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1ADA-096B-FE4E-A4B3-AE1A1C8E4103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FAA6-3160-8742-B7E3-71102521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Turning Point can SUCK MY DICK</a:t>
            </a:r>
          </a:p>
        </p:txBody>
      </p:sp>
    </p:spTree>
    <p:extLst>
      <p:ext uri="{BB962C8B-B14F-4D97-AF65-F5344CB8AC3E}">
        <p14:creationId xmlns:p14="http://schemas.microsoft.com/office/powerpoint/2010/main" val="81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  <a:ea typeface="MS PGothic" charset="0"/>
              </a:rPr>
              <a:t>What is your opinion?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Neutral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Disagree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26" name="TPChart" descr="4173CCC1F4394196A44BA14608C431F1Chart20160221201736556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  <a:ea typeface="MS PGothic" charset="0"/>
              </a:rPr>
              <a:t>Enter question text...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Enter answer text...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Enter answer text...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Enter answer text...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Enter answer text...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23" name="TPChart" descr="E57A5102F7F84118A8C3326F8F89A1B0Chart20160221201748041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  <a:ea typeface="MS PGothic" charset="0"/>
              </a:rPr>
              <a:t>What is your opinion?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Neutral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Disagree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14" name="TPChart" descr="765539E1D43343F4AC14834B00920A08Chart20160221201937719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300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  <a:ea typeface="MS PGothic" charset="0"/>
              </a:rPr>
              <a:t>Enter question text...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True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False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2048" name="TPChart" descr="22413BDDE1164E6AB7CA6F834EA4C850Chart20160221202734619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 charset="0"/>
                <a:ea typeface="MS PGothic" charset="0"/>
              </a:rPr>
              <a:t>What is your opinion?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2051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Neutral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Somewhat 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Disagree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mtClean="0">
                <a:latin typeface="Calibri" charset="0"/>
                <a:ea typeface="MS PGothic" charset="0"/>
              </a:rPr>
              <a:t>Strongly Disagree</a:t>
            </a:r>
            <a:endParaRPr lang="en-US">
              <a:latin typeface="Calibri" charset="0"/>
              <a:ea typeface="MS PGothic" charset="0"/>
            </a:endParaRPr>
          </a:p>
        </p:txBody>
      </p:sp>
      <p:pic>
        <p:nvPicPr>
          <p:cNvPr id="14" name="TPChart" descr="62050BDF360C4337948616AD97BEA0C7Chart20160221202757236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1600200"/>
            <a:ext cx="457200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412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3"/>
  <p:tag name="LABELFORMA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70061CC12534F4684CA7DE761E50073"/>
  <p:tag name="AUTOOPENPOLL" val="False"/>
  <p:tag name="TYPE" val="TrueFalse"/>
  <p:tag name="TPSLIDEBULLETSTYLE" val="0"/>
  <p:tag name="TPQUESTIONXML" val="&lt;?xml version=&quot;1.0&quot; encoding=&quot;UTF-8&quot; standalone=&quot;yes&quot;?&gt;&lt;questionlist&gt;&lt;properties&gt;&lt;guid&gt;2CF8B40014034BEFBCB470C015379796&lt;/guid&gt;&lt;date&gt;2/21/2016 08:17:1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70061CC12534F4684CA7DE761E50073&lt;/guid&gt;&lt;repollguid&gt;CCFD290C793A4E2680D4E4B08903A996&lt;/repollguid&gt;&lt;sourceid&gt;AE6FFDC118A4408694A954B6000AC0E2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0&lt;/bulletstyle&gt;&lt;truefalse&gt;True&lt;/truefalse&gt;&lt;answers&gt;&lt;answer&gt;&lt;guid&gt;7FF90F1F6F4647F7B7BBAE5560C196E7&lt;/guid&gt;&lt;answertext&gt;True&lt;/answertext&gt;&lt;valuetype&gt;0&lt;/valuetype&gt;&lt;/answer&gt;&lt;answer&gt;&lt;guid&gt;890BD930EF7F439DB910CBCC7E9B59A0&lt;/guid&gt;&lt;answertext&gt;False&lt;/answertext&gt;&lt;valuetype&gt;0&lt;/valuetype&gt;&lt;/answer&gt;&lt;/answers&gt;&lt;/multichoice&gt;&lt;/questions&gt;&lt;/questionlist&gt;"/>
  <p:tag name="LIVECHARTING" val="True"/>
  <p:tag name="CHARTTYPE" val="0"/>
  <p:tag name="CHARTDEFINEDCOLORS" val="3,6,10,45,32,50,13,4,9,55,1"/>
  <p:tag name="HASRESULTS" val="True"/>
  <p:tag name="RESULTS" val="Enter question text...[;crlf;]1[;]1[;]1[;]False[;]0[;][;crlf;]2[;]2[;]0[;]0[;crlf;]0[;]0[;]True1[;]True[;][;crlf;]1[;]0[;]False2[;]False[;][;crlf;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3"/>
  <p:tag name="LABELFORMA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OPENPOLL" val="False"/>
  <p:tag name="TYPE" val="MultiChoiceSlide"/>
  <p:tag name="SLIDEGUID" val="F315C9A706464CD093AB0A1AFA6E808D"/>
  <p:tag name="TPSLIDEBULLETSTYLE" val="0"/>
  <p:tag name="TPQUESTIONXML" val="&lt;?xml version=&quot;1.0&quot; encoding=&quot;UTF-8&quot; standalone=&quot;yes&quot;?&gt;&lt;questionlist&gt;&lt;properties&gt;&lt;guid&gt;E4DD010085E5428F91AAC922FCDA8013&lt;/guid&gt;&lt;date&gt;2/21/2016 08:17:1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F315C9A706464CD093AB0A1AFA6E808D&lt;/guid&gt;&lt;repollguid&gt;EA70E426A01648A5A307D8299FA0E375&lt;/repollguid&gt;&lt;sourceid&gt;103B443769D442FC82BCDD1F5B9038E3&lt;/sourceid&gt;&lt;questiontext&gt;What is your opin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0&lt;/bulletstyle&gt;&lt;answers&gt;&lt;answer&gt;&lt;guid&gt;9DAE0DFAFBCA4DADB18556A241B31F0D&lt;/guid&gt;&lt;answertext&gt;Strongly Agree&lt;/answertext&gt;&lt;valuetype&gt;0&lt;/valuetype&gt;&lt;/answer&gt;&lt;answer&gt;&lt;guid&gt;8F31D41187E3483984A752ECD0DC1CDA&lt;/guid&gt;&lt;answertext&gt;Agree&lt;/answertext&gt;&lt;valuetype&gt;0&lt;/valuetype&gt;&lt;/answer&gt;&lt;answer&gt;&lt;guid&gt;9AFCAE09DB9145A2B4489E8DC178B9ED&lt;/guid&gt;&lt;answertext&gt;Somewhat Agree&lt;/answertext&gt;&lt;valuetype&gt;0&lt;/valuetype&gt;&lt;/answer&gt;&lt;answer&gt;&lt;guid&gt;0D3CAAAAC7CC462B9C4AE9A5A5400222&lt;/guid&gt;&lt;answertext&gt;Neutral&lt;/answertext&gt;&lt;valuetype&gt;0&lt;/valuetype&gt;&lt;/answer&gt;&lt;answer&gt;&lt;guid&gt;E09D92E53B3A4A9D944095F5614FCFA6&lt;/guid&gt;&lt;answertext&gt;Somewhat Disagree&lt;/answertext&gt;&lt;valuetype&gt;0&lt;/valuetype&gt;&lt;/answer&gt;&lt;answer&gt;&lt;guid&gt;3F225A04C59748D19D593862A923B049&lt;/guid&gt;&lt;answertext&gt;Disagree&lt;/answertext&gt;&lt;valuetype&gt;0&lt;/valuetype&gt;&lt;/answer&gt;&lt;answer&gt;&lt;guid&gt;15F9CE7CD4A64DFB9265365D9503BE41&lt;/guid&gt;&lt;answertext&gt;Strongly Disagre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at is your opinion?[;crlf;]1[;]1[;]1[;]False[;]0[;][;crlf;]5[;]5[;]0[;]0[;crlf;]0[;]0[;]Strongly Agree1[;]Strongly Agree[;][;crlf;]0[;]0[;]Agree2[;]Agree[;][;crlf;]0[;]0[;]Somewhat Agree3[;]Somewhat Agree[;][;crlf;]0[;]0[;]Neutral4[;]Neutral[;][;crlf;]1[;]0[;]Somewhat Disagree5[;]Somewhat Disagree[;][;crlf;]0[;]0[;]Disagree6[;]Disagree[;][;crlf;]0[;]0[;]Strongly Disagree7[;]Strongly Disagree[;][;crlf;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3"/>
  <p:tag name="LABELFORMA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1D297E50B894623ADABD6E49B4701FA"/>
  <p:tag name="AUTOOPENPOLL" val="False"/>
  <p:tag name="TYPE" val="MultiChoiceSlide"/>
  <p:tag name="TPSLIDEBULLETSTYLE" val="0"/>
  <p:tag name="TPQUESTIONXML" val="&lt;?xml version=&quot;1.0&quot; encoding=&quot;UTF-8&quot; standalone=&quot;yes&quot;?&gt;&lt;questionlist&gt;&lt;properties&gt;&lt;guid&gt;0A7E1C9DC3D74762B6757EFB7B04E6A3&lt;/guid&gt;&lt;date&gt;2/21/2016 08:17:1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01D297E50B894623ADABD6E49B4701FA&lt;/guid&gt;&lt;repollguid&gt;EA70E426A01648A5A307D8299FA0E375&lt;/repollguid&gt;&lt;sourceid&gt;103B443769D442FC82BCDD1F5B9038E3&lt;/sourceid&gt;&lt;questiontext&gt;What is your opin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0&lt;/bulletstyle&gt;&lt;answers&gt;&lt;answer&gt;&lt;guid&gt;9DAE0DFAFBCA4DADB18556A241B31F0D&lt;/guid&gt;&lt;answertext&gt;Strongly Agree&lt;/answertext&gt;&lt;valuetype&gt;0&lt;/valuetype&gt;&lt;/answer&gt;&lt;answer&gt;&lt;guid&gt;8F31D41187E3483984A752ECD0DC1CDA&lt;/guid&gt;&lt;answertext&gt;Agree&lt;/answertext&gt;&lt;valuetype&gt;0&lt;/valuetype&gt;&lt;/answer&gt;&lt;answer&gt;&lt;guid&gt;9AFCAE09DB9145A2B4489E8DC178B9ED&lt;/guid&gt;&lt;answertext&gt;Somewhat Agree&lt;/answertext&gt;&lt;valuetype&gt;0&lt;/valuetype&gt;&lt;/answer&gt;&lt;answer&gt;&lt;guid&gt;0D3CAAAAC7CC462B9C4AE9A5A5400222&lt;/guid&gt;&lt;answertext&gt;Neutral&lt;/answertext&gt;&lt;valuetype&gt;0&lt;/valuetype&gt;&lt;/answer&gt;&lt;answer&gt;&lt;guid&gt;E09D92E53B3A4A9D944095F5614FCFA6&lt;/guid&gt;&lt;answertext&gt;Somewhat Disagree&lt;/answertext&gt;&lt;valuetype&gt;0&lt;/valuetype&gt;&lt;/answer&gt;&lt;answer&gt;&lt;guid&gt;3F225A04C59748D19D593862A923B049&lt;/guid&gt;&lt;answertext&gt;Disagree&lt;/answertext&gt;&lt;valuetype&gt;0&lt;/valuetype&gt;&lt;/answer&gt;&lt;answer&gt;&lt;guid&gt;15F9CE7CD4A64DFB9265365D9503BE41&lt;/guid&gt;&lt;answertext&gt;Strongly Disagree&lt;/answertext&gt;&lt;valuetype&gt;0&lt;/valuetype&gt;&lt;/answer&gt;&lt;/answers&gt;&lt;/multichoice&gt;&lt;/questions&gt;&lt;/questionlist&gt;"/>
  <p:tag name="LIVECHARTING" val="True"/>
  <p:tag name="CHARTTYPE" val="0"/>
  <p:tag name="CHARTDEFINEDCOLORS" val="3,6,10,45,32,50,13,4,9,55,1"/>
  <p:tag name="HASRESULTS" val="True"/>
  <p:tag name="RESULTS" val="What is your opinion?[;crlf;]1[;]1[;]1[;]False[;]0[;][;crlf;]1[;]1[;]0[;]0[;crlf;]1[;]0[;]Strongly Agree1[;]Strongly Agree[;][;crlf;]0[;]0[;]Agree2[;]Agree[;][;crlf;]0[;]0[;]Somewhat Agree3[;]Somewhat Agree[;][;crlf;]0[;]0[;]Neutral4[;]Neutral[;][;crlf;]0[;]0[;]Somewhat Disagree5[;]Somewhat Disagree[;][;crlf;]0[;]0[;]Disagree6[;]Disagree[;][;crlf;]0[;]0[;]Strongly Disagree7[;]Strongly Disagree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3"/>
  <p:tag name="LABELFORMA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372C7C373F84B88A26124C0B5E1D488"/>
  <p:tag name="AUTOOPENPOLL" val="False"/>
  <p:tag name="TYPE" val="MultiChoiceSlide"/>
  <p:tag name="TPSLIDEBULLETSTYLE" val="0"/>
  <p:tag name="TPQUESTIONXML" val="&lt;?xml version=&quot;1.0&quot; encoding=&quot;UTF-8&quot; standalone=&quot;yes&quot;?&gt;&lt;questionlist&gt;&lt;properties&gt;&lt;guid&gt;BFF431CE0456425CBE6F82C776297FC4&lt;/guid&gt;&lt;date&gt;2/21/2016 08:17:1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372C7C373F84B88A26124C0B5E1D488&lt;/guid&gt;&lt;repollguid&gt;CC548B8D774A4A4EB63B4BB8383D7D03&lt;/repollguid&gt;&lt;sourceid&gt;0EB4ADA8DC6D4ADCA6A24BB05A91D85B&lt;/sourceid&gt;&lt;questiontext&gt;Enter question text...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0&lt;/bulletstyle&gt;&lt;answers&gt;&lt;answer&gt;&lt;guid&gt;FDDE1011898541C4BC9650368CB50CE3&lt;/guid&gt;&lt;answertext&gt;Enter answer text...&lt;/answertext&gt;&lt;valuetype&gt;0&lt;/valuetype&gt;&lt;/answer&gt;&lt;answer&gt;&lt;guid&gt;A3DED37644D04A86845D16E5B7D7D4B8&lt;/guid&gt;&lt;answertext&gt;Enter answer text...&lt;/answertext&gt;&lt;valuetype&gt;0&lt;/valuetype&gt;&lt;/answer&gt;&lt;answer&gt;&lt;guid&gt;330F0731FE5E4A84B5B3ED6602CA797A&lt;/guid&gt;&lt;answertext&gt;Enter answer text...&lt;/answertext&gt;&lt;valuetype&gt;0&lt;/valuetype&gt;&lt;/answer&gt;&lt;answer&gt;&lt;guid&gt;58DAF33108184255B2E5BCC854FB9FC9&lt;/guid&gt;&lt;answertext&gt;Enter answer text...&lt;/answertext&gt;&lt;valuetype&gt;0&lt;/valuetype&gt;&lt;/answer&gt;&lt;/answers&gt;&lt;/multichoice&gt;&lt;/questions&gt;&lt;/questionlist&gt;"/>
  <p:tag name="LIVECHARTING" val="True"/>
  <p:tag name="CHARTTYPE" val="0"/>
  <p:tag name="CHARTDEFINEDCOLORS" val="3,6,10,45,32,50,13,4,9,55,1"/>
  <p:tag name="HASRESULTS" val="True"/>
  <p:tag name="RESULTS" val="Enter question text...[;crlf;]1[;]1[;]1[;]False[;]0[;][;crlf;]1[;]1[;]0[;]0[;crlf;]1[;]0[;]Enter answer text...1[;]Enter answer text...[;][;crlf;]0[;]0[;]Enter answer text...2[;]Enter answer text...[;][;crlf;]0[;]0[;]Enter answer text...3[;]Enter answer text...[;][;crlf;]0[;]0[;]Enter answer text...4[;]Enter answer text...[;][;crlf;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3"/>
  <p:tag name="LABELFORMA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OPENPOLL" val="False"/>
  <p:tag name="TYPE" val="MultiChoiceSlide"/>
  <p:tag name="SLIDEGUID" val="1C7155759FBD4B43A77EB8B708F9E7B5"/>
  <p:tag name="TPSLIDEBULLETSTYLE" val="0"/>
  <p:tag name="TPQUESTIONXML" val="&lt;?xml version=&quot;1.0&quot; encoding=&quot;UTF-8&quot; standalone=&quot;yes&quot;?&gt;&lt;questionlist&gt;&lt;properties&gt;&lt;guid&gt;EA141FF8F4A0421FA2ED923A289820D3&lt;/guid&gt;&lt;date&gt;2/21/2016 08:17:1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C7155759FBD4B43A77EB8B708F9E7B5&lt;/guid&gt;&lt;repollguid&gt;EA70E426A01648A5A307D8299FA0E375&lt;/repollguid&gt;&lt;sourceid&gt;103B443769D442FC82BCDD1F5B9038E3&lt;/sourceid&gt;&lt;questiontext&gt;What is your opinion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0&lt;/bulletstyle&gt;&lt;answers&gt;&lt;answer&gt;&lt;guid&gt;9DAE0DFAFBCA4DADB18556A241B31F0D&lt;/guid&gt;&lt;answertext&gt;Strongly Agree&lt;/answertext&gt;&lt;valuetype&gt;0&lt;/valuetype&gt;&lt;/answer&gt;&lt;answer&gt;&lt;guid&gt;8F31D41187E3483984A752ECD0DC1CDA&lt;/guid&gt;&lt;answertext&gt;Agree&lt;/answertext&gt;&lt;valuetype&gt;0&lt;/valuetype&gt;&lt;/answer&gt;&lt;answer&gt;&lt;guid&gt;9AFCAE09DB9145A2B4489E8DC178B9ED&lt;/guid&gt;&lt;answertext&gt;Somewhat Agree&lt;/answertext&gt;&lt;valuetype&gt;0&lt;/valuetype&gt;&lt;/answer&gt;&lt;answer&gt;&lt;guid&gt;0D3CAAAAC7CC462B9C4AE9A5A5400222&lt;/guid&gt;&lt;answertext&gt;Neutral&lt;/answertext&gt;&lt;valuetype&gt;0&lt;/valuetype&gt;&lt;/answer&gt;&lt;answer&gt;&lt;guid&gt;E09D92E53B3A4A9D944095F5614FCFA6&lt;/guid&gt;&lt;answertext&gt;Somewhat Disagree&lt;/answertext&gt;&lt;valuetype&gt;0&lt;/valuetype&gt;&lt;/answer&gt;&lt;answer&gt;&lt;guid&gt;3F225A04C59748D19D593862A923B049&lt;/guid&gt;&lt;answertext&gt;Disagree&lt;/answertext&gt;&lt;valuetype&gt;0&lt;/valuetype&gt;&lt;/answer&gt;&lt;answer&gt;&lt;guid&gt;15F9CE7CD4A64DFB9265365D9503BE41&lt;/guid&gt;&lt;answertext&gt;Strongly Disagre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at is your opinion?[;crlf;]1[;]1[;]1[;]False[;]0[;][;crlf;]1[;]1[;]0[;]0[;crlf;]1[;]0[;]Strongly Agree1[;]Strongly Agree[;][;crlf;]0[;]0[;]Agree2[;]Agree[;][;crlf;]0[;]0[;]Somewhat Agree3[;]Somewhat Agree[;][;crlf;]0[;]0[;]Neutral4[;]Neutral[;][;crlf;]0[;]0[;]Somewhat Disagree5[;]Somewhat Disagree[;][;crlf;]0[;]0[;]Disagree6[;]Disagree[;][;crlf;]0[;]0[;]Strongly Disagree7[;]Strongly Disagree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93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</vt:lpstr>
      <vt:lpstr>What is your opinion?</vt:lpstr>
      <vt:lpstr>Enter question text...</vt:lpstr>
      <vt:lpstr>What is your opinion?</vt:lpstr>
      <vt:lpstr>Enter question text...</vt:lpstr>
      <vt:lpstr>What is your opinion?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Benjamin Rosner</dc:creator>
  <cp:lastModifiedBy>Benjamin Rosner</cp:lastModifiedBy>
  <cp:revision>16</cp:revision>
  <dcterms:created xsi:type="dcterms:W3CDTF">2016-02-21T20:08:30Z</dcterms:created>
  <dcterms:modified xsi:type="dcterms:W3CDTF">2016-02-22T01:29:35Z</dcterms:modified>
</cp:coreProperties>
</file>