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FD7F9-7AF0-4BFF-B040-904B426987C1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D9636-897B-4BC2-8343-5B749423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5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A231598-0E6E-4B2E-A5B0-04AD53DF8416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8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B01E0-A44A-4890-87A9-21D03FEC95D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2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E333B-162E-430B-A641-A28C08E9674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0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99C71-1806-4843-A0B1-28DC27A3A45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4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8CA2B-B3EC-448F-9778-F3F6166CEFC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11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B2385-E510-4CF4-B10B-5AE40C9B9F4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4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93B7F-05CF-4A9E-AC89-F5AA2648A25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98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BF05F-21E5-42CB-AB7D-9DCDF179E41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84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F9E6E-AADC-4CAA-BAF2-623B91BF846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15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6394E-4F11-4A02-B8F9-F02BDEECF9E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7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315ED-C47D-4B79-9EEC-4E63CAD0CFB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9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628B8-4D92-4B17-A0C9-4F360C09845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49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1C0955-EC9C-4AB7-8074-FE6480F0D416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92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889125" y="43053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5867400" y="1143000"/>
            <a:ext cx="0" cy="51958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2352675" y="6543675"/>
            <a:ext cx="7391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5668" name="Text Box 68"/>
          <p:cNvSpPr txBox="1">
            <a:spLocks noChangeArrowheads="1"/>
          </p:cNvSpPr>
          <p:nvPr/>
        </p:nvSpPr>
        <p:spPr bwMode="auto">
          <a:xfrm>
            <a:off x="1889125" y="4225926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70" name="Line 70"/>
          <p:cNvSpPr>
            <a:spLocks noChangeShapeType="1"/>
          </p:cNvSpPr>
          <p:nvPr/>
        </p:nvSpPr>
        <p:spPr bwMode="auto">
          <a:xfrm flipV="1">
            <a:off x="1905001" y="828675"/>
            <a:ext cx="8391525" cy="6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8199" name="Rectangle 75"/>
          <p:cNvSpPr>
            <a:spLocks noGrp="1" noChangeArrowheads="1"/>
          </p:cNvSpPr>
          <p:nvPr>
            <p:ph type="title"/>
          </p:nvPr>
        </p:nvSpPr>
        <p:spPr>
          <a:xfrm>
            <a:off x="2667000" y="111125"/>
            <a:ext cx="6705600" cy="381000"/>
          </a:xfrm>
          <a:noFill/>
        </p:spPr>
        <p:txBody>
          <a:bodyPr/>
          <a:lstStyle/>
          <a:p>
            <a:pPr eaLnBrk="1" hangingPunct="1"/>
            <a:r>
              <a:rPr lang="en-US" altLang="en-US" sz="1800" b="1"/>
              <a:t>Paintball Environment Tactical Engagement Recon System</a:t>
            </a:r>
            <a:endParaRPr lang="en-US" altLang="en-US" sz="4000" b="1"/>
          </a:p>
        </p:txBody>
      </p:sp>
      <p:sp>
        <p:nvSpPr>
          <p:cNvPr id="25676" name="Text Box 76"/>
          <p:cNvSpPr txBox="1">
            <a:spLocks noChangeArrowheads="1"/>
          </p:cNvSpPr>
          <p:nvPr/>
        </p:nvSpPr>
        <p:spPr bwMode="auto">
          <a:xfrm>
            <a:off x="1752600" y="4187826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77" name="Text Box 77"/>
          <p:cNvSpPr txBox="1">
            <a:spLocks noChangeArrowheads="1"/>
          </p:cNvSpPr>
          <p:nvPr/>
        </p:nvSpPr>
        <p:spPr bwMode="auto">
          <a:xfrm>
            <a:off x="3733800" y="403225"/>
            <a:ext cx="464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</a:rPr>
              <a:t>BCC-4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5679" name="Text Box 79"/>
          <p:cNvSpPr txBox="1">
            <a:spLocks noChangeArrowheads="1"/>
          </p:cNvSpPr>
          <p:nvPr/>
        </p:nvSpPr>
        <p:spPr bwMode="auto">
          <a:xfrm>
            <a:off x="1773238" y="3502026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u="sng">
              <a:solidFill>
                <a:srgbClr val="000000"/>
              </a:solidFill>
            </a:endParaRPr>
          </a:p>
        </p:txBody>
      </p:sp>
      <p:sp>
        <p:nvSpPr>
          <p:cNvPr id="25680" name="Text Box 80"/>
          <p:cNvSpPr txBox="1">
            <a:spLocks noChangeArrowheads="1"/>
          </p:cNvSpPr>
          <p:nvPr/>
        </p:nvSpPr>
        <p:spPr bwMode="auto">
          <a:xfrm>
            <a:off x="5943601" y="3598864"/>
            <a:ext cx="15779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u="sng">
                <a:solidFill>
                  <a:srgbClr val="000000"/>
                </a:solidFill>
              </a:rPr>
              <a:t>Key </a:t>
            </a:r>
            <a:r>
              <a:rPr lang="en-US" sz="1600" b="1" u="sng">
                <a:solidFill>
                  <a:srgbClr val="000000"/>
                </a:solidFill>
              </a:rPr>
              <a:t>Milestones</a:t>
            </a:r>
            <a:endParaRPr lang="en-US" b="1" u="sng">
              <a:solidFill>
                <a:srgbClr val="000000"/>
              </a:solidFill>
            </a:endParaRPr>
          </a:p>
        </p:txBody>
      </p:sp>
      <p:sp>
        <p:nvSpPr>
          <p:cNvPr id="25681" name="Line 81"/>
          <p:cNvSpPr>
            <a:spLocks noChangeShapeType="1"/>
          </p:cNvSpPr>
          <p:nvPr/>
        </p:nvSpPr>
        <p:spPr bwMode="auto">
          <a:xfrm>
            <a:off x="1447800" y="3516313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5682" name="Text Box 82"/>
          <p:cNvSpPr txBox="1">
            <a:spLocks noChangeArrowheads="1"/>
          </p:cNvSpPr>
          <p:nvPr/>
        </p:nvSpPr>
        <p:spPr bwMode="auto">
          <a:xfrm>
            <a:off x="1600200" y="1055689"/>
            <a:ext cx="4267200" cy="244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114300" indent="-114300" eaLnBrk="0" fontAlgn="base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tabLst>
                <a:tab pos="1830388" algn="ctr"/>
                <a:tab pos="2514600" algn="ctr"/>
                <a:tab pos="3200400" algn="ctr"/>
              </a:tabLst>
              <a:defRPr/>
            </a:pPr>
            <a:r>
              <a:rPr lang="en-US" sz="1400" b="1" u="sng" dirty="0">
                <a:solidFill>
                  <a:srgbClr val="000000"/>
                </a:solidFill>
              </a:rPr>
              <a:t>Objective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 marL="114300" indent="-114300" eaLnBrk="0" fontAlgn="base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tabLst>
                <a:tab pos="1830388" algn="ctr"/>
                <a:tab pos="2514600" algn="ctr"/>
                <a:tab pos="3200400" algn="ctr"/>
              </a:tabLst>
              <a:defRPr/>
            </a:pPr>
            <a:r>
              <a:rPr lang="en-US" sz="1200" dirty="0">
                <a:solidFill>
                  <a:srgbClr val="000000"/>
                </a:solidFill>
              </a:rPr>
              <a:t>Develop a system to enhance situational awareness in the game of paintball. This system will utilize a Heads-Up Display (HUD) connected to various sensors to present useful information to the user. The sensor information will be recorded and processed through a Raspberry Pi.</a:t>
            </a:r>
          </a:p>
          <a:p>
            <a:pPr marL="114300" indent="-114300" eaLnBrk="0" fontAlgn="base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tabLst>
                <a:tab pos="1830388" algn="ctr"/>
                <a:tab pos="2514600" algn="ctr"/>
                <a:tab pos="3200400" algn="ctr"/>
              </a:tabLst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Relative </a:t>
            </a:r>
            <a:r>
              <a:rPr lang="en-US" sz="1200" smtClean="0">
                <a:solidFill>
                  <a:srgbClr val="000000"/>
                </a:solidFill>
              </a:rPr>
              <a:t>team member locations </a:t>
            </a:r>
            <a:r>
              <a:rPr lang="en-US" sz="1200" dirty="0">
                <a:solidFill>
                  <a:srgbClr val="000000"/>
                </a:solidFill>
              </a:rPr>
              <a:t>will be displayed on a </a:t>
            </a:r>
            <a:r>
              <a:rPr lang="en-US" sz="1200" dirty="0" smtClean="0">
                <a:solidFill>
                  <a:srgbClr val="000000"/>
                </a:solidFill>
              </a:rPr>
              <a:t>representation of the playing field via </a:t>
            </a:r>
            <a:r>
              <a:rPr lang="en-US" sz="1200" dirty="0">
                <a:solidFill>
                  <a:srgbClr val="000000"/>
                </a:solidFill>
              </a:rPr>
              <a:t>the HUD. Locations will be updated at regular intervals. Sensor information will be used to </a:t>
            </a:r>
            <a:r>
              <a:rPr lang="en-US" sz="1200" dirty="0" smtClean="0">
                <a:solidFill>
                  <a:srgbClr val="000000"/>
                </a:solidFill>
              </a:rPr>
              <a:t>indicate </a:t>
            </a:r>
            <a:r>
              <a:rPr lang="en-US" sz="1200" dirty="0">
                <a:solidFill>
                  <a:srgbClr val="000000"/>
                </a:solidFill>
              </a:rPr>
              <a:t>low air pressure and low paint levels for the user.</a:t>
            </a:r>
          </a:p>
        </p:txBody>
      </p:sp>
      <p:sp>
        <p:nvSpPr>
          <p:cNvPr id="25683" name="Rectangle 83"/>
          <p:cNvSpPr>
            <a:spLocks noChangeArrowheads="1"/>
          </p:cNvSpPr>
          <p:nvPr/>
        </p:nvSpPr>
        <p:spPr bwMode="auto">
          <a:xfrm>
            <a:off x="8302625" y="4570414"/>
            <a:ext cx="184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5684" name="Text Box 84"/>
          <p:cNvSpPr txBox="1">
            <a:spLocks noChangeArrowheads="1"/>
          </p:cNvSpPr>
          <p:nvPr/>
        </p:nvSpPr>
        <p:spPr bwMode="auto">
          <a:xfrm>
            <a:off x="1549401" y="3590925"/>
            <a:ext cx="11271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u="sng">
                <a:solidFill>
                  <a:srgbClr val="000000"/>
                </a:solidFill>
              </a:rPr>
              <a:t>Approach:</a:t>
            </a:r>
            <a:endParaRPr lang="en-US" u="sng">
              <a:solidFill>
                <a:srgbClr val="000000"/>
              </a:solidFill>
            </a:endParaRPr>
          </a:p>
        </p:txBody>
      </p:sp>
      <p:sp>
        <p:nvSpPr>
          <p:cNvPr id="25685" name="Text Box 85"/>
          <p:cNvSpPr txBox="1">
            <a:spLocks noChangeArrowheads="1"/>
          </p:cNvSpPr>
          <p:nvPr/>
        </p:nvSpPr>
        <p:spPr bwMode="auto">
          <a:xfrm>
            <a:off x="1600200" y="3908425"/>
            <a:ext cx="41910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defTabSz="3397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287338" indent="-173038" defTabSz="3397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546225" indent="-457200" defTabSz="3397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117725" indent="-457200" defTabSz="3397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689225" indent="-457200" defTabSz="3397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146425" indent="-457200" defTabSz="3397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603625" indent="-457200" defTabSz="3397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4060825" indent="-457200" defTabSz="3397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518025" indent="-457200" defTabSz="3397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Times New Roman"/>
              </a:rPr>
              <a:t>Modify existing HUD to display required information by:</a:t>
            </a:r>
          </a:p>
          <a:p>
            <a:pPr marL="515938" lvl="1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smtClean="0">
                <a:solidFill>
                  <a:srgbClr val="000000"/>
                </a:solidFill>
                <a:latin typeface="Times New Roman"/>
              </a:rPr>
              <a:t>Obtaining </a:t>
            </a:r>
            <a:r>
              <a:rPr lang="en-US" sz="1200" dirty="0">
                <a:solidFill>
                  <a:srgbClr val="000000"/>
                </a:solidFill>
                <a:latin typeface="Times New Roman"/>
              </a:rPr>
              <a:t>necessary data from paintball marker.</a:t>
            </a:r>
          </a:p>
          <a:p>
            <a:pPr marL="515938" lvl="1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smtClean="0">
                <a:solidFill>
                  <a:srgbClr val="000000"/>
                </a:solidFill>
                <a:latin typeface="Times New Roman"/>
              </a:rPr>
              <a:t>Processing </a:t>
            </a:r>
            <a:r>
              <a:rPr lang="en-US" sz="1200" dirty="0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US" sz="1200" dirty="0" smtClean="0">
                <a:solidFill>
                  <a:srgbClr val="000000"/>
                </a:solidFill>
                <a:latin typeface="Times New Roman"/>
              </a:rPr>
              <a:t>networking </a:t>
            </a:r>
            <a:r>
              <a:rPr lang="en-US" sz="1200" dirty="0">
                <a:solidFill>
                  <a:srgbClr val="000000"/>
                </a:solidFill>
                <a:latin typeface="Times New Roman"/>
              </a:rPr>
              <a:t>data via Raspberry Pi</a:t>
            </a:r>
          </a:p>
          <a:p>
            <a:pPr marL="515938" lvl="1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smtClean="0">
                <a:solidFill>
                  <a:srgbClr val="000000"/>
                </a:solidFill>
                <a:latin typeface="Times New Roman"/>
              </a:rPr>
              <a:t>Developing Android </a:t>
            </a:r>
            <a:r>
              <a:rPr lang="en-US" sz="1200" dirty="0">
                <a:solidFill>
                  <a:srgbClr val="000000"/>
                </a:solidFill>
                <a:latin typeface="Times New Roman"/>
              </a:rPr>
              <a:t>app for HUD</a:t>
            </a:r>
          </a:p>
          <a:p>
            <a:pPr marL="515938" lvl="1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smtClean="0">
                <a:solidFill>
                  <a:srgbClr val="000000"/>
                </a:solidFill>
                <a:latin typeface="Times New Roman"/>
              </a:rPr>
              <a:t>Displaying </a:t>
            </a:r>
            <a:r>
              <a:rPr lang="en-US" sz="1200" dirty="0">
                <a:solidFill>
                  <a:srgbClr val="000000"/>
                </a:solidFill>
                <a:latin typeface="Times New Roman"/>
              </a:rPr>
              <a:t>necessary information on app</a:t>
            </a:r>
          </a:p>
          <a:p>
            <a:pPr marL="515938" lvl="1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en-US" sz="12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88" name="Rectangle 88"/>
          <p:cNvSpPr>
            <a:spLocks noChangeArrowheads="1"/>
          </p:cNvSpPr>
          <p:nvPr/>
        </p:nvSpPr>
        <p:spPr bwMode="auto">
          <a:xfrm>
            <a:off x="5943600" y="3921126"/>
            <a:ext cx="4495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marL="119063" indent="-11906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Final hardware mount for hopper complete	         3/16</a:t>
            </a:r>
          </a:p>
          <a:p>
            <a:pPr marL="119063" indent="-11906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Execute app on HUD complete		         3/16</a:t>
            </a:r>
          </a:p>
          <a:p>
            <a:pPr marL="119063" indent="-11906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Sensor data smoothing complete		         4/16</a:t>
            </a:r>
          </a:p>
          <a:p>
            <a:pPr marL="119063" indent="-11906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Final hardware mount for air tank complete	         4/16</a:t>
            </a:r>
          </a:p>
          <a:p>
            <a:pPr marL="119063" indent="-11906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Cross-User Communication complete		         4/16</a:t>
            </a:r>
          </a:p>
          <a:p>
            <a:pPr marL="119063" indent="-11906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HUD </a:t>
            </a:r>
            <a:r>
              <a:rPr lang="en-US" sz="1200" dirty="0" err="1" smtClean="0">
                <a:solidFill>
                  <a:srgbClr val="000000"/>
                </a:solidFill>
              </a:rPr>
              <a:t>Lat</a:t>
            </a:r>
            <a:r>
              <a:rPr lang="en-US" sz="1200" dirty="0" smtClean="0">
                <a:solidFill>
                  <a:srgbClr val="000000"/>
                </a:solidFill>
              </a:rPr>
              <a:t>/Long coordinate gathering complete	         4/16</a:t>
            </a:r>
          </a:p>
          <a:p>
            <a:pPr marL="119063" indent="-11906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Wireless data </a:t>
            </a:r>
            <a:r>
              <a:rPr lang="en-US" sz="1200" smtClean="0">
                <a:solidFill>
                  <a:srgbClr val="000000"/>
                </a:solidFill>
              </a:rPr>
              <a:t>transfer between server and </a:t>
            </a:r>
            <a:r>
              <a:rPr lang="en-US" sz="1200" dirty="0" smtClean="0">
                <a:solidFill>
                  <a:srgbClr val="000000"/>
                </a:solidFill>
              </a:rPr>
              <a:t>HUD complete	         4/16</a:t>
            </a:r>
          </a:p>
          <a:p>
            <a:pPr marL="119063" indent="-11906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Field Testing / Debugging complete		         5/16</a:t>
            </a:r>
          </a:p>
        </p:txBody>
      </p:sp>
      <p:pic>
        <p:nvPicPr>
          <p:cNvPr id="8210" name="Picture 27" descr="C:\Users\Arjun\Downloads\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6" y="1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2362200" y="6600825"/>
            <a:ext cx="7391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3" name="Line 70"/>
          <p:cNvSpPr>
            <a:spLocks noChangeShapeType="1"/>
          </p:cNvSpPr>
          <p:nvPr/>
        </p:nvSpPr>
        <p:spPr bwMode="auto">
          <a:xfrm flipV="1">
            <a:off x="1905001" y="895350"/>
            <a:ext cx="8391525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8213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50" y="1954589"/>
            <a:ext cx="184785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4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650" y="1176338"/>
            <a:ext cx="216535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5" name="TextBox 2"/>
          <p:cNvSpPr txBox="1">
            <a:spLocks noChangeArrowheads="1"/>
          </p:cNvSpPr>
          <p:nvPr/>
        </p:nvSpPr>
        <p:spPr bwMode="auto">
          <a:xfrm>
            <a:off x="8551863" y="1243013"/>
            <a:ext cx="1865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Paintball marker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with pressure sensor</a:t>
            </a:r>
          </a:p>
        </p:txBody>
      </p:sp>
      <p:sp>
        <p:nvSpPr>
          <p:cNvPr id="8216" name="TextBox 24"/>
          <p:cNvSpPr txBox="1">
            <a:spLocks noChangeArrowheads="1"/>
          </p:cNvSpPr>
          <p:nvPr/>
        </p:nvSpPr>
        <p:spPr bwMode="auto">
          <a:xfrm>
            <a:off x="6480175" y="2790825"/>
            <a:ext cx="1822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Recon Snow2 HUD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032000"/>
            <a:ext cx="1460501" cy="81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152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PGothic</vt:lpstr>
      <vt:lpstr>MS PGothic</vt:lpstr>
      <vt:lpstr>Calibri</vt:lpstr>
      <vt:lpstr>Times New Roman</vt:lpstr>
      <vt:lpstr>Default Design</vt:lpstr>
      <vt:lpstr>Paintball Environment Tactical Engagement Recon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Paintball Environment Tactical Engagement Recon System</dc:title>
  <dc:creator>Taylor,Richard</dc:creator>
  <cp:lastModifiedBy>Rick Taylor</cp:lastModifiedBy>
  <cp:revision>8</cp:revision>
  <dcterms:created xsi:type="dcterms:W3CDTF">2016-02-10T18:57:52Z</dcterms:created>
  <dcterms:modified xsi:type="dcterms:W3CDTF">2016-05-11T03:09:11Z</dcterms:modified>
</cp:coreProperties>
</file>