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8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3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2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28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84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4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6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67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19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8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82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7DFC-C992-4120-A50B-C5D837DCCA0E}" type="datetimeFigureOut">
              <a:rPr lang="en-CA" smtClean="0"/>
              <a:t>2017-03-04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E575-5C37-480F-94EA-AF6AADAA3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6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040467" y="1828800"/>
            <a:ext cx="3850639" cy="2316479"/>
            <a:chOff x="2150533" y="296333"/>
            <a:chExt cx="3850639" cy="2316479"/>
          </a:xfrm>
        </p:grpSpPr>
        <p:sp>
          <p:nvSpPr>
            <p:cNvPr id="4" name="Oval 3"/>
            <p:cNvSpPr/>
            <p:nvPr/>
          </p:nvSpPr>
          <p:spPr>
            <a:xfrm>
              <a:off x="2150533" y="1193799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CA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183466" y="296333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CA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183466" y="2064172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CA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48665" y="1193799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CA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52532" y="1193799"/>
              <a:ext cx="548640" cy="548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CA" dirty="0"/>
            </a:p>
          </p:txBody>
        </p:sp>
        <p:cxnSp>
          <p:nvCxnSpPr>
            <p:cNvPr id="10" name="Straight Arrow Connector 9"/>
            <p:cNvCxnSpPr>
              <a:stCxn id="4" idx="7"/>
              <a:endCxn id="5" idx="3"/>
            </p:cNvCxnSpPr>
            <p:nvPr/>
          </p:nvCxnSpPr>
          <p:spPr>
            <a:xfrm flipV="1">
              <a:off x="2618827" y="764627"/>
              <a:ext cx="644985" cy="509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5"/>
              <a:endCxn id="7" idx="1"/>
            </p:cNvCxnSpPr>
            <p:nvPr/>
          </p:nvCxnSpPr>
          <p:spPr>
            <a:xfrm>
              <a:off x="3651760" y="764627"/>
              <a:ext cx="577251" cy="509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5"/>
              <a:endCxn id="6" idx="1"/>
            </p:cNvCxnSpPr>
            <p:nvPr/>
          </p:nvCxnSpPr>
          <p:spPr>
            <a:xfrm>
              <a:off x="2618827" y="1662093"/>
              <a:ext cx="644985" cy="48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7"/>
              <a:endCxn id="7" idx="3"/>
            </p:cNvCxnSpPr>
            <p:nvPr/>
          </p:nvCxnSpPr>
          <p:spPr>
            <a:xfrm flipV="1">
              <a:off x="3651760" y="1662093"/>
              <a:ext cx="577251" cy="48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6"/>
              <a:endCxn id="8" idx="2"/>
            </p:cNvCxnSpPr>
            <p:nvPr/>
          </p:nvCxnSpPr>
          <p:spPr>
            <a:xfrm>
              <a:off x="4697305" y="1468119"/>
              <a:ext cx="7552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17531" y="1142147"/>
              <a:ext cx="59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1/1</a:t>
              </a:r>
              <a:endParaRPr lang="en-CA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2332" y="1879506"/>
              <a:ext cx="76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0.5/1</a:t>
              </a:r>
              <a:endParaRPr lang="en-CA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28451" y="687400"/>
              <a:ext cx="76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0.5/1</a:t>
              </a:r>
              <a:endParaRPr lang="en-CA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6859" y="1824667"/>
              <a:ext cx="76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0.5/1</a:t>
              </a:r>
              <a:endParaRPr lang="en-CA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98613" y="715146"/>
              <a:ext cx="76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0.5/1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20422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gracemur@gmail.com</dc:creator>
  <cp:lastModifiedBy>gracemur@gmail.com</cp:lastModifiedBy>
  <cp:revision>1</cp:revision>
  <dcterms:created xsi:type="dcterms:W3CDTF">2017-03-04T22:15:57Z</dcterms:created>
  <dcterms:modified xsi:type="dcterms:W3CDTF">2017-03-04T22:16:13Z</dcterms:modified>
</cp:coreProperties>
</file>