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2F0-CE4D-476D-A788-76CE3B7AFC2B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561-D456-42B2-84A7-B7BC79B739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67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2F0-CE4D-476D-A788-76CE3B7AFC2B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561-D456-42B2-84A7-B7BC79B739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32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2F0-CE4D-476D-A788-76CE3B7AFC2B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561-D456-42B2-84A7-B7BC79B739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3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2F0-CE4D-476D-A788-76CE3B7AFC2B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561-D456-42B2-84A7-B7BC79B739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0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2F0-CE4D-476D-A788-76CE3B7AFC2B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561-D456-42B2-84A7-B7BC79B739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98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2F0-CE4D-476D-A788-76CE3B7AFC2B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561-D456-42B2-84A7-B7BC79B739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21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2F0-CE4D-476D-A788-76CE3B7AFC2B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561-D456-42B2-84A7-B7BC79B739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19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2F0-CE4D-476D-A788-76CE3B7AFC2B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561-D456-42B2-84A7-B7BC79B739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01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2F0-CE4D-476D-A788-76CE3B7AFC2B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561-D456-42B2-84A7-B7BC79B739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3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2F0-CE4D-476D-A788-76CE3B7AFC2B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561-D456-42B2-84A7-B7BC79B739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31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2F0-CE4D-476D-A788-76CE3B7AFC2B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0561-D456-42B2-84A7-B7BC79B739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96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B2F0-CE4D-476D-A788-76CE3B7AFC2B}" type="datetimeFigureOut">
              <a:rPr lang="en-CA" smtClean="0"/>
              <a:t>2017-03-09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0561-D456-42B2-84A7-B7BC79B739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68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184400" y="1075266"/>
            <a:ext cx="2589107" cy="2555240"/>
            <a:chOff x="2184400" y="1075266"/>
            <a:chExt cx="2589107" cy="2555240"/>
          </a:xfrm>
        </p:grpSpPr>
        <p:sp>
          <p:nvSpPr>
            <p:cNvPr id="4" name="Oval 3"/>
            <p:cNvSpPr/>
            <p:nvPr/>
          </p:nvSpPr>
          <p:spPr>
            <a:xfrm>
              <a:off x="2184400" y="2082800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CA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242733" y="1075266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CA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224867" y="2082800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CA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242733" y="3081866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CA" dirty="0"/>
            </a:p>
          </p:txBody>
        </p:sp>
        <p:cxnSp>
          <p:nvCxnSpPr>
            <p:cNvPr id="9" name="Straight Arrow Connector 8"/>
            <p:cNvCxnSpPr>
              <a:stCxn id="4" idx="7"/>
              <a:endCxn id="5" idx="3"/>
            </p:cNvCxnSpPr>
            <p:nvPr/>
          </p:nvCxnSpPr>
          <p:spPr>
            <a:xfrm flipV="1">
              <a:off x="2652694" y="1543560"/>
              <a:ext cx="670385" cy="619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5"/>
              <a:endCxn id="7" idx="1"/>
            </p:cNvCxnSpPr>
            <p:nvPr/>
          </p:nvCxnSpPr>
          <p:spPr>
            <a:xfrm>
              <a:off x="2652694" y="2551094"/>
              <a:ext cx="670385" cy="61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7"/>
              <a:endCxn id="6" idx="3"/>
            </p:cNvCxnSpPr>
            <p:nvPr/>
          </p:nvCxnSpPr>
          <p:spPr>
            <a:xfrm flipV="1">
              <a:off x="3711027" y="2551094"/>
              <a:ext cx="594186" cy="61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6" idx="1"/>
            </p:cNvCxnSpPr>
            <p:nvPr/>
          </p:nvCxnSpPr>
          <p:spPr>
            <a:xfrm>
              <a:off x="3711027" y="1543560"/>
              <a:ext cx="594186" cy="619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96230" y="16118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CA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46028" y="27330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28478" y="2816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CA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85347" y="1510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58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gracemur@gmail.com</dc:creator>
  <cp:lastModifiedBy>gracemur@gmail.com</cp:lastModifiedBy>
  <cp:revision>1</cp:revision>
  <dcterms:created xsi:type="dcterms:W3CDTF">2017-03-10T04:06:20Z</dcterms:created>
  <dcterms:modified xsi:type="dcterms:W3CDTF">2017-03-10T04:06:33Z</dcterms:modified>
</cp:coreProperties>
</file>