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16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90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90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53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2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90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3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C582-C39A-412A-A336-6A2EA05FB8CC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BC4E-F222-4510-8788-C9E1D6EB4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6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429890" y="330200"/>
            <a:ext cx="6509173" cy="6205272"/>
            <a:chOff x="1429890" y="330200"/>
            <a:chExt cx="6509173" cy="6205272"/>
          </a:xfrm>
        </p:grpSpPr>
        <p:sp>
          <p:nvSpPr>
            <p:cNvPr id="6" name="Oval 5"/>
            <p:cNvSpPr/>
            <p:nvPr/>
          </p:nvSpPr>
          <p:spPr>
            <a:xfrm>
              <a:off x="4410156" y="330200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7390423" y="248073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1429890" y="248073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2589823" y="2880095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6189101" y="2880095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4410156" y="161713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5511051" y="4951308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/>
            <p:cNvSpPr/>
            <p:nvPr/>
          </p:nvSpPr>
          <p:spPr>
            <a:xfrm>
              <a:off x="3309490" y="494453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/>
            <p:nvPr/>
          </p:nvSpPr>
          <p:spPr>
            <a:xfrm>
              <a:off x="2578686" y="5986832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/>
            <p:cNvSpPr/>
            <p:nvPr/>
          </p:nvSpPr>
          <p:spPr>
            <a:xfrm>
              <a:off x="6189101" y="5986832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>
              <a:stCxn id="13" idx="7"/>
              <a:endCxn id="6" idx="3"/>
            </p:cNvCxnSpPr>
            <p:nvPr/>
          </p:nvCxnSpPr>
          <p:spPr>
            <a:xfrm flipV="1">
              <a:off x="1898184" y="798494"/>
              <a:ext cx="2592318" cy="176258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5"/>
              <a:endCxn id="12" idx="1"/>
            </p:cNvCxnSpPr>
            <p:nvPr/>
          </p:nvCxnSpPr>
          <p:spPr>
            <a:xfrm>
              <a:off x="4878450" y="798494"/>
              <a:ext cx="2592319" cy="176258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4"/>
              <a:endCxn id="19" idx="1"/>
            </p:cNvCxnSpPr>
            <p:nvPr/>
          </p:nvCxnSpPr>
          <p:spPr>
            <a:xfrm>
              <a:off x="1704210" y="3029374"/>
              <a:ext cx="954822" cy="30378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6"/>
              <a:endCxn id="20" idx="2"/>
            </p:cNvCxnSpPr>
            <p:nvPr/>
          </p:nvCxnSpPr>
          <p:spPr>
            <a:xfrm>
              <a:off x="3127326" y="6261152"/>
              <a:ext cx="306177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18" idx="3"/>
            </p:cNvCxnSpPr>
            <p:nvPr/>
          </p:nvCxnSpPr>
          <p:spPr>
            <a:xfrm flipV="1">
              <a:off x="2853006" y="5412828"/>
              <a:ext cx="536830" cy="5740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0"/>
              <a:endCxn id="6" idx="4"/>
            </p:cNvCxnSpPr>
            <p:nvPr/>
          </p:nvCxnSpPr>
          <p:spPr>
            <a:xfrm flipV="1">
              <a:off x="4684476" y="878840"/>
              <a:ext cx="0" cy="7382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6"/>
              <a:endCxn id="14" idx="1"/>
            </p:cNvCxnSpPr>
            <p:nvPr/>
          </p:nvCxnSpPr>
          <p:spPr>
            <a:xfrm>
              <a:off x="1978530" y="2755054"/>
              <a:ext cx="691639" cy="20538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2"/>
              <a:endCxn id="15" idx="7"/>
            </p:cNvCxnSpPr>
            <p:nvPr/>
          </p:nvCxnSpPr>
          <p:spPr>
            <a:xfrm flipH="1">
              <a:off x="6657395" y="2755054"/>
              <a:ext cx="733028" cy="20538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0" idx="7"/>
              <a:endCxn id="12" idx="4"/>
            </p:cNvCxnSpPr>
            <p:nvPr/>
          </p:nvCxnSpPr>
          <p:spPr>
            <a:xfrm flipV="1">
              <a:off x="6657395" y="3029374"/>
              <a:ext cx="1007348" cy="30378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0" idx="0"/>
              <a:endCxn id="17" idx="5"/>
            </p:cNvCxnSpPr>
            <p:nvPr/>
          </p:nvCxnSpPr>
          <p:spPr>
            <a:xfrm flipH="1" flipV="1">
              <a:off x="5979345" y="5419602"/>
              <a:ext cx="484076" cy="56723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8" idx="7"/>
              <a:endCxn id="16" idx="4"/>
            </p:cNvCxnSpPr>
            <p:nvPr/>
          </p:nvCxnSpPr>
          <p:spPr>
            <a:xfrm flipV="1">
              <a:off x="3777784" y="2165774"/>
              <a:ext cx="906692" cy="285910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8" idx="7"/>
              <a:endCxn id="15" idx="3"/>
            </p:cNvCxnSpPr>
            <p:nvPr/>
          </p:nvCxnSpPr>
          <p:spPr>
            <a:xfrm flipV="1">
              <a:off x="3777784" y="3348389"/>
              <a:ext cx="2491663" cy="16764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6" idx="4"/>
              <a:endCxn id="17" idx="1"/>
            </p:cNvCxnSpPr>
            <p:nvPr/>
          </p:nvCxnSpPr>
          <p:spPr>
            <a:xfrm>
              <a:off x="4684476" y="2165774"/>
              <a:ext cx="906921" cy="28658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4" idx="6"/>
              <a:endCxn id="15" idx="2"/>
            </p:cNvCxnSpPr>
            <p:nvPr/>
          </p:nvCxnSpPr>
          <p:spPr>
            <a:xfrm>
              <a:off x="3138463" y="3154415"/>
              <a:ext cx="305063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4" idx="6"/>
              <a:endCxn id="17" idx="1"/>
            </p:cNvCxnSpPr>
            <p:nvPr/>
          </p:nvCxnSpPr>
          <p:spPr>
            <a:xfrm>
              <a:off x="3138463" y="3154415"/>
              <a:ext cx="2452934" cy="187723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94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gracemur@gmail.com</dc:creator>
  <cp:lastModifiedBy>gracemur@gmail.com</cp:lastModifiedBy>
  <cp:revision>1</cp:revision>
  <dcterms:created xsi:type="dcterms:W3CDTF">2017-03-09T20:15:21Z</dcterms:created>
  <dcterms:modified xsi:type="dcterms:W3CDTF">2017-03-09T20:15:34Z</dcterms:modified>
</cp:coreProperties>
</file>