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5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58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1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6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4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6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40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2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6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031C-AB72-4A28-ABB5-5B24D85D46C8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DE88-C58A-433C-B0A4-F21D3109D1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8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914181" y="170475"/>
            <a:ext cx="863986" cy="1753080"/>
            <a:chOff x="2120142" y="1011192"/>
            <a:chExt cx="1120754" cy="2281536"/>
          </a:xfrm>
        </p:grpSpPr>
        <p:grpSp>
          <p:nvGrpSpPr>
            <p:cNvPr id="75" name="Group 74"/>
            <p:cNvGrpSpPr/>
            <p:nvPr/>
          </p:nvGrpSpPr>
          <p:grpSpPr>
            <a:xfrm>
              <a:off x="2406543" y="1359047"/>
              <a:ext cx="405130" cy="1933681"/>
              <a:chOff x="5087142" y="926623"/>
              <a:chExt cx="276225" cy="1318419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/>
              <a:srcRect l="13542" t="20635" r="8333" b="13492"/>
              <a:stretch/>
            </p:blipFill>
            <p:spPr>
              <a:xfrm>
                <a:off x="5112542" y="1294923"/>
                <a:ext cx="238125" cy="26352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3"/>
              <a:srcRect t="18668" b="21999"/>
              <a:stretch/>
            </p:blipFill>
            <p:spPr>
              <a:xfrm>
                <a:off x="5087142" y="1962467"/>
                <a:ext cx="276225" cy="28257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8000" t="16667" r="10666" b="7407"/>
              <a:stretch/>
            </p:blipFill>
            <p:spPr>
              <a:xfrm>
                <a:off x="5128418" y="926623"/>
                <a:ext cx="193675" cy="260350"/>
              </a:xfrm>
              <a:prstGeom prst="rect">
                <a:avLst/>
              </a:prstGeom>
            </p:spPr>
          </p:pic>
          <p:cxnSp>
            <p:nvCxnSpPr>
              <p:cNvPr id="31" name="Straight Connector 30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5225255" y="1558448"/>
                <a:ext cx="6350" cy="4040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120142" y="1011192"/>
              <a:ext cx="1120754" cy="32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0" dirty="0"/>
                <a:t>32x32 Blobs</a:t>
              </a:r>
              <a:endParaRPr lang="en-CA" sz="102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861346" y="242090"/>
            <a:ext cx="1329973" cy="1724631"/>
            <a:chOff x="4440417" y="1171566"/>
            <a:chExt cx="1904600" cy="1679149"/>
          </a:xfrm>
        </p:grpSpPr>
        <p:grpSp>
          <p:nvGrpSpPr>
            <p:cNvPr id="72" name="Group 71"/>
            <p:cNvGrpSpPr/>
            <p:nvPr/>
          </p:nvGrpSpPr>
          <p:grpSpPr>
            <a:xfrm>
              <a:off x="5013343" y="1347230"/>
              <a:ext cx="739253" cy="1503485"/>
              <a:chOff x="6864505" y="918565"/>
              <a:chExt cx="504036" cy="102510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64509" y="918565"/>
                <a:ext cx="504032" cy="26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dirty="0"/>
                  <a:t>0.9</a:t>
                </a:r>
                <a:endParaRPr lang="en-CA" sz="204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505" y="1206652"/>
                <a:ext cx="504032" cy="26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dirty="0"/>
                  <a:t>0.3</a:t>
                </a:r>
                <a:endParaRPr lang="en-CA" sz="204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64505" y="1675493"/>
                <a:ext cx="504032" cy="26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dirty="0"/>
                  <a:t>0.5</a:t>
                </a:r>
                <a:endParaRPr lang="en-CA" sz="2040" dirty="0"/>
              </a:p>
            </p:txBody>
          </p:sp>
          <p:cxnSp>
            <p:nvCxnSpPr>
              <p:cNvPr id="35" name="Straight Connector 34"/>
              <p:cNvCxnSpPr>
                <a:stCxn id="33" idx="2"/>
                <a:endCxn id="34" idx="0"/>
              </p:cNvCxnSpPr>
              <p:nvPr/>
            </p:nvCxnSpPr>
            <p:spPr>
              <a:xfrm>
                <a:off x="7116521" y="1474827"/>
                <a:ext cx="0" cy="20066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4440417" y="1171566"/>
              <a:ext cx="1904600" cy="241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0" dirty="0" smtClean="0"/>
                <a:t>Equation-ness Scores</a:t>
              </a:r>
              <a:endParaRPr lang="en-CA" sz="102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69509" y="140610"/>
            <a:ext cx="1527635" cy="1929468"/>
            <a:chOff x="69387" y="26794"/>
            <a:chExt cx="1981631" cy="25110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87" y="267836"/>
              <a:ext cx="1754905" cy="2270054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43455" y="26794"/>
              <a:ext cx="1907563" cy="32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0" dirty="0"/>
                <a:t>Page (arbitrary dims)</a:t>
              </a:r>
              <a:endParaRPr lang="en-CA" sz="1020" dirty="0"/>
            </a:p>
          </p:txBody>
        </p:sp>
      </p:grpSp>
      <p:sp>
        <p:nvSpPr>
          <p:cNvPr id="79" name="Right Arrow 78"/>
          <p:cNvSpPr/>
          <p:nvPr/>
        </p:nvSpPr>
        <p:spPr>
          <a:xfrm>
            <a:off x="2761746" y="751310"/>
            <a:ext cx="1218505" cy="79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7" dirty="0"/>
              <a:t>Blob Extractor</a:t>
            </a:r>
            <a:endParaRPr lang="en-CA" sz="927" dirty="0"/>
          </a:p>
        </p:txBody>
      </p:sp>
      <p:sp>
        <p:nvSpPr>
          <p:cNvPr id="80" name="Right Arrow 79"/>
          <p:cNvSpPr/>
          <p:nvPr/>
        </p:nvSpPr>
        <p:spPr>
          <a:xfrm>
            <a:off x="4798630" y="751309"/>
            <a:ext cx="1218505" cy="79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7" dirty="0"/>
              <a:t>Equation-ness Judge (CNN)</a:t>
            </a:r>
            <a:endParaRPr lang="en-CA" sz="927" dirty="0"/>
          </a:p>
        </p:txBody>
      </p:sp>
      <p:grpSp>
        <p:nvGrpSpPr>
          <p:cNvPr id="89" name="Group 88"/>
          <p:cNvGrpSpPr/>
          <p:nvPr/>
        </p:nvGrpSpPr>
        <p:grpSpPr>
          <a:xfrm>
            <a:off x="8194930" y="343742"/>
            <a:ext cx="1389729" cy="1378762"/>
            <a:chOff x="216850" y="3125503"/>
            <a:chExt cx="1802743" cy="1794382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16" y="3399609"/>
              <a:ext cx="1520276" cy="1520276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216850" y="3125503"/>
              <a:ext cx="1802743" cy="32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0" dirty="0"/>
                <a:t>256x256 Judged Page</a:t>
              </a:r>
              <a:endParaRPr lang="en-CA" sz="102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204214" y="2903141"/>
            <a:ext cx="1380446" cy="1607974"/>
            <a:chOff x="3982029" y="3423969"/>
            <a:chExt cx="1790700" cy="2092688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26" y="3423969"/>
              <a:ext cx="1517904" cy="1517904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3982029" y="4990902"/>
              <a:ext cx="1790700" cy="525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0" dirty="0"/>
                <a:t>256x256 Raw Equation Probability Mask</a:t>
              </a:r>
              <a:endParaRPr lang="en-CA" sz="102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96390" y="2898573"/>
            <a:ext cx="1205587" cy="1601139"/>
            <a:chOff x="5750489" y="3375254"/>
            <a:chExt cx="1563875" cy="2083793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156" y="3375254"/>
              <a:ext cx="1540208" cy="154020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750489" y="4933292"/>
              <a:ext cx="1563875" cy="525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0" dirty="0"/>
                <a:t>256x256 Refined Probability Mask</a:t>
              </a:r>
              <a:endParaRPr lang="en-CA" sz="102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135236" y="2642878"/>
            <a:ext cx="2999731" cy="23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7" dirty="0" smtClean="0"/>
              <a:t>Map coordinates </a:t>
            </a:r>
            <a:r>
              <a:rPr lang="en-US" sz="927" dirty="0"/>
              <a:t>back to original image to get equations</a:t>
            </a:r>
            <a:endParaRPr lang="en-CA" sz="927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2525179" y="2936653"/>
            <a:ext cx="1187343" cy="1183461"/>
            <a:chOff x="886094" y="5848099"/>
            <a:chExt cx="1540208" cy="1540208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94" y="5848099"/>
              <a:ext cx="1540208" cy="1540208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1143000" y="6462713"/>
              <a:ext cx="778669" cy="1071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588898" y="6653213"/>
              <a:ext cx="837404" cy="1119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753204" y="5931441"/>
              <a:ext cx="673098" cy="1169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1645" y="6862154"/>
              <a:ext cx="152324" cy="1220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80009" y="6905017"/>
              <a:ext cx="45719" cy="4823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94743" y="6880900"/>
              <a:ext cx="444133" cy="1033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78233" y="7074150"/>
              <a:ext cx="54682" cy="516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618891" y="7243218"/>
              <a:ext cx="157522" cy="529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90052" y="7242505"/>
              <a:ext cx="131617" cy="536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26481" y="7239411"/>
              <a:ext cx="45719" cy="567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91"/>
            </a:p>
          </p:txBody>
        </p:sp>
      </p:grpSp>
      <p:pic>
        <p:nvPicPr>
          <p:cNvPr id="144" name="Picture 1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41" y="2914986"/>
            <a:ext cx="1056595" cy="261257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46" name="Straight Arrow Connector 145"/>
          <p:cNvCxnSpPr>
            <a:stCxn id="123" idx="1"/>
            <a:endCxn id="144" idx="3"/>
          </p:cNvCxnSpPr>
          <p:nvPr/>
        </p:nvCxnSpPr>
        <p:spPr>
          <a:xfrm flipH="1" flipV="1">
            <a:off x="2259536" y="3045615"/>
            <a:ext cx="93409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00" y="3755245"/>
            <a:ext cx="898422" cy="2333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72" y="3509914"/>
            <a:ext cx="1173955" cy="17673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52" y="3249717"/>
            <a:ext cx="1209199" cy="162198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57" name="Straight Arrow Connector 156"/>
          <p:cNvCxnSpPr>
            <a:stCxn id="121" idx="1"/>
            <a:endCxn id="155" idx="3"/>
          </p:cNvCxnSpPr>
          <p:nvPr/>
        </p:nvCxnSpPr>
        <p:spPr>
          <a:xfrm flipH="1" flipV="1">
            <a:off x="2348751" y="3330816"/>
            <a:ext cx="374476" cy="1192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2" idx="1"/>
            <a:endCxn id="154" idx="3"/>
          </p:cNvCxnSpPr>
          <p:nvPr/>
        </p:nvCxnSpPr>
        <p:spPr>
          <a:xfrm flipH="1" flipV="1">
            <a:off x="2380527" y="3598281"/>
            <a:ext cx="68644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28" idx="1"/>
            <a:endCxn id="153" idx="3"/>
          </p:cNvCxnSpPr>
          <p:nvPr/>
        </p:nvCxnSpPr>
        <p:spPr>
          <a:xfrm flipH="1">
            <a:off x="2219722" y="3769924"/>
            <a:ext cx="1005933" cy="1019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482696" y="4147057"/>
            <a:ext cx="1085340" cy="33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3" dirty="0">
                <a:solidFill>
                  <a:srgbClr val="FF0000"/>
                </a:solidFill>
              </a:rPr>
              <a:t>Red</a:t>
            </a:r>
            <a:r>
              <a:rPr lang="en-US" sz="773" dirty="0"/>
              <a:t> = False Positives</a:t>
            </a:r>
          </a:p>
          <a:p>
            <a:r>
              <a:rPr lang="en-US" sz="773" dirty="0">
                <a:solidFill>
                  <a:schemeClr val="accent6"/>
                </a:solidFill>
              </a:rPr>
              <a:t>Green</a:t>
            </a:r>
            <a:r>
              <a:rPr lang="en-US" sz="773" dirty="0"/>
              <a:t> = True Positives</a:t>
            </a:r>
            <a:endParaRPr lang="en-CA" sz="773" dirty="0"/>
          </a:p>
        </p:txBody>
      </p:sp>
      <p:grpSp>
        <p:nvGrpSpPr>
          <p:cNvPr id="54" name="Group 53"/>
          <p:cNvGrpSpPr/>
          <p:nvPr/>
        </p:nvGrpSpPr>
        <p:grpSpPr>
          <a:xfrm>
            <a:off x="2482696" y="4511115"/>
            <a:ext cx="1208487" cy="1742626"/>
            <a:chOff x="2659114" y="6059825"/>
            <a:chExt cx="1208487" cy="1742626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9114" y="6059825"/>
              <a:ext cx="1208487" cy="1382287"/>
              <a:chOff x="691107" y="8225422"/>
              <a:chExt cx="1563924" cy="1788842"/>
            </a:xfrm>
          </p:grpSpPr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839" y="8478072"/>
                <a:ext cx="1536192" cy="1536192"/>
              </a:xfrm>
              <a:prstGeom prst="rect">
                <a:avLst/>
              </a:prstGeom>
            </p:spPr>
          </p:pic>
          <p:sp>
            <p:nvSpPr>
              <p:cNvPr id="183" name="TextBox 182"/>
              <p:cNvSpPr txBox="1"/>
              <p:nvPr/>
            </p:nvSpPr>
            <p:spPr>
              <a:xfrm>
                <a:off x="691107" y="8225422"/>
                <a:ext cx="1547770" cy="304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27" dirty="0"/>
                  <a:t>Ground Truth</a:t>
                </a:r>
                <a:endParaRPr lang="en-CA" sz="927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2659114" y="7472232"/>
              <a:ext cx="1034438" cy="33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73" dirty="0"/>
                <a:t>White = Equation</a:t>
              </a:r>
            </a:p>
            <a:p>
              <a:r>
                <a:rPr lang="en-US" sz="773" dirty="0"/>
                <a:t>Black = Not Equation</a:t>
              </a:r>
              <a:endParaRPr lang="en-CA" sz="773" dirty="0"/>
            </a:p>
          </p:txBody>
        </p:sp>
      </p:grpSp>
      <p:sp>
        <p:nvSpPr>
          <p:cNvPr id="73" name="Right Arrow 72"/>
          <p:cNvSpPr/>
          <p:nvPr/>
        </p:nvSpPr>
        <p:spPr>
          <a:xfrm>
            <a:off x="6969275" y="736490"/>
            <a:ext cx="1218505" cy="79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7" dirty="0" smtClean="0"/>
              <a:t>Map Scores Back to Blobs</a:t>
            </a:r>
            <a:endParaRPr lang="en-CA" sz="927" dirty="0"/>
          </a:p>
        </p:txBody>
      </p:sp>
      <p:sp>
        <p:nvSpPr>
          <p:cNvPr id="12" name="Rectangle 11"/>
          <p:cNvSpPr/>
          <p:nvPr/>
        </p:nvSpPr>
        <p:spPr>
          <a:xfrm>
            <a:off x="8232842" y="2081002"/>
            <a:ext cx="1229968" cy="49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Equation Identifier (U-Net)</a:t>
            </a:r>
            <a:endParaRPr lang="en-CA" sz="1100" dirty="0"/>
          </a:p>
        </p:txBody>
      </p:sp>
      <p:cxnSp>
        <p:nvCxnSpPr>
          <p:cNvPr id="14" name="Straight Arrow Connector 13"/>
          <p:cNvCxnSpPr>
            <a:stCxn id="84" idx="2"/>
            <a:endCxn id="12" idx="0"/>
          </p:cNvCxnSpPr>
          <p:nvPr/>
        </p:nvCxnSpPr>
        <p:spPr>
          <a:xfrm flipH="1">
            <a:off x="8847826" y="1722504"/>
            <a:ext cx="288" cy="35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2"/>
            <a:endCxn id="99" idx="0"/>
          </p:cNvCxnSpPr>
          <p:nvPr/>
        </p:nvCxnSpPr>
        <p:spPr>
          <a:xfrm>
            <a:off x="8847826" y="2579828"/>
            <a:ext cx="1281" cy="32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6846629" y="3094320"/>
            <a:ext cx="1252131" cy="786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Threshold + Erosion</a:t>
            </a:r>
            <a:endParaRPr lang="en-CA" sz="1100" dirty="0"/>
          </a:p>
        </p:txBody>
      </p:sp>
      <p:sp>
        <p:nvSpPr>
          <p:cNvPr id="18" name="Left Arrow 17"/>
          <p:cNvSpPr/>
          <p:nvPr/>
        </p:nvSpPr>
        <p:spPr>
          <a:xfrm>
            <a:off x="3788186" y="3060635"/>
            <a:ext cx="1460806" cy="8531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Contour Detection + Bounding Boxes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575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75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10</cp:revision>
  <dcterms:created xsi:type="dcterms:W3CDTF">2018-11-28T21:24:17Z</dcterms:created>
  <dcterms:modified xsi:type="dcterms:W3CDTF">2018-11-29T18:59:14Z</dcterms:modified>
</cp:coreProperties>
</file>