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06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7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10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11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67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42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0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62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33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643D-B5D9-45E7-B5EB-F4250AB39965}" type="datetimeFigureOut">
              <a:rPr lang="en-CA" smtClean="0"/>
              <a:t>2018-11-05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FD4C-53F1-4FAF-8CC4-908F0AB224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3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0" y="704874"/>
            <a:ext cx="11971884" cy="4826237"/>
            <a:chOff x="0" y="704874"/>
            <a:chExt cx="11971884" cy="4826237"/>
          </a:xfrm>
        </p:grpSpPr>
        <p:sp>
          <p:nvSpPr>
            <p:cNvPr id="5" name="Rectangle 4"/>
            <p:cNvSpPr/>
            <p:nvPr/>
          </p:nvSpPr>
          <p:spPr>
            <a:xfrm>
              <a:off x="1057274" y="754195"/>
              <a:ext cx="26098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*</a:t>
              </a:r>
              <a:r>
                <a:rPr lang="en-US" sz="1600" dirty="0" err="1" smtClean="0"/>
                <a:t>scanForBall</a:t>
              </a:r>
              <a:r>
                <a:rPr lang="en-US" sz="1600" dirty="0" smtClean="0"/>
                <a:t>()</a:t>
              </a:r>
              <a:endParaRPr lang="en-CA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7274" y="4423565"/>
              <a:ext cx="26098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moveToLocation</a:t>
              </a:r>
              <a:r>
                <a:rPr lang="en-US" sz="1600" dirty="0" smtClean="0"/>
                <a:t>(random)</a:t>
              </a:r>
              <a:endParaRPr lang="en-CA" sz="1600" dirty="0"/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>
              <a:off x="2362199" y="1849570"/>
              <a:ext cx="0" cy="2573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90648" y="2750839"/>
              <a:ext cx="1181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No balls detected in scan</a:t>
              </a:r>
              <a:endParaRPr lang="en-CA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72048" y="754195"/>
              <a:ext cx="3705225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*</a:t>
              </a:r>
              <a:r>
                <a:rPr lang="en-US" sz="1600" dirty="0" err="1" smtClean="0"/>
                <a:t>estimateBallLocation</a:t>
              </a:r>
              <a:r>
                <a:rPr lang="en-US" sz="1600" dirty="0" smtClean="0"/>
                <a:t>()</a:t>
              </a:r>
              <a:endParaRPr lang="en-CA" sz="1600" dirty="0"/>
            </a:p>
          </p:txBody>
        </p:sp>
        <p:cxnSp>
          <p:nvCxnSpPr>
            <p:cNvPr id="11" name="Straight Arrow Connector 10"/>
            <p:cNvCxnSpPr>
              <a:stCxn id="5" idx="3"/>
              <a:endCxn id="10" idx="1"/>
            </p:cNvCxnSpPr>
            <p:nvPr/>
          </p:nvCxnSpPr>
          <p:spPr>
            <a:xfrm>
              <a:off x="3667124" y="1301883"/>
              <a:ext cx="1304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24286" y="704874"/>
              <a:ext cx="1181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Ball detected</a:t>
              </a:r>
              <a:endParaRPr lang="en-CA" sz="1600" dirty="0"/>
            </a:p>
          </p:txBody>
        </p:sp>
        <p:cxnSp>
          <p:nvCxnSpPr>
            <p:cNvPr id="19" name="Elbow Connector 18"/>
            <p:cNvCxnSpPr>
              <a:stCxn id="6" idx="1"/>
              <a:endCxn id="5" idx="0"/>
            </p:cNvCxnSpPr>
            <p:nvPr/>
          </p:nvCxnSpPr>
          <p:spPr>
            <a:xfrm rot="10800000" flipH="1">
              <a:off x="1057273" y="754195"/>
              <a:ext cx="1304925" cy="4217058"/>
            </a:xfrm>
            <a:prstGeom prst="bentConnector4">
              <a:avLst>
                <a:gd name="adj1" fmla="val -17518"/>
                <a:gd name="adj2" fmla="val 1054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0" y="1938747"/>
              <a:ext cx="1181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Repeat</a:t>
              </a:r>
              <a:endParaRPr lang="en-CA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19735" y="2345650"/>
              <a:ext cx="26098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moveToLocation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ballLoc</a:t>
              </a:r>
              <a:r>
                <a:rPr lang="en-US" sz="1600" dirty="0" smtClean="0"/>
                <a:t>)</a:t>
              </a:r>
              <a:endParaRPr lang="en-CA" sz="1600" dirty="0"/>
            </a:p>
          </p:txBody>
        </p:sp>
        <p:cxnSp>
          <p:nvCxnSpPr>
            <p:cNvPr id="40" name="Straight Arrow Connector 39"/>
            <p:cNvCxnSpPr>
              <a:stCxn id="10" idx="2"/>
              <a:endCxn id="37" idx="0"/>
            </p:cNvCxnSpPr>
            <p:nvPr/>
          </p:nvCxnSpPr>
          <p:spPr>
            <a:xfrm flipH="1">
              <a:off x="6824660" y="1849570"/>
              <a:ext cx="1" cy="496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762373" y="1981864"/>
              <a:ext cx="2016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Ball no longer detected (lost it)</a:t>
              </a:r>
              <a:endParaRPr lang="en-CA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41179" y="4292730"/>
              <a:ext cx="2366961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grabObject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ballLoc</a:t>
              </a:r>
              <a:r>
                <a:rPr lang="en-US" sz="1600" dirty="0" smtClean="0"/>
                <a:t>)</a:t>
              </a:r>
              <a:endParaRPr lang="en-CA" sz="1600" dirty="0"/>
            </a:p>
          </p:txBody>
        </p:sp>
        <p:cxnSp>
          <p:nvCxnSpPr>
            <p:cNvPr id="48" name="Straight Arrow Connector 47"/>
            <p:cNvCxnSpPr>
              <a:stCxn id="37" idx="2"/>
              <a:endCxn id="45" idx="0"/>
            </p:cNvCxnSpPr>
            <p:nvPr/>
          </p:nvCxnSpPr>
          <p:spPr>
            <a:xfrm>
              <a:off x="6824660" y="3441025"/>
              <a:ext cx="0" cy="851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7" idx="1"/>
            </p:cNvCxnSpPr>
            <p:nvPr/>
          </p:nvCxnSpPr>
          <p:spPr>
            <a:xfrm flipH="1" flipV="1">
              <a:off x="3352799" y="1849570"/>
              <a:ext cx="2166936" cy="1043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824658" y="3674169"/>
              <a:ext cx="1724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Arrived at ball</a:t>
              </a:r>
              <a:endParaRPr lang="en-CA" sz="1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915397" y="4423565"/>
              <a:ext cx="2897981" cy="833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moveToLocation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defaultLoc</a:t>
              </a:r>
              <a:r>
                <a:rPr lang="en-US" sz="1600" dirty="0" smtClean="0"/>
                <a:t>)</a:t>
              </a:r>
              <a:endParaRPr lang="en-CA" sz="16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756893" y="2750839"/>
              <a:ext cx="3214991" cy="640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victoryDanceAtLocation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defaultLoc</a:t>
              </a:r>
              <a:r>
                <a:rPr lang="en-US" sz="1600" dirty="0" smtClean="0"/>
                <a:t>)</a:t>
              </a:r>
              <a:endParaRPr lang="en-CA" sz="1600" dirty="0"/>
            </a:p>
          </p:txBody>
        </p:sp>
        <p:cxnSp>
          <p:nvCxnSpPr>
            <p:cNvPr id="79" name="Straight Arrow Connector 78"/>
            <p:cNvCxnSpPr>
              <a:stCxn id="45" idx="3"/>
              <a:endCxn id="75" idx="1"/>
            </p:cNvCxnSpPr>
            <p:nvPr/>
          </p:nvCxnSpPr>
          <p:spPr>
            <a:xfrm flipV="1">
              <a:off x="8008140" y="4840417"/>
              <a:ext cx="907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5" idx="0"/>
              <a:endCxn id="76" idx="2"/>
            </p:cNvCxnSpPr>
            <p:nvPr/>
          </p:nvCxnSpPr>
          <p:spPr>
            <a:xfrm flipV="1">
              <a:off x="10364388" y="3391602"/>
              <a:ext cx="1" cy="103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8005164" y="4884780"/>
              <a:ext cx="1181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Ball acquired</a:t>
              </a:r>
              <a:endParaRPr lang="en-CA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364387" y="3584417"/>
              <a:ext cx="1326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Assert Dominance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39411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gracemur@gmail.com</dc:creator>
  <cp:lastModifiedBy>gracemur@gmail.com</cp:lastModifiedBy>
  <cp:revision>5</cp:revision>
  <dcterms:created xsi:type="dcterms:W3CDTF">2018-11-05T17:00:02Z</dcterms:created>
  <dcterms:modified xsi:type="dcterms:W3CDTF">2018-11-05T17:32:50Z</dcterms:modified>
</cp:coreProperties>
</file>