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6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Aldy</a:t>
            </a:r>
            <a:r>
              <a:rPr lang="en-US" dirty="0" smtClean="0"/>
              <a:t> </a:t>
            </a:r>
            <a:r>
              <a:rPr lang="en-US" dirty="0" err="1" smtClean="0"/>
              <a:t>Bramasta</a:t>
            </a:r>
            <a:r>
              <a:rPr lang="en-US" dirty="0" smtClean="0"/>
              <a:t> (2018420076)</a:t>
            </a:r>
          </a:p>
          <a:p>
            <a:r>
              <a:rPr lang="en-US" dirty="0" smtClean="0"/>
              <a:t>Faisal </a:t>
            </a:r>
            <a:r>
              <a:rPr lang="en-US" dirty="0" err="1" smtClean="0"/>
              <a:t>rosyadi</a:t>
            </a:r>
            <a:endParaRPr lang="en-US" dirty="0" smtClean="0"/>
          </a:p>
          <a:p>
            <a:r>
              <a:rPr lang="en-US" dirty="0" err="1" smtClean="0"/>
              <a:t>taufik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80" y="1825625"/>
            <a:ext cx="2447627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83" y="1733328"/>
            <a:ext cx="2447627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80" y="1825625"/>
            <a:ext cx="2447627" cy="4351338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979117" y="1671078"/>
            <a:ext cx="416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03" y="1825626"/>
            <a:ext cx="2447627" cy="4351336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93" y="1825626"/>
            <a:ext cx="2447627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80" y="1825625"/>
            <a:ext cx="2447627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628" y="1825626"/>
            <a:ext cx="2447627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922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22</TotalTime>
  <Words>13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Mobile Device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Device</dc:title>
  <dc:creator>ASUS</dc:creator>
  <cp:keywords/>
  <cp:lastModifiedBy>ASUS</cp:lastModifiedBy>
  <cp:revision>1</cp:revision>
  <dcterms:created xsi:type="dcterms:W3CDTF">2021-07-29T10:36:24Z</dcterms:created>
  <dcterms:modified xsi:type="dcterms:W3CDTF">2021-07-29T10:59:13Z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