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8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3351-5833-42C6-AB23-912EB34C2284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3C48-A6F8-4195-B4BB-2A0A302F0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Anchors and area of interest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028"/>
            <a:ext cx="8553450" cy="312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100" y="52799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568" y="176848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501" y="1773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64151" y="531968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4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Anchors and area of interest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Anchors and area of interest</dc:title>
  <dc:creator>admin</dc:creator>
  <cp:lastModifiedBy>admin</cp:lastModifiedBy>
  <cp:revision>1</cp:revision>
  <dcterms:created xsi:type="dcterms:W3CDTF">2016-03-01T22:57:12Z</dcterms:created>
  <dcterms:modified xsi:type="dcterms:W3CDTF">2016-03-01T23:00:47Z</dcterms:modified>
</cp:coreProperties>
</file>