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8" r:id="rId3"/>
    <p:sldId id="257" r:id="rId4"/>
    <p:sldId id="259" r:id="rId5"/>
    <p:sldId id="260" r:id="rId6"/>
    <p:sldId id="262" r:id="rId7"/>
    <p:sldId id="261"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Robinson" userId="5c525177d0893b87" providerId="LiveId" clId="{F916D9EE-FF54-434A-83EC-A8728D8C99A6}"/>
    <pc:docChg chg="custSel addSld modSld sldOrd">
      <pc:chgData name="Ben Robinson" userId="5c525177d0893b87" providerId="LiveId" clId="{F916D9EE-FF54-434A-83EC-A8728D8C99A6}" dt="2024-04-13T17:30:31.998" v="3470" actId="20577"/>
      <pc:docMkLst>
        <pc:docMk/>
      </pc:docMkLst>
      <pc:sldChg chg="modSp">
        <pc:chgData name="Ben Robinson" userId="5c525177d0893b87" providerId="LiveId" clId="{F916D9EE-FF54-434A-83EC-A8728D8C99A6}" dt="2024-04-13T16:36:10.349" v="356"/>
        <pc:sldMkLst>
          <pc:docMk/>
          <pc:sldMk cId="2404830331" sldId="256"/>
        </pc:sldMkLst>
        <pc:spChg chg="mod">
          <ac:chgData name="Ben Robinson" userId="5c525177d0893b87" providerId="LiveId" clId="{F916D9EE-FF54-434A-83EC-A8728D8C99A6}" dt="2024-04-13T16:36:10.349" v="356"/>
          <ac:spMkLst>
            <pc:docMk/>
            <pc:sldMk cId="2404830331" sldId="256"/>
            <ac:spMk id="2" creationId="{EECE633E-C914-22AB-00B8-D2DD042A47AE}"/>
          </ac:spMkLst>
        </pc:spChg>
        <pc:spChg chg="mod">
          <ac:chgData name="Ben Robinson" userId="5c525177d0893b87" providerId="LiveId" clId="{F916D9EE-FF54-434A-83EC-A8728D8C99A6}" dt="2024-04-13T16:36:10.349" v="356"/>
          <ac:spMkLst>
            <pc:docMk/>
            <pc:sldMk cId="2404830331" sldId="256"/>
            <ac:spMk id="3" creationId="{873CCB9A-E5A7-243F-950C-8362FD0FFB84}"/>
          </ac:spMkLst>
        </pc:spChg>
      </pc:sldChg>
      <pc:sldChg chg="modSp mod setBg">
        <pc:chgData name="Ben Robinson" userId="5c525177d0893b87" providerId="LiveId" clId="{F916D9EE-FF54-434A-83EC-A8728D8C99A6}" dt="2024-04-13T16:28:51.075" v="19" actId="14100"/>
        <pc:sldMkLst>
          <pc:docMk/>
          <pc:sldMk cId="1337287197" sldId="257"/>
        </pc:sldMkLst>
        <pc:spChg chg="mod">
          <ac:chgData name="Ben Robinson" userId="5c525177d0893b87" providerId="LiveId" clId="{F916D9EE-FF54-434A-83EC-A8728D8C99A6}" dt="2024-04-13T16:28:51.075" v="19" actId="14100"/>
          <ac:spMkLst>
            <pc:docMk/>
            <pc:sldMk cId="1337287197" sldId="257"/>
            <ac:spMk id="2" creationId="{E4222E31-6722-5B3E-146F-0499BB824513}"/>
          </ac:spMkLst>
        </pc:spChg>
        <pc:spChg chg="mod">
          <ac:chgData name="Ben Robinson" userId="5c525177d0893b87" providerId="LiveId" clId="{F916D9EE-FF54-434A-83EC-A8728D8C99A6}" dt="2024-04-13T16:28:46.108" v="17" actId="14100"/>
          <ac:spMkLst>
            <pc:docMk/>
            <pc:sldMk cId="1337287197" sldId="257"/>
            <ac:spMk id="3" creationId="{09FC1682-33B1-9901-7B9A-B0C3DD3816B0}"/>
          </ac:spMkLst>
        </pc:spChg>
      </pc:sldChg>
      <pc:sldChg chg="modSp new mod ord">
        <pc:chgData name="Ben Robinson" userId="5c525177d0893b87" providerId="LiveId" clId="{F916D9EE-FF54-434A-83EC-A8728D8C99A6}" dt="2024-04-13T16:47:39.309" v="1030" actId="20577"/>
        <pc:sldMkLst>
          <pc:docMk/>
          <pc:sldMk cId="3900479797" sldId="258"/>
        </pc:sldMkLst>
        <pc:spChg chg="mod">
          <ac:chgData name="Ben Robinson" userId="5c525177d0893b87" providerId="LiveId" clId="{F916D9EE-FF54-434A-83EC-A8728D8C99A6}" dt="2024-04-13T16:31:24.443" v="150" actId="1076"/>
          <ac:spMkLst>
            <pc:docMk/>
            <pc:sldMk cId="3900479797" sldId="258"/>
            <ac:spMk id="2" creationId="{F3C7F9D7-87DE-4806-142B-141623B55541}"/>
          </ac:spMkLst>
        </pc:spChg>
        <pc:spChg chg="mod">
          <ac:chgData name="Ben Robinson" userId="5c525177d0893b87" providerId="LiveId" clId="{F916D9EE-FF54-434A-83EC-A8728D8C99A6}" dt="2024-04-13T16:47:39.309" v="1030" actId="20577"/>
          <ac:spMkLst>
            <pc:docMk/>
            <pc:sldMk cId="3900479797" sldId="258"/>
            <ac:spMk id="3" creationId="{044FC340-9497-7820-092B-BA10C85D8478}"/>
          </ac:spMkLst>
        </pc:spChg>
      </pc:sldChg>
      <pc:sldChg chg="addSp modSp new mod">
        <pc:chgData name="Ben Robinson" userId="5c525177d0893b87" providerId="LiveId" clId="{F916D9EE-FF54-434A-83EC-A8728D8C99A6}" dt="2024-04-13T16:49:49.067" v="1270" actId="20577"/>
        <pc:sldMkLst>
          <pc:docMk/>
          <pc:sldMk cId="1794174538" sldId="259"/>
        </pc:sldMkLst>
        <pc:spChg chg="mod">
          <ac:chgData name="Ben Robinson" userId="5c525177d0893b87" providerId="LiveId" clId="{F916D9EE-FF54-434A-83EC-A8728D8C99A6}" dt="2024-04-13T16:35:22.163" v="352" actId="1076"/>
          <ac:spMkLst>
            <pc:docMk/>
            <pc:sldMk cId="1794174538" sldId="259"/>
            <ac:spMk id="2" creationId="{444BB701-E885-AABC-D9E5-A7814109BD4A}"/>
          </ac:spMkLst>
        </pc:spChg>
        <pc:spChg chg="mod">
          <ac:chgData name="Ben Robinson" userId="5c525177d0893b87" providerId="LiveId" clId="{F916D9EE-FF54-434A-83EC-A8728D8C99A6}" dt="2024-04-13T16:49:49.067" v="1270" actId="20577"/>
          <ac:spMkLst>
            <pc:docMk/>
            <pc:sldMk cId="1794174538" sldId="259"/>
            <ac:spMk id="3" creationId="{0B92165E-0EC4-F0B6-0276-CB7D86C98BBC}"/>
          </ac:spMkLst>
        </pc:spChg>
        <pc:picChg chg="add mod">
          <ac:chgData name="Ben Robinson" userId="5c525177d0893b87" providerId="LiveId" clId="{F916D9EE-FF54-434A-83EC-A8728D8C99A6}" dt="2024-04-13T16:34:27.925" v="339" actId="1076"/>
          <ac:picMkLst>
            <pc:docMk/>
            <pc:sldMk cId="1794174538" sldId="259"/>
            <ac:picMk id="5" creationId="{077DAFA2-0157-83A0-CAE9-F2C46E61A8D4}"/>
          </ac:picMkLst>
        </pc:picChg>
        <pc:picChg chg="add mod">
          <ac:chgData name="Ben Robinson" userId="5c525177d0893b87" providerId="LiveId" clId="{F916D9EE-FF54-434A-83EC-A8728D8C99A6}" dt="2024-04-13T16:34:29.258" v="340" actId="1076"/>
          <ac:picMkLst>
            <pc:docMk/>
            <pc:sldMk cId="1794174538" sldId="259"/>
            <ac:picMk id="7" creationId="{7E438D9F-FC21-0217-E22F-9D51F0BFDFCB}"/>
          </ac:picMkLst>
        </pc:picChg>
        <pc:picChg chg="add mod">
          <ac:chgData name="Ben Robinson" userId="5c525177d0893b87" providerId="LiveId" clId="{F916D9EE-FF54-434A-83EC-A8728D8C99A6}" dt="2024-04-13T16:35:13.467" v="350" actId="1076"/>
          <ac:picMkLst>
            <pc:docMk/>
            <pc:sldMk cId="1794174538" sldId="259"/>
            <ac:picMk id="9" creationId="{C01661C0-DE23-2A99-8C59-6DBE04A1E7FA}"/>
          </ac:picMkLst>
        </pc:picChg>
      </pc:sldChg>
      <pc:sldChg chg="addSp modSp new mod">
        <pc:chgData name="Ben Robinson" userId="5c525177d0893b87" providerId="LiveId" clId="{F916D9EE-FF54-434A-83EC-A8728D8C99A6}" dt="2024-04-13T16:43:28.162" v="837" actId="1076"/>
        <pc:sldMkLst>
          <pc:docMk/>
          <pc:sldMk cId="219986050" sldId="260"/>
        </pc:sldMkLst>
        <pc:spChg chg="mod">
          <ac:chgData name="Ben Robinson" userId="5c525177d0893b87" providerId="LiveId" clId="{F916D9EE-FF54-434A-83EC-A8728D8C99A6}" dt="2024-04-13T16:37:03.491" v="383" actId="1076"/>
          <ac:spMkLst>
            <pc:docMk/>
            <pc:sldMk cId="219986050" sldId="260"/>
            <ac:spMk id="2" creationId="{87B85EAB-3F2A-1117-0BDB-5AA842A0CCEF}"/>
          </ac:spMkLst>
        </pc:spChg>
        <pc:spChg chg="mod">
          <ac:chgData name="Ben Robinson" userId="5c525177d0893b87" providerId="LiveId" clId="{F916D9EE-FF54-434A-83EC-A8728D8C99A6}" dt="2024-04-13T16:43:28.162" v="837" actId="1076"/>
          <ac:spMkLst>
            <pc:docMk/>
            <pc:sldMk cId="219986050" sldId="260"/>
            <ac:spMk id="3" creationId="{CBBE0FE9-CA02-0CF2-10EF-C4238643AC19}"/>
          </ac:spMkLst>
        </pc:spChg>
        <pc:picChg chg="add mod">
          <ac:chgData name="Ben Robinson" userId="5c525177d0893b87" providerId="LiveId" clId="{F916D9EE-FF54-434A-83EC-A8728D8C99A6}" dt="2024-04-13T16:41:27.532" v="516" actId="1076"/>
          <ac:picMkLst>
            <pc:docMk/>
            <pc:sldMk cId="219986050" sldId="260"/>
            <ac:picMk id="5" creationId="{B286CE5A-4B2A-A5E7-9F4D-64C6F167DCAC}"/>
          </ac:picMkLst>
        </pc:picChg>
      </pc:sldChg>
      <pc:sldChg chg="addSp delSp modSp new mod">
        <pc:chgData name="Ben Robinson" userId="5c525177d0893b87" providerId="LiveId" clId="{F916D9EE-FF54-434A-83EC-A8728D8C99A6}" dt="2024-04-13T17:04:15.426" v="1706" actId="1076"/>
        <pc:sldMkLst>
          <pc:docMk/>
          <pc:sldMk cId="4197756248" sldId="261"/>
        </pc:sldMkLst>
        <pc:spChg chg="mod">
          <ac:chgData name="Ben Robinson" userId="5c525177d0893b87" providerId="LiveId" clId="{F916D9EE-FF54-434A-83EC-A8728D8C99A6}" dt="2024-04-13T16:51:48.939" v="1280" actId="1076"/>
          <ac:spMkLst>
            <pc:docMk/>
            <pc:sldMk cId="4197756248" sldId="261"/>
            <ac:spMk id="2" creationId="{675ADA5B-4BF4-E022-D0AB-FB078C8A7C9D}"/>
          </ac:spMkLst>
        </pc:spChg>
        <pc:spChg chg="del">
          <ac:chgData name="Ben Robinson" userId="5c525177d0893b87" providerId="LiveId" clId="{F916D9EE-FF54-434A-83EC-A8728D8C99A6}" dt="2024-04-13T16:51:26.081" v="1271" actId="478"/>
          <ac:spMkLst>
            <pc:docMk/>
            <pc:sldMk cId="4197756248" sldId="261"/>
            <ac:spMk id="3" creationId="{CF34E9C7-9F93-0EC2-55D5-737DC5185BD8}"/>
          </ac:spMkLst>
        </pc:spChg>
        <pc:spChg chg="add mod">
          <ac:chgData name="Ben Robinson" userId="5c525177d0893b87" providerId="LiveId" clId="{F916D9EE-FF54-434A-83EC-A8728D8C99A6}" dt="2024-04-13T17:04:15.426" v="1706" actId="1076"/>
          <ac:spMkLst>
            <pc:docMk/>
            <pc:sldMk cId="4197756248" sldId="261"/>
            <ac:spMk id="6" creationId="{FB7FFB2C-956C-6ECE-8FCF-B7358BC48FD2}"/>
          </ac:spMkLst>
        </pc:spChg>
        <pc:picChg chg="add mod">
          <ac:chgData name="Ben Robinson" userId="5c525177d0893b87" providerId="LiveId" clId="{F916D9EE-FF54-434A-83EC-A8728D8C99A6}" dt="2024-04-13T16:51:43.627" v="1279" actId="1076"/>
          <ac:picMkLst>
            <pc:docMk/>
            <pc:sldMk cId="4197756248" sldId="261"/>
            <ac:picMk id="5" creationId="{E8D48D98-2383-B3E9-1C45-20DD0556F4EF}"/>
          </ac:picMkLst>
        </pc:picChg>
      </pc:sldChg>
      <pc:sldChg chg="addSp delSp modSp add mod modAnim">
        <pc:chgData name="Ben Robinson" userId="5c525177d0893b87" providerId="LiveId" clId="{F916D9EE-FF54-434A-83EC-A8728D8C99A6}" dt="2024-04-13T17:05:06.734" v="1717"/>
        <pc:sldMkLst>
          <pc:docMk/>
          <pc:sldMk cId="3262695521" sldId="262"/>
        </pc:sldMkLst>
        <pc:spChg chg="mod">
          <ac:chgData name="Ben Robinson" userId="5c525177d0893b87" providerId="LiveId" clId="{F916D9EE-FF54-434A-83EC-A8728D8C99A6}" dt="2024-04-13T16:43:53.796" v="853" actId="20577"/>
          <ac:spMkLst>
            <pc:docMk/>
            <pc:sldMk cId="3262695521" sldId="262"/>
            <ac:spMk id="2" creationId="{87B85EAB-3F2A-1117-0BDB-5AA842A0CCEF}"/>
          </ac:spMkLst>
        </pc:spChg>
        <pc:spChg chg="mod">
          <ac:chgData name="Ben Robinson" userId="5c525177d0893b87" providerId="LiveId" clId="{F916D9EE-FF54-434A-83EC-A8728D8C99A6}" dt="2024-04-13T16:49:06.912" v="1147" actId="20577"/>
          <ac:spMkLst>
            <pc:docMk/>
            <pc:sldMk cId="3262695521" sldId="262"/>
            <ac:spMk id="3" creationId="{CBBE0FE9-CA02-0CF2-10EF-C4238643AC19}"/>
          </ac:spMkLst>
        </pc:spChg>
        <pc:picChg chg="del">
          <ac:chgData name="Ben Robinson" userId="5c525177d0893b87" providerId="LiveId" clId="{F916D9EE-FF54-434A-83EC-A8728D8C99A6}" dt="2024-04-13T16:43:48.583" v="851" actId="478"/>
          <ac:picMkLst>
            <pc:docMk/>
            <pc:sldMk cId="3262695521" sldId="262"/>
            <ac:picMk id="5" creationId="{B286CE5A-4B2A-A5E7-9F4D-64C6F167DCAC}"/>
          </ac:picMkLst>
        </pc:picChg>
        <pc:picChg chg="add mod">
          <ac:chgData name="Ben Robinson" userId="5c525177d0893b87" providerId="LiveId" clId="{F916D9EE-FF54-434A-83EC-A8728D8C99A6}" dt="2024-04-13T16:44:28.452" v="855" actId="1076"/>
          <ac:picMkLst>
            <pc:docMk/>
            <pc:sldMk cId="3262695521" sldId="262"/>
            <ac:picMk id="6" creationId="{A6FB3CC7-FEBC-3E36-9CBE-FF04704FD1AA}"/>
          </ac:picMkLst>
        </pc:picChg>
        <pc:cxnChg chg="add mod">
          <ac:chgData name="Ben Robinson" userId="5c525177d0893b87" providerId="LiveId" clId="{F916D9EE-FF54-434A-83EC-A8728D8C99A6}" dt="2024-04-13T16:48:37.814" v="1039" actId="1036"/>
          <ac:cxnSpMkLst>
            <pc:docMk/>
            <pc:sldMk cId="3262695521" sldId="262"/>
            <ac:cxnSpMk id="8" creationId="{ACC49E59-A89E-FA27-F2AB-B52AA9711BEB}"/>
          </ac:cxnSpMkLst>
        </pc:cxnChg>
      </pc:sldChg>
      <pc:sldChg chg="addSp delSp modSp add mod ord">
        <pc:chgData name="Ben Robinson" userId="5c525177d0893b87" providerId="LiveId" clId="{F916D9EE-FF54-434A-83EC-A8728D8C99A6}" dt="2024-04-13T17:08:28.422" v="1872" actId="20577"/>
        <pc:sldMkLst>
          <pc:docMk/>
          <pc:sldMk cId="575050545" sldId="263"/>
        </pc:sldMkLst>
        <pc:spChg chg="mod">
          <ac:chgData name="Ben Robinson" userId="5c525177d0893b87" providerId="LiveId" clId="{F916D9EE-FF54-434A-83EC-A8728D8C99A6}" dt="2024-04-13T17:04:29.989" v="1711" actId="20577"/>
          <ac:spMkLst>
            <pc:docMk/>
            <pc:sldMk cId="575050545" sldId="263"/>
            <ac:spMk id="2" creationId="{87B85EAB-3F2A-1117-0BDB-5AA842A0CCEF}"/>
          </ac:spMkLst>
        </pc:spChg>
        <pc:spChg chg="mod">
          <ac:chgData name="Ben Robinson" userId="5c525177d0893b87" providerId="LiveId" clId="{F916D9EE-FF54-434A-83EC-A8728D8C99A6}" dt="2024-04-13T17:08:28.422" v="1872" actId="20577"/>
          <ac:spMkLst>
            <pc:docMk/>
            <pc:sldMk cId="575050545" sldId="263"/>
            <ac:spMk id="3" creationId="{CBBE0FE9-CA02-0CF2-10EF-C4238643AC19}"/>
          </ac:spMkLst>
        </pc:spChg>
        <pc:picChg chg="add mod">
          <ac:chgData name="Ben Robinson" userId="5c525177d0893b87" providerId="LiveId" clId="{F916D9EE-FF54-434A-83EC-A8728D8C99A6}" dt="2024-04-13T17:05:51.220" v="1721" actId="1076"/>
          <ac:picMkLst>
            <pc:docMk/>
            <pc:sldMk cId="575050545" sldId="263"/>
            <ac:picMk id="5" creationId="{5CFAEDEA-CD0D-429B-1153-D2FD2E45A90C}"/>
          </ac:picMkLst>
        </pc:picChg>
        <pc:picChg chg="del">
          <ac:chgData name="Ben Robinson" userId="5c525177d0893b87" providerId="LiveId" clId="{F916D9EE-FF54-434A-83EC-A8728D8C99A6}" dt="2024-04-13T17:04:34.494" v="1712" actId="478"/>
          <ac:picMkLst>
            <pc:docMk/>
            <pc:sldMk cId="575050545" sldId="263"/>
            <ac:picMk id="6" creationId="{A6FB3CC7-FEBC-3E36-9CBE-FF04704FD1AA}"/>
          </ac:picMkLst>
        </pc:picChg>
        <pc:picChg chg="add mod">
          <ac:chgData name="Ben Robinson" userId="5c525177d0893b87" providerId="LiveId" clId="{F916D9EE-FF54-434A-83EC-A8728D8C99A6}" dt="2024-04-13T17:06:11.371" v="1725" actId="1076"/>
          <ac:picMkLst>
            <pc:docMk/>
            <pc:sldMk cId="575050545" sldId="263"/>
            <ac:picMk id="9" creationId="{AC4A5BEA-36DE-8233-57F3-2366FEFCACF2}"/>
          </ac:picMkLst>
        </pc:picChg>
        <pc:cxnChg chg="del">
          <ac:chgData name="Ben Robinson" userId="5c525177d0893b87" providerId="LiveId" clId="{F916D9EE-FF54-434A-83EC-A8728D8C99A6}" dt="2024-04-13T17:04:36.479" v="1713" actId="478"/>
          <ac:cxnSpMkLst>
            <pc:docMk/>
            <pc:sldMk cId="575050545" sldId="263"/>
            <ac:cxnSpMk id="8" creationId="{ACC49E59-A89E-FA27-F2AB-B52AA9711BEB}"/>
          </ac:cxnSpMkLst>
        </pc:cxnChg>
      </pc:sldChg>
      <pc:sldChg chg="modSp new mod">
        <pc:chgData name="Ben Robinson" userId="5c525177d0893b87" providerId="LiveId" clId="{F916D9EE-FF54-434A-83EC-A8728D8C99A6}" dt="2024-04-13T17:30:31.998" v="3470" actId="20577"/>
        <pc:sldMkLst>
          <pc:docMk/>
          <pc:sldMk cId="1035299320" sldId="264"/>
        </pc:sldMkLst>
        <pc:spChg chg="mod">
          <ac:chgData name="Ben Robinson" userId="5c525177d0893b87" providerId="LiveId" clId="{F916D9EE-FF54-434A-83EC-A8728D8C99A6}" dt="2024-04-13T17:21:00.387" v="3008" actId="1076"/>
          <ac:spMkLst>
            <pc:docMk/>
            <pc:sldMk cId="1035299320" sldId="264"/>
            <ac:spMk id="2" creationId="{EE2DF00B-0793-362F-9F75-C309AB8670CC}"/>
          </ac:spMkLst>
        </pc:spChg>
        <pc:spChg chg="mod">
          <ac:chgData name="Ben Robinson" userId="5c525177d0893b87" providerId="LiveId" clId="{F916D9EE-FF54-434A-83EC-A8728D8C99A6}" dt="2024-04-13T17:30:31.998" v="3470" actId="20577"/>
          <ac:spMkLst>
            <pc:docMk/>
            <pc:sldMk cId="1035299320" sldId="264"/>
            <ac:spMk id="3" creationId="{27E52EC6-D430-08A6-77AA-2FAA871393C6}"/>
          </ac:spMkLst>
        </pc:spChg>
      </pc:sldChg>
      <pc:sldChg chg="modSp new mod">
        <pc:chgData name="Ben Robinson" userId="5c525177d0893b87" providerId="LiveId" clId="{F916D9EE-FF54-434A-83EC-A8728D8C99A6}" dt="2024-04-13T17:28:24.642" v="3244" actId="20577"/>
        <pc:sldMkLst>
          <pc:docMk/>
          <pc:sldMk cId="3694178408" sldId="265"/>
        </pc:sldMkLst>
        <pc:spChg chg="mod">
          <ac:chgData name="Ben Robinson" userId="5c525177d0893b87" providerId="LiveId" clId="{F916D9EE-FF54-434A-83EC-A8728D8C99A6}" dt="2024-04-13T17:25:29.499" v="3188" actId="14100"/>
          <ac:spMkLst>
            <pc:docMk/>
            <pc:sldMk cId="3694178408" sldId="265"/>
            <ac:spMk id="2" creationId="{3369BC86-14E8-8D42-2379-B23CE4649E5B}"/>
          </ac:spMkLst>
        </pc:spChg>
        <pc:spChg chg="mod">
          <ac:chgData name="Ben Robinson" userId="5c525177d0893b87" providerId="LiveId" clId="{F916D9EE-FF54-434A-83EC-A8728D8C99A6}" dt="2024-04-13T17:28:24.642" v="3244" actId="20577"/>
          <ac:spMkLst>
            <pc:docMk/>
            <pc:sldMk cId="3694178408" sldId="265"/>
            <ac:spMk id="3" creationId="{4B8CBED5-05A3-7111-E80B-7220BE3C8DB7}"/>
          </ac:spMkLst>
        </pc:spChg>
      </pc:sldChg>
      <pc:sldChg chg="addSp delSp modSp add mod">
        <pc:chgData name="Ben Robinson" userId="5c525177d0893b87" providerId="LiveId" clId="{F916D9EE-FF54-434A-83EC-A8728D8C99A6}" dt="2024-04-13T17:24:28.676" v="3173" actId="1076"/>
        <pc:sldMkLst>
          <pc:docMk/>
          <pc:sldMk cId="3575200411" sldId="266"/>
        </pc:sldMkLst>
        <pc:spChg chg="mod">
          <ac:chgData name="Ben Robinson" userId="5c525177d0893b87" providerId="LiveId" clId="{F916D9EE-FF54-434A-83EC-A8728D8C99A6}" dt="2024-04-13T17:21:10.663" v="3011" actId="20577"/>
          <ac:spMkLst>
            <pc:docMk/>
            <pc:sldMk cId="3575200411" sldId="266"/>
            <ac:spMk id="2" creationId="{87B85EAB-3F2A-1117-0BDB-5AA842A0CCEF}"/>
          </ac:spMkLst>
        </pc:spChg>
        <pc:spChg chg="mod">
          <ac:chgData name="Ben Robinson" userId="5c525177d0893b87" providerId="LiveId" clId="{F916D9EE-FF54-434A-83EC-A8728D8C99A6}" dt="2024-04-13T17:24:28.676" v="3173" actId="1076"/>
          <ac:spMkLst>
            <pc:docMk/>
            <pc:sldMk cId="3575200411" sldId="266"/>
            <ac:spMk id="3" creationId="{CBBE0FE9-CA02-0CF2-10EF-C4238643AC19}"/>
          </ac:spMkLst>
        </pc:spChg>
        <pc:picChg chg="del">
          <ac:chgData name="Ben Robinson" userId="5c525177d0893b87" providerId="LiveId" clId="{F916D9EE-FF54-434A-83EC-A8728D8C99A6}" dt="2024-04-13T17:21:13.495" v="3012" actId="478"/>
          <ac:picMkLst>
            <pc:docMk/>
            <pc:sldMk cId="3575200411" sldId="266"/>
            <ac:picMk id="5" creationId="{5CFAEDEA-CD0D-429B-1153-D2FD2E45A90C}"/>
          </ac:picMkLst>
        </pc:picChg>
        <pc:picChg chg="add mod">
          <ac:chgData name="Ben Robinson" userId="5c525177d0893b87" providerId="LiveId" clId="{F916D9EE-FF54-434A-83EC-A8728D8C99A6}" dt="2024-04-13T17:23:32.012" v="3017" actId="1076"/>
          <ac:picMkLst>
            <pc:docMk/>
            <pc:sldMk cId="3575200411" sldId="266"/>
            <ac:picMk id="6" creationId="{67D3FB0F-7DB8-B882-410C-906555E46227}"/>
          </ac:picMkLst>
        </pc:picChg>
        <pc:picChg chg="del">
          <ac:chgData name="Ben Robinson" userId="5c525177d0893b87" providerId="LiveId" clId="{F916D9EE-FF54-434A-83EC-A8728D8C99A6}" dt="2024-04-13T17:21:14.010" v="3013" actId="478"/>
          <ac:picMkLst>
            <pc:docMk/>
            <pc:sldMk cId="3575200411" sldId="266"/>
            <ac:picMk id="9" creationId="{AC4A5BEA-36DE-8233-57F3-2366FEFCAC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28013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22399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2220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969411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7251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3132899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96796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324417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29154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04795-482D-4788-B5AC-10843A6866DD}"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74973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F04795-482D-4788-B5AC-10843A6866DD}"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78127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F04795-482D-4788-B5AC-10843A6866DD}"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247472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F04795-482D-4788-B5AC-10843A6866DD}"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9343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04795-482D-4788-B5AC-10843A6866DD}"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303505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04795-482D-4788-B5AC-10843A6866DD}"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109371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04795-482D-4788-B5AC-10843A6866DD}"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0FCAE-B50E-4BA8-B816-EB272978D291}" type="slidenum">
              <a:rPr lang="en-US" smtClean="0"/>
              <a:t>‹#›</a:t>
            </a:fld>
            <a:endParaRPr lang="en-US"/>
          </a:p>
        </p:txBody>
      </p:sp>
    </p:spTree>
    <p:extLst>
      <p:ext uri="{BB962C8B-B14F-4D97-AF65-F5344CB8AC3E}">
        <p14:creationId xmlns:p14="http://schemas.microsoft.com/office/powerpoint/2010/main" val="400687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F04795-482D-4788-B5AC-10843A6866DD}" type="datetimeFigureOut">
              <a:rPr lang="en-US" smtClean="0"/>
              <a:t>4/13/2024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90FCAE-B50E-4BA8-B816-EB272978D291}" type="slidenum">
              <a:rPr lang="en-US" smtClean="0"/>
              <a:t>‹#›</a:t>
            </a:fld>
            <a:endParaRPr lang="en-US"/>
          </a:p>
        </p:txBody>
      </p:sp>
    </p:spTree>
    <p:extLst>
      <p:ext uri="{BB962C8B-B14F-4D97-AF65-F5344CB8AC3E}">
        <p14:creationId xmlns:p14="http://schemas.microsoft.com/office/powerpoint/2010/main" val="130444251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arashnic/fitbit" TargetMode="External"/><Relationship Id="rId2" Type="http://schemas.openxmlformats.org/officeDocument/2006/relationships/hyperlink" Target="mailto:br6067@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33E-C914-22AB-00B8-D2DD042A47AE}"/>
              </a:ext>
            </a:extLst>
          </p:cNvPr>
          <p:cNvSpPr>
            <a:spLocks noGrp="1"/>
          </p:cNvSpPr>
          <p:nvPr>
            <p:ph type="ctrTitle"/>
          </p:nvPr>
        </p:nvSpPr>
        <p:spPr/>
        <p:txBody>
          <a:bodyPr/>
          <a:lstStyle/>
          <a:p>
            <a:r>
              <a:rPr lang="en-US" dirty="0" err="1"/>
              <a:t>Bellabeat</a:t>
            </a:r>
            <a:r>
              <a:rPr lang="en-US" dirty="0"/>
              <a:t> fitness analysis</a:t>
            </a:r>
          </a:p>
        </p:txBody>
      </p:sp>
      <p:sp>
        <p:nvSpPr>
          <p:cNvPr id="3" name="Subtitle 2">
            <a:extLst>
              <a:ext uri="{FF2B5EF4-FFF2-40B4-BE49-F238E27FC236}">
                <a16:creationId xmlns:a16="http://schemas.microsoft.com/office/drawing/2014/main" id="{873CCB9A-E5A7-243F-950C-8362FD0FFB84}"/>
              </a:ext>
            </a:extLst>
          </p:cNvPr>
          <p:cNvSpPr>
            <a:spLocks noGrp="1"/>
          </p:cNvSpPr>
          <p:nvPr>
            <p:ph type="subTitle" idx="1"/>
          </p:nvPr>
        </p:nvSpPr>
        <p:spPr/>
        <p:txBody>
          <a:bodyPr/>
          <a:lstStyle/>
          <a:p>
            <a:r>
              <a:rPr lang="en-US" dirty="0"/>
              <a:t>Author: Ben Robinson</a:t>
            </a:r>
          </a:p>
          <a:p>
            <a:r>
              <a:rPr lang="en-US" dirty="0"/>
              <a:t>Last updated: April 13</a:t>
            </a:r>
            <a:r>
              <a:rPr lang="en-US" baseline="30000" dirty="0"/>
              <a:t>th</a:t>
            </a:r>
            <a:r>
              <a:rPr lang="en-US" dirty="0"/>
              <a:t>, 2024</a:t>
            </a:r>
          </a:p>
        </p:txBody>
      </p:sp>
    </p:spTree>
    <p:extLst>
      <p:ext uri="{BB962C8B-B14F-4D97-AF65-F5344CB8AC3E}">
        <p14:creationId xmlns:p14="http://schemas.microsoft.com/office/powerpoint/2010/main" val="240483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F00B-0793-362F-9F75-C309AB8670CC}"/>
              </a:ext>
            </a:extLst>
          </p:cNvPr>
          <p:cNvSpPr>
            <a:spLocks noGrp="1"/>
          </p:cNvSpPr>
          <p:nvPr>
            <p:ph type="title"/>
          </p:nvPr>
        </p:nvSpPr>
        <p:spPr>
          <a:xfrm>
            <a:off x="677334" y="544944"/>
            <a:ext cx="8596668" cy="1320800"/>
          </a:xfrm>
        </p:spPr>
        <p:txBody>
          <a:bodyPr/>
          <a:lstStyle/>
          <a:p>
            <a:r>
              <a:rPr lang="en-US" dirty="0"/>
              <a:t>Recommendations</a:t>
            </a:r>
          </a:p>
        </p:txBody>
      </p:sp>
      <p:sp>
        <p:nvSpPr>
          <p:cNvPr id="3" name="Content Placeholder 2">
            <a:extLst>
              <a:ext uri="{FF2B5EF4-FFF2-40B4-BE49-F238E27FC236}">
                <a16:creationId xmlns:a16="http://schemas.microsoft.com/office/drawing/2014/main" id="{27E52EC6-D430-08A6-77AA-2FAA871393C6}"/>
              </a:ext>
            </a:extLst>
          </p:cNvPr>
          <p:cNvSpPr>
            <a:spLocks noGrp="1"/>
          </p:cNvSpPr>
          <p:nvPr>
            <p:ph idx="1"/>
          </p:nvPr>
        </p:nvSpPr>
        <p:spPr>
          <a:xfrm>
            <a:off x="677334" y="1763426"/>
            <a:ext cx="8596668" cy="3556720"/>
          </a:xfrm>
        </p:spPr>
        <p:txBody>
          <a:bodyPr/>
          <a:lstStyle/>
          <a:p>
            <a:r>
              <a:rPr lang="en-US" b="1" dirty="0"/>
              <a:t>1) Daily notification to remind users to stay active: </a:t>
            </a:r>
          </a:p>
          <a:p>
            <a:pPr lvl="1"/>
            <a:r>
              <a:rPr lang="en-US" dirty="0"/>
              <a:t>There are a high level of sedentary minutes among users that could be cut down and increase steps.</a:t>
            </a:r>
          </a:p>
          <a:p>
            <a:r>
              <a:rPr lang="en-US" b="1" dirty="0"/>
              <a:t>2) Establish a sleep schedule:</a:t>
            </a:r>
          </a:p>
          <a:p>
            <a:pPr lvl="1"/>
            <a:r>
              <a:rPr lang="en-US" dirty="0"/>
              <a:t>On average the users showed to get under the recommended 7 hours of sleep per night. Allowing them to establish a sleep schedule with notifications for reminders. </a:t>
            </a:r>
          </a:p>
          <a:p>
            <a:r>
              <a:rPr lang="en-US" b="1" dirty="0"/>
              <a:t>3) Point/Reward system:</a:t>
            </a:r>
          </a:p>
          <a:p>
            <a:pPr lvl="1"/>
            <a:r>
              <a:rPr lang="en-US" dirty="0"/>
              <a:t>Allows the users to set goals and earn rewards to different related </a:t>
            </a:r>
            <a:r>
              <a:rPr lang="en-US" dirty="0" err="1"/>
              <a:t>BellaBeat</a:t>
            </a:r>
            <a:r>
              <a:rPr lang="en-US" dirty="0"/>
              <a:t> fitness tech to potentially expand brand item usage and ensure healthy habits.</a:t>
            </a:r>
          </a:p>
          <a:p>
            <a:pPr lvl="1"/>
            <a:r>
              <a:rPr lang="en-US" dirty="0"/>
              <a:t>Could incentivize tracking their weight through a </a:t>
            </a:r>
            <a:r>
              <a:rPr lang="en-US" dirty="0" err="1"/>
              <a:t>BellaBeat</a:t>
            </a:r>
            <a:r>
              <a:rPr lang="en-US" dirty="0"/>
              <a:t> affiliated device. </a:t>
            </a:r>
          </a:p>
          <a:p>
            <a:pPr marL="457200" lvl="1" indent="0">
              <a:buNone/>
            </a:pPr>
            <a:endParaRPr lang="en-US" dirty="0"/>
          </a:p>
        </p:txBody>
      </p:sp>
    </p:spTree>
    <p:extLst>
      <p:ext uri="{BB962C8B-B14F-4D97-AF65-F5344CB8AC3E}">
        <p14:creationId xmlns:p14="http://schemas.microsoft.com/office/powerpoint/2010/main" val="103529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BC86-14E8-8D42-2379-B23CE4649E5B}"/>
              </a:ext>
            </a:extLst>
          </p:cNvPr>
          <p:cNvSpPr>
            <a:spLocks noGrp="1"/>
          </p:cNvSpPr>
          <p:nvPr>
            <p:ph type="title"/>
          </p:nvPr>
        </p:nvSpPr>
        <p:spPr>
          <a:xfrm>
            <a:off x="677334" y="609600"/>
            <a:ext cx="8596668" cy="895927"/>
          </a:xfrm>
        </p:spPr>
        <p:txBody>
          <a:bodyPr/>
          <a:lstStyle/>
          <a:p>
            <a:r>
              <a:rPr lang="en-US" dirty="0"/>
              <a:t>Thank you</a:t>
            </a:r>
          </a:p>
        </p:txBody>
      </p:sp>
      <p:sp>
        <p:nvSpPr>
          <p:cNvPr id="3" name="Content Placeholder 2">
            <a:extLst>
              <a:ext uri="{FF2B5EF4-FFF2-40B4-BE49-F238E27FC236}">
                <a16:creationId xmlns:a16="http://schemas.microsoft.com/office/drawing/2014/main" id="{4B8CBED5-05A3-7111-E80B-7220BE3C8DB7}"/>
              </a:ext>
            </a:extLst>
          </p:cNvPr>
          <p:cNvSpPr>
            <a:spLocks noGrp="1"/>
          </p:cNvSpPr>
          <p:nvPr>
            <p:ph idx="1"/>
          </p:nvPr>
        </p:nvSpPr>
        <p:spPr>
          <a:xfrm>
            <a:off x="677334" y="1652589"/>
            <a:ext cx="8596668" cy="3880773"/>
          </a:xfrm>
        </p:spPr>
        <p:txBody>
          <a:bodyPr/>
          <a:lstStyle/>
          <a:p>
            <a:r>
              <a:rPr lang="en-US" dirty="0"/>
              <a:t>Email: </a:t>
            </a:r>
            <a:r>
              <a:rPr lang="en-US" dirty="0">
                <a:hlinkClick r:id="rId2"/>
              </a:rPr>
              <a:t>br6067@gmail.com</a:t>
            </a:r>
            <a:endParaRPr lang="en-US" dirty="0"/>
          </a:p>
          <a:p>
            <a:r>
              <a:rPr lang="en-US" dirty="0"/>
              <a:t>Data source: </a:t>
            </a:r>
            <a:r>
              <a:rPr lang="en-US" dirty="0">
                <a:hlinkClick r:id="rId3"/>
              </a:rPr>
              <a:t>https://www.kaggle.com/datasets/arashnic/fitbit</a:t>
            </a:r>
            <a:r>
              <a:rPr lang="en-US" dirty="0"/>
              <a:t> </a:t>
            </a:r>
          </a:p>
          <a:p>
            <a:endParaRPr lang="en-US" dirty="0"/>
          </a:p>
        </p:txBody>
      </p:sp>
    </p:spTree>
    <p:extLst>
      <p:ext uri="{BB962C8B-B14F-4D97-AF65-F5344CB8AC3E}">
        <p14:creationId xmlns:p14="http://schemas.microsoft.com/office/powerpoint/2010/main" val="369417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F9D7-87DE-4806-142B-141623B55541}"/>
              </a:ext>
            </a:extLst>
          </p:cNvPr>
          <p:cNvSpPr>
            <a:spLocks noGrp="1"/>
          </p:cNvSpPr>
          <p:nvPr>
            <p:ph type="title"/>
          </p:nvPr>
        </p:nvSpPr>
        <p:spPr>
          <a:xfrm>
            <a:off x="677334" y="1500189"/>
            <a:ext cx="8596668" cy="1320800"/>
          </a:xfrm>
        </p:spPr>
        <p:txBody>
          <a:bodyPr/>
          <a:lstStyle/>
          <a:p>
            <a:r>
              <a:rPr lang="en-US" dirty="0"/>
              <a:t>Table of contents</a:t>
            </a:r>
          </a:p>
        </p:txBody>
      </p:sp>
      <p:sp>
        <p:nvSpPr>
          <p:cNvPr id="3" name="Content Placeholder 2">
            <a:extLst>
              <a:ext uri="{FF2B5EF4-FFF2-40B4-BE49-F238E27FC236}">
                <a16:creationId xmlns:a16="http://schemas.microsoft.com/office/drawing/2014/main" id="{044FC340-9497-7820-092B-BA10C85D8478}"/>
              </a:ext>
            </a:extLst>
          </p:cNvPr>
          <p:cNvSpPr>
            <a:spLocks noGrp="1"/>
          </p:cNvSpPr>
          <p:nvPr>
            <p:ph idx="1"/>
          </p:nvPr>
        </p:nvSpPr>
        <p:spPr/>
        <p:txBody>
          <a:bodyPr/>
          <a:lstStyle/>
          <a:p>
            <a:r>
              <a:rPr lang="en-US" dirty="0"/>
              <a:t>Business Task</a:t>
            </a:r>
          </a:p>
          <a:p>
            <a:r>
              <a:rPr lang="en-US" dirty="0"/>
              <a:t>Summary of the data</a:t>
            </a:r>
          </a:p>
          <a:p>
            <a:r>
              <a:rPr lang="en-US" dirty="0"/>
              <a:t>Insights</a:t>
            </a:r>
          </a:p>
          <a:p>
            <a:r>
              <a:rPr lang="en-US" dirty="0"/>
              <a:t>Recommendations</a:t>
            </a:r>
          </a:p>
        </p:txBody>
      </p:sp>
    </p:spTree>
    <p:extLst>
      <p:ext uri="{BB962C8B-B14F-4D97-AF65-F5344CB8AC3E}">
        <p14:creationId xmlns:p14="http://schemas.microsoft.com/office/powerpoint/2010/main" val="390047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2E31-6722-5B3E-146F-0499BB824513}"/>
              </a:ext>
            </a:extLst>
          </p:cNvPr>
          <p:cNvSpPr>
            <a:spLocks noGrp="1"/>
          </p:cNvSpPr>
          <p:nvPr>
            <p:ph type="title"/>
          </p:nvPr>
        </p:nvSpPr>
        <p:spPr>
          <a:xfrm>
            <a:off x="3171152" y="1995054"/>
            <a:ext cx="3312775" cy="1320800"/>
          </a:xfrm>
        </p:spPr>
        <p:txBody>
          <a:bodyPr/>
          <a:lstStyle/>
          <a:p>
            <a:r>
              <a:rPr lang="en-US" dirty="0"/>
              <a:t>Business Task</a:t>
            </a:r>
          </a:p>
        </p:txBody>
      </p:sp>
      <p:sp>
        <p:nvSpPr>
          <p:cNvPr id="3" name="Content Placeholder 2">
            <a:extLst>
              <a:ext uri="{FF2B5EF4-FFF2-40B4-BE49-F238E27FC236}">
                <a16:creationId xmlns:a16="http://schemas.microsoft.com/office/drawing/2014/main" id="{09FC1682-33B1-9901-7B9A-B0C3DD3816B0}"/>
              </a:ext>
            </a:extLst>
          </p:cNvPr>
          <p:cNvSpPr>
            <a:spLocks noGrp="1"/>
          </p:cNvSpPr>
          <p:nvPr>
            <p:ph idx="1"/>
          </p:nvPr>
        </p:nvSpPr>
        <p:spPr>
          <a:xfrm>
            <a:off x="677334" y="2866062"/>
            <a:ext cx="8596668" cy="1539683"/>
          </a:xfrm>
        </p:spPr>
        <p:txBody>
          <a:bodyPr/>
          <a:lstStyle/>
          <a:p>
            <a:r>
              <a:rPr lang="en-US" dirty="0"/>
              <a:t>Our task was to analyze fitness data from users to gain insights into how they are using the app to guide the market analytics teams for the continued global growth of </a:t>
            </a:r>
            <a:r>
              <a:rPr lang="en-US" dirty="0" err="1"/>
              <a:t>BellaBeat</a:t>
            </a:r>
            <a:r>
              <a:rPr lang="en-US" dirty="0"/>
              <a:t>. </a:t>
            </a:r>
          </a:p>
        </p:txBody>
      </p:sp>
    </p:spTree>
    <p:extLst>
      <p:ext uri="{BB962C8B-B14F-4D97-AF65-F5344CB8AC3E}">
        <p14:creationId xmlns:p14="http://schemas.microsoft.com/office/powerpoint/2010/main" val="133728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B701-E885-AABC-D9E5-A7814109BD4A}"/>
              </a:ext>
            </a:extLst>
          </p:cNvPr>
          <p:cNvSpPr>
            <a:spLocks noGrp="1"/>
          </p:cNvSpPr>
          <p:nvPr>
            <p:ph type="title"/>
          </p:nvPr>
        </p:nvSpPr>
        <p:spPr>
          <a:xfrm>
            <a:off x="1998524" y="1608549"/>
            <a:ext cx="2278302" cy="939265"/>
          </a:xfrm>
        </p:spPr>
        <p:txBody>
          <a:bodyPr/>
          <a:lstStyle/>
          <a:p>
            <a:r>
              <a:rPr lang="en-US" dirty="0"/>
              <a:t>The data</a:t>
            </a:r>
          </a:p>
        </p:txBody>
      </p:sp>
      <p:sp>
        <p:nvSpPr>
          <p:cNvPr id="3" name="Content Placeholder 2">
            <a:extLst>
              <a:ext uri="{FF2B5EF4-FFF2-40B4-BE49-F238E27FC236}">
                <a16:creationId xmlns:a16="http://schemas.microsoft.com/office/drawing/2014/main" id="{0B92165E-0EC4-F0B6-0276-CB7D86C98BBC}"/>
              </a:ext>
            </a:extLst>
          </p:cNvPr>
          <p:cNvSpPr>
            <a:spLocks noGrp="1"/>
          </p:cNvSpPr>
          <p:nvPr>
            <p:ph idx="1"/>
          </p:nvPr>
        </p:nvSpPr>
        <p:spPr>
          <a:xfrm>
            <a:off x="1088742" y="2603924"/>
            <a:ext cx="4097866" cy="3418185"/>
          </a:xfrm>
        </p:spPr>
        <p:txBody>
          <a:bodyPr>
            <a:normAutofit/>
          </a:bodyPr>
          <a:lstStyle/>
          <a:p>
            <a:r>
              <a:rPr lang="en-US" dirty="0"/>
              <a:t>The data was collected from users that consented for their information to be gathered and used.</a:t>
            </a:r>
          </a:p>
          <a:p>
            <a:endParaRPr lang="en-US" dirty="0"/>
          </a:p>
          <a:p>
            <a:r>
              <a:rPr lang="en-US" dirty="0"/>
              <a:t>This covers the time period of two months from March 12,2016 to May 12, 2016</a:t>
            </a:r>
          </a:p>
          <a:p>
            <a:endParaRPr lang="en-US" dirty="0"/>
          </a:p>
          <a:p>
            <a:endParaRPr lang="en-US" dirty="0"/>
          </a:p>
        </p:txBody>
      </p:sp>
      <p:pic>
        <p:nvPicPr>
          <p:cNvPr id="5" name="Picture 4">
            <a:extLst>
              <a:ext uri="{FF2B5EF4-FFF2-40B4-BE49-F238E27FC236}">
                <a16:creationId xmlns:a16="http://schemas.microsoft.com/office/drawing/2014/main" id="{077DAFA2-0157-83A0-CAE9-F2C46E61A8D4}"/>
              </a:ext>
            </a:extLst>
          </p:cNvPr>
          <p:cNvPicPr>
            <a:picLocks noChangeAspect="1"/>
          </p:cNvPicPr>
          <p:nvPr/>
        </p:nvPicPr>
        <p:blipFill>
          <a:blip r:embed="rId2"/>
          <a:stretch>
            <a:fillRect/>
          </a:stretch>
        </p:blipFill>
        <p:spPr>
          <a:xfrm>
            <a:off x="6717214" y="506577"/>
            <a:ext cx="2886478" cy="1762371"/>
          </a:xfrm>
          <a:prstGeom prst="rect">
            <a:avLst/>
          </a:prstGeom>
        </p:spPr>
      </p:pic>
      <p:pic>
        <p:nvPicPr>
          <p:cNvPr id="7" name="Picture 6">
            <a:extLst>
              <a:ext uri="{FF2B5EF4-FFF2-40B4-BE49-F238E27FC236}">
                <a16:creationId xmlns:a16="http://schemas.microsoft.com/office/drawing/2014/main" id="{7E438D9F-FC21-0217-E22F-9D51F0BFDFCB}"/>
              </a:ext>
            </a:extLst>
          </p:cNvPr>
          <p:cNvPicPr>
            <a:picLocks noChangeAspect="1"/>
          </p:cNvPicPr>
          <p:nvPr/>
        </p:nvPicPr>
        <p:blipFill>
          <a:blip r:embed="rId3"/>
          <a:stretch>
            <a:fillRect/>
          </a:stretch>
        </p:blipFill>
        <p:spPr>
          <a:xfrm>
            <a:off x="6577071" y="2547814"/>
            <a:ext cx="3166763" cy="1762372"/>
          </a:xfrm>
          <a:prstGeom prst="rect">
            <a:avLst/>
          </a:prstGeom>
        </p:spPr>
      </p:pic>
      <p:pic>
        <p:nvPicPr>
          <p:cNvPr id="9" name="Picture 8">
            <a:extLst>
              <a:ext uri="{FF2B5EF4-FFF2-40B4-BE49-F238E27FC236}">
                <a16:creationId xmlns:a16="http://schemas.microsoft.com/office/drawing/2014/main" id="{C01661C0-DE23-2A99-8C59-6DBE04A1E7FA}"/>
              </a:ext>
            </a:extLst>
          </p:cNvPr>
          <p:cNvPicPr>
            <a:picLocks noChangeAspect="1"/>
          </p:cNvPicPr>
          <p:nvPr/>
        </p:nvPicPr>
        <p:blipFill>
          <a:blip r:embed="rId4"/>
          <a:stretch>
            <a:fillRect/>
          </a:stretch>
        </p:blipFill>
        <p:spPr>
          <a:xfrm>
            <a:off x="6684398" y="4358484"/>
            <a:ext cx="2952107" cy="1992939"/>
          </a:xfrm>
          <a:prstGeom prst="rect">
            <a:avLst/>
          </a:prstGeom>
        </p:spPr>
      </p:pic>
    </p:spTree>
    <p:extLst>
      <p:ext uri="{BB962C8B-B14F-4D97-AF65-F5344CB8AC3E}">
        <p14:creationId xmlns:p14="http://schemas.microsoft.com/office/powerpoint/2010/main" val="179417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5EAB-3F2A-1117-0BDB-5AA842A0CCEF}"/>
              </a:ext>
            </a:extLst>
          </p:cNvPr>
          <p:cNvSpPr>
            <a:spLocks noGrp="1"/>
          </p:cNvSpPr>
          <p:nvPr>
            <p:ph type="title"/>
          </p:nvPr>
        </p:nvSpPr>
        <p:spPr>
          <a:xfrm>
            <a:off x="677334" y="816638"/>
            <a:ext cx="2121284" cy="840509"/>
          </a:xfrm>
        </p:spPr>
        <p:txBody>
          <a:bodyPr/>
          <a:lstStyle/>
          <a:p>
            <a:r>
              <a:rPr lang="en-US" dirty="0"/>
              <a:t>Insight 1</a:t>
            </a:r>
          </a:p>
        </p:txBody>
      </p:sp>
      <p:sp>
        <p:nvSpPr>
          <p:cNvPr id="3" name="Content Placeholder 2">
            <a:extLst>
              <a:ext uri="{FF2B5EF4-FFF2-40B4-BE49-F238E27FC236}">
                <a16:creationId xmlns:a16="http://schemas.microsoft.com/office/drawing/2014/main" id="{CBBE0FE9-CA02-0CF2-10EF-C4238643AC19}"/>
              </a:ext>
            </a:extLst>
          </p:cNvPr>
          <p:cNvSpPr>
            <a:spLocks noGrp="1"/>
          </p:cNvSpPr>
          <p:nvPr>
            <p:ph idx="1"/>
          </p:nvPr>
        </p:nvSpPr>
        <p:spPr>
          <a:xfrm>
            <a:off x="708121" y="1800370"/>
            <a:ext cx="4180993" cy="3880773"/>
          </a:xfrm>
        </p:spPr>
        <p:txBody>
          <a:bodyPr>
            <a:normAutofit fontScale="92500" lnSpcReduction="20000"/>
          </a:bodyPr>
          <a:lstStyle/>
          <a:p>
            <a:r>
              <a:rPr lang="en-US" dirty="0"/>
              <a:t>Looking at the average number of steps that are taken each day.</a:t>
            </a:r>
          </a:p>
          <a:p>
            <a:endParaRPr lang="en-US" dirty="0"/>
          </a:p>
          <a:p>
            <a:r>
              <a:rPr lang="en-US" dirty="0"/>
              <a:t>Lighter bars represent a lower average of sedentary minutes for that day.</a:t>
            </a:r>
          </a:p>
          <a:p>
            <a:endParaRPr lang="en-US" dirty="0"/>
          </a:p>
          <a:p>
            <a:r>
              <a:rPr lang="en-US" dirty="0"/>
              <a:t>Mondays and Saturdays show the most steps</a:t>
            </a:r>
          </a:p>
          <a:p>
            <a:endParaRPr lang="en-US" dirty="0"/>
          </a:p>
          <a:p>
            <a:r>
              <a:rPr lang="en-US" dirty="0"/>
              <a:t>Overall most users are getting the recommended number of steps (between 7500 and 10000)</a:t>
            </a:r>
          </a:p>
        </p:txBody>
      </p:sp>
      <p:pic>
        <p:nvPicPr>
          <p:cNvPr id="5" name="Picture 4">
            <a:extLst>
              <a:ext uri="{FF2B5EF4-FFF2-40B4-BE49-F238E27FC236}">
                <a16:creationId xmlns:a16="http://schemas.microsoft.com/office/drawing/2014/main" id="{B286CE5A-4B2A-A5E7-9F4D-64C6F167DCAC}"/>
              </a:ext>
            </a:extLst>
          </p:cNvPr>
          <p:cNvPicPr>
            <a:picLocks noChangeAspect="1"/>
          </p:cNvPicPr>
          <p:nvPr/>
        </p:nvPicPr>
        <p:blipFill>
          <a:blip r:embed="rId2"/>
          <a:stretch>
            <a:fillRect/>
          </a:stretch>
        </p:blipFill>
        <p:spPr>
          <a:xfrm>
            <a:off x="5738755" y="505169"/>
            <a:ext cx="5270990" cy="5847662"/>
          </a:xfrm>
          <a:prstGeom prst="rect">
            <a:avLst/>
          </a:prstGeom>
        </p:spPr>
      </p:pic>
    </p:spTree>
    <p:extLst>
      <p:ext uri="{BB962C8B-B14F-4D97-AF65-F5344CB8AC3E}">
        <p14:creationId xmlns:p14="http://schemas.microsoft.com/office/powerpoint/2010/main" val="21998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5EAB-3F2A-1117-0BDB-5AA842A0CCEF}"/>
              </a:ext>
            </a:extLst>
          </p:cNvPr>
          <p:cNvSpPr>
            <a:spLocks noGrp="1"/>
          </p:cNvSpPr>
          <p:nvPr>
            <p:ph type="title"/>
          </p:nvPr>
        </p:nvSpPr>
        <p:spPr>
          <a:xfrm>
            <a:off x="677334" y="816638"/>
            <a:ext cx="2121284" cy="840509"/>
          </a:xfrm>
        </p:spPr>
        <p:txBody>
          <a:bodyPr/>
          <a:lstStyle/>
          <a:p>
            <a:r>
              <a:rPr lang="en-US" dirty="0"/>
              <a:t>Insight 2</a:t>
            </a:r>
          </a:p>
        </p:txBody>
      </p:sp>
      <p:sp>
        <p:nvSpPr>
          <p:cNvPr id="3" name="Content Placeholder 2">
            <a:extLst>
              <a:ext uri="{FF2B5EF4-FFF2-40B4-BE49-F238E27FC236}">
                <a16:creationId xmlns:a16="http://schemas.microsoft.com/office/drawing/2014/main" id="{CBBE0FE9-CA02-0CF2-10EF-C4238643AC19}"/>
              </a:ext>
            </a:extLst>
          </p:cNvPr>
          <p:cNvSpPr>
            <a:spLocks noGrp="1"/>
          </p:cNvSpPr>
          <p:nvPr>
            <p:ph idx="1"/>
          </p:nvPr>
        </p:nvSpPr>
        <p:spPr>
          <a:xfrm>
            <a:off x="708121" y="1800370"/>
            <a:ext cx="4180993" cy="3880773"/>
          </a:xfrm>
        </p:spPr>
        <p:txBody>
          <a:bodyPr>
            <a:normAutofit lnSpcReduction="10000"/>
          </a:bodyPr>
          <a:lstStyle/>
          <a:p>
            <a:r>
              <a:rPr lang="en-US" dirty="0"/>
              <a:t>Looking at the average number of minutes of sleep per night.</a:t>
            </a:r>
          </a:p>
          <a:p>
            <a:endParaRPr lang="en-US" dirty="0"/>
          </a:p>
          <a:p>
            <a:r>
              <a:rPr lang="en-US" dirty="0"/>
              <a:t>The darker bars represent a higher number of minutes staying in bed</a:t>
            </a:r>
          </a:p>
          <a:p>
            <a:endParaRPr lang="en-US" dirty="0"/>
          </a:p>
          <a:p>
            <a:r>
              <a:rPr lang="en-US" dirty="0"/>
              <a:t>Sunday shows the highest amount of sleep</a:t>
            </a:r>
          </a:p>
          <a:p>
            <a:endParaRPr lang="en-US" dirty="0"/>
          </a:p>
          <a:p>
            <a:r>
              <a:rPr lang="en-US" dirty="0"/>
              <a:t>Most of the days they are not getting the recommended 7 hours (420 minutes) of sleep</a:t>
            </a:r>
          </a:p>
        </p:txBody>
      </p:sp>
      <p:pic>
        <p:nvPicPr>
          <p:cNvPr id="6" name="Picture 5">
            <a:extLst>
              <a:ext uri="{FF2B5EF4-FFF2-40B4-BE49-F238E27FC236}">
                <a16:creationId xmlns:a16="http://schemas.microsoft.com/office/drawing/2014/main" id="{A6FB3CC7-FEBC-3E36-9CBE-FF04704FD1AA}"/>
              </a:ext>
            </a:extLst>
          </p:cNvPr>
          <p:cNvPicPr>
            <a:picLocks noChangeAspect="1"/>
          </p:cNvPicPr>
          <p:nvPr/>
        </p:nvPicPr>
        <p:blipFill>
          <a:blip r:embed="rId2"/>
          <a:stretch>
            <a:fillRect/>
          </a:stretch>
        </p:blipFill>
        <p:spPr>
          <a:xfrm>
            <a:off x="5630072" y="685417"/>
            <a:ext cx="5125165" cy="5487166"/>
          </a:xfrm>
          <a:prstGeom prst="rect">
            <a:avLst/>
          </a:prstGeom>
        </p:spPr>
      </p:pic>
      <p:cxnSp>
        <p:nvCxnSpPr>
          <p:cNvPr id="8" name="Straight Connector 7">
            <a:extLst>
              <a:ext uri="{FF2B5EF4-FFF2-40B4-BE49-F238E27FC236}">
                <a16:creationId xmlns:a16="http://schemas.microsoft.com/office/drawing/2014/main" id="{ACC49E59-A89E-FA27-F2AB-B52AA9711BEB}"/>
              </a:ext>
            </a:extLst>
          </p:cNvPr>
          <p:cNvCxnSpPr/>
          <p:nvPr/>
        </p:nvCxnSpPr>
        <p:spPr>
          <a:xfrm>
            <a:off x="5929745" y="1948873"/>
            <a:ext cx="482549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269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DA5B-4BF4-E022-D0AB-FB078C8A7C9D}"/>
              </a:ext>
            </a:extLst>
          </p:cNvPr>
          <p:cNvSpPr>
            <a:spLocks noGrp="1"/>
          </p:cNvSpPr>
          <p:nvPr>
            <p:ph type="title"/>
          </p:nvPr>
        </p:nvSpPr>
        <p:spPr>
          <a:xfrm>
            <a:off x="677334" y="286328"/>
            <a:ext cx="8596668" cy="1320800"/>
          </a:xfrm>
        </p:spPr>
        <p:txBody>
          <a:bodyPr/>
          <a:lstStyle/>
          <a:p>
            <a:r>
              <a:rPr lang="en-US" dirty="0"/>
              <a:t>Insight 3</a:t>
            </a:r>
          </a:p>
        </p:txBody>
      </p:sp>
      <p:pic>
        <p:nvPicPr>
          <p:cNvPr id="5" name="Picture 4">
            <a:extLst>
              <a:ext uri="{FF2B5EF4-FFF2-40B4-BE49-F238E27FC236}">
                <a16:creationId xmlns:a16="http://schemas.microsoft.com/office/drawing/2014/main" id="{E8D48D98-2383-B3E9-1C45-20DD0556F4EF}"/>
              </a:ext>
            </a:extLst>
          </p:cNvPr>
          <p:cNvPicPr>
            <a:picLocks noChangeAspect="1"/>
          </p:cNvPicPr>
          <p:nvPr/>
        </p:nvPicPr>
        <p:blipFill>
          <a:blip r:embed="rId2"/>
          <a:stretch>
            <a:fillRect/>
          </a:stretch>
        </p:blipFill>
        <p:spPr>
          <a:xfrm>
            <a:off x="3951020" y="1311548"/>
            <a:ext cx="7910824" cy="4234904"/>
          </a:xfrm>
          <a:prstGeom prst="rect">
            <a:avLst/>
          </a:prstGeom>
        </p:spPr>
      </p:pic>
      <p:sp>
        <p:nvSpPr>
          <p:cNvPr id="6" name="Content Placeholder 2">
            <a:extLst>
              <a:ext uri="{FF2B5EF4-FFF2-40B4-BE49-F238E27FC236}">
                <a16:creationId xmlns:a16="http://schemas.microsoft.com/office/drawing/2014/main" id="{FB7FFB2C-956C-6ECE-8FCF-B7358BC48FD2}"/>
              </a:ext>
            </a:extLst>
          </p:cNvPr>
          <p:cNvSpPr>
            <a:spLocks noGrp="1"/>
          </p:cNvSpPr>
          <p:nvPr>
            <p:ph idx="1"/>
          </p:nvPr>
        </p:nvSpPr>
        <p:spPr>
          <a:xfrm>
            <a:off x="330156" y="1895014"/>
            <a:ext cx="3484462" cy="2843242"/>
          </a:xfrm>
        </p:spPr>
        <p:txBody>
          <a:bodyPr>
            <a:normAutofit/>
          </a:bodyPr>
          <a:lstStyle/>
          <a:p>
            <a:r>
              <a:rPr lang="en-US" dirty="0"/>
              <a:t>We can see a loose relationship between steps and calories burned.</a:t>
            </a:r>
          </a:p>
          <a:p>
            <a:endParaRPr lang="en-US" dirty="0"/>
          </a:p>
          <a:p>
            <a:r>
              <a:rPr lang="en-US" dirty="0"/>
              <a:t>See a split between higher sedentary minutes/lower steps and lower sedentary minutes/higher steps</a:t>
            </a:r>
          </a:p>
        </p:txBody>
      </p:sp>
    </p:spTree>
    <p:extLst>
      <p:ext uri="{BB962C8B-B14F-4D97-AF65-F5344CB8AC3E}">
        <p14:creationId xmlns:p14="http://schemas.microsoft.com/office/powerpoint/2010/main" val="419775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5EAB-3F2A-1117-0BDB-5AA842A0CCEF}"/>
              </a:ext>
            </a:extLst>
          </p:cNvPr>
          <p:cNvSpPr>
            <a:spLocks noGrp="1"/>
          </p:cNvSpPr>
          <p:nvPr>
            <p:ph type="title"/>
          </p:nvPr>
        </p:nvSpPr>
        <p:spPr>
          <a:xfrm>
            <a:off x="677334" y="816638"/>
            <a:ext cx="2121284" cy="840509"/>
          </a:xfrm>
        </p:spPr>
        <p:txBody>
          <a:bodyPr/>
          <a:lstStyle/>
          <a:p>
            <a:r>
              <a:rPr lang="en-US" dirty="0"/>
              <a:t>Insight 4</a:t>
            </a:r>
          </a:p>
        </p:txBody>
      </p:sp>
      <p:sp>
        <p:nvSpPr>
          <p:cNvPr id="3" name="Content Placeholder 2">
            <a:extLst>
              <a:ext uri="{FF2B5EF4-FFF2-40B4-BE49-F238E27FC236}">
                <a16:creationId xmlns:a16="http://schemas.microsoft.com/office/drawing/2014/main" id="{CBBE0FE9-CA02-0CF2-10EF-C4238643AC19}"/>
              </a:ext>
            </a:extLst>
          </p:cNvPr>
          <p:cNvSpPr>
            <a:spLocks noGrp="1"/>
          </p:cNvSpPr>
          <p:nvPr>
            <p:ph idx="1"/>
          </p:nvPr>
        </p:nvSpPr>
        <p:spPr>
          <a:xfrm>
            <a:off x="708121" y="2142117"/>
            <a:ext cx="4180993" cy="1764866"/>
          </a:xfrm>
        </p:spPr>
        <p:txBody>
          <a:bodyPr>
            <a:normAutofit/>
          </a:bodyPr>
          <a:lstStyle/>
          <a:p>
            <a:r>
              <a:rPr lang="en-US" dirty="0"/>
              <a:t>There is a clear pattern between the average minutes of intensities and the average number of steps taken each hour of the day</a:t>
            </a:r>
          </a:p>
          <a:p>
            <a:endParaRPr lang="en-US" dirty="0"/>
          </a:p>
          <a:p>
            <a:endParaRPr lang="en-US" dirty="0"/>
          </a:p>
        </p:txBody>
      </p:sp>
      <p:pic>
        <p:nvPicPr>
          <p:cNvPr id="5" name="Picture 4">
            <a:extLst>
              <a:ext uri="{FF2B5EF4-FFF2-40B4-BE49-F238E27FC236}">
                <a16:creationId xmlns:a16="http://schemas.microsoft.com/office/drawing/2014/main" id="{5CFAEDEA-CD0D-429B-1153-D2FD2E45A90C}"/>
              </a:ext>
            </a:extLst>
          </p:cNvPr>
          <p:cNvPicPr>
            <a:picLocks noChangeAspect="1"/>
          </p:cNvPicPr>
          <p:nvPr/>
        </p:nvPicPr>
        <p:blipFill>
          <a:blip r:embed="rId2"/>
          <a:stretch>
            <a:fillRect/>
          </a:stretch>
        </p:blipFill>
        <p:spPr>
          <a:xfrm>
            <a:off x="6318820" y="538359"/>
            <a:ext cx="4180993" cy="2890641"/>
          </a:xfrm>
          <a:prstGeom prst="rect">
            <a:avLst/>
          </a:prstGeom>
        </p:spPr>
      </p:pic>
      <p:pic>
        <p:nvPicPr>
          <p:cNvPr id="9" name="Picture 8">
            <a:extLst>
              <a:ext uri="{FF2B5EF4-FFF2-40B4-BE49-F238E27FC236}">
                <a16:creationId xmlns:a16="http://schemas.microsoft.com/office/drawing/2014/main" id="{AC4A5BEA-36DE-8233-57F3-2366FEFCACF2}"/>
              </a:ext>
            </a:extLst>
          </p:cNvPr>
          <p:cNvPicPr>
            <a:picLocks noChangeAspect="1"/>
          </p:cNvPicPr>
          <p:nvPr/>
        </p:nvPicPr>
        <p:blipFill>
          <a:blip r:embed="rId3"/>
          <a:stretch>
            <a:fillRect/>
          </a:stretch>
        </p:blipFill>
        <p:spPr>
          <a:xfrm>
            <a:off x="6436220" y="3579217"/>
            <a:ext cx="4063593" cy="2978246"/>
          </a:xfrm>
          <a:prstGeom prst="rect">
            <a:avLst/>
          </a:prstGeom>
        </p:spPr>
      </p:pic>
    </p:spTree>
    <p:extLst>
      <p:ext uri="{BB962C8B-B14F-4D97-AF65-F5344CB8AC3E}">
        <p14:creationId xmlns:p14="http://schemas.microsoft.com/office/powerpoint/2010/main" val="57505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5EAB-3F2A-1117-0BDB-5AA842A0CCEF}"/>
              </a:ext>
            </a:extLst>
          </p:cNvPr>
          <p:cNvSpPr>
            <a:spLocks noGrp="1"/>
          </p:cNvSpPr>
          <p:nvPr>
            <p:ph type="title"/>
          </p:nvPr>
        </p:nvSpPr>
        <p:spPr>
          <a:xfrm>
            <a:off x="677334" y="816638"/>
            <a:ext cx="2121284" cy="840509"/>
          </a:xfrm>
        </p:spPr>
        <p:txBody>
          <a:bodyPr/>
          <a:lstStyle/>
          <a:p>
            <a:r>
              <a:rPr lang="en-US" dirty="0"/>
              <a:t>Insight 5</a:t>
            </a:r>
          </a:p>
        </p:txBody>
      </p:sp>
      <p:sp>
        <p:nvSpPr>
          <p:cNvPr id="3" name="Content Placeholder 2">
            <a:extLst>
              <a:ext uri="{FF2B5EF4-FFF2-40B4-BE49-F238E27FC236}">
                <a16:creationId xmlns:a16="http://schemas.microsoft.com/office/drawing/2014/main" id="{CBBE0FE9-CA02-0CF2-10EF-C4238643AC19}"/>
              </a:ext>
            </a:extLst>
          </p:cNvPr>
          <p:cNvSpPr>
            <a:spLocks noGrp="1"/>
          </p:cNvSpPr>
          <p:nvPr>
            <p:ph idx="1"/>
          </p:nvPr>
        </p:nvSpPr>
        <p:spPr>
          <a:xfrm>
            <a:off x="708121" y="2785558"/>
            <a:ext cx="4180993" cy="1286883"/>
          </a:xfrm>
        </p:spPr>
        <p:txBody>
          <a:bodyPr>
            <a:normAutofit/>
          </a:bodyPr>
          <a:lstStyle/>
          <a:p>
            <a:r>
              <a:rPr lang="en-US" dirty="0"/>
              <a:t>13 users tracked their weight</a:t>
            </a:r>
          </a:p>
          <a:p>
            <a:r>
              <a:rPr lang="en-US" dirty="0"/>
              <a:t>A high number of users manually enter their weight through the app</a:t>
            </a:r>
          </a:p>
          <a:p>
            <a:endParaRPr lang="en-US" dirty="0"/>
          </a:p>
          <a:p>
            <a:endParaRPr lang="en-US" dirty="0"/>
          </a:p>
        </p:txBody>
      </p:sp>
      <p:pic>
        <p:nvPicPr>
          <p:cNvPr id="6" name="Picture 5">
            <a:extLst>
              <a:ext uri="{FF2B5EF4-FFF2-40B4-BE49-F238E27FC236}">
                <a16:creationId xmlns:a16="http://schemas.microsoft.com/office/drawing/2014/main" id="{67D3FB0F-7DB8-B882-410C-906555E46227}"/>
              </a:ext>
            </a:extLst>
          </p:cNvPr>
          <p:cNvPicPr>
            <a:picLocks noChangeAspect="1"/>
          </p:cNvPicPr>
          <p:nvPr/>
        </p:nvPicPr>
        <p:blipFill>
          <a:blip r:embed="rId2"/>
          <a:stretch>
            <a:fillRect/>
          </a:stretch>
        </p:blipFill>
        <p:spPr>
          <a:xfrm>
            <a:off x="5791306" y="1362576"/>
            <a:ext cx="5024476" cy="3946110"/>
          </a:xfrm>
          <a:prstGeom prst="rect">
            <a:avLst/>
          </a:prstGeom>
        </p:spPr>
      </p:pic>
    </p:spTree>
    <p:extLst>
      <p:ext uri="{BB962C8B-B14F-4D97-AF65-F5344CB8AC3E}">
        <p14:creationId xmlns:p14="http://schemas.microsoft.com/office/powerpoint/2010/main" val="357520041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408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Bellabeat fitness analysis</vt:lpstr>
      <vt:lpstr>Table of contents</vt:lpstr>
      <vt:lpstr>Business Task</vt:lpstr>
      <vt:lpstr>The data</vt:lpstr>
      <vt:lpstr>Insight 1</vt:lpstr>
      <vt:lpstr>Insight 2</vt:lpstr>
      <vt:lpstr>Insight 3</vt:lpstr>
      <vt:lpstr>Insight 4</vt:lpstr>
      <vt:lpstr>Insight 5</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fitness analysis</dc:title>
  <dc:creator>Ben Robinson</dc:creator>
  <cp:lastModifiedBy>Ben Robinson</cp:lastModifiedBy>
  <cp:revision>1</cp:revision>
  <dcterms:created xsi:type="dcterms:W3CDTF">2024-04-13T16:23:46Z</dcterms:created>
  <dcterms:modified xsi:type="dcterms:W3CDTF">2024-04-13T17:30:38Z</dcterms:modified>
</cp:coreProperties>
</file>