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6"/>
  </p:sldMasterIdLst>
  <p:sldIdLst>
    <p:sldId id="256" r:id="rId47"/>
    <p:sldId id="257" r:id="rId48"/>
    <p:sldId id="258" r:id="rId49"/>
    <p:sldId id="259" r:id="rId50"/>
    <p:sldId id="26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CEBF52-C148-42A6-8681-8027544BE149}">
          <p14:sldIdLst>
            <p14:sldId id="256"/>
          </p14:sldIdLst>
        </p14:section>
        <p14:section name="Notes" id="{B9894974-A7EF-46AC-AF52-F85581878B21}">
          <p14:sldIdLst>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2" d="100"/>
          <a:sy n="72" d="100"/>
        </p:scale>
        <p:origin x="1109" y="3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ata rabba idi" userId="841db6820f7a4adc" providerId="LiveId" clId="{0C7DF7DF-F44E-4B9C-9D8E-28986E447619}"/>
    <pc:docChg chg="modSld">
      <pc:chgData name="bibata rabba idi" userId="841db6820f7a4adc" providerId="LiveId" clId="{0C7DF7DF-F44E-4B9C-9D8E-28986E447619}" dt="2018-01-22T04:26:01.400" v="4" actId="20577"/>
      <pc:docMkLst>
        <pc:docMk/>
      </pc:docMkLst>
      <pc:sldChg chg="modSp">
        <pc:chgData name="bibata rabba idi" userId="841db6820f7a4adc" providerId="LiveId" clId="{0C7DF7DF-F44E-4B9C-9D8E-28986E447619}" dt="2018-01-22T04:26:01.400" v="4" actId="20577"/>
        <pc:sldMkLst>
          <pc:docMk/>
          <pc:sldMk cId="1931966821" sldId="260"/>
        </pc:sldMkLst>
        <pc:spChg chg="mod">
          <ac:chgData name="bibata rabba idi" userId="841db6820f7a4adc" providerId="LiveId" clId="{0C7DF7DF-F44E-4B9C-9D8E-28986E447619}" dt="2018-01-22T04:26:01.400" v="4" actId="20577"/>
          <ac:spMkLst>
            <pc:docMk/>
            <pc:sldMk cId="1931966821" sldId="260"/>
            <ac:spMk id="52" creationId="{246DD8B1-5C64-4529-AEB9-5ED085996B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0C33-8F62-46B5-AE4C-0F45DBA337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A5D97C-91ED-4F6F-B6F1-C2973F26F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3825FD-32AD-450C-9051-E198AEA0F373}"/>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5" name="Footer Placeholder 4">
            <a:extLst>
              <a:ext uri="{FF2B5EF4-FFF2-40B4-BE49-F238E27FC236}">
                <a16:creationId xmlns:a16="http://schemas.microsoft.com/office/drawing/2014/main" id="{7A312AC4-87E9-46C0-9708-AD25A5633E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7B18C2-4A7A-4AB9-A0C3-E01F845F559E}"/>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122546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9BC1-9180-4FC5-880D-244AE4FCF5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6C469-3FFA-4AA3-945F-282C087EF9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A61A2-7B61-467A-9081-50D0F398AC1D}"/>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5" name="Footer Placeholder 4">
            <a:extLst>
              <a:ext uri="{FF2B5EF4-FFF2-40B4-BE49-F238E27FC236}">
                <a16:creationId xmlns:a16="http://schemas.microsoft.com/office/drawing/2014/main" id="{36B6197C-8806-4108-AF4A-077BBD77AF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2958E7-229D-4F04-9248-FF0723103903}"/>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285214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C4752-B490-45BD-8913-78334BB49A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262F46-028C-4364-9E0D-0D64951C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5ABDB-B725-44A1-9903-A80B926276F1}"/>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5" name="Footer Placeholder 4">
            <a:extLst>
              <a:ext uri="{FF2B5EF4-FFF2-40B4-BE49-F238E27FC236}">
                <a16:creationId xmlns:a16="http://schemas.microsoft.com/office/drawing/2014/main" id="{1F417ADF-DFCA-467A-966E-A82E93AE06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905C2B-68F8-4598-895F-F89CA9A0558C}"/>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403797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48FE-4836-441C-A401-4486B9094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9E1253-AF85-4284-93F8-DB1218754D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6ED8F-EFB6-4CDF-B0AB-2C5AEBF33EA1}"/>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5" name="Footer Placeholder 4">
            <a:extLst>
              <a:ext uri="{FF2B5EF4-FFF2-40B4-BE49-F238E27FC236}">
                <a16:creationId xmlns:a16="http://schemas.microsoft.com/office/drawing/2014/main" id="{9A60CFC6-D781-427C-8974-FD44D4E9B9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1EC7D9-AF04-471D-826A-12E7BB58320F}"/>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425852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1139-560C-4EDE-9E31-E42D124368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788F32-95B2-430C-9F2D-1DFB0CBA3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EF56C1-A16F-4C6E-8EA7-9719D4506D71}"/>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5" name="Footer Placeholder 4">
            <a:extLst>
              <a:ext uri="{FF2B5EF4-FFF2-40B4-BE49-F238E27FC236}">
                <a16:creationId xmlns:a16="http://schemas.microsoft.com/office/drawing/2014/main" id="{6ABE86DE-E96A-4172-ABF0-017E6FDE90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D7B436-E799-4350-A351-B7C2BABD022B}"/>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1628519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A17F-C5B2-4127-8794-A98A9C82A3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9F059-ACFE-416D-AED8-E8B83F8DB3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4801C-DD65-44C4-963E-3FF61B8646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A440A4-D86B-4329-BEB3-9F2C45102902}"/>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6" name="Footer Placeholder 5">
            <a:extLst>
              <a:ext uri="{FF2B5EF4-FFF2-40B4-BE49-F238E27FC236}">
                <a16:creationId xmlns:a16="http://schemas.microsoft.com/office/drawing/2014/main" id="{0AE495B7-1C9B-4A3F-A581-04D92AC086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92F67D-5981-47CD-BCE2-8A13C661731B}"/>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253516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4643-A9E0-4758-9281-3B00DE6BF2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0D077-7B34-40AE-8061-38C03DEDD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3113CD-0A80-4BA4-AAD6-D1E13E61BF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262B58-4985-46B6-9B53-406BADFF1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06D48D-CE99-40E5-B0E9-BF0FA35218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A6F3D-2ED9-4D0E-9731-2426F50FDECA}"/>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8" name="Footer Placeholder 7">
            <a:extLst>
              <a:ext uri="{FF2B5EF4-FFF2-40B4-BE49-F238E27FC236}">
                <a16:creationId xmlns:a16="http://schemas.microsoft.com/office/drawing/2014/main" id="{502C1874-0F43-4C46-AD49-FFD98AE14D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BB6279F-930C-4A1B-B0D9-36BC8A4487CE}"/>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5883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9400-5514-42CF-A064-8F02463F7F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77EAF4-6EB2-4856-AAAC-26929DC57CA6}"/>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4" name="Footer Placeholder 3">
            <a:extLst>
              <a:ext uri="{FF2B5EF4-FFF2-40B4-BE49-F238E27FC236}">
                <a16:creationId xmlns:a16="http://schemas.microsoft.com/office/drawing/2014/main" id="{A8EF38AC-F2F2-4957-9581-E770050C252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0546051-9DAC-4601-9135-0B51414C77A2}"/>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271846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53BAC-E695-4CB0-8AC6-21E195F7B47C}"/>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3" name="Footer Placeholder 2">
            <a:extLst>
              <a:ext uri="{FF2B5EF4-FFF2-40B4-BE49-F238E27FC236}">
                <a16:creationId xmlns:a16="http://schemas.microsoft.com/office/drawing/2014/main" id="{CA340288-157C-41A2-A066-BF22B20A725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4DCE0DD-582B-4D5C-BFBC-F53D2679FBD9}"/>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33209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7069-336F-41FB-9520-46F62F11E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F9A34-9190-4202-8A25-8432B9C6D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1218B2-BD9D-448D-B73A-91FA14283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1FD53B-93B0-40EE-A517-8D68AF9EA01D}"/>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6" name="Footer Placeholder 5">
            <a:extLst>
              <a:ext uri="{FF2B5EF4-FFF2-40B4-BE49-F238E27FC236}">
                <a16:creationId xmlns:a16="http://schemas.microsoft.com/office/drawing/2014/main" id="{17DEDD6B-5714-46F3-AFF9-DCB526B3A3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52DAF4-84CB-473F-B20B-1CA7A9A57FB5}"/>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362948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0FDD-5E5E-4474-8564-A01646EF8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6D00F8-332E-4755-935D-4F57ACBDF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06A5EEE-7085-4A17-BB8B-9076AFA7A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3B12DE-46EC-44D7-9418-860F80226476}"/>
              </a:ext>
            </a:extLst>
          </p:cNvPr>
          <p:cNvSpPr>
            <a:spLocks noGrp="1"/>
          </p:cNvSpPr>
          <p:nvPr>
            <p:ph type="dt" sz="half" idx="10"/>
          </p:nvPr>
        </p:nvSpPr>
        <p:spPr/>
        <p:txBody>
          <a:bodyPr/>
          <a:lstStyle/>
          <a:p>
            <a:fld id="{2CB08E92-ACBC-4507-AA3F-CDE294D9A0E2}" type="datetimeFigureOut">
              <a:rPr lang="en-US" smtClean="0"/>
              <a:t>1/21/2018</a:t>
            </a:fld>
            <a:endParaRPr lang="en-US" dirty="0"/>
          </a:p>
        </p:txBody>
      </p:sp>
      <p:sp>
        <p:nvSpPr>
          <p:cNvPr id="6" name="Footer Placeholder 5">
            <a:extLst>
              <a:ext uri="{FF2B5EF4-FFF2-40B4-BE49-F238E27FC236}">
                <a16:creationId xmlns:a16="http://schemas.microsoft.com/office/drawing/2014/main" id="{88F672BB-8D18-4886-A143-003F3CEA06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C1E47E-E850-4288-BEC3-A6DB752C2F86}"/>
              </a:ext>
            </a:extLst>
          </p:cNvPr>
          <p:cNvSpPr>
            <a:spLocks noGrp="1"/>
          </p:cNvSpPr>
          <p:nvPr>
            <p:ph type="sldNum" sz="quarter" idx="12"/>
          </p:nvPr>
        </p:nvSpPr>
        <p:spPr/>
        <p:txBody>
          <a:bodyPr/>
          <a:lstStyle/>
          <a:p>
            <a:fld id="{29DC878F-109C-4F50-9486-959F4B779004}" type="slidenum">
              <a:rPr lang="en-US" smtClean="0"/>
              <a:t>‹#›</a:t>
            </a:fld>
            <a:endParaRPr lang="en-US" dirty="0"/>
          </a:p>
        </p:txBody>
      </p:sp>
    </p:spTree>
    <p:extLst>
      <p:ext uri="{BB962C8B-B14F-4D97-AF65-F5344CB8AC3E}">
        <p14:creationId xmlns:p14="http://schemas.microsoft.com/office/powerpoint/2010/main" val="205361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60BB9-EA79-4EDF-A300-5735E081C3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3065FB-081D-47E3-8AD4-BDADDB496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4F25F-BC92-42F5-BC64-5F033004A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08E92-ACBC-4507-AA3F-CDE294D9A0E2}" type="datetimeFigureOut">
              <a:rPr lang="en-US" smtClean="0"/>
              <a:t>1/21/2018</a:t>
            </a:fld>
            <a:endParaRPr lang="en-US" dirty="0"/>
          </a:p>
        </p:txBody>
      </p:sp>
      <p:sp>
        <p:nvSpPr>
          <p:cNvPr id="5" name="Footer Placeholder 4">
            <a:extLst>
              <a:ext uri="{FF2B5EF4-FFF2-40B4-BE49-F238E27FC236}">
                <a16:creationId xmlns:a16="http://schemas.microsoft.com/office/drawing/2014/main" id="{C2411422-0F5D-45EF-81DA-3A9E0B502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78750A2-8777-4DFC-9D6F-3609B463B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C878F-109C-4F50-9486-959F4B779004}" type="slidenum">
              <a:rPr lang="en-US" smtClean="0"/>
              <a:t>‹#›</a:t>
            </a:fld>
            <a:endParaRPr lang="en-US" dirty="0"/>
          </a:p>
        </p:txBody>
      </p:sp>
    </p:spTree>
    <p:extLst>
      <p:ext uri="{BB962C8B-B14F-4D97-AF65-F5344CB8AC3E}">
        <p14:creationId xmlns:p14="http://schemas.microsoft.com/office/powerpoint/2010/main" val="3311218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Layout" Target="../slideLayouts/slideLayout7.xml"/><Relationship Id="rId3" Type="http://schemas.openxmlformats.org/officeDocument/2006/relationships/customXml" Target="../../customXml/item12.xml"/><Relationship Id="rId7" Type="http://schemas.openxmlformats.org/officeDocument/2006/relationships/customXml" Target="../../customXml/item7.xml"/><Relationship Id="rId12" Type="http://schemas.openxmlformats.org/officeDocument/2006/relationships/customXml" Target="../../customXml/item2.xml"/><Relationship Id="rId17" Type="http://schemas.openxmlformats.org/officeDocument/2006/relationships/image" Target="../media/image3.png"/><Relationship Id="rId2" Type="http://schemas.openxmlformats.org/officeDocument/2006/relationships/customXml" Target="../../customXml/item11.xml"/><Relationship Id="rId16" Type="http://schemas.openxmlformats.org/officeDocument/2006/relationships/hyperlink" Target="http://missa-6thamerican.wikispaces.com/1970's" TargetMode="Externa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3.xml"/><Relationship Id="rId5" Type="http://schemas.openxmlformats.org/officeDocument/2006/relationships/customXml" Target="../../customXml/item5.xml"/><Relationship Id="rId15" Type="http://schemas.openxmlformats.org/officeDocument/2006/relationships/image" Target="../media/image2.gif"/><Relationship Id="rId10" Type="http://schemas.openxmlformats.org/officeDocument/2006/relationships/customXml" Target="../../customXml/item10.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customXml" Target="../../customXml/item21.xml"/><Relationship Id="rId13" Type="http://schemas.openxmlformats.org/officeDocument/2006/relationships/customXml" Target="../../customXml/item26.xml"/><Relationship Id="rId3" Type="http://schemas.openxmlformats.org/officeDocument/2006/relationships/customXml" Target="../../customXml/item16.xml"/><Relationship Id="rId7" Type="http://schemas.openxmlformats.org/officeDocument/2006/relationships/customXml" Target="../../customXml/item20.xml"/><Relationship Id="rId12" Type="http://schemas.openxmlformats.org/officeDocument/2006/relationships/customXml" Target="../../customXml/item25.xml"/><Relationship Id="rId2" Type="http://schemas.openxmlformats.org/officeDocument/2006/relationships/customXml" Target="../../customXml/item15.xml"/><Relationship Id="rId1" Type="http://schemas.openxmlformats.org/officeDocument/2006/relationships/customXml" Target="../../customXml/item13.xml"/><Relationship Id="rId6" Type="http://schemas.openxmlformats.org/officeDocument/2006/relationships/customXml" Target="../../customXml/item19.xml"/><Relationship Id="rId11" Type="http://schemas.openxmlformats.org/officeDocument/2006/relationships/customXml" Target="../../customXml/item24.xml"/><Relationship Id="rId5" Type="http://schemas.openxmlformats.org/officeDocument/2006/relationships/customXml" Target="../../customXml/item18.xml"/><Relationship Id="rId15" Type="http://schemas.openxmlformats.org/officeDocument/2006/relationships/slideLayout" Target="../slideLayouts/slideLayout7.xml"/><Relationship Id="rId10" Type="http://schemas.openxmlformats.org/officeDocument/2006/relationships/customXml" Target="../../customXml/item23.xml"/><Relationship Id="rId4" Type="http://schemas.openxmlformats.org/officeDocument/2006/relationships/customXml" Target="../../customXml/item17.xml"/><Relationship Id="rId9" Type="http://schemas.openxmlformats.org/officeDocument/2006/relationships/customXml" Target="../../customXml/item22.xml"/><Relationship Id="rId14" Type="http://schemas.openxmlformats.org/officeDocument/2006/relationships/customXml" Target="../../customXml/item14.xml"/></Relationships>
</file>

<file path=ppt/slides/_rels/slide4.xml.rels><?xml version="1.0" encoding="UTF-8" standalone="yes"?>
<Relationships xmlns="http://schemas.openxmlformats.org/package/2006/relationships"><Relationship Id="rId8" Type="http://schemas.openxmlformats.org/officeDocument/2006/relationships/customXml" Target="../../customXml/item35.xml"/><Relationship Id="rId13" Type="http://schemas.openxmlformats.org/officeDocument/2006/relationships/customXml" Target="../../customXml/item40.xml"/><Relationship Id="rId3" Type="http://schemas.openxmlformats.org/officeDocument/2006/relationships/customXml" Target="../../customXml/item29.xml"/><Relationship Id="rId7" Type="http://schemas.openxmlformats.org/officeDocument/2006/relationships/customXml" Target="../../customXml/item34.xml"/><Relationship Id="rId12" Type="http://schemas.openxmlformats.org/officeDocument/2006/relationships/customXml" Target="../../customXml/item39.xml"/><Relationship Id="rId2" Type="http://schemas.openxmlformats.org/officeDocument/2006/relationships/customXml" Target="../../customXml/item28.xml"/><Relationship Id="rId16" Type="http://schemas.openxmlformats.org/officeDocument/2006/relationships/image" Target="../media/image4.png"/><Relationship Id="rId1" Type="http://schemas.openxmlformats.org/officeDocument/2006/relationships/customXml" Target="../../customXml/item27.xml"/><Relationship Id="rId6" Type="http://schemas.openxmlformats.org/officeDocument/2006/relationships/customXml" Target="../../customXml/item33.xml"/><Relationship Id="rId11" Type="http://schemas.openxmlformats.org/officeDocument/2006/relationships/customXml" Target="../../customXml/item38.xml"/><Relationship Id="rId5" Type="http://schemas.openxmlformats.org/officeDocument/2006/relationships/customXml" Target="../../customXml/item32.xml"/><Relationship Id="rId15" Type="http://schemas.openxmlformats.org/officeDocument/2006/relationships/slideLayout" Target="../slideLayouts/slideLayout7.xml"/><Relationship Id="rId10" Type="http://schemas.openxmlformats.org/officeDocument/2006/relationships/customXml" Target="../../customXml/item37.xml"/><Relationship Id="rId4" Type="http://schemas.openxmlformats.org/officeDocument/2006/relationships/customXml" Target="../../customXml/item30.xml"/><Relationship Id="rId9" Type="http://schemas.openxmlformats.org/officeDocument/2006/relationships/customXml" Target="../../customXml/item36.xml"/><Relationship Id="rId14" Type="http://schemas.openxmlformats.org/officeDocument/2006/relationships/customXml" Target="../../customXml/item31.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44.xml"/><Relationship Id="rId2" Type="http://schemas.openxmlformats.org/officeDocument/2006/relationships/customXml" Target="../../customXml/item42.xml"/><Relationship Id="rId1" Type="http://schemas.openxmlformats.org/officeDocument/2006/relationships/customXml" Target="../../customXml/item41.xml"/><Relationship Id="rId6" Type="http://schemas.openxmlformats.org/officeDocument/2006/relationships/slideLayout" Target="../slideLayouts/slideLayout7.xml"/><Relationship Id="rId5" Type="http://schemas.openxmlformats.org/officeDocument/2006/relationships/customXml" Target="../../customXml/item43.xml"/><Relationship Id="rId4" Type="http://schemas.openxmlformats.org/officeDocument/2006/relationships/customXml" Target="../../customXml/item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8807-F841-40A7-B531-9ACD42D294C7}"/>
              </a:ext>
            </a:extLst>
          </p:cNvPr>
          <p:cNvSpPr>
            <a:spLocks noGrp="1"/>
          </p:cNvSpPr>
          <p:nvPr>
            <p:ph type="ctrTitle"/>
          </p:nvPr>
        </p:nvSpPr>
        <p:spPr/>
        <p:txBody>
          <a:bodyPr/>
          <a:lstStyle/>
          <a:p>
            <a:r>
              <a:rPr lang="en-US" dirty="0"/>
              <a:t>NFL Draft Application</a:t>
            </a:r>
          </a:p>
        </p:txBody>
      </p:sp>
      <p:sp>
        <p:nvSpPr>
          <p:cNvPr id="3" name="Subtitle 2">
            <a:extLst>
              <a:ext uri="{FF2B5EF4-FFF2-40B4-BE49-F238E27FC236}">
                <a16:creationId xmlns:a16="http://schemas.microsoft.com/office/drawing/2014/main" id="{C54894BC-08EA-4E74-A89A-9F4BB7DE2983}"/>
              </a:ext>
            </a:extLst>
          </p:cNvPr>
          <p:cNvSpPr>
            <a:spLocks noGrp="1"/>
          </p:cNvSpPr>
          <p:nvPr>
            <p:ph type="subTitle" idx="1"/>
          </p:nvPr>
        </p:nvSpPr>
        <p:spPr/>
        <p:txBody>
          <a:bodyPr>
            <a:normAutofit/>
          </a:bodyPr>
          <a:lstStyle/>
          <a:p>
            <a:r>
              <a:rPr lang="en-US" sz="4800" dirty="0">
                <a:latin typeface="Times New Roman" panose="02020603050405020304" pitchFamily="18" charset="0"/>
                <a:cs typeface="Times New Roman" panose="02020603050405020304" pitchFamily="18" charset="0"/>
              </a:rPr>
              <a:t>Storyboard</a:t>
            </a:r>
          </a:p>
        </p:txBody>
      </p:sp>
      <p:sp>
        <p:nvSpPr>
          <p:cNvPr id="4" name="TextBox 3">
            <a:extLst>
              <a:ext uri="{FF2B5EF4-FFF2-40B4-BE49-F238E27FC236}">
                <a16:creationId xmlns:a16="http://schemas.microsoft.com/office/drawing/2014/main" id="{3A6D5375-F122-4DE2-BC6E-C20B3ACFC342}"/>
              </a:ext>
            </a:extLst>
          </p:cNvPr>
          <p:cNvSpPr txBox="1"/>
          <p:nvPr/>
        </p:nvSpPr>
        <p:spPr>
          <a:xfrm flipH="1">
            <a:off x="1569719" y="5385391"/>
            <a:ext cx="4315402" cy="1200329"/>
          </a:xfrm>
          <a:prstGeom prst="rect">
            <a:avLst/>
          </a:prstGeom>
          <a:noFill/>
        </p:spPr>
        <p:txBody>
          <a:bodyPr wrap="square" rtlCol="0">
            <a:spAutoFit/>
          </a:bodyPr>
          <a:lstStyle/>
          <a:p>
            <a:r>
              <a:rPr lang="en-US" dirty="0"/>
              <a:t>Bibata Rabba Idi</a:t>
            </a:r>
          </a:p>
          <a:p>
            <a:r>
              <a:rPr lang="en-US" dirty="0"/>
              <a:t>01/21/2018</a:t>
            </a:r>
          </a:p>
          <a:p>
            <a:r>
              <a:rPr lang="en-US" dirty="0"/>
              <a:t>CST-105</a:t>
            </a:r>
          </a:p>
          <a:p>
            <a:r>
              <a:rPr lang="en-US" dirty="0"/>
              <a:t>Professor Mohamed </a:t>
            </a:r>
            <a:r>
              <a:rPr lang="en-US" dirty="0" err="1"/>
              <a:t>Mneimneh</a:t>
            </a:r>
            <a:endParaRPr lang="en-US" dirty="0"/>
          </a:p>
        </p:txBody>
      </p:sp>
    </p:spTree>
    <p:extLst>
      <p:ext uri="{BB962C8B-B14F-4D97-AF65-F5344CB8AC3E}">
        <p14:creationId xmlns:p14="http://schemas.microsoft.com/office/powerpoint/2010/main" val="391973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9">
            <a:extLst>
              <a:ext uri="{FF2B5EF4-FFF2-40B4-BE49-F238E27FC236}">
                <a16:creationId xmlns:a16="http://schemas.microsoft.com/office/drawing/2014/main" id="{B0406B3E-FA68-4B08-AC40-B1B87018A7AB}"/>
              </a:ext>
            </a:extLst>
          </p:cNvPr>
          <p:cNvSpPr/>
          <p:nvPr/>
        </p:nvSpPr>
        <p:spPr>
          <a:xfrm>
            <a:off x="1286540" y="154172"/>
            <a:ext cx="9696893" cy="5601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63EFA53-C35A-4A3F-ABF7-15F430642C28}"/>
              </a:ext>
            </a:extLst>
          </p:cNvPr>
          <p:cNvGrpSpPr/>
          <p:nvPr>
            <p:custDataLst>
              <p:custData r:id="rId1"/>
            </p:custDataLst>
          </p:nvPr>
        </p:nvGrpSpPr>
        <p:grpSpPr>
          <a:xfrm>
            <a:off x="2441829" y="817882"/>
            <a:ext cx="7418068" cy="4941796"/>
            <a:chOff x="862966" y="206065"/>
            <a:chExt cx="7418068" cy="4941796"/>
          </a:xfrm>
        </p:grpSpPr>
        <p:sp>
          <p:nvSpPr>
            <p:cNvPr id="135" name="Start">
              <a:extLst>
                <a:ext uri="{FF2B5EF4-FFF2-40B4-BE49-F238E27FC236}">
                  <a16:creationId xmlns:a16="http://schemas.microsoft.com/office/drawing/2014/main" id="{A5B65A4D-E650-4180-BDCA-BC5A28DF52C7}"/>
                </a:ext>
              </a:extLst>
            </p:cNvPr>
            <p:cNvSpPr txBox="1"/>
            <p:nvPr/>
          </p:nvSpPr>
          <p:spPr>
            <a:xfrm>
              <a:off x="862966" y="206065"/>
              <a:ext cx="352982" cy="830997"/>
            </a:xfrm>
            <a:prstGeom prst="rect">
              <a:avLst/>
            </a:prstGeom>
            <a:noFill/>
          </p:spPr>
          <p:txBody>
            <a:bodyPr wrap="none" rtlCol="0">
              <a:spAutoFit/>
            </a:bodyPr>
            <a:lstStyle/>
            <a:p>
              <a:r>
                <a:rPr lang="en-US" sz="4800" dirty="0">
                  <a:latin typeface="Segoe UI Light" pitchFamily="34" charset="0"/>
                </a:rPr>
                <a:t> </a:t>
              </a:r>
              <a:endParaRPr lang="en-US" sz="4000" dirty="0">
                <a:latin typeface="Segoe UI Light" pitchFamily="34" charset="0"/>
              </a:endParaRPr>
            </a:p>
          </p:txBody>
        </p:sp>
        <p:grpSp>
          <p:nvGrpSpPr>
            <p:cNvPr id="136" name="Group 135">
              <a:extLst>
                <a:ext uri="{FF2B5EF4-FFF2-40B4-BE49-F238E27FC236}">
                  <a16:creationId xmlns:a16="http://schemas.microsoft.com/office/drawing/2014/main" id="{45425DB6-4726-4952-AEBA-D51F563A7C21}"/>
                </a:ext>
              </a:extLst>
            </p:cNvPr>
            <p:cNvGrpSpPr/>
            <p:nvPr/>
          </p:nvGrpSpPr>
          <p:grpSpPr>
            <a:xfrm>
              <a:off x="6781748" y="443365"/>
              <a:ext cx="1473090" cy="356397"/>
              <a:chOff x="6781748" y="443365"/>
              <a:chExt cx="1473090" cy="356397"/>
            </a:xfrm>
          </p:grpSpPr>
          <p:grpSp>
            <p:nvGrpSpPr>
              <p:cNvPr id="151" name="Group 150">
                <a:extLst>
                  <a:ext uri="{FF2B5EF4-FFF2-40B4-BE49-F238E27FC236}">
                    <a16:creationId xmlns:a16="http://schemas.microsoft.com/office/drawing/2014/main" id="{BA4F12ED-0C2A-46AE-A9B2-9A9BE7DFA967}"/>
                  </a:ext>
                </a:extLst>
              </p:cNvPr>
              <p:cNvGrpSpPr/>
              <p:nvPr/>
            </p:nvGrpSpPr>
            <p:grpSpPr>
              <a:xfrm>
                <a:off x="7909193" y="443365"/>
                <a:ext cx="345645" cy="356397"/>
                <a:chOff x="8527715" y="443365"/>
                <a:chExt cx="345645" cy="356397"/>
              </a:xfrm>
            </p:grpSpPr>
            <p:pic>
              <p:nvPicPr>
                <p:cNvPr id="153" name="Person" descr="C:\Users\t-dantay\Documents\Placeholders\user.png">
                  <a:extLst>
                    <a:ext uri="{FF2B5EF4-FFF2-40B4-BE49-F238E27FC236}">
                      <a16:creationId xmlns:a16="http://schemas.microsoft.com/office/drawing/2014/main" id="{026DA7DC-A2E4-4440-BCCD-AF0C6DC1E1CF}"/>
                    </a:ext>
                  </a:extLst>
                </p:cNvPr>
                <p:cNvPicPr>
                  <a:picLocks noChangeAspect="1" noChangeArrowheads="1"/>
                </p:cNvPicPr>
                <p:nvPr>
                  <p:custDataLst>
                    <p:custData r:id="rId12"/>
                  </p:custDataLst>
                </p:nvPr>
              </p:nvPicPr>
              <p:blipFill>
                <a:blip r:embed="rId14" cstate="print">
                  <a:duotone>
                    <a:srgbClr val="EEECE1">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72725" y="520175"/>
                  <a:ext cx="255623" cy="279587"/>
                </a:xfrm>
                <a:prstGeom prst="rect">
                  <a:avLst/>
                </a:prstGeom>
                <a:noFill/>
                <a:extLst>
                  <a:ext uri="{909E8E84-426E-40DD-AFC4-6F175D3DCCD1}">
                    <a14:hiddenFill xmlns:a14="http://schemas.microsoft.com/office/drawing/2010/main">
                      <a:solidFill>
                        <a:srgbClr val="FFFFFF"/>
                      </a:solidFill>
                    </a14:hiddenFill>
                  </a:ext>
                </a:extLst>
              </p:spPr>
            </p:pic>
            <p:sp>
              <p:nvSpPr>
                <p:cNvPr id="154" name="Border">
                  <a:extLst>
                    <a:ext uri="{FF2B5EF4-FFF2-40B4-BE49-F238E27FC236}">
                      <a16:creationId xmlns:a16="http://schemas.microsoft.com/office/drawing/2014/main" id="{8600090E-EC3D-429B-B861-FAA54FBB92A1}"/>
                    </a:ext>
                  </a:extLst>
                </p:cNvPr>
                <p:cNvSpPr/>
                <p:nvPr/>
              </p:nvSpPr>
              <p:spPr>
                <a:xfrm>
                  <a:off x="8527715" y="443365"/>
                  <a:ext cx="345645" cy="356397"/>
                </a:xfrm>
                <a:prstGeom prst="rect">
                  <a:avLst/>
                </a:prstGeom>
                <a:noFill/>
                <a:ln w="12700" cap="flat" cmpd="sng" algn="ctr">
                  <a:solidFill>
                    <a:srgbClr val="FFFFFF">
                      <a:lumMod val="7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grpSp>
          <p:sp>
            <p:nvSpPr>
              <p:cNvPr id="152" name="Content">
                <a:extLst>
                  <a:ext uri="{FF2B5EF4-FFF2-40B4-BE49-F238E27FC236}">
                    <a16:creationId xmlns:a16="http://schemas.microsoft.com/office/drawing/2014/main" id="{07ACA751-2E35-4E7D-82EA-6D5CC79F43BF}"/>
                  </a:ext>
                </a:extLst>
              </p:cNvPr>
              <p:cNvSpPr txBox="1"/>
              <p:nvPr>
                <p:custDataLst>
                  <p:custData r:id="rId11"/>
                </p:custDataLst>
              </p:nvPr>
            </p:nvSpPr>
            <p:spPr>
              <a:xfrm>
                <a:off x="6781748" y="490758"/>
                <a:ext cx="1066318" cy="261610"/>
              </a:xfrm>
              <a:prstGeom prst="rect">
                <a:avLst/>
              </a:prstGeom>
              <a:noFill/>
            </p:spPr>
            <p:txBody>
              <a:bodyPr wrap="none" lIns="91440" tIns="18288" rIns="91440" bIns="27432" rtlCol="0" anchor="ctr" anchorCtr="0">
                <a:spAutoFit/>
              </a:bodyPr>
              <a:lstStyle/>
              <a:p>
                <a:r>
                  <a:rPr lang="en-US" sz="1400" dirty="0">
                    <a:solidFill>
                      <a:srgbClr val="000000"/>
                    </a:solidFill>
                    <a:latin typeface="Segoe UI" pitchFamily="34" charset="0"/>
                    <a:ea typeface="Segoe UI" pitchFamily="34" charset="0"/>
                    <a:cs typeface="Segoe UI" pitchFamily="34" charset="0"/>
                  </a:rPr>
                  <a:t>User Name</a:t>
                </a:r>
              </a:p>
            </p:txBody>
          </p:sp>
        </p:grpSp>
        <p:sp>
          <p:nvSpPr>
            <p:cNvPr id="137" name="Tile1">
              <a:extLst>
                <a:ext uri="{FF2B5EF4-FFF2-40B4-BE49-F238E27FC236}">
                  <a16:creationId xmlns:a16="http://schemas.microsoft.com/office/drawing/2014/main" id="{22341138-8E68-41B5-9DA4-41514145ADFA}"/>
                </a:ext>
              </a:extLst>
            </p:cNvPr>
            <p:cNvSpPr/>
            <p:nvPr>
              <p:custDataLst>
                <p:custData r:id="rId4"/>
              </p:custDataLst>
            </p:nvPr>
          </p:nvSpPr>
          <p:spPr>
            <a:xfrm>
              <a:off x="3307262" y="1652112"/>
              <a:ext cx="1090293"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Players List</a:t>
              </a: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38" name="Tile2">
              <a:extLst>
                <a:ext uri="{FF2B5EF4-FFF2-40B4-BE49-F238E27FC236}">
                  <a16:creationId xmlns:a16="http://schemas.microsoft.com/office/drawing/2014/main" id="{E4B717F3-7BB5-4BD5-97F2-273DDFB60CAE}"/>
                </a:ext>
              </a:extLst>
            </p:cNvPr>
            <p:cNvSpPr/>
            <p:nvPr>
              <p:custDataLst>
                <p:custData r:id="rId5"/>
              </p:custDataLst>
            </p:nvPr>
          </p:nvSpPr>
          <p:spPr>
            <a:xfrm>
              <a:off x="984594" y="2878655"/>
              <a:ext cx="1090293"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Drafted Players</a:t>
              </a: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39" name="Tile5">
              <a:extLst>
                <a:ext uri="{FF2B5EF4-FFF2-40B4-BE49-F238E27FC236}">
                  <a16:creationId xmlns:a16="http://schemas.microsoft.com/office/drawing/2014/main" id="{D1401FC2-6CBF-4001-948A-EF2CA2D8FF88}"/>
                </a:ext>
              </a:extLst>
            </p:cNvPr>
            <p:cNvSpPr/>
            <p:nvPr>
              <p:custDataLst>
                <p:custData r:id="rId6"/>
              </p:custDataLst>
            </p:nvPr>
          </p:nvSpPr>
          <p:spPr>
            <a:xfrm>
              <a:off x="2775170" y="4057568"/>
              <a:ext cx="1622385"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a:latin typeface="Segoe UI"/>
                </a:rPr>
                <a:t>Roster</a:t>
              </a:r>
              <a:endParaRPr kumimoji="0" lang="en-US" sz="1200" b="0" i="0" u="none" strike="noStrike" kern="0" cap="none" spc="0" normalizeH="0" baseline="0" noProof="0" dirty="0">
                <a:ln>
                  <a:noFill/>
                </a:ln>
                <a:effectLst/>
                <a:uLnTx/>
                <a:uFillTx/>
                <a:latin typeface="Segoe UI"/>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40" name="Tile3">
              <a:extLst>
                <a:ext uri="{FF2B5EF4-FFF2-40B4-BE49-F238E27FC236}">
                  <a16:creationId xmlns:a16="http://schemas.microsoft.com/office/drawing/2014/main" id="{378068F3-767E-4521-92C0-C018EF962D25}"/>
                </a:ext>
              </a:extLst>
            </p:cNvPr>
            <p:cNvSpPr/>
            <p:nvPr>
              <p:custDataLst>
                <p:custData r:id="rId7"/>
              </p:custDataLst>
            </p:nvPr>
          </p:nvSpPr>
          <p:spPr>
            <a:xfrm>
              <a:off x="2143337" y="2878656"/>
              <a:ext cx="1090293"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Not Drafted Players</a:t>
              </a:r>
            </a:p>
            <a:p>
              <a:pPr marL="0" marR="0" indent="0"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41" name="Tile4">
              <a:extLst>
                <a:ext uri="{FF2B5EF4-FFF2-40B4-BE49-F238E27FC236}">
                  <a16:creationId xmlns:a16="http://schemas.microsoft.com/office/drawing/2014/main" id="{DE9DE35D-3193-4960-B223-76482EF7782C}"/>
                </a:ext>
              </a:extLst>
            </p:cNvPr>
            <p:cNvSpPr/>
            <p:nvPr>
              <p:custDataLst>
                <p:custData r:id="rId8"/>
              </p:custDataLst>
            </p:nvPr>
          </p:nvSpPr>
          <p:spPr>
            <a:xfrm>
              <a:off x="3264346" y="2891961"/>
              <a:ext cx="1090293"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Stats</a:t>
              </a: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46" name="Tile6">
              <a:extLst>
                <a:ext uri="{FF2B5EF4-FFF2-40B4-BE49-F238E27FC236}">
                  <a16:creationId xmlns:a16="http://schemas.microsoft.com/office/drawing/2014/main" id="{F1DA97BB-50C1-4457-9517-4C2259C5561D}"/>
                </a:ext>
              </a:extLst>
            </p:cNvPr>
            <p:cNvSpPr/>
            <p:nvPr>
              <p:custDataLst>
                <p:custData r:id="rId9"/>
              </p:custDataLst>
            </p:nvPr>
          </p:nvSpPr>
          <p:spPr>
            <a:xfrm>
              <a:off x="979413" y="1652112"/>
              <a:ext cx="2254217"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Home</a:t>
              </a: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48" name="Tile2">
              <a:extLst>
                <a:ext uri="{FF2B5EF4-FFF2-40B4-BE49-F238E27FC236}">
                  <a16:creationId xmlns:a16="http://schemas.microsoft.com/office/drawing/2014/main" id="{9DB14CBA-FEC3-4DB5-8DFE-909414F51720}"/>
                </a:ext>
              </a:extLst>
            </p:cNvPr>
            <p:cNvSpPr/>
            <p:nvPr>
              <p:custDataLst>
                <p:custData r:id="rId10"/>
              </p:custDataLst>
            </p:nvPr>
          </p:nvSpPr>
          <p:spPr>
            <a:xfrm>
              <a:off x="5971953" y="1726354"/>
              <a:ext cx="2309081" cy="2090289"/>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grpSp>
      <p:pic>
        <p:nvPicPr>
          <p:cNvPr id="159" name="Picture 158" descr="A close up of a sign&#10;&#10;Description generated with very high confidence">
            <a:extLst>
              <a:ext uri="{FF2B5EF4-FFF2-40B4-BE49-F238E27FC236}">
                <a16:creationId xmlns:a16="http://schemas.microsoft.com/office/drawing/2014/main" id="{3EBBA364-0BC5-4DD5-9950-0B022C836F5C}"/>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2563457" y="591374"/>
            <a:ext cx="2952750" cy="1746473"/>
          </a:xfrm>
          <a:prstGeom prst="rect">
            <a:avLst/>
          </a:prstGeom>
        </p:spPr>
      </p:pic>
      <p:pic>
        <p:nvPicPr>
          <p:cNvPr id="165" name="Picture 164">
            <a:extLst>
              <a:ext uri="{FF2B5EF4-FFF2-40B4-BE49-F238E27FC236}">
                <a16:creationId xmlns:a16="http://schemas.microsoft.com/office/drawing/2014/main" id="{F9DE48AC-20C4-4A11-BC7C-FABA2F59776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95953" y="2453952"/>
            <a:ext cx="2254218" cy="2139313"/>
          </a:xfrm>
          <a:prstGeom prst="rect">
            <a:avLst/>
          </a:prstGeom>
        </p:spPr>
      </p:pic>
      <p:sp>
        <p:nvSpPr>
          <p:cNvPr id="166" name="Content">
            <a:extLst>
              <a:ext uri="{FF2B5EF4-FFF2-40B4-BE49-F238E27FC236}">
                <a16:creationId xmlns:a16="http://schemas.microsoft.com/office/drawing/2014/main" id="{5F84DDAF-F58E-467A-B372-192ADB6F688B}"/>
              </a:ext>
            </a:extLst>
          </p:cNvPr>
          <p:cNvSpPr/>
          <p:nvPr>
            <p:custDataLst>
              <p:custData r:id="rId2"/>
            </p:custDataLst>
          </p:nvPr>
        </p:nvSpPr>
        <p:spPr>
          <a:xfrm>
            <a:off x="8436717" y="1900238"/>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User Info</a:t>
            </a:r>
            <a:endParaRPr lang="en-US" sz="1200" dirty="0">
              <a:solidFill>
                <a:srgbClr val="000000"/>
              </a:solidFill>
              <a:latin typeface="Segoe UI" pitchFamily="34" charset="0"/>
              <a:cs typeface="Segoe UI" pitchFamily="34" charset="0"/>
            </a:endParaRPr>
          </a:p>
        </p:txBody>
      </p:sp>
      <p:sp>
        <p:nvSpPr>
          <p:cNvPr id="168" name="Tile5">
            <a:extLst>
              <a:ext uri="{FF2B5EF4-FFF2-40B4-BE49-F238E27FC236}">
                <a16:creationId xmlns:a16="http://schemas.microsoft.com/office/drawing/2014/main" id="{DC711067-A78D-4878-BAE4-11E9C860AAD4}"/>
              </a:ext>
            </a:extLst>
          </p:cNvPr>
          <p:cNvSpPr/>
          <p:nvPr>
            <p:custDataLst>
              <p:custData r:id="rId3"/>
            </p:custDataLst>
          </p:nvPr>
        </p:nvSpPr>
        <p:spPr>
          <a:xfrm>
            <a:off x="2558276" y="4669385"/>
            <a:ext cx="1622385" cy="1090293"/>
          </a:xfrm>
          <a:prstGeom prst="rect">
            <a:avLst/>
          </a:prstGeom>
          <a:solidFill>
            <a:srgbClr val="FFFFFF">
              <a:lumMod val="8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a:ln>
                  <a:noFill/>
                </a:ln>
                <a:effectLst/>
                <a:uLnTx/>
                <a:uFillTx/>
                <a:latin typeface="Segoe UI"/>
                <a:ea typeface="+mn-ea"/>
                <a:cs typeface="+mn-cs"/>
              </a:rPr>
              <a:t>Player’s Team</a:t>
            </a:r>
          </a:p>
          <a:p>
            <a:pPr marL="0" marR="0" indent="0" algn="ctr" defTabSz="914400" eaLnBrk="1" fontAlgn="auto" latinLnBrk="0" hangingPunct="1">
              <a:lnSpc>
                <a:spcPct val="100000"/>
              </a:lnSpc>
              <a:spcBef>
                <a:spcPts val="0"/>
              </a:spcBef>
              <a:spcAft>
                <a:spcPts val="0"/>
              </a:spcAft>
              <a:buClrTx/>
              <a:buSzTx/>
              <a:buFontTx/>
              <a:buNone/>
              <a:tabLst/>
            </a:pPr>
            <a:endParaRPr lang="en-US" sz="1200" kern="0" dirty="0">
              <a:latin typeface="Segoe UI"/>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a:ln>
                <a:noFill/>
              </a:ln>
              <a:effectLst/>
              <a:uLnTx/>
              <a:uFillTx/>
              <a:latin typeface="Segoe UI"/>
              <a:ea typeface="+mn-ea"/>
              <a:cs typeface="+mn-cs"/>
            </a:endParaRPr>
          </a:p>
        </p:txBody>
      </p:sp>
      <p:sp>
        <p:nvSpPr>
          <p:cNvPr id="169" name="TextBox 168">
            <a:extLst>
              <a:ext uri="{FF2B5EF4-FFF2-40B4-BE49-F238E27FC236}">
                <a16:creationId xmlns:a16="http://schemas.microsoft.com/office/drawing/2014/main" id="{ABB3EC04-C648-4CD7-BC23-13FD556784EE}"/>
              </a:ext>
            </a:extLst>
          </p:cNvPr>
          <p:cNvSpPr txBox="1"/>
          <p:nvPr/>
        </p:nvSpPr>
        <p:spPr>
          <a:xfrm>
            <a:off x="0" y="5711974"/>
            <a:ext cx="12057321" cy="1200329"/>
          </a:xfrm>
          <a:prstGeom prst="rect">
            <a:avLst/>
          </a:prstGeom>
          <a:noFill/>
        </p:spPr>
        <p:txBody>
          <a:bodyPr wrap="square" rtlCol="0">
            <a:spAutoFit/>
          </a:bodyPr>
          <a:lstStyle/>
          <a:p>
            <a:r>
              <a:rPr lang="en-US" dirty="0"/>
              <a:t>This is the home page, it has an NFL logo, 7 tabs that will represent class and child-classes. For example “Drafted Players” and “Not Drafted Players” could be child-classes of the “Players” class. Each of the seven tabs will be updated by the CEO. These four tabs(Players List, Stats, Player’s Team and Roster will all lead to four different screens by pressing them. Drafted Players and Not Drafted Players tabs will only show a list of corresponding players and the home tab will be the way it is now when pressed.</a:t>
            </a:r>
          </a:p>
        </p:txBody>
      </p:sp>
    </p:spTree>
    <p:extLst>
      <p:ext uri="{BB962C8B-B14F-4D97-AF65-F5344CB8AC3E}">
        <p14:creationId xmlns:p14="http://schemas.microsoft.com/office/powerpoint/2010/main" val="64222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76E0C96-1BC8-43AA-AD92-0837A85774B7}"/>
              </a:ext>
            </a:extLst>
          </p:cNvPr>
          <p:cNvSpPr/>
          <p:nvPr/>
        </p:nvSpPr>
        <p:spPr>
          <a:xfrm>
            <a:off x="946298" y="606056"/>
            <a:ext cx="9314121" cy="4439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List">
            <a:extLst>
              <a:ext uri="{FF2B5EF4-FFF2-40B4-BE49-F238E27FC236}">
                <a16:creationId xmlns:a16="http://schemas.microsoft.com/office/drawing/2014/main" id="{DF77CE55-5920-4140-80B5-A59585499A9C}"/>
              </a:ext>
            </a:extLst>
          </p:cNvPr>
          <p:cNvGrpSpPr/>
          <p:nvPr>
            <p:custDataLst>
              <p:custData r:id="rId1"/>
            </p:custDataLst>
          </p:nvPr>
        </p:nvGrpSpPr>
        <p:grpSpPr>
          <a:xfrm>
            <a:off x="3099442" y="2117848"/>
            <a:ext cx="2329623" cy="2218962"/>
            <a:chOff x="4610405" y="3047458"/>
            <a:chExt cx="1651415" cy="1533690"/>
          </a:xfrm>
        </p:grpSpPr>
        <p:grpSp>
          <p:nvGrpSpPr>
            <p:cNvPr id="3" name="Group 2">
              <a:extLst>
                <a:ext uri="{FF2B5EF4-FFF2-40B4-BE49-F238E27FC236}">
                  <a16:creationId xmlns:a16="http://schemas.microsoft.com/office/drawing/2014/main" id="{0E836098-E8A4-46AA-ADEA-BE218C87ED42}"/>
                </a:ext>
              </a:extLst>
            </p:cNvPr>
            <p:cNvGrpSpPr/>
            <p:nvPr/>
          </p:nvGrpSpPr>
          <p:grpSpPr>
            <a:xfrm>
              <a:off x="4610405" y="3047458"/>
              <a:ext cx="1651415" cy="1533690"/>
              <a:chOff x="4648810" y="3359442"/>
              <a:chExt cx="713680" cy="756306"/>
            </a:xfrm>
          </p:grpSpPr>
          <p:sp>
            <p:nvSpPr>
              <p:cNvPr id="9" name="Background">
                <a:extLst>
                  <a:ext uri="{FF2B5EF4-FFF2-40B4-BE49-F238E27FC236}">
                    <a16:creationId xmlns:a16="http://schemas.microsoft.com/office/drawing/2014/main" id="{219D648E-0DE4-475A-A237-C73FA6218D37}"/>
                  </a:ext>
                </a:extLst>
              </p:cNvPr>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sp>
            <p:nvSpPr>
              <p:cNvPr id="10" name="Content">
                <a:extLst>
                  <a:ext uri="{FF2B5EF4-FFF2-40B4-BE49-F238E27FC236}">
                    <a16:creationId xmlns:a16="http://schemas.microsoft.com/office/drawing/2014/main" id="{C14E2A7B-9AA6-4541-8AF7-7A4A792AF9B7}"/>
                  </a:ext>
                </a:extLst>
              </p:cNvPr>
              <p:cNvSpPr/>
              <p:nvPr/>
            </p:nvSpPr>
            <p:spPr>
              <a:xfrm>
                <a:off x="4648810" y="3359442"/>
                <a:ext cx="713680" cy="258058"/>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a:solidFill>
                      <a:sysClr val="windowText" lastClr="000000"/>
                    </a:solidFill>
                    <a:latin typeface="Segoe UI" pitchFamily="34" charset="0"/>
                    <a:cs typeface="Segoe UI" pitchFamily="34" charset="0"/>
                  </a:rPr>
                  <a:t>Player1</a:t>
                </a:r>
              </a:p>
              <a:p>
                <a:r>
                  <a:rPr lang="en-US" sz="1200" dirty="0">
                    <a:solidFill>
                      <a:sysClr val="windowText" lastClr="000000"/>
                    </a:solidFill>
                    <a:latin typeface="Segoe UI" pitchFamily="34" charset="0"/>
                    <a:cs typeface="Segoe UI" pitchFamily="34" charset="0"/>
                  </a:rPr>
                  <a:t>Player2</a:t>
                </a:r>
              </a:p>
              <a:p>
                <a:r>
                  <a:rPr lang="en-US" sz="1200" dirty="0">
                    <a:solidFill>
                      <a:sysClr val="windowText" lastClr="000000"/>
                    </a:solidFill>
                    <a:latin typeface="Segoe UI" pitchFamily="34" charset="0"/>
                    <a:cs typeface="Segoe UI" pitchFamily="34" charset="0"/>
                  </a:rPr>
                  <a:t>Player3</a:t>
                </a:r>
              </a:p>
              <a:p>
                <a:r>
                  <a:rPr lang="en-US" sz="1200" dirty="0">
                    <a:solidFill>
                      <a:sysClr val="windowText" lastClr="000000"/>
                    </a:solidFill>
                    <a:latin typeface="Segoe UI" pitchFamily="34" charset="0"/>
                    <a:cs typeface="Segoe UI" pitchFamily="34" charset="0"/>
                  </a:rPr>
                  <a:t>Player4</a:t>
                </a:r>
              </a:p>
            </p:txBody>
          </p:sp>
        </p:grpSp>
        <p:grpSp>
          <p:nvGrpSpPr>
            <p:cNvPr id="4" name="Group 3">
              <a:extLst>
                <a:ext uri="{FF2B5EF4-FFF2-40B4-BE49-F238E27FC236}">
                  <a16:creationId xmlns:a16="http://schemas.microsoft.com/office/drawing/2014/main" id="{7CF35189-D0E8-47BC-9A04-5FB00EA89341}"/>
                </a:ext>
              </a:extLst>
            </p:cNvPr>
            <p:cNvGrpSpPr/>
            <p:nvPr>
              <p:custDataLst>
                <p:custData r:id="rId14"/>
              </p:custDataLst>
            </p:nvPr>
          </p:nvGrpSpPr>
          <p:grpSpPr>
            <a:xfrm>
              <a:off x="6113828" y="3047458"/>
              <a:ext cx="147992" cy="1533690"/>
              <a:chOff x="4496659" y="1543110"/>
              <a:chExt cx="147992" cy="3562292"/>
            </a:xfrm>
          </p:grpSpPr>
          <p:sp>
            <p:nvSpPr>
              <p:cNvPr id="5" name="ScrollBar">
                <a:extLst>
                  <a:ext uri="{FF2B5EF4-FFF2-40B4-BE49-F238E27FC236}">
                    <a16:creationId xmlns:a16="http://schemas.microsoft.com/office/drawing/2014/main" id="{EEA348D3-B6FC-4B18-AE56-84B28E1C9EB9}"/>
                  </a:ext>
                </a:extLst>
              </p:cNvPr>
              <p:cNvSpPr>
                <a:spLocks/>
              </p:cNvSpPr>
              <p:nvPr/>
            </p:nvSpPr>
            <p:spPr>
              <a:xfrm>
                <a:off x="4496659" y="1543110"/>
                <a:ext cx="147992"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6" name="Slider">
                <a:extLst>
                  <a:ext uri="{FF2B5EF4-FFF2-40B4-BE49-F238E27FC236}">
                    <a16:creationId xmlns:a16="http://schemas.microsoft.com/office/drawing/2014/main" id="{F231D097-7DC7-4AD4-954B-769B54A0A737}"/>
                  </a:ext>
                </a:extLst>
              </p:cNvPr>
              <p:cNvSpPr>
                <a:spLocks/>
              </p:cNvSpPr>
              <p:nvPr/>
            </p:nvSpPr>
            <p:spPr>
              <a:xfrm>
                <a:off x="4496659" y="2237544"/>
                <a:ext cx="147992" cy="804962"/>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7" name="UpArrow">
                <a:extLst>
                  <a:ext uri="{FF2B5EF4-FFF2-40B4-BE49-F238E27FC236}">
                    <a16:creationId xmlns:a16="http://schemas.microsoft.com/office/drawing/2014/main" id="{78B7592E-AC62-49F9-ABE0-7E20CDE1E30C}"/>
                  </a:ext>
                </a:extLst>
              </p:cNvPr>
              <p:cNvSpPr>
                <a:spLocks/>
              </p:cNvSpPr>
              <p:nvPr/>
            </p:nvSpPr>
            <p:spPr>
              <a:xfrm>
                <a:off x="4538651" y="1628432"/>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8" name="DownArrow">
                <a:extLst>
                  <a:ext uri="{FF2B5EF4-FFF2-40B4-BE49-F238E27FC236}">
                    <a16:creationId xmlns:a16="http://schemas.microsoft.com/office/drawing/2014/main" id="{D29F9756-3469-40CE-9016-C78EF14303C5}"/>
                  </a:ext>
                </a:extLst>
              </p:cNvPr>
              <p:cNvSpPr>
                <a:spLocks/>
              </p:cNvSpPr>
              <p:nvPr/>
            </p:nvSpPr>
            <p:spPr>
              <a:xfrm rot="10800000">
                <a:off x="4538651" y="4880844"/>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1" name="Rectangle 10">
            <a:extLst>
              <a:ext uri="{FF2B5EF4-FFF2-40B4-BE49-F238E27FC236}">
                <a16:creationId xmlns:a16="http://schemas.microsoft.com/office/drawing/2014/main" id="{5F5090EF-686E-41BB-9B15-B052EF9703DC}"/>
              </a:ext>
            </a:extLst>
          </p:cNvPr>
          <p:cNvSpPr/>
          <p:nvPr/>
        </p:nvSpPr>
        <p:spPr>
          <a:xfrm>
            <a:off x="3048000" y="2828836"/>
            <a:ext cx="6096000" cy="830997"/>
          </a:xfrm>
          <a:prstGeom prst="rect">
            <a:avLst/>
          </a:prstGeom>
        </p:spPr>
        <p:txBody>
          <a:bodyPr>
            <a:spAutoFit/>
          </a:bodyPr>
          <a:lstStyle/>
          <a:p>
            <a:r>
              <a:rPr lang="en-US" sz="1200" dirty="0">
                <a:solidFill>
                  <a:sysClr val="windowText" lastClr="000000"/>
                </a:solidFill>
                <a:latin typeface="Times New Roman" panose="02020603050405020304" pitchFamily="18" charset="0"/>
                <a:cs typeface="Times New Roman" panose="02020603050405020304" pitchFamily="18" charset="0"/>
              </a:rPr>
              <a:t>Player5</a:t>
            </a:r>
          </a:p>
          <a:p>
            <a:r>
              <a:rPr lang="en-US" sz="1200" dirty="0">
                <a:solidFill>
                  <a:sysClr val="windowText" lastClr="000000"/>
                </a:solidFill>
                <a:latin typeface="Times New Roman" panose="02020603050405020304" pitchFamily="18" charset="0"/>
                <a:cs typeface="Times New Roman" panose="02020603050405020304" pitchFamily="18" charset="0"/>
              </a:rPr>
              <a:t>Player6</a:t>
            </a:r>
          </a:p>
          <a:p>
            <a:r>
              <a:rPr lang="en-US" sz="1200" dirty="0">
                <a:solidFill>
                  <a:sysClr val="windowText" lastClr="000000"/>
                </a:solidFill>
                <a:latin typeface="Times New Roman" panose="02020603050405020304" pitchFamily="18" charset="0"/>
                <a:cs typeface="Times New Roman" panose="02020603050405020304" pitchFamily="18" charset="0"/>
              </a:rPr>
              <a:t>Player7</a:t>
            </a:r>
          </a:p>
          <a:p>
            <a:r>
              <a:rPr lang="en-US" sz="1200" dirty="0">
                <a:solidFill>
                  <a:sysClr val="windowText" lastClr="000000"/>
                </a:solidFill>
                <a:latin typeface="Times New Roman" panose="02020603050405020304" pitchFamily="18" charset="0"/>
                <a:cs typeface="Times New Roman" panose="02020603050405020304" pitchFamily="18" charset="0"/>
              </a:rPr>
              <a:t>Player8</a:t>
            </a:r>
          </a:p>
        </p:txBody>
      </p:sp>
      <p:grpSp>
        <p:nvGrpSpPr>
          <p:cNvPr id="12" name="RadioButtonUnselected">
            <a:extLst>
              <a:ext uri="{FF2B5EF4-FFF2-40B4-BE49-F238E27FC236}">
                <a16:creationId xmlns:a16="http://schemas.microsoft.com/office/drawing/2014/main" id="{E13B4A19-ED29-441A-AE66-E6B66086664B}"/>
              </a:ext>
            </a:extLst>
          </p:cNvPr>
          <p:cNvGrpSpPr/>
          <p:nvPr>
            <p:custDataLst>
              <p:custData r:id="rId2"/>
            </p:custDataLst>
          </p:nvPr>
        </p:nvGrpSpPr>
        <p:grpSpPr>
          <a:xfrm>
            <a:off x="3880986" y="2135597"/>
            <a:ext cx="816429" cy="230832"/>
            <a:chOff x="4356895" y="3331414"/>
            <a:chExt cx="816429" cy="230832"/>
          </a:xfrm>
        </p:grpSpPr>
        <p:sp>
          <p:nvSpPr>
            <p:cNvPr id="13" name="Content">
              <a:extLst>
                <a:ext uri="{FF2B5EF4-FFF2-40B4-BE49-F238E27FC236}">
                  <a16:creationId xmlns:a16="http://schemas.microsoft.com/office/drawing/2014/main" id="{97435869-F990-4D04-999B-CE25AFE782E0}"/>
                </a:ext>
              </a:extLst>
            </p:cNvPr>
            <p:cNvSpPr txBox="1"/>
            <p:nvPr/>
          </p:nvSpPr>
          <p:spPr>
            <a:xfrm>
              <a:off x="4448061" y="3331414"/>
              <a:ext cx="725263"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Dra</a:t>
              </a:r>
              <a:r>
                <a:rPr lang="en-US" sz="1100" dirty="0">
                  <a:latin typeface="Segoe UI" pitchFamily="34" charset="0"/>
                  <a:ea typeface="Segoe UI" pitchFamily="34" charset="0"/>
                  <a:cs typeface="Segoe UI" pitchFamily="34" charset="0"/>
                </a:rPr>
                <a:t>ft</a:t>
              </a:r>
              <a:r>
                <a:rPr lang="en-US" sz="1200" dirty="0">
                  <a:latin typeface="Segoe UI" pitchFamily="34" charset="0"/>
                  <a:ea typeface="Segoe UI" pitchFamily="34" charset="0"/>
                  <a:cs typeface="Segoe UI" pitchFamily="34" charset="0"/>
                </a:rPr>
                <a:t>ed</a:t>
              </a:r>
            </a:p>
          </p:txBody>
        </p:sp>
        <p:sp>
          <p:nvSpPr>
            <p:cNvPr id="14" name="Circle">
              <a:extLst>
                <a:ext uri="{FF2B5EF4-FFF2-40B4-BE49-F238E27FC236}">
                  <a16:creationId xmlns:a16="http://schemas.microsoft.com/office/drawing/2014/main" id="{1B972F58-5A16-4C8A-90DE-37ACC112E62E}"/>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15" name="RadioButtonUnselected">
            <a:extLst>
              <a:ext uri="{FF2B5EF4-FFF2-40B4-BE49-F238E27FC236}">
                <a16:creationId xmlns:a16="http://schemas.microsoft.com/office/drawing/2014/main" id="{84133133-40AC-46E6-AB6B-15409EA045CE}"/>
              </a:ext>
            </a:extLst>
          </p:cNvPr>
          <p:cNvGrpSpPr/>
          <p:nvPr>
            <p:custDataLst>
              <p:custData r:id="rId3"/>
            </p:custDataLst>
          </p:nvPr>
        </p:nvGrpSpPr>
        <p:grpSpPr>
          <a:xfrm>
            <a:off x="3901623" y="2324571"/>
            <a:ext cx="725263" cy="230832"/>
            <a:chOff x="4356895" y="3334651"/>
            <a:chExt cx="725263" cy="230832"/>
          </a:xfrm>
        </p:grpSpPr>
        <p:sp>
          <p:nvSpPr>
            <p:cNvPr id="16" name="Content">
              <a:extLst>
                <a:ext uri="{FF2B5EF4-FFF2-40B4-BE49-F238E27FC236}">
                  <a16:creationId xmlns:a16="http://schemas.microsoft.com/office/drawing/2014/main" id="{C50AB49B-D059-4904-A7AA-484322556D42}"/>
                </a:ext>
              </a:extLst>
            </p:cNvPr>
            <p:cNvSpPr txBox="1"/>
            <p:nvPr/>
          </p:nvSpPr>
          <p:spPr>
            <a:xfrm>
              <a:off x="4356895" y="3334651"/>
              <a:ext cx="725263"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Drafted</a:t>
              </a:r>
            </a:p>
          </p:txBody>
        </p:sp>
        <p:sp>
          <p:nvSpPr>
            <p:cNvPr id="17" name="Circle">
              <a:extLst>
                <a:ext uri="{FF2B5EF4-FFF2-40B4-BE49-F238E27FC236}">
                  <a16:creationId xmlns:a16="http://schemas.microsoft.com/office/drawing/2014/main" id="{6EF4A21D-3C01-46B3-AECE-618836FBB947}"/>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18" name="RadioButtonUnselected">
            <a:extLst>
              <a:ext uri="{FF2B5EF4-FFF2-40B4-BE49-F238E27FC236}">
                <a16:creationId xmlns:a16="http://schemas.microsoft.com/office/drawing/2014/main" id="{9D26489D-9395-4510-A3A6-332137793156}"/>
              </a:ext>
            </a:extLst>
          </p:cNvPr>
          <p:cNvGrpSpPr/>
          <p:nvPr>
            <p:custDataLst>
              <p:custData r:id="rId4"/>
            </p:custDataLst>
          </p:nvPr>
        </p:nvGrpSpPr>
        <p:grpSpPr>
          <a:xfrm>
            <a:off x="3901623" y="2532534"/>
            <a:ext cx="725263" cy="230832"/>
            <a:chOff x="4356895" y="3334651"/>
            <a:chExt cx="725263" cy="230832"/>
          </a:xfrm>
        </p:grpSpPr>
        <p:sp>
          <p:nvSpPr>
            <p:cNvPr id="19" name="Content">
              <a:extLst>
                <a:ext uri="{FF2B5EF4-FFF2-40B4-BE49-F238E27FC236}">
                  <a16:creationId xmlns:a16="http://schemas.microsoft.com/office/drawing/2014/main" id="{5F57F79B-1F6D-4AD1-8881-29D5DF1E2DFC}"/>
                </a:ext>
              </a:extLst>
            </p:cNvPr>
            <p:cNvSpPr txBox="1"/>
            <p:nvPr/>
          </p:nvSpPr>
          <p:spPr>
            <a:xfrm>
              <a:off x="4356895" y="3334651"/>
              <a:ext cx="725263"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Drafted</a:t>
              </a:r>
            </a:p>
          </p:txBody>
        </p:sp>
        <p:sp>
          <p:nvSpPr>
            <p:cNvPr id="20" name="Circle">
              <a:extLst>
                <a:ext uri="{FF2B5EF4-FFF2-40B4-BE49-F238E27FC236}">
                  <a16:creationId xmlns:a16="http://schemas.microsoft.com/office/drawing/2014/main" id="{8D21C568-CF1C-4153-A18D-B7679ED8C534}"/>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4" name="RadioButtonUnselected">
            <a:extLst>
              <a:ext uri="{FF2B5EF4-FFF2-40B4-BE49-F238E27FC236}">
                <a16:creationId xmlns:a16="http://schemas.microsoft.com/office/drawing/2014/main" id="{C49A26FE-CE00-4993-BE1A-191B67881D14}"/>
              </a:ext>
            </a:extLst>
          </p:cNvPr>
          <p:cNvGrpSpPr/>
          <p:nvPr>
            <p:custDataLst>
              <p:custData r:id="rId5"/>
            </p:custDataLst>
          </p:nvPr>
        </p:nvGrpSpPr>
        <p:grpSpPr>
          <a:xfrm>
            <a:off x="3901623" y="2691627"/>
            <a:ext cx="725263" cy="230832"/>
            <a:chOff x="4356895" y="3334651"/>
            <a:chExt cx="725263" cy="230832"/>
          </a:xfrm>
        </p:grpSpPr>
        <p:sp>
          <p:nvSpPr>
            <p:cNvPr id="25" name="Content">
              <a:extLst>
                <a:ext uri="{FF2B5EF4-FFF2-40B4-BE49-F238E27FC236}">
                  <a16:creationId xmlns:a16="http://schemas.microsoft.com/office/drawing/2014/main" id="{72138EAB-31B9-44A6-85D6-0EAEC5CA403E}"/>
                </a:ext>
              </a:extLst>
            </p:cNvPr>
            <p:cNvSpPr txBox="1"/>
            <p:nvPr/>
          </p:nvSpPr>
          <p:spPr>
            <a:xfrm>
              <a:off x="4356895" y="3334651"/>
              <a:ext cx="725263"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Drafted</a:t>
              </a:r>
            </a:p>
          </p:txBody>
        </p:sp>
        <p:sp>
          <p:nvSpPr>
            <p:cNvPr id="26" name="Circle">
              <a:extLst>
                <a:ext uri="{FF2B5EF4-FFF2-40B4-BE49-F238E27FC236}">
                  <a16:creationId xmlns:a16="http://schemas.microsoft.com/office/drawing/2014/main" id="{D7863243-E1DD-4E62-9EAE-21C9A42E2E2C}"/>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7" name="RadioButtonUnselected">
            <a:extLst>
              <a:ext uri="{FF2B5EF4-FFF2-40B4-BE49-F238E27FC236}">
                <a16:creationId xmlns:a16="http://schemas.microsoft.com/office/drawing/2014/main" id="{5904A47E-B689-4125-AF9F-0A608BC99BD5}"/>
              </a:ext>
            </a:extLst>
          </p:cNvPr>
          <p:cNvGrpSpPr/>
          <p:nvPr>
            <p:custDataLst>
              <p:custData r:id="rId6"/>
            </p:custDataLst>
          </p:nvPr>
        </p:nvGrpSpPr>
        <p:grpSpPr>
          <a:xfrm>
            <a:off x="3940172" y="2850424"/>
            <a:ext cx="725263" cy="230832"/>
            <a:chOff x="4392844" y="2840059"/>
            <a:chExt cx="725263" cy="230832"/>
          </a:xfrm>
        </p:grpSpPr>
        <p:sp>
          <p:nvSpPr>
            <p:cNvPr id="28" name="Content">
              <a:extLst>
                <a:ext uri="{FF2B5EF4-FFF2-40B4-BE49-F238E27FC236}">
                  <a16:creationId xmlns:a16="http://schemas.microsoft.com/office/drawing/2014/main" id="{4F202199-B008-44B9-B1BD-AF6632641CCF}"/>
                </a:ext>
              </a:extLst>
            </p:cNvPr>
            <p:cNvSpPr txBox="1"/>
            <p:nvPr/>
          </p:nvSpPr>
          <p:spPr>
            <a:xfrm>
              <a:off x="4392844" y="2840059"/>
              <a:ext cx="725263"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Drafted</a:t>
              </a:r>
            </a:p>
          </p:txBody>
        </p:sp>
        <p:sp>
          <p:nvSpPr>
            <p:cNvPr id="29" name="Circle">
              <a:extLst>
                <a:ext uri="{FF2B5EF4-FFF2-40B4-BE49-F238E27FC236}">
                  <a16:creationId xmlns:a16="http://schemas.microsoft.com/office/drawing/2014/main" id="{45DE5C2F-55D3-463C-9A0F-8A1704875BDD}"/>
                </a:ext>
              </a:extLst>
            </p:cNvPr>
            <p:cNvSpPr/>
            <p:nvPr/>
          </p:nvSpPr>
          <p:spPr>
            <a:xfrm>
              <a:off x="4392844" y="2895591"/>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30" name="RadioButtonUnselected">
            <a:extLst>
              <a:ext uri="{FF2B5EF4-FFF2-40B4-BE49-F238E27FC236}">
                <a16:creationId xmlns:a16="http://schemas.microsoft.com/office/drawing/2014/main" id="{E9DA3F66-28EE-41EA-A9E5-71FA1F585EA6}"/>
              </a:ext>
            </a:extLst>
          </p:cNvPr>
          <p:cNvGrpSpPr/>
          <p:nvPr>
            <p:custDataLst>
              <p:custData r:id="rId7"/>
            </p:custDataLst>
          </p:nvPr>
        </p:nvGrpSpPr>
        <p:grpSpPr>
          <a:xfrm>
            <a:off x="3880986" y="3026837"/>
            <a:ext cx="763812" cy="230832"/>
            <a:chOff x="4426745" y="2627216"/>
            <a:chExt cx="763812" cy="230832"/>
          </a:xfrm>
        </p:grpSpPr>
        <p:sp>
          <p:nvSpPr>
            <p:cNvPr id="31" name="Content">
              <a:extLst>
                <a:ext uri="{FF2B5EF4-FFF2-40B4-BE49-F238E27FC236}">
                  <a16:creationId xmlns:a16="http://schemas.microsoft.com/office/drawing/2014/main" id="{90E1B1EF-9F91-4BE7-88EE-B35A00335C83}"/>
                </a:ext>
              </a:extLst>
            </p:cNvPr>
            <p:cNvSpPr txBox="1"/>
            <p:nvPr/>
          </p:nvSpPr>
          <p:spPr>
            <a:xfrm>
              <a:off x="4465294" y="2627216"/>
              <a:ext cx="725263"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Drafted</a:t>
              </a:r>
            </a:p>
          </p:txBody>
        </p:sp>
        <p:sp>
          <p:nvSpPr>
            <p:cNvPr id="32" name="Circle">
              <a:extLst>
                <a:ext uri="{FF2B5EF4-FFF2-40B4-BE49-F238E27FC236}">
                  <a16:creationId xmlns:a16="http://schemas.microsoft.com/office/drawing/2014/main" id="{8D06D83E-56A6-42CC-B12B-0A9AE5E7A7EF}"/>
                </a:ext>
              </a:extLst>
            </p:cNvPr>
            <p:cNvSpPr/>
            <p:nvPr/>
          </p:nvSpPr>
          <p:spPr>
            <a:xfrm>
              <a:off x="4426745" y="2663069"/>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33" name="RadioButtonUnselected">
            <a:extLst>
              <a:ext uri="{FF2B5EF4-FFF2-40B4-BE49-F238E27FC236}">
                <a16:creationId xmlns:a16="http://schemas.microsoft.com/office/drawing/2014/main" id="{2B3F1486-8F08-4A64-8351-FA162383C2C4}"/>
              </a:ext>
            </a:extLst>
          </p:cNvPr>
          <p:cNvGrpSpPr/>
          <p:nvPr>
            <p:custDataLst>
              <p:custData r:id="rId8"/>
            </p:custDataLst>
          </p:nvPr>
        </p:nvGrpSpPr>
        <p:grpSpPr>
          <a:xfrm>
            <a:off x="3912172" y="3239306"/>
            <a:ext cx="725263" cy="230832"/>
            <a:chOff x="4356895" y="3334651"/>
            <a:chExt cx="725263" cy="230832"/>
          </a:xfrm>
        </p:grpSpPr>
        <p:sp>
          <p:nvSpPr>
            <p:cNvPr id="34" name="Content">
              <a:extLst>
                <a:ext uri="{FF2B5EF4-FFF2-40B4-BE49-F238E27FC236}">
                  <a16:creationId xmlns:a16="http://schemas.microsoft.com/office/drawing/2014/main" id="{1B7E97AB-9775-4E17-B732-4A902CF62945}"/>
                </a:ext>
              </a:extLst>
            </p:cNvPr>
            <p:cNvSpPr txBox="1"/>
            <p:nvPr/>
          </p:nvSpPr>
          <p:spPr>
            <a:xfrm>
              <a:off x="4356895" y="3334651"/>
              <a:ext cx="725263"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Drafted</a:t>
              </a:r>
            </a:p>
          </p:txBody>
        </p:sp>
        <p:sp>
          <p:nvSpPr>
            <p:cNvPr id="35" name="Circle">
              <a:extLst>
                <a:ext uri="{FF2B5EF4-FFF2-40B4-BE49-F238E27FC236}">
                  <a16:creationId xmlns:a16="http://schemas.microsoft.com/office/drawing/2014/main" id="{D39E46BD-4854-4CD6-AB28-85B5772483A0}"/>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36" name="RadioButtonUnselected">
            <a:extLst>
              <a:ext uri="{FF2B5EF4-FFF2-40B4-BE49-F238E27FC236}">
                <a16:creationId xmlns:a16="http://schemas.microsoft.com/office/drawing/2014/main" id="{C25859A8-C85F-4F70-AECE-ABD15525923A}"/>
              </a:ext>
            </a:extLst>
          </p:cNvPr>
          <p:cNvGrpSpPr/>
          <p:nvPr>
            <p:custDataLst>
              <p:custData r:id="rId9"/>
            </p:custDataLst>
          </p:nvPr>
        </p:nvGrpSpPr>
        <p:grpSpPr>
          <a:xfrm>
            <a:off x="3904727" y="3375061"/>
            <a:ext cx="785243" cy="230832"/>
            <a:chOff x="4210062" y="3210311"/>
            <a:chExt cx="785243" cy="230832"/>
          </a:xfrm>
        </p:grpSpPr>
        <p:sp>
          <p:nvSpPr>
            <p:cNvPr id="37" name="Content">
              <a:extLst>
                <a:ext uri="{FF2B5EF4-FFF2-40B4-BE49-F238E27FC236}">
                  <a16:creationId xmlns:a16="http://schemas.microsoft.com/office/drawing/2014/main" id="{B647E5B5-1137-4EFF-A069-B1151DEB0C11}"/>
                </a:ext>
              </a:extLst>
            </p:cNvPr>
            <p:cNvSpPr txBox="1"/>
            <p:nvPr/>
          </p:nvSpPr>
          <p:spPr>
            <a:xfrm>
              <a:off x="4270042" y="3210311"/>
              <a:ext cx="725263"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Drafted</a:t>
              </a:r>
            </a:p>
          </p:txBody>
        </p:sp>
        <p:sp>
          <p:nvSpPr>
            <p:cNvPr id="38" name="Circle">
              <a:extLst>
                <a:ext uri="{FF2B5EF4-FFF2-40B4-BE49-F238E27FC236}">
                  <a16:creationId xmlns:a16="http://schemas.microsoft.com/office/drawing/2014/main" id="{41199804-4D9F-46C4-AC35-7995FB1CA2D0}"/>
                </a:ext>
              </a:extLst>
            </p:cNvPr>
            <p:cNvSpPr/>
            <p:nvPr/>
          </p:nvSpPr>
          <p:spPr>
            <a:xfrm flipH="1" flipV="1">
              <a:off x="4210062" y="3299893"/>
              <a:ext cx="146833" cy="111168"/>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39" name="Content">
            <a:extLst>
              <a:ext uri="{FF2B5EF4-FFF2-40B4-BE49-F238E27FC236}">
                <a16:creationId xmlns:a16="http://schemas.microsoft.com/office/drawing/2014/main" id="{870BF3F4-A63C-4827-AB20-7FBC7916CEF4}"/>
              </a:ext>
            </a:extLst>
          </p:cNvPr>
          <p:cNvSpPr/>
          <p:nvPr>
            <p:custDataLst>
              <p:custData r:id="rId10"/>
            </p:custDataLst>
          </p:nvPr>
        </p:nvSpPr>
        <p:spPr>
          <a:xfrm>
            <a:off x="3093191" y="1725613"/>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Player’s age</a:t>
            </a:r>
          </a:p>
        </p:txBody>
      </p:sp>
      <p:grpSp>
        <p:nvGrpSpPr>
          <p:cNvPr id="40" name="DropdownBox">
            <a:extLst>
              <a:ext uri="{FF2B5EF4-FFF2-40B4-BE49-F238E27FC236}">
                <a16:creationId xmlns:a16="http://schemas.microsoft.com/office/drawing/2014/main" id="{140F9DE9-9F77-4FC0-963E-AA1D23845F84}"/>
              </a:ext>
            </a:extLst>
          </p:cNvPr>
          <p:cNvGrpSpPr/>
          <p:nvPr>
            <p:custDataLst>
              <p:custData r:id="rId11"/>
            </p:custDataLst>
          </p:nvPr>
        </p:nvGrpSpPr>
        <p:grpSpPr>
          <a:xfrm>
            <a:off x="4326386" y="1735138"/>
            <a:ext cx="1097652" cy="228600"/>
            <a:chOff x="4016824" y="3329200"/>
            <a:chExt cx="1097652" cy="228600"/>
          </a:xfrm>
        </p:grpSpPr>
        <p:sp>
          <p:nvSpPr>
            <p:cNvPr id="41" name="Content">
              <a:extLst>
                <a:ext uri="{FF2B5EF4-FFF2-40B4-BE49-F238E27FC236}">
                  <a16:creationId xmlns:a16="http://schemas.microsoft.com/office/drawing/2014/main" id="{7BCC4FAB-950B-48B6-BF9F-4230362C33B9}"/>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Sort By</a:t>
              </a:r>
              <a:endParaRPr lang="en-US" sz="1200" dirty="0">
                <a:solidFill>
                  <a:srgbClr val="000000"/>
                </a:solidFill>
                <a:latin typeface="Segoe UI" pitchFamily="34" charset="0"/>
                <a:ea typeface="Segoe UI" pitchFamily="34" charset="0"/>
                <a:cs typeface="Segoe UI" pitchFamily="34" charset="0"/>
              </a:endParaRPr>
            </a:p>
          </p:txBody>
        </p:sp>
        <p:sp>
          <p:nvSpPr>
            <p:cNvPr id="42" name="DownArrow">
              <a:extLst>
                <a:ext uri="{FF2B5EF4-FFF2-40B4-BE49-F238E27FC236}">
                  <a16:creationId xmlns:a16="http://schemas.microsoft.com/office/drawing/2014/main" id="{312EC12D-EA74-48CF-B105-1DD57E6FB55E}"/>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3" name="Content">
            <a:extLst>
              <a:ext uri="{FF2B5EF4-FFF2-40B4-BE49-F238E27FC236}">
                <a16:creationId xmlns:a16="http://schemas.microsoft.com/office/drawing/2014/main" id="{72A16316-0C18-4724-ACCA-247F5711F810}"/>
              </a:ext>
            </a:extLst>
          </p:cNvPr>
          <p:cNvSpPr/>
          <p:nvPr>
            <p:custDataLst>
              <p:custData r:id="rId12"/>
            </p:custDataLst>
          </p:nvPr>
        </p:nvSpPr>
        <p:spPr>
          <a:xfrm>
            <a:off x="1004777" y="1023938"/>
            <a:ext cx="7214189" cy="52222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Players Screen</a:t>
            </a:r>
            <a:endParaRPr lang="en-US" sz="1200" dirty="0">
              <a:solidFill>
                <a:srgbClr val="000000"/>
              </a:solidFill>
              <a:latin typeface="Segoe UI" pitchFamily="34" charset="0"/>
              <a:cs typeface="Segoe UI" pitchFamily="34" charset="0"/>
            </a:endParaRPr>
          </a:p>
        </p:txBody>
      </p:sp>
      <p:sp>
        <p:nvSpPr>
          <p:cNvPr id="44" name="Content">
            <a:extLst>
              <a:ext uri="{FF2B5EF4-FFF2-40B4-BE49-F238E27FC236}">
                <a16:creationId xmlns:a16="http://schemas.microsoft.com/office/drawing/2014/main" id="{EF07E90C-6F11-40E7-BE21-899755F3EA6A}"/>
              </a:ext>
            </a:extLst>
          </p:cNvPr>
          <p:cNvSpPr/>
          <p:nvPr>
            <p:custDataLst>
              <p:custData r:id="rId13"/>
            </p:custDataLst>
          </p:nvPr>
        </p:nvSpPr>
        <p:spPr>
          <a:xfrm>
            <a:off x="6501554" y="3659833"/>
            <a:ext cx="1106592" cy="63911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Choose</a:t>
            </a:r>
          </a:p>
        </p:txBody>
      </p:sp>
      <p:sp>
        <p:nvSpPr>
          <p:cNvPr id="45" name="TextBox 44">
            <a:extLst>
              <a:ext uri="{FF2B5EF4-FFF2-40B4-BE49-F238E27FC236}">
                <a16:creationId xmlns:a16="http://schemas.microsoft.com/office/drawing/2014/main" id="{D78FDF6B-324A-4624-B632-133081A16E01}"/>
              </a:ext>
            </a:extLst>
          </p:cNvPr>
          <p:cNvSpPr txBox="1"/>
          <p:nvPr/>
        </p:nvSpPr>
        <p:spPr>
          <a:xfrm>
            <a:off x="1291856" y="5326912"/>
            <a:ext cx="10669772" cy="1200329"/>
          </a:xfrm>
          <a:prstGeom prst="rect">
            <a:avLst/>
          </a:prstGeom>
          <a:noFill/>
        </p:spPr>
        <p:txBody>
          <a:bodyPr wrap="square" rtlCol="0">
            <a:spAutoFit/>
          </a:bodyPr>
          <a:lstStyle/>
          <a:p>
            <a:r>
              <a:rPr lang="en-US" dirty="0"/>
              <a:t>The players screen will be improved and will include more characteristics (defensive and offensive classes for example), the radio button will indicate whether a player has been drafted or not. The scrollbar will be used to look for players according to the search engine the information is sorted by( for example: player’s first or last name, age, …). At the end all the selected players will be chosen.</a:t>
            </a:r>
          </a:p>
        </p:txBody>
      </p:sp>
    </p:spTree>
    <p:extLst>
      <p:ext uri="{BB962C8B-B14F-4D97-AF65-F5344CB8AC3E}">
        <p14:creationId xmlns:p14="http://schemas.microsoft.com/office/powerpoint/2010/main" val="378378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28261CE-7045-409A-A47C-7BAB0BB89E6D}"/>
              </a:ext>
            </a:extLst>
          </p:cNvPr>
          <p:cNvSpPr/>
          <p:nvPr/>
        </p:nvSpPr>
        <p:spPr>
          <a:xfrm>
            <a:off x="1190847" y="792126"/>
            <a:ext cx="10494334" cy="5098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a:extLst>
              <a:ext uri="{FF2B5EF4-FFF2-40B4-BE49-F238E27FC236}">
                <a16:creationId xmlns:a16="http://schemas.microsoft.com/office/drawing/2014/main" id="{1A285332-254F-42F3-B108-677683687CAC}"/>
              </a:ext>
            </a:extLst>
          </p:cNvPr>
          <p:cNvSpPr/>
          <p:nvPr>
            <p:custDataLst>
              <p:custData r:id="rId1"/>
            </p:custDataLst>
          </p:nvPr>
        </p:nvSpPr>
        <p:spPr>
          <a:xfrm>
            <a:off x="2153094" y="773113"/>
            <a:ext cx="7788348" cy="646334"/>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Player’s Team</a:t>
            </a:r>
            <a:endParaRPr lang="en-US" sz="1200" dirty="0">
              <a:solidFill>
                <a:srgbClr val="000000"/>
              </a:solidFill>
              <a:latin typeface="Segoe UI" pitchFamily="34" charset="0"/>
              <a:cs typeface="Segoe UI" pitchFamily="34" charset="0"/>
            </a:endParaRPr>
          </a:p>
        </p:txBody>
      </p:sp>
      <p:sp>
        <p:nvSpPr>
          <p:cNvPr id="3" name="Content">
            <a:extLst>
              <a:ext uri="{FF2B5EF4-FFF2-40B4-BE49-F238E27FC236}">
                <a16:creationId xmlns:a16="http://schemas.microsoft.com/office/drawing/2014/main" id="{82A33A79-58A8-483D-88AB-0BC3A5CC3C74}"/>
              </a:ext>
            </a:extLst>
          </p:cNvPr>
          <p:cNvSpPr/>
          <p:nvPr>
            <p:custDataLst>
              <p:custData r:id="rId2"/>
            </p:custDataLst>
          </p:nvPr>
        </p:nvSpPr>
        <p:spPr>
          <a:xfrm>
            <a:off x="2520103" y="2151062"/>
            <a:ext cx="2636687" cy="646333"/>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Player’s Last Name</a:t>
            </a:r>
            <a:endParaRPr lang="en-US" sz="1200" dirty="0">
              <a:solidFill>
                <a:srgbClr val="000000"/>
              </a:solidFill>
              <a:latin typeface="Segoe UI" pitchFamily="34" charset="0"/>
              <a:cs typeface="Segoe UI" pitchFamily="34" charset="0"/>
            </a:endParaRPr>
          </a:p>
        </p:txBody>
      </p:sp>
      <p:grpSp>
        <p:nvGrpSpPr>
          <p:cNvPr id="4" name="DropdownBox">
            <a:extLst>
              <a:ext uri="{FF2B5EF4-FFF2-40B4-BE49-F238E27FC236}">
                <a16:creationId xmlns:a16="http://schemas.microsoft.com/office/drawing/2014/main" id="{10C1101D-6943-4021-9666-FAE0F6D49AD7}"/>
              </a:ext>
            </a:extLst>
          </p:cNvPr>
          <p:cNvGrpSpPr/>
          <p:nvPr>
            <p:custDataLst>
              <p:custData r:id="rId3"/>
            </p:custDataLst>
          </p:nvPr>
        </p:nvGrpSpPr>
        <p:grpSpPr>
          <a:xfrm>
            <a:off x="5582093" y="2119313"/>
            <a:ext cx="2472070" cy="678082"/>
            <a:chOff x="4016824" y="3329200"/>
            <a:chExt cx="1097652" cy="228600"/>
          </a:xfrm>
        </p:grpSpPr>
        <p:sp>
          <p:nvSpPr>
            <p:cNvPr id="5" name="Content">
              <a:extLst>
                <a:ext uri="{FF2B5EF4-FFF2-40B4-BE49-F238E27FC236}">
                  <a16:creationId xmlns:a16="http://schemas.microsoft.com/office/drawing/2014/main" id="{D12FC8EB-552D-48C3-BFBF-9EB750E6587D}"/>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Sort By</a:t>
              </a:r>
              <a:endParaRPr lang="en-US" sz="1200" dirty="0">
                <a:solidFill>
                  <a:srgbClr val="000000"/>
                </a:solidFill>
                <a:latin typeface="Segoe UI" pitchFamily="34" charset="0"/>
                <a:ea typeface="Segoe UI" pitchFamily="34" charset="0"/>
                <a:cs typeface="Segoe UI" pitchFamily="34" charset="0"/>
              </a:endParaRPr>
            </a:p>
          </p:txBody>
        </p:sp>
        <p:sp>
          <p:nvSpPr>
            <p:cNvPr id="6" name="DownArrow">
              <a:extLst>
                <a:ext uri="{FF2B5EF4-FFF2-40B4-BE49-F238E27FC236}">
                  <a16:creationId xmlns:a16="http://schemas.microsoft.com/office/drawing/2014/main" id="{084EFEC5-D52D-4808-8CB2-6C48AB295073}"/>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 name="List">
            <a:extLst>
              <a:ext uri="{FF2B5EF4-FFF2-40B4-BE49-F238E27FC236}">
                <a16:creationId xmlns:a16="http://schemas.microsoft.com/office/drawing/2014/main" id="{E0D65B95-E66B-4E71-BBB3-126192A25745}"/>
              </a:ext>
            </a:extLst>
          </p:cNvPr>
          <p:cNvGrpSpPr/>
          <p:nvPr>
            <p:custDataLst>
              <p:custData r:id="rId4"/>
            </p:custDataLst>
          </p:nvPr>
        </p:nvGrpSpPr>
        <p:grpSpPr>
          <a:xfrm>
            <a:off x="2560430" y="2917739"/>
            <a:ext cx="5493733" cy="2871683"/>
            <a:chOff x="4610405" y="3047458"/>
            <a:chExt cx="1651415" cy="1533690"/>
          </a:xfrm>
        </p:grpSpPr>
        <p:grpSp>
          <p:nvGrpSpPr>
            <p:cNvPr id="8" name="Group 7">
              <a:extLst>
                <a:ext uri="{FF2B5EF4-FFF2-40B4-BE49-F238E27FC236}">
                  <a16:creationId xmlns:a16="http://schemas.microsoft.com/office/drawing/2014/main" id="{D5AFC94F-F9AD-4BB7-A1FF-DD54FA0BAC23}"/>
                </a:ext>
              </a:extLst>
            </p:cNvPr>
            <p:cNvGrpSpPr/>
            <p:nvPr/>
          </p:nvGrpSpPr>
          <p:grpSpPr>
            <a:xfrm>
              <a:off x="4610405" y="3047458"/>
              <a:ext cx="1651415" cy="1533690"/>
              <a:chOff x="4648810" y="3359442"/>
              <a:chExt cx="713680" cy="756306"/>
            </a:xfrm>
          </p:grpSpPr>
          <p:sp>
            <p:nvSpPr>
              <p:cNvPr id="14" name="Background">
                <a:extLst>
                  <a:ext uri="{FF2B5EF4-FFF2-40B4-BE49-F238E27FC236}">
                    <a16:creationId xmlns:a16="http://schemas.microsoft.com/office/drawing/2014/main" id="{D6679F84-70EE-4ABC-8F6B-1CE297AF1F8F}"/>
                  </a:ext>
                </a:extLst>
              </p:cNvPr>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sp>
            <p:nvSpPr>
              <p:cNvPr id="15" name="Content">
                <a:extLst>
                  <a:ext uri="{FF2B5EF4-FFF2-40B4-BE49-F238E27FC236}">
                    <a16:creationId xmlns:a16="http://schemas.microsoft.com/office/drawing/2014/main" id="{381FAA43-BF19-46A1-8D3E-E739D8FAB6E2}"/>
                  </a:ext>
                </a:extLst>
              </p:cNvPr>
              <p:cNvSpPr/>
              <p:nvPr/>
            </p:nvSpPr>
            <p:spPr>
              <a:xfrm>
                <a:off x="4648810" y="3359442"/>
                <a:ext cx="713680" cy="393942"/>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a:solidFill>
                      <a:sysClr val="windowText" lastClr="000000"/>
                    </a:solidFill>
                    <a:latin typeface="Segoe UI" pitchFamily="34" charset="0"/>
                    <a:cs typeface="Segoe UI" pitchFamily="34" charset="0"/>
                  </a:rPr>
                  <a:t>Palyer1</a:t>
                </a:r>
              </a:p>
              <a:p>
                <a:r>
                  <a:rPr lang="en-US" sz="1200" dirty="0">
                    <a:solidFill>
                      <a:sysClr val="windowText" lastClr="000000"/>
                    </a:solidFill>
                    <a:latin typeface="Segoe UI" pitchFamily="34" charset="0"/>
                    <a:cs typeface="Segoe UI" pitchFamily="34" charset="0"/>
                  </a:rPr>
                  <a:t>Player2</a:t>
                </a:r>
              </a:p>
              <a:p>
                <a:r>
                  <a:rPr lang="en-US" sz="1200" dirty="0">
                    <a:solidFill>
                      <a:sysClr val="windowText" lastClr="000000"/>
                    </a:solidFill>
                    <a:latin typeface="Segoe UI" pitchFamily="34" charset="0"/>
                    <a:cs typeface="Segoe UI" pitchFamily="34" charset="0"/>
                  </a:rPr>
                  <a:t>Player3</a:t>
                </a:r>
              </a:p>
              <a:p>
                <a:r>
                  <a:rPr lang="en-US" sz="1200" dirty="0">
                    <a:solidFill>
                      <a:sysClr val="windowText" lastClr="000000"/>
                    </a:solidFill>
                    <a:latin typeface="Segoe UI" pitchFamily="34" charset="0"/>
                    <a:cs typeface="Segoe UI" pitchFamily="34" charset="0"/>
                  </a:rPr>
                  <a:t>Player4</a:t>
                </a:r>
              </a:p>
              <a:p>
                <a:r>
                  <a:rPr lang="en-US" sz="1200" dirty="0">
                    <a:solidFill>
                      <a:sysClr val="windowText" lastClr="000000"/>
                    </a:solidFill>
                    <a:latin typeface="Segoe UI" pitchFamily="34" charset="0"/>
                    <a:cs typeface="Segoe UI" pitchFamily="34" charset="0"/>
                  </a:rPr>
                  <a:t>Player5</a:t>
                </a:r>
              </a:p>
              <a:p>
                <a:r>
                  <a:rPr lang="en-US" sz="1200" dirty="0">
                    <a:solidFill>
                      <a:sysClr val="windowText" lastClr="000000"/>
                    </a:solidFill>
                    <a:latin typeface="Segoe UI" pitchFamily="34" charset="0"/>
                    <a:cs typeface="Segoe UI" pitchFamily="34" charset="0"/>
                  </a:rPr>
                  <a:t>Player6</a:t>
                </a:r>
              </a:p>
              <a:p>
                <a:r>
                  <a:rPr lang="en-US" sz="1200" dirty="0">
                    <a:solidFill>
                      <a:sysClr val="windowText" lastClr="000000"/>
                    </a:solidFill>
                    <a:latin typeface="Segoe UI" pitchFamily="34" charset="0"/>
                    <a:cs typeface="Segoe UI" pitchFamily="34" charset="0"/>
                  </a:rPr>
                  <a:t>Player7</a:t>
                </a:r>
              </a:p>
              <a:p>
                <a:r>
                  <a:rPr lang="en-US" sz="1200" dirty="0">
                    <a:solidFill>
                      <a:sysClr val="windowText" lastClr="000000"/>
                    </a:solidFill>
                    <a:latin typeface="Segoe UI" pitchFamily="34" charset="0"/>
                    <a:cs typeface="Segoe UI" pitchFamily="34" charset="0"/>
                  </a:rPr>
                  <a:t>Player8</a:t>
                </a:r>
              </a:p>
            </p:txBody>
          </p:sp>
        </p:grpSp>
        <p:grpSp>
          <p:nvGrpSpPr>
            <p:cNvPr id="9" name="Group 8">
              <a:extLst>
                <a:ext uri="{FF2B5EF4-FFF2-40B4-BE49-F238E27FC236}">
                  <a16:creationId xmlns:a16="http://schemas.microsoft.com/office/drawing/2014/main" id="{93519804-67D5-42CE-9471-2AAAC3E1BCE3}"/>
                </a:ext>
              </a:extLst>
            </p:cNvPr>
            <p:cNvGrpSpPr/>
            <p:nvPr>
              <p:custDataLst>
                <p:custData r:id="rId14"/>
              </p:custDataLst>
            </p:nvPr>
          </p:nvGrpSpPr>
          <p:grpSpPr>
            <a:xfrm>
              <a:off x="6113828" y="3047458"/>
              <a:ext cx="147992" cy="1533690"/>
              <a:chOff x="4496659" y="1543110"/>
              <a:chExt cx="147992" cy="3562292"/>
            </a:xfrm>
          </p:grpSpPr>
          <p:sp>
            <p:nvSpPr>
              <p:cNvPr id="10" name="ScrollBar">
                <a:extLst>
                  <a:ext uri="{FF2B5EF4-FFF2-40B4-BE49-F238E27FC236}">
                    <a16:creationId xmlns:a16="http://schemas.microsoft.com/office/drawing/2014/main" id="{15B472BF-AC61-4F37-9557-389F85A0BB54}"/>
                  </a:ext>
                </a:extLst>
              </p:cNvPr>
              <p:cNvSpPr>
                <a:spLocks/>
              </p:cNvSpPr>
              <p:nvPr/>
            </p:nvSpPr>
            <p:spPr>
              <a:xfrm>
                <a:off x="4496659" y="1543110"/>
                <a:ext cx="147992"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1" name="Slider">
                <a:extLst>
                  <a:ext uri="{FF2B5EF4-FFF2-40B4-BE49-F238E27FC236}">
                    <a16:creationId xmlns:a16="http://schemas.microsoft.com/office/drawing/2014/main" id="{14327399-C070-48C5-9755-69C183415A87}"/>
                  </a:ext>
                </a:extLst>
              </p:cNvPr>
              <p:cNvSpPr>
                <a:spLocks/>
              </p:cNvSpPr>
              <p:nvPr/>
            </p:nvSpPr>
            <p:spPr>
              <a:xfrm>
                <a:off x="4496659" y="2237544"/>
                <a:ext cx="147992" cy="804962"/>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2" name="UpArrow">
                <a:extLst>
                  <a:ext uri="{FF2B5EF4-FFF2-40B4-BE49-F238E27FC236}">
                    <a16:creationId xmlns:a16="http://schemas.microsoft.com/office/drawing/2014/main" id="{63D7B49C-3FA5-4A80-BC11-3B9B712E2D7F}"/>
                  </a:ext>
                </a:extLst>
              </p:cNvPr>
              <p:cNvSpPr>
                <a:spLocks/>
              </p:cNvSpPr>
              <p:nvPr/>
            </p:nvSpPr>
            <p:spPr>
              <a:xfrm>
                <a:off x="4538651" y="1628432"/>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3" name="DownArrow">
                <a:extLst>
                  <a:ext uri="{FF2B5EF4-FFF2-40B4-BE49-F238E27FC236}">
                    <a16:creationId xmlns:a16="http://schemas.microsoft.com/office/drawing/2014/main" id="{EFB95684-8FEC-43D1-8FFE-E51B58B97D47}"/>
                  </a:ext>
                </a:extLst>
              </p:cNvPr>
              <p:cNvSpPr>
                <a:spLocks/>
              </p:cNvSpPr>
              <p:nvPr/>
            </p:nvSpPr>
            <p:spPr>
              <a:xfrm rot="10800000">
                <a:off x="4538651" y="4880844"/>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6" name="Content">
            <a:extLst>
              <a:ext uri="{FF2B5EF4-FFF2-40B4-BE49-F238E27FC236}">
                <a16:creationId xmlns:a16="http://schemas.microsoft.com/office/drawing/2014/main" id="{EF5B90C9-4D44-475C-A698-BAC0BB0012F3}"/>
              </a:ext>
            </a:extLst>
          </p:cNvPr>
          <p:cNvSpPr/>
          <p:nvPr>
            <p:custDataLst>
              <p:custData r:id="rId5"/>
            </p:custDataLst>
          </p:nvPr>
        </p:nvSpPr>
        <p:spPr>
          <a:xfrm>
            <a:off x="9303488" y="4949456"/>
            <a:ext cx="1547921" cy="714744"/>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ADD</a:t>
            </a:r>
            <a:endParaRPr lang="en-US" sz="1200" dirty="0">
              <a:solidFill>
                <a:srgbClr val="000000"/>
              </a:solidFill>
              <a:latin typeface="Segoe UI" pitchFamily="34" charset="0"/>
              <a:cs typeface="Segoe UI" pitchFamily="34" charset="0"/>
            </a:endParaRPr>
          </a:p>
        </p:txBody>
      </p:sp>
      <p:grpSp>
        <p:nvGrpSpPr>
          <p:cNvPr id="27" name="CheckBoxChecked">
            <a:extLst>
              <a:ext uri="{FF2B5EF4-FFF2-40B4-BE49-F238E27FC236}">
                <a16:creationId xmlns:a16="http://schemas.microsoft.com/office/drawing/2014/main" id="{850D1313-CCCB-4FE5-B6FB-6784A4D17353}"/>
              </a:ext>
            </a:extLst>
          </p:cNvPr>
          <p:cNvGrpSpPr/>
          <p:nvPr>
            <p:custDataLst>
              <p:custData r:id="rId6"/>
            </p:custDataLst>
          </p:nvPr>
        </p:nvGrpSpPr>
        <p:grpSpPr>
          <a:xfrm>
            <a:off x="3189562" y="3089561"/>
            <a:ext cx="654107" cy="328805"/>
            <a:chOff x="4317072" y="3312427"/>
            <a:chExt cx="652108" cy="230832"/>
          </a:xfrm>
        </p:grpSpPr>
        <p:grpSp>
          <p:nvGrpSpPr>
            <p:cNvPr id="28" name="Group 27">
              <a:extLst>
                <a:ext uri="{FF2B5EF4-FFF2-40B4-BE49-F238E27FC236}">
                  <a16:creationId xmlns:a16="http://schemas.microsoft.com/office/drawing/2014/main" id="{92605A3C-041D-41AA-96FB-9581C01CF1A8}"/>
                </a:ext>
              </a:extLst>
            </p:cNvPr>
            <p:cNvGrpSpPr/>
            <p:nvPr/>
          </p:nvGrpSpPr>
          <p:grpSpPr>
            <a:xfrm>
              <a:off x="4354460" y="3312427"/>
              <a:ext cx="614720" cy="230832"/>
              <a:chOff x="5179843" y="2087451"/>
              <a:chExt cx="576115" cy="216403"/>
            </a:xfrm>
          </p:grpSpPr>
          <p:sp>
            <p:nvSpPr>
              <p:cNvPr id="30" name="Content">
                <a:extLst>
                  <a:ext uri="{FF2B5EF4-FFF2-40B4-BE49-F238E27FC236}">
                    <a16:creationId xmlns:a16="http://schemas.microsoft.com/office/drawing/2014/main" id="{B294A9B7-15E9-43D1-BBBE-A8CAEBFE8E20}"/>
                  </a:ext>
                </a:extLst>
              </p:cNvPr>
              <p:cNvSpPr txBox="1"/>
              <p:nvPr/>
            </p:nvSpPr>
            <p:spPr>
              <a:xfrm>
                <a:off x="5179843" y="2087451"/>
                <a:ext cx="576115"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Select</a:t>
                </a:r>
              </a:p>
            </p:txBody>
          </p:sp>
          <p:sp>
            <p:nvSpPr>
              <p:cNvPr id="31" name="CheckBox">
                <a:extLst>
                  <a:ext uri="{FF2B5EF4-FFF2-40B4-BE49-F238E27FC236}">
                    <a16:creationId xmlns:a16="http://schemas.microsoft.com/office/drawing/2014/main" id="{7908483A-5176-43ED-BBF1-3D5A6927351E}"/>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29" name="Check" descr="C:\Users\t-dantay\Documents\WPIcons\appbar.check.rest.png">
              <a:extLst>
                <a:ext uri="{FF2B5EF4-FFF2-40B4-BE49-F238E27FC236}">
                  <a16:creationId xmlns:a16="http://schemas.microsoft.com/office/drawing/2014/main" id="{357CD951-446D-4F3B-A794-CB00F867FC5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CheckBoxChecked">
            <a:extLst>
              <a:ext uri="{FF2B5EF4-FFF2-40B4-BE49-F238E27FC236}">
                <a16:creationId xmlns:a16="http://schemas.microsoft.com/office/drawing/2014/main" id="{10AAD17F-4A19-447A-A0B4-20C66046576C}"/>
              </a:ext>
            </a:extLst>
          </p:cNvPr>
          <p:cNvGrpSpPr/>
          <p:nvPr>
            <p:custDataLst>
              <p:custData r:id="rId7"/>
            </p:custDataLst>
          </p:nvPr>
        </p:nvGrpSpPr>
        <p:grpSpPr>
          <a:xfrm>
            <a:off x="3204232" y="3281834"/>
            <a:ext cx="652108" cy="230832"/>
            <a:chOff x="4317072" y="3312427"/>
            <a:chExt cx="652108" cy="230832"/>
          </a:xfrm>
        </p:grpSpPr>
        <p:grpSp>
          <p:nvGrpSpPr>
            <p:cNvPr id="33" name="Group 32">
              <a:extLst>
                <a:ext uri="{FF2B5EF4-FFF2-40B4-BE49-F238E27FC236}">
                  <a16:creationId xmlns:a16="http://schemas.microsoft.com/office/drawing/2014/main" id="{F360720D-ECB4-410F-BBED-757EEC0514B9}"/>
                </a:ext>
              </a:extLst>
            </p:cNvPr>
            <p:cNvGrpSpPr/>
            <p:nvPr/>
          </p:nvGrpSpPr>
          <p:grpSpPr>
            <a:xfrm>
              <a:off x="4354460" y="3312427"/>
              <a:ext cx="614720" cy="230832"/>
              <a:chOff x="5179843" y="2087451"/>
              <a:chExt cx="576115" cy="216403"/>
            </a:xfrm>
          </p:grpSpPr>
          <p:sp>
            <p:nvSpPr>
              <p:cNvPr id="35" name="Content">
                <a:extLst>
                  <a:ext uri="{FF2B5EF4-FFF2-40B4-BE49-F238E27FC236}">
                    <a16:creationId xmlns:a16="http://schemas.microsoft.com/office/drawing/2014/main" id="{A4B6A5FC-1C87-4694-9C54-CB1257C6FAE2}"/>
                  </a:ext>
                </a:extLst>
              </p:cNvPr>
              <p:cNvSpPr txBox="1"/>
              <p:nvPr/>
            </p:nvSpPr>
            <p:spPr>
              <a:xfrm>
                <a:off x="5179843" y="2087451"/>
                <a:ext cx="576115"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Select</a:t>
                </a:r>
              </a:p>
            </p:txBody>
          </p:sp>
          <p:sp>
            <p:nvSpPr>
              <p:cNvPr id="36" name="CheckBox">
                <a:extLst>
                  <a:ext uri="{FF2B5EF4-FFF2-40B4-BE49-F238E27FC236}">
                    <a16:creationId xmlns:a16="http://schemas.microsoft.com/office/drawing/2014/main" id="{9EF55B0E-5C6F-405A-9B54-0A087FF1E801}"/>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34" name="Check" descr="C:\Users\t-dantay\Documents\WPIcons\appbar.check.rest.png">
              <a:extLst>
                <a:ext uri="{FF2B5EF4-FFF2-40B4-BE49-F238E27FC236}">
                  <a16:creationId xmlns:a16="http://schemas.microsoft.com/office/drawing/2014/main" id="{6C4E7224-B296-4188-A367-1F276B1F9D7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CheckBoxChecked">
            <a:extLst>
              <a:ext uri="{FF2B5EF4-FFF2-40B4-BE49-F238E27FC236}">
                <a16:creationId xmlns:a16="http://schemas.microsoft.com/office/drawing/2014/main" id="{C2C0B4F6-0940-4AC6-B97F-9A1F126282F3}"/>
              </a:ext>
            </a:extLst>
          </p:cNvPr>
          <p:cNvGrpSpPr/>
          <p:nvPr>
            <p:custDataLst>
              <p:custData r:id="rId8"/>
            </p:custDataLst>
          </p:nvPr>
        </p:nvGrpSpPr>
        <p:grpSpPr>
          <a:xfrm>
            <a:off x="3224869" y="3494559"/>
            <a:ext cx="652108" cy="230832"/>
            <a:chOff x="4317072" y="3312427"/>
            <a:chExt cx="652108" cy="230832"/>
          </a:xfrm>
        </p:grpSpPr>
        <p:grpSp>
          <p:nvGrpSpPr>
            <p:cNvPr id="38" name="Group 37">
              <a:extLst>
                <a:ext uri="{FF2B5EF4-FFF2-40B4-BE49-F238E27FC236}">
                  <a16:creationId xmlns:a16="http://schemas.microsoft.com/office/drawing/2014/main" id="{B6F1FACD-3A59-491E-8453-2ADF5A80B3C0}"/>
                </a:ext>
              </a:extLst>
            </p:cNvPr>
            <p:cNvGrpSpPr/>
            <p:nvPr/>
          </p:nvGrpSpPr>
          <p:grpSpPr>
            <a:xfrm>
              <a:off x="4354460" y="3312427"/>
              <a:ext cx="614720" cy="230832"/>
              <a:chOff x="5179843" y="2087451"/>
              <a:chExt cx="576115" cy="216403"/>
            </a:xfrm>
          </p:grpSpPr>
          <p:sp>
            <p:nvSpPr>
              <p:cNvPr id="40" name="Content">
                <a:extLst>
                  <a:ext uri="{FF2B5EF4-FFF2-40B4-BE49-F238E27FC236}">
                    <a16:creationId xmlns:a16="http://schemas.microsoft.com/office/drawing/2014/main" id="{BF02D648-EAB3-4C37-ACAD-9E351A457592}"/>
                  </a:ext>
                </a:extLst>
              </p:cNvPr>
              <p:cNvSpPr txBox="1"/>
              <p:nvPr/>
            </p:nvSpPr>
            <p:spPr>
              <a:xfrm>
                <a:off x="5179843" y="2087451"/>
                <a:ext cx="576115"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Select</a:t>
                </a:r>
              </a:p>
            </p:txBody>
          </p:sp>
          <p:sp>
            <p:nvSpPr>
              <p:cNvPr id="41" name="CheckBox">
                <a:extLst>
                  <a:ext uri="{FF2B5EF4-FFF2-40B4-BE49-F238E27FC236}">
                    <a16:creationId xmlns:a16="http://schemas.microsoft.com/office/drawing/2014/main" id="{AAB01A17-FC24-4555-A15F-B2D12DE7CFCD}"/>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39" name="Check" descr="C:\Users\t-dantay\Documents\WPIcons\appbar.check.rest.png">
              <a:extLst>
                <a:ext uri="{FF2B5EF4-FFF2-40B4-BE49-F238E27FC236}">
                  <a16:creationId xmlns:a16="http://schemas.microsoft.com/office/drawing/2014/main" id="{B8EE3F25-0EC0-4759-8598-113F0680B59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CheckBoxChecked">
            <a:extLst>
              <a:ext uri="{FF2B5EF4-FFF2-40B4-BE49-F238E27FC236}">
                <a16:creationId xmlns:a16="http://schemas.microsoft.com/office/drawing/2014/main" id="{88C5338B-FD15-44C2-9C8D-C26415A68020}"/>
              </a:ext>
            </a:extLst>
          </p:cNvPr>
          <p:cNvGrpSpPr/>
          <p:nvPr>
            <p:custDataLst>
              <p:custData r:id="rId9"/>
            </p:custDataLst>
          </p:nvPr>
        </p:nvGrpSpPr>
        <p:grpSpPr>
          <a:xfrm>
            <a:off x="3208255" y="3660047"/>
            <a:ext cx="652108" cy="230832"/>
            <a:chOff x="4317072" y="3312427"/>
            <a:chExt cx="652108" cy="230832"/>
          </a:xfrm>
        </p:grpSpPr>
        <p:grpSp>
          <p:nvGrpSpPr>
            <p:cNvPr id="43" name="Group 42">
              <a:extLst>
                <a:ext uri="{FF2B5EF4-FFF2-40B4-BE49-F238E27FC236}">
                  <a16:creationId xmlns:a16="http://schemas.microsoft.com/office/drawing/2014/main" id="{DBFAD669-2D2B-4235-A29D-F8DBD032CACD}"/>
                </a:ext>
              </a:extLst>
            </p:cNvPr>
            <p:cNvGrpSpPr/>
            <p:nvPr/>
          </p:nvGrpSpPr>
          <p:grpSpPr>
            <a:xfrm>
              <a:off x="4354460" y="3312427"/>
              <a:ext cx="614720" cy="230832"/>
              <a:chOff x="5179843" y="2087451"/>
              <a:chExt cx="576115" cy="216403"/>
            </a:xfrm>
          </p:grpSpPr>
          <p:sp>
            <p:nvSpPr>
              <p:cNvPr id="45" name="Content">
                <a:extLst>
                  <a:ext uri="{FF2B5EF4-FFF2-40B4-BE49-F238E27FC236}">
                    <a16:creationId xmlns:a16="http://schemas.microsoft.com/office/drawing/2014/main" id="{2512111A-99CC-4FD1-965A-F45A2526719B}"/>
                  </a:ext>
                </a:extLst>
              </p:cNvPr>
              <p:cNvSpPr txBox="1"/>
              <p:nvPr/>
            </p:nvSpPr>
            <p:spPr>
              <a:xfrm>
                <a:off x="5179843" y="2087451"/>
                <a:ext cx="576115"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Select</a:t>
                </a:r>
              </a:p>
            </p:txBody>
          </p:sp>
          <p:sp>
            <p:nvSpPr>
              <p:cNvPr id="46" name="CheckBox">
                <a:extLst>
                  <a:ext uri="{FF2B5EF4-FFF2-40B4-BE49-F238E27FC236}">
                    <a16:creationId xmlns:a16="http://schemas.microsoft.com/office/drawing/2014/main" id="{14289212-1410-482F-BB31-CBAC2B23F0F6}"/>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4" name="Check" descr="C:\Users\t-dantay\Documents\WPIcons\appbar.check.rest.png">
              <a:extLst>
                <a:ext uri="{FF2B5EF4-FFF2-40B4-BE49-F238E27FC236}">
                  <a16:creationId xmlns:a16="http://schemas.microsoft.com/office/drawing/2014/main" id="{AA7BDD8D-4ACF-4DA7-9668-A0E42F69FA0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CheckBoxChecked">
            <a:extLst>
              <a:ext uri="{FF2B5EF4-FFF2-40B4-BE49-F238E27FC236}">
                <a16:creationId xmlns:a16="http://schemas.microsoft.com/office/drawing/2014/main" id="{75FE9577-A6EA-430A-8E68-0CEC02A541A7}"/>
              </a:ext>
            </a:extLst>
          </p:cNvPr>
          <p:cNvGrpSpPr/>
          <p:nvPr>
            <p:custDataLst>
              <p:custData r:id="rId10"/>
            </p:custDataLst>
          </p:nvPr>
        </p:nvGrpSpPr>
        <p:grpSpPr>
          <a:xfrm>
            <a:off x="3225682" y="3837590"/>
            <a:ext cx="652108" cy="230832"/>
            <a:chOff x="4317072" y="3312427"/>
            <a:chExt cx="652108" cy="230832"/>
          </a:xfrm>
        </p:grpSpPr>
        <p:grpSp>
          <p:nvGrpSpPr>
            <p:cNvPr id="48" name="Group 47">
              <a:extLst>
                <a:ext uri="{FF2B5EF4-FFF2-40B4-BE49-F238E27FC236}">
                  <a16:creationId xmlns:a16="http://schemas.microsoft.com/office/drawing/2014/main" id="{5E2C727B-5AE6-4167-9A26-A2F1AFEAD78D}"/>
                </a:ext>
              </a:extLst>
            </p:cNvPr>
            <p:cNvGrpSpPr/>
            <p:nvPr/>
          </p:nvGrpSpPr>
          <p:grpSpPr>
            <a:xfrm>
              <a:off x="4354460" y="3312427"/>
              <a:ext cx="614720" cy="230832"/>
              <a:chOff x="5179843" y="2087451"/>
              <a:chExt cx="576115" cy="216403"/>
            </a:xfrm>
          </p:grpSpPr>
          <p:sp>
            <p:nvSpPr>
              <p:cNvPr id="50" name="Content">
                <a:extLst>
                  <a:ext uri="{FF2B5EF4-FFF2-40B4-BE49-F238E27FC236}">
                    <a16:creationId xmlns:a16="http://schemas.microsoft.com/office/drawing/2014/main" id="{697CC3E2-3FD3-44A1-844B-DC6D944E7709}"/>
                  </a:ext>
                </a:extLst>
              </p:cNvPr>
              <p:cNvSpPr txBox="1"/>
              <p:nvPr/>
            </p:nvSpPr>
            <p:spPr>
              <a:xfrm>
                <a:off x="5179843" y="2087451"/>
                <a:ext cx="576115"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Select</a:t>
                </a:r>
              </a:p>
            </p:txBody>
          </p:sp>
          <p:sp>
            <p:nvSpPr>
              <p:cNvPr id="51" name="CheckBox">
                <a:extLst>
                  <a:ext uri="{FF2B5EF4-FFF2-40B4-BE49-F238E27FC236}">
                    <a16:creationId xmlns:a16="http://schemas.microsoft.com/office/drawing/2014/main" id="{65F4A236-F36F-4B2D-8BD7-8E5040694A8E}"/>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9" name="Check" descr="C:\Users\t-dantay\Documents\WPIcons\appbar.check.rest.png">
              <a:extLst>
                <a:ext uri="{FF2B5EF4-FFF2-40B4-BE49-F238E27FC236}">
                  <a16:creationId xmlns:a16="http://schemas.microsoft.com/office/drawing/2014/main" id="{D92B9609-3DFD-409F-9A46-275AD4FBBBD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CheckBoxChecked">
            <a:extLst>
              <a:ext uri="{FF2B5EF4-FFF2-40B4-BE49-F238E27FC236}">
                <a16:creationId xmlns:a16="http://schemas.microsoft.com/office/drawing/2014/main" id="{2EB9EA94-351D-459D-8F33-54F42A213A70}"/>
              </a:ext>
            </a:extLst>
          </p:cNvPr>
          <p:cNvGrpSpPr/>
          <p:nvPr>
            <p:custDataLst>
              <p:custData r:id="rId11"/>
            </p:custDataLst>
          </p:nvPr>
        </p:nvGrpSpPr>
        <p:grpSpPr>
          <a:xfrm>
            <a:off x="3229632" y="4020022"/>
            <a:ext cx="652108" cy="230832"/>
            <a:chOff x="4317072" y="3312427"/>
            <a:chExt cx="652108" cy="230832"/>
          </a:xfrm>
        </p:grpSpPr>
        <p:grpSp>
          <p:nvGrpSpPr>
            <p:cNvPr id="53" name="Group 52">
              <a:extLst>
                <a:ext uri="{FF2B5EF4-FFF2-40B4-BE49-F238E27FC236}">
                  <a16:creationId xmlns:a16="http://schemas.microsoft.com/office/drawing/2014/main" id="{9E1185FE-7791-4FDF-8053-BF956DA47AD5}"/>
                </a:ext>
              </a:extLst>
            </p:cNvPr>
            <p:cNvGrpSpPr/>
            <p:nvPr/>
          </p:nvGrpSpPr>
          <p:grpSpPr>
            <a:xfrm>
              <a:off x="4354460" y="3312427"/>
              <a:ext cx="614720" cy="230832"/>
              <a:chOff x="5179843" y="2087451"/>
              <a:chExt cx="576115" cy="216403"/>
            </a:xfrm>
          </p:grpSpPr>
          <p:sp>
            <p:nvSpPr>
              <p:cNvPr id="55" name="Content">
                <a:extLst>
                  <a:ext uri="{FF2B5EF4-FFF2-40B4-BE49-F238E27FC236}">
                    <a16:creationId xmlns:a16="http://schemas.microsoft.com/office/drawing/2014/main" id="{1A468847-8121-432F-89DA-6397F037F370}"/>
                  </a:ext>
                </a:extLst>
              </p:cNvPr>
              <p:cNvSpPr txBox="1"/>
              <p:nvPr/>
            </p:nvSpPr>
            <p:spPr>
              <a:xfrm>
                <a:off x="5179843" y="2087451"/>
                <a:ext cx="576115"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Select</a:t>
                </a:r>
              </a:p>
            </p:txBody>
          </p:sp>
          <p:sp>
            <p:nvSpPr>
              <p:cNvPr id="56" name="CheckBox">
                <a:extLst>
                  <a:ext uri="{FF2B5EF4-FFF2-40B4-BE49-F238E27FC236}">
                    <a16:creationId xmlns:a16="http://schemas.microsoft.com/office/drawing/2014/main" id="{600199D6-F6A4-41A2-B72A-563FDA87EE49}"/>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54" name="Check" descr="C:\Users\t-dantay\Documents\WPIcons\appbar.check.rest.png">
              <a:extLst>
                <a:ext uri="{FF2B5EF4-FFF2-40B4-BE49-F238E27FC236}">
                  <a16:creationId xmlns:a16="http://schemas.microsoft.com/office/drawing/2014/main" id="{725BDCC3-2180-4BD8-8861-704A0AFCE32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CheckBoxChecked">
            <a:extLst>
              <a:ext uri="{FF2B5EF4-FFF2-40B4-BE49-F238E27FC236}">
                <a16:creationId xmlns:a16="http://schemas.microsoft.com/office/drawing/2014/main" id="{FEBAEB38-2DCF-487C-BD3A-F71F5A3F9640}"/>
              </a:ext>
            </a:extLst>
          </p:cNvPr>
          <p:cNvGrpSpPr/>
          <p:nvPr>
            <p:custDataLst>
              <p:custData r:id="rId12"/>
            </p:custDataLst>
          </p:nvPr>
        </p:nvGrpSpPr>
        <p:grpSpPr>
          <a:xfrm>
            <a:off x="3267732" y="4216872"/>
            <a:ext cx="652108" cy="230832"/>
            <a:chOff x="4317072" y="3312427"/>
            <a:chExt cx="652108" cy="230832"/>
          </a:xfrm>
        </p:grpSpPr>
        <p:grpSp>
          <p:nvGrpSpPr>
            <p:cNvPr id="58" name="Group 57">
              <a:extLst>
                <a:ext uri="{FF2B5EF4-FFF2-40B4-BE49-F238E27FC236}">
                  <a16:creationId xmlns:a16="http://schemas.microsoft.com/office/drawing/2014/main" id="{1FBBD8DD-25A8-4734-8101-B490448DE110}"/>
                </a:ext>
              </a:extLst>
            </p:cNvPr>
            <p:cNvGrpSpPr/>
            <p:nvPr/>
          </p:nvGrpSpPr>
          <p:grpSpPr>
            <a:xfrm>
              <a:off x="4354460" y="3312427"/>
              <a:ext cx="614720" cy="230832"/>
              <a:chOff x="5179843" y="2087451"/>
              <a:chExt cx="576115" cy="216403"/>
            </a:xfrm>
          </p:grpSpPr>
          <p:sp>
            <p:nvSpPr>
              <p:cNvPr id="60" name="Content">
                <a:extLst>
                  <a:ext uri="{FF2B5EF4-FFF2-40B4-BE49-F238E27FC236}">
                    <a16:creationId xmlns:a16="http://schemas.microsoft.com/office/drawing/2014/main" id="{032B0DE8-4D54-4419-8B02-3C0C6E20D723}"/>
                  </a:ext>
                </a:extLst>
              </p:cNvPr>
              <p:cNvSpPr txBox="1"/>
              <p:nvPr/>
            </p:nvSpPr>
            <p:spPr>
              <a:xfrm>
                <a:off x="5179843" y="2087451"/>
                <a:ext cx="576115"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Select</a:t>
                </a:r>
              </a:p>
            </p:txBody>
          </p:sp>
          <p:sp>
            <p:nvSpPr>
              <p:cNvPr id="61" name="CheckBox">
                <a:extLst>
                  <a:ext uri="{FF2B5EF4-FFF2-40B4-BE49-F238E27FC236}">
                    <a16:creationId xmlns:a16="http://schemas.microsoft.com/office/drawing/2014/main" id="{C889B4FD-C226-4D0A-9B12-72B58AE4CBE9}"/>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59" name="Check" descr="C:\Users\t-dantay\Documents\WPIcons\appbar.check.rest.png">
              <a:extLst>
                <a:ext uri="{FF2B5EF4-FFF2-40B4-BE49-F238E27FC236}">
                  <a16:creationId xmlns:a16="http://schemas.microsoft.com/office/drawing/2014/main" id="{A72FA59F-E736-4B6E-8297-A5972DEE10A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CheckBoxUnchecked">
            <a:extLst>
              <a:ext uri="{FF2B5EF4-FFF2-40B4-BE49-F238E27FC236}">
                <a16:creationId xmlns:a16="http://schemas.microsoft.com/office/drawing/2014/main" id="{8E94CA84-C6D2-4B50-A255-289258260230}"/>
              </a:ext>
            </a:extLst>
          </p:cNvPr>
          <p:cNvGrpSpPr/>
          <p:nvPr>
            <p:custDataLst>
              <p:custData r:id="rId13"/>
            </p:custDataLst>
          </p:nvPr>
        </p:nvGrpSpPr>
        <p:grpSpPr>
          <a:xfrm>
            <a:off x="3232439" y="2919884"/>
            <a:ext cx="614725" cy="230832"/>
            <a:chOff x="5179843" y="2087449"/>
            <a:chExt cx="576121" cy="216403"/>
          </a:xfrm>
        </p:grpSpPr>
        <p:sp>
          <p:nvSpPr>
            <p:cNvPr id="63" name="Content">
              <a:extLst>
                <a:ext uri="{FF2B5EF4-FFF2-40B4-BE49-F238E27FC236}">
                  <a16:creationId xmlns:a16="http://schemas.microsoft.com/office/drawing/2014/main" id="{AD4670BA-28E1-4CC8-8C4B-C6B7E3090E1B}"/>
                </a:ext>
              </a:extLst>
            </p:cNvPr>
            <p:cNvSpPr txBox="1"/>
            <p:nvPr/>
          </p:nvSpPr>
          <p:spPr>
            <a:xfrm>
              <a:off x="5179848" y="2087449"/>
              <a:ext cx="576116"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Select</a:t>
              </a:r>
            </a:p>
          </p:txBody>
        </p:sp>
        <p:sp>
          <p:nvSpPr>
            <p:cNvPr id="64" name="CheckBox">
              <a:extLst>
                <a:ext uri="{FF2B5EF4-FFF2-40B4-BE49-F238E27FC236}">
                  <a16:creationId xmlns:a16="http://schemas.microsoft.com/office/drawing/2014/main" id="{7D763B88-0D61-4873-A1FB-739FD88EBFBD}"/>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65" name="TextBox 64">
            <a:extLst>
              <a:ext uri="{FF2B5EF4-FFF2-40B4-BE49-F238E27FC236}">
                <a16:creationId xmlns:a16="http://schemas.microsoft.com/office/drawing/2014/main" id="{F2794AAA-DED4-4328-AF3C-E5EFFAE20573}"/>
              </a:ext>
            </a:extLst>
          </p:cNvPr>
          <p:cNvSpPr txBox="1"/>
          <p:nvPr/>
        </p:nvSpPr>
        <p:spPr>
          <a:xfrm>
            <a:off x="202019" y="5936803"/>
            <a:ext cx="11212032" cy="923330"/>
          </a:xfrm>
          <a:prstGeom prst="rect">
            <a:avLst/>
          </a:prstGeom>
          <a:noFill/>
        </p:spPr>
        <p:txBody>
          <a:bodyPr wrap="square" rtlCol="0">
            <a:spAutoFit/>
          </a:bodyPr>
          <a:lstStyle/>
          <a:p>
            <a:r>
              <a:rPr lang="en-US" dirty="0"/>
              <a:t>The player’s team, will be created by adding players. A checkbox next to the player will be checked if the player is chosen to be part of a team, if not, it will be unchecked. At the end, the ADD button will be pressed to update the team members. At anytime the CEO can go and uncheck the checkbox to remove a player from a team. </a:t>
            </a:r>
          </a:p>
        </p:txBody>
      </p:sp>
    </p:spTree>
    <p:extLst>
      <p:ext uri="{BB962C8B-B14F-4D97-AF65-F5344CB8AC3E}">
        <p14:creationId xmlns:p14="http://schemas.microsoft.com/office/powerpoint/2010/main" val="60794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EE2A5E13-0C4B-4991-A2A1-A97910D9D8B8}"/>
              </a:ext>
            </a:extLst>
          </p:cNvPr>
          <p:cNvSpPr/>
          <p:nvPr/>
        </p:nvSpPr>
        <p:spPr>
          <a:xfrm>
            <a:off x="1148316" y="361507"/>
            <a:ext cx="8011633" cy="6363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a:extLst>
              <a:ext uri="{FF2B5EF4-FFF2-40B4-BE49-F238E27FC236}">
                <a16:creationId xmlns:a16="http://schemas.microsoft.com/office/drawing/2014/main" id="{73FC6572-10BE-4025-942B-E7817A75AA10}"/>
              </a:ext>
            </a:extLst>
          </p:cNvPr>
          <p:cNvSpPr/>
          <p:nvPr>
            <p:custDataLst>
              <p:custData r:id="rId1"/>
            </p:custDataLst>
          </p:nvPr>
        </p:nvSpPr>
        <p:spPr>
          <a:xfrm>
            <a:off x="1850064" y="603323"/>
            <a:ext cx="6980276" cy="69384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Stats Screen</a:t>
            </a:r>
            <a:endParaRPr lang="en-US" sz="1200" dirty="0">
              <a:solidFill>
                <a:srgbClr val="000000"/>
              </a:solidFill>
              <a:latin typeface="Segoe UI" pitchFamily="34" charset="0"/>
              <a:cs typeface="Segoe UI" pitchFamily="34" charset="0"/>
            </a:endParaRPr>
          </a:p>
        </p:txBody>
      </p:sp>
      <p:grpSp>
        <p:nvGrpSpPr>
          <p:cNvPr id="37" name="List">
            <a:extLst>
              <a:ext uri="{FF2B5EF4-FFF2-40B4-BE49-F238E27FC236}">
                <a16:creationId xmlns:a16="http://schemas.microsoft.com/office/drawing/2014/main" id="{458F6F80-904F-431E-9B65-A45CAA454737}"/>
              </a:ext>
            </a:extLst>
          </p:cNvPr>
          <p:cNvGrpSpPr/>
          <p:nvPr>
            <p:custDataLst>
              <p:custData r:id="rId2"/>
            </p:custDataLst>
          </p:nvPr>
        </p:nvGrpSpPr>
        <p:grpSpPr>
          <a:xfrm>
            <a:off x="1998920" y="1982976"/>
            <a:ext cx="6980276" cy="4742121"/>
            <a:chOff x="4610405" y="3047458"/>
            <a:chExt cx="1651415" cy="1533690"/>
          </a:xfrm>
        </p:grpSpPr>
        <p:sp>
          <p:nvSpPr>
            <p:cNvPr id="44" name="Background">
              <a:extLst>
                <a:ext uri="{FF2B5EF4-FFF2-40B4-BE49-F238E27FC236}">
                  <a16:creationId xmlns:a16="http://schemas.microsoft.com/office/drawing/2014/main" id="{F08E0336-9C7E-4808-BC0C-AA7FAABA6CB9}"/>
                </a:ext>
              </a:extLst>
            </p:cNvPr>
            <p:cNvSpPr/>
            <p:nvPr/>
          </p:nvSpPr>
          <p:spPr>
            <a:xfrm>
              <a:off x="4610405" y="3047458"/>
              <a:ext cx="1651415" cy="1533690"/>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grpSp>
          <p:nvGrpSpPr>
            <p:cNvPr id="39" name="Group 38">
              <a:extLst>
                <a:ext uri="{FF2B5EF4-FFF2-40B4-BE49-F238E27FC236}">
                  <a16:creationId xmlns:a16="http://schemas.microsoft.com/office/drawing/2014/main" id="{7D7A5A8B-92D1-46D9-9278-93ACE6F17549}"/>
                </a:ext>
              </a:extLst>
            </p:cNvPr>
            <p:cNvGrpSpPr/>
            <p:nvPr>
              <p:custDataLst>
                <p:custData r:id="rId5"/>
              </p:custDataLst>
            </p:nvPr>
          </p:nvGrpSpPr>
          <p:grpSpPr>
            <a:xfrm>
              <a:off x="4727374" y="3054674"/>
              <a:ext cx="1121905" cy="202312"/>
              <a:chOff x="3110205" y="1559869"/>
              <a:chExt cx="1121905" cy="469908"/>
            </a:xfrm>
          </p:grpSpPr>
          <p:sp>
            <p:nvSpPr>
              <p:cNvPr id="40" name="ScrollBar">
                <a:extLst>
                  <a:ext uri="{FF2B5EF4-FFF2-40B4-BE49-F238E27FC236}">
                    <a16:creationId xmlns:a16="http://schemas.microsoft.com/office/drawing/2014/main" id="{EC983FFB-1561-4A04-B571-CF2A54491C40}"/>
                  </a:ext>
                </a:extLst>
              </p:cNvPr>
              <p:cNvSpPr>
                <a:spLocks/>
              </p:cNvSpPr>
              <p:nvPr/>
            </p:nvSpPr>
            <p:spPr>
              <a:xfrm rot="5400000">
                <a:off x="3436205" y="1233871"/>
                <a:ext cx="469906" cy="1121905"/>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41" name="Slider">
                <a:extLst>
                  <a:ext uri="{FF2B5EF4-FFF2-40B4-BE49-F238E27FC236}">
                    <a16:creationId xmlns:a16="http://schemas.microsoft.com/office/drawing/2014/main" id="{3DA32F47-AED5-434B-B333-4E56F2A552E5}"/>
                  </a:ext>
                </a:extLst>
              </p:cNvPr>
              <p:cNvSpPr>
                <a:spLocks/>
              </p:cNvSpPr>
              <p:nvPr/>
            </p:nvSpPr>
            <p:spPr>
              <a:xfrm rot="5400000">
                <a:off x="3433595" y="1668066"/>
                <a:ext cx="469907" cy="25351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2" name="UpArrow">
                <a:extLst>
                  <a:ext uri="{FF2B5EF4-FFF2-40B4-BE49-F238E27FC236}">
                    <a16:creationId xmlns:a16="http://schemas.microsoft.com/office/drawing/2014/main" id="{47D9A1E6-B80C-46B2-8FE9-4262C03F6BC9}"/>
                  </a:ext>
                </a:extLst>
              </p:cNvPr>
              <p:cNvSpPr>
                <a:spLocks/>
              </p:cNvSpPr>
              <p:nvPr/>
            </p:nvSpPr>
            <p:spPr>
              <a:xfrm rot="16200000">
                <a:off x="3035832" y="1792548"/>
                <a:ext cx="203239" cy="4682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3" name="DownArrow">
                <a:extLst>
                  <a:ext uri="{FF2B5EF4-FFF2-40B4-BE49-F238E27FC236}">
                    <a16:creationId xmlns:a16="http://schemas.microsoft.com/office/drawing/2014/main" id="{439BC195-80B6-4ECA-BC76-DE9AAA9F0C6B}"/>
                  </a:ext>
                </a:extLst>
              </p:cNvPr>
              <p:cNvSpPr>
                <a:spLocks/>
              </p:cNvSpPr>
              <p:nvPr/>
            </p:nvSpPr>
            <p:spPr>
              <a:xfrm rot="5400000">
                <a:off x="4098026" y="1792548"/>
                <a:ext cx="203239" cy="4682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aphicFrame>
        <p:nvGraphicFramePr>
          <p:cNvPr id="47" name="Table 46">
            <a:extLst>
              <a:ext uri="{FF2B5EF4-FFF2-40B4-BE49-F238E27FC236}">
                <a16:creationId xmlns:a16="http://schemas.microsoft.com/office/drawing/2014/main" id="{F356B123-BEA6-4CBE-B412-D40977C76773}"/>
              </a:ext>
            </a:extLst>
          </p:cNvPr>
          <p:cNvGraphicFramePr>
            <a:graphicFrameLocks noGrp="1"/>
          </p:cNvGraphicFramePr>
          <p:nvPr>
            <p:extLst>
              <p:ext uri="{D42A27DB-BD31-4B8C-83A1-F6EECF244321}">
                <p14:modId xmlns:p14="http://schemas.microsoft.com/office/powerpoint/2010/main" val="287110623"/>
              </p:ext>
            </p:extLst>
          </p:nvPr>
        </p:nvGraphicFramePr>
        <p:xfrm>
          <a:off x="2424223" y="2663456"/>
          <a:ext cx="4880336" cy="3853080"/>
        </p:xfrm>
        <a:graphic>
          <a:graphicData uri="http://schemas.openxmlformats.org/drawingml/2006/table">
            <a:tbl>
              <a:tblPr firstRow="1" bandRow="1">
                <a:tableStyleId>{5C22544A-7EE6-4342-B048-85BDC9FD1C3A}</a:tableStyleId>
              </a:tblPr>
              <a:tblGrid>
                <a:gridCol w="610042">
                  <a:extLst>
                    <a:ext uri="{9D8B030D-6E8A-4147-A177-3AD203B41FA5}">
                      <a16:colId xmlns:a16="http://schemas.microsoft.com/office/drawing/2014/main" val="3842920764"/>
                    </a:ext>
                  </a:extLst>
                </a:gridCol>
                <a:gridCol w="610042">
                  <a:extLst>
                    <a:ext uri="{9D8B030D-6E8A-4147-A177-3AD203B41FA5}">
                      <a16:colId xmlns:a16="http://schemas.microsoft.com/office/drawing/2014/main" val="3244321790"/>
                    </a:ext>
                  </a:extLst>
                </a:gridCol>
                <a:gridCol w="610042">
                  <a:extLst>
                    <a:ext uri="{9D8B030D-6E8A-4147-A177-3AD203B41FA5}">
                      <a16:colId xmlns:a16="http://schemas.microsoft.com/office/drawing/2014/main" val="4145400150"/>
                    </a:ext>
                  </a:extLst>
                </a:gridCol>
                <a:gridCol w="610042">
                  <a:extLst>
                    <a:ext uri="{9D8B030D-6E8A-4147-A177-3AD203B41FA5}">
                      <a16:colId xmlns:a16="http://schemas.microsoft.com/office/drawing/2014/main" val="899461025"/>
                    </a:ext>
                  </a:extLst>
                </a:gridCol>
                <a:gridCol w="610042">
                  <a:extLst>
                    <a:ext uri="{9D8B030D-6E8A-4147-A177-3AD203B41FA5}">
                      <a16:colId xmlns:a16="http://schemas.microsoft.com/office/drawing/2014/main" val="920912252"/>
                    </a:ext>
                  </a:extLst>
                </a:gridCol>
                <a:gridCol w="610042">
                  <a:extLst>
                    <a:ext uri="{9D8B030D-6E8A-4147-A177-3AD203B41FA5}">
                      <a16:colId xmlns:a16="http://schemas.microsoft.com/office/drawing/2014/main" val="2291008738"/>
                    </a:ext>
                  </a:extLst>
                </a:gridCol>
                <a:gridCol w="610042">
                  <a:extLst>
                    <a:ext uri="{9D8B030D-6E8A-4147-A177-3AD203B41FA5}">
                      <a16:colId xmlns:a16="http://schemas.microsoft.com/office/drawing/2014/main" val="1319679006"/>
                    </a:ext>
                  </a:extLst>
                </a:gridCol>
                <a:gridCol w="610042">
                  <a:extLst>
                    <a:ext uri="{9D8B030D-6E8A-4147-A177-3AD203B41FA5}">
                      <a16:colId xmlns:a16="http://schemas.microsoft.com/office/drawing/2014/main" val="2913361855"/>
                    </a:ext>
                  </a:extLst>
                </a:gridCol>
              </a:tblGrid>
              <a:tr h="642180">
                <a:tc>
                  <a:txBody>
                    <a:bodyPr/>
                    <a:lstStyle/>
                    <a:p>
                      <a:r>
                        <a:rPr lang="en-US" sz="1200" dirty="0">
                          <a:latin typeface="Times New Roman" panose="02020603050405020304" pitchFamily="18" charset="0"/>
                          <a:cs typeface="Times New Roman" panose="02020603050405020304" pitchFamily="18" charset="0"/>
                        </a:rPr>
                        <a:t>Player1</a:t>
                      </a:r>
                    </a:p>
                  </a:txBody>
                  <a:tcPr anchor="ctr"/>
                </a:tc>
                <a:tc>
                  <a:txBody>
                    <a:bodyPr/>
                    <a:lstStyle/>
                    <a:p>
                      <a:r>
                        <a:rPr lang="en-US" sz="1200" dirty="0">
                          <a:latin typeface="Times New Roman" panose="02020603050405020304" pitchFamily="18" charset="0"/>
                          <a:cs typeface="Times New Roman" panose="02020603050405020304" pitchFamily="18" charset="0"/>
                        </a:rPr>
                        <a:t>Player2</a:t>
                      </a:r>
                    </a:p>
                  </a:txBody>
                  <a:tcPr/>
                </a:tc>
                <a:tc>
                  <a:txBody>
                    <a:bodyPr/>
                    <a:lstStyle/>
                    <a:p>
                      <a:r>
                        <a:rPr lang="en-US" sz="1200" dirty="0">
                          <a:latin typeface="Times New Roman" panose="02020603050405020304" pitchFamily="18" charset="0"/>
                          <a:cs typeface="Times New Roman" panose="02020603050405020304" pitchFamily="18" charset="0"/>
                        </a:rPr>
                        <a:t>Player3</a:t>
                      </a:r>
                    </a:p>
                  </a:txBody>
                  <a:tcPr/>
                </a:tc>
                <a:tc>
                  <a:txBody>
                    <a:bodyPr/>
                    <a:lstStyle/>
                    <a:p>
                      <a:r>
                        <a:rPr lang="en-US" sz="1200" dirty="0">
                          <a:latin typeface="Times New Roman" panose="02020603050405020304" pitchFamily="18" charset="0"/>
                          <a:cs typeface="Times New Roman" panose="02020603050405020304" pitchFamily="18" charset="0"/>
                        </a:rPr>
                        <a:t>Player4</a:t>
                      </a:r>
                    </a:p>
                  </a:txBody>
                  <a:tcPr/>
                </a:tc>
                <a:tc>
                  <a:txBody>
                    <a:bodyPr/>
                    <a:lstStyle/>
                    <a:p>
                      <a:r>
                        <a:rPr lang="en-US" sz="1200" dirty="0">
                          <a:latin typeface="Times New Roman" panose="02020603050405020304" pitchFamily="18" charset="0"/>
                          <a:cs typeface="Times New Roman" panose="02020603050405020304" pitchFamily="18" charset="0"/>
                        </a:rPr>
                        <a:t>Player5</a:t>
                      </a:r>
                    </a:p>
                  </a:txBody>
                  <a:tcPr/>
                </a:tc>
                <a:tc>
                  <a:txBody>
                    <a:bodyPr/>
                    <a:lstStyle/>
                    <a:p>
                      <a:r>
                        <a:rPr lang="en-US" sz="1200" dirty="0">
                          <a:latin typeface="Times New Roman" panose="02020603050405020304" pitchFamily="18" charset="0"/>
                          <a:cs typeface="Times New Roman" panose="02020603050405020304" pitchFamily="18" charset="0"/>
                        </a:rPr>
                        <a:t>Player6</a:t>
                      </a:r>
                    </a:p>
                  </a:txBody>
                  <a:tcPr/>
                </a:tc>
                <a:tc>
                  <a:txBody>
                    <a:bodyPr/>
                    <a:lstStyle/>
                    <a:p>
                      <a:r>
                        <a:rPr lang="en-US" sz="1200" dirty="0">
                          <a:latin typeface="Times New Roman" panose="02020603050405020304" pitchFamily="18" charset="0"/>
                          <a:cs typeface="Times New Roman" panose="02020603050405020304" pitchFamily="18" charset="0"/>
                        </a:rPr>
                        <a:t>Player7</a:t>
                      </a:r>
                    </a:p>
                  </a:txBody>
                  <a:tcPr/>
                </a:tc>
                <a:tc>
                  <a:txBody>
                    <a:bodyPr/>
                    <a:lstStyle/>
                    <a:p>
                      <a:r>
                        <a:rPr lang="en-US" sz="1200" dirty="0">
                          <a:latin typeface="Times New Roman" panose="02020603050405020304" pitchFamily="18" charset="0"/>
                          <a:cs typeface="Times New Roman" panose="02020603050405020304" pitchFamily="18" charset="0"/>
                        </a:rPr>
                        <a:t>Player8</a:t>
                      </a:r>
                    </a:p>
                  </a:txBody>
                  <a:tcPr/>
                </a:tc>
                <a:extLst>
                  <a:ext uri="{0D108BD9-81ED-4DB2-BD59-A6C34878D82A}">
                    <a16:rowId xmlns:a16="http://schemas.microsoft.com/office/drawing/2014/main" val="2522488684"/>
                  </a:ext>
                </a:extLst>
              </a:tr>
              <a:tr h="642180">
                <a:tc>
                  <a:txBody>
                    <a:bodyPr/>
                    <a:lstStyle/>
                    <a:p>
                      <a:pPr algn="ctr"/>
                      <a:r>
                        <a:rPr lang="en-US" sz="1200" dirty="0">
                          <a:latin typeface="Times New Roman" panose="02020603050405020304" pitchFamily="18" charset="0"/>
                          <a:cs typeface="Times New Roman" panose="02020603050405020304" pitchFamily="18" charset="0"/>
                        </a:rPr>
                        <a:t>Stat</a:t>
                      </a:r>
                    </a:p>
                  </a:txBody>
                  <a:tcPr/>
                </a:tc>
                <a:tc>
                  <a:txBody>
                    <a:bodyPr/>
                    <a:lstStyle/>
                    <a:p>
                      <a:r>
                        <a:rPr lang="en-US" sz="1200" dirty="0">
                          <a:latin typeface="Times New Roman" panose="02020603050405020304" pitchFamily="18" charset="0"/>
                          <a:cs typeface="Times New Roman" panose="02020603050405020304" pitchFamily="18" charset="0"/>
                        </a:rPr>
                        <a:t>Stat</a:t>
                      </a:r>
                    </a:p>
                  </a:txBody>
                  <a:tcPr/>
                </a:tc>
                <a:tc>
                  <a:txBody>
                    <a:bodyPr/>
                    <a:lstStyle/>
                    <a:p>
                      <a:r>
                        <a:rPr lang="en-US" sz="1200" dirty="0">
                          <a:latin typeface="Times New Roman" panose="02020603050405020304" pitchFamily="18" charset="0"/>
                          <a:cs typeface="Times New Roman" panose="02020603050405020304" pitchFamily="18" charset="0"/>
                        </a:rPr>
                        <a:t>Stat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2731550"/>
                  </a:ext>
                </a:extLst>
              </a:tr>
              <a:tr h="642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0656465"/>
                  </a:ext>
                </a:extLst>
              </a:tr>
              <a:tr h="642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3475928"/>
                  </a:ext>
                </a:extLst>
              </a:tr>
              <a:tr h="642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699441"/>
                  </a:ext>
                </a:extLst>
              </a:tr>
              <a:tr h="642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Stat</a:t>
                      </a: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3303356"/>
                  </a:ext>
                </a:extLst>
              </a:tr>
            </a:tbl>
          </a:graphicData>
        </a:graphic>
      </p:graphicFrame>
      <p:grpSp>
        <p:nvGrpSpPr>
          <p:cNvPr id="48" name="DropdownBox">
            <a:extLst>
              <a:ext uri="{FF2B5EF4-FFF2-40B4-BE49-F238E27FC236}">
                <a16:creationId xmlns:a16="http://schemas.microsoft.com/office/drawing/2014/main" id="{8F821B76-843D-4CC9-957B-3531D5FC7E28}"/>
              </a:ext>
            </a:extLst>
          </p:cNvPr>
          <p:cNvGrpSpPr/>
          <p:nvPr>
            <p:custDataLst>
              <p:custData r:id="rId3"/>
            </p:custDataLst>
          </p:nvPr>
        </p:nvGrpSpPr>
        <p:grpSpPr>
          <a:xfrm>
            <a:off x="5389144" y="1706526"/>
            <a:ext cx="1852582" cy="200062"/>
            <a:chOff x="4016824" y="3329200"/>
            <a:chExt cx="1097652" cy="228600"/>
          </a:xfrm>
        </p:grpSpPr>
        <p:sp>
          <p:nvSpPr>
            <p:cNvPr id="49" name="Content">
              <a:extLst>
                <a:ext uri="{FF2B5EF4-FFF2-40B4-BE49-F238E27FC236}">
                  <a16:creationId xmlns:a16="http://schemas.microsoft.com/office/drawing/2014/main" id="{1B7BC792-4F23-485E-872F-37EA45CB370C}"/>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Sort By</a:t>
              </a:r>
              <a:endParaRPr lang="en-US" sz="1200" dirty="0">
                <a:solidFill>
                  <a:srgbClr val="000000"/>
                </a:solidFill>
                <a:latin typeface="Segoe UI" pitchFamily="34" charset="0"/>
                <a:ea typeface="Segoe UI" pitchFamily="34" charset="0"/>
                <a:cs typeface="Segoe UI" pitchFamily="34" charset="0"/>
              </a:endParaRPr>
            </a:p>
          </p:txBody>
        </p:sp>
        <p:sp>
          <p:nvSpPr>
            <p:cNvPr id="50" name="DownArrow">
              <a:extLst>
                <a:ext uri="{FF2B5EF4-FFF2-40B4-BE49-F238E27FC236}">
                  <a16:creationId xmlns:a16="http://schemas.microsoft.com/office/drawing/2014/main" id="{D0551EA7-163A-4E2A-A859-DFDF8BD196D0}"/>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1" name="Content">
            <a:extLst>
              <a:ext uri="{FF2B5EF4-FFF2-40B4-BE49-F238E27FC236}">
                <a16:creationId xmlns:a16="http://schemas.microsoft.com/office/drawing/2014/main" id="{BEBBC83F-3AAB-4047-9457-EC6DEF54E3BB}"/>
              </a:ext>
            </a:extLst>
          </p:cNvPr>
          <p:cNvSpPr/>
          <p:nvPr>
            <p:custDataLst>
              <p:custData r:id="rId4"/>
            </p:custDataLst>
          </p:nvPr>
        </p:nvSpPr>
        <p:spPr>
          <a:xfrm>
            <a:off x="2205779" y="1714500"/>
            <a:ext cx="3067970" cy="19208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Player’s Name</a:t>
            </a:r>
            <a:endParaRPr lang="en-US" sz="1200" dirty="0">
              <a:solidFill>
                <a:srgbClr val="000000"/>
              </a:solidFill>
              <a:latin typeface="Segoe UI" pitchFamily="34" charset="0"/>
              <a:cs typeface="Segoe UI" pitchFamily="34" charset="0"/>
            </a:endParaRPr>
          </a:p>
        </p:txBody>
      </p:sp>
      <p:sp>
        <p:nvSpPr>
          <p:cNvPr id="52" name="TextBox 51">
            <a:extLst>
              <a:ext uri="{FF2B5EF4-FFF2-40B4-BE49-F238E27FC236}">
                <a16:creationId xmlns:a16="http://schemas.microsoft.com/office/drawing/2014/main" id="{246DD8B1-5C64-4529-AEB9-5ED085996B66}"/>
              </a:ext>
            </a:extLst>
          </p:cNvPr>
          <p:cNvSpPr txBox="1"/>
          <p:nvPr/>
        </p:nvSpPr>
        <p:spPr>
          <a:xfrm>
            <a:off x="9431079" y="2328530"/>
            <a:ext cx="2413591" cy="1200329"/>
          </a:xfrm>
          <a:prstGeom prst="rect">
            <a:avLst/>
          </a:prstGeom>
          <a:noFill/>
        </p:spPr>
        <p:txBody>
          <a:bodyPr wrap="square" rtlCol="0">
            <a:spAutoFit/>
          </a:bodyPr>
          <a:lstStyle/>
          <a:p>
            <a:r>
              <a:rPr lang="en-US" dirty="0"/>
              <a:t>The horizontal scrollbar will display the players</a:t>
            </a:r>
            <a:r>
              <a:rPr lang="en-US"/>
              <a:t>, there are  </a:t>
            </a:r>
            <a:r>
              <a:rPr lang="en-US" dirty="0"/>
              <a:t>5 stats for each player. </a:t>
            </a:r>
          </a:p>
        </p:txBody>
      </p:sp>
    </p:spTree>
    <p:extLst>
      <p:ext uri="{BB962C8B-B14F-4D97-AF65-F5344CB8AC3E}">
        <p14:creationId xmlns:p14="http://schemas.microsoft.com/office/powerpoint/2010/main" val="193196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StartScreen" Revision="1" Stencil="System.Storyboarding.Backgrounds" StencilVersion="0.1"/>
</Control>
</file>

<file path=customXml/item10.xml><?xml version="1.0" encoding="utf-8"?>
<Control xmlns="http://schemas.microsoft.com/VisualStudio/2011/storyboarding/control">
  <Id Name="System.Storyboarding.WindowsPhone.Tile" Revision="1" Stencil="System.Storyboarding.WindowsPhone" StencilVersion="0.1"/>
</Control>
</file>

<file path=customXml/item11.xml><?xml version="1.0" encoding="utf-8"?>
<Control xmlns="http://schemas.microsoft.com/VisualStudio/2011/storyboarding/control">
  <Id Name="System.Storyboarding.Common.Button" Revision="1" Stencil="System.Storyboarding.Common" StencilVersion="0.1"/>
</Control>
</file>

<file path=customXml/item12.xml><?xml version="1.0" encoding="utf-8"?>
<Control xmlns="http://schemas.microsoft.com/VisualStudio/2011/storyboarding/control">
  <Id Name="System.Storyboarding.WindowsPhone.WideTile" Revision="1" Stencil="System.Storyboarding.WindowsPhone" StencilVersion="0.1"/>
</Control>
</file>

<file path=customXml/item13.xml><?xml version="1.0" encoding="utf-8"?>
<Control xmlns="http://schemas.microsoft.com/VisualStudio/2011/storyboarding/control">
  <Id Name="System.Storyboarding.Common.List" Revision="1" Stencil="System.Storyboarding.Common" StencilVersion="0.1"/>
</Control>
</file>

<file path=customXml/item14.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5.xml><?xml version="1.0" encoding="utf-8"?>
<Control xmlns="http://schemas.microsoft.com/VisualStudio/2011/storyboarding/control">
  <Id Name="System.Storyboarding.Common.RadioButtonUnselected" Revision="1" Stencil="System.Storyboarding.Common" StencilVersion="0.1"/>
</Control>
</file>

<file path=customXml/item16.xml><?xml version="1.0" encoding="utf-8"?>
<Control xmlns="http://schemas.microsoft.com/VisualStudio/2011/storyboarding/control">
  <Id Name="System.Storyboarding.Common.RadioButtonUnselected" Revision="1" Stencil="System.Storyboarding.Common" StencilVersion="0.1"/>
</Control>
</file>

<file path=customXml/item17.xml><?xml version="1.0" encoding="utf-8"?>
<Control xmlns="http://schemas.microsoft.com/VisualStudio/2011/storyboarding/control">
  <Id Name="System.Storyboarding.Common.RadioButtonUnselected" Revision="1" Stencil="System.Storyboarding.Common" StencilVersion="0.1"/>
</Control>
</file>

<file path=customXml/item18.xml><?xml version="1.0" encoding="utf-8"?>
<Control xmlns="http://schemas.microsoft.com/VisualStudio/2011/storyboarding/control">
  <Id Name="System.Storyboarding.Common.RadioButtonUnselected" Revision="1" Stencil="System.Storyboarding.Common" StencilVersion="0.1"/>
</Control>
</file>

<file path=customXml/item19.xml><?xml version="1.0" encoding="utf-8"?>
<Control xmlns="http://schemas.microsoft.com/VisualStudio/2011/storyboarding/control">
  <Id Name="System.Storyboarding.Common.RadioButtonUnselected" Revision="1" Stencil="System.Storyboarding.Common" StencilVersion="0.1"/>
</Control>
</file>

<file path=customXml/item2.xml><?xml version="1.0" encoding="utf-8"?>
<Control xmlns="http://schemas.microsoft.com/VisualStudio/2011/storyboarding/control">
  <Id Name="System.Storyboarding.Icons.User" Revision="1" Stencil="System.Storyboarding.Icons" StencilVersion="0.1"/>
</Control>
</file>

<file path=customXml/item20.xml><?xml version="1.0" encoding="utf-8"?>
<Control xmlns="http://schemas.microsoft.com/VisualStudio/2011/storyboarding/control">
  <Id Name="System.Storyboarding.Common.RadioButtonUnselected" Revision="1" Stencil="System.Storyboarding.Common" StencilVersion="0.1"/>
</Control>
</file>

<file path=customXml/item21.xml><?xml version="1.0" encoding="utf-8"?>
<Control xmlns="http://schemas.microsoft.com/VisualStudio/2011/storyboarding/control">
  <Id Name="System.Storyboarding.Common.RadioButtonUnselected" Revision="1" Stencil="System.Storyboarding.Common" StencilVersion="0.1"/>
</Control>
</file>

<file path=customXml/item22.xml><?xml version="1.0" encoding="utf-8"?>
<Control xmlns="http://schemas.microsoft.com/VisualStudio/2011/storyboarding/control">
  <Id Name="System.Storyboarding.Common.RadioButtonUnselected" Revision="1" Stencil="System.Storyboarding.Common" StencilVersion="0.1"/>
</Control>
</file>

<file path=customXml/item23.xml><?xml version="1.0" encoding="utf-8"?>
<Control xmlns="http://schemas.microsoft.com/VisualStudio/2011/storyboarding/control">
  <Id Name="System.Storyboarding.Common.Button" Revision="1" Stencil="System.Storyboarding.Common" StencilVersion="0.1"/>
</Control>
</file>

<file path=customXml/item24.xml><?xml version="1.0" encoding="utf-8"?>
<Control xmlns="http://schemas.microsoft.com/VisualStudio/2011/storyboarding/control">
  <Id Name="System.Storyboarding.Common.DropdownBox" Revision="1" Stencil="System.Storyboarding.Common" StencilVersion="0.1"/>
</Control>
</file>

<file path=customXml/item25.xml><?xml version="1.0" encoding="utf-8"?>
<Control xmlns="http://schemas.microsoft.com/VisualStudio/2011/storyboarding/control">
  <Id Name="System.Storyboarding.Common.Button" Revision="1" Stencil="System.Storyboarding.Common" StencilVersion="0.1"/>
</Control>
</file>

<file path=customXml/item26.xml><?xml version="1.0" encoding="utf-8"?>
<Control xmlns="http://schemas.microsoft.com/VisualStudio/2011/storyboarding/control">
  <Id Name="System.Storyboarding.Common.Button" Revision="1" Stencil="System.Storyboarding.Common" StencilVersion="0.1"/>
</Control>
</file>

<file path=customXml/item27.xml><?xml version="1.0" encoding="utf-8"?>
<Control xmlns="http://schemas.microsoft.com/VisualStudio/2011/storyboarding/control">
  <Id Name="System.Storyboarding.Common.Button" Revision="1" Stencil="System.Storyboarding.Common" StencilVersion="0.1"/>
</Control>
</file>

<file path=customXml/item28.xml><?xml version="1.0" encoding="utf-8"?>
<Control xmlns="http://schemas.microsoft.com/VisualStudio/2011/storyboarding/control">
  <Id Name="System.Storyboarding.Common.Button" Revision="1" Stencil="System.Storyboarding.Common" StencilVersion="0.1"/>
</Control>
</file>

<file path=customXml/item29.xml><?xml version="1.0" encoding="utf-8"?>
<Control xmlns="http://schemas.microsoft.com/VisualStudio/2011/storyboarding/control">
  <Id Name="System.Storyboarding.Common.DropdownBox" Revision="1" Stencil="System.Storyboarding.Common" StencilVersion="0.1"/>
</Control>
</file>

<file path=customXml/item3.xml><?xml version="1.0" encoding="utf-8"?>
<Control xmlns="http://schemas.microsoft.com/VisualStudio/2011/storyboarding/control">
  <Id Name="System.Storyboarding.Common.Text" Revision="1" Stencil="System.Storyboarding.Common" StencilVersion="0.1"/>
</Control>
</file>

<file path=customXml/item30.xml><?xml version="1.0" encoding="utf-8"?>
<Control xmlns="http://schemas.microsoft.com/VisualStudio/2011/storyboarding/control">
  <Id Name="System.Storyboarding.Common.List" Revision="1" Stencil="System.Storyboarding.Common" StencilVersion="0.1"/>
</Control>
</file>

<file path=customXml/item31.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32.xml><?xml version="1.0" encoding="utf-8"?>
<Control xmlns="http://schemas.microsoft.com/VisualStudio/2011/storyboarding/control">
  <Id Name="System.Storyboarding.Common.Button" Revision="1" Stencil="System.Storyboarding.Common" StencilVersion="0.1"/>
</Control>
</file>

<file path=customXml/item33.xml><?xml version="1.0" encoding="utf-8"?>
<Control xmlns="http://schemas.microsoft.com/VisualStudio/2011/storyboarding/control">
  <Id Name="System.Storyboarding.Common.CheckBoxChecked" Revision="1" Stencil="System.Storyboarding.Common" StencilVersion="0.1"/>
</Control>
</file>

<file path=customXml/item34.xml><?xml version="1.0" encoding="utf-8"?>
<Control xmlns="http://schemas.microsoft.com/VisualStudio/2011/storyboarding/control">
  <Id Name="System.Storyboarding.Common.CheckBoxChecked" Revision="1" Stencil="System.Storyboarding.Common" StencilVersion="0.1"/>
</Control>
</file>

<file path=customXml/item35.xml><?xml version="1.0" encoding="utf-8"?>
<Control xmlns="http://schemas.microsoft.com/VisualStudio/2011/storyboarding/control">
  <Id Name="System.Storyboarding.Common.CheckBoxChecked" Revision="1" Stencil="System.Storyboarding.Common" StencilVersion="0.1"/>
</Control>
</file>

<file path=customXml/item36.xml><?xml version="1.0" encoding="utf-8"?>
<Control xmlns="http://schemas.microsoft.com/VisualStudio/2011/storyboarding/control">
  <Id Name="System.Storyboarding.Common.CheckBoxChecked" Revision="1" Stencil="System.Storyboarding.Common" StencilVersion="0.1"/>
</Control>
</file>

<file path=customXml/item37.xml><?xml version="1.0" encoding="utf-8"?>
<Control xmlns="http://schemas.microsoft.com/VisualStudio/2011/storyboarding/control">
  <Id Name="System.Storyboarding.Common.CheckBoxChecked" Revision="1" Stencil="System.Storyboarding.Common" StencilVersion="0.1"/>
</Control>
</file>

<file path=customXml/item38.xml><?xml version="1.0" encoding="utf-8"?>
<Control xmlns="http://schemas.microsoft.com/VisualStudio/2011/storyboarding/control">
  <Id Name="System.Storyboarding.Common.CheckBoxChecked" Revision="1" Stencil="System.Storyboarding.Common" StencilVersion="0.1"/>
</Control>
</file>

<file path=customXml/item39.xml><?xml version="1.0" encoding="utf-8"?>
<Control xmlns="http://schemas.microsoft.com/VisualStudio/2011/storyboarding/control">
  <Id Name="System.Storyboarding.Common.CheckBoxChecked" Revision="1" Stencil="System.Storyboarding.Common" StencilVersion="0.1"/>
</Control>
</file>

<file path=customXml/item4.xml><?xml version="1.0" encoding="utf-8"?>
<Control xmlns="http://schemas.microsoft.com/VisualStudio/2011/storyboarding/control">
  <Id Name="System.Storyboarding.WindowsPhone.Tile" Revision="1" Stencil="System.Storyboarding.WindowsPhone" StencilVersion="0.1"/>
</Control>
</file>

<file path=customXml/item40.xml><?xml version="1.0" encoding="utf-8"?>
<Control xmlns="http://schemas.microsoft.com/VisualStudio/2011/storyboarding/control">
  <Id Name="System.Storyboarding.Common.CheckBoxUnchecked" Revision="1" Stencil="System.Storyboarding.Common" StencilVersion="0.1"/>
</Control>
</file>

<file path=customXml/item41.xml><?xml version="1.0" encoding="utf-8"?>
<Control xmlns="http://schemas.microsoft.com/VisualStudio/2011/storyboarding/control">
  <Id Name="System.Storyboarding.Common.Button" Revision="1" Stencil="System.Storyboarding.Common" StencilVersion="0.1"/>
</Control>
</file>

<file path=customXml/item42.xml><?xml version="1.0" encoding="utf-8"?>
<Control xmlns="http://schemas.microsoft.com/VisualStudio/2011/storyboarding/control">
  <Id Name="System.Storyboarding.Common.List" Revision="1" Stencil="System.Storyboarding.Common" StencilVersion="0.1"/>
</Control>
</file>

<file path=customXml/item43.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44.xml><?xml version="1.0" encoding="utf-8"?>
<Control xmlns="http://schemas.microsoft.com/VisualStudio/2011/storyboarding/control">
  <Id Name="System.Storyboarding.Common.DropdownBox" Revision="1" Stencil="System.Storyboarding.Common" StencilVersion="0.1"/>
</Control>
</file>

<file path=customXml/item45.xml><?xml version="1.0" encoding="utf-8"?>
<Control xmlns="http://schemas.microsoft.com/VisualStudio/2011/storyboarding/control">
  <Id Name="System.Storyboarding.Common.Button" Revision="1" Stencil="System.Storyboarding.Common" StencilVersion="0.1"/>
</Control>
</file>

<file path=customXml/item5.xml><?xml version="1.0" encoding="utf-8"?>
<Control xmlns="http://schemas.microsoft.com/VisualStudio/2011/storyboarding/control">
  <Id Name="System.Storyboarding.WindowsPhone.Tile" Revision="1" Stencil="System.Storyboarding.WindowsPhone" StencilVersion="0.1"/>
</Control>
</file>

<file path=customXml/item6.xml><?xml version="1.0" encoding="utf-8"?>
<Control xmlns="http://schemas.microsoft.com/VisualStudio/2011/storyboarding/control">
  <Id Name="System.Storyboarding.WindowsPhone.WideTile" Revision="1" Stencil="System.Storyboarding.WindowsPhone" StencilVersion="0.1"/>
</Control>
</file>

<file path=customXml/item7.xml><?xml version="1.0" encoding="utf-8"?>
<Control xmlns="http://schemas.microsoft.com/VisualStudio/2011/storyboarding/control">
  <Id Name="System.Storyboarding.WindowsPhone.Tile" Revision="1" Stencil="System.Storyboarding.WindowsPhone" StencilVersion="0.1"/>
</Control>
</file>

<file path=customXml/item8.xml><?xml version="1.0" encoding="utf-8"?>
<Control xmlns="http://schemas.microsoft.com/VisualStudio/2011/storyboarding/control">
  <Id Name="System.Storyboarding.WindowsPhone.Tile" Revision="1" Stencil="System.Storyboarding.WindowsPhone" StencilVersion="0.1"/>
</Control>
</file>

<file path=customXml/item9.xml><?xml version="1.0" encoding="utf-8"?>
<Control xmlns="http://schemas.microsoft.com/VisualStudio/2011/storyboarding/control">
  <Id Name="System.Storyboarding.WindowsPhone.WideTile" Revision="1" Stencil="System.Storyboarding.WindowsPhone" StencilVersion="0.1"/>
</Control>
</file>

<file path=customXml/itemProps1.xml><?xml version="1.0" encoding="utf-8"?>
<ds:datastoreItem xmlns:ds="http://schemas.openxmlformats.org/officeDocument/2006/customXml" ds:itemID="{59EEBD30-9A7B-4F96-9A10-C2570E951921}">
  <ds:schemaRefs>
    <ds:schemaRef ds:uri="http://schemas.microsoft.com/VisualStudio/2011/storyboarding/control"/>
  </ds:schemaRefs>
</ds:datastoreItem>
</file>

<file path=customXml/itemProps10.xml><?xml version="1.0" encoding="utf-8"?>
<ds:datastoreItem xmlns:ds="http://schemas.openxmlformats.org/officeDocument/2006/customXml" ds:itemID="{227E5C53-C01D-4E70-A6B9-862CEA9643DB}">
  <ds:schemaRefs>
    <ds:schemaRef ds:uri="http://schemas.microsoft.com/VisualStudio/2011/storyboarding/control"/>
  </ds:schemaRefs>
</ds:datastoreItem>
</file>

<file path=customXml/itemProps11.xml><?xml version="1.0" encoding="utf-8"?>
<ds:datastoreItem xmlns:ds="http://schemas.openxmlformats.org/officeDocument/2006/customXml" ds:itemID="{7D58FD20-0FA8-4ED8-82CE-93C6F14155B4}">
  <ds:schemaRefs>
    <ds:schemaRef ds:uri="http://schemas.microsoft.com/VisualStudio/2011/storyboarding/control"/>
  </ds:schemaRefs>
</ds:datastoreItem>
</file>

<file path=customXml/itemProps12.xml><?xml version="1.0" encoding="utf-8"?>
<ds:datastoreItem xmlns:ds="http://schemas.openxmlformats.org/officeDocument/2006/customXml" ds:itemID="{E4A12722-324F-4000-84F0-6EFECB944E2C}">
  <ds:schemaRefs>
    <ds:schemaRef ds:uri="http://schemas.microsoft.com/VisualStudio/2011/storyboarding/control"/>
  </ds:schemaRefs>
</ds:datastoreItem>
</file>

<file path=customXml/itemProps13.xml><?xml version="1.0" encoding="utf-8"?>
<ds:datastoreItem xmlns:ds="http://schemas.openxmlformats.org/officeDocument/2006/customXml" ds:itemID="{33B0DCD3-8444-4501-BA4D-B2E96B38975B}">
  <ds:schemaRefs>
    <ds:schemaRef ds:uri="http://schemas.microsoft.com/VisualStudio/2011/storyboarding/control"/>
  </ds:schemaRefs>
</ds:datastoreItem>
</file>

<file path=customXml/itemProps14.xml><?xml version="1.0" encoding="utf-8"?>
<ds:datastoreItem xmlns:ds="http://schemas.openxmlformats.org/officeDocument/2006/customXml" ds:itemID="{B86FC14E-608D-4408-A64C-21E6AEE90D98}">
  <ds:schemaRefs>
    <ds:schemaRef ds:uri="http://schemas.microsoft.com/VisualStudio/2011/storyboarding/control"/>
  </ds:schemaRefs>
</ds:datastoreItem>
</file>

<file path=customXml/itemProps15.xml><?xml version="1.0" encoding="utf-8"?>
<ds:datastoreItem xmlns:ds="http://schemas.openxmlformats.org/officeDocument/2006/customXml" ds:itemID="{92AD260F-1DD4-48D6-83FF-62F6E5D1273C}">
  <ds:schemaRefs>
    <ds:schemaRef ds:uri="http://schemas.microsoft.com/VisualStudio/2011/storyboarding/control"/>
  </ds:schemaRefs>
</ds:datastoreItem>
</file>

<file path=customXml/itemProps16.xml><?xml version="1.0" encoding="utf-8"?>
<ds:datastoreItem xmlns:ds="http://schemas.openxmlformats.org/officeDocument/2006/customXml" ds:itemID="{90A4D6FF-42BD-4B3B-8924-D5FA9F94D9BD}">
  <ds:schemaRefs>
    <ds:schemaRef ds:uri="http://schemas.microsoft.com/VisualStudio/2011/storyboarding/control"/>
  </ds:schemaRefs>
</ds:datastoreItem>
</file>

<file path=customXml/itemProps17.xml><?xml version="1.0" encoding="utf-8"?>
<ds:datastoreItem xmlns:ds="http://schemas.openxmlformats.org/officeDocument/2006/customXml" ds:itemID="{C94C29DB-CAEA-4246-AB6F-B64DD1F87FCD}">
  <ds:schemaRefs>
    <ds:schemaRef ds:uri="http://schemas.microsoft.com/VisualStudio/2011/storyboarding/control"/>
  </ds:schemaRefs>
</ds:datastoreItem>
</file>

<file path=customXml/itemProps18.xml><?xml version="1.0" encoding="utf-8"?>
<ds:datastoreItem xmlns:ds="http://schemas.openxmlformats.org/officeDocument/2006/customXml" ds:itemID="{B13E50D5-81E9-4B62-8E92-BE93DE6BF1D5}">
  <ds:schemaRefs>
    <ds:schemaRef ds:uri="http://schemas.microsoft.com/VisualStudio/2011/storyboarding/control"/>
  </ds:schemaRefs>
</ds:datastoreItem>
</file>

<file path=customXml/itemProps19.xml><?xml version="1.0" encoding="utf-8"?>
<ds:datastoreItem xmlns:ds="http://schemas.openxmlformats.org/officeDocument/2006/customXml" ds:itemID="{4E8C2FB3-088E-4EEE-B6EC-6306B8E94754}">
  <ds:schemaRefs>
    <ds:schemaRef ds:uri="http://schemas.microsoft.com/VisualStudio/2011/storyboarding/control"/>
  </ds:schemaRefs>
</ds:datastoreItem>
</file>

<file path=customXml/itemProps2.xml><?xml version="1.0" encoding="utf-8"?>
<ds:datastoreItem xmlns:ds="http://schemas.openxmlformats.org/officeDocument/2006/customXml" ds:itemID="{2D71B260-49DD-430A-993F-35BB818160D2}">
  <ds:schemaRefs>
    <ds:schemaRef ds:uri="http://schemas.microsoft.com/VisualStudio/2011/storyboarding/control"/>
  </ds:schemaRefs>
</ds:datastoreItem>
</file>

<file path=customXml/itemProps20.xml><?xml version="1.0" encoding="utf-8"?>
<ds:datastoreItem xmlns:ds="http://schemas.openxmlformats.org/officeDocument/2006/customXml" ds:itemID="{A7F1BD80-B80C-4760-B4FA-1EC50B7E64C2}">
  <ds:schemaRefs>
    <ds:schemaRef ds:uri="http://schemas.microsoft.com/VisualStudio/2011/storyboarding/control"/>
  </ds:schemaRefs>
</ds:datastoreItem>
</file>

<file path=customXml/itemProps21.xml><?xml version="1.0" encoding="utf-8"?>
<ds:datastoreItem xmlns:ds="http://schemas.openxmlformats.org/officeDocument/2006/customXml" ds:itemID="{6BF88277-0778-494B-BE87-048931950DE3}">
  <ds:schemaRefs>
    <ds:schemaRef ds:uri="http://schemas.microsoft.com/VisualStudio/2011/storyboarding/control"/>
  </ds:schemaRefs>
</ds:datastoreItem>
</file>

<file path=customXml/itemProps22.xml><?xml version="1.0" encoding="utf-8"?>
<ds:datastoreItem xmlns:ds="http://schemas.openxmlformats.org/officeDocument/2006/customXml" ds:itemID="{0BB1BB0C-91E1-4072-861C-71689F334D10}">
  <ds:schemaRefs>
    <ds:schemaRef ds:uri="http://schemas.microsoft.com/VisualStudio/2011/storyboarding/control"/>
  </ds:schemaRefs>
</ds:datastoreItem>
</file>

<file path=customXml/itemProps23.xml><?xml version="1.0" encoding="utf-8"?>
<ds:datastoreItem xmlns:ds="http://schemas.openxmlformats.org/officeDocument/2006/customXml" ds:itemID="{033B4C9B-CF18-4A8D-8588-02E59A1DCDF1}">
  <ds:schemaRefs>
    <ds:schemaRef ds:uri="http://schemas.microsoft.com/VisualStudio/2011/storyboarding/control"/>
  </ds:schemaRefs>
</ds:datastoreItem>
</file>

<file path=customXml/itemProps24.xml><?xml version="1.0" encoding="utf-8"?>
<ds:datastoreItem xmlns:ds="http://schemas.openxmlformats.org/officeDocument/2006/customXml" ds:itemID="{A9B05B96-7CED-4C04-BF57-44EC6CBB99D2}">
  <ds:schemaRefs>
    <ds:schemaRef ds:uri="http://schemas.microsoft.com/VisualStudio/2011/storyboarding/control"/>
  </ds:schemaRefs>
</ds:datastoreItem>
</file>

<file path=customXml/itemProps25.xml><?xml version="1.0" encoding="utf-8"?>
<ds:datastoreItem xmlns:ds="http://schemas.openxmlformats.org/officeDocument/2006/customXml" ds:itemID="{1AE8F180-7360-481B-89EB-DFA0A054362C}">
  <ds:schemaRefs>
    <ds:schemaRef ds:uri="http://schemas.microsoft.com/VisualStudio/2011/storyboarding/control"/>
  </ds:schemaRefs>
</ds:datastoreItem>
</file>

<file path=customXml/itemProps26.xml><?xml version="1.0" encoding="utf-8"?>
<ds:datastoreItem xmlns:ds="http://schemas.openxmlformats.org/officeDocument/2006/customXml" ds:itemID="{2FAE931F-A2BE-40DD-A7FA-8705A8228261}">
  <ds:schemaRefs>
    <ds:schemaRef ds:uri="http://schemas.microsoft.com/VisualStudio/2011/storyboarding/control"/>
  </ds:schemaRefs>
</ds:datastoreItem>
</file>

<file path=customXml/itemProps27.xml><?xml version="1.0" encoding="utf-8"?>
<ds:datastoreItem xmlns:ds="http://schemas.openxmlformats.org/officeDocument/2006/customXml" ds:itemID="{A0F5919C-F6D2-48E6-A1B4-4083B29A19C9}">
  <ds:schemaRefs>
    <ds:schemaRef ds:uri="http://schemas.microsoft.com/VisualStudio/2011/storyboarding/control"/>
  </ds:schemaRefs>
</ds:datastoreItem>
</file>

<file path=customXml/itemProps28.xml><?xml version="1.0" encoding="utf-8"?>
<ds:datastoreItem xmlns:ds="http://schemas.openxmlformats.org/officeDocument/2006/customXml" ds:itemID="{0AABFE93-5E46-4561-9596-56F1F8D117DF}">
  <ds:schemaRefs>
    <ds:schemaRef ds:uri="http://schemas.microsoft.com/VisualStudio/2011/storyboarding/control"/>
  </ds:schemaRefs>
</ds:datastoreItem>
</file>

<file path=customXml/itemProps29.xml><?xml version="1.0" encoding="utf-8"?>
<ds:datastoreItem xmlns:ds="http://schemas.openxmlformats.org/officeDocument/2006/customXml" ds:itemID="{4F53AA8D-F9C3-458E-8D44-6ED41369C16A}">
  <ds:schemaRefs>
    <ds:schemaRef ds:uri="http://schemas.microsoft.com/VisualStudio/2011/storyboarding/control"/>
  </ds:schemaRefs>
</ds:datastoreItem>
</file>

<file path=customXml/itemProps3.xml><?xml version="1.0" encoding="utf-8"?>
<ds:datastoreItem xmlns:ds="http://schemas.openxmlformats.org/officeDocument/2006/customXml" ds:itemID="{CCE23676-7212-4FCA-ABFB-70FF7FF618C0}">
  <ds:schemaRefs>
    <ds:schemaRef ds:uri="http://schemas.microsoft.com/VisualStudio/2011/storyboarding/control"/>
  </ds:schemaRefs>
</ds:datastoreItem>
</file>

<file path=customXml/itemProps30.xml><?xml version="1.0" encoding="utf-8"?>
<ds:datastoreItem xmlns:ds="http://schemas.openxmlformats.org/officeDocument/2006/customXml" ds:itemID="{67D74D00-1E30-44FC-97A6-CB9961326203}">
  <ds:schemaRefs>
    <ds:schemaRef ds:uri="http://schemas.microsoft.com/VisualStudio/2011/storyboarding/control"/>
  </ds:schemaRefs>
</ds:datastoreItem>
</file>

<file path=customXml/itemProps31.xml><?xml version="1.0" encoding="utf-8"?>
<ds:datastoreItem xmlns:ds="http://schemas.openxmlformats.org/officeDocument/2006/customXml" ds:itemID="{A7E7CAC3-4DF1-4B26-AEDE-88F63E85855B}">
  <ds:schemaRefs>
    <ds:schemaRef ds:uri="http://schemas.microsoft.com/VisualStudio/2011/storyboarding/control"/>
  </ds:schemaRefs>
</ds:datastoreItem>
</file>

<file path=customXml/itemProps32.xml><?xml version="1.0" encoding="utf-8"?>
<ds:datastoreItem xmlns:ds="http://schemas.openxmlformats.org/officeDocument/2006/customXml" ds:itemID="{1C76C5CF-CF95-4125-A734-333900324B5E}">
  <ds:schemaRefs>
    <ds:schemaRef ds:uri="http://schemas.microsoft.com/VisualStudio/2011/storyboarding/control"/>
  </ds:schemaRefs>
</ds:datastoreItem>
</file>

<file path=customXml/itemProps33.xml><?xml version="1.0" encoding="utf-8"?>
<ds:datastoreItem xmlns:ds="http://schemas.openxmlformats.org/officeDocument/2006/customXml" ds:itemID="{987E6BF9-D0E0-42F2-8E53-2AA0A6EAF1E8}">
  <ds:schemaRefs>
    <ds:schemaRef ds:uri="http://schemas.microsoft.com/VisualStudio/2011/storyboarding/control"/>
  </ds:schemaRefs>
</ds:datastoreItem>
</file>

<file path=customXml/itemProps34.xml><?xml version="1.0" encoding="utf-8"?>
<ds:datastoreItem xmlns:ds="http://schemas.openxmlformats.org/officeDocument/2006/customXml" ds:itemID="{D217F7F5-638B-492B-84BC-7D34BC9A7C02}">
  <ds:schemaRefs>
    <ds:schemaRef ds:uri="http://schemas.microsoft.com/VisualStudio/2011/storyboarding/control"/>
  </ds:schemaRefs>
</ds:datastoreItem>
</file>

<file path=customXml/itemProps35.xml><?xml version="1.0" encoding="utf-8"?>
<ds:datastoreItem xmlns:ds="http://schemas.openxmlformats.org/officeDocument/2006/customXml" ds:itemID="{D5F2DEF0-627A-441A-8B17-AED63A004B81}">
  <ds:schemaRefs>
    <ds:schemaRef ds:uri="http://schemas.microsoft.com/VisualStudio/2011/storyboarding/control"/>
  </ds:schemaRefs>
</ds:datastoreItem>
</file>

<file path=customXml/itemProps36.xml><?xml version="1.0" encoding="utf-8"?>
<ds:datastoreItem xmlns:ds="http://schemas.openxmlformats.org/officeDocument/2006/customXml" ds:itemID="{3922F383-0A21-4F95-B744-D966F929D998}">
  <ds:schemaRefs>
    <ds:schemaRef ds:uri="http://schemas.microsoft.com/VisualStudio/2011/storyboarding/control"/>
  </ds:schemaRefs>
</ds:datastoreItem>
</file>

<file path=customXml/itemProps37.xml><?xml version="1.0" encoding="utf-8"?>
<ds:datastoreItem xmlns:ds="http://schemas.openxmlformats.org/officeDocument/2006/customXml" ds:itemID="{DF3D8E90-D863-400D-86D7-F4BBFAEE3EAE}">
  <ds:schemaRefs>
    <ds:schemaRef ds:uri="http://schemas.microsoft.com/VisualStudio/2011/storyboarding/control"/>
  </ds:schemaRefs>
</ds:datastoreItem>
</file>

<file path=customXml/itemProps38.xml><?xml version="1.0" encoding="utf-8"?>
<ds:datastoreItem xmlns:ds="http://schemas.openxmlformats.org/officeDocument/2006/customXml" ds:itemID="{6B8FD3C4-4E5C-40FB-92FC-A90B6CEF169C}">
  <ds:schemaRefs>
    <ds:schemaRef ds:uri="http://schemas.microsoft.com/VisualStudio/2011/storyboarding/control"/>
  </ds:schemaRefs>
</ds:datastoreItem>
</file>

<file path=customXml/itemProps39.xml><?xml version="1.0" encoding="utf-8"?>
<ds:datastoreItem xmlns:ds="http://schemas.openxmlformats.org/officeDocument/2006/customXml" ds:itemID="{F4CB88A4-BB4E-44EC-9E25-5C66E7C18F3B}">
  <ds:schemaRefs>
    <ds:schemaRef ds:uri="http://schemas.microsoft.com/VisualStudio/2011/storyboarding/control"/>
  </ds:schemaRefs>
</ds:datastoreItem>
</file>

<file path=customXml/itemProps4.xml><?xml version="1.0" encoding="utf-8"?>
<ds:datastoreItem xmlns:ds="http://schemas.openxmlformats.org/officeDocument/2006/customXml" ds:itemID="{A56E7BBF-4AD1-4BAB-BB90-656BC303E394}">
  <ds:schemaRefs>
    <ds:schemaRef ds:uri="http://schemas.microsoft.com/VisualStudio/2011/storyboarding/control"/>
  </ds:schemaRefs>
</ds:datastoreItem>
</file>

<file path=customXml/itemProps40.xml><?xml version="1.0" encoding="utf-8"?>
<ds:datastoreItem xmlns:ds="http://schemas.openxmlformats.org/officeDocument/2006/customXml" ds:itemID="{F38ADF62-C29D-4365-93C2-155FB5477524}">
  <ds:schemaRefs>
    <ds:schemaRef ds:uri="http://schemas.microsoft.com/VisualStudio/2011/storyboarding/control"/>
  </ds:schemaRefs>
</ds:datastoreItem>
</file>

<file path=customXml/itemProps41.xml><?xml version="1.0" encoding="utf-8"?>
<ds:datastoreItem xmlns:ds="http://schemas.openxmlformats.org/officeDocument/2006/customXml" ds:itemID="{D0C72BD8-208E-43C5-87C6-694F28A95169}">
  <ds:schemaRefs>
    <ds:schemaRef ds:uri="http://schemas.microsoft.com/VisualStudio/2011/storyboarding/control"/>
  </ds:schemaRefs>
</ds:datastoreItem>
</file>

<file path=customXml/itemProps42.xml><?xml version="1.0" encoding="utf-8"?>
<ds:datastoreItem xmlns:ds="http://schemas.openxmlformats.org/officeDocument/2006/customXml" ds:itemID="{A961F500-BD9E-4419-83E5-6FC0EE6833B3}">
  <ds:schemaRefs>
    <ds:schemaRef ds:uri="http://schemas.microsoft.com/VisualStudio/2011/storyboarding/control"/>
  </ds:schemaRefs>
</ds:datastoreItem>
</file>

<file path=customXml/itemProps43.xml><?xml version="1.0" encoding="utf-8"?>
<ds:datastoreItem xmlns:ds="http://schemas.openxmlformats.org/officeDocument/2006/customXml" ds:itemID="{8CACD259-AA97-41C9-BC8B-B155320FEB31}">
  <ds:schemaRefs>
    <ds:schemaRef ds:uri="http://schemas.microsoft.com/VisualStudio/2011/storyboarding/control"/>
  </ds:schemaRefs>
</ds:datastoreItem>
</file>

<file path=customXml/itemProps44.xml><?xml version="1.0" encoding="utf-8"?>
<ds:datastoreItem xmlns:ds="http://schemas.openxmlformats.org/officeDocument/2006/customXml" ds:itemID="{FCF12119-A6ED-46C6-BE74-611086BE7C78}">
  <ds:schemaRefs>
    <ds:schemaRef ds:uri="http://schemas.microsoft.com/VisualStudio/2011/storyboarding/control"/>
  </ds:schemaRefs>
</ds:datastoreItem>
</file>

<file path=customXml/itemProps45.xml><?xml version="1.0" encoding="utf-8"?>
<ds:datastoreItem xmlns:ds="http://schemas.openxmlformats.org/officeDocument/2006/customXml" ds:itemID="{772E57F2-A35E-4AEF-B133-E0CD56B6FB7E}">
  <ds:schemaRefs>
    <ds:schemaRef ds:uri="http://schemas.microsoft.com/VisualStudio/2011/storyboarding/control"/>
  </ds:schemaRefs>
</ds:datastoreItem>
</file>

<file path=customXml/itemProps5.xml><?xml version="1.0" encoding="utf-8"?>
<ds:datastoreItem xmlns:ds="http://schemas.openxmlformats.org/officeDocument/2006/customXml" ds:itemID="{8376A45C-3B73-430A-AB07-14AE228ECB55}">
  <ds:schemaRefs>
    <ds:schemaRef ds:uri="http://schemas.microsoft.com/VisualStudio/2011/storyboarding/control"/>
  </ds:schemaRefs>
</ds:datastoreItem>
</file>

<file path=customXml/itemProps6.xml><?xml version="1.0" encoding="utf-8"?>
<ds:datastoreItem xmlns:ds="http://schemas.openxmlformats.org/officeDocument/2006/customXml" ds:itemID="{76EF0D77-C994-4232-9406-B3D450F81857}">
  <ds:schemaRefs>
    <ds:schemaRef ds:uri="http://schemas.microsoft.com/VisualStudio/2011/storyboarding/control"/>
  </ds:schemaRefs>
</ds:datastoreItem>
</file>

<file path=customXml/itemProps7.xml><?xml version="1.0" encoding="utf-8"?>
<ds:datastoreItem xmlns:ds="http://schemas.openxmlformats.org/officeDocument/2006/customXml" ds:itemID="{62297194-F276-4C35-9AA2-BFDF1B032F77}">
  <ds:schemaRefs>
    <ds:schemaRef ds:uri="http://schemas.microsoft.com/VisualStudio/2011/storyboarding/control"/>
  </ds:schemaRefs>
</ds:datastoreItem>
</file>

<file path=customXml/itemProps8.xml><?xml version="1.0" encoding="utf-8"?>
<ds:datastoreItem xmlns:ds="http://schemas.openxmlformats.org/officeDocument/2006/customXml" ds:itemID="{54096EDF-8844-4AF1-A245-67F5F80754AD}">
  <ds:schemaRefs>
    <ds:schemaRef ds:uri="http://schemas.microsoft.com/VisualStudio/2011/storyboarding/control"/>
  </ds:schemaRefs>
</ds:datastoreItem>
</file>

<file path=customXml/itemProps9.xml><?xml version="1.0" encoding="utf-8"?>
<ds:datastoreItem xmlns:ds="http://schemas.openxmlformats.org/officeDocument/2006/customXml" ds:itemID="{5F8B743C-58C9-496B-861D-37CFDCB689D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299</TotalTime>
  <Words>404</Words>
  <Application>Microsoft Office PowerPoint</Application>
  <PresentationFormat>Widescreen</PresentationFormat>
  <Paragraphs>111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Times New Roman</vt:lpstr>
      <vt:lpstr>Office Theme</vt:lpstr>
      <vt:lpstr>NFL Draft Application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dc:title>
  <dc:creator>bibata rabba idi</dc:creator>
  <cp:lastModifiedBy>bibata rabba idi</cp:lastModifiedBy>
  <cp:revision>18</cp:revision>
  <dcterms:created xsi:type="dcterms:W3CDTF">2018-01-21T23:28:59Z</dcterms:created>
  <dcterms:modified xsi:type="dcterms:W3CDTF">2018-01-22T04:28:44Z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https://d.docs.live.net/841db6820f7a4adc/NFL Draf Application Storyboard.pptx</vt:lpwstr>
  </property>
</Properties>
</file>