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8"/>
  </p:sldMasterIdLst>
  <p:sldIdLst>
    <p:sldId id="256" r:id="rId29"/>
    <p:sldId id="257" r:id="rId30"/>
    <p:sldId id="258" r:id="rId31"/>
    <p:sldId id="259" r:id="rId32"/>
    <p:sldId id="2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CEBF52-C148-42A6-8681-8027544BE149}">
          <p14:sldIdLst>
            <p14:sldId id="256"/>
          </p14:sldIdLst>
        </p14:section>
        <p14:section name="Notes" id="{B9894974-A7EF-46AC-AF52-F85581878B21}">
          <p14:sldIdLst>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81" d="100"/>
          <a:sy n="81" d="100"/>
        </p:scale>
        <p:origin x="75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5.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4.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Master" Target="slideMasters/slideMaster1.xml"/><Relationship Id="rId36"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slide" Target="slides/slide2.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0C33-8F62-46B5-AE4C-0F45DBA337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A5D97C-91ED-4F6F-B6F1-C2973F26F6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3825FD-32AD-450C-9051-E198AEA0F373}"/>
              </a:ext>
            </a:extLst>
          </p:cNvPr>
          <p:cNvSpPr>
            <a:spLocks noGrp="1"/>
          </p:cNvSpPr>
          <p:nvPr>
            <p:ph type="dt" sz="half" idx="10"/>
          </p:nvPr>
        </p:nvSpPr>
        <p:spPr/>
        <p:txBody>
          <a:bodyPr/>
          <a:lstStyle/>
          <a:p>
            <a:fld id="{2CB08E92-ACBC-4507-AA3F-CDE294D9A0E2}" type="datetimeFigureOut">
              <a:rPr lang="en-US" smtClean="0"/>
              <a:t>2/25/2018</a:t>
            </a:fld>
            <a:endParaRPr lang="en-US" dirty="0"/>
          </a:p>
        </p:txBody>
      </p:sp>
      <p:sp>
        <p:nvSpPr>
          <p:cNvPr id="5" name="Footer Placeholder 4">
            <a:extLst>
              <a:ext uri="{FF2B5EF4-FFF2-40B4-BE49-F238E27FC236}">
                <a16:creationId xmlns:a16="http://schemas.microsoft.com/office/drawing/2014/main" id="{7A312AC4-87E9-46C0-9708-AD25A5633E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7B18C2-4A7A-4AB9-A0C3-E01F845F559E}"/>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122546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9BC1-9180-4FC5-880D-244AE4FCF5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6C469-3FFA-4AA3-945F-282C087EF9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A61A2-7B61-467A-9081-50D0F398AC1D}"/>
              </a:ext>
            </a:extLst>
          </p:cNvPr>
          <p:cNvSpPr>
            <a:spLocks noGrp="1"/>
          </p:cNvSpPr>
          <p:nvPr>
            <p:ph type="dt" sz="half" idx="10"/>
          </p:nvPr>
        </p:nvSpPr>
        <p:spPr/>
        <p:txBody>
          <a:bodyPr/>
          <a:lstStyle/>
          <a:p>
            <a:fld id="{2CB08E92-ACBC-4507-AA3F-CDE294D9A0E2}" type="datetimeFigureOut">
              <a:rPr lang="en-US" smtClean="0"/>
              <a:t>2/25/2018</a:t>
            </a:fld>
            <a:endParaRPr lang="en-US" dirty="0"/>
          </a:p>
        </p:txBody>
      </p:sp>
      <p:sp>
        <p:nvSpPr>
          <p:cNvPr id="5" name="Footer Placeholder 4">
            <a:extLst>
              <a:ext uri="{FF2B5EF4-FFF2-40B4-BE49-F238E27FC236}">
                <a16:creationId xmlns:a16="http://schemas.microsoft.com/office/drawing/2014/main" id="{36B6197C-8806-4108-AF4A-077BBD77AF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2958E7-229D-4F04-9248-FF0723103903}"/>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285214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AC4752-B490-45BD-8913-78334BB49A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262F46-028C-4364-9E0D-0D64951C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5ABDB-B725-44A1-9903-A80B926276F1}"/>
              </a:ext>
            </a:extLst>
          </p:cNvPr>
          <p:cNvSpPr>
            <a:spLocks noGrp="1"/>
          </p:cNvSpPr>
          <p:nvPr>
            <p:ph type="dt" sz="half" idx="10"/>
          </p:nvPr>
        </p:nvSpPr>
        <p:spPr/>
        <p:txBody>
          <a:bodyPr/>
          <a:lstStyle/>
          <a:p>
            <a:fld id="{2CB08E92-ACBC-4507-AA3F-CDE294D9A0E2}" type="datetimeFigureOut">
              <a:rPr lang="en-US" smtClean="0"/>
              <a:t>2/25/2018</a:t>
            </a:fld>
            <a:endParaRPr lang="en-US" dirty="0"/>
          </a:p>
        </p:txBody>
      </p:sp>
      <p:sp>
        <p:nvSpPr>
          <p:cNvPr id="5" name="Footer Placeholder 4">
            <a:extLst>
              <a:ext uri="{FF2B5EF4-FFF2-40B4-BE49-F238E27FC236}">
                <a16:creationId xmlns:a16="http://schemas.microsoft.com/office/drawing/2014/main" id="{1F417ADF-DFCA-467A-966E-A82E93AE06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905C2B-68F8-4598-895F-F89CA9A0558C}"/>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403797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48FE-4836-441C-A401-4486B9094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9E1253-AF85-4284-93F8-DB1218754D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6ED8F-EFB6-4CDF-B0AB-2C5AEBF33EA1}"/>
              </a:ext>
            </a:extLst>
          </p:cNvPr>
          <p:cNvSpPr>
            <a:spLocks noGrp="1"/>
          </p:cNvSpPr>
          <p:nvPr>
            <p:ph type="dt" sz="half" idx="10"/>
          </p:nvPr>
        </p:nvSpPr>
        <p:spPr/>
        <p:txBody>
          <a:bodyPr/>
          <a:lstStyle/>
          <a:p>
            <a:fld id="{2CB08E92-ACBC-4507-AA3F-CDE294D9A0E2}" type="datetimeFigureOut">
              <a:rPr lang="en-US" smtClean="0"/>
              <a:t>2/25/2018</a:t>
            </a:fld>
            <a:endParaRPr lang="en-US" dirty="0"/>
          </a:p>
        </p:txBody>
      </p:sp>
      <p:sp>
        <p:nvSpPr>
          <p:cNvPr id="5" name="Footer Placeholder 4">
            <a:extLst>
              <a:ext uri="{FF2B5EF4-FFF2-40B4-BE49-F238E27FC236}">
                <a16:creationId xmlns:a16="http://schemas.microsoft.com/office/drawing/2014/main" id="{9A60CFC6-D781-427C-8974-FD44D4E9B9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1EC7D9-AF04-471D-826A-12E7BB58320F}"/>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425852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1139-560C-4EDE-9E31-E42D124368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788F32-95B2-430C-9F2D-1DFB0CBA3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EF56C1-A16F-4C6E-8EA7-9719D4506D71}"/>
              </a:ext>
            </a:extLst>
          </p:cNvPr>
          <p:cNvSpPr>
            <a:spLocks noGrp="1"/>
          </p:cNvSpPr>
          <p:nvPr>
            <p:ph type="dt" sz="half" idx="10"/>
          </p:nvPr>
        </p:nvSpPr>
        <p:spPr/>
        <p:txBody>
          <a:bodyPr/>
          <a:lstStyle/>
          <a:p>
            <a:fld id="{2CB08E92-ACBC-4507-AA3F-CDE294D9A0E2}" type="datetimeFigureOut">
              <a:rPr lang="en-US" smtClean="0"/>
              <a:t>2/25/2018</a:t>
            </a:fld>
            <a:endParaRPr lang="en-US" dirty="0"/>
          </a:p>
        </p:txBody>
      </p:sp>
      <p:sp>
        <p:nvSpPr>
          <p:cNvPr id="5" name="Footer Placeholder 4">
            <a:extLst>
              <a:ext uri="{FF2B5EF4-FFF2-40B4-BE49-F238E27FC236}">
                <a16:creationId xmlns:a16="http://schemas.microsoft.com/office/drawing/2014/main" id="{6ABE86DE-E96A-4172-ABF0-017E6FDE90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D7B436-E799-4350-A351-B7C2BABD022B}"/>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1628519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A17F-C5B2-4127-8794-A98A9C82A3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9F059-ACFE-416D-AED8-E8B83F8DB3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34801C-DD65-44C4-963E-3FF61B8646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A440A4-D86B-4329-BEB3-9F2C45102902}"/>
              </a:ext>
            </a:extLst>
          </p:cNvPr>
          <p:cNvSpPr>
            <a:spLocks noGrp="1"/>
          </p:cNvSpPr>
          <p:nvPr>
            <p:ph type="dt" sz="half" idx="10"/>
          </p:nvPr>
        </p:nvSpPr>
        <p:spPr/>
        <p:txBody>
          <a:bodyPr/>
          <a:lstStyle/>
          <a:p>
            <a:fld id="{2CB08E92-ACBC-4507-AA3F-CDE294D9A0E2}" type="datetimeFigureOut">
              <a:rPr lang="en-US" smtClean="0"/>
              <a:t>2/25/2018</a:t>
            </a:fld>
            <a:endParaRPr lang="en-US" dirty="0"/>
          </a:p>
        </p:txBody>
      </p:sp>
      <p:sp>
        <p:nvSpPr>
          <p:cNvPr id="6" name="Footer Placeholder 5">
            <a:extLst>
              <a:ext uri="{FF2B5EF4-FFF2-40B4-BE49-F238E27FC236}">
                <a16:creationId xmlns:a16="http://schemas.microsoft.com/office/drawing/2014/main" id="{0AE495B7-1C9B-4A3F-A581-04D92AC086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92F67D-5981-47CD-BCE2-8A13C661731B}"/>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253516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4643-A9E0-4758-9281-3B00DE6BF2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20D077-7B34-40AE-8061-38C03DEDD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3113CD-0A80-4BA4-AAD6-D1E13E61BF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262B58-4985-46B6-9B53-406BADFF12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06D48D-CE99-40E5-B0E9-BF0FA35218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6A6F3D-2ED9-4D0E-9731-2426F50FDECA}"/>
              </a:ext>
            </a:extLst>
          </p:cNvPr>
          <p:cNvSpPr>
            <a:spLocks noGrp="1"/>
          </p:cNvSpPr>
          <p:nvPr>
            <p:ph type="dt" sz="half" idx="10"/>
          </p:nvPr>
        </p:nvSpPr>
        <p:spPr/>
        <p:txBody>
          <a:bodyPr/>
          <a:lstStyle/>
          <a:p>
            <a:fld id="{2CB08E92-ACBC-4507-AA3F-CDE294D9A0E2}" type="datetimeFigureOut">
              <a:rPr lang="en-US" smtClean="0"/>
              <a:t>2/25/2018</a:t>
            </a:fld>
            <a:endParaRPr lang="en-US" dirty="0"/>
          </a:p>
        </p:txBody>
      </p:sp>
      <p:sp>
        <p:nvSpPr>
          <p:cNvPr id="8" name="Footer Placeholder 7">
            <a:extLst>
              <a:ext uri="{FF2B5EF4-FFF2-40B4-BE49-F238E27FC236}">
                <a16:creationId xmlns:a16="http://schemas.microsoft.com/office/drawing/2014/main" id="{502C1874-0F43-4C46-AD49-FFD98AE14D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BB6279F-930C-4A1B-B0D9-36BC8A4487CE}"/>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5883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9400-5514-42CF-A064-8F02463F7F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77EAF4-6EB2-4856-AAAC-26929DC57CA6}"/>
              </a:ext>
            </a:extLst>
          </p:cNvPr>
          <p:cNvSpPr>
            <a:spLocks noGrp="1"/>
          </p:cNvSpPr>
          <p:nvPr>
            <p:ph type="dt" sz="half" idx="10"/>
          </p:nvPr>
        </p:nvSpPr>
        <p:spPr/>
        <p:txBody>
          <a:bodyPr/>
          <a:lstStyle/>
          <a:p>
            <a:fld id="{2CB08E92-ACBC-4507-AA3F-CDE294D9A0E2}" type="datetimeFigureOut">
              <a:rPr lang="en-US" smtClean="0"/>
              <a:t>2/25/2018</a:t>
            </a:fld>
            <a:endParaRPr lang="en-US" dirty="0"/>
          </a:p>
        </p:txBody>
      </p:sp>
      <p:sp>
        <p:nvSpPr>
          <p:cNvPr id="4" name="Footer Placeholder 3">
            <a:extLst>
              <a:ext uri="{FF2B5EF4-FFF2-40B4-BE49-F238E27FC236}">
                <a16:creationId xmlns:a16="http://schemas.microsoft.com/office/drawing/2014/main" id="{A8EF38AC-F2F2-4957-9581-E770050C252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0546051-9DAC-4601-9135-0B51414C77A2}"/>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271846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53BAC-E695-4CB0-8AC6-21E195F7B47C}"/>
              </a:ext>
            </a:extLst>
          </p:cNvPr>
          <p:cNvSpPr>
            <a:spLocks noGrp="1"/>
          </p:cNvSpPr>
          <p:nvPr>
            <p:ph type="dt" sz="half" idx="10"/>
          </p:nvPr>
        </p:nvSpPr>
        <p:spPr/>
        <p:txBody>
          <a:bodyPr/>
          <a:lstStyle/>
          <a:p>
            <a:fld id="{2CB08E92-ACBC-4507-AA3F-CDE294D9A0E2}" type="datetimeFigureOut">
              <a:rPr lang="en-US" smtClean="0"/>
              <a:t>2/25/2018</a:t>
            </a:fld>
            <a:endParaRPr lang="en-US" dirty="0"/>
          </a:p>
        </p:txBody>
      </p:sp>
      <p:sp>
        <p:nvSpPr>
          <p:cNvPr id="3" name="Footer Placeholder 2">
            <a:extLst>
              <a:ext uri="{FF2B5EF4-FFF2-40B4-BE49-F238E27FC236}">
                <a16:creationId xmlns:a16="http://schemas.microsoft.com/office/drawing/2014/main" id="{CA340288-157C-41A2-A066-BF22B20A725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4DCE0DD-582B-4D5C-BFBC-F53D2679FBD9}"/>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33209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7069-336F-41FB-9520-46F62F11E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F9A34-9190-4202-8A25-8432B9C6D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1218B2-BD9D-448D-B73A-91FA14283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1FD53B-93B0-40EE-A517-8D68AF9EA01D}"/>
              </a:ext>
            </a:extLst>
          </p:cNvPr>
          <p:cNvSpPr>
            <a:spLocks noGrp="1"/>
          </p:cNvSpPr>
          <p:nvPr>
            <p:ph type="dt" sz="half" idx="10"/>
          </p:nvPr>
        </p:nvSpPr>
        <p:spPr/>
        <p:txBody>
          <a:bodyPr/>
          <a:lstStyle/>
          <a:p>
            <a:fld id="{2CB08E92-ACBC-4507-AA3F-CDE294D9A0E2}" type="datetimeFigureOut">
              <a:rPr lang="en-US" smtClean="0"/>
              <a:t>2/25/2018</a:t>
            </a:fld>
            <a:endParaRPr lang="en-US" dirty="0"/>
          </a:p>
        </p:txBody>
      </p:sp>
      <p:sp>
        <p:nvSpPr>
          <p:cNvPr id="6" name="Footer Placeholder 5">
            <a:extLst>
              <a:ext uri="{FF2B5EF4-FFF2-40B4-BE49-F238E27FC236}">
                <a16:creationId xmlns:a16="http://schemas.microsoft.com/office/drawing/2014/main" id="{17DEDD6B-5714-46F3-AFF9-DCB526B3A3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52DAF4-84CB-473F-B20B-1CA7A9A57FB5}"/>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362948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0FDD-5E5E-4474-8564-A01646EF8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6D00F8-332E-4755-935D-4F57ACBDFD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06A5EEE-7085-4A17-BB8B-9076AFA7A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3B12DE-46EC-44D7-9418-860F80226476}"/>
              </a:ext>
            </a:extLst>
          </p:cNvPr>
          <p:cNvSpPr>
            <a:spLocks noGrp="1"/>
          </p:cNvSpPr>
          <p:nvPr>
            <p:ph type="dt" sz="half" idx="10"/>
          </p:nvPr>
        </p:nvSpPr>
        <p:spPr/>
        <p:txBody>
          <a:bodyPr/>
          <a:lstStyle/>
          <a:p>
            <a:fld id="{2CB08E92-ACBC-4507-AA3F-CDE294D9A0E2}" type="datetimeFigureOut">
              <a:rPr lang="en-US" smtClean="0"/>
              <a:t>2/25/2018</a:t>
            </a:fld>
            <a:endParaRPr lang="en-US" dirty="0"/>
          </a:p>
        </p:txBody>
      </p:sp>
      <p:sp>
        <p:nvSpPr>
          <p:cNvPr id="6" name="Footer Placeholder 5">
            <a:extLst>
              <a:ext uri="{FF2B5EF4-FFF2-40B4-BE49-F238E27FC236}">
                <a16:creationId xmlns:a16="http://schemas.microsoft.com/office/drawing/2014/main" id="{88F672BB-8D18-4886-A143-003F3CEA06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C1E47E-E850-4288-BEC3-A6DB752C2F86}"/>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205361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860BB9-EA79-4EDF-A300-5735E081C3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3065FB-081D-47E3-8AD4-BDADDB496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4F25F-BC92-42F5-BC64-5F033004A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08E92-ACBC-4507-AA3F-CDE294D9A0E2}" type="datetimeFigureOut">
              <a:rPr lang="en-US" smtClean="0"/>
              <a:t>2/25/2018</a:t>
            </a:fld>
            <a:endParaRPr lang="en-US" dirty="0"/>
          </a:p>
        </p:txBody>
      </p:sp>
      <p:sp>
        <p:nvSpPr>
          <p:cNvPr id="5" name="Footer Placeholder 4">
            <a:extLst>
              <a:ext uri="{FF2B5EF4-FFF2-40B4-BE49-F238E27FC236}">
                <a16:creationId xmlns:a16="http://schemas.microsoft.com/office/drawing/2014/main" id="{C2411422-0F5D-45EF-81DA-3A9E0B502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78750A2-8777-4DFC-9D6F-3609B463B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C878F-109C-4F50-9486-959F4B779004}" type="slidenum">
              <a:rPr lang="en-US" smtClean="0"/>
              <a:t>‹#›</a:t>
            </a:fld>
            <a:endParaRPr lang="en-US" dirty="0"/>
          </a:p>
        </p:txBody>
      </p:sp>
    </p:spTree>
    <p:extLst>
      <p:ext uri="{BB962C8B-B14F-4D97-AF65-F5344CB8AC3E}">
        <p14:creationId xmlns:p14="http://schemas.microsoft.com/office/powerpoint/2010/main" val="3311218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Layout" Target="../slideLayouts/slideLayout7.xml"/><Relationship Id="rId3" Type="http://schemas.openxmlformats.org/officeDocument/2006/relationships/customXml" Target="../../customXml/item12.xml"/><Relationship Id="rId7" Type="http://schemas.openxmlformats.org/officeDocument/2006/relationships/customXml" Target="../../customXml/item7.xml"/><Relationship Id="rId12" Type="http://schemas.openxmlformats.org/officeDocument/2006/relationships/customXml" Target="../../customXml/item2.xml"/><Relationship Id="rId17" Type="http://schemas.openxmlformats.org/officeDocument/2006/relationships/image" Target="../media/image3.png"/><Relationship Id="rId2" Type="http://schemas.openxmlformats.org/officeDocument/2006/relationships/customXml" Target="../../customXml/item11.xml"/><Relationship Id="rId16" Type="http://schemas.openxmlformats.org/officeDocument/2006/relationships/hyperlink" Target="http://missa-6thamerican.wikispaces.com/1970's" TargetMode="Externa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3.xml"/><Relationship Id="rId5" Type="http://schemas.openxmlformats.org/officeDocument/2006/relationships/customXml" Target="../../customXml/item5.xml"/><Relationship Id="rId15" Type="http://schemas.openxmlformats.org/officeDocument/2006/relationships/image" Target="../media/image2.gif"/><Relationship Id="rId10" Type="http://schemas.openxmlformats.org/officeDocument/2006/relationships/customXml" Target="../../customXml/item10.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slideLayout" Target="../slideLayouts/slideLayout7.xml"/><Relationship Id="rId2" Type="http://schemas.openxmlformats.org/officeDocument/2006/relationships/customXml" Target="../../customXml/item15.xml"/><Relationship Id="rId1" Type="http://schemas.openxmlformats.org/officeDocument/2006/relationships/customXml" Target="../../customXml/item13.xml"/><Relationship Id="rId6" Type="http://schemas.openxmlformats.org/officeDocument/2006/relationships/customXml" Target="../../customXml/item14.xml"/><Relationship Id="rId5" Type="http://schemas.openxmlformats.org/officeDocument/2006/relationships/customXml" Target="../../customXml/item18.xml"/><Relationship Id="rId4" Type="http://schemas.openxmlformats.org/officeDocument/2006/relationships/customXml" Target="../../customXml/item17.xml"/></Relationships>
</file>

<file path=ppt/slides/_rels/slide4.xml.rels><?xml version="1.0" encoding="UTF-8" standalone="yes"?>
<Relationships xmlns="http://schemas.openxmlformats.org/package/2006/relationships"><Relationship Id="rId8" Type="http://schemas.openxmlformats.org/officeDocument/2006/relationships/hyperlink" Target="http://www.azcardinals.com/team/roster/Josh-Allen/607ce82d-3aca-405b-9119-e994fc7b9b75" TargetMode="External"/><Relationship Id="rId13" Type="http://schemas.openxmlformats.org/officeDocument/2006/relationships/hyperlink" Target="http://www.azcardinals.com/team/roster/Antoine-Bethea/26e754a8-10fd-4385-a7f6-20cca20d98d9" TargetMode="External"/><Relationship Id="rId3" Type="http://schemas.openxmlformats.org/officeDocument/2006/relationships/customXml" Target="../../customXml/item22.xml"/><Relationship Id="rId7" Type="http://schemas.openxmlformats.org/officeDocument/2006/relationships/hyperlink" Target="http://www.azcardinals.com/team/roster/Bryson-Albright/7d212806-5812-459c-8702-a35d546995bc" TargetMode="External"/><Relationship Id="rId12" Type="http://schemas.openxmlformats.org/officeDocument/2006/relationships/hyperlink" Target="http://www.azcardinals.com/team/roster/Khalif-Barnes/b3e64d11-87e3-4880-9208-7c8b938f8e79" TargetMode="External"/><Relationship Id="rId2" Type="http://schemas.openxmlformats.org/officeDocument/2006/relationships/customXml" Target="../../customXml/item20.xml"/><Relationship Id="rId1" Type="http://schemas.openxmlformats.org/officeDocument/2006/relationships/customXml" Target="../../customXml/item19.xml"/><Relationship Id="rId6" Type="http://schemas.openxmlformats.org/officeDocument/2006/relationships/hyperlink" Target="http://www.azcardinals.com/team/roster/Carlton-Agudosi/61a911ed-6315-491c-8860-aaa4b1b3e4c5" TargetMode="External"/><Relationship Id="rId11" Type="http://schemas.openxmlformats.org/officeDocument/2006/relationships/hyperlink" Target="http://www.azcardinals.com/team/roster/Matt-Barkley/0cf7c052-28a4-470e-8a9a-74f5ae0ff12f" TargetMode="External"/><Relationship Id="rId5" Type="http://schemas.openxmlformats.org/officeDocument/2006/relationships/slideLayout" Target="../slideLayouts/slideLayout7.xml"/><Relationship Id="rId10" Type="http://schemas.openxmlformats.org/officeDocument/2006/relationships/hyperlink" Target="http://www.azcardinals.com/team/roster/Budda-Baker/f86af200-3f39-45d6-a7c7-460a0464578f" TargetMode="External"/><Relationship Id="rId4" Type="http://schemas.openxmlformats.org/officeDocument/2006/relationships/customXml" Target="../../customXml/item21.xml"/><Relationship Id="rId9" Type="http://schemas.openxmlformats.org/officeDocument/2006/relationships/hyperlink" Target="http://www.azcardinals.com/team/roster/Peli-Anau/01e27ba7-2288-41f9-810e-b452940a4524" TargetMode="Externa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26.xml"/><Relationship Id="rId2" Type="http://schemas.openxmlformats.org/officeDocument/2006/relationships/customXml" Target="../../customXml/item24.xml"/><Relationship Id="rId1" Type="http://schemas.openxmlformats.org/officeDocument/2006/relationships/customXml" Target="../../customXml/item23.xml"/><Relationship Id="rId6" Type="http://schemas.openxmlformats.org/officeDocument/2006/relationships/slideLayout" Target="../slideLayouts/slideLayout7.xml"/><Relationship Id="rId5" Type="http://schemas.openxmlformats.org/officeDocument/2006/relationships/customXml" Target="../../customXml/item25.xml"/><Relationship Id="rId4" Type="http://schemas.openxmlformats.org/officeDocument/2006/relationships/customXml" Target="../../customXml/item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8807-F841-40A7-B531-9ACD42D294C7}"/>
              </a:ext>
            </a:extLst>
          </p:cNvPr>
          <p:cNvSpPr>
            <a:spLocks noGrp="1"/>
          </p:cNvSpPr>
          <p:nvPr>
            <p:ph type="ctrTitle"/>
          </p:nvPr>
        </p:nvSpPr>
        <p:spPr/>
        <p:txBody>
          <a:bodyPr/>
          <a:lstStyle/>
          <a:p>
            <a:r>
              <a:rPr lang="en-US" dirty="0"/>
              <a:t>NFL Draft Application</a:t>
            </a:r>
          </a:p>
        </p:txBody>
      </p:sp>
      <p:sp>
        <p:nvSpPr>
          <p:cNvPr id="3" name="Subtitle 2">
            <a:extLst>
              <a:ext uri="{FF2B5EF4-FFF2-40B4-BE49-F238E27FC236}">
                <a16:creationId xmlns:a16="http://schemas.microsoft.com/office/drawing/2014/main" id="{C54894BC-08EA-4E74-A89A-9F4BB7DE2983}"/>
              </a:ext>
            </a:extLst>
          </p:cNvPr>
          <p:cNvSpPr>
            <a:spLocks noGrp="1"/>
          </p:cNvSpPr>
          <p:nvPr>
            <p:ph type="subTitle" idx="1"/>
          </p:nvPr>
        </p:nvSpPr>
        <p:spPr/>
        <p:txBody>
          <a:bodyPr>
            <a:normAutofit/>
          </a:bodyPr>
          <a:lstStyle/>
          <a:p>
            <a:r>
              <a:rPr lang="en-US" sz="4800" dirty="0">
                <a:latin typeface="Times New Roman" panose="02020603050405020304" pitchFamily="18" charset="0"/>
                <a:cs typeface="Times New Roman" panose="02020603050405020304" pitchFamily="18" charset="0"/>
              </a:rPr>
              <a:t>Storyboard</a:t>
            </a:r>
          </a:p>
        </p:txBody>
      </p:sp>
      <p:sp>
        <p:nvSpPr>
          <p:cNvPr id="4" name="TextBox 3">
            <a:extLst>
              <a:ext uri="{FF2B5EF4-FFF2-40B4-BE49-F238E27FC236}">
                <a16:creationId xmlns:a16="http://schemas.microsoft.com/office/drawing/2014/main" id="{3A6D5375-F122-4DE2-BC6E-C20B3ACFC342}"/>
              </a:ext>
            </a:extLst>
          </p:cNvPr>
          <p:cNvSpPr txBox="1"/>
          <p:nvPr/>
        </p:nvSpPr>
        <p:spPr>
          <a:xfrm flipH="1">
            <a:off x="1569719" y="5385391"/>
            <a:ext cx="4315402" cy="1200329"/>
          </a:xfrm>
          <a:prstGeom prst="rect">
            <a:avLst/>
          </a:prstGeom>
          <a:noFill/>
        </p:spPr>
        <p:txBody>
          <a:bodyPr wrap="square" rtlCol="0">
            <a:spAutoFit/>
          </a:bodyPr>
          <a:lstStyle/>
          <a:p>
            <a:r>
              <a:rPr lang="en-US" dirty="0"/>
              <a:t>Bibata Rabba Idi</a:t>
            </a:r>
          </a:p>
          <a:p>
            <a:r>
              <a:rPr lang="en-US" dirty="0"/>
              <a:t>01/21/2018</a:t>
            </a:r>
          </a:p>
          <a:p>
            <a:r>
              <a:rPr lang="en-US" dirty="0"/>
              <a:t>CST-105</a:t>
            </a:r>
          </a:p>
          <a:p>
            <a:r>
              <a:rPr lang="en-US" dirty="0"/>
              <a:t>Professor Mohamed </a:t>
            </a:r>
            <a:r>
              <a:rPr lang="en-US" dirty="0" err="1"/>
              <a:t>Mneimneh</a:t>
            </a:r>
            <a:endParaRPr lang="en-US" dirty="0"/>
          </a:p>
        </p:txBody>
      </p:sp>
    </p:spTree>
    <p:extLst>
      <p:ext uri="{BB962C8B-B14F-4D97-AF65-F5344CB8AC3E}">
        <p14:creationId xmlns:p14="http://schemas.microsoft.com/office/powerpoint/2010/main" val="391973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9">
            <a:extLst>
              <a:ext uri="{FF2B5EF4-FFF2-40B4-BE49-F238E27FC236}">
                <a16:creationId xmlns:a16="http://schemas.microsoft.com/office/drawing/2014/main" id="{B0406B3E-FA68-4B08-AC40-B1B87018A7AB}"/>
              </a:ext>
            </a:extLst>
          </p:cNvPr>
          <p:cNvSpPr/>
          <p:nvPr/>
        </p:nvSpPr>
        <p:spPr>
          <a:xfrm>
            <a:off x="1286540" y="154172"/>
            <a:ext cx="9696893" cy="5601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63EFA53-C35A-4A3F-ABF7-15F430642C28}"/>
              </a:ext>
            </a:extLst>
          </p:cNvPr>
          <p:cNvGrpSpPr/>
          <p:nvPr>
            <p:custDataLst>
              <p:custData r:id="rId1"/>
            </p:custDataLst>
          </p:nvPr>
        </p:nvGrpSpPr>
        <p:grpSpPr>
          <a:xfrm>
            <a:off x="2441829" y="817882"/>
            <a:ext cx="7418068" cy="4941796"/>
            <a:chOff x="862966" y="206065"/>
            <a:chExt cx="7418068" cy="4941796"/>
          </a:xfrm>
        </p:grpSpPr>
        <p:sp>
          <p:nvSpPr>
            <p:cNvPr id="135" name="Start">
              <a:extLst>
                <a:ext uri="{FF2B5EF4-FFF2-40B4-BE49-F238E27FC236}">
                  <a16:creationId xmlns:a16="http://schemas.microsoft.com/office/drawing/2014/main" id="{A5B65A4D-E650-4180-BDCA-BC5A28DF52C7}"/>
                </a:ext>
              </a:extLst>
            </p:cNvPr>
            <p:cNvSpPr txBox="1"/>
            <p:nvPr/>
          </p:nvSpPr>
          <p:spPr>
            <a:xfrm>
              <a:off x="862966" y="206065"/>
              <a:ext cx="352982" cy="830997"/>
            </a:xfrm>
            <a:prstGeom prst="rect">
              <a:avLst/>
            </a:prstGeom>
            <a:noFill/>
          </p:spPr>
          <p:txBody>
            <a:bodyPr wrap="none" rtlCol="0">
              <a:spAutoFit/>
            </a:bodyPr>
            <a:lstStyle/>
            <a:p>
              <a:r>
                <a:rPr lang="en-US" sz="4800" dirty="0">
                  <a:latin typeface="Segoe UI Light" pitchFamily="34" charset="0"/>
                </a:rPr>
                <a:t> </a:t>
              </a:r>
              <a:endParaRPr lang="en-US" sz="4000" dirty="0">
                <a:latin typeface="Segoe UI Light" pitchFamily="34" charset="0"/>
              </a:endParaRPr>
            </a:p>
          </p:txBody>
        </p:sp>
        <p:grpSp>
          <p:nvGrpSpPr>
            <p:cNvPr id="136" name="Group 135">
              <a:extLst>
                <a:ext uri="{FF2B5EF4-FFF2-40B4-BE49-F238E27FC236}">
                  <a16:creationId xmlns:a16="http://schemas.microsoft.com/office/drawing/2014/main" id="{45425DB6-4726-4952-AEBA-D51F563A7C21}"/>
                </a:ext>
              </a:extLst>
            </p:cNvPr>
            <p:cNvGrpSpPr/>
            <p:nvPr/>
          </p:nvGrpSpPr>
          <p:grpSpPr>
            <a:xfrm>
              <a:off x="6781748" y="443365"/>
              <a:ext cx="1473090" cy="356397"/>
              <a:chOff x="6781748" y="443365"/>
              <a:chExt cx="1473090" cy="356397"/>
            </a:xfrm>
          </p:grpSpPr>
          <p:grpSp>
            <p:nvGrpSpPr>
              <p:cNvPr id="151" name="Group 150">
                <a:extLst>
                  <a:ext uri="{FF2B5EF4-FFF2-40B4-BE49-F238E27FC236}">
                    <a16:creationId xmlns:a16="http://schemas.microsoft.com/office/drawing/2014/main" id="{BA4F12ED-0C2A-46AE-A9B2-9A9BE7DFA967}"/>
                  </a:ext>
                </a:extLst>
              </p:cNvPr>
              <p:cNvGrpSpPr/>
              <p:nvPr/>
            </p:nvGrpSpPr>
            <p:grpSpPr>
              <a:xfrm>
                <a:off x="7909193" y="443365"/>
                <a:ext cx="345645" cy="356397"/>
                <a:chOff x="8527715" y="443365"/>
                <a:chExt cx="345645" cy="356397"/>
              </a:xfrm>
            </p:grpSpPr>
            <p:pic>
              <p:nvPicPr>
                <p:cNvPr id="153" name="Person" descr="C:\Users\t-dantay\Documents\Placeholders\user.png">
                  <a:extLst>
                    <a:ext uri="{FF2B5EF4-FFF2-40B4-BE49-F238E27FC236}">
                      <a16:creationId xmlns:a16="http://schemas.microsoft.com/office/drawing/2014/main" id="{026DA7DC-A2E4-4440-BCCD-AF0C6DC1E1CF}"/>
                    </a:ext>
                  </a:extLst>
                </p:cNvPr>
                <p:cNvPicPr>
                  <a:picLocks noChangeAspect="1" noChangeArrowheads="1"/>
                </p:cNvPicPr>
                <p:nvPr>
                  <p:custDataLst>
                    <p:custData r:id="rId12"/>
                  </p:custDataLst>
                </p:nvPr>
              </p:nvPicPr>
              <p:blipFill>
                <a:blip r:embed="rId14" cstate="print">
                  <a:duotone>
                    <a:srgbClr val="EEECE1">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572725" y="520175"/>
                  <a:ext cx="255623" cy="279587"/>
                </a:xfrm>
                <a:prstGeom prst="rect">
                  <a:avLst/>
                </a:prstGeom>
                <a:noFill/>
                <a:extLst>
                  <a:ext uri="{909E8E84-426E-40DD-AFC4-6F175D3DCCD1}">
                    <a14:hiddenFill xmlns:a14="http://schemas.microsoft.com/office/drawing/2010/main">
                      <a:solidFill>
                        <a:srgbClr val="FFFFFF"/>
                      </a:solidFill>
                    </a14:hiddenFill>
                  </a:ext>
                </a:extLst>
              </p:spPr>
            </p:pic>
            <p:sp>
              <p:nvSpPr>
                <p:cNvPr id="154" name="Border">
                  <a:extLst>
                    <a:ext uri="{FF2B5EF4-FFF2-40B4-BE49-F238E27FC236}">
                      <a16:creationId xmlns:a16="http://schemas.microsoft.com/office/drawing/2014/main" id="{8600090E-EC3D-429B-B861-FAA54FBB92A1}"/>
                    </a:ext>
                  </a:extLst>
                </p:cNvPr>
                <p:cNvSpPr/>
                <p:nvPr/>
              </p:nvSpPr>
              <p:spPr>
                <a:xfrm>
                  <a:off x="8527715" y="443365"/>
                  <a:ext cx="345645" cy="356397"/>
                </a:xfrm>
                <a:prstGeom prst="rect">
                  <a:avLst/>
                </a:prstGeom>
                <a:noFill/>
                <a:ln w="12700" cap="flat" cmpd="sng" algn="ctr">
                  <a:solidFill>
                    <a:srgbClr val="FFFFFF">
                      <a:lumMod val="7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grpSp>
          <p:sp>
            <p:nvSpPr>
              <p:cNvPr id="152" name="Content">
                <a:extLst>
                  <a:ext uri="{FF2B5EF4-FFF2-40B4-BE49-F238E27FC236}">
                    <a16:creationId xmlns:a16="http://schemas.microsoft.com/office/drawing/2014/main" id="{07ACA751-2E35-4E7D-82EA-6D5CC79F43BF}"/>
                  </a:ext>
                </a:extLst>
              </p:cNvPr>
              <p:cNvSpPr txBox="1"/>
              <p:nvPr>
                <p:custDataLst>
                  <p:custData r:id="rId11"/>
                </p:custDataLst>
              </p:nvPr>
            </p:nvSpPr>
            <p:spPr>
              <a:xfrm>
                <a:off x="6781748" y="490758"/>
                <a:ext cx="1066318" cy="261610"/>
              </a:xfrm>
              <a:prstGeom prst="rect">
                <a:avLst/>
              </a:prstGeom>
              <a:noFill/>
            </p:spPr>
            <p:txBody>
              <a:bodyPr wrap="none" lIns="91440" tIns="18288" rIns="91440" bIns="27432" rtlCol="0" anchor="ctr" anchorCtr="0">
                <a:spAutoFit/>
              </a:bodyPr>
              <a:lstStyle/>
              <a:p>
                <a:r>
                  <a:rPr lang="en-US" sz="1400" dirty="0">
                    <a:solidFill>
                      <a:srgbClr val="000000"/>
                    </a:solidFill>
                    <a:latin typeface="Segoe UI" pitchFamily="34" charset="0"/>
                    <a:ea typeface="Segoe UI" pitchFamily="34" charset="0"/>
                    <a:cs typeface="Segoe UI" pitchFamily="34" charset="0"/>
                  </a:rPr>
                  <a:t>User Name</a:t>
                </a:r>
              </a:p>
            </p:txBody>
          </p:sp>
        </p:grpSp>
        <p:sp>
          <p:nvSpPr>
            <p:cNvPr id="137" name="Tile1">
              <a:extLst>
                <a:ext uri="{FF2B5EF4-FFF2-40B4-BE49-F238E27FC236}">
                  <a16:creationId xmlns:a16="http://schemas.microsoft.com/office/drawing/2014/main" id="{22341138-8E68-41B5-9DA4-41514145ADFA}"/>
                </a:ext>
              </a:extLst>
            </p:cNvPr>
            <p:cNvSpPr/>
            <p:nvPr>
              <p:custDataLst>
                <p:custData r:id="rId4"/>
              </p:custDataLst>
            </p:nvPr>
          </p:nvSpPr>
          <p:spPr>
            <a:xfrm>
              <a:off x="3307262" y="1652112"/>
              <a:ext cx="1090293"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Players List</a:t>
              </a:r>
            </a:p>
            <a:p>
              <a:pPr marL="0" marR="0" indent="0" algn="ctr" defTabSz="914400" eaLnBrk="1" fontAlgn="auto" latinLnBrk="0" hangingPunct="1">
                <a:lnSpc>
                  <a:spcPct val="100000"/>
                </a:lnSpc>
                <a:spcBef>
                  <a:spcPts val="0"/>
                </a:spcBef>
                <a:spcAft>
                  <a:spcPts val="0"/>
                </a:spcAft>
                <a:buClrTx/>
                <a:buSzTx/>
                <a:buFontTx/>
                <a:buNone/>
                <a:tabLst/>
              </a:pPr>
              <a:endParaRPr lang="en-US" sz="1200" kern="0" dirty="0">
                <a:latin typeface="Segoe UI"/>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38" name="Tile2">
              <a:extLst>
                <a:ext uri="{FF2B5EF4-FFF2-40B4-BE49-F238E27FC236}">
                  <a16:creationId xmlns:a16="http://schemas.microsoft.com/office/drawing/2014/main" id="{E4B717F3-7BB5-4BD5-97F2-273DDFB60CAE}"/>
                </a:ext>
              </a:extLst>
            </p:cNvPr>
            <p:cNvSpPr/>
            <p:nvPr>
              <p:custDataLst>
                <p:custData r:id="rId5"/>
              </p:custDataLst>
            </p:nvPr>
          </p:nvSpPr>
          <p:spPr>
            <a:xfrm>
              <a:off x="984594" y="2878655"/>
              <a:ext cx="1090293"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Drafted Players</a:t>
              </a: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39" name="Tile5">
              <a:extLst>
                <a:ext uri="{FF2B5EF4-FFF2-40B4-BE49-F238E27FC236}">
                  <a16:creationId xmlns:a16="http://schemas.microsoft.com/office/drawing/2014/main" id="{D1401FC2-6CBF-4001-948A-EF2CA2D8FF88}"/>
                </a:ext>
              </a:extLst>
            </p:cNvPr>
            <p:cNvSpPr/>
            <p:nvPr>
              <p:custDataLst>
                <p:custData r:id="rId6"/>
              </p:custDataLst>
            </p:nvPr>
          </p:nvSpPr>
          <p:spPr>
            <a:xfrm>
              <a:off x="2775170" y="4057568"/>
              <a:ext cx="1622385"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a:latin typeface="Segoe UI"/>
                </a:rPr>
                <a:t>Roster</a:t>
              </a:r>
              <a:endParaRPr kumimoji="0" lang="en-US" sz="1200" b="0" i="0" u="none" strike="noStrike" kern="0" cap="none" spc="0" normalizeH="0" baseline="0" noProof="0" dirty="0">
                <a:ln>
                  <a:noFill/>
                </a:ln>
                <a:effectLst/>
                <a:uLnTx/>
                <a:uFillTx/>
                <a:latin typeface="Segoe UI"/>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endParaRPr lang="en-US" sz="1200" kern="0" dirty="0">
                <a:latin typeface="Segoe UI"/>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40" name="Tile3">
              <a:extLst>
                <a:ext uri="{FF2B5EF4-FFF2-40B4-BE49-F238E27FC236}">
                  <a16:creationId xmlns:a16="http://schemas.microsoft.com/office/drawing/2014/main" id="{378068F3-767E-4521-92C0-C018EF962D25}"/>
                </a:ext>
              </a:extLst>
            </p:cNvPr>
            <p:cNvSpPr/>
            <p:nvPr>
              <p:custDataLst>
                <p:custData r:id="rId7"/>
              </p:custDataLst>
            </p:nvPr>
          </p:nvSpPr>
          <p:spPr>
            <a:xfrm>
              <a:off x="2143337" y="2878656"/>
              <a:ext cx="1090293"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Not Drafted Players</a:t>
              </a:r>
            </a:p>
            <a:p>
              <a:pPr marL="0" marR="0" indent="0"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41" name="Tile4">
              <a:extLst>
                <a:ext uri="{FF2B5EF4-FFF2-40B4-BE49-F238E27FC236}">
                  <a16:creationId xmlns:a16="http://schemas.microsoft.com/office/drawing/2014/main" id="{DE9DE35D-3193-4960-B223-76482EF7782C}"/>
                </a:ext>
              </a:extLst>
            </p:cNvPr>
            <p:cNvSpPr/>
            <p:nvPr>
              <p:custDataLst>
                <p:custData r:id="rId8"/>
              </p:custDataLst>
            </p:nvPr>
          </p:nvSpPr>
          <p:spPr>
            <a:xfrm>
              <a:off x="3264346" y="2891961"/>
              <a:ext cx="1090293"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Stats</a:t>
              </a:r>
            </a:p>
            <a:p>
              <a:pPr marL="0" marR="0" indent="0" algn="ctr" defTabSz="914400" eaLnBrk="1" fontAlgn="auto" latinLnBrk="0" hangingPunct="1">
                <a:lnSpc>
                  <a:spcPct val="100000"/>
                </a:lnSpc>
                <a:spcBef>
                  <a:spcPts val="0"/>
                </a:spcBef>
                <a:spcAft>
                  <a:spcPts val="0"/>
                </a:spcAft>
                <a:buClrTx/>
                <a:buSzTx/>
                <a:buFontTx/>
                <a:buNone/>
                <a:tabLst/>
              </a:pPr>
              <a:endParaRPr lang="en-US" sz="1200" kern="0" dirty="0">
                <a:latin typeface="Segoe UI"/>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46" name="Tile6">
              <a:extLst>
                <a:ext uri="{FF2B5EF4-FFF2-40B4-BE49-F238E27FC236}">
                  <a16:creationId xmlns:a16="http://schemas.microsoft.com/office/drawing/2014/main" id="{F1DA97BB-50C1-4457-9517-4C2259C5561D}"/>
                </a:ext>
              </a:extLst>
            </p:cNvPr>
            <p:cNvSpPr/>
            <p:nvPr>
              <p:custDataLst>
                <p:custData r:id="rId9"/>
              </p:custDataLst>
            </p:nvPr>
          </p:nvSpPr>
          <p:spPr>
            <a:xfrm>
              <a:off x="979413" y="1652112"/>
              <a:ext cx="2254217"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Home</a:t>
              </a:r>
            </a:p>
            <a:p>
              <a:pPr marL="0" marR="0" indent="0" algn="ctr" defTabSz="914400" eaLnBrk="1" fontAlgn="auto" latinLnBrk="0" hangingPunct="1">
                <a:lnSpc>
                  <a:spcPct val="100000"/>
                </a:lnSpc>
                <a:spcBef>
                  <a:spcPts val="0"/>
                </a:spcBef>
                <a:spcAft>
                  <a:spcPts val="0"/>
                </a:spcAft>
                <a:buClrTx/>
                <a:buSzTx/>
                <a:buFontTx/>
                <a:buNone/>
                <a:tabLst/>
              </a:pPr>
              <a:endParaRPr lang="en-US" sz="1200" kern="0" dirty="0">
                <a:latin typeface="Segoe UI"/>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48" name="Tile2">
              <a:extLst>
                <a:ext uri="{FF2B5EF4-FFF2-40B4-BE49-F238E27FC236}">
                  <a16:creationId xmlns:a16="http://schemas.microsoft.com/office/drawing/2014/main" id="{9DB14CBA-FEC3-4DB5-8DFE-909414F51720}"/>
                </a:ext>
              </a:extLst>
            </p:cNvPr>
            <p:cNvSpPr/>
            <p:nvPr>
              <p:custDataLst>
                <p:custData r:id="rId10"/>
              </p:custDataLst>
            </p:nvPr>
          </p:nvSpPr>
          <p:spPr>
            <a:xfrm>
              <a:off x="5971953" y="1726354"/>
              <a:ext cx="2309081" cy="2090289"/>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grpSp>
      <p:pic>
        <p:nvPicPr>
          <p:cNvPr id="159" name="Picture 158" descr="A close up of a sign&#10;&#10;Description generated with very high confidence">
            <a:extLst>
              <a:ext uri="{FF2B5EF4-FFF2-40B4-BE49-F238E27FC236}">
                <a16:creationId xmlns:a16="http://schemas.microsoft.com/office/drawing/2014/main" id="{3EBBA364-0BC5-4DD5-9950-0B022C836F5C}"/>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2563457" y="591374"/>
            <a:ext cx="2952750" cy="1746473"/>
          </a:xfrm>
          <a:prstGeom prst="rect">
            <a:avLst/>
          </a:prstGeom>
        </p:spPr>
      </p:pic>
      <p:pic>
        <p:nvPicPr>
          <p:cNvPr id="165" name="Picture 164">
            <a:extLst>
              <a:ext uri="{FF2B5EF4-FFF2-40B4-BE49-F238E27FC236}">
                <a16:creationId xmlns:a16="http://schemas.microsoft.com/office/drawing/2014/main" id="{F9DE48AC-20C4-4A11-BC7C-FABA2F59776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95953" y="2453952"/>
            <a:ext cx="2254218" cy="2139313"/>
          </a:xfrm>
          <a:prstGeom prst="rect">
            <a:avLst/>
          </a:prstGeom>
        </p:spPr>
      </p:pic>
      <p:sp>
        <p:nvSpPr>
          <p:cNvPr id="166" name="Content">
            <a:extLst>
              <a:ext uri="{FF2B5EF4-FFF2-40B4-BE49-F238E27FC236}">
                <a16:creationId xmlns:a16="http://schemas.microsoft.com/office/drawing/2014/main" id="{5F84DDAF-F58E-467A-B372-192ADB6F688B}"/>
              </a:ext>
            </a:extLst>
          </p:cNvPr>
          <p:cNvSpPr/>
          <p:nvPr>
            <p:custDataLst>
              <p:custData r:id="rId2"/>
            </p:custDataLst>
          </p:nvPr>
        </p:nvSpPr>
        <p:spPr>
          <a:xfrm>
            <a:off x="8436717" y="1900238"/>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User Info</a:t>
            </a:r>
            <a:endParaRPr lang="en-US" sz="1200" dirty="0">
              <a:solidFill>
                <a:srgbClr val="000000"/>
              </a:solidFill>
              <a:latin typeface="Segoe UI" pitchFamily="34" charset="0"/>
              <a:cs typeface="Segoe UI" pitchFamily="34" charset="0"/>
            </a:endParaRPr>
          </a:p>
        </p:txBody>
      </p:sp>
      <p:sp>
        <p:nvSpPr>
          <p:cNvPr id="168" name="Tile5">
            <a:extLst>
              <a:ext uri="{FF2B5EF4-FFF2-40B4-BE49-F238E27FC236}">
                <a16:creationId xmlns:a16="http://schemas.microsoft.com/office/drawing/2014/main" id="{DC711067-A78D-4878-BAE4-11E9C860AAD4}"/>
              </a:ext>
            </a:extLst>
          </p:cNvPr>
          <p:cNvSpPr/>
          <p:nvPr>
            <p:custDataLst>
              <p:custData r:id="rId3"/>
            </p:custDataLst>
          </p:nvPr>
        </p:nvSpPr>
        <p:spPr>
          <a:xfrm>
            <a:off x="2558276" y="4669385"/>
            <a:ext cx="1622385"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Player’s Team</a:t>
            </a:r>
          </a:p>
          <a:p>
            <a:pPr marL="0" marR="0" indent="0" algn="ctr" defTabSz="914400" eaLnBrk="1" fontAlgn="auto" latinLnBrk="0" hangingPunct="1">
              <a:lnSpc>
                <a:spcPct val="100000"/>
              </a:lnSpc>
              <a:spcBef>
                <a:spcPts val="0"/>
              </a:spcBef>
              <a:spcAft>
                <a:spcPts val="0"/>
              </a:spcAft>
              <a:buClrTx/>
              <a:buSzTx/>
              <a:buFontTx/>
              <a:buNone/>
              <a:tabLst/>
            </a:pPr>
            <a:endParaRPr lang="en-US" sz="1200" kern="0" dirty="0">
              <a:latin typeface="Segoe UI"/>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69" name="TextBox 168">
            <a:extLst>
              <a:ext uri="{FF2B5EF4-FFF2-40B4-BE49-F238E27FC236}">
                <a16:creationId xmlns:a16="http://schemas.microsoft.com/office/drawing/2014/main" id="{ABB3EC04-C648-4CD7-BC23-13FD556784EE}"/>
              </a:ext>
            </a:extLst>
          </p:cNvPr>
          <p:cNvSpPr txBox="1"/>
          <p:nvPr/>
        </p:nvSpPr>
        <p:spPr>
          <a:xfrm>
            <a:off x="0" y="5711974"/>
            <a:ext cx="12057321" cy="1200329"/>
          </a:xfrm>
          <a:prstGeom prst="rect">
            <a:avLst/>
          </a:prstGeom>
          <a:noFill/>
        </p:spPr>
        <p:txBody>
          <a:bodyPr wrap="square" rtlCol="0">
            <a:spAutoFit/>
          </a:bodyPr>
          <a:lstStyle/>
          <a:p>
            <a:r>
              <a:rPr lang="en-US" dirty="0"/>
              <a:t>This is the home page, it has an NFL logo, 7 tabs that will represent class and child-classes. For example “Drafted Players” and “Not Drafted Players” could be child-classes of the “Players” class. Each of the seven tabs will be updated by the CEO. These four tabs(Players List, Stats, Player’s Team and Roster will all lead to four different screens by pressing them. Drafted Players and Not Drafted Players tabs will only show a list of corresponding players and the home tab will be the way it is now when pressed.</a:t>
            </a:r>
          </a:p>
        </p:txBody>
      </p:sp>
    </p:spTree>
    <p:extLst>
      <p:ext uri="{BB962C8B-B14F-4D97-AF65-F5344CB8AC3E}">
        <p14:creationId xmlns:p14="http://schemas.microsoft.com/office/powerpoint/2010/main" val="64222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C76E0C96-1BC8-43AA-AD92-0837A85774B7}"/>
              </a:ext>
            </a:extLst>
          </p:cNvPr>
          <p:cNvSpPr/>
          <p:nvPr/>
        </p:nvSpPr>
        <p:spPr>
          <a:xfrm>
            <a:off x="946298" y="606056"/>
            <a:ext cx="9314121" cy="4439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List">
            <a:extLst>
              <a:ext uri="{FF2B5EF4-FFF2-40B4-BE49-F238E27FC236}">
                <a16:creationId xmlns:a16="http://schemas.microsoft.com/office/drawing/2014/main" id="{DF77CE55-5920-4140-80B5-A59585499A9C}"/>
              </a:ext>
            </a:extLst>
          </p:cNvPr>
          <p:cNvGrpSpPr/>
          <p:nvPr>
            <p:custDataLst>
              <p:custData r:id="rId1"/>
            </p:custDataLst>
          </p:nvPr>
        </p:nvGrpSpPr>
        <p:grpSpPr>
          <a:xfrm>
            <a:off x="1239625" y="2117848"/>
            <a:ext cx="5090473" cy="2218962"/>
            <a:chOff x="4610405" y="3047458"/>
            <a:chExt cx="1651415" cy="1533690"/>
          </a:xfrm>
        </p:grpSpPr>
        <p:sp>
          <p:nvSpPr>
            <p:cNvPr id="9" name="Background">
              <a:extLst>
                <a:ext uri="{FF2B5EF4-FFF2-40B4-BE49-F238E27FC236}">
                  <a16:creationId xmlns:a16="http://schemas.microsoft.com/office/drawing/2014/main" id="{219D648E-0DE4-475A-A237-C73FA6218D37}"/>
                </a:ext>
              </a:extLst>
            </p:cNvPr>
            <p:cNvSpPr/>
            <p:nvPr/>
          </p:nvSpPr>
          <p:spPr>
            <a:xfrm>
              <a:off x="4610405" y="3047458"/>
              <a:ext cx="1651415" cy="1533690"/>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1" i="0" u="none" strike="noStrike" kern="0" cap="none" spc="0" normalizeH="0" baseline="0" noProof="0" dirty="0">
                  <a:ln>
                    <a:noFill/>
                  </a:ln>
                  <a:solidFill>
                    <a:schemeClr val="accent1">
                      <a:lumMod val="75000"/>
                    </a:schemeClr>
                  </a:solidFill>
                  <a:effectLst/>
                  <a:uLnTx/>
                  <a:uFillTx/>
                  <a:latin typeface="Segoe UI"/>
                  <a:ea typeface="+mn-ea"/>
                  <a:cs typeface="+mn-cs"/>
                </a:rPr>
                <a:t>Arizona Cardinals</a:t>
              </a:r>
            </a:p>
            <a:p>
              <a:pPr marL="0" marR="0" indent="0" algn="ctr" defTabSz="914400" eaLnBrk="1" fontAlgn="auto" latinLnBrk="0" hangingPunct="1">
                <a:lnSpc>
                  <a:spcPct val="100000"/>
                </a:lnSpc>
                <a:spcBef>
                  <a:spcPts val="0"/>
                </a:spcBef>
                <a:spcAft>
                  <a:spcPts val="0"/>
                </a:spcAft>
                <a:buClrTx/>
                <a:buSzTx/>
                <a:buFontTx/>
                <a:buNone/>
                <a:tabLst/>
              </a:pPr>
              <a:r>
                <a:rPr lang="en-US" sz="1600" b="1" kern="0" dirty="0">
                  <a:solidFill>
                    <a:schemeClr val="accent1">
                      <a:lumMod val="75000"/>
                    </a:schemeClr>
                  </a:solidFill>
                  <a:latin typeface="Segoe UI"/>
                </a:rPr>
                <a:t>Atlanta Falcons</a:t>
              </a:r>
            </a:p>
            <a:p>
              <a:pPr marL="0" marR="0" indent="0" algn="ctr" defTabSz="914400" eaLnBrk="1" fontAlgn="auto" latinLnBrk="0" hangingPunct="1">
                <a:lnSpc>
                  <a:spcPct val="100000"/>
                </a:lnSpc>
                <a:spcBef>
                  <a:spcPts val="0"/>
                </a:spcBef>
                <a:spcAft>
                  <a:spcPts val="0"/>
                </a:spcAft>
                <a:buClrTx/>
                <a:buSzTx/>
                <a:buFontTx/>
                <a:buNone/>
                <a:tabLst/>
              </a:pPr>
              <a:r>
                <a:rPr kumimoji="0" lang="en-US" sz="1600" b="1" i="0" u="none" strike="noStrike" kern="0" cap="none" spc="0" normalizeH="0" baseline="0" noProof="0" dirty="0">
                  <a:ln>
                    <a:noFill/>
                  </a:ln>
                  <a:solidFill>
                    <a:schemeClr val="accent1">
                      <a:lumMod val="75000"/>
                    </a:schemeClr>
                  </a:solidFill>
                  <a:effectLst/>
                  <a:uLnTx/>
                  <a:uFillTx/>
                  <a:latin typeface="Segoe UI"/>
                  <a:ea typeface="+mn-ea"/>
                  <a:cs typeface="+mn-cs"/>
                </a:rPr>
                <a:t>Baltimore Ravens</a:t>
              </a:r>
            </a:p>
            <a:p>
              <a:pPr marL="0" marR="0" indent="0" algn="ctr" defTabSz="914400" eaLnBrk="1" fontAlgn="auto" latinLnBrk="0" hangingPunct="1">
                <a:lnSpc>
                  <a:spcPct val="100000"/>
                </a:lnSpc>
                <a:spcBef>
                  <a:spcPts val="0"/>
                </a:spcBef>
                <a:spcAft>
                  <a:spcPts val="0"/>
                </a:spcAft>
                <a:buClrTx/>
                <a:buSzTx/>
                <a:buFontTx/>
                <a:buNone/>
                <a:tabLst/>
              </a:pPr>
              <a:r>
                <a:rPr lang="en-US" sz="1600" b="1" kern="0" dirty="0">
                  <a:solidFill>
                    <a:schemeClr val="accent1">
                      <a:lumMod val="75000"/>
                    </a:schemeClr>
                  </a:solidFill>
                  <a:latin typeface="Segoe UI"/>
                </a:rPr>
                <a:t>Bullafo Bills</a:t>
              </a:r>
            </a:p>
            <a:p>
              <a:pPr marL="0" marR="0" indent="0" algn="ctr" defTabSz="914400" eaLnBrk="1" fontAlgn="auto" latinLnBrk="0" hangingPunct="1">
                <a:lnSpc>
                  <a:spcPct val="100000"/>
                </a:lnSpc>
                <a:spcBef>
                  <a:spcPts val="0"/>
                </a:spcBef>
                <a:spcAft>
                  <a:spcPts val="0"/>
                </a:spcAft>
                <a:buClrTx/>
                <a:buSzTx/>
                <a:buFontTx/>
                <a:buNone/>
                <a:tabLst/>
              </a:pPr>
              <a:r>
                <a:rPr lang="en-US" sz="1600" b="1" kern="0" dirty="0">
                  <a:solidFill>
                    <a:schemeClr val="accent1">
                      <a:lumMod val="75000"/>
                    </a:schemeClr>
                  </a:solidFill>
                  <a:latin typeface="Segoe UI"/>
                </a:rPr>
                <a:t>Carolina Panthers </a:t>
              </a:r>
            </a:p>
            <a:p>
              <a:pPr marL="0" marR="0" indent="0" algn="ctr" defTabSz="914400" eaLnBrk="1" fontAlgn="auto" latinLnBrk="0" hangingPunct="1">
                <a:lnSpc>
                  <a:spcPct val="100000"/>
                </a:lnSpc>
                <a:spcBef>
                  <a:spcPts val="0"/>
                </a:spcBef>
                <a:spcAft>
                  <a:spcPts val="0"/>
                </a:spcAft>
                <a:buClrTx/>
                <a:buSzTx/>
                <a:buFontTx/>
                <a:buNone/>
                <a:tabLst/>
              </a:pPr>
              <a:r>
                <a:rPr lang="en-US" sz="1600" b="1" kern="0" dirty="0">
                  <a:solidFill>
                    <a:schemeClr val="accent1">
                      <a:lumMod val="75000"/>
                    </a:schemeClr>
                  </a:solidFill>
                  <a:latin typeface="Segoe UI"/>
                </a:rPr>
                <a:t>Chicago Bears</a:t>
              </a:r>
            </a:p>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7CF35189-D0E8-47BC-9A04-5FB00EA89341}"/>
                </a:ext>
              </a:extLst>
            </p:cNvPr>
            <p:cNvGrpSpPr/>
            <p:nvPr>
              <p:custDataLst>
                <p:custData r:id="rId6"/>
              </p:custDataLst>
            </p:nvPr>
          </p:nvGrpSpPr>
          <p:grpSpPr>
            <a:xfrm>
              <a:off x="6113828" y="3047458"/>
              <a:ext cx="147992" cy="1533690"/>
              <a:chOff x="4496659" y="1543110"/>
              <a:chExt cx="147992" cy="3562292"/>
            </a:xfrm>
          </p:grpSpPr>
          <p:sp>
            <p:nvSpPr>
              <p:cNvPr id="5" name="ScrollBar">
                <a:extLst>
                  <a:ext uri="{FF2B5EF4-FFF2-40B4-BE49-F238E27FC236}">
                    <a16:creationId xmlns:a16="http://schemas.microsoft.com/office/drawing/2014/main" id="{EEA348D3-B6FC-4B18-AE56-84B28E1C9EB9}"/>
                  </a:ext>
                </a:extLst>
              </p:cNvPr>
              <p:cNvSpPr>
                <a:spLocks/>
              </p:cNvSpPr>
              <p:nvPr/>
            </p:nvSpPr>
            <p:spPr>
              <a:xfrm>
                <a:off x="4496659" y="1543110"/>
                <a:ext cx="147992"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6" name="Slider">
                <a:extLst>
                  <a:ext uri="{FF2B5EF4-FFF2-40B4-BE49-F238E27FC236}">
                    <a16:creationId xmlns:a16="http://schemas.microsoft.com/office/drawing/2014/main" id="{F231D097-7DC7-4AD4-954B-769B54A0A737}"/>
                  </a:ext>
                </a:extLst>
              </p:cNvPr>
              <p:cNvSpPr>
                <a:spLocks/>
              </p:cNvSpPr>
              <p:nvPr/>
            </p:nvSpPr>
            <p:spPr>
              <a:xfrm>
                <a:off x="4496659" y="2237544"/>
                <a:ext cx="147992" cy="804962"/>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7" name="UpArrow">
                <a:extLst>
                  <a:ext uri="{FF2B5EF4-FFF2-40B4-BE49-F238E27FC236}">
                    <a16:creationId xmlns:a16="http://schemas.microsoft.com/office/drawing/2014/main" id="{78B7592E-AC62-49F9-ABE0-7E20CDE1E30C}"/>
                  </a:ext>
                </a:extLst>
              </p:cNvPr>
              <p:cNvSpPr>
                <a:spLocks/>
              </p:cNvSpPr>
              <p:nvPr/>
            </p:nvSpPr>
            <p:spPr>
              <a:xfrm>
                <a:off x="4538651" y="1628432"/>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8" name="DownArrow">
                <a:extLst>
                  <a:ext uri="{FF2B5EF4-FFF2-40B4-BE49-F238E27FC236}">
                    <a16:creationId xmlns:a16="http://schemas.microsoft.com/office/drawing/2014/main" id="{D29F9756-3469-40CE-9016-C78EF14303C5}"/>
                  </a:ext>
                </a:extLst>
              </p:cNvPr>
              <p:cNvSpPr>
                <a:spLocks/>
              </p:cNvSpPr>
              <p:nvPr/>
            </p:nvSpPr>
            <p:spPr>
              <a:xfrm rot="10800000">
                <a:off x="4538651" y="4880844"/>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39" name="Content">
            <a:extLst>
              <a:ext uri="{FF2B5EF4-FFF2-40B4-BE49-F238E27FC236}">
                <a16:creationId xmlns:a16="http://schemas.microsoft.com/office/drawing/2014/main" id="{870BF3F4-A63C-4827-AB20-7FBC7916CEF4}"/>
              </a:ext>
            </a:extLst>
          </p:cNvPr>
          <p:cNvSpPr/>
          <p:nvPr>
            <p:custDataLst>
              <p:custData r:id="rId2"/>
            </p:custDataLst>
          </p:nvPr>
        </p:nvSpPr>
        <p:spPr>
          <a:xfrm>
            <a:off x="3093191" y="1725613"/>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Order</a:t>
            </a:r>
            <a:endParaRPr lang="en-US" sz="1200" dirty="0">
              <a:solidFill>
                <a:srgbClr val="000000"/>
              </a:solidFill>
              <a:latin typeface="Segoe UI" pitchFamily="34" charset="0"/>
              <a:cs typeface="Segoe UI" pitchFamily="34" charset="0"/>
            </a:endParaRPr>
          </a:p>
        </p:txBody>
      </p:sp>
      <p:grpSp>
        <p:nvGrpSpPr>
          <p:cNvPr id="40" name="DropdownBox">
            <a:extLst>
              <a:ext uri="{FF2B5EF4-FFF2-40B4-BE49-F238E27FC236}">
                <a16:creationId xmlns:a16="http://schemas.microsoft.com/office/drawing/2014/main" id="{140F9DE9-9F77-4FC0-963E-AA1D23845F84}"/>
              </a:ext>
            </a:extLst>
          </p:cNvPr>
          <p:cNvGrpSpPr/>
          <p:nvPr>
            <p:custDataLst>
              <p:custData r:id="rId3"/>
            </p:custDataLst>
          </p:nvPr>
        </p:nvGrpSpPr>
        <p:grpSpPr>
          <a:xfrm>
            <a:off x="4326386" y="1735138"/>
            <a:ext cx="1097652" cy="228600"/>
            <a:chOff x="4016824" y="3329200"/>
            <a:chExt cx="1097652" cy="228600"/>
          </a:xfrm>
        </p:grpSpPr>
        <p:sp>
          <p:nvSpPr>
            <p:cNvPr id="41" name="Content">
              <a:extLst>
                <a:ext uri="{FF2B5EF4-FFF2-40B4-BE49-F238E27FC236}">
                  <a16:creationId xmlns:a16="http://schemas.microsoft.com/office/drawing/2014/main" id="{7BCC4FAB-950B-48B6-BF9F-4230362C33B9}"/>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Sort By</a:t>
              </a:r>
              <a:endParaRPr lang="en-US" sz="1200" dirty="0">
                <a:solidFill>
                  <a:srgbClr val="000000"/>
                </a:solidFill>
                <a:latin typeface="Segoe UI" pitchFamily="34" charset="0"/>
                <a:ea typeface="Segoe UI" pitchFamily="34" charset="0"/>
                <a:cs typeface="Segoe UI" pitchFamily="34" charset="0"/>
              </a:endParaRPr>
            </a:p>
          </p:txBody>
        </p:sp>
        <p:sp>
          <p:nvSpPr>
            <p:cNvPr id="42" name="DownArrow">
              <a:extLst>
                <a:ext uri="{FF2B5EF4-FFF2-40B4-BE49-F238E27FC236}">
                  <a16:creationId xmlns:a16="http://schemas.microsoft.com/office/drawing/2014/main" id="{312EC12D-EA74-48CF-B105-1DD57E6FB55E}"/>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3" name="Content">
            <a:extLst>
              <a:ext uri="{FF2B5EF4-FFF2-40B4-BE49-F238E27FC236}">
                <a16:creationId xmlns:a16="http://schemas.microsoft.com/office/drawing/2014/main" id="{72A16316-0C18-4724-ACCA-247F5711F810}"/>
              </a:ext>
            </a:extLst>
          </p:cNvPr>
          <p:cNvSpPr/>
          <p:nvPr>
            <p:custDataLst>
              <p:custData r:id="rId4"/>
            </p:custDataLst>
          </p:nvPr>
        </p:nvSpPr>
        <p:spPr>
          <a:xfrm>
            <a:off x="1004777" y="1023938"/>
            <a:ext cx="7214189" cy="52222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Players team</a:t>
            </a:r>
            <a:endParaRPr lang="en-US" sz="1200" dirty="0">
              <a:solidFill>
                <a:srgbClr val="000000"/>
              </a:solidFill>
              <a:latin typeface="Segoe UI" pitchFamily="34" charset="0"/>
              <a:cs typeface="Segoe UI" pitchFamily="34" charset="0"/>
            </a:endParaRPr>
          </a:p>
        </p:txBody>
      </p:sp>
      <p:sp>
        <p:nvSpPr>
          <p:cNvPr id="44" name="Content">
            <a:extLst>
              <a:ext uri="{FF2B5EF4-FFF2-40B4-BE49-F238E27FC236}">
                <a16:creationId xmlns:a16="http://schemas.microsoft.com/office/drawing/2014/main" id="{EF07E90C-6F11-40E7-BE21-899755F3EA6A}"/>
              </a:ext>
            </a:extLst>
          </p:cNvPr>
          <p:cNvSpPr/>
          <p:nvPr>
            <p:custDataLst>
              <p:custData r:id="rId5"/>
            </p:custDataLst>
          </p:nvPr>
        </p:nvSpPr>
        <p:spPr>
          <a:xfrm>
            <a:off x="6501554" y="3659833"/>
            <a:ext cx="1106592" cy="63911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Choose</a:t>
            </a:r>
          </a:p>
        </p:txBody>
      </p:sp>
      <p:sp>
        <p:nvSpPr>
          <p:cNvPr id="45" name="TextBox 44">
            <a:extLst>
              <a:ext uri="{FF2B5EF4-FFF2-40B4-BE49-F238E27FC236}">
                <a16:creationId xmlns:a16="http://schemas.microsoft.com/office/drawing/2014/main" id="{D78FDF6B-324A-4624-B632-133081A16E01}"/>
              </a:ext>
            </a:extLst>
          </p:cNvPr>
          <p:cNvSpPr txBox="1"/>
          <p:nvPr/>
        </p:nvSpPr>
        <p:spPr>
          <a:xfrm>
            <a:off x="1291856" y="5326912"/>
            <a:ext cx="10669772" cy="1200329"/>
          </a:xfrm>
          <a:prstGeom prst="rect">
            <a:avLst/>
          </a:prstGeom>
          <a:noFill/>
        </p:spPr>
        <p:txBody>
          <a:bodyPr wrap="square" rtlCol="0">
            <a:spAutoFit/>
          </a:bodyPr>
          <a:lstStyle/>
          <a:p>
            <a:r>
              <a:rPr lang="en-US" dirty="0"/>
              <a:t>The players screen will be improved and will include more characteristics (defensive and offensive classes for example), the radio button will indicate whether a player has been drafted or not. The scrollbar will be used to look for players according to the search engine the information is sorted by( for example: player’s first or last name, age, …). At the end all the selected players will be chosen.</a:t>
            </a:r>
          </a:p>
        </p:txBody>
      </p:sp>
    </p:spTree>
    <p:extLst>
      <p:ext uri="{BB962C8B-B14F-4D97-AF65-F5344CB8AC3E}">
        <p14:creationId xmlns:p14="http://schemas.microsoft.com/office/powerpoint/2010/main" val="378378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28261CE-7045-409A-A47C-7BAB0BB89E6D}"/>
              </a:ext>
            </a:extLst>
          </p:cNvPr>
          <p:cNvSpPr/>
          <p:nvPr/>
        </p:nvSpPr>
        <p:spPr>
          <a:xfrm>
            <a:off x="1190847" y="792126"/>
            <a:ext cx="10494334" cy="5098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a:extLst>
              <a:ext uri="{FF2B5EF4-FFF2-40B4-BE49-F238E27FC236}">
                <a16:creationId xmlns:a16="http://schemas.microsoft.com/office/drawing/2014/main" id="{1A285332-254F-42F3-B108-677683687CAC}"/>
              </a:ext>
            </a:extLst>
          </p:cNvPr>
          <p:cNvSpPr/>
          <p:nvPr>
            <p:custDataLst>
              <p:custData r:id="rId1"/>
            </p:custDataLst>
          </p:nvPr>
        </p:nvSpPr>
        <p:spPr>
          <a:xfrm>
            <a:off x="2057470" y="809344"/>
            <a:ext cx="7788348" cy="646334"/>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Active Roster</a:t>
            </a:r>
          </a:p>
        </p:txBody>
      </p:sp>
      <p:grpSp>
        <p:nvGrpSpPr>
          <p:cNvPr id="7" name="List">
            <a:extLst>
              <a:ext uri="{FF2B5EF4-FFF2-40B4-BE49-F238E27FC236}">
                <a16:creationId xmlns:a16="http://schemas.microsoft.com/office/drawing/2014/main" id="{E0D65B95-E66B-4E71-BBB3-126192A25745}"/>
              </a:ext>
            </a:extLst>
          </p:cNvPr>
          <p:cNvGrpSpPr/>
          <p:nvPr>
            <p:custDataLst>
              <p:custData r:id="rId2"/>
            </p:custDataLst>
          </p:nvPr>
        </p:nvGrpSpPr>
        <p:grpSpPr>
          <a:xfrm>
            <a:off x="1465868" y="1567841"/>
            <a:ext cx="8993671" cy="4210432"/>
            <a:chOff x="4610405" y="3047458"/>
            <a:chExt cx="1651415" cy="1533690"/>
          </a:xfrm>
        </p:grpSpPr>
        <p:grpSp>
          <p:nvGrpSpPr>
            <p:cNvPr id="8" name="Group 7">
              <a:extLst>
                <a:ext uri="{FF2B5EF4-FFF2-40B4-BE49-F238E27FC236}">
                  <a16:creationId xmlns:a16="http://schemas.microsoft.com/office/drawing/2014/main" id="{D5AFC94F-F9AD-4BB7-A1FF-DD54FA0BAC23}"/>
                </a:ext>
              </a:extLst>
            </p:cNvPr>
            <p:cNvGrpSpPr/>
            <p:nvPr/>
          </p:nvGrpSpPr>
          <p:grpSpPr>
            <a:xfrm>
              <a:off x="4610405" y="3047458"/>
              <a:ext cx="1651415" cy="1533690"/>
              <a:chOff x="4648810" y="3359442"/>
              <a:chExt cx="713680" cy="756306"/>
            </a:xfrm>
          </p:grpSpPr>
          <p:sp>
            <p:nvSpPr>
              <p:cNvPr id="14" name="Background">
                <a:extLst>
                  <a:ext uri="{FF2B5EF4-FFF2-40B4-BE49-F238E27FC236}">
                    <a16:creationId xmlns:a16="http://schemas.microsoft.com/office/drawing/2014/main" id="{D6679F84-70EE-4ABC-8F6B-1CE297AF1F8F}"/>
                  </a:ext>
                </a:extLst>
              </p:cNvPr>
              <p:cNvSpPr/>
              <p:nvPr/>
            </p:nvSpPr>
            <p:spPr>
              <a:xfrm>
                <a:off x="4648810" y="3359442"/>
                <a:ext cx="713680"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sp>
            <p:nvSpPr>
              <p:cNvPr id="15" name="Content">
                <a:extLst>
                  <a:ext uri="{FF2B5EF4-FFF2-40B4-BE49-F238E27FC236}">
                    <a16:creationId xmlns:a16="http://schemas.microsoft.com/office/drawing/2014/main" id="{381FAA43-BF19-46A1-8D3E-E739D8FAB6E2}"/>
                  </a:ext>
                </a:extLst>
              </p:cNvPr>
              <p:cNvSpPr/>
              <p:nvPr/>
            </p:nvSpPr>
            <p:spPr>
              <a:xfrm>
                <a:off x="4648810" y="3359442"/>
                <a:ext cx="713680" cy="53498"/>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en-US" sz="1200" dirty="0">
                  <a:solidFill>
                    <a:sysClr val="windowText" lastClr="000000"/>
                  </a:solidFill>
                  <a:latin typeface="Segoe UI" pitchFamily="34" charset="0"/>
                  <a:cs typeface="Segoe UI" pitchFamily="34" charset="0"/>
                </a:endParaRPr>
              </a:p>
            </p:txBody>
          </p:sp>
        </p:grpSp>
        <p:grpSp>
          <p:nvGrpSpPr>
            <p:cNvPr id="9" name="Group 8">
              <a:extLst>
                <a:ext uri="{FF2B5EF4-FFF2-40B4-BE49-F238E27FC236}">
                  <a16:creationId xmlns:a16="http://schemas.microsoft.com/office/drawing/2014/main" id="{93519804-67D5-42CE-9471-2AAAC3E1BCE3}"/>
                </a:ext>
              </a:extLst>
            </p:cNvPr>
            <p:cNvGrpSpPr/>
            <p:nvPr>
              <p:custDataLst>
                <p:custData r:id="rId4"/>
              </p:custDataLst>
            </p:nvPr>
          </p:nvGrpSpPr>
          <p:grpSpPr>
            <a:xfrm>
              <a:off x="6113828" y="3047458"/>
              <a:ext cx="147992" cy="1533690"/>
              <a:chOff x="4496659" y="1543110"/>
              <a:chExt cx="147992" cy="3562292"/>
            </a:xfrm>
          </p:grpSpPr>
          <p:sp>
            <p:nvSpPr>
              <p:cNvPr id="10" name="ScrollBar">
                <a:extLst>
                  <a:ext uri="{FF2B5EF4-FFF2-40B4-BE49-F238E27FC236}">
                    <a16:creationId xmlns:a16="http://schemas.microsoft.com/office/drawing/2014/main" id="{15B472BF-AC61-4F37-9557-389F85A0BB54}"/>
                  </a:ext>
                </a:extLst>
              </p:cNvPr>
              <p:cNvSpPr>
                <a:spLocks/>
              </p:cNvSpPr>
              <p:nvPr/>
            </p:nvSpPr>
            <p:spPr>
              <a:xfrm>
                <a:off x="4496659" y="1543110"/>
                <a:ext cx="147992"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1" name="Slider">
                <a:extLst>
                  <a:ext uri="{FF2B5EF4-FFF2-40B4-BE49-F238E27FC236}">
                    <a16:creationId xmlns:a16="http://schemas.microsoft.com/office/drawing/2014/main" id="{14327399-C070-48C5-9755-69C183415A87}"/>
                  </a:ext>
                </a:extLst>
              </p:cNvPr>
              <p:cNvSpPr>
                <a:spLocks/>
              </p:cNvSpPr>
              <p:nvPr/>
            </p:nvSpPr>
            <p:spPr>
              <a:xfrm>
                <a:off x="4496659" y="2237544"/>
                <a:ext cx="147992" cy="804962"/>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2" name="UpArrow">
                <a:extLst>
                  <a:ext uri="{FF2B5EF4-FFF2-40B4-BE49-F238E27FC236}">
                    <a16:creationId xmlns:a16="http://schemas.microsoft.com/office/drawing/2014/main" id="{63D7B49C-3FA5-4A80-BC11-3B9B712E2D7F}"/>
                  </a:ext>
                </a:extLst>
              </p:cNvPr>
              <p:cNvSpPr>
                <a:spLocks/>
              </p:cNvSpPr>
              <p:nvPr/>
            </p:nvSpPr>
            <p:spPr>
              <a:xfrm>
                <a:off x="4538651" y="1628432"/>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3" name="DownArrow">
                <a:extLst>
                  <a:ext uri="{FF2B5EF4-FFF2-40B4-BE49-F238E27FC236}">
                    <a16:creationId xmlns:a16="http://schemas.microsoft.com/office/drawing/2014/main" id="{EFB95684-8FEC-43D1-8FFE-E51B58B97D47}"/>
                  </a:ext>
                </a:extLst>
              </p:cNvPr>
              <p:cNvSpPr>
                <a:spLocks/>
              </p:cNvSpPr>
              <p:nvPr/>
            </p:nvSpPr>
            <p:spPr>
              <a:xfrm rot="10800000">
                <a:off x="4538651" y="4880844"/>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16" name="Content">
            <a:extLst>
              <a:ext uri="{FF2B5EF4-FFF2-40B4-BE49-F238E27FC236}">
                <a16:creationId xmlns:a16="http://schemas.microsoft.com/office/drawing/2014/main" id="{EF5B90C9-4D44-475C-A698-BAC0BB0012F3}"/>
              </a:ext>
            </a:extLst>
          </p:cNvPr>
          <p:cNvSpPr/>
          <p:nvPr>
            <p:custDataLst>
              <p:custData r:id="rId3"/>
            </p:custDataLst>
          </p:nvPr>
        </p:nvSpPr>
        <p:spPr>
          <a:xfrm>
            <a:off x="10548594" y="5074679"/>
            <a:ext cx="1047532" cy="449329"/>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ADD</a:t>
            </a:r>
            <a:endParaRPr lang="en-US" sz="1200" dirty="0">
              <a:solidFill>
                <a:srgbClr val="000000"/>
              </a:solidFill>
              <a:latin typeface="Segoe UI" pitchFamily="34" charset="0"/>
              <a:cs typeface="Segoe UI" pitchFamily="34" charset="0"/>
            </a:endParaRPr>
          </a:p>
        </p:txBody>
      </p:sp>
      <p:sp>
        <p:nvSpPr>
          <p:cNvPr id="65" name="TextBox 64">
            <a:extLst>
              <a:ext uri="{FF2B5EF4-FFF2-40B4-BE49-F238E27FC236}">
                <a16:creationId xmlns:a16="http://schemas.microsoft.com/office/drawing/2014/main" id="{F2794AAA-DED4-4328-AF3C-E5EFFAE20573}"/>
              </a:ext>
            </a:extLst>
          </p:cNvPr>
          <p:cNvSpPr txBox="1"/>
          <p:nvPr/>
        </p:nvSpPr>
        <p:spPr>
          <a:xfrm>
            <a:off x="202019" y="5936803"/>
            <a:ext cx="11212032" cy="923330"/>
          </a:xfrm>
          <a:prstGeom prst="rect">
            <a:avLst/>
          </a:prstGeom>
          <a:noFill/>
        </p:spPr>
        <p:txBody>
          <a:bodyPr wrap="square" rtlCol="0">
            <a:spAutoFit/>
          </a:bodyPr>
          <a:lstStyle/>
          <a:p>
            <a:r>
              <a:rPr lang="en-US" dirty="0"/>
              <a:t>The player’s team, will be created by adding players. A checkbox next to the player will be checked if the player is chosen to be part of a team, if not, it will be unchecked. At the end, the ADD button will be pressed to update the team members. At anytime the CEO can go and uncheck the checkbox to remove a player from a team. </a:t>
            </a:r>
          </a:p>
        </p:txBody>
      </p:sp>
      <p:graphicFrame>
        <p:nvGraphicFramePr>
          <p:cNvPr id="19" name="Table 18">
            <a:extLst>
              <a:ext uri="{FF2B5EF4-FFF2-40B4-BE49-F238E27FC236}">
                <a16:creationId xmlns:a16="http://schemas.microsoft.com/office/drawing/2014/main" id="{1B5C08AE-4556-4D6E-9744-32F676503E55}"/>
              </a:ext>
            </a:extLst>
          </p:cNvPr>
          <p:cNvGraphicFramePr>
            <a:graphicFrameLocks noGrp="1"/>
          </p:cNvGraphicFramePr>
          <p:nvPr>
            <p:extLst>
              <p:ext uri="{D42A27DB-BD31-4B8C-83A1-F6EECF244321}">
                <p14:modId xmlns:p14="http://schemas.microsoft.com/office/powerpoint/2010/main" val="4258258972"/>
              </p:ext>
            </p:extLst>
          </p:nvPr>
        </p:nvGraphicFramePr>
        <p:xfrm>
          <a:off x="2211108" y="1602558"/>
          <a:ext cx="7390090" cy="4128616"/>
        </p:xfrm>
        <a:graphic>
          <a:graphicData uri="http://schemas.openxmlformats.org/drawingml/2006/table">
            <a:tbl>
              <a:tblPr firstRow="1" bandRow="1">
                <a:tableStyleId>{5C22544A-7EE6-4342-B048-85BDC9FD1C3A}</a:tableStyleId>
              </a:tblPr>
              <a:tblGrid>
                <a:gridCol w="319989">
                  <a:extLst>
                    <a:ext uri="{9D8B030D-6E8A-4147-A177-3AD203B41FA5}">
                      <a16:colId xmlns:a16="http://schemas.microsoft.com/office/drawing/2014/main" val="2637033798"/>
                    </a:ext>
                  </a:extLst>
                </a:gridCol>
                <a:gridCol w="457200">
                  <a:extLst>
                    <a:ext uri="{9D8B030D-6E8A-4147-A177-3AD203B41FA5}">
                      <a16:colId xmlns:a16="http://schemas.microsoft.com/office/drawing/2014/main" val="2928883242"/>
                    </a:ext>
                  </a:extLst>
                </a:gridCol>
                <a:gridCol w="1390454">
                  <a:extLst>
                    <a:ext uri="{9D8B030D-6E8A-4147-A177-3AD203B41FA5}">
                      <a16:colId xmlns:a16="http://schemas.microsoft.com/office/drawing/2014/main" val="3074666023"/>
                    </a:ext>
                  </a:extLst>
                </a:gridCol>
                <a:gridCol w="697583">
                  <a:extLst>
                    <a:ext uri="{9D8B030D-6E8A-4147-A177-3AD203B41FA5}">
                      <a16:colId xmlns:a16="http://schemas.microsoft.com/office/drawing/2014/main" val="3525070212"/>
                    </a:ext>
                  </a:extLst>
                </a:gridCol>
                <a:gridCol w="678730">
                  <a:extLst>
                    <a:ext uri="{9D8B030D-6E8A-4147-A177-3AD203B41FA5}">
                      <a16:colId xmlns:a16="http://schemas.microsoft.com/office/drawing/2014/main" val="1994211997"/>
                    </a:ext>
                  </a:extLst>
                </a:gridCol>
                <a:gridCol w="758858">
                  <a:extLst>
                    <a:ext uri="{9D8B030D-6E8A-4147-A177-3AD203B41FA5}">
                      <a16:colId xmlns:a16="http://schemas.microsoft.com/office/drawing/2014/main" val="2820976659"/>
                    </a:ext>
                  </a:extLst>
                </a:gridCol>
                <a:gridCol w="777711">
                  <a:extLst>
                    <a:ext uri="{9D8B030D-6E8A-4147-A177-3AD203B41FA5}">
                      <a16:colId xmlns:a16="http://schemas.microsoft.com/office/drawing/2014/main" val="1590597946"/>
                    </a:ext>
                  </a:extLst>
                </a:gridCol>
                <a:gridCol w="787138">
                  <a:extLst>
                    <a:ext uri="{9D8B030D-6E8A-4147-A177-3AD203B41FA5}">
                      <a16:colId xmlns:a16="http://schemas.microsoft.com/office/drawing/2014/main" val="3777267262"/>
                    </a:ext>
                  </a:extLst>
                </a:gridCol>
                <a:gridCol w="1522427">
                  <a:extLst>
                    <a:ext uri="{9D8B030D-6E8A-4147-A177-3AD203B41FA5}">
                      <a16:colId xmlns:a16="http://schemas.microsoft.com/office/drawing/2014/main" val="1867702793"/>
                    </a:ext>
                  </a:extLst>
                </a:gridCol>
              </a:tblGrid>
              <a:tr h="641122">
                <a:tc rowSpan="10">
                  <a:txBody>
                    <a:bodyPr/>
                    <a:lstStyle/>
                    <a:p>
                      <a:endParaRPr lang="en-US" dirty="0"/>
                    </a:p>
                  </a:txBody>
                  <a:tcPr/>
                </a:tc>
                <a:tc>
                  <a:txBody>
                    <a:bodyPr/>
                    <a:lstStyle/>
                    <a:p>
                      <a:r>
                        <a:rPr lang="en-US" dirty="0"/>
                        <a:t>#</a:t>
                      </a:r>
                    </a:p>
                  </a:txBody>
                  <a:tcPr/>
                </a:tc>
                <a:tc>
                  <a:txBody>
                    <a:bodyPr/>
                    <a:lstStyle/>
                    <a:p>
                      <a:r>
                        <a:rPr lang="en-US" dirty="0"/>
                        <a:t>Name</a:t>
                      </a:r>
                    </a:p>
                  </a:txBody>
                  <a:tcPr/>
                </a:tc>
                <a:tc>
                  <a:txBody>
                    <a:bodyPr/>
                    <a:lstStyle/>
                    <a:p>
                      <a:r>
                        <a:rPr lang="en-US" dirty="0"/>
                        <a:t>Pos.</a:t>
                      </a:r>
                    </a:p>
                  </a:txBody>
                  <a:tcPr/>
                </a:tc>
                <a:tc>
                  <a:txBody>
                    <a:bodyPr/>
                    <a:lstStyle/>
                    <a:p>
                      <a:r>
                        <a:rPr lang="en-US" dirty="0"/>
                        <a:t>Ht.</a:t>
                      </a:r>
                    </a:p>
                  </a:txBody>
                  <a:tcPr/>
                </a:tc>
                <a:tc>
                  <a:txBody>
                    <a:bodyPr/>
                    <a:lstStyle/>
                    <a:p>
                      <a:r>
                        <a:rPr lang="en-US" dirty="0"/>
                        <a:t>Wt.</a:t>
                      </a:r>
                    </a:p>
                  </a:txBody>
                  <a:tcPr/>
                </a:tc>
                <a:tc>
                  <a:txBody>
                    <a:bodyPr/>
                    <a:lstStyle/>
                    <a:p>
                      <a:r>
                        <a:rPr lang="en-US" dirty="0"/>
                        <a:t>Age</a:t>
                      </a:r>
                    </a:p>
                  </a:txBody>
                  <a:tcPr/>
                </a:tc>
                <a:tc>
                  <a:txBody>
                    <a:bodyPr/>
                    <a:lstStyle/>
                    <a:p>
                      <a:r>
                        <a:rPr lang="en-US" dirty="0"/>
                        <a:t>Exp.</a:t>
                      </a:r>
                    </a:p>
                  </a:txBody>
                  <a:tcPr/>
                </a:tc>
                <a:tc>
                  <a:txBody>
                    <a:bodyPr/>
                    <a:lstStyle/>
                    <a:p>
                      <a:r>
                        <a:rPr lang="en-US" dirty="0"/>
                        <a:t>College</a:t>
                      </a:r>
                    </a:p>
                  </a:txBody>
                  <a:tcPr/>
                </a:tc>
                <a:extLst>
                  <a:ext uri="{0D108BD9-81ED-4DB2-BD59-A6C34878D82A}">
                    <a16:rowId xmlns:a16="http://schemas.microsoft.com/office/drawing/2014/main" val="2191969517"/>
                  </a:ext>
                </a:extLst>
              </a:tr>
              <a:tr h="0">
                <a:tc vMerge="1">
                  <a:txBody>
                    <a:bodyPr/>
                    <a:lstStyle/>
                    <a:p>
                      <a:endParaRPr lang="en-US" dirty="0"/>
                    </a:p>
                  </a:txBody>
                  <a:tcPr/>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35442145"/>
                  </a:ext>
                </a:extLst>
              </a:tr>
              <a:tr h="411132">
                <a:tc vMerge="1">
                  <a:txBody>
                    <a:bodyPr/>
                    <a:lstStyle/>
                    <a:p>
                      <a:endParaRPr lang="en-US" dirty="0"/>
                    </a:p>
                  </a:txBody>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u="sng"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tooltip="Agudosi, Carlton"/>
                        </a:rPr>
                        <a:t>Agudosi</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tooltip="Agudosi, Carlton"/>
                        </a:rPr>
                        <a:t>, Carlton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220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Rutgers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48906171"/>
                  </a:ext>
                </a:extLst>
              </a:tr>
              <a:tr h="411132">
                <a:tc vMerge="1">
                  <a:txBody>
                    <a:bodyPr/>
                    <a:lstStyle/>
                    <a:p>
                      <a:endParaRPr lang="en-US" dirty="0"/>
                    </a:p>
                  </a:txBody>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54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u="sng">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tooltip="Albright, Bryson"/>
                        </a:rPr>
                        <a:t>Albright, Bryson</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OLB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Miami (Ohio)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2152687"/>
                  </a:ext>
                </a:extLst>
              </a:tr>
              <a:tr h="411132">
                <a:tc vMerge="1">
                  <a:txBody>
                    <a:bodyPr/>
                    <a:lstStyle/>
                    <a:p>
                      <a:endParaRPr lang="en-US" dirty="0"/>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u="sng">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tooltip="Allen, Josh"/>
                        </a:rPr>
                        <a:t>Allen, Josh</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315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Louisiana-Monroe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5378350"/>
                  </a:ext>
                </a:extLst>
              </a:tr>
              <a:tr h="411132">
                <a:tc vMerge="1">
                  <a:txBody>
                    <a:bodyPr/>
                    <a:lstStyle/>
                    <a:p>
                      <a:endParaRPr lang="en-US" dirty="0"/>
                    </a:p>
                  </a:txBody>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63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u="sng">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tooltip="Anau, Peli"/>
                        </a:rPr>
                        <a:t>Anau, Peli</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Northern Arizona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05148977"/>
                  </a:ext>
                </a:extLst>
              </a:tr>
              <a:tr h="411132">
                <a:tc vMerge="1">
                  <a:txBody>
                    <a:bodyPr/>
                    <a:lstStyle/>
                    <a:p>
                      <a:endParaRPr lang="en-US" dirty="0"/>
                    </a:p>
                  </a:txBody>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36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u="sng">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tooltip="Baker, Budda"/>
                        </a:rPr>
                        <a:t>Baker, Budda</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5-10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Washington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46740563"/>
                  </a:ext>
                </a:extLst>
              </a:tr>
              <a:tr h="411132">
                <a:tc vMerge="1">
                  <a:txBody>
                    <a:bodyPr/>
                    <a:lstStyle/>
                    <a:p>
                      <a:endParaRPr lang="en-US" dirty="0"/>
                    </a:p>
                  </a:txBody>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9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u="sng">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tooltip="Barkley, Matt"/>
                        </a:rPr>
                        <a:t>Barkley, Matt</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QB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4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USC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99241891"/>
                  </a:ext>
                </a:extLst>
              </a:tr>
              <a:tr h="411132">
                <a:tc vMerge="1">
                  <a:txBody>
                    <a:bodyPr/>
                    <a:lstStyle/>
                    <a:p>
                      <a:endParaRPr lang="en-US" dirty="0"/>
                    </a:p>
                  </a:txBody>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64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u="sng">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tooltip="Barnes, Khalif"/>
                        </a:rPr>
                        <a:t>Barnes, Khalif</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320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Washington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2851973"/>
                  </a:ext>
                </a:extLst>
              </a:tr>
              <a:tr h="411132">
                <a:tc vMerge="1">
                  <a:txBody>
                    <a:bodyPr/>
                    <a:lstStyle/>
                    <a:p>
                      <a:endParaRPr lang="en-US" dirty="0"/>
                    </a:p>
                  </a:txBody>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41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u="sng">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tooltip="Bethea, Antoine"/>
                        </a:rPr>
                        <a:t>Bethea, Antoine</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5-11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Howard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42922929"/>
                  </a:ext>
                </a:extLst>
              </a:tr>
            </a:tbl>
          </a:graphicData>
        </a:graphic>
      </p:graphicFrame>
    </p:spTree>
    <p:extLst>
      <p:ext uri="{BB962C8B-B14F-4D97-AF65-F5344CB8AC3E}">
        <p14:creationId xmlns:p14="http://schemas.microsoft.com/office/powerpoint/2010/main" val="60794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EE2A5E13-0C4B-4991-A2A1-A97910D9D8B8}"/>
              </a:ext>
            </a:extLst>
          </p:cNvPr>
          <p:cNvSpPr/>
          <p:nvPr/>
        </p:nvSpPr>
        <p:spPr>
          <a:xfrm>
            <a:off x="1148316" y="361507"/>
            <a:ext cx="8011633" cy="6363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a:extLst>
              <a:ext uri="{FF2B5EF4-FFF2-40B4-BE49-F238E27FC236}">
                <a16:creationId xmlns:a16="http://schemas.microsoft.com/office/drawing/2014/main" id="{73FC6572-10BE-4025-942B-E7817A75AA10}"/>
              </a:ext>
            </a:extLst>
          </p:cNvPr>
          <p:cNvSpPr/>
          <p:nvPr>
            <p:custDataLst>
              <p:custData r:id="rId1"/>
            </p:custDataLst>
          </p:nvPr>
        </p:nvSpPr>
        <p:spPr>
          <a:xfrm>
            <a:off x="1850064" y="603323"/>
            <a:ext cx="6980276" cy="69384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Stats Screen</a:t>
            </a:r>
            <a:endParaRPr lang="en-US" sz="1200" dirty="0">
              <a:solidFill>
                <a:srgbClr val="000000"/>
              </a:solidFill>
              <a:latin typeface="Segoe UI" pitchFamily="34" charset="0"/>
              <a:cs typeface="Segoe UI" pitchFamily="34" charset="0"/>
            </a:endParaRPr>
          </a:p>
        </p:txBody>
      </p:sp>
      <p:grpSp>
        <p:nvGrpSpPr>
          <p:cNvPr id="37" name="List">
            <a:extLst>
              <a:ext uri="{FF2B5EF4-FFF2-40B4-BE49-F238E27FC236}">
                <a16:creationId xmlns:a16="http://schemas.microsoft.com/office/drawing/2014/main" id="{458F6F80-904F-431E-9B65-A45CAA454737}"/>
              </a:ext>
            </a:extLst>
          </p:cNvPr>
          <p:cNvGrpSpPr/>
          <p:nvPr>
            <p:custDataLst>
              <p:custData r:id="rId2"/>
            </p:custDataLst>
          </p:nvPr>
        </p:nvGrpSpPr>
        <p:grpSpPr>
          <a:xfrm>
            <a:off x="2205779" y="1951215"/>
            <a:ext cx="6980276" cy="4742121"/>
            <a:chOff x="4610405" y="3047458"/>
            <a:chExt cx="1651415" cy="1533690"/>
          </a:xfrm>
        </p:grpSpPr>
        <p:sp>
          <p:nvSpPr>
            <p:cNvPr id="44" name="Background">
              <a:extLst>
                <a:ext uri="{FF2B5EF4-FFF2-40B4-BE49-F238E27FC236}">
                  <a16:creationId xmlns:a16="http://schemas.microsoft.com/office/drawing/2014/main" id="{F08E0336-9C7E-4808-BC0C-AA7FAABA6CB9}"/>
                </a:ext>
              </a:extLst>
            </p:cNvPr>
            <p:cNvSpPr/>
            <p:nvPr/>
          </p:nvSpPr>
          <p:spPr>
            <a:xfrm>
              <a:off x="4610405" y="3047458"/>
              <a:ext cx="1651415" cy="1533690"/>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grpSp>
          <p:nvGrpSpPr>
            <p:cNvPr id="39" name="Group 38">
              <a:extLst>
                <a:ext uri="{FF2B5EF4-FFF2-40B4-BE49-F238E27FC236}">
                  <a16:creationId xmlns:a16="http://schemas.microsoft.com/office/drawing/2014/main" id="{7D7A5A8B-92D1-46D9-9278-93ACE6F17549}"/>
                </a:ext>
              </a:extLst>
            </p:cNvPr>
            <p:cNvGrpSpPr/>
            <p:nvPr>
              <p:custDataLst>
                <p:custData r:id="rId5"/>
              </p:custDataLst>
            </p:nvPr>
          </p:nvGrpSpPr>
          <p:grpSpPr>
            <a:xfrm>
              <a:off x="4727374" y="3054674"/>
              <a:ext cx="1121905" cy="202312"/>
              <a:chOff x="3110205" y="1559869"/>
              <a:chExt cx="1121905" cy="469908"/>
            </a:xfrm>
          </p:grpSpPr>
          <p:sp>
            <p:nvSpPr>
              <p:cNvPr id="40" name="ScrollBar">
                <a:extLst>
                  <a:ext uri="{FF2B5EF4-FFF2-40B4-BE49-F238E27FC236}">
                    <a16:creationId xmlns:a16="http://schemas.microsoft.com/office/drawing/2014/main" id="{EC983FFB-1561-4A04-B571-CF2A54491C40}"/>
                  </a:ext>
                </a:extLst>
              </p:cNvPr>
              <p:cNvSpPr>
                <a:spLocks/>
              </p:cNvSpPr>
              <p:nvPr/>
            </p:nvSpPr>
            <p:spPr>
              <a:xfrm rot="5400000">
                <a:off x="3436205" y="1233871"/>
                <a:ext cx="469906" cy="1121905"/>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41" name="Slider">
                <a:extLst>
                  <a:ext uri="{FF2B5EF4-FFF2-40B4-BE49-F238E27FC236}">
                    <a16:creationId xmlns:a16="http://schemas.microsoft.com/office/drawing/2014/main" id="{3DA32F47-AED5-434B-B333-4E56F2A552E5}"/>
                  </a:ext>
                </a:extLst>
              </p:cNvPr>
              <p:cNvSpPr>
                <a:spLocks/>
              </p:cNvSpPr>
              <p:nvPr/>
            </p:nvSpPr>
            <p:spPr>
              <a:xfrm rot="5400000">
                <a:off x="3433595" y="1668066"/>
                <a:ext cx="469907" cy="25351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42" name="UpArrow">
                <a:extLst>
                  <a:ext uri="{FF2B5EF4-FFF2-40B4-BE49-F238E27FC236}">
                    <a16:creationId xmlns:a16="http://schemas.microsoft.com/office/drawing/2014/main" id="{47D9A1E6-B80C-46B2-8FE9-4262C03F6BC9}"/>
                  </a:ext>
                </a:extLst>
              </p:cNvPr>
              <p:cNvSpPr>
                <a:spLocks/>
              </p:cNvSpPr>
              <p:nvPr/>
            </p:nvSpPr>
            <p:spPr>
              <a:xfrm rot="16200000">
                <a:off x="3035832" y="1792548"/>
                <a:ext cx="203239" cy="4682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43" name="DownArrow">
                <a:extLst>
                  <a:ext uri="{FF2B5EF4-FFF2-40B4-BE49-F238E27FC236}">
                    <a16:creationId xmlns:a16="http://schemas.microsoft.com/office/drawing/2014/main" id="{439BC195-80B6-4ECA-BC76-DE9AAA9F0C6B}"/>
                  </a:ext>
                </a:extLst>
              </p:cNvPr>
              <p:cNvSpPr>
                <a:spLocks/>
              </p:cNvSpPr>
              <p:nvPr/>
            </p:nvSpPr>
            <p:spPr>
              <a:xfrm rot="5400000">
                <a:off x="4098026" y="1792548"/>
                <a:ext cx="203239" cy="4682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aphicFrame>
        <p:nvGraphicFramePr>
          <p:cNvPr id="47" name="Table 46">
            <a:extLst>
              <a:ext uri="{FF2B5EF4-FFF2-40B4-BE49-F238E27FC236}">
                <a16:creationId xmlns:a16="http://schemas.microsoft.com/office/drawing/2014/main" id="{F356B123-BEA6-4CBE-B412-D40977C76773}"/>
              </a:ext>
            </a:extLst>
          </p:cNvPr>
          <p:cNvGraphicFramePr>
            <a:graphicFrameLocks noGrp="1"/>
          </p:cNvGraphicFramePr>
          <p:nvPr>
            <p:extLst>
              <p:ext uri="{D42A27DB-BD31-4B8C-83A1-F6EECF244321}">
                <p14:modId xmlns:p14="http://schemas.microsoft.com/office/powerpoint/2010/main" val="1483784065"/>
              </p:ext>
            </p:extLst>
          </p:nvPr>
        </p:nvGraphicFramePr>
        <p:xfrm>
          <a:off x="2424222" y="2663456"/>
          <a:ext cx="5993912" cy="3853080"/>
        </p:xfrm>
        <a:graphic>
          <a:graphicData uri="http://schemas.openxmlformats.org/drawingml/2006/table">
            <a:tbl>
              <a:tblPr firstRow="1" bandRow="1">
                <a:tableStyleId>{5C22544A-7EE6-4342-B048-85BDC9FD1C3A}</a:tableStyleId>
              </a:tblPr>
              <a:tblGrid>
                <a:gridCol w="749239">
                  <a:extLst>
                    <a:ext uri="{9D8B030D-6E8A-4147-A177-3AD203B41FA5}">
                      <a16:colId xmlns:a16="http://schemas.microsoft.com/office/drawing/2014/main" val="3842920764"/>
                    </a:ext>
                  </a:extLst>
                </a:gridCol>
                <a:gridCol w="749239">
                  <a:extLst>
                    <a:ext uri="{9D8B030D-6E8A-4147-A177-3AD203B41FA5}">
                      <a16:colId xmlns:a16="http://schemas.microsoft.com/office/drawing/2014/main" val="3244321790"/>
                    </a:ext>
                  </a:extLst>
                </a:gridCol>
                <a:gridCol w="749239">
                  <a:extLst>
                    <a:ext uri="{9D8B030D-6E8A-4147-A177-3AD203B41FA5}">
                      <a16:colId xmlns:a16="http://schemas.microsoft.com/office/drawing/2014/main" val="4145400150"/>
                    </a:ext>
                  </a:extLst>
                </a:gridCol>
                <a:gridCol w="749239">
                  <a:extLst>
                    <a:ext uri="{9D8B030D-6E8A-4147-A177-3AD203B41FA5}">
                      <a16:colId xmlns:a16="http://schemas.microsoft.com/office/drawing/2014/main" val="899461025"/>
                    </a:ext>
                  </a:extLst>
                </a:gridCol>
                <a:gridCol w="749239">
                  <a:extLst>
                    <a:ext uri="{9D8B030D-6E8A-4147-A177-3AD203B41FA5}">
                      <a16:colId xmlns:a16="http://schemas.microsoft.com/office/drawing/2014/main" val="920912252"/>
                    </a:ext>
                  </a:extLst>
                </a:gridCol>
                <a:gridCol w="749239">
                  <a:extLst>
                    <a:ext uri="{9D8B030D-6E8A-4147-A177-3AD203B41FA5}">
                      <a16:colId xmlns:a16="http://schemas.microsoft.com/office/drawing/2014/main" val="2291008738"/>
                    </a:ext>
                  </a:extLst>
                </a:gridCol>
                <a:gridCol w="749239">
                  <a:extLst>
                    <a:ext uri="{9D8B030D-6E8A-4147-A177-3AD203B41FA5}">
                      <a16:colId xmlns:a16="http://schemas.microsoft.com/office/drawing/2014/main" val="1319679006"/>
                    </a:ext>
                  </a:extLst>
                </a:gridCol>
                <a:gridCol w="749239">
                  <a:extLst>
                    <a:ext uri="{9D8B030D-6E8A-4147-A177-3AD203B41FA5}">
                      <a16:colId xmlns:a16="http://schemas.microsoft.com/office/drawing/2014/main" val="2913361855"/>
                    </a:ext>
                  </a:extLst>
                </a:gridCol>
              </a:tblGrid>
              <a:tr h="642180">
                <a:tc>
                  <a:txBody>
                    <a:bodyPr/>
                    <a:lstStyle/>
                    <a:p>
                      <a:r>
                        <a:rPr lang="en-US" sz="1200" dirty="0">
                          <a:latin typeface="Times New Roman" panose="02020603050405020304" pitchFamily="18" charset="0"/>
                          <a:cs typeface="Times New Roman" panose="02020603050405020304" pitchFamily="18" charset="0"/>
                        </a:rPr>
                        <a:t>Tom Brady</a:t>
                      </a:r>
                    </a:p>
                  </a:txBody>
                  <a:tcPr anchor="ctr"/>
                </a:tc>
                <a:tc>
                  <a:txBody>
                    <a:bodyPr/>
                    <a:lstStyle/>
                    <a:p>
                      <a:r>
                        <a:rPr lang="en-US" sz="1200" dirty="0">
                          <a:latin typeface="Times New Roman" panose="02020603050405020304" pitchFamily="18" charset="0"/>
                          <a:cs typeface="Times New Roman" panose="02020603050405020304" pitchFamily="18" charset="0"/>
                        </a:rPr>
                        <a:t>Nick </a:t>
                      </a:r>
                      <a:r>
                        <a:rPr lang="en-US" sz="1200" dirty="0" err="1">
                          <a:latin typeface="Times New Roman" panose="02020603050405020304" pitchFamily="18" charset="0"/>
                          <a:cs typeface="Times New Roman" panose="02020603050405020304" pitchFamily="18" charset="0"/>
                        </a:rPr>
                        <a:t>Foles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Drew </a:t>
                      </a:r>
                      <a:r>
                        <a:rPr lang="en-US" sz="1200" dirty="0" err="1">
                          <a:latin typeface="Times New Roman" panose="02020603050405020304" pitchFamily="18" charset="0"/>
                          <a:cs typeface="Times New Roman" panose="02020603050405020304" pitchFamily="18" charset="0"/>
                        </a:rPr>
                        <a:t>Brees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Blake Bortles</a:t>
                      </a:r>
                    </a:p>
                  </a:txBody>
                  <a:tcPr/>
                </a:tc>
                <a:tc>
                  <a:txBody>
                    <a:bodyPr/>
                    <a:lstStyle/>
                    <a:p>
                      <a:r>
                        <a:rPr lang="en-US" sz="1200" dirty="0">
                          <a:latin typeface="Times New Roman" panose="02020603050405020304" pitchFamily="18" charset="0"/>
                          <a:cs typeface="Times New Roman" panose="02020603050405020304" pitchFamily="18" charset="0"/>
                        </a:rPr>
                        <a:t>Case </a:t>
                      </a:r>
                      <a:r>
                        <a:rPr lang="en-US" sz="1200" dirty="0" err="1">
                          <a:latin typeface="Times New Roman" panose="02020603050405020304" pitchFamily="18" charset="0"/>
                          <a:cs typeface="Times New Roman" panose="02020603050405020304" pitchFamily="18" charset="0"/>
                        </a:rPr>
                        <a:t>Keenum</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Ben Roethlisberger</a:t>
                      </a:r>
                    </a:p>
                  </a:txBody>
                  <a:tcPr/>
                </a:tc>
                <a:tc>
                  <a:txBody>
                    <a:bodyPr/>
                    <a:lstStyle/>
                    <a:p>
                      <a:r>
                        <a:rPr lang="en-US" sz="1200" dirty="0">
                          <a:latin typeface="Times New Roman" panose="02020603050405020304" pitchFamily="18" charset="0"/>
                          <a:cs typeface="Times New Roman" panose="02020603050405020304" pitchFamily="18" charset="0"/>
                        </a:rPr>
                        <a:t>Marcus Mariota</a:t>
                      </a:r>
                    </a:p>
                  </a:txBody>
                  <a:tcPr/>
                </a:tc>
                <a:tc>
                  <a:txBody>
                    <a:bodyPr/>
                    <a:lstStyle/>
                    <a:p>
                      <a:r>
                        <a:rPr lang="en-US" sz="1200" dirty="0">
                          <a:latin typeface="Times New Roman" panose="02020603050405020304" pitchFamily="18" charset="0"/>
                          <a:cs typeface="Times New Roman" panose="02020603050405020304" pitchFamily="18" charset="0"/>
                        </a:rPr>
                        <a:t>Matt Ryan</a:t>
                      </a:r>
                    </a:p>
                  </a:txBody>
                  <a:tcPr/>
                </a:tc>
                <a:extLst>
                  <a:ext uri="{0D108BD9-81ED-4DB2-BD59-A6C34878D82A}">
                    <a16:rowId xmlns:a16="http://schemas.microsoft.com/office/drawing/2014/main" val="2522488684"/>
                  </a:ext>
                </a:extLst>
              </a:tr>
              <a:tr h="642180">
                <a:tc>
                  <a:txBody>
                    <a:bodyPr/>
                    <a:lstStyle/>
                    <a:p>
                      <a:pPr algn="ctr"/>
                      <a:r>
                        <a:rPr lang="en-US" sz="1200" dirty="0">
                          <a:latin typeface="Times New Roman" panose="02020603050405020304" pitchFamily="18" charset="0"/>
                          <a:cs typeface="Times New Roman" panose="02020603050405020304" pitchFamily="18" charset="0"/>
                        </a:rPr>
                        <a:t>NE</a:t>
                      </a:r>
                    </a:p>
                  </a:txBody>
                  <a:tcPr/>
                </a:tc>
                <a:tc>
                  <a:txBody>
                    <a:bodyPr/>
                    <a:lstStyle/>
                    <a:p>
                      <a:r>
                        <a:rPr lang="en-US" sz="1200" dirty="0">
                          <a:latin typeface="Times New Roman" panose="02020603050405020304" pitchFamily="18" charset="0"/>
                          <a:cs typeface="Times New Roman" panose="02020603050405020304" pitchFamily="18" charset="0"/>
                        </a:rPr>
                        <a:t>PHI</a:t>
                      </a:r>
                    </a:p>
                  </a:txBody>
                  <a:tcPr/>
                </a:tc>
                <a:tc>
                  <a:txBody>
                    <a:bodyPr/>
                    <a:lstStyle/>
                    <a:p>
                      <a:r>
                        <a:rPr lang="en-US" sz="1200" dirty="0">
                          <a:latin typeface="Times New Roman" panose="02020603050405020304" pitchFamily="18" charset="0"/>
                          <a:cs typeface="Times New Roman" panose="02020603050405020304" pitchFamily="18" charset="0"/>
                        </a:rPr>
                        <a:t>NO</a:t>
                      </a:r>
                    </a:p>
                  </a:txBody>
                  <a:tcPr/>
                </a:tc>
                <a:tc>
                  <a:txBody>
                    <a:bodyPr/>
                    <a:lstStyle/>
                    <a:p>
                      <a:r>
                        <a:rPr lang="en-US" sz="1200" dirty="0">
                          <a:latin typeface="Times New Roman" panose="02020603050405020304" pitchFamily="18" charset="0"/>
                          <a:cs typeface="Times New Roman" panose="02020603050405020304" pitchFamily="18" charset="0"/>
                        </a:rPr>
                        <a:t>JAX</a:t>
                      </a:r>
                    </a:p>
                  </a:txBody>
                  <a:tcPr/>
                </a:tc>
                <a:tc>
                  <a:txBody>
                    <a:bodyPr/>
                    <a:lstStyle/>
                    <a:p>
                      <a:r>
                        <a:rPr lang="en-US" sz="1200" dirty="0">
                          <a:latin typeface="Times New Roman" panose="02020603050405020304" pitchFamily="18" charset="0"/>
                          <a:cs typeface="Times New Roman" panose="02020603050405020304" pitchFamily="18" charset="0"/>
                        </a:rPr>
                        <a:t>MIN</a:t>
                      </a:r>
                    </a:p>
                  </a:txBody>
                  <a:tcPr/>
                </a:tc>
                <a:tc>
                  <a:txBody>
                    <a:bodyPr/>
                    <a:lstStyle/>
                    <a:p>
                      <a:r>
                        <a:rPr lang="en-US" sz="1200" dirty="0">
                          <a:latin typeface="Times New Roman" panose="02020603050405020304" pitchFamily="18" charset="0"/>
                          <a:cs typeface="Times New Roman" panose="02020603050405020304" pitchFamily="18" charset="0"/>
                        </a:rPr>
                        <a:t>PIT</a:t>
                      </a:r>
                    </a:p>
                  </a:txBody>
                  <a:tcPr/>
                </a:tc>
                <a:tc>
                  <a:txBody>
                    <a:bodyPr/>
                    <a:lstStyle/>
                    <a:p>
                      <a:r>
                        <a:rPr lang="en-US" sz="1200" dirty="0">
                          <a:latin typeface="Times New Roman" panose="02020603050405020304" pitchFamily="18" charset="0"/>
                          <a:cs typeface="Times New Roman" panose="02020603050405020304" pitchFamily="18" charset="0"/>
                        </a:rPr>
                        <a:t>TEN</a:t>
                      </a:r>
                    </a:p>
                  </a:txBody>
                  <a:tcPr/>
                </a:tc>
                <a:tc>
                  <a:txBody>
                    <a:bodyPr/>
                    <a:lstStyle/>
                    <a:p>
                      <a:r>
                        <a:rPr lang="en-US" sz="1200" dirty="0">
                          <a:latin typeface="Times New Roman" panose="02020603050405020304" pitchFamily="18" charset="0"/>
                          <a:cs typeface="Times New Roman" panose="02020603050405020304" pitchFamily="18" charset="0"/>
                        </a:rPr>
                        <a:t>ATL</a:t>
                      </a:r>
                    </a:p>
                  </a:txBody>
                  <a:tcPr/>
                </a:tc>
                <a:extLst>
                  <a:ext uri="{0D108BD9-81ED-4DB2-BD59-A6C34878D82A}">
                    <a16:rowId xmlns:a16="http://schemas.microsoft.com/office/drawing/2014/main" val="2712731550"/>
                  </a:ext>
                </a:extLst>
              </a:tr>
              <a:tr h="642180">
                <a:tc>
                  <a:txBody>
                    <a:bodyPr/>
                    <a:lstStyle/>
                    <a:p>
                      <a:r>
                        <a:rPr lang="en-US" sz="1200" dirty="0">
                          <a:latin typeface="Times New Roman" panose="02020603050405020304" pitchFamily="18" charset="0"/>
                          <a:cs typeface="Times New Roman" panose="02020603050405020304" pitchFamily="18" charset="0"/>
                        </a:rPr>
                        <a:t>QB</a:t>
                      </a:r>
                    </a:p>
                  </a:txBody>
                  <a:tcPr/>
                </a:tc>
                <a:tc>
                  <a:txBody>
                    <a:bodyPr/>
                    <a:lstStyle/>
                    <a:p>
                      <a:r>
                        <a:rPr lang="en-US" sz="1200" dirty="0">
                          <a:latin typeface="Times New Roman" panose="02020603050405020304" pitchFamily="18" charset="0"/>
                          <a:cs typeface="Times New Roman" panose="02020603050405020304" pitchFamily="18" charset="0"/>
                        </a:rPr>
                        <a:t>QB</a:t>
                      </a:r>
                    </a:p>
                  </a:txBody>
                  <a:tcPr/>
                </a:tc>
                <a:tc>
                  <a:txBody>
                    <a:bodyPr/>
                    <a:lstStyle/>
                    <a:p>
                      <a:r>
                        <a:rPr lang="en-US" sz="1200" dirty="0">
                          <a:latin typeface="Times New Roman" panose="02020603050405020304" pitchFamily="18" charset="0"/>
                          <a:cs typeface="Times New Roman" panose="02020603050405020304" pitchFamily="18" charset="0"/>
                        </a:rPr>
                        <a:t>QB</a:t>
                      </a:r>
                    </a:p>
                  </a:txBody>
                  <a:tcPr/>
                </a:tc>
                <a:tc>
                  <a:txBody>
                    <a:bodyPr/>
                    <a:lstStyle/>
                    <a:p>
                      <a:r>
                        <a:rPr lang="en-US" sz="1200" dirty="0">
                          <a:latin typeface="Times New Roman" panose="02020603050405020304" pitchFamily="18" charset="0"/>
                          <a:cs typeface="Times New Roman" panose="02020603050405020304" pitchFamily="18" charset="0"/>
                        </a:rPr>
                        <a:t>QB</a:t>
                      </a:r>
                    </a:p>
                  </a:txBody>
                  <a:tcPr/>
                </a:tc>
                <a:tc>
                  <a:txBody>
                    <a:bodyPr/>
                    <a:lstStyle/>
                    <a:p>
                      <a:r>
                        <a:rPr lang="en-US" sz="1200" dirty="0">
                          <a:latin typeface="Times New Roman" panose="02020603050405020304" pitchFamily="18" charset="0"/>
                          <a:cs typeface="Times New Roman" panose="02020603050405020304" pitchFamily="18" charset="0"/>
                        </a:rPr>
                        <a:t>QB</a:t>
                      </a:r>
                    </a:p>
                  </a:txBody>
                  <a:tcPr/>
                </a:tc>
                <a:tc>
                  <a:txBody>
                    <a:bodyPr/>
                    <a:lstStyle/>
                    <a:p>
                      <a:r>
                        <a:rPr lang="en-US" sz="1200" dirty="0">
                          <a:latin typeface="Times New Roman" panose="02020603050405020304" pitchFamily="18" charset="0"/>
                          <a:cs typeface="Times New Roman" panose="02020603050405020304" pitchFamily="18" charset="0"/>
                        </a:rPr>
                        <a:t>QB</a:t>
                      </a:r>
                    </a:p>
                  </a:txBody>
                  <a:tcPr/>
                </a:tc>
                <a:tc>
                  <a:txBody>
                    <a:bodyPr/>
                    <a:lstStyle/>
                    <a:p>
                      <a:r>
                        <a:rPr lang="en-US" sz="1200" dirty="0">
                          <a:latin typeface="Times New Roman" panose="02020603050405020304" pitchFamily="18" charset="0"/>
                          <a:cs typeface="Times New Roman" panose="02020603050405020304" pitchFamily="18" charset="0"/>
                        </a:rPr>
                        <a:t>QB</a:t>
                      </a:r>
                    </a:p>
                  </a:txBody>
                  <a:tcPr/>
                </a:tc>
                <a:tc>
                  <a:txBody>
                    <a:bodyPr/>
                    <a:lstStyle/>
                    <a:p>
                      <a:r>
                        <a:rPr lang="en-US" sz="1200" dirty="0">
                          <a:latin typeface="Times New Roman" panose="02020603050405020304" pitchFamily="18" charset="0"/>
                          <a:cs typeface="Times New Roman" panose="02020603050405020304" pitchFamily="18" charset="0"/>
                        </a:rPr>
                        <a:t>QB</a:t>
                      </a:r>
                    </a:p>
                  </a:txBody>
                  <a:tcPr/>
                </a:tc>
                <a:extLst>
                  <a:ext uri="{0D108BD9-81ED-4DB2-BD59-A6C34878D82A}">
                    <a16:rowId xmlns:a16="http://schemas.microsoft.com/office/drawing/2014/main" val="600656465"/>
                  </a:ext>
                </a:extLst>
              </a:tr>
              <a:tr h="642180">
                <a:tc>
                  <a:txBody>
                    <a:bodyPr/>
                    <a:lstStyle/>
                    <a:p>
                      <a:r>
                        <a:rPr lang="en-US" sz="1200" dirty="0">
                          <a:latin typeface="Times New Roman" panose="02020603050405020304" pitchFamily="18" charset="0"/>
                          <a:cs typeface="Times New Roman" panose="02020603050405020304" pitchFamily="18" charset="0"/>
                        </a:rPr>
                        <a:t>89</a:t>
                      </a:r>
                    </a:p>
                  </a:txBody>
                  <a:tcPr/>
                </a:tc>
                <a:tc>
                  <a:txBody>
                    <a:bodyPr/>
                    <a:lstStyle/>
                    <a:p>
                      <a:r>
                        <a:rPr lang="en-US" sz="1200" dirty="0">
                          <a:latin typeface="Times New Roman" panose="02020603050405020304" pitchFamily="18" charset="0"/>
                          <a:cs typeface="Times New Roman" panose="02020603050405020304" pitchFamily="18" charset="0"/>
                        </a:rPr>
                        <a:t>77</a:t>
                      </a:r>
                    </a:p>
                  </a:txBody>
                  <a:tcPr/>
                </a:tc>
                <a:tc>
                  <a:txBody>
                    <a:bodyPr/>
                    <a:lstStyle/>
                    <a:p>
                      <a:r>
                        <a:rPr lang="en-US" sz="1200" dirty="0">
                          <a:latin typeface="Times New Roman" panose="02020603050405020304" pitchFamily="18" charset="0"/>
                          <a:cs typeface="Times New Roman" panose="02020603050405020304" pitchFamily="18" charset="0"/>
                        </a:rPr>
                        <a:t>48</a:t>
                      </a:r>
                    </a:p>
                  </a:txBody>
                  <a:tcPr/>
                </a:tc>
                <a:tc>
                  <a:txBody>
                    <a:bodyPr/>
                    <a:lstStyle/>
                    <a:p>
                      <a:r>
                        <a:rPr lang="en-US" sz="1200" dirty="0">
                          <a:latin typeface="Times New Roman" panose="02020603050405020304" pitchFamily="18" charset="0"/>
                          <a:cs typeface="Times New Roman" panose="02020603050405020304" pitchFamily="18" charset="0"/>
                        </a:rPr>
                        <a:t>49</a:t>
                      </a:r>
                    </a:p>
                  </a:txBody>
                  <a:tcPr/>
                </a:tc>
                <a:tc>
                  <a:txBody>
                    <a:bodyPr/>
                    <a:lstStyle/>
                    <a:p>
                      <a:r>
                        <a:rPr lang="en-US" sz="1200" dirty="0">
                          <a:latin typeface="Times New Roman" panose="02020603050405020304" pitchFamily="18" charset="0"/>
                          <a:cs typeface="Times New Roman" panose="02020603050405020304" pitchFamily="18" charset="0"/>
                        </a:rPr>
                        <a:t>53</a:t>
                      </a:r>
                    </a:p>
                  </a:txBody>
                  <a:tcPr/>
                </a:tc>
                <a:tc>
                  <a:txBody>
                    <a:bodyPr/>
                    <a:lstStyle/>
                    <a:p>
                      <a:r>
                        <a:rPr lang="en-US" sz="1200" dirty="0">
                          <a:latin typeface="Times New Roman" panose="02020603050405020304" pitchFamily="18" charset="0"/>
                          <a:cs typeface="Times New Roman" panose="02020603050405020304" pitchFamily="18" charset="0"/>
                        </a:rPr>
                        <a:t>37</a:t>
                      </a:r>
                    </a:p>
                  </a:txBody>
                  <a:tcPr/>
                </a:tc>
                <a:tc>
                  <a:txBody>
                    <a:bodyPr/>
                    <a:lstStyle/>
                    <a:p>
                      <a:r>
                        <a:rPr lang="en-US" sz="1200" dirty="0">
                          <a:latin typeface="Times New Roman" panose="02020603050405020304" pitchFamily="18" charset="0"/>
                          <a:cs typeface="Times New Roman" panose="02020603050405020304" pitchFamily="18" charset="0"/>
                        </a:rPr>
                        <a:t>41</a:t>
                      </a:r>
                    </a:p>
                  </a:txBody>
                  <a:tcPr/>
                </a:tc>
                <a:tc>
                  <a:txBody>
                    <a:bodyPr/>
                    <a:lstStyle/>
                    <a:p>
                      <a:r>
                        <a:rPr lang="en-US" sz="1200" dirty="0">
                          <a:latin typeface="Times New Roman" panose="02020603050405020304" pitchFamily="18" charset="0"/>
                          <a:cs typeface="Times New Roman" panose="02020603050405020304" pitchFamily="18" charset="0"/>
                        </a:rPr>
                        <a:t>43</a:t>
                      </a:r>
                    </a:p>
                  </a:txBody>
                  <a:tcPr/>
                </a:tc>
                <a:extLst>
                  <a:ext uri="{0D108BD9-81ED-4DB2-BD59-A6C34878D82A}">
                    <a16:rowId xmlns:a16="http://schemas.microsoft.com/office/drawing/2014/main" val="3773475928"/>
                  </a:ext>
                </a:extLst>
              </a:tr>
              <a:tr h="642180">
                <a:tc>
                  <a:txBody>
                    <a:bodyPr/>
                    <a:lstStyle/>
                    <a:p>
                      <a:r>
                        <a:rPr lang="en-US" sz="1200" dirty="0">
                          <a:latin typeface="Times New Roman" panose="02020603050405020304" pitchFamily="18" charset="0"/>
                          <a:cs typeface="Times New Roman" panose="02020603050405020304" pitchFamily="18" charset="0"/>
                        </a:rPr>
                        <a:t>139</a:t>
                      </a:r>
                    </a:p>
                  </a:txBody>
                  <a:tcPr/>
                </a:tc>
                <a:tc>
                  <a:txBody>
                    <a:bodyPr/>
                    <a:lstStyle/>
                    <a:p>
                      <a:r>
                        <a:rPr lang="en-US" sz="1200" dirty="0">
                          <a:latin typeface="Times New Roman" panose="02020603050405020304" pitchFamily="18" charset="0"/>
                          <a:cs typeface="Times New Roman" panose="02020603050405020304" pitchFamily="18" charset="0"/>
                        </a:rPr>
                        <a:t>106</a:t>
                      </a:r>
                    </a:p>
                  </a:txBody>
                  <a:tcPr/>
                </a:tc>
                <a:tc>
                  <a:txBody>
                    <a:bodyPr/>
                    <a:lstStyle/>
                    <a:p>
                      <a:r>
                        <a:rPr lang="en-US" sz="1200" dirty="0">
                          <a:latin typeface="Times New Roman" panose="02020603050405020304" pitchFamily="18" charset="0"/>
                          <a:cs typeface="Times New Roman" panose="02020603050405020304" pitchFamily="18" charset="0"/>
                        </a:rPr>
                        <a:t>73</a:t>
                      </a:r>
                    </a:p>
                  </a:txBody>
                  <a:tcPr/>
                </a:tc>
                <a:tc>
                  <a:txBody>
                    <a:bodyPr/>
                    <a:lstStyle/>
                    <a:p>
                      <a:r>
                        <a:rPr lang="en-US" sz="1200" dirty="0">
                          <a:latin typeface="Times New Roman" panose="02020603050405020304" pitchFamily="18" charset="0"/>
                          <a:cs typeface="Times New Roman" panose="02020603050405020304" pitchFamily="18" charset="0"/>
                        </a:rPr>
                        <a:t>85</a:t>
                      </a:r>
                    </a:p>
                  </a:txBody>
                  <a:tcPr/>
                </a:tc>
                <a:tc>
                  <a:txBody>
                    <a:bodyPr/>
                    <a:lstStyle/>
                    <a:p>
                      <a:r>
                        <a:rPr lang="en-US" sz="1200" dirty="0">
                          <a:latin typeface="Times New Roman" panose="02020603050405020304" pitchFamily="18" charset="0"/>
                          <a:cs typeface="Times New Roman" panose="02020603050405020304" pitchFamily="18" charset="0"/>
                        </a:rPr>
                        <a:t>88</a:t>
                      </a:r>
                    </a:p>
                  </a:txBody>
                  <a:tcPr/>
                </a:tc>
                <a:tc>
                  <a:txBody>
                    <a:bodyPr/>
                    <a:lstStyle/>
                    <a:p>
                      <a:r>
                        <a:rPr lang="en-US" sz="1200" dirty="0">
                          <a:latin typeface="Times New Roman" panose="02020603050405020304" pitchFamily="18" charset="0"/>
                          <a:cs typeface="Times New Roman" panose="02020603050405020304" pitchFamily="18" charset="0"/>
                        </a:rPr>
                        <a:t>58</a:t>
                      </a:r>
                    </a:p>
                  </a:txBody>
                  <a:tcPr/>
                </a:tc>
                <a:tc>
                  <a:txBody>
                    <a:bodyPr/>
                    <a:lstStyle/>
                    <a:p>
                      <a:r>
                        <a:rPr lang="en-US" sz="1200" dirty="0">
                          <a:latin typeface="Times New Roman" panose="02020603050405020304" pitchFamily="18" charset="0"/>
                          <a:cs typeface="Times New Roman" panose="02020603050405020304" pitchFamily="18" charset="0"/>
                        </a:rPr>
                        <a:t>68</a:t>
                      </a:r>
                    </a:p>
                  </a:txBody>
                  <a:tcPr/>
                </a:tc>
                <a:tc>
                  <a:txBody>
                    <a:bodyPr/>
                    <a:lstStyle/>
                    <a:p>
                      <a:r>
                        <a:rPr lang="en-US" sz="1200" dirty="0">
                          <a:latin typeface="Times New Roman" panose="02020603050405020304" pitchFamily="18" charset="0"/>
                          <a:cs typeface="Times New Roman" panose="02020603050405020304" pitchFamily="18" charset="0"/>
                        </a:rPr>
                        <a:t>66</a:t>
                      </a:r>
                    </a:p>
                  </a:txBody>
                  <a:tcPr/>
                </a:tc>
                <a:extLst>
                  <a:ext uri="{0D108BD9-81ED-4DB2-BD59-A6C34878D82A}">
                    <a16:rowId xmlns:a16="http://schemas.microsoft.com/office/drawing/2014/main" val="1835699441"/>
                  </a:ext>
                </a:extLst>
              </a:tr>
              <a:tr h="642180">
                <a:tc>
                  <a:txBody>
                    <a:bodyPr/>
                    <a:lstStyle/>
                    <a:p>
                      <a:r>
                        <a:rPr lang="en-US" sz="1200" dirty="0">
                          <a:latin typeface="Times New Roman" panose="02020603050405020304" pitchFamily="18" charset="0"/>
                          <a:cs typeface="Times New Roman" panose="02020603050405020304" pitchFamily="18" charset="0"/>
                        </a:rPr>
                        <a:t>64.0</a:t>
                      </a:r>
                    </a:p>
                  </a:txBody>
                  <a:tcPr/>
                </a:tc>
                <a:tc>
                  <a:txBody>
                    <a:bodyPr/>
                    <a:lstStyle/>
                    <a:p>
                      <a:r>
                        <a:rPr lang="en-US" sz="1200" dirty="0">
                          <a:latin typeface="Times New Roman" panose="02020603050405020304" pitchFamily="18" charset="0"/>
                          <a:cs typeface="Times New Roman" panose="02020603050405020304" pitchFamily="18" charset="0"/>
                        </a:rPr>
                        <a:t>72.6</a:t>
                      </a:r>
                    </a:p>
                  </a:txBody>
                  <a:tcPr/>
                </a:tc>
                <a:tc>
                  <a:txBody>
                    <a:bodyPr/>
                    <a:lstStyle/>
                    <a:p>
                      <a:r>
                        <a:rPr lang="en-US" sz="1200" dirty="0">
                          <a:latin typeface="Times New Roman" panose="02020603050405020304" pitchFamily="18" charset="0"/>
                          <a:cs typeface="Times New Roman" panose="02020603050405020304" pitchFamily="18" charset="0"/>
                        </a:rPr>
                        <a:t>65.8</a:t>
                      </a:r>
                    </a:p>
                  </a:txBody>
                  <a:tcPr/>
                </a:tc>
                <a:tc>
                  <a:txBody>
                    <a:bodyPr/>
                    <a:lstStyle/>
                    <a:p>
                      <a:r>
                        <a:rPr lang="en-US" sz="1200" dirty="0">
                          <a:latin typeface="Times New Roman" panose="02020603050405020304" pitchFamily="18" charset="0"/>
                          <a:cs typeface="Times New Roman" panose="02020603050405020304" pitchFamily="18" charset="0"/>
                        </a:rPr>
                        <a:t>57.6</a:t>
                      </a:r>
                    </a:p>
                  </a:txBody>
                  <a:tcPr/>
                </a:tc>
                <a:tc>
                  <a:txBody>
                    <a:bodyPr/>
                    <a:lstStyle/>
                    <a:p>
                      <a:r>
                        <a:rPr lang="en-US" sz="1200" dirty="0">
                          <a:latin typeface="Times New Roman" panose="02020603050405020304" pitchFamily="18" charset="0"/>
                          <a:cs typeface="Times New Roman" panose="02020603050405020304" pitchFamily="18" charset="0"/>
                        </a:rPr>
                        <a:t>60.2</a:t>
                      </a:r>
                    </a:p>
                  </a:txBody>
                  <a:tcPr/>
                </a:tc>
                <a:tc>
                  <a:txBody>
                    <a:bodyPr/>
                    <a:lstStyle/>
                    <a:p>
                      <a:r>
                        <a:rPr lang="en-US" sz="1200" dirty="0">
                          <a:latin typeface="Times New Roman" panose="02020603050405020304" pitchFamily="18" charset="0"/>
                          <a:cs typeface="Times New Roman" panose="02020603050405020304" pitchFamily="18" charset="0"/>
                        </a:rPr>
                        <a:t>63.8</a:t>
                      </a:r>
                    </a:p>
                  </a:txBody>
                  <a:tcPr/>
                </a:tc>
                <a:tc>
                  <a:txBody>
                    <a:bodyPr/>
                    <a:lstStyle/>
                    <a:p>
                      <a:r>
                        <a:rPr lang="en-US" sz="1200" dirty="0">
                          <a:latin typeface="Times New Roman" panose="02020603050405020304" pitchFamily="18" charset="0"/>
                          <a:cs typeface="Times New Roman" panose="02020603050405020304" pitchFamily="18" charset="0"/>
                        </a:rPr>
                        <a:t>60.3</a:t>
                      </a:r>
                    </a:p>
                  </a:txBody>
                  <a:tcPr/>
                </a:tc>
                <a:tc>
                  <a:txBody>
                    <a:bodyPr/>
                    <a:lstStyle/>
                    <a:p>
                      <a:r>
                        <a:rPr lang="en-US" sz="1200" dirty="0">
                          <a:latin typeface="Times New Roman" panose="02020603050405020304" pitchFamily="18" charset="0"/>
                          <a:cs typeface="Times New Roman" panose="02020603050405020304" pitchFamily="18" charset="0"/>
                        </a:rPr>
                        <a:t>65.2</a:t>
                      </a:r>
                    </a:p>
                  </a:txBody>
                  <a:tcPr/>
                </a:tc>
                <a:extLst>
                  <a:ext uri="{0D108BD9-81ED-4DB2-BD59-A6C34878D82A}">
                    <a16:rowId xmlns:a16="http://schemas.microsoft.com/office/drawing/2014/main" val="1303303356"/>
                  </a:ext>
                </a:extLst>
              </a:tr>
            </a:tbl>
          </a:graphicData>
        </a:graphic>
      </p:graphicFrame>
      <p:grpSp>
        <p:nvGrpSpPr>
          <p:cNvPr id="48" name="DropdownBox">
            <a:extLst>
              <a:ext uri="{FF2B5EF4-FFF2-40B4-BE49-F238E27FC236}">
                <a16:creationId xmlns:a16="http://schemas.microsoft.com/office/drawing/2014/main" id="{8F821B76-843D-4CC9-957B-3531D5FC7E28}"/>
              </a:ext>
            </a:extLst>
          </p:cNvPr>
          <p:cNvGrpSpPr/>
          <p:nvPr>
            <p:custDataLst>
              <p:custData r:id="rId3"/>
            </p:custDataLst>
          </p:nvPr>
        </p:nvGrpSpPr>
        <p:grpSpPr>
          <a:xfrm>
            <a:off x="5389144" y="1706526"/>
            <a:ext cx="1852582" cy="200062"/>
            <a:chOff x="4016824" y="3329200"/>
            <a:chExt cx="1097652" cy="228600"/>
          </a:xfrm>
        </p:grpSpPr>
        <p:sp>
          <p:nvSpPr>
            <p:cNvPr id="49" name="Content">
              <a:extLst>
                <a:ext uri="{FF2B5EF4-FFF2-40B4-BE49-F238E27FC236}">
                  <a16:creationId xmlns:a16="http://schemas.microsoft.com/office/drawing/2014/main" id="{1B7BC792-4F23-485E-872F-37EA45CB370C}"/>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Sort By</a:t>
              </a:r>
              <a:endParaRPr lang="en-US" sz="1200" dirty="0">
                <a:solidFill>
                  <a:srgbClr val="000000"/>
                </a:solidFill>
                <a:latin typeface="Segoe UI" pitchFamily="34" charset="0"/>
                <a:ea typeface="Segoe UI" pitchFamily="34" charset="0"/>
                <a:cs typeface="Segoe UI" pitchFamily="34" charset="0"/>
              </a:endParaRPr>
            </a:p>
          </p:txBody>
        </p:sp>
        <p:sp>
          <p:nvSpPr>
            <p:cNvPr id="50" name="DownArrow">
              <a:extLst>
                <a:ext uri="{FF2B5EF4-FFF2-40B4-BE49-F238E27FC236}">
                  <a16:creationId xmlns:a16="http://schemas.microsoft.com/office/drawing/2014/main" id="{D0551EA7-163A-4E2A-A859-DFDF8BD196D0}"/>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51" name="Content">
            <a:extLst>
              <a:ext uri="{FF2B5EF4-FFF2-40B4-BE49-F238E27FC236}">
                <a16:creationId xmlns:a16="http://schemas.microsoft.com/office/drawing/2014/main" id="{BEBBC83F-3AAB-4047-9457-EC6DEF54E3BB}"/>
              </a:ext>
            </a:extLst>
          </p:cNvPr>
          <p:cNvSpPr/>
          <p:nvPr>
            <p:custDataLst>
              <p:custData r:id="rId4"/>
            </p:custDataLst>
          </p:nvPr>
        </p:nvSpPr>
        <p:spPr>
          <a:xfrm>
            <a:off x="2205779" y="1714500"/>
            <a:ext cx="3067970" cy="19208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Player’s Name</a:t>
            </a:r>
            <a:endParaRPr lang="en-US" sz="1200" dirty="0">
              <a:solidFill>
                <a:srgbClr val="000000"/>
              </a:solidFill>
              <a:latin typeface="Segoe UI" pitchFamily="34" charset="0"/>
              <a:cs typeface="Segoe UI" pitchFamily="34" charset="0"/>
            </a:endParaRPr>
          </a:p>
        </p:txBody>
      </p:sp>
      <p:sp>
        <p:nvSpPr>
          <p:cNvPr id="52" name="TextBox 51">
            <a:extLst>
              <a:ext uri="{FF2B5EF4-FFF2-40B4-BE49-F238E27FC236}">
                <a16:creationId xmlns:a16="http://schemas.microsoft.com/office/drawing/2014/main" id="{246DD8B1-5C64-4529-AEB9-5ED085996B66}"/>
              </a:ext>
            </a:extLst>
          </p:cNvPr>
          <p:cNvSpPr txBox="1"/>
          <p:nvPr/>
        </p:nvSpPr>
        <p:spPr>
          <a:xfrm>
            <a:off x="9431079" y="2328530"/>
            <a:ext cx="2413591" cy="1200329"/>
          </a:xfrm>
          <a:prstGeom prst="rect">
            <a:avLst/>
          </a:prstGeom>
          <a:noFill/>
        </p:spPr>
        <p:txBody>
          <a:bodyPr wrap="square" rtlCol="0">
            <a:spAutoFit/>
          </a:bodyPr>
          <a:lstStyle/>
          <a:p>
            <a:r>
              <a:rPr lang="en-US" dirty="0"/>
              <a:t>The horizontal scrollbar will display the players</a:t>
            </a:r>
            <a:r>
              <a:rPr lang="en-US"/>
              <a:t>, there are  </a:t>
            </a:r>
            <a:r>
              <a:rPr lang="en-US" dirty="0"/>
              <a:t>5 stats for each player. </a:t>
            </a:r>
          </a:p>
        </p:txBody>
      </p:sp>
    </p:spTree>
    <p:extLst>
      <p:ext uri="{BB962C8B-B14F-4D97-AF65-F5344CB8AC3E}">
        <p14:creationId xmlns:p14="http://schemas.microsoft.com/office/powerpoint/2010/main" val="193196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Backgrounds.StartScreen" Revision="1" Stencil="System.Storyboarding.Backgrounds" StencilVersion="0.1"/>
</Control>
</file>

<file path=customXml/item10.xml><?xml version="1.0" encoding="utf-8"?>
<Control xmlns="http://schemas.microsoft.com/VisualStudio/2011/storyboarding/control">
  <Id Name="System.Storyboarding.WindowsPhone.Tile" Revision="1" Stencil="System.Storyboarding.WindowsPhone" StencilVersion="0.1"/>
</Control>
</file>

<file path=customXml/item11.xml><?xml version="1.0" encoding="utf-8"?>
<Control xmlns="http://schemas.microsoft.com/VisualStudio/2011/storyboarding/control">
  <Id Name="System.Storyboarding.Common.Button" Revision="1" Stencil="System.Storyboarding.Common" StencilVersion="0.1"/>
</Control>
</file>

<file path=customXml/item12.xml><?xml version="1.0" encoding="utf-8"?>
<Control xmlns="http://schemas.microsoft.com/VisualStudio/2011/storyboarding/control">
  <Id Name="System.Storyboarding.WindowsPhone.WideTile" Revision="1" Stencil="System.Storyboarding.WindowsPhone" StencilVersion="0.1"/>
</Control>
</file>

<file path=customXml/item13.xml><?xml version="1.0" encoding="utf-8"?>
<Control xmlns="http://schemas.microsoft.com/VisualStudio/2011/storyboarding/control">
  <Id Name="System.Storyboarding.Common.List" Revision="1" Stencil="System.Storyboarding.Common" StencilVersion="0.1"/>
</Control>
</file>

<file path=customXml/item14.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5.xml><?xml version="1.0" encoding="utf-8"?>
<Control xmlns="http://schemas.microsoft.com/VisualStudio/2011/storyboarding/control">
  <Id Name="System.Storyboarding.Common.Button" Revision="1" Stencil="System.Storyboarding.Common" StencilVersion="0.1"/>
</Control>
</file>

<file path=customXml/item16.xml><?xml version="1.0" encoding="utf-8"?>
<Control xmlns="http://schemas.microsoft.com/VisualStudio/2011/storyboarding/control">
  <Id Name="System.Storyboarding.Common.DropdownBox" Revision="1" Stencil="System.Storyboarding.Common" StencilVersion="0.1"/>
</Control>
</file>

<file path=customXml/item17.xml><?xml version="1.0" encoding="utf-8"?>
<Control xmlns="http://schemas.microsoft.com/VisualStudio/2011/storyboarding/control">
  <Id Name="System.Storyboarding.Common.Button" Revision="1" Stencil="System.Storyboarding.Common" StencilVersion="0.1"/>
</Control>
</file>

<file path=customXml/item18.xml><?xml version="1.0" encoding="utf-8"?>
<Control xmlns="http://schemas.microsoft.com/VisualStudio/2011/storyboarding/control">
  <Id Name="System.Storyboarding.Common.Button" Revision="1" Stencil="System.Storyboarding.Common" StencilVersion="0.1"/>
</Control>
</file>

<file path=customXml/item19.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Icons.User" Revision="1" Stencil="System.Storyboarding.Icons" StencilVersion="0.1"/>
</Control>
</file>

<file path=customXml/item20.xml><?xml version="1.0" encoding="utf-8"?>
<Control xmlns="http://schemas.microsoft.com/VisualStudio/2011/storyboarding/control">
  <Id Name="System.Storyboarding.Common.List" Revision="1" Stencil="System.Storyboarding.Common" StencilVersion="0.1"/>
</Control>
</file>

<file path=customXml/item21.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22.xml><?xml version="1.0" encoding="utf-8"?>
<Control xmlns="http://schemas.microsoft.com/VisualStudio/2011/storyboarding/control">
  <Id Name="System.Storyboarding.Common.Button" Revision="1" Stencil="System.Storyboarding.Common" StencilVersion="0.1"/>
</Control>
</file>

<file path=customXml/item23.xml><?xml version="1.0" encoding="utf-8"?>
<Control xmlns="http://schemas.microsoft.com/VisualStudio/2011/storyboarding/control">
  <Id Name="System.Storyboarding.Common.Button" Revision="1" Stencil="System.Storyboarding.Common" StencilVersion="0.1"/>
</Control>
</file>

<file path=customXml/item24.xml><?xml version="1.0" encoding="utf-8"?>
<Control xmlns="http://schemas.microsoft.com/VisualStudio/2011/storyboarding/control">
  <Id Name="System.Storyboarding.Common.List" Revision="1" Stencil="System.Storyboarding.Common" StencilVersion="0.1"/>
</Control>
</file>

<file path=customXml/item25.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26.xml><?xml version="1.0" encoding="utf-8"?>
<Control xmlns="http://schemas.microsoft.com/VisualStudio/2011/storyboarding/control">
  <Id Name="System.Storyboarding.Common.DropdownBox" Revision="1" Stencil="System.Storyboarding.Common" StencilVersion="0.1"/>
</Control>
</file>

<file path=customXml/item27.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Text" Revision="1" Stencil="System.Storyboarding.Common" StencilVersion="0.1"/>
</Control>
</file>

<file path=customXml/item4.xml><?xml version="1.0" encoding="utf-8"?>
<Control xmlns="http://schemas.microsoft.com/VisualStudio/2011/storyboarding/control">
  <Id Name="System.Storyboarding.WindowsPhone.Tile" Revision="1" Stencil="System.Storyboarding.WindowsPhone" StencilVersion="0.1"/>
</Control>
</file>

<file path=customXml/item5.xml><?xml version="1.0" encoding="utf-8"?>
<Control xmlns="http://schemas.microsoft.com/VisualStudio/2011/storyboarding/control">
  <Id Name="System.Storyboarding.WindowsPhone.Tile" Revision="1" Stencil="System.Storyboarding.WindowsPhone" StencilVersion="0.1"/>
</Control>
</file>

<file path=customXml/item6.xml><?xml version="1.0" encoding="utf-8"?>
<Control xmlns="http://schemas.microsoft.com/VisualStudio/2011/storyboarding/control">
  <Id Name="System.Storyboarding.WindowsPhone.WideTile" Revision="1" Stencil="System.Storyboarding.WindowsPhone" StencilVersion="0.1"/>
</Control>
</file>

<file path=customXml/item7.xml><?xml version="1.0" encoding="utf-8"?>
<Control xmlns="http://schemas.microsoft.com/VisualStudio/2011/storyboarding/control">
  <Id Name="System.Storyboarding.WindowsPhone.Tile" Revision="1" Stencil="System.Storyboarding.WindowsPhone" StencilVersion="0.1"/>
</Control>
</file>

<file path=customXml/item8.xml><?xml version="1.0" encoding="utf-8"?>
<Control xmlns="http://schemas.microsoft.com/VisualStudio/2011/storyboarding/control">
  <Id Name="System.Storyboarding.WindowsPhone.Tile" Revision="1" Stencil="System.Storyboarding.WindowsPhone" StencilVersion="0.1"/>
</Control>
</file>

<file path=customXml/item9.xml><?xml version="1.0" encoding="utf-8"?>
<Control xmlns="http://schemas.microsoft.com/VisualStudio/2011/storyboarding/control">
  <Id Name="System.Storyboarding.WindowsPhone.WideTile" Revision="1" Stencil="System.Storyboarding.WindowsPhone" StencilVersion="0.1"/>
</Control>
</file>

<file path=customXml/itemProps1.xml><?xml version="1.0" encoding="utf-8"?>
<ds:datastoreItem xmlns:ds="http://schemas.openxmlformats.org/officeDocument/2006/customXml" ds:itemID="{59EEBD30-9A7B-4F96-9A10-C2570E951921}">
  <ds:schemaRefs>
    <ds:schemaRef ds:uri="http://schemas.microsoft.com/VisualStudio/2011/storyboarding/control"/>
  </ds:schemaRefs>
</ds:datastoreItem>
</file>

<file path=customXml/itemProps10.xml><?xml version="1.0" encoding="utf-8"?>
<ds:datastoreItem xmlns:ds="http://schemas.openxmlformats.org/officeDocument/2006/customXml" ds:itemID="{227E5C53-C01D-4E70-A6B9-862CEA9643DB}">
  <ds:schemaRefs>
    <ds:schemaRef ds:uri="http://schemas.microsoft.com/VisualStudio/2011/storyboarding/control"/>
  </ds:schemaRefs>
</ds:datastoreItem>
</file>

<file path=customXml/itemProps11.xml><?xml version="1.0" encoding="utf-8"?>
<ds:datastoreItem xmlns:ds="http://schemas.openxmlformats.org/officeDocument/2006/customXml" ds:itemID="{7D58FD20-0FA8-4ED8-82CE-93C6F14155B4}">
  <ds:schemaRefs>
    <ds:schemaRef ds:uri="http://schemas.microsoft.com/VisualStudio/2011/storyboarding/control"/>
  </ds:schemaRefs>
</ds:datastoreItem>
</file>

<file path=customXml/itemProps12.xml><?xml version="1.0" encoding="utf-8"?>
<ds:datastoreItem xmlns:ds="http://schemas.openxmlformats.org/officeDocument/2006/customXml" ds:itemID="{E4A12722-324F-4000-84F0-6EFECB944E2C}">
  <ds:schemaRefs>
    <ds:schemaRef ds:uri="http://schemas.microsoft.com/VisualStudio/2011/storyboarding/control"/>
  </ds:schemaRefs>
</ds:datastoreItem>
</file>

<file path=customXml/itemProps13.xml><?xml version="1.0" encoding="utf-8"?>
<ds:datastoreItem xmlns:ds="http://schemas.openxmlformats.org/officeDocument/2006/customXml" ds:itemID="{33B0DCD3-8444-4501-BA4D-B2E96B38975B}">
  <ds:schemaRefs>
    <ds:schemaRef ds:uri="http://schemas.microsoft.com/VisualStudio/2011/storyboarding/control"/>
  </ds:schemaRefs>
</ds:datastoreItem>
</file>

<file path=customXml/itemProps14.xml><?xml version="1.0" encoding="utf-8"?>
<ds:datastoreItem xmlns:ds="http://schemas.openxmlformats.org/officeDocument/2006/customXml" ds:itemID="{B86FC14E-608D-4408-A64C-21E6AEE90D98}">
  <ds:schemaRefs>
    <ds:schemaRef ds:uri="http://schemas.microsoft.com/VisualStudio/2011/storyboarding/control"/>
  </ds:schemaRefs>
</ds:datastoreItem>
</file>

<file path=customXml/itemProps15.xml><?xml version="1.0" encoding="utf-8"?>
<ds:datastoreItem xmlns:ds="http://schemas.openxmlformats.org/officeDocument/2006/customXml" ds:itemID="{033B4C9B-CF18-4A8D-8588-02E59A1DCDF1}">
  <ds:schemaRefs>
    <ds:schemaRef ds:uri="http://schemas.microsoft.com/VisualStudio/2011/storyboarding/control"/>
  </ds:schemaRefs>
</ds:datastoreItem>
</file>

<file path=customXml/itemProps16.xml><?xml version="1.0" encoding="utf-8"?>
<ds:datastoreItem xmlns:ds="http://schemas.openxmlformats.org/officeDocument/2006/customXml" ds:itemID="{A9B05B96-7CED-4C04-BF57-44EC6CBB99D2}">
  <ds:schemaRefs>
    <ds:schemaRef ds:uri="http://schemas.microsoft.com/VisualStudio/2011/storyboarding/control"/>
  </ds:schemaRefs>
</ds:datastoreItem>
</file>

<file path=customXml/itemProps17.xml><?xml version="1.0" encoding="utf-8"?>
<ds:datastoreItem xmlns:ds="http://schemas.openxmlformats.org/officeDocument/2006/customXml" ds:itemID="{1AE8F180-7360-481B-89EB-DFA0A054362C}">
  <ds:schemaRefs>
    <ds:schemaRef ds:uri="http://schemas.microsoft.com/VisualStudio/2011/storyboarding/control"/>
  </ds:schemaRefs>
</ds:datastoreItem>
</file>

<file path=customXml/itemProps18.xml><?xml version="1.0" encoding="utf-8"?>
<ds:datastoreItem xmlns:ds="http://schemas.openxmlformats.org/officeDocument/2006/customXml" ds:itemID="{2FAE931F-A2BE-40DD-A7FA-8705A8228261}">
  <ds:schemaRefs>
    <ds:schemaRef ds:uri="http://schemas.microsoft.com/VisualStudio/2011/storyboarding/control"/>
  </ds:schemaRefs>
</ds:datastoreItem>
</file>

<file path=customXml/itemProps19.xml><?xml version="1.0" encoding="utf-8"?>
<ds:datastoreItem xmlns:ds="http://schemas.openxmlformats.org/officeDocument/2006/customXml" ds:itemID="{A0F5919C-F6D2-48E6-A1B4-4083B29A19C9}">
  <ds:schemaRefs>
    <ds:schemaRef ds:uri="http://schemas.microsoft.com/VisualStudio/2011/storyboarding/control"/>
  </ds:schemaRefs>
</ds:datastoreItem>
</file>

<file path=customXml/itemProps2.xml><?xml version="1.0" encoding="utf-8"?>
<ds:datastoreItem xmlns:ds="http://schemas.openxmlformats.org/officeDocument/2006/customXml" ds:itemID="{2D71B260-49DD-430A-993F-35BB818160D2}">
  <ds:schemaRefs>
    <ds:schemaRef ds:uri="http://schemas.microsoft.com/VisualStudio/2011/storyboarding/control"/>
  </ds:schemaRefs>
</ds:datastoreItem>
</file>

<file path=customXml/itemProps20.xml><?xml version="1.0" encoding="utf-8"?>
<ds:datastoreItem xmlns:ds="http://schemas.openxmlformats.org/officeDocument/2006/customXml" ds:itemID="{67D74D00-1E30-44FC-97A6-CB9961326203}">
  <ds:schemaRefs>
    <ds:schemaRef ds:uri="http://schemas.microsoft.com/VisualStudio/2011/storyboarding/control"/>
  </ds:schemaRefs>
</ds:datastoreItem>
</file>

<file path=customXml/itemProps21.xml><?xml version="1.0" encoding="utf-8"?>
<ds:datastoreItem xmlns:ds="http://schemas.openxmlformats.org/officeDocument/2006/customXml" ds:itemID="{A7E7CAC3-4DF1-4B26-AEDE-88F63E85855B}">
  <ds:schemaRefs>
    <ds:schemaRef ds:uri="http://schemas.microsoft.com/VisualStudio/2011/storyboarding/control"/>
  </ds:schemaRefs>
</ds:datastoreItem>
</file>

<file path=customXml/itemProps22.xml><?xml version="1.0" encoding="utf-8"?>
<ds:datastoreItem xmlns:ds="http://schemas.openxmlformats.org/officeDocument/2006/customXml" ds:itemID="{1C76C5CF-CF95-4125-A734-333900324B5E}">
  <ds:schemaRefs>
    <ds:schemaRef ds:uri="http://schemas.microsoft.com/VisualStudio/2011/storyboarding/control"/>
  </ds:schemaRefs>
</ds:datastoreItem>
</file>

<file path=customXml/itemProps23.xml><?xml version="1.0" encoding="utf-8"?>
<ds:datastoreItem xmlns:ds="http://schemas.openxmlformats.org/officeDocument/2006/customXml" ds:itemID="{D0C72BD8-208E-43C5-87C6-694F28A95169}">
  <ds:schemaRefs>
    <ds:schemaRef ds:uri="http://schemas.microsoft.com/VisualStudio/2011/storyboarding/control"/>
  </ds:schemaRefs>
</ds:datastoreItem>
</file>

<file path=customXml/itemProps24.xml><?xml version="1.0" encoding="utf-8"?>
<ds:datastoreItem xmlns:ds="http://schemas.openxmlformats.org/officeDocument/2006/customXml" ds:itemID="{A961F500-BD9E-4419-83E5-6FC0EE6833B3}">
  <ds:schemaRefs>
    <ds:schemaRef ds:uri="http://schemas.microsoft.com/VisualStudio/2011/storyboarding/control"/>
  </ds:schemaRefs>
</ds:datastoreItem>
</file>

<file path=customXml/itemProps25.xml><?xml version="1.0" encoding="utf-8"?>
<ds:datastoreItem xmlns:ds="http://schemas.openxmlformats.org/officeDocument/2006/customXml" ds:itemID="{8CACD259-AA97-41C9-BC8B-B155320FEB31}">
  <ds:schemaRefs>
    <ds:schemaRef ds:uri="http://schemas.microsoft.com/VisualStudio/2011/storyboarding/control"/>
  </ds:schemaRefs>
</ds:datastoreItem>
</file>

<file path=customXml/itemProps26.xml><?xml version="1.0" encoding="utf-8"?>
<ds:datastoreItem xmlns:ds="http://schemas.openxmlformats.org/officeDocument/2006/customXml" ds:itemID="{FCF12119-A6ED-46C6-BE74-611086BE7C78}">
  <ds:schemaRefs>
    <ds:schemaRef ds:uri="http://schemas.microsoft.com/VisualStudio/2011/storyboarding/control"/>
  </ds:schemaRefs>
</ds:datastoreItem>
</file>

<file path=customXml/itemProps27.xml><?xml version="1.0" encoding="utf-8"?>
<ds:datastoreItem xmlns:ds="http://schemas.openxmlformats.org/officeDocument/2006/customXml" ds:itemID="{772E57F2-A35E-4AEF-B133-E0CD56B6FB7E}">
  <ds:schemaRefs>
    <ds:schemaRef ds:uri="http://schemas.microsoft.com/VisualStudio/2011/storyboarding/control"/>
  </ds:schemaRefs>
</ds:datastoreItem>
</file>

<file path=customXml/itemProps3.xml><?xml version="1.0" encoding="utf-8"?>
<ds:datastoreItem xmlns:ds="http://schemas.openxmlformats.org/officeDocument/2006/customXml" ds:itemID="{CCE23676-7212-4FCA-ABFB-70FF7FF618C0}">
  <ds:schemaRefs>
    <ds:schemaRef ds:uri="http://schemas.microsoft.com/VisualStudio/2011/storyboarding/control"/>
  </ds:schemaRefs>
</ds:datastoreItem>
</file>

<file path=customXml/itemProps4.xml><?xml version="1.0" encoding="utf-8"?>
<ds:datastoreItem xmlns:ds="http://schemas.openxmlformats.org/officeDocument/2006/customXml" ds:itemID="{A56E7BBF-4AD1-4BAB-BB90-656BC303E394}">
  <ds:schemaRefs>
    <ds:schemaRef ds:uri="http://schemas.microsoft.com/VisualStudio/2011/storyboarding/control"/>
  </ds:schemaRefs>
</ds:datastoreItem>
</file>

<file path=customXml/itemProps5.xml><?xml version="1.0" encoding="utf-8"?>
<ds:datastoreItem xmlns:ds="http://schemas.openxmlformats.org/officeDocument/2006/customXml" ds:itemID="{8376A45C-3B73-430A-AB07-14AE228ECB55}">
  <ds:schemaRefs>
    <ds:schemaRef ds:uri="http://schemas.microsoft.com/VisualStudio/2011/storyboarding/control"/>
  </ds:schemaRefs>
</ds:datastoreItem>
</file>

<file path=customXml/itemProps6.xml><?xml version="1.0" encoding="utf-8"?>
<ds:datastoreItem xmlns:ds="http://schemas.openxmlformats.org/officeDocument/2006/customXml" ds:itemID="{76EF0D77-C994-4232-9406-B3D450F81857}">
  <ds:schemaRefs>
    <ds:schemaRef ds:uri="http://schemas.microsoft.com/VisualStudio/2011/storyboarding/control"/>
  </ds:schemaRefs>
</ds:datastoreItem>
</file>

<file path=customXml/itemProps7.xml><?xml version="1.0" encoding="utf-8"?>
<ds:datastoreItem xmlns:ds="http://schemas.openxmlformats.org/officeDocument/2006/customXml" ds:itemID="{62297194-F276-4C35-9AA2-BFDF1B032F77}">
  <ds:schemaRefs>
    <ds:schemaRef ds:uri="http://schemas.microsoft.com/VisualStudio/2011/storyboarding/control"/>
  </ds:schemaRefs>
</ds:datastoreItem>
</file>

<file path=customXml/itemProps8.xml><?xml version="1.0" encoding="utf-8"?>
<ds:datastoreItem xmlns:ds="http://schemas.openxmlformats.org/officeDocument/2006/customXml" ds:itemID="{54096EDF-8844-4AF1-A245-67F5F80754AD}">
  <ds:schemaRefs>
    <ds:schemaRef ds:uri="http://schemas.microsoft.com/VisualStudio/2011/storyboarding/control"/>
  </ds:schemaRefs>
</ds:datastoreItem>
</file>

<file path=customXml/itemProps9.xml><?xml version="1.0" encoding="utf-8"?>
<ds:datastoreItem xmlns:ds="http://schemas.openxmlformats.org/officeDocument/2006/customXml" ds:itemID="{5F8B743C-58C9-496B-861D-37CFDCB689D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480</TotalTime>
  <Words>481</Words>
  <Application>Microsoft Office PowerPoint</Application>
  <PresentationFormat>Widescreen</PresentationFormat>
  <Paragraphs>154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Segoe UI Light</vt:lpstr>
      <vt:lpstr>Times New Roman</vt:lpstr>
      <vt:lpstr>Office Theme</vt:lpstr>
      <vt:lpstr>NFL Draft Application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dc:title>
  <dc:creator>bibata rabba idi</dc:creator>
  <cp:lastModifiedBy>bibata rabba idi</cp:lastModifiedBy>
  <cp:revision>25</cp:revision>
  <dcterms:created xsi:type="dcterms:W3CDTF">2018-01-21T23:28:59Z</dcterms:created>
  <dcterms:modified xsi:type="dcterms:W3CDTF">2018-02-26T06:06:20Z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https://d.docs.live.net/841db6820f7a4adc/Final Project/Revised NFL Draft Application Storyboard.pptx</vt:lpwstr>
  </property>
</Properties>
</file>