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285" r:id="rId4"/>
    <p:sldId id="300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2" r:id="rId13"/>
    <p:sldId id="29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/>
    <p:restoredTop sz="74744"/>
  </p:normalViewPr>
  <p:slideViewPr>
    <p:cSldViewPr snapToGrid="0" snapToObjects="1">
      <p:cViewPr>
        <p:scale>
          <a:sx n="61" d="100"/>
          <a:sy n="61" d="100"/>
        </p:scale>
        <p:origin x="251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1B950-3A38-A54D-A321-AD815E7867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93196-49D9-0745-A962-43CBD7A0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93196-49D9-0745-A962-43CBD7A067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349555"/>
            <a:ext cx="7453843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Biologically motivated Computational models of the brain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453376"/>
            <a:ext cx="8791575" cy="16557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Lisa </a:t>
            </a:r>
            <a:r>
              <a:rPr lang="en-US" dirty="0" smtClean="0"/>
              <a:t>Yang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3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Biologically motivated base model for </a:t>
            </a:r>
            <a:r>
              <a:rPr lang="en-US" dirty="0" smtClean="0"/>
              <a:t>cortex: what are the base operations?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3843"/>
          </a:xfrm>
        </p:spPr>
        <p:txBody>
          <a:bodyPr>
            <a:normAutofit/>
          </a:bodyPr>
          <a:lstStyle/>
          <a:p>
            <a:r>
              <a:rPr lang="en-US" dirty="0" smtClean="0"/>
              <a:t>Ideally: biological evidence motivates a clear set of operations</a:t>
            </a:r>
          </a:p>
          <a:p>
            <a:r>
              <a:rPr lang="en-US" dirty="0" smtClean="0"/>
              <a:t>Reality: work backwards and propose reasonable operations, based on functional observations</a:t>
            </a:r>
          </a:p>
          <a:p>
            <a:pPr lvl="1"/>
            <a:r>
              <a:rPr lang="en-US" dirty="0" smtClean="0"/>
              <a:t>Guide the gathering of neuroscience data</a:t>
            </a:r>
          </a:p>
          <a:p>
            <a:pPr lvl="1"/>
            <a:r>
              <a:rPr lang="en-US" dirty="0" smtClean="0"/>
              <a:t>Relaxation to biologically plausible theory: operations may underlie the brain’s algorithm for performing tasks</a:t>
            </a:r>
          </a:p>
          <a:p>
            <a:pPr lvl="2"/>
            <a:r>
              <a:rPr lang="en-US" dirty="0" smtClean="0"/>
              <a:t>Consider implementation and analyze their use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Biologically motivated base model for </a:t>
            </a:r>
            <a:r>
              <a:rPr lang="en-US" dirty="0" smtClean="0"/>
              <a:t>cortex: what are the base operations?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596932" cy="4193843"/>
          </a:xfrm>
        </p:spPr>
        <p:txBody>
          <a:bodyPr>
            <a:normAutofit/>
          </a:bodyPr>
          <a:lstStyle/>
          <a:p>
            <a:r>
              <a:rPr lang="en-US" dirty="0"/>
              <a:t>Conjunction?</a:t>
            </a:r>
          </a:p>
          <a:p>
            <a:pPr lvl="1"/>
            <a:r>
              <a:rPr lang="en-US" dirty="0"/>
              <a:t>Repeated firing of assemblies x and y create assembly z, such that if x and y fire, then z fires.</a:t>
            </a:r>
          </a:p>
          <a:p>
            <a:pPr lvl="1"/>
            <a:r>
              <a:rPr lang="en-US" dirty="0"/>
              <a:t>Hierarchical concepts and structures e.g. syntax trees and visual processing hierarchies</a:t>
            </a:r>
          </a:p>
          <a:p>
            <a:pPr lvl="1"/>
            <a:r>
              <a:rPr lang="en-US" dirty="0"/>
              <a:t>Existing neuroscience data? Develop experiments to gather data?</a:t>
            </a:r>
          </a:p>
          <a:p>
            <a:r>
              <a:rPr lang="en-US" dirty="0"/>
              <a:t>Other operations / variants of these 3.</a:t>
            </a:r>
          </a:p>
          <a:p>
            <a:pPr marL="0" indent="0">
              <a:buNone/>
            </a:pPr>
            <a:r>
              <a:rPr lang="en-US" dirty="0" smtClean="0"/>
              <a:t>Note</a:t>
            </a:r>
            <a:r>
              <a:rPr lang="en-US" dirty="0"/>
              <a:t>: don’t need to develop a ”complete” set to model </a:t>
            </a:r>
            <a:r>
              <a:rPr lang="en-US" dirty="0" smtClean="0"/>
              <a:t>cognitive tasks/mechanisms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mechanisms of personal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59927"/>
          </a:xfrm>
        </p:spPr>
        <p:txBody>
          <a:bodyPr>
            <a:normAutofit/>
          </a:bodyPr>
          <a:lstStyle/>
          <a:p>
            <a:r>
              <a:rPr lang="en-US" dirty="0" smtClean="0"/>
              <a:t>Learning and recognizing structured many-part concepts: any complex concept broken down into parts organized hierarchically [LMT]</a:t>
            </a:r>
          </a:p>
          <a:p>
            <a:pPr lvl="1"/>
            <a:r>
              <a:rPr lang="en-US" dirty="0" smtClean="0"/>
              <a:t>Used in language, visual processing</a:t>
            </a:r>
          </a:p>
          <a:p>
            <a:r>
              <a:rPr lang="en-US" dirty="0" smtClean="0"/>
              <a:t>Learning and using relational predicates [Val]</a:t>
            </a:r>
          </a:p>
          <a:p>
            <a:pPr lvl="1"/>
            <a:r>
              <a:rPr lang="en-US" dirty="0" smtClean="0"/>
              <a:t>Used in reasoning</a:t>
            </a:r>
          </a:p>
          <a:p>
            <a:r>
              <a:rPr lang="en-US" dirty="0" smtClean="0"/>
              <a:t>Mainly use conjunction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1595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112738" y="276006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natural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“algorithmic process”: </a:t>
            </a:r>
            <a:r>
              <a:rPr lang="en-US" dirty="0"/>
              <a:t>any step-by-step procedure for solving a problem or accomplishing some </a:t>
            </a:r>
            <a:r>
              <a:rPr lang="en-US" dirty="0" smtClean="0"/>
              <a:t>end</a:t>
            </a:r>
            <a:endParaRPr lang="en-US" dirty="0"/>
          </a:p>
          <a:p>
            <a:pPr lvl="1"/>
            <a:r>
              <a:rPr lang="en-US" dirty="0" smtClean="0"/>
              <a:t>Beyond those for solving mathematical problems, traditionally studied in CS</a:t>
            </a:r>
          </a:p>
          <a:p>
            <a:r>
              <a:rPr lang="en-US" dirty="0" smtClean="0"/>
              <a:t>Church-Turing thesis: proposes the result of any physical process can be </a:t>
            </a:r>
            <a:r>
              <a:rPr lang="en-US" dirty="0"/>
              <a:t>computed by a Turing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May be able to model physical process via a computational model, i.e. describe the physical/natural evolution from input to output</a:t>
            </a:r>
          </a:p>
          <a:p>
            <a:pPr lvl="1"/>
            <a:r>
              <a:rPr lang="en-US" dirty="0" smtClean="0"/>
              <a:t>Processes in physics, evolution, human brain</a:t>
            </a:r>
          </a:p>
        </p:txBody>
      </p:sp>
    </p:spTree>
    <p:extLst>
      <p:ext uri="{BB962C8B-B14F-4D97-AF65-F5344CB8AC3E}">
        <p14:creationId xmlns:p14="http://schemas.microsoft.com/office/powerpoint/2010/main" val="5355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models of the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9628188" cy="4252913"/>
          </a:xfrm>
        </p:spPr>
        <p:txBody>
          <a:bodyPr>
            <a:normAutofit/>
          </a:bodyPr>
          <a:lstStyle/>
          <a:p>
            <a:r>
              <a:rPr lang="en-US" dirty="0" smtClean="0"/>
              <a:t>Cognitive process (mechanism) ~ neural </a:t>
            </a:r>
            <a:r>
              <a:rPr lang="en-US" dirty="0" smtClean="0"/>
              <a:t>activity</a:t>
            </a:r>
          </a:p>
          <a:p>
            <a:r>
              <a:rPr lang="en-US" dirty="0" smtClean="0"/>
              <a:t>Model as a </a:t>
            </a:r>
            <a:r>
              <a:rPr lang="en-US" dirty="0" smtClean="0"/>
              <a:t>computation </a:t>
            </a:r>
            <a:r>
              <a:rPr lang="en-US" dirty="0" smtClean="0"/>
              <a:t>on </a:t>
            </a:r>
            <a:r>
              <a:rPr lang="en-US" dirty="0" smtClean="0"/>
              <a:t>information encoded by neurons</a:t>
            </a:r>
            <a:endParaRPr lang="en-US" dirty="0" smtClean="0"/>
          </a:p>
          <a:p>
            <a:r>
              <a:rPr lang="en-US" dirty="0" smtClean="0"/>
              <a:t>CS model: ``programming language’’ that </a:t>
            </a:r>
            <a:r>
              <a:rPr lang="en-US" dirty="0" smtClean="0"/>
              <a:t>describe </a:t>
            </a:r>
            <a:r>
              <a:rPr lang="en-US" dirty="0" smtClean="0"/>
              <a:t>cognitive processes?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is information encoded via neurons (data type)?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is computation performed on encoded information (systems level operations</a:t>
            </a:r>
            <a:r>
              <a:rPr lang="en-US" dirty="0" smtClean="0"/>
              <a:t>)?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are these operations implemented via neurons?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3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models of the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02113"/>
          </a:xfrm>
        </p:spPr>
        <p:txBody>
          <a:bodyPr>
            <a:normAutofit fontScale="92500"/>
          </a:bodyPr>
          <a:lstStyle/>
          <a:p>
            <a:r>
              <a:rPr lang="en-US" dirty="0"/>
              <a:t>For abstract/mathematical computations, there exist nice universal languages (e.g. lambda calculus)</a:t>
            </a:r>
          </a:p>
          <a:p>
            <a:r>
              <a:rPr lang="en-US" dirty="0"/>
              <a:t>For natural computations, probably not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Propose: Formulate a ”base language” based on neuroscience data.</a:t>
            </a:r>
          </a:p>
          <a:p>
            <a:pPr marL="0" indent="0">
              <a:buNone/>
            </a:pPr>
            <a:r>
              <a:rPr lang="en-US" dirty="0"/>
              <a:t>	Focus on a particular mechanism, and specialize building on the base language</a:t>
            </a:r>
          </a:p>
          <a:p>
            <a:pPr lvl="1"/>
            <a:r>
              <a:rPr lang="en-US" dirty="0"/>
              <a:t>Reasonable for </a:t>
            </a:r>
            <a:r>
              <a:rPr lang="en-US" dirty="0" smtClean="0"/>
              <a:t>cortex </a:t>
            </a:r>
            <a:r>
              <a:rPr lang="en-US" dirty="0"/>
              <a:t>which large yet evolved recently suggesting there’s relatively simple set of rules underlying most of its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Apply to abstract concept representations</a:t>
            </a:r>
          </a:p>
          <a:p>
            <a:r>
              <a:rPr lang="en-US" dirty="0" smtClean="0"/>
              <a:t>Mechanisms: structured </a:t>
            </a:r>
            <a:r>
              <a:rPr lang="en-US" dirty="0"/>
              <a:t>concepts, relations, language, visual </a:t>
            </a:r>
            <a:r>
              <a:rPr lang="en-US" dirty="0" smtClean="0"/>
              <a:t>processing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Biologically motivated base model for cortex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Neural network model: Partitioning cortex into several brain areas, each modeled as a random graph of neurons. Connections between areas depend on anatomy.</a:t>
            </a:r>
          </a:p>
          <a:p>
            <a:pPr lvl="1"/>
            <a:r>
              <a:rPr lang="en-US" dirty="0" smtClean="0"/>
              <a:t>Biology: cortex anatomically pretty uniform and areas can take on functions naturally performed by other areas</a:t>
            </a:r>
          </a:p>
          <a:p>
            <a:r>
              <a:rPr lang="en-US" dirty="0" smtClean="0"/>
              <a:t>Data representation: neural assemblies, strongly </a:t>
            </a:r>
            <a:r>
              <a:rPr lang="en-US" dirty="0" err="1"/>
              <a:t>intraconnected</a:t>
            </a:r>
            <a:r>
              <a:rPr lang="en-US" dirty="0"/>
              <a:t> </a:t>
            </a:r>
            <a:r>
              <a:rPr lang="en-US" dirty="0" smtClean="0"/>
              <a:t>groups of neurons </a:t>
            </a:r>
            <a:r>
              <a:rPr lang="en-US" dirty="0"/>
              <a:t>within a brain </a:t>
            </a:r>
            <a:r>
              <a:rPr lang="en-US" dirty="0" smtClean="0"/>
              <a:t>area, represent abstract concepts (The Assembly Hypothesis)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accessing an abstract </a:t>
            </a:r>
            <a:r>
              <a:rPr lang="en-US" dirty="0" smtClean="0"/>
              <a:t>concept</a:t>
            </a:r>
            <a:r>
              <a:rPr lang="en-US" dirty="0"/>
              <a:t> </a:t>
            </a:r>
            <a:r>
              <a:rPr lang="en-US" dirty="0" smtClean="0"/>
              <a:t>e.g. via perception or internal thought, </a:t>
            </a:r>
            <a:r>
              <a:rPr lang="en-US" dirty="0"/>
              <a:t>the neurons in the assembly simultaneously </a:t>
            </a:r>
            <a:r>
              <a:rPr lang="en-US" dirty="0" smtClean="0"/>
              <a:t>fire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Biologically motivated base model for </a:t>
            </a:r>
            <a:r>
              <a:rPr lang="en-US" dirty="0" smtClean="0"/>
              <a:t>cortex: what are the base operations?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2"/>
          <a:stretch/>
        </p:blipFill>
        <p:spPr>
          <a:xfrm>
            <a:off x="1153206" y="1883636"/>
            <a:ext cx="7550856" cy="4378381"/>
          </a:xfrm>
          <a:prstGeom prst="rect">
            <a:avLst/>
          </a:prstGeom>
        </p:spPr>
      </p:pic>
      <p:sp>
        <p:nvSpPr>
          <p:cNvPr id="8" name="Donut 7"/>
          <p:cNvSpPr/>
          <p:nvPr/>
        </p:nvSpPr>
        <p:spPr>
          <a:xfrm>
            <a:off x="5525822" y="2116849"/>
            <a:ext cx="3159764" cy="4101780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2144" y="1765364"/>
            <a:ext cx="2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Formation of assembly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Biologically motivated base model for </a:t>
            </a:r>
            <a:r>
              <a:rPr lang="en-US" dirty="0" smtClean="0"/>
              <a:t>cortex: what are the base operations?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Projection: </a:t>
            </a:r>
            <a:r>
              <a:rPr lang="en-US" dirty="0"/>
              <a:t>used to form first-order assemblies and to create copies of existing </a:t>
            </a:r>
            <a:r>
              <a:rPr lang="en-US" dirty="0" smtClean="0"/>
              <a:t>assemblies</a:t>
            </a:r>
          </a:p>
          <a:p>
            <a:r>
              <a:rPr lang="en-US" dirty="0" smtClean="0"/>
              <a:t>Repeating the following: k neurons fire (e.g. due to external stimuli), potentials integrated by neurons in downstream area. WTA mechanism selects k most active neurons.</a:t>
            </a:r>
          </a:p>
          <a:p>
            <a:r>
              <a:rPr lang="en-US" dirty="0" smtClean="0"/>
              <a:t>[PV19] shows this leads to creation of assembly in downstream area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</a:t>
            </a:r>
            <a:r>
              <a:rPr lang="en-US" dirty="0"/>
              <a:t>similarity </a:t>
            </a:r>
            <a:r>
              <a:rPr lang="en-US" dirty="0" smtClean="0"/>
              <a:t>i.e</a:t>
            </a:r>
            <a:r>
              <a:rPr lang="en-US" dirty="0"/>
              <a:t>. </a:t>
            </a:r>
            <a:r>
              <a:rPr lang="en-US" dirty="0" smtClean="0"/>
              <a:t>applying projection to representations with overlap results in projected assemblies with some overlap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Biologically motivated base model for </a:t>
            </a:r>
            <a:r>
              <a:rPr lang="en-US" dirty="0" smtClean="0"/>
              <a:t>cortex: what are the base operations?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862407"/>
            <a:ext cx="9905999" cy="1687249"/>
          </a:xfrm>
        </p:spPr>
        <p:txBody>
          <a:bodyPr/>
          <a:lstStyle/>
          <a:p>
            <a:r>
              <a:rPr lang="en-US" dirty="0" smtClean="0"/>
              <a:t>Identified neurons </a:t>
            </a:r>
            <a:r>
              <a:rPr lang="en-US" smtClean="0"/>
              <a:t>in MTL responsive </a:t>
            </a:r>
            <a:r>
              <a:rPr lang="en-US" dirty="0" smtClean="0"/>
              <a:t>to stimuli</a:t>
            </a:r>
          </a:p>
          <a:p>
            <a:r>
              <a:rPr lang="en-US" dirty="0" smtClean="0"/>
              <a:t>Presented stimuli simultaneously</a:t>
            </a:r>
          </a:p>
          <a:p>
            <a:r>
              <a:rPr lang="en-US" dirty="0" smtClean="0"/>
              <a:t>Found neurons learned associations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0232"/>
          <a:stretch/>
        </p:blipFill>
        <p:spPr>
          <a:xfrm>
            <a:off x="1141412" y="1849583"/>
            <a:ext cx="6613451" cy="2193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0805" r="30282" b="17241"/>
          <a:stretch/>
        </p:blipFill>
        <p:spPr>
          <a:xfrm>
            <a:off x="1141412" y="3981753"/>
            <a:ext cx="4610764" cy="8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Biologically motivated base model for </a:t>
            </a:r>
            <a:r>
              <a:rPr lang="en-US" dirty="0" smtClean="0"/>
              <a:t>cortex: what are the base operations?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Association: neurons in assemblies </a:t>
            </a:r>
            <a:r>
              <a:rPr lang="en-US" dirty="0"/>
              <a:t>x and y that </a:t>
            </a:r>
            <a:r>
              <a:rPr lang="en-US" dirty="0" smtClean="0"/>
              <a:t>co-fire (e.g</a:t>
            </a:r>
            <a:r>
              <a:rPr lang="en-US" dirty="0"/>
              <a:t>. following the simultaneous presentation of the two stimuli which they </a:t>
            </a:r>
            <a:r>
              <a:rPr lang="en-US" dirty="0" smtClean="0"/>
              <a:t>represent) will become responsive to each other’s stimuli</a:t>
            </a:r>
          </a:p>
          <a:p>
            <a:r>
              <a:rPr lang="en-US" dirty="0" smtClean="0"/>
              <a:t>[LMPV18] show repeated co-firings lead to x and y responding to each other’s stimuli (several percent of neurons)</a:t>
            </a:r>
          </a:p>
          <a:p>
            <a:pPr lvl="1"/>
            <a:r>
              <a:rPr lang="en-US" dirty="0" smtClean="0"/>
              <a:t>True association? if x is presented/fires, then y fires, and vice versa.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6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59B6E2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8119</TotalTime>
  <Words>707</Words>
  <Application>Microsoft Macintosh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Mangal</vt:lpstr>
      <vt:lpstr>Trebuchet MS</vt:lpstr>
      <vt:lpstr>Tw Cen MT</vt:lpstr>
      <vt:lpstr>Wingdings</vt:lpstr>
      <vt:lpstr>Arial</vt:lpstr>
      <vt:lpstr>Circuit</vt:lpstr>
      <vt:lpstr>Biologically motivated Computational models of the brain  </vt:lpstr>
      <vt:lpstr>Modeling natural processes</vt:lpstr>
      <vt:lpstr>Computational models of the brain</vt:lpstr>
      <vt:lpstr>Computational models of the brain</vt:lpstr>
      <vt:lpstr>A. Biologically motivated base model for cortex</vt:lpstr>
      <vt:lpstr>A. Biologically motivated base model for cortex: what are the base operations?</vt:lpstr>
      <vt:lpstr>A. Biologically motivated base model for cortex: what are the base operations?</vt:lpstr>
      <vt:lpstr>A. Biologically motivated base model for cortex: what are the base operations?</vt:lpstr>
      <vt:lpstr>A. Biologically motivated base model for cortex: what are the base operations?</vt:lpstr>
      <vt:lpstr>A. Biologically motivated base model for cortex: what are the base operations?</vt:lpstr>
      <vt:lpstr>A. Biologically motivated base model for cortex: what are the base operations?</vt:lpstr>
      <vt:lpstr>B. mechanisms of personal interest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L Yang</dc:creator>
  <cp:lastModifiedBy>Lisa L Yang</cp:lastModifiedBy>
  <cp:revision>140</cp:revision>
  <dcterms:created xsi:type="dcterms:W3CDTF">2021-02-16T02:25:11Z</dcterms:created>
  <dcterms:modified xsi:type="dcterms:W3CDTF">2021-05-21T01:49:37Z</dcterms:modified>
</cp:coreProperties>
</file>