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/>
    <p:restoredTop sz="94645"/>
  </p:normalViewPr>
  <p:slideViewPr>
    <p:cSldViewPr snapToGrid="0" snapToObjects="1">
      <p:cViewPr varScale="1">
        <p:scale>
          <a:sx n="81" d="100"/>
          <a:sy n="81" d="100"/>
        </p:scale>
        <p:origin x="20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43C6-277B-B041-A6A1-0DDD53FE632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CC0F-B841-A942-9B92-B37ED979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3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43C6-277B-B041-A6A1-0DDD53FE632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CC0F-B841-A942-9B92-B37ED979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2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43C6-277B-B041-A6A1-0DDD53FE632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CC0F-B841-A942-9B92-B37ED979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8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43C6-277B-B041-A6A1-0DDD53FE632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CC0F-B841-A942-9B92-B37ED979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6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43C6-277B-B041-A6A1-0DDD53FE632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CC0F-B841-A942-9B92-B37ED979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7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43C6-277B-B041-A6A1-0DDD53FE632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CC0F-B841-A942-9B92-B37ED979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43C6-277B-B041-A6A1-0DDD53FE632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CC0F-B841-A942-9B92-B37ED979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2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43C6-277B-B041-A6A1-0DDD53FE632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CC0F-B841-A942-9B92-B37ED979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9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43C6-277B-B041-A6A1-0DDD53FE632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CC0F-B841-A942-9B92-B37ED979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43C6-277B-B041-A6A1-0DDD53FE632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CC0F-B841-A942-9B92-B37ED979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9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43C6-277B-B041-A6A1-0DDD53FE632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CC0F-B841-A942-9B92-B37ED979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6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943C6-277B-B041-A6A1-0DDD53FE632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4CC0F-B841-A942-9B92-B37ED979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3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453" y="2098822"/>
            <a:ext cx="3340769" cy="28635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13" r="-8213"/>
          <a:stretch/>
        </p:blipFill>
        <p:spPr>
          <a:xfrm>
            <a:off x="421104" y="2285079"/>
            <a:ext cx="4524543" cy="24288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028" y="2286046"/>
            <a:ext cx="3375972" cy="264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5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Musco</dc:creator>
  <cp:lastModifiedBy>Cameron Musco</cp:lastModifiedBy>
  <cp:revision>1</cp:revision>
  <dcterms:created xsi:type="dcterms:W3CDTF">2019-02-15T19:53:05Z</dcterms:created>
  <dcterms:modified xsi:type="dcterms:W3CDTF">2019-02-15T20:00:33Z</dcterms:modified>
</cp:coreProperties>
</file>