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EFB5-3DCF-7E4D-AE30-84684FBCFDDA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F999-146C-974A-9DF6-6C0189E2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EFB5-3DCF-7E4D-AE30-84684FBCFDDA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F999-146C-974A-9DF6-6C0189E2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0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EFB5-3DCF-7E4D-AE30-84684FBCFDDA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F999-146C-974A-9DF6-6C0189E2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6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EFB5-3DCF-7E4D-AE30-84684FBCFDDA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F999-146C-974A-9DF6-6C0189E2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EFB5-3DCF-7E4D-AE30-84684FBCFDDA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F999-146C-974A-9DF6-6C0189E2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EFB5-3DCF-7E4D-AE30-84684FBCFDDA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F999-146C-974A-9DF6-6C0189E2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EFB5-3DCF-7E4D-AE30-84684FBCFDDA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F999-146C-974A-9DF6-6C0189E2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EFB5-3DCF-7E4D-AE30-84684FBCFDDA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F999-146C-974A-9DF6-6C0189E2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0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EFB5-3DCF-7E4D-AE30-84684FBCFDDA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F999-146C-974A-9DF6-6C0189E2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EFB5-3DCF-7E4D-AE30-84684FBCFDDA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F999-146C-974A-9DF6-6C0189E2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5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EFB5-3DCF-7E4D-AE30-84684FBCFDDA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F999-146C-974A-9DF6-6C0189E2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1EFB5-3DCF-7E4D-AE30-84684FBCFDDA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F999-146C-974A-9DF6-6C0189E2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Cortical Learning Via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C. Papadimitriou and S. </a:t>
            </a:r>
            <a:r>
              <a:rPr lang="en-US" altLang="zh-CN" dirty="0" err="1" smtClean="0"/>
              <a:t>Vampala</a:t>
            </a:r>
            <a:endParaRPr lang="en-US" altLang="zh-CN" dirty="0" smtClean="0"/>
          </a:p>
          <a:p>
            <a:r>
              <a:rPr lang="en-US" altLang="zh-CN" dirty="0" smtClean="0"/>
              <a:t>Presented by Jiajia 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0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Synchrony: C = JOIN(A,B)</a:t>
            </a:r>
          </a:p>
          <a:p>
            <a:pPr lvl="1"/>
            <a:r>
              <a:rPr lang="en-US" altLang="zh-CN" dirty="0" smtClean="0"/>
              <a:t>Still want C to fire when the firing of A and B has a small time delay</a:t>
            </a:r>
          </a:p>
          <a:p>
            <a:r>
              <a:rPr lang="en-US" altLang="zh-CN" dirty="0" smtClean="0"/>
              <a:t>This</a:t>
            </a:r>
            <a:r>
              <a:rPr lang="en-US" altLang="zh-CN" dirty="0"/>
              <a:t> </a:t>
            </a:r>
            <a:r>
              <a:rPr lang="en-US" altLang="zh-CN" dirty="0" smtClean="0"/>
              <a:t>enables a reasonable time bound in learning hierarchical memorization of arbitrary length items (length n), with minimal control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2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JOIN(A,B)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Create PJOIN(A,B)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20-03-27 at 9.17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1" y="4573143"/>
            <a:ext cx="7637955" cy="2158552"/>
          </a:xfrm>
          <a:prstGeom prst="rect">
            <a:avLst/>
          </a:prstGeom>
        </p:spPr>
      </p:pic>
      <p:pic>
        <p:nvPicPr>
          <p:cNvPr id="5" name="Picture 4" descr="Screen Shot 2020-03-27 at 9.24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1" y="2386272"/>
            <a:ext cx="6866621" cy="146431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336108" y="6731695"/>
            <a:ext cx="5871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0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Time 1: A fires</a:t>
            </a:r>
          </a:p>
          <a:p>
            <a:r>
              <a:rPr lang="en-US" altLang="zh-CN" dirty="0" smtClean="0"/>
              <a:t>Time 2: </a:t>
            </a:r>
          </a:p>
          <a:p>
            <a:pPr lvl="1"/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p</a:t>
            </a:r>
            <a:r>
              <a:rPr lang="en-US" altLang="zh-CN" dirty="0" smtClean="0"/>
              <a:t> fires</a:t>
            </a:r>
          </a:p>
          <a:p>
            <a:pPr lvl="1"/>
            <a:r>
              <a:rPr lang="en-US" altLang="zh-CN" dirty="0" smtClean="0"/>
              <a:t>synaptic strengths from A or B to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p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double</a:t>
            </a:r>
          </a:p>
          <a:p>
            <a:pPr lvl="1"/>
            <a:r>
              <a:rPr lang="en-US" altLang="zh-CN" dirty="0" smtClean="0"/>
              <a:t>all of C enters state PREDICT-B</a:t>
            </a:r>
          </a:p>
          <a:p>
            <a:r>
              <a:rPr lang="en-US" altLang="zh-CN" dirty="0" smtClean="0"/>
              <a:t>Time 3: </a:t>
            </a:r>
          </a:p>
          <a:p>
            <a:pPr lvl="1"/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p</a:t>
            </a:r>
            <a:r>
              <a:rPr lang="en-US" altLang="zh-CN" dirty="0" smtClean="0"/>
              <a:t> enters state PASSIVE, not responding to downward firings. </a:t>
            </a:r>
          </a:p>
          <a:p>
            <a:pPr lvl="1"/>
            <a:r>
              <a:rPr lang="en-US" altLang="zh-CN" dirty="0" err="1" smtClean="0"/>
              <a:t>Bp</a:t>
            </a:r>
            <a:r>
              <a:rPr lang="en-US" altLang="zh-CN" dirty="0" smtClean="0"/>
              <a:t> fires, but not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p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refactory</a:t>
            </a:r>
            <a:r>
              <a:rPr lang="en-US" altLang="zh-CN" dirty="0" smtClean="0"/>
              <a:t>). </a:t>
            </a:r>
          </a:p>
          <a:p>
            <a:r>
              <a:rPr lang="en-US" altLang="zh-CN" dirty="0" smtClean="0"/>
              <a:t>Time 4: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p</a:t>
            </a:r>
            <a:r>
              <a:rPr lang="en-US" altLang="zh-CN" dirty="0" smtClean="0"/>
              <a:t> downward items’ predictive parts fire, creating a shared structure.</a:t>
            </a:r>
          </a:p>
          <a:p>
            <a:r>
              <a:rPr lang="en-US" altLang="zh-CN" dirty="0" smtClean="0"/>
              <a:t>Time x: B fires</a:t>
            </a:r>
          </a:p>
          <a:p>
            <a:r>
              <a:rPr lang="en-US" altLang="zh-CN" dirty="0" smtClean="0"/>
              <a:t>Time x+1:</a:t>
            </a:r>
          </a:p>
          <a:p>
            <a:pPr lvl="1"/>
            <a:r>
              <a:rPr lang="en-US" altLang="zh-CN" dirty="0" smtClean="0"/>
              <a:t>C fires.</a:t>
            </a:r>
          </a:p>
          <a:p>
            <a:pPr lvl="1"/>
            <a:r>
              <a:rPr lang="en-US" altLang="zh-CN" dirty="0" smtClean="0"/>
              <a:t>A, B, C enter state OPERATIONAL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7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Through the synaptic changes by PJOIN, we have a dynamic PJOIN tree.</a:t>
            </a:r>
          </a:p>
          <a:p>
            <a:r>
              <a:rPr lang="en-US" altLang="zh-CN" dirty="0" smtClean="0"/>
              <a:t>A tree corresponds to a pattern, which is a collection of items. </a:t>
            </a:r>
          </a:p>
          <a:p>
            <a:r>
              <a:rPr lang="en-US" altLang="zh-CN" dirty="0" smtClean="0"/>
              <a:t>Patterns have distinct roots, but can share </a:t>
            </a:r>
            <a:r>
              <a:rPr lang="en-US" altLang="zh-CN" dirty="0" err="1" smtClean="0"/>
              <a:t>subtrees</a:t>
            </a:r>
            <a:r>
              <a:rPr lang="en-US" altLang="zh-CN" dirty="0" smtClean="0"/>
              <a:t>. Can think of nodes in the tree as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p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r>
              <a:rPr lang="en-US" altLang="zh-CN" dirty="0" smtClean="0"/>
              <a:t>Easier to form new pattern, and easy to recognize existing pattern as a learned </a:t>
            </a:r>
            <a:r>
              <a:rPr lang="en-US" altLang="zh-CN" dirty="0" err="1" smtClean="0"/>
              <a:t>subtree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85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240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Cortical Learning Via Prediction</vt:lpstr>
      <vt:lpstr>Problem</vt:lpstr>
      <vt:lpstr>PJOIN</vt:lpstr>
      <vt:lpstr>PJOIN</vt:lpstr>
      <vt:lpstr>Unsupervised Learning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Cortical Learning Via Prediction</dc:title>
  <dc:creator>Jiajia</dc:creator>
  <cp:lastModifiedBy>Jiajia</cp:lastModifiedBy>
  <cp:revision>8</cp:revision>
  <dcterms:created xsi:type="dcterms:W3CDTF">2020-03-26T15:56:12Z</dcterms:created>
  <dcterms:modified xsi:type="dcterms:W3CDTF">2020-03-27T14:13:44Z</dcterms:modified>
</cp:coreProperties>
</file>