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17"/>
  </p:notesMasterIdLst>
  <p:handoutMasterIdLst>
    <p:handoutMasterId r:id="rId18"/>
  </p:handoutMasterIdLst>
  <p:sldIdLst>
    <p:sldId id="403" r:id="rId2"/>
    <p:sldId id="431" r:id="rId3"/>
    <p:sldId id="432" r:id="rId4"/>
    <p:sldId id="433" r:id="rId5"/>
    <p:sldId id="435" r:id="rId6"/>
    <p:sldId id="430" r:id="rId7"/>
    <p:sldId id="438" r:id="rId8"/>
    <p:sldId id="439" r:id="rId9"/>
    <p:sldId id="440" r:id="rId10"/>
    <p:sldId id="441" r:id="rId11"/>
    <p:sldId id="443" r:id="rId12"/>
    <p:sldId id="442" r:id="rId13"/>
    <p:sldId id="444" r:id="rId14"/>
    <p:sldId id="445" r:id="rId15"/>
    <p:sldId id="418" r:id="rId16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434" y="-636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6/8/2016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Compressive Sensing Round 2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June </a:t>
            </a:r>
            <a:r>
              <a:rPr lang="en-US" altLang="zh-TW" dirty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some training (0,0625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\\destc0strsgw03\debracal\DNN\presentation\cameraman0625sa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973113"/>
            <a:ext cx="9245600" cy="317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destc0strsgw03\debracal\DNN\presentation\testImage0625sam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3964760"/>
            <a:ext cx="9245600" cy="289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dataset(0,0625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\\destc0strsgw03\debracal\Pictures\camera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972307"/>
            <a:ext cx="8928992" cy="28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destc0strsgw03\debracal\Pictures\vali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3504803"/>
            <a:ext cx="8928992" cy="28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try(0,25 </a:t>
            </a:r>
            <a:r>
              <a:rPr lang="en-US" dirty="0" err="1" smtClean="0"/>
              <a:t>subrate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\\destc0strsgw03\debracal\DNN\presentation\testImage25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717032"/>
            <a:ext cx="93610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destc0strsgw03\debracal\DNN\presentation\lena25s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1" y="987941"/>
            <a:ext cx="9289032" cy="27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Values on all Datasets and Timing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47" y="2276872"/>
            <a:ext cx="994905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1" y="3941242"/>
            <a:ext cx="9949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11" y="1124744"/>
            <a:ext cx="842493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75" y="4365104"/>
            <a:ext cx="638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29" y="4384154"/>
            <a:ext cx="628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</a:t>
            </a:r>
            <a:r>
              <a:rPr lang="en-US" altLang="ja-JP" dirty="0" smtClean="0"/>
              <a:t>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 smtClean="0"/>
              <a:t>Explore other architectures to reduce parameter number.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Expand dataset.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Optimize training.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Increase quality.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Use solution as a first estimation for better algorithms.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Extend to video?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What is CS?</a:t>
            </a:r>
            <a:endParaRPr lang="en-US" sz="2400" dirty="0" smtClean="0"/>
          </a:p>
          <a:p>
            <a:pPr lvl="1"/>
            <a:r>
              <a:rPr lang="en-US" sz="2400" dirty="0"/>
              <a:t>Compressive sensing (CS) is an emerging field that provides a framework for image recovery using sub-Nyquist sampling rates. The CS theory shows that a signal can be reconstructed from a small set of random projections, provided that the signal is sparse in some basis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Is a signal processing technique for efficiently acquiring and reconstructing a signal, by finding solutions to underdetermined linear systems.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1" y="1196752"/>
            <a:ext cx="7344816" cy="44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35" y="2967453"/>
            <a:ext cx="1021259" cy="12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94" y="3164731"/>
            <a:ext cx="1336993" cy="84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67" y="3276490"/>
            <a:ext cx="346894" cy="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4" y="4237433"/>
            <a:ext cx="647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14" y="3978435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27" y="4257079"/>
            <a:ext cx="4667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79" y="1336198"/>
            <a:ext cx="542925" cy="48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55" y="2024651"/>
            <a:ext cx="514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http://haitham.ece.illinois.edu/Pictures/sFF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23" y="1484784"/>
            <a:ext cx="5050206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67" y="4891676"/>
            <a:ext cx="1838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1119521"/>
            <a:ext cx="9577064" cy="465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 vs PCA and JPEG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6" y="1085156"/>
            <a:ext cx="568863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inviewcorp.com/inview/wp-content/uploads/2012/10/compressive-sensing-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26" y="1196752"/>
            <a:ext cx="6127254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recovery using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  <a:p>
            <a:pPr algn="just"/>
            <a:r>
              <a:rPr lang="en-US" dirty="0" smtClean="0"/>
              <a:t>Data </a:t>
            </a:r>
            <a:r>
              <a:rPr lang="en-US" dirty="0" smtClean="0"/>
              <a:t>preparation using BCS</a:t>
            </a: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87" y="2204864"/>
            <a:ext cx="970756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1484784"/>
            <a:ext cx="704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  <a:p>
            <a:pPr algn="just"/>
            <a:r>
              <a:rPr lang="en-US" dirty="0"/>
              <a:t>Use Convolutional Neural Network (CNN) to reconstruct images.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708920"/>
            <a:ext cx="94202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7" y="2971031"/>
            <a:ext cx="238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3" y="4859635"/>
            <a:ext cx="2171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(0,0625)</a:t>
            </a:r>
            <a:endParaRPr lang="en-US" dirty="0"/>
          </a:p>
        </p:txBody>
      </p:sp>
      <p:pic>
        <p:nvPicPr>
          <p:cNvPr id="3074" name="Picture 2" descr="\\destc0strsgw03\debracal\DNN\presentation\cameraman0625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7" y="980727"/>
            <a:ext cx="9289032" cy="27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destc0strsgw03\debracal\DNN\presentation\testImage0625s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7" y="3657700"/>
            <a:ext cx="928903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" y="2170019"/>
            <a:ext cx="2867778" cy="300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Custom</PresentationFormat>
  <Paragraphs>69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1404_BAER_Template_v1</vt:lpstr>
      <vt:lpstr>Compressive Sensing Round 2</vt:lpstr>
      <vt:lpstr>Compressive Sensing</vt:lpstr>
      <vt:lpstr>Compressive Sensing</vt:lpstr>
      <vt:lpstr>Compressive Sensing</vt:lpstr>
      <vt:lpstr>Compressive Sensing</vt:lpstr>
      <vt:lpstr>CS vs PCA and JPEG</vt:lpstr>
      <vt:lpstr>Compressive sensing recovery using CNN</vt:lpstr>
      <vt:lpstr>Network Architecture</vt:lpstr>
      <vt:lpstr>First try (0,0625)</vt:lpstr>
      <vt:lpstr>After some training (0,0625 subrate)</vt:lpstr>
      <vt:lpstr>Different dataset(0,0625 subrate)</vt:lpstr>
      <vt:lpstr>First try(0,25 subrate)</vt:lpstr>
      <vt:lpstr>Mean Values on all Datasets and Timing</vt:lpstr>
      <vt:lpstr>What is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2016-06-08T07:53:25Z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