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19"/>
  </p:notesMasterIdLst>
  <p:handoutMasterIdLst>
    <p:handoutMasterId r:id="rId20"/>
  </p:handoutMasterIdLst>
  <p:sldIdLst>
    <p:sldId id="403" r:id="rId2"/>
    <p:sldId id="430" r:id="rId3"/>
    <p:sldId id="440" r:id="rId4"/>
    <p:sldId id="439" r:id="rId5"/>
    <p:sldId id="446" r:id="rId6"/>
    <p:sldId id="448" r:id="rId7"/>
    <p:sldId id="447" r:id="rId8"/>
    <p:sldId id="449" r:id="rId9"/>
    <p:sldId id="450" r:id="rId10"/>
    <p:sldId id="451" r:id="rId11"/>
    <p:sldId id="456" r:id="rId12"/>
    <p:sldId id="452" r:id="rId13"/>
    <p:sldId id="453" r:id="rId14"/>
    <p:sldId id="454" r:id="rId15"/>
    <p:sldId id="455" r:id="rId16"/>
    <p:sldId id="445" r:id="rId17"/>
    <p:sldId id="418" r:id="rId18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434" y="-636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7/26/2016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Compressive Sensing Round 3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July 20 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approach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1656606"/>
            <a:ext cx="31683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31" y="1628800"/>
            <a:ext cx="33337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75" y="1628800"/>
            <a:ext cx="3672408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4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approach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1026" name="Picture 2" descr="\\destc0strsgw03\debracal\Pictures\camMan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796"/>
            <a:ext cx="12198349" cy="4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/>
              <a:t> </a:t>
            </a:r>
            <a:r>
              <a:rPr lang="en-US" dirty="0" smtClean="0"/>
              <a:t>ideas for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5" y="986368"/>
            <a:ext cx="11593288" cy="20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2654901"/>
            <a:ext cx="851533" cy="2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27" y="3212975"/>
            <a:ext cx="39528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Similarity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image quality metric that assesses the visual impact of three characteristics of an image: luminance, contrast and structure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470448"/>
            <a:ext cx="598695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23" y="1844824"/>
            <a:ext cx="1769789" cy="190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75" y="4221088"/>
            <a:ext cx="3954357" cy="116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Similarity Index in Practice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5" y="1602135"/>
            <a:ext cx="33347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66" y="1602135"/>
            <a:ext cx="79395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Robustness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7" y="1412776"/>
            <a:ext cx="1170843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3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8479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sz="2400" dirty="0" err="1" smtClean="0"/>
              <a:t>Autoencoders</a:t>
            </a:r>
            <a:r>
              <a:rPr lang="en-US" sz="2400" dirty="0" smtClean="0"/>
              <a:t> yield much better quality.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Image patches can be treated as individual labels.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CNN gives almost same PSNR but visual impact is not the same.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Very sensitive to noise.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Put more  emphasis in </a:t>
            </a:r>
            <a:r>
              <a:rPr lang="en-US" sz="2400" dirty="0" err="1" smtClean="0"/>
              <a:t>ssim</a:t>
            </a:r>
            <a:r>
              <a:rPr lang="en-US" sz="2400" dirty="0" smtClean="0"/>
              <a:t>.</a:t>
            </a:r>
          </a:p>
          <a:p>
            <a:pPr marL="2667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  <a:p>
            <a:pPr marL="266700" lvl="1" indent="0">
              <a:buNone/>
            </a:pPr>
            <a:endParaRPr lang="en-US" sz="2400" dirty="0" smtClean="0"/>
          </a:p>
          <a:p>
            <a:pPr marL="266700" lvl="1" indent="0">
              <a:buNone/>
            </a:pPr>
            <a:endParaRPr lang="en-US" sz="2400" dirty="0"/>
          </a:p>
          <a:p>
            <a:pPr marL="2667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 Remainder</a:t>
            </a:r>
            <a:endParaRPr lang="de-DE" dirty="0"/>
          </a:p>
        </p:txBody>
      </p:sp>
      <p:pic>
        <p:nvPicPr>
          <p:cNvPr id="3" name="Picture 2" descr="http://inviewcorp.com/inview/wp-content/uploads/2012/10/compressive-sensing-came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03" y="1124744"/>
            <a:ext cx="8568952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Data Preparation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1124744"/>
            <a:ext cx="9145016" cy="533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607" y="5229200"/>
            <a:ext cx="12573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15" y="3119767"/>
            <a:ext cx="4176464" cy="325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99" y="3029784"/>
            <a:ext cx="4314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284"/>
            <a:ext cx="12075839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39" y="2780928"/>
            <a:ext cx="4238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9" y="2933898"/>
            <a:ext cx="4343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64" y="936353"/>
            <a:ext cx="8858250" cy="203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38" y="2933898"/>
            <a:ext cx="42957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04" y="2852936"/>
            <a:ext cx="43719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621500"/>
            <a:ext cx="1152128" cy="37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19" y="959569"/>
            <a:ext cx="8877300" cy="197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9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484784"/>
            <a:ext cx="1049461" cy="3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3" y="2852936"/>
            <a:ext cx="46291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80" y="2933898"/>
            <a:ext cx="4362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87" y="980729"/>
            <a:ext cx="9001000" cy="199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26" y="1278209"/>
            <a:ext cx="3286125" cy="405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01" y="1909763"/>
            <a:ext cx="7143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80" y="2085459"/>
            <a:ext cx="418578" cy="243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393" y="4557621"/>
            <a:ext cx="209874" cy="29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15" y="2014538"/>
            <a:ext cx="3171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07" y="3176588"/>
            <a:ext cx="800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1" y="1278209"/>
            <a:ext cx="1944216" cy="5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44" y="4938121"/>
            <a:ext cx="2179166" cy="143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46" y="5429178"/>
            <a:ext cx="3838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approach 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1026" name="Picture 2" descr="\\destc0strsgw03\debracal\Pictures\PSNR_00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19" y="1124744"/>
            <a:ext cx="7416823" cy="501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Custom</PresentationFormat>
  <Paragraphs>82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1404_BAER_Template_v1</vt:lpstr>
      <vt:lpstr>Compressive Sensing Round 3</vt:lpstr>
      <vt:lpstr>CS Remainder</vt:lpstr>
      <vt:lpstr>Remainder Data Preparation</vt:lpstr>
      <vt:lpstr>Comparison of Network Architectures</vt:lpstr>
      <vt:lpstr>Comparison of Network Architectures</vt:lpstr>
      <vt:lpstr>Comparison of Network Architectures</vt:lpstr>
      <vt:lpstr>Comparison of Network Architectures</vt:lpstr>
      <vt:lpstr>Autoencoder approach </vt:lpstr>
      <vt:lpstr>Autoencoder approach training </vt:lpstr>
      <vt:lpstr>Autoencoder approach results </vt:lpstr>
      <vt:lpstr>Autoencoder approach results </vt:lpstr>
      <vt:lpstr>Autoencoder ideas for CNN</vt:lpstr>
      <vt:lpstr>Structural Similarity Index</vt:lpstr>
      <vt:lpstr>Structural Similarity Index in Practice</vt:lpstr>
      <vt:lpstr>Noise Robustness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2016-07-26T07:50:12Z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