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906000" cy="6858000" type="A4"/>
  <p:notesSz cx="9926638" cy="6797675"/>
  <p:defaultTextStyle>
    <a:defPPr>
      <a:defRPr lang="de-DE"/>
    </a:defPPr>
    <a:lvl1pPr marL="0" algn="l" defTabSz="921570" rtl="0" eaLnBrk="1" latinLnBrk="0" hangingPunct="1">
      <a:defRPr sz="1900" kern="1200">
        <a:solidFill>
          <a:schemeClr val="tx1"/>
        </a:solidFill>
        <a:latin typeface="+mn-lt"/>
        <a:ea typeface="+mn-ea"/>
        <a:cs typeface="+mn-cs"/>
      </a:defRPr>
    </a:lvl1pPr>
    <a:lvl2pPr marL="460785" algn="l" defTabSz="921570" rtl="0" eaLnBrk="1" latinLnBrk="0" hangingPunct="1">
      <a:defRPr sz="1900" kern="1200">
        <a:solidFill>
          <a:schemeClr val="tx1"/>
        </a:solidFill>
        <a:latin typeface="+mn-lt"/>
        <a:ea typeface="+mn-ea"/>
        <a:cs typeface="+mn-cs"/>
      </a:defRPr>
    </a:lvl2pPr>
    <a:lvl3pPr marL="921570" algn="l" defTabSz="921570" rtl="0" eaLnBrk="1" latinLnBrk="0" hangingPunct="1">
      <a:defRPr sz="1900" kern="1200">
        <a:solidFill>
          <a:schemeClr val="tx1"/>
        </a:solidFill>
        <a:latin typeface="+mn-lt"/>
        <a:ea typeface="+mn-ea"/>
        <a:cs typeface="+mn-cs"/>
      </a:defRPr>
    </a:lvl3pPr>
    <a:lvl4pPr marL="1382355" algn="l" defTabSz="921570" rtl="0" eaLnBrk="1" latinLnBrk="0" hangingPunct="1">
      <a:defRPr sz="1900" kern="1200">
        <a:solidFill>
          <a:schemeClr val="tx1"/>
        </a:solidFill>
        <a:latin typeface="+mn-lt"/>
        <a:ea typeface="+mn-ea"/>
        <a:cs typeface="+mn-cs"/>
      </a:defRPr>
    </a:lvl4pPr>
    <a:lvl5pPr marL="1843139" algn="l" defTabSz="921570" rtl="0" eaLnBrk="1" latinLnBrk="0" hangingPunct="1">
      <a:defRPr sz="1900" kern="1200">
        <a:solidFill>
          <a:schemeClr val="tx1"/>
        </a:solidFill>
        <a:latin typeface="+mn-lt"/>
        <a:ea typeface="+mn-ea"/>
        <a:cs typeface="+mn-cs"/>
      </a:defRPr>
    </a:lvl5pPr>
    <a:lvl6pPr marL="2303925" algn="l" defTabSz="921570" rtl="0" eaLnBrk="1" latinLnBrk="0" hangingPunct="1">
      <a:defRPr sz="1900" kern="1200">
        <a:solidFill>
          <a:schemeClr val="tx1"/>
        </a:solidFill>
        <a:latin typeface="+mn-lt"/>
        <a:ea typeface="+mn-ea"/>
        <a:cs typeface="+mn-cs"/>
      </a:defRPr>
    </a:lvl6pPr>
    <a:lvl7pPr marL="2764709" algn="l" defTabSz="921570" rtl="0" eaLnBrk="1" latinLnBrk="0" hangingPunct="1">
      <a:defRPr sz="1900" kern="1200">
        <a:solidFill>
          <a:schemeClr val="tx1"/>
        </a:solidFill>
        <a:latin typeface="+mn-lt"/>
        <a:ea typeface="+mn-ea"/>
        <a:cs typeface="+mn-cs"/>
      </a:defRPr>
    </a:lvl7pPr>
    <a:lvl8pPr marL="3225495" algn="l" defTabSz="921570" rtl="0" eaLnBrk="1" latinLnBrk="0" hangingPunct="1">
      <a:defRPr sz="1900" kern="1200">
        <a:solidFill>
          <a:schemeClr val="tx1"/>
        </a:solidFill>
        <a:latin typeface="+mn-lt"/>
        <a:ea typeface="+mn-ea"/>
        <a:cs typeface="+mn-cs"/>
      </a:defRPr>
    </a:lvl8pPr>
    <a:lvl9pPr marL="3686280" algn="l" defTabSz="92157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5" d="100"/>
          <a:sy n="115" d="100"/>
        </p:scale>
        <p:origin x="-1038" y="-174"/>
      </p:cViewPr>
      <p:guideLst>
        <p:guide orient="horz" pos="2160"/>
        <p:guide pos="31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1543" cy="339884"/>
          </a:xfrm>
          <a:prstGeom prst="rect">
            <a:avLst/>
          </a:prstGeom>
        </p:spPr>
        <p:txBody>
          <a:bodyPr vert="horz" lIns="91432" tIns="45716" rIns="91432" bIns="45716" rtlCol="0"/>
          <a:lstStyle>
            <a:lvl1pPr algn="l">
              <a:defRPr sz="1200"/>
            </a:lvl1pPr>
          </a:lstStyle>
          <a:p>
            <a:endParaRPr lang="de-DE"/>
          </a:p>
        </p:txBody>
      </p:sp>
      <p:sp>
        <p:nvSpPr>
          <p:cNvPr id="3" name="Date Placeholder 2"/>
          <p:cNvSpPr>
            <a:spLocks noGrp="1"/>
          </p:cNvSpPr>
          <p:nvPr>
            <p:ph type="dt" idx="1"/>
          </p:nvPr>
        </p:nvSpPr>
        <p:spPr>
          <a:xfrm>
            <a:off x="5622800" y="0"/>
            <a:ext cx="4301543" cy="339884"/>
          </a:xfrm>
          <a:prstGeom prst="rect">
            <a:avLst/>
          </a:prstGeom>
        </p:spPr>
        <p:txBody>
          <a:bodyPr vert="horz" lIns="91432" tIns="45716" rIns="91432" bIns="45716" rtlCol="0"/>
          <a:lstStyle>
            <a:lvl1pPr algn="r">
              <a:defRPr sz="1200"/>
            </a:lvl1pPr>
          </a:lstStyle>
          <a:p>
            <a:fld id="{1A819FF8-09F9-4FE1-97B7-A612E0246900}" type="datetimeFigureOut">
              <a:rPr lang="de-DE" smtClean="0"/>
              <a:t>29.09.2016</a:t>
            </a:fld>
            <a:endParaRPr lang="de-DE"/>
          </a:p>
        </p:txBody>
      </p:sp>
      <p:sp>
        <p:nvSpPr>
          <p:cNvPr id="4" name="Slide Image Placeholder 3"/>
          <p:cNvSpPr>
            <a:spLocks noGrp="1" noRot="1" noChangeAspect="1"/>
          </p:cNvSpPr>
          <p:nvPr>
            <p:ph type="sldImg" idx="2"/>
          </p:nvPr>
        </p:nvSpPr>
        <p:spPr>
          <a:xfrm>
            <a:off x="3122613" y="509588"/>
            <a:ext cx="3681412" cy="2549525"/>
          </a:xfrm>
          <a:prstGeom prst="rect">
            <a:avLst/>
          </a:prstGeom>
          <a:noFill/>
          <a:ln w="12700">
            <a:solidFill>
              <a:prstClr val="black"/>
            </a:solidFill>
          </a:ln>
        </p:spPr>
        <p:txBody>
          <a:bodyPr vert="horz" lIns="91432" tIns="45716" rIns="91432" bIns="45716" rtlCol="0" anchor="ctr"/>
          <a:lstStyle/>
          <a:p>
            <a:endParaRPr lang="de-DE"/>
          </a:p>
        </p:txBody>
      </p:sp>
      <p:sp>
        <p:nvSpPr>
          <p:cNvPr id="5" name="Notes Placeholder 4"/>
          <p:cNvSpPr>
            <a:spLocks noGrp="1"/>
          </p:cNvSpPr>
          <p:nvPr>
            <p:ph type="body" sz="quarter" idx="3"/>
          </p:nvPr>
        </p:nvSpPr>
        <p:spPr>
          <a:xfrm>
            <a:off x="992665" y="3228896"/>
            <a:ext cx="7941310" cy="3058954"/>
          </a:xfrm>
          <a:prstGeom prst="rect">
            <a:avLst/>
          </a:prstGeom>
        </p:spPr>
        <p:txBody>
          <a:bodyPr vert="horz" lIns="91432" tIns="45716" rIns="91432" bIns="4571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2" y="6456611"/>
            <a:ext cx="4301543" cy="339884"/>
          </a:xfrm>
          <a:prstGeom prst="rect">
            <a:avLst/>
          </a:prstGeom>
        </p:spPr>
        <p:txBody>
          <a:bodyPr vert="horz" lIns="91432" tIns="45716" rIns="91432" bIns="45716" rtlCol="0" anchor="b"/>
          <a:lstStyle>
            <a:lvl1pPr algn="l">
              <a:defRPr sz="1200"/>
            </a:lvl1pPr>
          </a:lstStyle>
          <a:p>
            <a:endParaRPr lang="de-DE"/>
          </a:p>
        </p:txBody>
      </p:sp>
      <p:sp>
        <p:nvSpPr>
          <p:cNvPr id="7" name="Slide Number Placeholder 6"/>
          <p:cNvSpPr>
            <a:spLocks noGrp="1"/>
          </p:cNvSpPr>
          <p:nvPr>
            <p:ph type="sldNum" sz="quarter" idx="5"/>
          </p:nvPr>
        </p:nvSpPr>
        <p:spPr>
          <a:xfrm>
            <a:off x="5622800" y="6456611"/>
            <a:ext cx="4301543" cy="339884"/>
          </a:xfrm>
          <a:prstGeom prst="rect">
            <a:avLst/>
          </a:prstGeom>
        </p:spPr>
        <p:txBody>
          <a:bodyPr vert="horz" lIns="91432" tIns="45716" rIns="91432" bIns="45716" rtlCol="0" anchor="b"/>
          <a:lstStyle>
            <a:lvl1pPr algn="r">
              <a:defRPr sz="1200"/>
            </a:lvl1pPr>
          </a:lstStyle>
          <a:p>
            <a:fld id="{DEE29DDA-1520-4973-AC97-AE2694E76E1B}" type="slidenum">
              <a:rPr lang="de-DE" smtClean="0"/>
              <a:t>‹#›</a:t>
            </a:fld>
            <a:endParaRPr lang="de-DE"/>
          </a:p>
        </p:txBody>
      </p:sp>
    </p:spTree>
    <p:extLst>
      <p:ext uri="{BB962C8B-B14F-4D97-AF65-F5344CB8AC3E}">
        <p14:creationId xmlns:p14="http://schemas.microsoft.com/office/powerpoint/2010/main" val="1040749916"/>
      </p:ext>
    </p:extLst>
  </p:cSld>
  <p:clrMap bg1="lt1" tx1="dk1" bg2="lt2" tx2="dk2" accent1="accent1" accent2="accent2" accent3="accent3" accent4="accent4" accent5="accent5" accent6="accent6" hlink="hlink" folHlink="folHlink"/>
  <p:notesStyle>
    <a:lvl1pPr marL="0" algn="l" defTabSz="921570" rtl="0" eaLnBrk="1" latinLnBrk="0" hangingPunct="1">
      <a:defRPr sz="1300" kern="1200">
        <a:solidFill>
          <a:schemeClr val="tx1"/>
        </a:solidFill>
        <a:latin typeface="+mn-lt"/>
        <a:ea typeface="+mn-ea"/>
        <a:cs typeface="+mn-cs"/>
      </a:defRPr>
    </a:lvl1pPr>
    <a:lvl2pPr marL="460785" algn="l" defTabSz="921570" rtl="0" eaLnBrk="1" latinLnBrk="0" hangingPunct="1">
      <a:defRPr sz="1300" kern="1200">
        <a:solidFill>
          <a:schemeClr val="tx1"/>
        </a:solidFill>
        <a:latin typeface="+mn-lt"/>
        <a:ea typeface="+mn-ea"/>
        <a:cs typeface="+mn-cs"/>
      </a:defRPr>
    </a:lvl2pPr>
    <a:lvl3pPr marL="921570" algn="l" defTabSz="921570" rtl="0" eaLnBrk="1" latinLnBrk="0" hangingPunct="1">
      <a:defRPr sz="1300" kern="1200">
        <a:solidFill>
          <a:schemeClr val="tx1"/>
        </a:solidFill>
        <a:latin typeface="+mn-lt"/>
        <a:ea typeface="+mn-ea"/>
        <a:cs typeface="+mn-cs"/>
      </a:defRPr>
    </a:lvl3pPr>
    <a:lvl4pPr marL="1382355" algn="l" defTabSz="921570" rtl="0" eaLnBrk="1" latinLnBrk="0" hangingPunct="1">
      <a:defRPr sz="1300" kern="1200">
        <a:solidFill>
          <a:schemeClr val="tx1"/>
        </a:solidFill>
        <a:latin typeface="+mn-lt"/>
        <a:ea typeface="+mn-ea"/>
        <a:cs typeface="+mn-cs"/>
      </a:defRPr>
    </a:lvl4pPr>
    <a:lvl5pPr marL="1843139" algn="l" defTabSz="921570" rtl="0" eaLnBrk="1" latinLnBrk="0" hangingPunct="1">
      <a:defRPr sz="1300" kern="1200">
        <a:solidFill>
          <a:schemeClr val="tx1"/>
        </a:solidFill>
        <a:latin typeface="+mn-lt"/>
        <a:ea typeface="+mn-ea"/>
        <a:cs typeface="+mn-cs"/>
      </a:defRPr>
    </a:lvl5pPr>
    <a:lvl6pPr marL="2303925" algn="l" defTabSz="921570" rtl="0" eaLnBrk="1" latinLnBrk="0" hangingPunct="1">
      <a:defRPr sz="1300" kern="1200">
        <a:solidFill>
          <a:schemeClr val="tx1"/>
        </a:solidFill>
        <a:latin typeface="+mn-lt"/>
        <a:ea typeface="+mn-ea"/>
        <a:cs typeface="+mn-cs"/>
      </a:defRPr>
    </a:lvl6pPr>
    <a:lvl7pPr marL="2764709" algn="l" defTabSz="921570" rtl="0" eaLnBrk="1" latinLnBrk="0" hangingPunct="1">
      <a:defRPr sz="1300" kern="1200">
        <a:solidFill>
          <a:schemeClr val="tx1"/>
        </a:solidFill>
        <a:latin typeface="+mn-lt"/>
        <a:ea typeface="+mn-ea"/>
        <a:cs typeface="+mn-cs"/>
      </a:defRPr>
    </a:lvl7pPr>
    <a:lvl8pPr marL="3225495" algn="l" defTabSz="921570" rtl="0" eaLnBrk="1" latinLnBrk="0" hangingPunct="1">
      <a:defRPr sz="1300" kern="1200">
        <a:solidFill>
          <a:schemeClr val="tx1"/>
        </a:solidFill>
        <a:latin typeface="+mn-lt"/>
        <a:ea typeface="+mn-ea"/>
        <a:cs typeface="+mn-cs"/>
      </a:defRPr>
    </a:lvl8pPr>
    <a:lvl9pPr marL="3686280" algn="l" defTabSz="9215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2613" y="509588"/>
            <a:ext cx="3681412" cy="2549525"/>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EE29DDA-1520-4973-AC97-AE2694E76E1B}" type="slidenum">
              <a:rPr lang="de-DE" smtClean="0"/>
              <a:t>1</a:t>
            </a:fld>
            <a:endParaRPr lang="de-DE"/>
          </a:p>
        </p:txBody>
      </p:sp>
    </p:spTree>
    <p:extLst>
      <p:ext uri="{BB962C8B-B14F-4D97-AF65-F5344CB8AC3E}">
        <p14:creationId xmlns:p14="http://schemas.microsoft.com/office/powerpoint/2010/main" val="3045334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1" y="2130430"/>
            <a:ext cx="8420100" cy="1470024"/>
          </a:xfrm>
        </p:spPr>
        <p:txBody>
          <a:bodyPr/>
          <a:lstStyle/>
          <a:p>
            <a:r>
              <a:rPr lang="en-US" smtClean="0"/>
              <a:t>Click to edit Master title style</a:t>
            </a:r>
            <a:endParaRPr lang="de-DE"/>
          </a:p>
        </p:txBody>
      </p:sp>
      <p:sp>
        <p:nvSpPr>
          <p:cNvPr id="3" name="Subtitle 2"/>
          <p:cNvSpPr>
            <a:spLocks noGrp="1"/>
          </p:cNvSpPr>
          <p:nvPr>
            <p:ph type="subTitle" idx="1"/>
          </p:nvPr>
        </p:nvSpPr>
        <p:spPr>
          <a:xfrm>
            <a:off x="1485903" y="3886201"/>
            <a:ext cx="6934200" cy="1752600"/>
          </a:xfrm>
        </p:spPr>
        <p:txBody>
          <a:bodyPr/>
          <a:lstStyle>
            <a:lvl1pPr marL="0" indent="0" algn="ctr">
              <a:buNone/>
              <a:defRPr>
                <a:solidFill>
                  <a:schemeClr val="tx1">
                    <a:tint val="75000"/>
                  </a:schemeClr>
                </a:solidFill>
              </a:defRPr>
            </a:lvl1pPr>
            <a:lvl2pPr marL="460785" indent="0" algn="ctr">
              <a:buNone/>
              <a:defRPr>
                <a:solidFill>
                  <a:schemeClr val="tx1">
                    <a:tint val="75000"/>
                  </a:schemeClr>
                </a:solidFill>
              </a:defRPr>
            </a:lvl2pPr>
            <a:lvl3pPr marL="921570" indent="0" algn="ctr">
              <a:buNone/>
              <a:defRPr>
                <a:solidFill>
                  <a:schemeClr val="tx1">
                    <a:tint val="75000"/>
                  </a:schemeClr>
                </a:solidFill>
              </a:defRPr>
            </a:lvl3pPr>
            <a:lvl4pPr marL="1382355" indent="0" algn="ctr">
              <a:buNone/>
              <a:defRPr>
                <a:solidFill>
                  <a:schemeClr val="tx1">
                    <a:tint val="75000"/>
                  </a:schemeClr>
                </a:solidFill>
              </a:defRPr>
            </a:lvl4pPr>
            <a:lvl5pPr marL="1843139" indent="0" algn="ctr">
              <a:buNone/>
              <a:defRPr>
                <a:solidFill>
                  <a:schemeClr val="tx1">
                    <a:tint val="75000"/>
                  </a:schemeClr>
                </a:solidFill>
              </a:defRPr>
            </a:lvl5pPr>
            <a:lvl6pPr marL="2303925" indent="0" algn="ctr">
              <a:buNone/>
              <a:defRPr>
                <a:solidFill>
                  <a:schemeClr val="tx1">
                    <a:tint val="75000"/>
                  </a:schemeClr>
                </a:solidFill>
              </a:defRPr>
            </a:lvl6pPr>
            <a:lvl7pPr marL="2764709" indent="0" algn="ctr">
              <a:buNone/>
              <a:defRPr>
                <a:solidFill>
                  <a:schemeClr val="tx1">
                    <a:tint val="75000"/>
                  </a:schemeClr>
                </a:solidFill>
              </a:defRPr>
            </a:lvl7pPr>
            <a:lvl8pPr marL="3225495" indent="0" algn="ctr">
              <a:buNone/>
              <a:defRPr>
                <a:solidFill>
                  <a:schemeClr val="tx1">
                    <a:tint val="75000"/>
                  </a:schemeClr>
                </a:solidFill>
              </a:defRPr>
            </a:lvl8pPr>
            <a:lvl9pPr marL="368628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D085D87F-CFC6-4605-940D-830A8AB76148}" type="datetimeFigureOut">
              <a:rPr lang="de-DE" smtClean="0"/>
              <a:t>29.09.2016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C086EAD-A3BC-4FBE-8488-6973B0AEA48A}" type="slidenum">
              <a:rPr lang="de-DE" smtClean="0"/>
              <a:t>‹#›</a:t>
            </a:fld>
            <a:endParaRPr lang="de-DE"/>
          </a:p>
        </p:txBody>
      </p:sp>
    </p:spTree>
    <p:extLst>
      <p:ext uri="{BB962C8B-B14F-4D97-AF65-F5344CB8AC3E}">
        <p14:creationId xmlns:p14="http://schemas.microsoft.com/office/powerpoint/2010/main" val="227590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D085D87F-CFC6-4605-940D-830A8AB76148}" type="datetimeFigureOut">
              <a:rPr lang="de-DE" smtClean="0"/>
              <a:t>29.09.2016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C086EAD-A3BC-4FBE-8488-6973B0AEA48A}" type="slidenum">
              <a:rPr lang="de-DE" smtClean="0"/>
              <a:t>‹#›</a:t>
            </a:fld>
            <a:endParaRPr lang="de-DE"/>
          </a:p>
        </p:txBody>
      </p:sp>
    </p:spTree>
    <p:extLst>
      <p:ext uri="{BB962C8B-B14F-4D97-AF65-F5344CB8AC3E}">
        <p14:creationId xmlns:p14="http://schemas.microsoft.com/office/powerpoint/2010/main" val="174864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2" y="274640"/>
            <a:ext cx="222885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95301" y="274640"/>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D085D87F-CFC6-4605-940D-830A8AB76148}" type="datetimeFigureOut">
              <a:rPr lang="de-DE" smtClean="0"/>
              <a:t>29.09.2016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C086EAD-A3BC-4FBE-8488-6973B0AEA48A}" type="slidenum">
              <a:rPr lang="de-DE" smtClean="0"/>
              <a:t>‹#›</a:t>
            </a:fld>
            <a:endParaRPr lang="de-DE"/>
          </a:p>
        </p:txBody>
      </p:sp>
    </p:spTree>
    <p:extLst>
      <p:ext uri="{BB962C8B-B14F-4D97-AF65-F5344CB8AC3E}">
        <p14:creationId xmlns:p14="http://schemas.microsoft.com/office/powerpoint/2010/main" val="163742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D085D87F-CFC6-4605-940D-830A8AB76148}" type="datetimeFigureOut">
              <a:rPr lang="de-DE" smtClean="0"/>
              <a:t>29.09.2016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C086EAD-A3BC-4FBE-8488-6973B0AEA48A}" type="slidenum">
              <a:rPr lang="de-DE" smtClean="0"/>
              <a:t>‹#›</a:t>
            </a:fld>
            <a:endParaRPr lang="de-DE"/>
          </a:p>
        </p:txBody>
      </p:sp>
    </p:spTree>
    <p:extLst>
      <p:ext uri="{BB962C8B-B14F-4D97-AF65-F5344CB8AC3E}">
        <p14:creationId xmlns:p14="http://schemas.microsoft.com/office/powerpoint/2010/main" val="512369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9" y="4406906"/>
            <a:ext cx="84201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82509" y="2906713"/>
            <a:ext cx="8420100" cy="1500187"/>
          </a:xfrm>
        </p:spPr>
        <p:txBody>
          <a:bodyPr anchor="b"/>
          <a:lstStyle>
            <a:lvl1pPr marL="0" indent="0">
              <a:buNone/>
              <a:defRPr sz="2100">
                <a:solidFill>
                  <a:schemeClr val="tx1">
                    <a:tint val="75000"/>
                  </a:schemeClr>
                </a:solidFill>
              </a:defRPr>
            </a:lvl1pPr>
            <a:lvl2pPr marL="460785" indent="0">
              <a:buNone/>
              <a:defRPr sz="1900">
                <a:solidFill>
                  <a:schemeClr val="tx1">
                    <a:tint val="75000"/>
                  </a:schemeClr>
                </a:solidFill>
              </a:defRPr>
            </a:lvl2pPr>
            <a:lvl3pPr marL="921570" indent="0">
              <a:buNone/>
              <a:defRPr sz="1700">
                <a:solidFill>
                  <a:schemeClr val="tx1">
                    <a:tint val="75000"/>
                  </a:schemeClr>
                </a:solidFill>
              </a:defRPr>
            </a:lvl3pPr>
            <a:lvl4pPr marL="1382355" indent="0">
              <a:buNone/>
              <a:defRPr sz="1500">
                <a:solidFill>
                  <a:schemeClr val="tx1">
                    <a:tint val="75000"/>
                  </a:schemeClr>
                </a:solidFill>
              </a:defRPr>
            </a:lvl4pPr>
            <a:lvl5pPr marL="1843139" indent="0">
              <a:buNone/>
              <a:defRPr sz="1500">
                <a:solidFill>
                  <a:schemeClr val="tx1">
                    <a:tint val="75000"/>
                  </a:schemeClr>
                </a:solidFill>
              </a:defRPr>
            </a:lvl5pPr>
            <a:lvl6pPr marL="2303925" indent="0">
              <a:buNone/>
              <a:defRPr sz="1500">
                <a:solidFill>
                  <a:schemeClr val="tx1">
                    <a:tint val="75000"/>
                  </a:schemeClr>
                </a:solidFill>
              </a:defRPr>
            </a:lvl6pPr>
            <a:lvl7pPr marL="2764709" indent="0">
              <a:buNone/>
              <a:defRPr sz="1500">
                <a:solidFill>
                  <a:schemeClr val="tx1">
                    <a:tint val="75000"/>
                  </a:schemeClr>
                </a:solidFill>
              </a:defRPr>
            </a:lvl7pPr>
            <a:lvl8pPr marL="3225495" indent="0">
              <a:buNone/>
              <a:defRPr sz="1500">
                <a:solidFill>
                  <a:schemeClr val="tx1">
                    <a:tint val="75000"/>
                  </a:schemeClr>
                </a:solidFill>
              </a:defRPr>
            </a:lvl8pPr>
            <a:lvl9pPr marL="3686280"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5D87F-CFC6-4605-940D-830A8AB76148}" type="datetimeFigureOut">
              <a:rPr lang="de-DE" smtClean="0"/>
              <a:t>29.09.2016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C086EAD-A3BC-4FBE-8488-6973B0AEA48A}" type="slidenum">
              <a:rPr lang="de-DE" smtClean="0"/>
              <a:t>‹#›</a:t>
            </a:fld>
            <a:endParaRPr lang="de-DE"/>
          </a:p>
        </p:txBody>
      </p:sp>
    </p:spTree>
    <p:extLst>
      <p:ext uri="{BB962C8B-B14F-4D97-AF65-F5344CB8AC3E}">
        <p14:creationId xmlns:p14="http://schemas.microsoft.com/office/powerpoint/2010/main" val="280460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95301" y="1600205"/>
            <a:ext cx="4375150" cy="4525963"/>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035551" y="1600205"/>
            <a:ext cx="4375150" cy="4525963"/>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D085D87F-CFC6-4605-940D-830A8AB76148}" type="datetimeFigureOut">
              <a:rPr lang="de-DE" smtClean="0"/>
              <a:t>29.09.2016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C086EAD-A3BC-4FBE-8488-6973B0AEA48A}" type="slidenum">
              <a:rPr lang="de-DE" smtClean="0"/>
              <a:t>‹#›</a:t>
            </a:fld>
            <a:endParaRPr lang="de-DE"/>
          </a:p>
        </p:txBody>
      </p:sp>
    </p:spTree>
    <p:extLst>
      <p:ext uri="{BB962C8B-B14F-4D97-AF65-F5344CB8AC3E}">
        <p14:creationId xmlns:p14="http://schemas.microsoft.com/office/powerpoint/2010/main" val="689213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95302" y="1535114"/>
            <a:ext cx="4376871" cy="639761"/>
          </a:xfrm>
        </p:spPr>
        <p:txBody>
          <a:bodyPr anchor="b"/>
          <a:lstStyle>
            <a:lvl1pPr marL="0" indent="0">
              <a:buNone/>
              <a:defRPr sz="2300" b="1"/>
            </a:lvl1pPr>
            <a:lvl2pPr marL="460785" indent="0">
              <a:buNone/>
              <a:defRPr sz="2100" b="1"/>
            </a:lvl2pPr>
            <a:lvl3pPr marL="921570" indent="0">
              <a:buNone/>
              <a:defRPr sz="1900" b="1"/>
            </a:lvl3pPr>
            <a:lvl4pPr marL="1382355" indent="0">
              <a:buNone/>
              <a:defRPr sz="1700" b="1"/>
            </a:lvl4pPr>
            <a:lvl5pPr marL="1843139" indent="0">
              <a:buNone/>
              <a:defRPr sz="1700" b="1"/>
            </a:lvl5pPr>
            <a:lvl6pPr marL="2303925" indent="0">
              <a:buNone/>
              <a:defRPr sz="1700" b="1"/>
            </a:lvl6pPr>
            <a:lvl7pPr marL="2764709" indent="0">
              <a:buNone/>
              <a:defRPr sz="1700" b="1"/>
            </a:lvl7pPr>
            <a:lvl8pPr marL="3225495" indent="0">
              <a:buNone/>
              <a:defRPr sz="1700" b="1"/>
            </a:lvl8pPr>
            <a:lvl9pPr marL="3686280"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95302" y="2174875"/>
            <a:ext cx="4376871" cy="3951289"/>
          </a:xfrm>
        </p:spPr>
        <p:txBody>
          <a:bodyPr/>
          <a:lstStyle>
            <a:lvl1pPr>
              <a:defRPr sz="23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5032113" y="1535114"/>
            <a:ext cx="4378589" cy="639761"/>
          </a:xfrm>
        </p:spPr>
        <p:txBody>
          <a:bodyPr anchor="b"/>
          <a:lstStyle>
            <a:lvl1pPr marL="0" indent="0">
              <a:buNone/>
              <a:defRPr sz="2300" b="1"/>
            </a:lvl1pPr>
            <a:lvl2pPr marL="460785" indent="0">
              <a:buNone/>
              <a:defRPr sz="2100" b="1"/>
            </a:lvl2pPr>
            <a:lvl3pPr marL="921570" indent="0">
              <a:buNone/>
              <a:defRPr sz="1900" b="1"/>
            </a:lvl3pPr>
            <a:lvl4pPr marL="1382355" indent="0">
              <a:buNone/>
              <a:defRPr sz="1700" b="1"/>
            </a:lvl4pPr>
            <a:lvl5pPr marL="1843139" indent="0">
              <a:buNone/>
              <a:defRPr sz="1700" b="1"/>
            </a:lvl5pPr>
            <a:lvl6pPr marL="2303925" indent="0">
              <a:buNone/>
              <a:defRPr sz="1700" b="1"/>
            </a:lvl6pPr>
            <a:lvl7pPr marL="2764709" indent="0">
              <a:buNone/>
              <a:defRPr sz="1700" b="1"/>
            </a:lvl7pPr>
            <a:lvl8pPr marL="3225495" indent="0">
              <a:buNone/>
              <a:defRPr sz="1700" b="1"/>
            </a:lvl8pPr>
            <a:lvl9pPr marL="3686280"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032113" y="2174875"/>
            <a:ext cx="4378589" cy="3951289"/>
          </a:xfrm>
        </p:spPr>
        <p:txBody>
          <a:bodyPr/>
          <a:lstStyle>
            <a:lvl1pPr>
              <a:defRPr sz="23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D085D87F-CFC6-4605-940D-830A8AB76148}" type="datetimeFigureOut">
              <a:rPr lang="de-DE" smtClean="0"/>
              <a:t>29.09.2016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C086EAD-A3BC-4FBE-8488-6973B0AEA48A}" type="slidenum">
              <a:rPr lang="de-DE" smtClean="0"/>
              <a:t>‹#›</a:t>
            </a:fld>
            <a:endParaRPr lang="de-DE"/>
          </a:p>
        </p:txBody>
      </p:sp>
    </p:spTree>
    <p:extLst>
      <p:ext uri="{BB962C8B-B14F-4D97-AF65-F5344CB8AC3E}">
        <p14:creationId xmlns:p14="http://schemas.microsoft.com/office/powerpoint/2010/main" val="351738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D085D87F-CFC6-4605-940D-830A8AB76148}" type="datetimeFigureOut">
              <a:rPr lang="de-DE" smtClean="0"/>
              <a:t>29.09.2016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C086EAD-A3BC-4FBE-8488-6973B0AEA48A}" type="slidenum">
              <a:rPr lang="de-DE" smtClean="0"/>
              <a:t>‹#›</a:t>
            </a:fld>
            <a:endParaRPr lang="de-DE"/>
          </a:p>
        </p:txBody>
      </p:sp>
    </p:spTree>
    <p:extLst>
      <p:ext uri="{BB962C8B-B14F-4D97-AF65-F5344CB8AC3E}">
        <p14:creationId xmlns:p14="http://schemas.microsoft.com/office/powerpoint/2010/main" val="184472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5D87F-CFC6-4605-940D-830A8AB76148}" type="datetimeFigureOut">
              <a:rPr lang="de-DE" smtClean="0"/>
              <a:t>29.09.2016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C086EAD-A3BC-4FBE-8488-6973B0AEA48A}" type="slidenum">
              <a:rPr lang="de-DE" smtClean="0"/>
              <a:t>‹#›</a:t>
            </a:fld>
            <a:endParaRPr lang="de-DE"/>
          </a:p>
        </p:txBody>
      </p:sp>
      <p:sp>
        <p:nvSpPr>
          <p:cNvPr id="5" name="スライド番号プレースホルダ 7"/>
          <p:cNvSpPr txBox="1">
            <a:spLocks noGrp="1"/>
          </p:cNvSpPr>
          <p:nvPr userDrawn="1"/>
        </p:nvSpPr>
        <p:spPr bwMode="auto">
          <a:xfrm>
            <a:off x="234004" y="6400966"/>
            <a:ext cx="7020000"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r>
              <a:rPr lang="en-US" altLang="ja-JP" b="1" kern="0" dirty="0">
                <a:solidFill>
                  <a:prstClr val="white">
                    <a:lumMod val="50000"/>
                  </a:prstClr>
                </a:solidFill>
                <a:latin typeface="Tahoma" pitchFamily="34" charset="0"/>
                <a:ea typeface="Tahoma" pitchFamily="34" charset="0"/>
                <a:cs typeface="Tahoma" pitchFamily="34" charset="0"/>
              </a:rPr>
              <a:t>              </a:t>
            </a:r>
            <a:r>
              <a:rPr kumimoji="1" lang="en-US" altLang="ja-JP" dirty="0">
                <a:solidFill>
                  <a:schemeClr val="bg1">
                    <a:lumMod val="75000"/>
                  </a:schemeClr>
                </a:solidFill>
                <a:latin typeface="Myriad Pro" pitchFamily="34" charset="0"/>
                <a:ea typeface="Adobe Gothic Std B" pitchFamily="34" charset="-128"/>
                <a:cs typeface="Times New Roman"/>
              </a:rPr>
              <a:t>European Technology Center</a:t>
            </a:r>
            <a:endParaRPr lang="ja-JP" altLang="ja-JP" sz="1700" dirty="0">
              <a:solidFill>
                <a:schemeClr val="bg1">
                  <a:lumMod val="75000"/>
                </a:schemeClr>
              </a:solidFill>
              <a:latin typeface="Myriad Pro" pitchFamily="34" charset="0"/>
              <a:ea typeface="Adobe Gothic Std B" pitchFamily="34" charset="-128"/>
              <a:cs typeface="ＭＳ Ｐゴシック"/>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7764" y="6348558"/>
            <a:ext cx="663703" cy="464820"/>
          </a:xfrm>
          <a:prstGeom prst="rect">
            <a:avLst/>
          </a:prstGeom>
        </p:spPr>
      </p:pic>
      <p:cxnSp>
        <p:nvCxnSpPr>
          <p:cNvPr id="7" name="Straight Connector 6"/>
          <p:cNvCxnSpPr/>
          <p:nvPr userDrawn="1"/>
        </p:nvCxnSpPr>
        <p:spPr>
          <a:xfrm>
            <a:off x="366747" y="908720"/>
            <a:ext cx="9266775" cy="0"/>
          </a:xfrm>
          <a:prstGeom prst="line">
            <a:avLst/>
          </a:prstGeom>
        </p:spPr>
        <p:style>
          <a:lnRef idx="1">
            <a:schemeClr val="dk1"/>
          </a:lnRef>
          <a:fillRef idx="0">
            <a:schemeClr val="dk1"/>
          </a:fillRef>
          <a:effectRef idx="0">
            <a:schemeClr val="dk1"/>
          </a:effectRef>
          <a:fontRef idx="minor">
            <a:schemeClr val="tx1"/>
          </a:fontRef>
        </p:style>
      </p:cxnSp>
      <p:pic>
        <p:nvPicPr>
          <p:cNvPr id="8" name="図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81392" y="6348558"/>
            <a:ext cx="1294729" cy="432717"/>
          </a:xfrm>
          <a:prstGeom prst="rect">
            <a:avLst/>
          </a:prstGeom>
        </p:spPr>
      </p:pic>
    </p:spTree>
    <p:extLst>
      <p:ext uri="{BB962C8B-B14F-4D97-AF65-F5344CB8AC3E}">
        <p14:creationId xmlns:p14="http://schemas.microsoft.com/office/powerpoint/2010/main" val="70290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50"/>
            <a:ext cx="3259006" cy="1162051"/>
          </a:xfrm>
        </p:spPr>
        <p:txBody>
          <a:bodyPr anchor="b"/>
          <a:lstStyle>
            <a:lvl1pPr algn="l">
              <a:defRPr sz="2100" b="1"/>
            </a:lvl1pPr>
          </a:lstStyle>
          <a:p>
            <a:r>
              <a:rPr lang="en-US" smtClean="0"/>
              <a:t>Click to edit Master title style</a:t>
            </a:r>
            <a:endParaRPr lang="de-DE"/>
          </a:p>
        </p:txBody>
      </p:sp>
      <p:sp>
        <p:nvSpPr>
          <p:cNvPr id="3" name="Content Placeholder 2"/>
          <p:cNvSpPr>
            <a:spLocks noGrp="1"/>
          </p:cNvSpPr>
          <p:nvPr>
            <p:ph idx="1"/>
          </p:nvPr>
        </p:nvSpPr>
        <p:spPr>
          <a:xfrm>
            <a:off x="3872973" y="273054"/>
            <a:ext cx="5537728" cy="585311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95303" y="1435103"/>
            <a:ext cx="3259006" cy="4691063"/>
          </a:xfrm>
        </p:spPr>
        <p:txBody>
          <a:bodyPr/>
          <a:lstStyle>
            <a:lvl1pPr marL="0" indent="0">
              <a:buNone/>
              <a:defRPr sz="1500"/>
            </a:lvl1pPr>
            <a:lvl2pPr marL="460785" indent="0">
              <a:buNone/>
              <a:defRPr sz="1300"/>
            </a:lvl2pPr>
            <a:lvl3pPr marL="921570" indent="0">
              <a:buNone/>
              <a:defRPr sz="1000"/>
            </a:lvl3pPr>
            <a:lvl4pPr marL="1382355" indent="0">
              <a:buNone/>
              <a:defRPr sz="900"/>
            </a:lvl4pPr>
            <a:lvl5pPr marL="1843139" indent="0">
              <a:buNone/>
              <a:defRPr sz="900"/>
            </a:lvl5pPr>
            <a:lvl6pPr marL="2303925" indent="0">
              <a:buNone/>
              <a:defRPr sz="900"/>
            </a:lvl6pPr>
            <a:lvl7pPr marL="2764709" indent="0">
              <a:buNone/>
              <a:defRPr sz="900"/>
            </a:lvl7pPr>
            <a:lvl8pPr marL="3225495" indent="0">
              <a:buNone/>
              <a:defRPr sz="900"/>
            </a:lvl8pPr>
            <a:lvl9pPr marL="368628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5D87F-CFC6-4605-940D-830A8AB76148}" type="datetimeFigureOut">
              <a:rPr lang="de-DE" smtClean="0"/>
              <a:t>29.09.2016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C086EAD-A3BC-4FBE-8488-6973B0AEA48A}" type="slidenum">
              <a:rPr lang="de-DE" smtClean="0"/>
              <a:t>‹#›</a:t>
            </a:fld>
            <a:endParaRPr lang="de-DE"/>
          </a:p>
        </p:txBody>
      </p:sp>
    </p:spTree>
    <p:extLst>
      <p:ext uri="{BB962C8B-B14F-4D97-AF65-F5344CB8AC3E}">
        <p14:creationId xmlns:p14="http://schemas.microsoft.com/office/powerpoint/2010/main" val="644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8" y="4800601"/>
            <a:ext cx="5943600" cy="566737"/>
          </a:xfrm>
        </p:spPr>
        <p:txBody>
          <a:bodyPr anchor="b"/>
          <a:lstStyle>
            <a:lvl1pPr algn="l">
              <a:defRPr sz="2100" b="1"/>
            </a:lvl1pPr>
          </a:lstStyle>
          <a:p>
            <a:r>
              <a:rPr lang="en-US" smtClean="0"/>
              <a:t>Click to edit Master title style</a:t>
            </a:r>
            <a:endParaRPr lang="de-DE"/>
          </a:p>
        </p:txBody>
      </p:sp>
      <p:sp>
        <p:nvSpPr>
          <p:cNvPr id="3" name="Picture Placeholder 2"/>
          <p:cNvSpPr>
            <a:spLocks noGrp="1"/>
          </p:cNvSpPr>
          <p:nvPr>
            <p:ph type="pic" idx="1"/>
          </p:nvPr>
        </p:nvSpPr>
        <p:spPr>
          <a:xfrm>
            <a:off x="1941648" y="612776"/>
            <a:ext cx="5943600" cy="4114800"/>
          </a:xfrm>
        </p:spPr>
        <p:txBody>
          <a:bodyPr/>
          <a:lstStyle>
            <a:lvl1pPr marL="0" indent="0">
              <a:buNone/>
              <a:defRPr sz="3200"/>
            </a:lvl1pPr>
            <a:lvl2pPr marL="460785" indent="0">
              <a:buNone/>
              <a:defRPr sz="2800"/>
            </a:lvl2pPr>
            <a:lvl3pPr marL="921570" indent="0">
              <a:buNone/>
              <a:defRPr sz="2300"/>
            </a:lvl3pPr>
            <a:lvl4pPr marL="1382355" indent="0">
              <a:buNone/>
              <a:defRPr sz="2100"/>
            </a:lvl4pPr>
            <a:lvl5pPr marL="1843139" indent="0">
              <a:buNone/>
              <a:defRPr sz="2100"/>
            </a:lvl5pPr>
            <a:lvl6pPr marL="2303925" indent="0">
              <a:buNone/>
              <a:defRPr sz="2100"/>
            </a:lvl6pPr>
            <a:lvl7pPr marL="2764709" indent="0">
              <a:buNone/>
              <a:defRPr sz="2100"/>
            </a:lvl7pPr>
            <a:lvl8pPr marL="3225495" indent="0">
              <a:buNone/>
              <a:defRPr sz="2100"/>
            </a:lvl8pPr>
            <a:lvl9pPr marL="3686280" indent="0">
              <a:buNone/>
              <a:defRPr sz="2100"/>
            </a:lvl9pPr>
          </a:lstStyle>
          <a:p>
            <a:endParaRPr lang="de-DE"/>
          </a:p>
        </p:txBody>
      </p:sp>
      <p:sp>
        <p:nvSpPr>
          <p:cNvPr id="4" name="Text Placeholder 3"/>
          <p:cNvSpPr>
            <a:spLocks noGrp="1"/>
          </p:cNvSpPr>
          <p:nvPr>
            <p:ph type="body" sz="half" idx="2"/>
          </p:nvPr>
        </p:nvSpPr>
        <p:spPr>
          <a:xfrm>
            <a:off x="1941648" y="5367339"/>
            <a:ext cx="5943600" cy="804862"/>
          </a:xfrm>
        </p:spPr>
        <p:txBody>
          <a:bodyPr/>
          <a:lstStyle>
            <a:lvl1pPr marL="0" indent="0">
              <a:buNone/>
              <a:defRPr sz="1500"/>
            </a:lvl1pPr>
            <a:lvl2pPr marL="460785" indent="0">
              <a:buNone/>
              <a:defRPr sz="1300"/>
            </a:lvl2pPr>
            <a:lvl3pPr marL="921570" indent="0">
              <a:buNone/>
              <a:defRPr sz="1000"/>
            </a:lvl3pPr>
            <a:lvl4pPr marL="1382355" indent="0">
              <a:buNone/>
              <a:defRPr sz="900"/>
            </a:lvl4pPr>
            <a:lvl5pPr marL="1843139" indent="0">
              <a:buNone/>
              <a:defRPr sz="900"/>
            </a:lvl5pPr>
            <a:lvl6pPr marL="2303925" indent="0">
              <a:buNone/>
              <a:defRPr sz="900"/>
            </a:lvl6pPr>
            <a:lvl7pPr marL="2764709" indent="0">
              <a:buNone/>
              <a:defRPr sz="900"/>
            </a:lvl7pPr>
            <a:lvl8pPr marL="3225495" indent="0">
              <a:buNone/>
              <a:defRPr sz="900"/>
            </a:lvl8pPr>
            <a:lvl9pPr marL="368628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5D87F-CFC6-4605-940D-830A8AB76148}" type="datetimeFigureOut">
              <a:rPr lang="de-DE" smtClean="0"/>
              <a:t>29.09.2016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C086EAD-A3BC-4FBE-8488-6973B0AEA48A}" type="slidenum">
              <a:rPr lang="de-DE" smtClean="0"/>
              <a:t>‹#›</a:t>
            </a:fld>
            <a:endParaRPr lang="de-DE"/>
          </a:p>
        </p:txBody>
      </p:sp>
    </p:spTree>
    <p:extLst>
      <p:ext uri="{BB962C8B-B14F-4D97-AF65-F5344CB8AC3E}">
        <p14:creationId xmlns:p14="http://schemas.microsoft.com/office/powerpoint/2010/main" val="60545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2" y="274639"/>
            <a:ext cx="8915400" cy="1143001"/>
          </a:xfrm>
          <a:prstGeom prst="rect">
            <a:avLst/>
          </a:prstGeom>
        </p:spPr>
        <p:txBody>
          <a:bodyPr vert="horz" lIns="92157" tIns="46079" rIns="92157" bIns="46079"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95302" y="1600205"/>
            <a:ext cx="8915400" cy="4525963"/>
          </a:xfrm>
          <a:prstGeom prst="rect">
            <a:avLst/>
          </a:prstGeom>
        </p:spPr>
        <p:txBody>
          <a:bodyPr vert="horz" lIns="92157" tIns="46079" rIns="92157" bIns="460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95300" y="6356355"/>
            <a:ext cx="2311401" cy="365124"/>
          </a:xfrm>
          <a:prstGeom prst="rect">
            <a:avLst/>
          </a:prstGeom>
        </p:spPr>
        <p:txBody>
          <a:bodyPr vert="horz" lIns="92157" tIns="46079" rIns="92157" bIns="46079" rtlCol="0" anchor="ctr"/>
          <a:lstStyle>
            <a:lvl1pPr algn="l">
              <a:defRPr sz="1300">
                <a:solidFill>
                  <a:schemeClr val="tx1">
                    <a:tint val="75000"/>
                  </a:schemeClr>
                </a:solidFill>
              </a:defRPr>
            </a:lvl1pPr>
          </a:lstStyle>
          <a:p>
            <a:fld id="{D085D87F-CFC6-4605-940D-830A8AB76148}" type="datetimeFigureOut">
              <a:rPr lang="de-DE" smtClean="0"/>
              <a:t>29.09.2016</a:t>
            </a:fld>
            <a:endParaRPr lang="de-DE"/>
          </a:p>
        </p:txBody>
      </p:sp>
      <p:sp>
        <p:nvSpPr>
          <p:cNvPr id="5" name="Footer Placeholder 4"/>
          <p:cNvSpPr>
            <a:spLocks noGrp="1"/>
          </p:cNvSpPr>
          <p:nvPr>
            <p:ph type="ftr" sz="quarter" idx="3"/>
          </p:nvPr>
        </p:nvSpPr>
        <p:spPr>
          <a:xfrm>
            <a:off x="3384551" y="6356355"/>
            <a:ext cx="3136900" cy="365124"/>
          </a:xfrm>
          <a:prstGeom prst="rect">
            <a:avLst/>
          </a:prstGeom>
        </p:spPr>
        <p:txBody>
          <a:bodyPr vert="horz" lIns="92157" tIns="46079" rIns="92157" bIns="46079" rtlCol="0" anchor="ctr"/>
          <a:lstStyle>
            <a:lvl1pPr algn="ctr">
              <a:defRPr sz="13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7099302" y="6356355"/>
            <a:ext cx="2311401" cy="365124"/>
          </a:xfrm>
          <a:prstGeom prst="rect">
            <a:avLst/>
          </a:prstGeom>
        </p:spPr>
        <p:txBody>
          <a:bodyPr vert="horz" lIns="92157" tIns="46079" rIns="92157" bIns="46079" rtlCol="0" anchor="ctr"/>
          <a:lstStyle>
            <a:lvl1pPr algn="r">
              <a:defRPr sz="1300">
                <a:solidFill>
                  <a:schemeClr val="tx1">
                    <a:tint val="75000"/>
                  </a:schemeClr>
                </a:solidFill>
              </a:defRPr>
            </a:lvl1pPr>
          </a:lstStyle>
          <a:p>
            <a:fld id="{3C086EAD-A3BC-4FBE-8488-6973B0AEA48A}" type="slidenum">
              <a:rPr lang="de-DE" smtClean="0"/>
              <a:t>‹#›</a:t>
            </a:fld>
            <a:endParaRPr lang="de-DE"/>
          </a:p>
        </p:txBody>
      </p:sp>
    </p:spTree>
    <p:extLst>
      <p:ext uri="{BB962C8B-B14F-4D97-AF65-F5344CB8AC3E}">
        <p14:creationId xmlns:p14="http://schemas.microsoft.com/office/powerpoint/2010/main" val="3492062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21570" rtl="0" eaLnBrk="1" latinLnBrk="0" hangingPunct="1">
        <a:spcBef>
          <a:spcPct val="0"/>
        </a:spcBef>
        <a:buNone/>
        <a:defRPr sz="4500" kern="1200">
          <a:solidFill>
            <a:schemeClr val="tx1"/>
          </a:solidFill>
          <a:latin typeface="+mj-lt"/>
          <a:ea typeface="+mj-ea"/>
          <a:cs typeface="+mj-cs"/>
        </a:defRPr>
      </a:lvl1pPr>
    </p:titleStyle>
    <p:bodyStyle>
      <a:lvl1pPr marL="345588" indent="-345588" algn="l" defTabSz="9215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8776" indent="-287991" algn="l" defTabSz="92157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51962" indent="-230393" algn="l" defTabSz="92157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612747" indent="-230393" algn="l" defTabSz="92157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073532" indent="-230393" algn="l" defTabSz="92157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534317" indent="-230393" algn="l" defTabSz="92157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2995102" indent="-230393" algn="l" defTabSz="92157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455887" indent="-230393" algn="l" defTabSz="92157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3916672" indent="-230393" algn="l" defTabSz="92157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de-DE"/>
      </a:defPPr>
      <a:lvl1pPr marL="0" algn="l" defTabSz="921570" rtl="0" eaLnBrk="1" latinLnBrk="0" hangingPunct="1">
        <a:defRPr sz="1900" kern="1200">
          <a:solidFill>
            <a:schemeClr val="tx1"/>
          </a:solidFill>
          <a:latin typeface="+mn-lt"/>
          <a:ea typeface="+mn-ea"/>
          <a:cs typeface="+mn-cs"/>
        </a:defRPr>
      </a:lvl1pPr>
      <a:lvl2pPr marL="460785" algn="l" defTabSz="921570" rtl="0" eaLnBrk="1" latinLnBrk="0" hangingPunct="1">
        <a:defRPr sz="1900" kern="1200">
          <a:solidFill>
            <a:schemeClr val="tx1"/>
          </a:solidFill>
          <a:latin typeface="+mn-lt"/>
          <a:ea typeface="+mn-ea"/>
          <a:cs typeface="+mn-cs"/>
        </a:defRPr>
      </a:lvl2pPr>
      <a:lvl3pPr marL="921570" algn="l" defTabSz="921570" rtl="0" eaLnBrk="1" latinLnBrk="0" hangingPunct="1">
        <a:defRPr sz="1900" kern="1200">
          <a:solidFill>
            <a:schemeClr val="tx1"/>
          </a:solidFill>
          <a:latin typeface="+mn-lt"/>
          <a:ea typeface="+mn-ea"/>
          <a:cs typeface="+mn-cs"/>
        </a:defRPr>
      </a:lvl3pPr>
      <a:lvl4pPr marL="1382355" algn="l" defTabSz="921570" rtl="0" eaLnBrk="1" latinLnBrk="0" hangingPunct="1">
        <a:defRPr sz="1900" kern="1200">
          <a:solidFill>
            <a:schemeClr val="tx1"/>
          </a:solidFill>
          <a:latin typeface="+mn-lt"/>
          <a:ea typeface="+mn-ea"/>
          <a:cs typeface="+mn-cs"/>
        </a:defRPr>
      </a:lvl4pPr>
      <a:lvl5pPr marL="1843139" algn="l" defTabSz="921570" rtl="0" eaLnBrk="1" latinLnBrk="0" hangingPunct="1">
        <a:defRPr sz="1900" kern="1200">
          <a:solidFill>
            <a:schemeClr val="tx1"/>
          </a:solidFill>
          <a:latin typeface="+mn-lt"/>
          <a:ea typeface="+mn-ea"/>
          <a:cs typeface="+mn-cs"/>
        </a:defRPr>
      </a:lvl5pPr>
      <a:lvl6pPr marL="2303925" algn="l" defTabSz="921570" rtl="0" eaLnBrk="1" latinLnBrk="0" hangingPunct="1">
        <a:defRPr sz="1900" kern="1200">
          <a:solidFill>
            <a:schemeClr val="tx1"/>
          </a:solidFill>
          <a:latin typeface="+mn-lt"/>
          <a:ea typeface="+mn-ea"/>
          <a:cs typeface="+mn-cs"/>
        </a:defRPr>
      </a:lvl6pPr>
      <a:lvl7pPr marL="2764709" algn="l" defTabSz="921570" rtl="0" eaLnBrk="1" latinLnBrk="0" hangingPunct="1">
        <a:defRPr sz="1900" kern="1200">
          <a:solidFill>
            <a:schemeClr val="tx1"/>
          </a:solidFill>
          <a:latin typeface="+mn-lt"/>
          <a:ea typeface="+mn-ea"/>
          <a:cs typeface="+mn-cs"/>
        </a:defRPr>
      </a:lvl7pPr>
      <a:lvl8pPr marL="3225495" algn="l" defTabSz="921570" rtl="0" eaLnBrk="1" latinLnBrk="0" hangingPunct="1">
        <a:defRPr sz="1900" kern="1200">
          <a:solidFill>
            <a:schemeClr val="tx1"/>
          </a:solidFill>
          <a:latin typeface="+mn-lt"/>
          <a:ea typeface="+mn-ea"/>
          <a:cs typeface="+mn-cs"/>
        </a:defRPr>
      </a:lvl8pPr>
      <a:lvl9pPr marL="3686280" algn="l" defTabSz="92157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6747" y="1080305"/>
            <a:ext cx="4586254" cy="1988656"/>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fontAlgn="base">
              <a:lnSpc>
                <a:spcPct val="80000"/>
              </a:lnSpc>
              <a:spcBef>
                <a:spcPct val="0"/>
              </a:spcBef>
              <a:spcAft>
                <a:spcPct val="0"/>
              </a:spcAft>
            </a:pPr>
            <a:endParaRPr kumimoji="1" lang="en-GB" sz="2400" dirty="0">
              <a:solidFill>
                <a:prstClr val="black"/>
              </a:solidFill>
            </a:endParaRPr>
          </a:p>
        </p:txBody>
      </p:sp>
      <p:sp>
        <p:nvSpPr>
          <p:cNvPr id="7" name="Rectangle 6"/>
          <p:cNvSpPr/>
          <p:nvPr/>
        </p:nvSpPr>
        <p:spPr>
          <a:xfrm>
            <a:off x="366752" y="3140968"/>
            <a:ext cx="4586252" cy="3168353"/>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lIns="92157" tIns="46079" rIns="92157" bIns="46079" rtlCol="0" anchor="ctr"/>
          <a:lstStyle/>
          <a:p>
            <a:pPr algn="ctr"/>
            <a:endParaRPr kumimoji="1" lang="en-GB" dirty="0" smtClean="0"/>
          </a:p>
        </p:txBody>
      </p:sp>
      <p:sp>
        <p:nvSpPr>
          <p:cNvPr id="8" name="Rectangle 7"/>
          <p:cNvSpPr/>
          <p:nvPr/>
        </p:nvSpPr>
        <p:spPr>
          <a:xfrm>
            <a:off x="5109020" y="1080305"/>
            <a:ext cx="4524502" cy="5229016"/>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lIns="92157" tIns="46079" rIns="92157" bIns="46079" rtlCol="0" anchor="ctr"/>
          <a:lstStyle/>
          <a:p>
            <a:pPr algn="ctr"/>
            <a:endParaRPr kumimoji="1" lang="en-GB" dirty="0" smtClean="0"/>
          </a:p>
        </p:txBody>
      </p:sp>
      <p:sp>
        <p:nvSpPr>
          <p:cNvPr id="9" name="Title 3"/>
          <p:cNvSpPr txBox="1">
            <a:spLocks/>
          </p:cNvSpPr>
          <p:nvPr/>
        </p:nvSpPr>
        <p:spPr>
          <a:xfrm>
            <a:off x="366748" y="44624"/>
            <a:ext cx="9266774" cy="792000"/>
          </a:xfrm>
          <a:prstGeom prst="rect">
            <a:avLst/>
          </a:prstGeom>
        </p:spPr>
        <p:txBody>
          <a:bodyPr lIns="92157" tIns="46079" rIns="92157" bIns="46079"/>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latin typeface="Tahoma" panose="020B0604030504040204" pitchFamily="34" charset="0"/>
                <a:ea typeface="Tahoma" panose="020B0604030504040204" pitchFamily="34" charset="0"/>
                <a:cs typeface="Tahoma" panose="020B0604030504040204" pitchFamily="34" charset="0"/>
              </a:rPr>
              <a:t>Image reconstruction from compressive sensing measurements using deep learning </a:t>
            </a:r>
            <a:endParaRPr lang="en-GB" sz="2400" b="1"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366752" y="3140968"/>
            <a:ext cx="4586252" cy="2555270"/>
          </a:xfrm>
          <a:prstGeom prst="rect">
            <a:avLst/>
          </a:prstGeom>
          <a:noFill/>
          <a:ln>
            <a:solidFill>
              <a:srgbClr val="7030A0"/>
            </a:solidFill>
          </a:ln>
        </p:spPr>
        <p:txBody>
          <a:bodyPr wrap="square" lIns="92157" tIns="46079" rIns="92157" bIns="46079" rtlCol="0">
            <a:spAutoFit/>
          </a:bodyPr>
          <a:lstStyle/>
          <a:p>
            <a:pPr>
              <a:tabLst>
                <a:tab pos="1084765" algn="l"/>
              </a:tabLst>
            </a:pPr>
            <a:r>
              <a:rPr lang="en-GB" sz="1600" b="1" dirty="0">
                <a:latin typeface="Tahoma" panose="020B0604030504040204" pitchFamily="34" charset="0"/>
                <a:ea typeface="Tahoma" panose="020B0604030504040204" pitchFamily="34" charset="0"/>
                <a:cs typeface="Tahoma" panose="020B0604030504040204" pitchFamily="34" charset="0"/>
              </a:rPr>
              <a:t>Abstract</a:t>
            </a:r>
            <a:r>
              <a:rPr lang="en-GB" sz="1600" b="1" dirty="0" smtClean="0">
                <a:latin typeface="Tahoma" panose="020B0604030504040204" pitchFamily="34" charset="0"/>
                <a:ea typeface="Tahoma" panose="020B0604030504040204" pitchFamily="34" charset="0"/>
                <a:cs typeface="Tahoma" panose="020B0604030504040204" pitchFamily="34" charset="0"/>
              </a:rPr>
              <a:t>:</a:t>
            </a:r>
          </a:p>
          <a:p>
            <a:pPr>
              <a:tabLst>
                <a:tab pos="1084765" algn="l"/>
              </a:tabLst>
            </a:pPr>
            <a:endParaRPr lang="en-GB" sz="1600" b="1" dirty="0" smtClean="0">
              <a:latin typeface="Tahoma" panose="020B0604030504040204" pitchFamily="34" charset="0"/>
              <a:ea typeface="Tahoma" panose="020B0604030504040204" pitchFamily="34" charset="0"/>
              <a:cs typeface="Tahoma" panose="020B0604030504040204" pitchFamily="34" charset="0"/>
            </a:endParaRPr>
          </a:p>
          <a:p>
            <a:pPr algn="just">
              <a:tabLst>
                <a:tab pos="1084765" algn="l"/>
              </a:tabLst>
            </a:pPr>
            <a:r>
              <a:rPr lang="en-GB" sz="1600" dirty="0" smtClean="0">
                <a:latin typeface="Tahoma" panose="020B0604030504040204" pitchFamily="34" charset="0"/>
                <a:ea typeface="Tahoma" panose="020B0604030504040204" pitchFamily="34" charset="0"/>
                <a:cs typeface="Tahoma" panose="020B0604030504040204" pitchFamily="34" charset="0"/>
              </a:rPr>
              <a:t>In this thesis we addressed the problem of reconstructing images from compressive sensing measurements using a deep learning approach. We proposed a Convolutional Neural Network (CNN) that proved to </a:t>
            </a:r>
            <a:r>
              <a:rPr lang="en-GB" sz="1600" dirty="0" smtClean="0">
                <a:latin typeface="Tahoma" panose="020B0604030504040204" pitchFamily="34" charset="0"/>
                <a:ea typeface="Tahoma" panose="020B0604030504040204" pitchFamily="34" charset="0"/>
                <a:cs typeface="Tahoma" panose="020B0604030504040204" pitchFamily="34" charset="0"/>
              </a:rPr>
              <a:t>successfully recover  images. Our </a:t>
            </a:r>
            <a:r>
              <a:rPr lang="en-GB" sz="1600" dirty="0" smtClean="0">
                <a:latin typeface="Tahoma" panose="020B0604030504040204" pitchFamily="34" charset="0"/>
                <a:ea typeface="Tahoma" panose="020B0604030504040204" pitchFamily="34" charset="0"/>
                <a:cs typeface="Tahoma" panose="020B0604030504040204" pitchFamily="34" charset="0"/>
              </a:rPr>
              <a:t>approach is able </a:t>
            </a:r>
            <a:r>
              <a:rPr lang="en-GB" sz="1600" smtClean="0">
                <a:latin typeface="Tahoma" panose="020B0604030504040204" pitchFamily="34" charset="0"/>
                <a:ea typeface="Tahoma" panose="020B0604030504040204" pitchFamily="34" charset="0"/>
                <a:cs typeface="Tahoma" panose="020B0604030504040204" pitchFamily="34" charset="0"/>
              </a:rPr>
              <a:t>to </a:t>
            </a:r>
            <a:r>
              <a:rPr lang="en-GB" sz="1600" smtClean="0">
                <a:latin typeface="Tahoma" panose="020B0604030504040204" pitchFamily="34" charset="0"/>
                <a:ea typeface="Tahoma" panose="020B0604030504040204" pitchFamily="34" charset="0"/>
                <a:cs typeface="Tahoma" panose="020B0604030504040204" pitchFamily="34" charset="0"/>
              </a:rPr>
              <a:t>perform faster </a:t>
            </a:r>
            <a:r>
              <a:rPr lang="en-GB" sz="1600" dirty="0" smtClean="0">
                <a:latin typeface="Tahoma" panose="020B0604030504040204" pitchFamily="34" charset="0"/>
                <a:ea typeface="Tahoma" panose="020B0604030504040204" pitchFamily="34" charset="0"/>
                <a:cs typeface="Tahoma" panose="020B0604030504040204" pitchFamily="34" charset="0"/>
              </a:rPr>
              <a:t>while maintaining a high quality and good visual impact.    </a:t>
            </a:r>
            <a:endParaRPr lang="en-GB" sz="1600" b="1" dirty="0">
              <a:latin typeface="Tahoma" panose="020B0604030504040204" pitchFamily="34" charset="0"/>
              <a:ea typeface="Tahoma" panose="020B0604030504040204" pitchFamily="34" charset="0"/>
              <a:cs typeface="Tahoma" panose="020B0604030504040204" pitchFamily="34" charset="0"/>
            </a:endParaRPr>
          </a:p>
        </p:txBody>
      </p:sp>
      <p:sp>
        <p:nvSpPr>
          <p:cNvPr id="16" name="TextBox 15"/>
          <p:cNvSpPr txBox="1"/>
          <p:nvPr/>
        </p:nvSpPr>
        <p:spPr>
          <a:xfrm>
            <a:off x="366748" y="1089056"/>
            <a:ext cx="4251813" cy="1816607"/>
          </a:xfrm>
          <a:prstGeom prst="rect">
            <a:avLst/>
          </a:prstGeom>
          <a:noFill/>
        </p:spPr>
        <p:txBody>
          <a:bodyPr wrap="square" lIns="92157" tIns="46079" rIns="92157" bIns="46079" rtlCol="0">
            <a:spAutoFit/>
          </a:bodyPr>
          <a:lstStyle/>
          <a:p>
            <a:pPr>
              <a:tabLst>
                <a:tab pos="1084765" algn="l"/>
              </a:tabLst>
            </a:pPr>
            <a:r>
              <a:rPr kumimoji="1" lang="en-GB" sz="1600" b="1" dirty="0">
                <a:latin typeface="Tahoma" panose="020B0604030504040204" pitchFamily="34" charset="0"/>
                <a:ea typeface="Tahoma" panose="020B0604030504040204" pitchFamily="34" charset="0"/>
                <a:cs typeface="Tahoma" panose="020B0604030504040204" pitchFamily="34" charset="0"/>
              </a:rPr>
              <a:t>Outline</a:t>
            </a:r>
          </a:p>
          <a:p>
            <a:pPr>
              <a:tabLst>
                <a:tab pos="902370" algn="l"/>
              </a:tabLst>
            </a:pPr>
            <a:r>
              <a:rPr kumimoji="1" lang="en-GB" sz="1600" dirty="0">
                <a:latin typeface="Tahoma" panose="020B0604030504040204" pitchFamily="34" charset="0"/>
                <a:ea typeface="Tahoma" panose="020B0604030504040204" pitchFamily="34" charset="0"/>
                <a:cs typeface="Tahoma" panose="020B0604030504040204" pitchFamily="34" charset="0"/>
              </a:rPr>
              <a:t>Name: 	</a:t>
            </a:r>
            <a:r>
              <a:rPr kumimoji="1" lang="en-GB" sz="1600" dirty="0" smtClean="0">
                <a:latin typeface="Tahoma" panose="020B0604030504040204" pitchFamily="34" charset="0"/>
                <a:ea typeface="Tahoma" panose="020B0604030504040204" pitchFamily="34" charset="0"/>
                <a:cs typeface="Tahoma" panose="020B0604030504040204" pitchFamily="34" charset="0"/>
              </a:rPr>
              <a:t>LUIS BRACAMONTES</a:t>
            </a:r>
            <a:endParaRPr kumimoji="1" lang="en-GB" sz="1600" dirty="0">
              <a:latin typeface="Tahoma" panose="020B0604030504040204" pitchFamily="34" charset="0"/>
              <a:ea typeface="Tahoma" panose="020B0604030504040204" pitchFamily="34" charset="0"/>
              <a:cs typeface="Tahoma" panose="020B0604030504040204" pitchFamily="34" charset="0"/>
            </a:endParaRPr>
          </a:p>
          <a:p>
            <a:pPr>
              <a:tabLst>
                <a:tab pos="902370" algn="l"/>
              </a:tabLst>
            </a:pPr>
            <a:r>
              <a:rPr kumimoji="1" lang="en-GB" sz="1600" dirty="0">
                <a:latin typeface="Tahoma" panose="020B0604030504040204" pitchFamily="34" charset="0"/>
                <a:ea typeface="Tahoma" panose="020B0604030504040204" pitchFamily="34" charset="0"/>
                <a:cs typeface="Tahoma" panose="020B0604030504040204" pitchFamily="34" charset="0"/>
              </a:rPr>
              <a:t>Type: 	Master </a:t>
            </a:r>
            <a:r>
              <a:rPr kumimoji="1" lang="en-GB" sz="1600" dirty="0" smtClean="0">
                <a:latin typeface="Tahoma" panose="020B0604030504040204" pitchFamily="34" charset="0"/>
                <a:ea typeface="Tahoma" panose="020B0604030504040204" pitchFamily="34" charset="0"/>
                <a:cs typeface="Tahoma" panose="020B0604030504040204" pitchFamily="34" charset="0"/>
              </a:rPr>
              <a:t>Thesis</a:t>
            </a:r>
            <a:endParaRPr kumimoji="1" lang="en-GB" sz="1600" dirty="0">
              <a:latin typeface="Tahoma" panose="020B0604030504040204" pitchFamily="34" charset="0"/>
              <a:ea typeface="Tahoma" panose="020B0604030504040204" pitchFamily="34" charset="0"/>
              <a:cs typeface="Tahoma" panose="020B0604030504040204" pitchFamily="34" charset="0"/>
            </a:endParaRPr>
          </a:p>
          <a:p>
            <a:pPr>
              <a:tabLst>
                <a:tab pos="902370" algn="l"/>
              </a:tabLst>
            </a:pPr>
            <a:r>
              <a:rPr lang="en-GB" sz="1600" dirty="0">
                <a:latin typeface="Tahoma" panose="020B0604030504040204" pitchFamily="34" charset="0"/>
                <a:ea typeface="Tahoma" panose="020B0604030504040204" pitchFamily="34" charset="0"/>
                <a:cs typeface="Tahoma" panose="020B0604030504040204" pitchFamily="34" charset="0"/>
              </a:rPr>
              <a:t>Institute: 	</a:t>
            </a:r>
            <a:r>
              <a:rPr lang="en-GB" sz="1600" dirty="0" smtClean="0">
                <a:latin typeface="Tahoma" panose="020B0604030504040204" pitchFamily="34" charset="0"/>
                <a:ea typeface="Tahoma" panose="020B0604030504040204" pitchFamily="34" charset="0"/>
                <a:cs typeface="Tahoma" panose="020B0604030504040204" pitchFamily="34" charset="0"/>
              </a:rPr>
              <a:t>University of Stuttgart</a:t>
            </a:r>
            <a:endParaRPr lang="en-GB" sz="1600" dirty="0">
              <a:latin typeface="Tahoma" panose="020B0604030504040204" pitchFamily="34" charset="0"/>
              <a:ea typeface="Tahoma" panose="020B0604030504040204" pitchFamily="34" charset="0"/>
              <a:cs typeface="Tahoma" panose="020B0604030504040204" pitchFamily="34" charset="0"/>
            </a:endParaRPr>
          </a:p>
          <a:p>
            <a:pPr>
              <a:tabLst>
                <a:tab pos="902370" algn="l"/>
              </a:tabLst>
            </a:pPr>
            <a:r>
              <a:rPr kumimoji="1" lang="en-GB" sz="1600" dirty="0">
                <a:latin typeface="Tahoma" panose="020B0604030504040204" pitchFamily="34" charset="0"/>
                <a:ea typeface="Tahoma" panose="020B0604030504040204" pitchFamily="34" charset="0"/>
                <a:cs typeface="Tahoma" panose="020B0604030504040204" pitchFamily="34" charset="0"/>
              </a:rPr>
              <a:t>Duration:	</a:t>
            </a:r>
            <a:r>
              <a:rPr lang="en-GB" sz="1600" dirty="0" smtClean="0">
                <a:latin typeface="Tahoma" panose="020B0604030504040204" pitchFamily="34" charset="0"/>
                <a:ea typeface="Tahoma" panose="020B0604030504040204" pitchFamily="34" charset="0"/>
                <a:cs typeface="Tahoma" panose="020B0604030504040204" pitchFamily="34" charset="0"/>
              </a:rPr>
              <a:t>01.04.2016-30.09.2016</a:t>
            </a:r>
            <a:endParaRPr kumimoji="1" lang="en-GB" sz="1600" dirty="0">
              <a:latin typeface="Tahoma" panose="020B0604030504040204" pitchFamily="34" charset="0"/>
              <a:ea typeface="Tahoma" panose="020B0604030504040204" pitchFamily="34" charset="0"/>
              <a:cs typeface="Tahoma" panose="020B0604030504040204" pitchFamily="34" charset="0"/>
            </a:endParaRPr>
          </a:p>
          <a:p>
            <a:pPr>
              <a:tabLst>
                <a:tab pos="902370" algn="l"/>
              </a:tabLst>
            </a:pPr>
            <a:r>
              <a:rPr lang="en-GB" sz="1600" dirty="0">
                <a:latin typeface="Tahoma" panose="020B0604030504040204" pitchFamily="34" charset="0"/>
                <a:ea typeface="Tahoma" panose="020B0604030504040204" pitchFamily="34" charset="0"/>
                <a:cs typeface="Tahoma" panose="020B0604030504040204" pitchFamily="34" charset="0"/>
              </a:rPr>
              <a:t>Mentor: 	</a:t>
            </a:r>
            <a:r>
              <a:rPr lang="en-GB" sz="1600" dirty="0" smtClean="0">
                <a:latin typeface="Tahoma" panose="020B0604030504040204" pitchFamily="34" charset="0"/>
                <a:ea typeface="Tahoma" panose="020B0604030504040204" pitchFamily="34" charset="0"/>
                <a:cs typeface="Tahoma" panose="020B0604030504040204" pitchFamily="34" charset="0"/>
              </a:rPr>
              <a:t>Javier Alonso</a:t>
            </a:r>
            <a:endParaRPr lang="en-GB" sz="1600" dirty="0">
              <a:latin typeface="Tahoma" panose="020B0604030504040204" pitchFamily="34" charset="0"/>
              <a:ea typeface="Tahoma" panose="020B0604030504040204" pitchFamily="34" charset="0"/>
              <a:cs typeface="Tahoma" panose="020B0604030504040204" pitchFamily="34" charset="0"/>
            </a:endParaRPr>
          </a:p>
          <a:p>
            <a:pPr>
              <a:tabLst>
                <a:tab pos="902370" algn="l"/>
              </a:tabLst>
            </a:pPr>
            <a:r>
              <a:rPr kumimoji="1" lang="en-GB" sz="1600" dirty="0">
                <a:latin typeface="Tahoma" panose="020B0604030504040204" pitchFamily="34" charset="0"/>
                <a:ea typeface="Tahoma" panose="020B0604030504040204" pitchFamily="34" charset="0"/>
                <a:cs typeface="Tahoma" panose="020B0604030504040204" pitchFamily="34" charset="0"/>
              </a:rPr>
              <a:t>Prof.: 	</a:t>
            </a:r>
            <a:r>
              <a:rPr kumimoji="1" lang="en-GB" sz="1600" dirty="0" err="1">
                <a:latin typeface="Tahoma" panose="020B0604030504040204" pitchFamily="34" charset="0"/>
                <a:ea typeface="Tahoma" panose="020B0604030504040204" pitchFamily="34" charset="0"/>
                <a:cs typeface="Tahoma" panose="020B0604030504040204" pitchFamily="34" charset="0"/>
              </a:rPr>
              <a:t>Prof.</a:t>
            </a:r>
            <a:r>
              <a:rPr kumimoji="1" lang="en-GB" sz="1600" dirty="0">
                <a:latin typeface="Tahoma" panose="020B0604030504040204" pitchFamily="34" charset="0"/>
                <a:ea typeface="Tahoma" panose="020B0604030504040204" pitchFamily="34" charset="0"/>
                <a:cs typeface="Tahoma" panose="020B0604030504040204" pitchFamily="34" charset="0"/>
              </a:rPr>
              <a:t> </a:t>
            </a:r>
            <a:r>
              <a:rPr kumimoji="1" lang="en-GB" sz="1600" dirty="0" smtClean="0">
                <a:latin typeface="Tahoma" panose="020B0604030504040204" pitchFamily="34" charset="0"/>
                <a:ea typeface="Tahoma" panose="020B0604030504040204" pitchFamily="34" charset="0"/>
                <a:cs typeface="Tahoma" panose="020B0604030504040204" pitchFamily="34" charset="0"/>
              </a:rPr>
              <a:t>Marc Toussaint</a:t>
            </a:r>
            <a:endParaRPr kumimoji="1" lang="en-GB" sz="1600" dirty="0">
              <a:latin typeface="Tahoma" panose="020B0604030504040204" pitchFamily="34" charset="0"/>
              <a:ea typeface="Tahoma" panose="020B0604030504040204" pitchFamily="34" charset="0"/>
              <a:cs typeface="Tahoma" panose="020B0604030504040204" pitchFamily="34" charset="0"/>
            </a:endParaRPr>
          </a:p>
        </p:txBody>
      </p:sp>
      <p:sp>
        <p:nvSpPr>
          <p:cNvPr id="23" name="TextBox 22"/>
          <p:cNvSpPr txBox="1"/>
          <p:nvPr/>
        </p:nvSpPr>
        <p:spPr>
          <a:xfrm>
            <a:off x="5123640" y="1106013"/>
            <a:ext cx="4586252" cy="2062828"/>
          </a:xfrm>
          <a:prstGeom prst="rect">
            <a:avLst/>
          </a:prstGeom>
          <a:noFill/>
        </p:spPr>
        <p:txBody>
          <a:bodyPr wrap="square" lIns="92157" tIns="46079" rIns="92157" bIns="46079" rtlCol="0">
            <a:spAutoFit/>
          </a:bodyPr>
          <a:lstStyle/>
          <a:p>
            <a:pPr>
              <a:tabLst>
                <a:tab pos="1084765" algn="l"/>
              </a:tabLst>
            </a:pPr>
            <a:r>
              <a:rPr lang="en-GB" sz="1600" b="1" dirty="0" smtClean="0">
                <a:latin typeface="Tahoma" panose="020B0604030504040204" pitchFamily="34" charset="0"/>
                <a:ea typeface="Tahoma" panose="020B0604030504040204" pitchFamily="34" charset="0"/>
                <a:cs typeface="Tahoma" panose="020B0604030504040204" pitchFamily="34" charset="0"/>
              </a:rPr>
              <a:t>Explanation an Results:</a:t>
            </a:r>
          </a:p>
          <a:p>
            <a:pPr>
              <a:tabLst>
                <a:tab pos="1084765" algn="l"/>
              </a:tabLst>
            </a:pP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tabLst>
                <a:tab pos="1084765" algn="l"/>
              </a:tabLst>
            </a:pPr>
            <a:r>
              <a:rPr lang="en-US" sz="1200" dirty="0" smtClean="0">
                <a:latin typeface="Tahoma" panose="020B0604030504040204" pitchFamily="34" charset="0"/>
                <a:ea typeface="Tahoma" panose="020B0604030504040204" pitchFamily="34" charset="0"/>
                <a:cs typeface="Tahoma" panose="020B0604030504040204" pitchFamily="34" charset="0"/>
              </a:rPr>
              <a:t>Our approach consists of training a CNN, its input is compressed measurements and the output is the image. Unlike, traditional CS methods we do not used any optimization method to solve our task. Because of that we can recover images much faster, up to 188x, when compared to some state-of-the-art traditional algorithms. The following picture shows the result we obtained for recovering cameraman. As it can be observed, </a:t>
            </a:r>
            <a:r>
              <a:rPr lang="en-US" sz="1200" dirty="0">
                <a:latin typeface="Tahoma" panose="020B0604030504040204" pitchFamily="34" charset="0"/>
                <a:ea typeface="Tahoma" panose="020B0604030504040204" pitchFamily="34" charset="0"/>
                <a:cs typeface="Tahoma" panose="020B0604030504040204" pitchFamily="34" charset="0"/>
              </a:rPr>
              <a:t>o</a:t>
            </a:r>
            <a:r>
              <a:rPr lang="en-US" sz="1200" dirty="0" smtClean="0">
                <a:latin typeface="Tahoma" panose="020B0604030504040204" pitchFamily="34" charset="0"/>
                <a:ea typeface="Tahoma" panose="020B0604030504040204" pitchFamily="34" charset="0"/>
                <a:cs typeface="Tahoma" panose="020B0604030504040204" pitchFamily="34" charset="0"/>
              </a:rPr>
              <a:t>ur proposed network produces better images.    </a:t>
            </a:r>
            <a:endParaRPr lang="de-DE" sz="1200"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2" descr="C:\Users\debracal\Documents\CS\Thesis\TexThesis\results\CanM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002" y="3284984"/>
            <a:ext cx="4239988" cy="294221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ebracal\Desktop\Screen Shot 2016-09-29 at 2.37.18 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775" y="1233651"/>
            <a:ext cx="1384170" cy="166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988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Words>
  <Application>Microsoft Office PowerPoint</Application>
  <PresentationFormat>A4 Paper (210x297 mm)</PresentationFormat>
  <Paragraphs>15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Sony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Pereira, Martina</dc:creator>
  <cp:lastModifiedBy>Bracamontes, Luis</cp:lastModifiedBy>
  <cp:revision>19</cp:revision>
  <cp:lastPrinted>2016-08-02T07:45:40Z</cp:lastPrinted>
  <dcterms:created xsi:type="dcterms:W3CDTF">2016-08-02T07:32:47Z</dcterms:created>
  <dcterms:modified xsi:type="dcterms:W3CDTF">2016-09-29T12:47:23Z</dcterms:modified>
</cp:coreProperties>
</file>