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sldIdLst>
    <p:sldId id="256" r:id="rId2"/>
    <p:sldId id="266" r:id="rId3"/>
    <p:sldId id="27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C7FE8C-0FC1-49E7-B140-75C37B31D137}" type="datetimeFigureOut">
              <a:rPr lang="de-CH" smtClean="0"/>
              <a:t>06.08.2023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4D804-3005-4759-BFE6-86D7D01C5A7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6095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1ECFFD-A987-E972-5F5A-EAF31E3A7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87B1EB7-C949-F47F-E040-88BA6464E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500014-005B-2663-F1CB-C9BA8655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6738DE-C9F9-E291-4A4E-D90065338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QlockWiFive Bedienungsanleitung v1.0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14D5B6-EF12-E73F-883D-B98B8C3AC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16094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FAF34E-1599-9420-613D-69A924B1D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719EF41-EB08-7A5D-EBDA-1022C255E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4749CE-E80F-A353-E411-CD4784B48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405FD2-458A-2F10-1E34-CD677FC23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QlockWiFive Bedienungsanleitung v1.0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A59869-94E9-13CB-9599-CE045BD93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42758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BEC599B-64FE-00F9-E807-F219D92853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50EC039-A293-38AB-9954-7117C80E5B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88F989-6859-594E-B318-70BF17D27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631C29-06A5-54EE-67F9-F51AEB325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QlockWiFive Bedienungsanleitung v1.0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CFF2D1-A96E-827D-D3B6-EA5A60DD9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35277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9512B5-B9CB-B22E-2E57-5AB97C695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379C8B-A9BA-F62B-D4CC-1392F5AD0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71745D-B6D6-FB08-960F-88DE963F1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CF8520-5DC1-CC13-E5D2-418E1F6E7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QlockWiFive Bedienungsanleitung v1.0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367B01-EC61-6F6C-3A6E-B3498A11D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30969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2679F4-5225-1DC8-C97E-B00CD1F50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E71541-D546-D921-874A-239A8C443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2457C8-FF18-CA30-5AEF-DF360AD44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2994BA-6527-9DD6-7605-3D833B38C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QlockWiFive Bedienungsanleitung v1.0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066DFA-248D-C60E-4DD6-ABAA11AC9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67748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E845DD-C29A-1824-FD1B-326140C50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E4E0DC-3035-5A59-5485-28AA915F3F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EBF2841-A847-8377-C5F9-2AC1A3542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91D9B4D-506A-1295-68E5-4C24F0550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77C28AF-0688-B26C-FE22-11802DDBB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QlockWiFive Bedienungsanleitung v1.0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F25190-2953-5F0C-E274-A58AFA08E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0622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515A62-E06A-0811-F8A2-D63256CCA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B6EA9E-5865-9ED4-6DAF-2340C6DE1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47A1A92-4737-BAFE-52D2-47AD75184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965B219-4C78-19AD-F25E-1DBA952B3D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0C93BB8-0498-217D-8560-8E7E9F79A2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3C24670-CF30-6D03-9881-D76B73933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DC3B542-F1E8-EA8A-F594-BBC87E3D5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QlockWiFive Bedienungsanleitung v1.0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DAA409F-2E63-2C2B-A8E4-A8E2A31F3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11964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F10915-A023-5463-CE2C-D1AC74ECE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47E1668-E63C-D202-5FD7-061CF9DDD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D8ECDD9-3B4F-C127-D9E2-7B0BB23A4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QlockWiFive Bedienungsanleitung v1.0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8F49FE-3555-6490-904C-69E03DFCA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67822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CFA976C-8563-6CD6-A551-000CBA61E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E0D716F-79E4-C9F4-D305-6D88E337E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QlockWiFive Bedienungsanleitung v1.0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63718B9-7263-9510-3D8F-235B8C6D0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69379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30E522-1AA7-CDBC-5563-475E96868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3CF273-04E2-5EC2-767E-ED42BF622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9D2D1A-DD06-65A5-B723-DAFAE34E8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0E15A5-9D0F-D5F8-24B9-3CDF2E5FF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42ADB0C-69B9-E430-B3D5-6D519420F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QlockWiFive Bedienungsanleitung v1.0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0532447-1F03-B649-A8C9-B8A0CB930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14896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EDF0B0-53C3-DD2E-883F-D19127086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9B2B1A3-FD1D-5F11-3CCB-BC5F765738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5D542F7-C31F-2BD7-1876-CCAAFF6B2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5448D0B-45EA-18FF-24AA-7D7ACC4A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51118FD-42E2-A0E1-7283-919BBAEB0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QlockWiFive Bedienungsanleitung v1.0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8D2DD4B-3F7B-99FF-4808-7C5AFB7B2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84667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142182C-F76C-9BA7-F742-AC5AE3977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8D1571-5069-BB80-54FF-7B28527BA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3FB3A0-CEAC-8D06-817B-76EC489536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/>
              <a:t>Bracci Electronics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60A321-1D90-7A51-3136-79EA1371DA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/>
              <a:t>QlockWiFive Bedienungsanleitung v1.0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6D6353-81AB-82A7-DE52-55F63528FD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6DD84-BE97-4D4B-937C-0A89E22A37E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053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racci.ch/" TargetMode="External"/><Relationship Id="rId2" Type="http://schemas.openxmlformats.org/officeDocument/2006/relationships/hyperlink" Target="https://github.com/bracci/Qlockwor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D1710F15-D475-CBF6-92F9-BC3ECADBBD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205403"/>
            <a:ext cx="4027086" cy="1080594"/>
          </a:xfrm>
          <a:prstGeom prst="rect">
            <a:avLst/>
          </a:prstGeom>
        </p:spPr>
      </p:pic>
      <p:sp>
        <p:nvSpPr>
          <p:cNvPr id="6" name="Untertitel 2">
            <a:extLst>
              <a:ext uri="{FF2B5EF4-FFF2-40B4-BE49-F238E27FC236}">
                <a16:creationId xmlns:a16="http://schemas.microsoft.com/office/drawing/2014/main" id="{22A384DA-CB2E-082D-5C75-81BE9D4F8BD4}"/>
              </a:ext>
            </a:extLst>
          </p:cNvPr>
          <p:cNvSpPr txBox="1">
            <a:spLocks/>
          </p:cNvSpPr>
          <p:nvPr/>
        </p:nvSpPr>
        <p:spPr>
          <a:xfrm>
            <a:off x="1524000" y="5858933"/>
            <a:ext cx="9144000" cy="448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/>
              <a:t>6.8.2023</a:t>
            </a:r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B7335524-4626-5510-3B54-5A7C94DCF70D}"/>
              </a:ext>
            </a:extLst>
          </p:cNvPr>
          <p:cNvSpPr txBox="1">
            <a:spLocks/>
          </p:cNvSpPr>
          <p:nvPr/>
        </p:nvSpPr>
        <p:spPr>
          <a:xfrm>
            <a:off x="1524000" y="5858933"/>
            <a:ext cx="9144000" cy="448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CH" dirty="0" err="1"/>
              <a:t>Bracci</a:t>
            </a:r>
            <a:r>
              <a:rPr lang="de-CH" dirty="0"/>
              <a:t> Electronics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A5358FC8-F679-AC57-3F1C-C151A55F6C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de-CH" sz="3500" dirty="0"/>
              <a:t>Bedienungsanleitung Firmware Update v1.0</a:t>
            </a:r>
            <a:endParaRPr lang="de-CH" sz="5400" dirty="0"/>
          </a:p>
          <a:p>
            <a:pPr algn="l"/>
            <a:endParaRPr lang="de-CH" sz="3600" dirty="0"/>
          </a:p>
          <a:p>
            <a:pPr algn="l"/>
            <a:r>
              <a:rPr lang="de-CH" sz="2200" dirty="0"/>
              <a:t>gültig ab Hardware v2.1</a:t>
            </a:r>
          </a:p>
        </p:txBody>
      </p:sp>
    </p:spTree>
    <p:extLst>
      <p:ext uri="{BB962C8B-B14F-4D97-AF65-F5344CB8AC3E}">
        <p14:creationId xmlns:p14="http://schemas.microsoft.com/office/powerpoint/2010/main" val="2255821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AB83A7-D355-8A9B-827D-C763F24C1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Webinterface - Update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D72891-6913-6562-917B-D65080543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199"/>
            <a:ext cx="3040135" cy="4351338"/>
          </a:xfrm>
        </p:spPr>
        <p:txBody>
          <a:bodyPr>
            <a:noAutofit/>
          </a:bodyPr>
          <a:lstStyle/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de-CH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Nach erfolgreicher Anmeldung der Uhr am Netzwerk (siehe WiFi Setup) oder beim Start des Offline-Modus erscheint an der Uhr die IP-Adresse als Lauftext. Sollte die IP-Adresse vergessen gehen, kann diese durch einen </a:t>
            </a:r>
            <a:r>
              <a:rPr lang="de-CH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Neustart der Uhr</a:t>
            </a:r>
            <a:r>
              <a:rPr lang="de-CH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wieder in Erfahrung gebracht werden. </a:t>
            </a: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de-CH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Jedes Gerät (z.B. PC, Smartphone), welches sich </a:t>
            </a:r>
            <a:r>
              <a:rPr lang="de-CH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 selben Netzwerk, wie die Uhr, </a:t>
            </a:r>
            <a:r>
              <a:rPr lang="de-CH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befindet, kann sich mit dem Webinterface der Uhr verbinden. Dazu {</a:t>
            </a:r>
            <a:r>
              <a:rPr lang="de-CH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IP-Adresse}/update (z.B. 192.168.88.88/update) im Adressfeld des Internetbrowsers eingeben</a:t>
            </a:r>
            <a:r>
              <a:rPr lang="de-CH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Es erscheint die Update-Seite des Webinterfaces.</a:t>
            </a:r>
          </a:p>
          <a:p>
            <a:endParaRPr lang="de-CH" sz="12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4B17475-4952-FBE6-0368-EF8FE944F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QlockWiFive Bedienungsanleitung v1.0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8AC658D-7C91-2E4B-B203-C3B9B328A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2</a:t>
            </a:fld>
            <a:endParaRPr lang="de-CH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A420E0E-DC25-01C3-9308-4D66727C638B}"/>
              </a:ext>
            </a:extLst>
          </p:cNvPr>
          <p:cNvSpPr txBox="1"/>
          <p:nvPr/>
        </p:nvSpPr>
        <p:spPr>
          <a:xfrm>
            <a:off x="8029535" y="585257"/>
            <a:ext cx="3095666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sz="1400" b="1" dirty="0"/>
              <a:t>Es muss sichergestellt sein, dass sich der PC oder das Smartphone im selben Netzwerk, wie die Uhr, befindet!</a:t>
            </a:r>
          </a:p>
        </p:txBody>
      </p:sp>
      <p:sp>
        <p:nvSpPr>
          <p:cNvPr id="17" name="Datumsplatzhalter 16">
            <a:extLst>
              <a:ext uri="{FF2B5EF4-FFF2-40B4-BE49-F238E27FC236}">
                <a16:creationId xmlns:a16="http://schemas.microsoft.com/office/drawing/2014/main" id="{D10FE31B-EA04-1F87-A2ED-9166310D0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680F993-686B-EE35-4D12-2F3DAA2815C6}"/>
              </a:ext>
            </a:extLst>
          </p:cNvPr>
          <p:cNvSpPr txBox="1"/>
          <p:nvPr/>
        </p:nvSpPr>
        <p:spPr>
          <a:xfrm>
            <a:off x="8029534" y="211236"/>
            <a:ext cx="309566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de-CH" sz="1400" dirty="0"/>
              <a:t>URL: </a:t>
            </a:r>
            <a:r>
              <a:rPr lang="de-CH" sz="1400" i="1" dirty="0"/>
              <a:t>{IP-Adresse}/update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3D970FFD-E247-31A0-447D-A1CDE5490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8405" y="1756932"/>
            <a:ext cx="4086795" cy="1448002"/>
          </a:xfrm>
          <a:prstGeom prst="rect">
            <a:avLst/>
          </a:prstGeom>
        </p:spPr>
      </p:pic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7C0C62B2-4327-096A-0F08-9B55A2693ACC}"/>
              </a:ext>
            </a:extLst>
          </p:cNvPr>
          <p:cNvCxnSpPr/>
          <p:nvPr/>
        </p:nvCxnSpPr>
        <p:spPr>
          <a:xfrm flipH="1">
            <a:off x="8113377" y="2175330"/>
            <a:ext cx="237067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afik 19">
            <a:extLst>
              <a:ext uri="{FF2B5EF4-FFF2-40B4-BE49-F238E27FC236}">
                <a16:creationId xmlns:a16="http://schemas.microsoft.com/office/drawing/2014/main" id="{0022D357-EDC5-6E0B-A263-DF5B27336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4267" y="3531662"/>
            <a:ext cx="3948600" cy="2626875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D9299ACB-8DD3-1A71-45E5-745C3056CA68}"/>
              </a:ext>
            </a:extLst>
          </p:cNvPr>
          <p:cNvSpPr txBox="1"/>
          <p:nvPr/>
        </p:nvSpPr>
        <p:spPr>
          <a:xfrm>
            <a:off x="7960977" y="2013296"/>
            <a:ext cx="38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FF0000"/>
                </a:solidFill>
              </a:rPr>
              <a:t>3.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308D6C1C-3F37-DCF3-18AA-455EC641067F}"/>
              </a:ext>
            </a:extLst>
          </p:cNvPr>
          <p:cNvCxnSpPr/>
          <p:nvPr/>
        </p:nvCxnSpPr>
        <p:spPr>
          <a:xfrm flipH="1">
            <a:off x="10636443" y="2175330"/>
            <a:ext cx="237067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BA3DAB7B-5CEE-DFAC-BCD2-732F6E7987D0}"/>
              </a:ext>
            </a:extLst>
          </p:cNvPr>
          <p:cNvSpPr txBox="1"/>
          <p:nvPr/>
        </p:nvSpPr>
        <p:spPr>
          <a:xfrm>
            <a:off x="10484043" y="2013296"/>
            <a:ext cx="38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FF0000"/>
                </a:solidFill>
              </a:rPr>
              <a:t>5.</a:t>
            </a:r>
          </a:p>
        </p:txBody>
      </p:sp>
      <p:sp>
        <p:nvSpPr>
          <p:cNvPr id="26" name="Inhaltsplatzhalter 2">
            <a:extLst>
              <a:ext uri="{FF2B5EF4-FFF2-40B4-BE49-F238E27FC236}">
                <a16:creationId xmlns:a16="http://schemas.microsoft.com/office/drawing/2014/main" id="{21EA05E5-44F0-57FF-71FA-F10B1E190DB1}"/>
              </a:ext>
            </a:extLst>
          </p:cNvPr>
          <p:cNvSpPr txBox="1">
            <a:spLocks/>
          </p:cNvSpPr>
          <p:nvPr/>
        </p:nvSpPr>
        <p:spPr>
          <a:xfrm>
            <a:off x="4030735" y="1803266"/>
            <a:ext cx="304013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 startAt="3"/>
            </a:pPr>
            <a:r>
              <a:rPr lang="de-CH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Firmware «Datei auswählen» klicken</a:t>
            </a: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 startAt="3"/>
            </a:pPr>
            <a:r>
              <a:rPr lang="de-CH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Gewünschte .bin-Datei auswählen</a:t>
            </a: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 startAt="3"/>
            </a:pPr>
            <a:r>
              <a:rPr lang="de-CH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«Update Firmware» klicken</a:t>
            </a: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 startAt="3"/>
            </a:pPr>
            <a:r>
              <a:rPr lang="de-CH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Update wird installiert</a:t>
            </a: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 startAt="3"/>
            </a:pPr>
            <a:r>
              <a:rPr lang="de-CH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Uhr führt Neustart durch</a:t>
            </a: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 startAt="3"/>
            </a:pPr>
            <a:r>
              <a:rPr lang="de-CH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fertig</a:t>
            </a:r>
          </a:p>
          <a:p>
            <a:pPr>
              <a:buFont typeface="+mj-lt"/>
              <a:buAutoNum type="arabicPeriod" startAt="3"/>
            </a:pPr>
            <a:endParaRPr lang="de-CH" sz="1200" dirty="0"/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6A819D6B-59A4-78B4-723E-1849A6CF3668}"/>
              </a:ext>
            </a:extLst>
          </p:cNvPr>
          <p:cNvCxnSpPr/>
          <p:nvPr/>
        </p:nvCxnSpPr>
        <p:spPr>
          <a:xfrm flipH="1">
            <a:off x="10323778" y="5653140"/>
            <a:ext cx="237067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ABCAF1EF-892D-C748-1E2E-E5147AF4C65F}"/>
              </a:ext>
            </a:extLst>
          </p:cNvPr>
          <p:cNvSpPr txBox="1"/>
          <p:nvPr/>
        </p:nvSpPr>
        <p:spPr>
          <a:xfrm>
            <a:off x="10171378" y="5491106"/>
            <a:ext cx="38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FF0000"/>
                </a:solidFill>
              </a:rPr>
              <a:t>4.</a:t>
            </a:r>
          </a:p>
        </p:txBody>
      </p:sp>
    </p:spTree>
    <p:extLst>
      <p:ext uri="{BB962C8B-B14F-4D97-AF65-F5344CB8AC3E}">
        <p14:creationId xmlns:p14="http://schemas.microsoft.com/office/powerpoint/2010/main" val="717007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2653F8-E682-F54A-9CA3-9C3C2B4DB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E13319-CCA9-BC56-57A0-153EFA368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CH" dirty="0"/>
              <a:t>Weitere, technische Informationen (z.B. Web-API, Source Code):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https://github.com/bracci/Qlockwork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 err="1"/>
              <a:t>Bracci</a:t>
            </a:r>
            <a:r>
              <a:rPr lang="en-US" sz="1800" dirty="0"/>
              <a:t> Electronics (</a:t>
            </a:r>
            <a:r>
              <a:rPr lang="en-US" sz="1800" dirty="0">
                <a:hlinkClick r:id="rId3"/>
              </a:rPr>
              <a:t>https://bracci.ch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/>
              <a:t>Manuel Bracher</a:t>
            </a:r>
          </a:p>
          <a:p>
            <a:pPr marL="0" indent="0">
              <a:buNone/>
            </a:pPr>
            <a:r>
              <a:rPr lang="en-US" sz="1800" dirty="0" err="1"/>
              <a:t>Stegmattstrasse</a:t>
            </a:r>
            <a:r>
              <a:rPr lang="en-US" sz="1800" dirty="0"/>
              <a:t> 14</a:t>
            </a:r>
          </a:p>
          <a:p>
            <a:pPr marL="0" indent="0">
              <a:buNone/>
            </a:pPr>
            <a:r>
              <a:rPr lang="en-US" sz="1800" dirty="0"/>
              <a:t>3457 </a:t>
            </a:r>
            <a:r>
              <a:rPr lang="en-US" sz="1800" dirty="0" err="1"/>
              <a:t>Wasen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Schweiz</a:t>
            </a:r>
            <a:endParaRPr lang="de-CH" sz="18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B1A258-1057-79FD-36CF-826D7E897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51FBD1-9E4A-D086-9AA4-3D35ECBC1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QlockWiFive Bedienungsanleitung v1.0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64FD2A-3AF3-6F9C-FA09-A37A95D69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1043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</Words>
  <Application>Microsoft Office PowerPoint</Application>
  <PresentationFormat>Breitbild</PresentationFormat>
  <Paragraphs>35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Webinterface - Update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 (Gen. 2)</dc:title>
  <dc:creator>Manuel Bracher</dc:creator>
  <cp:lastModifiedBy>Manuel Bracher</cp:lastModifiedBy>
  <cp:revision>58</cp:revision>
  <dcterms:created xsi:type="dcterms:W3CDTF">2023-05-29T19:13:19Z</dcterms:created>
  <dcterms:modified xsi:type="dcterms:W3CDTF">2023-08-06T19:45:09Z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f829e40-d600-47e8-8322-47939dd1a1f4_Enabled">
    <vt:lpwstr>true</vt:lpwstr>
  </property>
  <property fmtid="{D5CDD505-2E9C-101B-9397-08002B2CF9AE}" pid="3" name="MSIP_Label_cf829e40-d600-47e8-8322-47939dd1a1f4_SetDate">
    <vt:lpwstr>2023-05-29T19:16:58Z</vt:lpwstr>
  </property>
  <property fmtid="{D5CDD505-2E9C-101B-9397-08002B2CF9AE}" pid="4" name="MSIP_Label_cf829e40-d600-47e8-8322-47939dd1a1f4_Method">
    <vt:lpwstr>Standard</vt:lpwstr>
  </property>
  <property fmtid="{D5CDD505-2E9C-101B-9397-08002B2CF9AE}" pid="5" name="MSIP_Label_cf829e40-d600-47e8-8322-47939dd1a1f4_Name">
    <vt:lpwstr>Intern und Extern</vt:lpwstr>
  </property>
  <property fmtid="{D5CDD505-2E9C-101B-9397-08002B2CF9AE}" pid="6" name="MSIP_Label_cf829e40-d600-47e8-8322-47939dd1a1f4_SiteId">
    <vt:lpwstr>b3ecd04c-f585-441b-b9d9-3e66b9108e46</vt:lpwstr>
  </property>
  <property fmtid="{D5CDD505-2E9C-101B-9397-08002B2CF9AE}" pid="7" name="MSIP_Label_cf829e40-d600-47e8-8322-47939dd1a1f4_ActionId">
    <vt:lpwstr>38573a95-7e34-4e8f-acc1-457dc54975fd</vt:lpwstr>
  </property>
  <property fmtid="{D5CDD505-2E9C-101B-9397-08002B2CF9AE}" pid="8" name="MSIP_Label_cf829e40-d600-47e8-8322-47939dd1a1f4_ContentBits">
    <vt:lpwstr>0</vt:lpwstr>
  </property>
</Properties>
</file>