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  <p:sldId id="281" r:id="rId5"/>
    <p:sldId id="287" r:id="rId6"/>
    <p:sldId id="288" r:id="rId7"/>
    <p:sldId id="289" r:id="rId8"/>
    <p:sldId id="256" r:id="rId9"/>
    <p:sldId id="270" r:id="rId10"/>
    <p:sldId id="271" r:id="rId11"/>
    <p:sldId id="272" r:id="rId12"/>
    <p:sldId id="273" r:id="rId13"/>
    <p:sldId id="274" r:id="rId14"/>
    <p:sldId id="277" r:id="rId15"/>
    <p:sldId id="275" r:id="rId16"/>
    <p:sldId id="269" r:id="rId17"/>
    <p:sldId id="276" r:id="rId18"/>
    <p:sldId id="257" r:id="rId19"/>
    <p:sldId id="261" r:id="rId20"/>
    <p:sldId id="258" r:id="rId21"/>
    <p:sldId id="259" r:id="rId22"/>
    <p:sldId id="260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90" r:id="rId31"/>
    <p:sldId id="282" r:id="rId32"/>
    <p:sldId id="283" r:id="rId33"/>
    <p:sldId id="284" r:id="rId34"/>
    <p:sldId id="285" r:id="rId35"/>
    <p:sldId id="286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B4B93-CD3B-1888-DF5E-020378D6B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88F4DD-0713-3A0A-0198-158BB7F14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13ED8C-67EB-AAB1-1454-10475D9F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4164-D2F3-43B6-A095-CD1E7E0651CE}" type="datetimeFigureOut">
              <a:rPr lang="de-CH" smtClean="0"/>
              <a:t>05.08.2023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AFA0AE-8F94-237B-FD74-FD3B807D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1DB9F6-F99F-1861-A985-E1D26CD2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176E-0020-4EF9-83FA-49CC19112D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863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F7E15-3427-7584-02C1-513E111A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636C37-2168-26B5-D4D7-B2CBF85A7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D6216E-2507-AE25-6EB5-EEAD95DEF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4164-D2F3-43B6-A095-CD1E7E0651CE}" type="datetimeFigureOut">
              <a:rPr lang="de-CH" smtClean="0"/>
              <a:t>05.08.2023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1C94F9-5F71-BC65-77BA-8ACBE12D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444844-7260-8E92-F958-1CE85E2B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176E-0020-4EF9-83FA-49CC19112D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403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8964FF-4506-94F8-529C-783F2B0B1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B48DEC-5F1D-939B-9053-54EF929DB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923B78-A46E-31DF-EFDE-8EDB7A3C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4164-D2F3-43B6-A095-CD1E7E0651CE}" type="datetimeFigureOut">
              <a:rPr lang="de-CH" smtClean="0"/>
              <a:t>05.08.2023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FCC1D8-6A2B-7C11-6EEA-7B6083F2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6051C4-9319-F8C8-26F5-D639FD07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176E-0020-4EF9-83FA-49CC19112D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329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8EB5F-83F2-480E-AAD3-947FA07B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B28865-DA6B-89FA-792D-EEB0114D9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380BAC-A5EC-72CB-FFC3-9DAD38D0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4164-D2F3-43B6-A095-CD1E7E0651CE}" type="datetimeFigureOut">
              <a:rPr lang="de-CH" smtClean="0"/>
              <a:t>05.08.2023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72AADB-474D-46EE-35E3-890E1DFD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616A92-CA63-6911-7E9B-DDF33E24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176E-0020-4EF9-83FA-49CC19112D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968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A080B4-2B29-9730-76AC-EC3C736D1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D865F1-773E-1471-A18B-AD3F2A726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A49E2A-2BE4-DA90-C899-E1A97A12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4164-D2F3-43B6-A095-CD1E7E0651CE}" type="datetimeFigureOut">
              <a:rPr lang="de-CH" smtClean="0"/>
              <a:t>05.08.2023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A109C5-9330-9E27-75B6-08A9133E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F4134A-9FBA-4BD1-12BA-4CCD97E9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176E-0020-4EF9-83FA-49CC19112D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197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BF0ED9-3740-9C34-0A9B-5086367B2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51AD7A-383A-CEC2-7E14-4B091624C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5FAC61-25ED-02F1-6AD0-93C8388B4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229F73-F0B1-6E08-FCF9-80ABBABAB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4164-D2F3-43B6-A095-CD1E7E0651CE}" type="datetimeFigureOut">
              <a:rPr lang="de-CH" smtClean="0"/>
              <a:t>05.08.2023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208E88-807F-D4F0-13F5-B24EE8367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A5BFA3-DE8F-83B0-B5A7-06D7B006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176E-0020-4EF9-83FA-49CC19112D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276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FE887-4361-3A8F-A637-EDB32B15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EC46AF-9E5E-4279-8A37-890B5B1F0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AA4CD0-FC14-DA19-D126-84AF12DD5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2CD4041-21B6-BDA8-849A-B699B1EAC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D538A51-53F5-40E4-AE0A-2B4212638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09D0F05-DF58-88BE-2538-8D56D1046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4164-D2F3-43B6-A095-CD1E7E0651CE}" type="datetimeFigureOut">
              <a:rPr lang="de-CH" smtClean="0"/>
              <a:t>05.08.2023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1122A0-1A1C-3BBD-815E-119556AA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91122DA-8DEA-475B-06BF-864351B4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176E-0020-4EF9-83FA-49CC19112D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39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10C15-6436-108A-D8D0-A623CD17B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BB30DA-A88F-8B1E-175B-087CC3A30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4164-D2F3-43B6-A095-CD1E7E0651CE}" type="datetimeFigureOut">
              <a:rPr lang="de-CH" smtClean="0"/>
              <a:t>05.08.2023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10EB0C-2125-534D-7528-50DCE455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CD6209-1287-6920-8D24-19CBF461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176E-0020-4EF9-83FA-49CC19112D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783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6670B14-CF2D-02B0-109F-D8CE95F6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4164-D2F3-43B6-A095-CD1E7E0651CE}" type="datetimeFigureOut">
              <a:rPr lang="de-CH" smtClean="0"/>
              <a:t>05.08.2023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75C02E-2FB6-8E2E-9BAC-2C975A08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DD8DBF-9D01-3185-2528-D48AB60D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176E-0020-4EF9-83FA-49CC19112D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888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D6E718-6F4D-A84E-2AA6-7CA258EC3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62A0F1-4108-D561-5872-DB743DA7C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D80D82-78A0-3416-25BA-1AC17E2E2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33EF8B-AFB8-42A2-A657-62F2F737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4164-D2F3-43B6-A095-CD1E7E0651CE}" type="datetimeFigureOut">
              <a:rPr lang="de-CH" smtClean="0"/>
              <a:t>05.08.2023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077447-3634-79C3-F532-6BAF711D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D12948-96E1-066E-EFA3-C1545F82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176E-0020-4EF9-83FA-49CC19112D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493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0F2B4-BDC6-070E-32B6-18A1082B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EFE3B45-619E-8EA9-224A-ED5F6D27D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695878-2344-7C79-3536-7F1600DB9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B8042F-F0BC-8011-06E6-059CF5E33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4164-D2F3-43B6-A095-CD1E7E0651CE}" type="datetimeFigureOut">
              <a:rPr lang="de-CH" smtClean="0"/>
              <a:t>05.08.2023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013B14-29A3-CA60-32C1-2CFC2078D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DCBE2D-990B-DAD4-2806-8802917B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176E-0020-4EF9-83FA-49CC19112D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372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5B52A82-FA58-04E1-ABEB-2D6CE2300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825EE4-C795-91F9-256B-C829AADE9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273DB1-A674-42A2-A488-E404E1F72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74164-D2F3-43B6-A095-CD1E7E0651CE}" type="datetimeFigureOut">
              <a:rPr lang="de-CH" smtClean="0"/>
              <a:t>05.08.2023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7CF77F-622C-70C7-51AA-653F71E01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F4BEC5-4941-E9E0-2805-195FB9420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A176E-0020-4EF9-83FA-49CC19112D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841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11F5C6F-AEDB-9624-172B-7BA60BABA6FA}"/>
              </a:ext>
            </a:extLst>
          </p:cNvPr>
          <p:cNvGrpSpPr/>
          <p:nvPr/>
        </p:nvGrpSpPr>
        <p:grpSpPr>
          <a:xfrm>
            <a:off x="2319293" y="37280"/>
            <a:ext cx="6527269" cy="6527269"/>
            <a:chOff x="2319293" y="37280"/>
            <a:chExt cx="6527269" cy="6527269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64CCBDA3-C63E-A1A3-1A02-1CAF20B69B49}"/>
                </a:ext>
              </a:extLst>
            </p:cNvPr>
            <p:cNvSpPr/>
            <p:nvPr/>
          </p:nvSpPr>
          <p:spPr>
            <a:xfrm>
              <a:off x="2525823" y="6047182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6BEDAEE6-7B24-3D9F-C72C-155B5A799221}"/>
                </a:ext>
              </a:extLst>
            </p:cNvPr>
            <p:cNvSpPr/>
            <p:nvPr/>
          </p:nvSpPr>
          <p:spPr>
            <a:xfrm>
              <a:off x="3338623" y="2915808"/>
              <a:ext cx="4609181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05B2D02-6BEE-0FD2-1C65-4031C603D9F3}"/>
                </a:ext>
              </a:extLst>
            </p:cNvPr>
            <p:cNvSpPr/>
            <p:nvPr/>
          </p:nvSpPr>
          <p:spPr>
            <a:xfrm>
              <a:off x="3198911" y="1497988"/>
              <a:ext cx="3466194" cy="92563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4A93413-C43A-B323-DEA9-1E3B87ACF13B}"/>
                </a:ext>
              </a:extLst>
            </p:cNvPr>
            <p:cNvSpPr/>
            <p:nvPr/>
          </p:nvSpPr>
          <p:spPr>
            <a:xfrm>
              <a:off x="6496270" y="1497988"/>
              <a:ext cx="1692834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B6DD9E7A-8B49-69EA-5656-4DD54FA31524}"/>
                </a:ext>
              </a:extLst>
            </p:cNvPr>
            <p:cNvSpPr/>
            <p:nvPr/>
          </p:nvSpPr>
          <p:spPr>
            <a:xfrm>
              <a:off x="4133939" y="1653010"/>
              <a:ext cx="2531166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14697B27-C3AD-9688-0558-FBF858C05C19}"/>
                </a:ext>
              </a:extLst>
            </p:cNvPr>
            <p:cNvSpPr/>
            <p:nvPr/>
          </p:nvSpPr>
          <p:spPr>
            <a:xfrm>
              <a:off x="3375206" y="4205422"/>
              <a:ext cx="4483698" cy="9035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B5B69B2B-0F33-DD50-93DE-399BA8EEF392}"/>
                </a:ext>
              </a:extLst>
            </p:cNvPr>
            <p:cNvSpPr/>
            <p:nvPr/>
          </p:nvSpPr>
          <p:spPr>
            <a:xfrm>
              <a:off x="5800427" y="3524336"/>
              <a:ext cx="2147378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A6D7172-3C6E-51FD-BA3D-6518559E8D44}"/>
                </a:ext>
              </a:extLst>
            </p:cNvPr>
            <p:cNvSpPr/>
            <p:nvPr/>
          </p:nvSpPr>
          <p:spPr>
            <a:xfrm>
              <a:off x="4133939" y="971924"/>
              <a:ext cx="534637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B2B0B551-A12B-7EBC-3FA0-A3FD2D3BFE20}"/>
                </a:ext>
              </a:extLst>
            </p:cNvPr>
            <p:cNvSpPr/>
            <p:nvPr/>
          </p:nvSpPr>
          <p:spPr>
            <a:xfrm>
              <a:off x="6130468" y="915130"/>
              <a:ext cx="534637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88D8D400-6E04-FC94-8F1E-C745AA64455E}"/>
                </a:ext>
              </a:extLst>
            </p:cNvPr>
            <p:cNvSpPr/>
            <p:nvPr/>
          </p:nvSpPr>
          <p:spPr>
            <a:xfrm>
              <a:off x="3401364" y="5076818"/>
              <a:ext cx="3263741" cy="9035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3" name="Grafik 12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63A3DF3B-4790-DFEC-F35F-70EFB20E4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9293" y="37280"/>
              <a:ext cx="6527269" cy="6527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8237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60384DD-C3A0-2175-3586-A0D0C0F9D32D}"/>
              </a:ext>
            </a:extLst>
          </p:cNvPr>
          <p:cNvGrpSpPr/>
          <p:nvPr/>
        </p:nvGrpSpPr>
        <p:grpSpPr>
          <a:xfrm>
            <a:off x="3693016" y="143609"/>
            <a:ext cx="6527269" cy="6527269"/>
            <a:chOff x="3693016" y="143609"/>
            <a:chExt cx="6527269" cy="6527269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AB6F9DFD-D30A-AE0D-8A80-468457F2CA38}"/>
                </a:ext>
              </a:extLst>
            </p:cNvPr>
            <p:cNvSpPr/>
            <p:nvPr/>
          </p:nvSpPr>
          <p:spPr>
            <a:xfrm>
              <a:off x="3899546" y="6119645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F7EAC384-04FC-BA13-67B6-C9A875F55516}"/>
                </a:ext>
              </a:extLst>
            </p:cNvPr>
            <p:cNvSpPr/>
            <p:nvPr/>
          </p:nvSpPr>
          <p:spPr>
            <a:xfrm>
              <a:off x="6685662" y="1141857"/>
              <a:ext cx="431402" cy="143201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10908400-1059-AC93-5088-1EBD81D3E2A0}"/>
                </a:ext>
              </a:extLst>
            </p:cNvPr>
            <p:cNvSpPr/>
            <p:nvPr/>
          </p:nvSpPr>
          <p:spPr>
            <a:xfrm>
              <a:off x="8833712" y="1195834"/>
              <a:ext cx="468918" cy="21414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D3E79C3E-BFCD-900C-9473-A20C691BD0E8}"/>
                </a:ext>
              </a:extLst>
            </p:cNvPr>
            <p:cNvSpPr/>
            <p:nvPr/>
          </p:nvSpPr>
          <p:spPr>
            <a:xfrm>
              <a:off x="5144331" y="2000954"/>
              <a:ext cx="744773" cy="89995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F20E81BE-8E0B-85AC-A126-1FE26DC53818}"/>
                </a:ext>
              </a:extLst>
            </p:cNvPr>
            <p:cNvSpPr/>
            <p:nvPr/>
          </p:nvSpPr>
          <p:spPr>
            <a:xfrm>
              <a:off x="6788924" y="2456440"/>
              <a:ext cx="1484067" cy="8808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1CEB0B5C-F7A7-9C55-03B3-A5E31A1E0CF0}"/>
                </a:ext>
              </a:extLst>
            </p:cNvPr>
            <p:cNvSpPr/>
            <p:nvPr/>
          </p:nvSpPr>
          <p:spPr>
            <a:xfrm>
              <a:off x="7594679" y="1195834"/>
              <a:ext cx="744773" cy="81135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A7785B45-2E24-7680-3921-F3773A814723}"/>
                </a:ext>
              </a:extLst>
            </p:cNvPr>
            <p:cNvSpPr/>
            <p:nvPr/>
          </p:nvSpPr>
          <p:spPr>
            <a:xfrm>
              <a:off x="5142990" y="2929687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DDAB9B1F-8642-8863-6402-1A0BE04A0627}"/>
                </a:ext>
              </a:extLst>
            </p:cNvPr>
            <p:cNvSpPr/>
            <p:nvPr/>
          </p:nvSpPr>
          <p:spPr>
            <a:xfrm>
              <a:off x="6351781" y="1195834"/>
              <a:ext cx="297036" cy="17050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A5087990-3216-F2C5-B04C-406CCECE8FC1}"/>
                </a:ext>
              </a:extLst>
            </p:cNvPr>
            <p:cNvSpPr/>
            <p:nvPr/>
          </p:nvSpPr>
          <p:spPr>
            <a:xfrm>
              <a:off x="5142989" y="1141857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06EF3068-29C9-9A96-4C4F-7976A792352A}"/>
                </a:ext>
              </a:extLst>
            </p:cNvPr>
            <p:cNvSpPr/>
            <p:nvPr/>
          </p:nvSpPr>
          <p:spPr>
            <a:xfrm>
              <a:off x="5142990" y="1585369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370B5EA6-0B78-8A1D-E39B-8F8F8F025348}"/>
                </a:ext>
              </a:extLst>
            </p:cNvPr>
            <p:cNvSpPr/>
            <p:nvPr/>
          </p:nvSpPr>
          <p:spPr>
            <a:xfrm>
              <a:off x="4733263" y="1121243"/>
              <a:ext cx="297036" cy="221606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1946AA83-9129-36B1-EF23-9C22589C080E}"/>
                </a:ext>
              </a:extLst>
            </p:cNvPr>
            <p:cNvSpPr/>
            <p:nvPr/>
          </p:nvSpPr>
          <p:spPr>
            <a:xfrm>
              <a:off x="7037305" y="4356494"/>
              <a:ext cx="472888" cy="4049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862DA0D0-371D-EF34-AB36-F695FF59887B}"/>
                </a:ext>
              </a:extLst>
            </p:cNvPr>
            <p:cNvSpPr/>
            <p:nvPr/>
          </p:nvSpPr>
          <p:spPr>
            <a:xfrm>
              <a:off x="6756400" y="3833395"/>
              <a:ext cx="1576845" cy="4592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187FD9DD-E8E1-4898-3D84-93AFD46E08F1}"/>
                </a:ext>
              </a:extLst>
            </p:cNvPr>
            <p:cNvSpPr/>
            <p:nvPr/>
          </p:nvSpPr>
          <p:spPr>
            <a:xfrm>
              <a:off x="6843034" y="4758358"/>
              <a:ext cx="1530810" cy="4592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25247120-D284-776A-8CEE-09DE039A5D50}"/>
                </a:ext>
              </a:extLst>
            </p:cNvPr>
            <p:cNvSpPr/>
            <p:nvPr/>
          </p:nvSpPr>
          <p:spPr>
            <a:xfrm>
              <a:off x="8773378" y="3476004"/>
              <a:ext cx="884974" cy="21934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EDC23003-5F53-C6DA-3527-978178959F30}"/>
                </a:ext>
              </a:extLst>
            </p:cNvPr>
            <p:cNvSpPr/>
            <p:nvPr/>
          </p:nvSpPr>
          <p:spPr>
            <a:xfrm>
              <a:off x="6764503" y="3484811"/>
              <a:ext cx="443728" cy="21934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5E074065-49F3-6F47-CB4D-2E2ABBFE96EB}"/>
                </a:ext>
              </a:extLst>
            </p:cNvPr>
            <p:cNvSpPr/>
            <p:nvPr/>
          </p:nvSpPr>
          <p:spPr>
            <a:xfrm>
              <a:off x="5530098" y="3926190"/>
              <a:ext cx="786169" cy="129137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E8039A39-02D4-2B92-5676-6008052CBC71}"/>
                </a:ext>
              </a:extLst>
            </p:cNvPr>
            <p:cNvSpPr/>
            <p:nvPr/>
          </p:nvSpPr>
          <p:spPr>
            <a:xfrm>
              <a:off x="4728053" y="3406826"/>
              <a:ext cx="443728" cy="21934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52D1C465-E057-8BD3-D85E-4583090D0216}"/>
                </a:ext>
              </a:extLst>
            </p:cNvPr>
            <p:cNvSpPr/>
            <p:nvPr/>
          </p:nvSpPr>
          <p:spPr>
            <a:xfrm>
              <a:off x="3899545" y="391319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1" name="Grafik 30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FBB1C15B-D800-609E-660F-C2040548C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43609"/>
              <a:ext cx="6527269" cy="6527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8790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602F3F5-CEA0-2EA3-9A1F-0B8992EDCD2E}"/>
              </a:ext>
            </a:extLst>
          </p:cNvPr>
          <p:cNvGrpSpPr/>
          <p:nvPr/>
        </p:nvGrpSpPr>
        <p:grpSpPr>
          <a:xfrm>
            <a:off x="340216" y="143609"/>
            <a:ext cx="6527269" cy="6527269"/>
            <a:chOff x="340216" y="143609"/>
            <a:chExt cx="6527269" cy="6527269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9F2290D5-81A7-FE1B-10E6-E1B15780AA57}"/>
                </a:ext>
              </a:extLst>
            </p:cNvPr>
            <p:cNvSpPr/>
            <p:nvPr/>
          </p:nvSpPr>
          <p:spPr>
            <a:xfrm>
              <a:off x="552212" y="722571"/>
              <a:ext cx="6171553" cy="545611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AB6F9DFD-D30A-AE0D-8A80-468457F2CA38}"/>
                </a:ext>
              </a:extLst>
            </p:cNvPr>
            <p:cNvSpPr/>
            <p:nvPr/>
          </p:nvSpPr>
          <p:spPr>
            <a:xfrm>
              <a:off x="546746" y="6119645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9ABD1EE4-8F04-005C-CFD9-CE6CFF1AE4C7}"/>
                </a:ext>
              </a:extLst>
            </p:cNvPr>
            <p:cNvSpPr/>
            <p:nvPr/>
          </p:nvSpPr>
          <p:spPr>
            <a:xfrm>
              <a:off x="1350469" y="1079500"/>
              <a:ext cx="1608631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6EFEC60-B652-7104-69EB-271A2AA93C56}"/>
                </a:ext>
              </a:extLst>
            </p:cNvPr>
            <p:cNvSpPr/>
            <p:nvPr/>
          </p:nvSpPr>
          <p:spPr>
            <a:xfrm>
              <a:off x="4258769" y="1079500"/>
              <a:ext cx="1608631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7A5C1159-6BA8-D112-0690-68EFCF95AD23}"/>
                </a:ext>
              </a:extLst>
            </p:cNvPr>
            <p:cNvSpPr/>
            <p:nvPr/>
          </p:nvSpPr>
          <p:spPr>
            <a:xfrm>
              <a:off x="5115326" y="1546111"/>
              <a:ext cx="1130576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18A1D3D-47C5-2D99-F43F-4A1129BC8E8C}"/>
                </a:ext>
              </a:extLst>
            </p:cNvPr>
            <p:cNvSpPr/>
            <p:nvPr/>
          </p:nvSpPr>
          <p:spPr>
            <a:xfrm>
              <a:off x="964873" y="1452609"/>
              <a:ext cx="1130577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6E6C0588-C4D4-3211-DAE4-5750416E35B1}"/>
                </a:ext>
              </a:extLst>
            </p:cNvPr>
            <p:cNvSpPr/>
            <p:nvPr/>
          </p:nvSpPr>
          <p:spPr>
            <a:xfrm>
              <a:off x="546747" y="1995212"/>
              <a:ext cx="1130577" cy="9003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38F33A5-FD7D-1749-1C8B-E7F24FA863E0}"/>
                </a:ext>
              </a:extLst>
            </p:cNvPr>
            <p:cNvSpPr/>
            <p:nvPr/>
          </p:nvSpPr>
          <p:spPr>
            <a:xfrm>
              <a:off x="5460846" y="2012722"/>
              <a:ext cx="1130577" cy="88287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A2D5672A-C3A9-352B-1100-03CD84BCC979}"/>
                </a:ext>
              </a:extLst>
            </p:cNvPr>
            <p:cNvSpPr/>
            <p:nvPr/>
          </p:nvSpPr>
          <p:spPr>
            <a:xfrm>
              <a:off x="5460846" y="3881835"/>
              <a:ext cx="1130577" cy="88287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3A48EE7D-A621-2988-8D43-9FDD52EDD45C}"/>
                </a:ext>
              </a:extLst>
            </p:cNvPr>
            <p:cNvSpPr/>
            <p:nvPr/>
          </p:nvSpPr>
          <p:spPr>
            <a:xfrm>
              <a:off x="4997052" y="4672222"/>
              <a:ext cx="1130576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F89E627A-8E59-C9CE-8C81-740F73829225}"/>
                </a:ext>
              </a:extLst>
            </p:cNvPr>
            <p:cNvSpPr/>
            <p:nvPr/>
          </p:nvSpPr>
          <p:spPr>
            <a:xfrm>
              <a:off x="4288108" y="5219398"/>
              <a:ext cx="1608631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DFE362A9-EFDC-D612-40B8-2D761830F0CF}"/>
                </a:ext>
              </a:extLst>
            </p:cNvPr>
            <p:cNvSpPr/>
            <p:nvPr/>
          </p:nvSpPr>
          <p:spPr>
            <a:xfrm>
              <a:off x="546746" y="3801256"/>
              <a:ext cx="1130577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9FA3C7E9-DAD3-3C6F-8ECE-93EF73D40E7E}"/>
                </a:ext>
              </a:extLst>
            </p:cNvPr>
            <p:cNvSpPr/>
            <p:nvPr/>
          </p:nvSpPr>
          <p:spPr>
            <a:xfrm>
              <a:off x="552212" y="4343860"/>
              <a:ext cx="1130577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8B614E74-7F86-A17A-2A8E-A8E51158ED78}"/>
                </a:ext>
              </a:extLst>
            </p:cNvPr>
            <p:cNvSpPr/>
            <p:nvPr/>
          </p:nvSpPr>
          <p:spPr>
            <a:xfrm>
              <a:off x="1016006" y="4721998"/>
              <a:ext cx="1130577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3EE4DEF-6066-9480-5125-8A66CD9CEA6B}"/>
                </a:ext>
              </a:extLst>
            </p:cNvPr>
            <p:cNvSpPr/>
            <p:nvPr/>
          </p:nvSpPr>
          <p:spPr>
            <a:xfrm>
              <a:off x="1335140" y="5170877"/>
              <a:ext cx="1608630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8FD89940-5162-5BE7-DA29-4DFEB9932FE0}"/>
                </a:ext>
              </a:extLst>
            </p:cNvPr>
            <p:cNvSpPr/>
            <p:nvPr/>
          </p:nvSpPr>
          <p:spPr>
            <a:xfrm>
              <a:off x="546746" y="367519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1" name="Grafik 30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FBB1C15B-D800-609E-660F-C2040548C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216" y="143609"/>
              <a:ext cx="6527269" cy="6527269"/>
            </a:xfrm>
            <a:prstGeom prst="rect">
              <a:avLst/>
            </a:prstGeom>
          </p:spPr>
        </p:pic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BA0F261-EC98-8D88-5D11-3102FE6D52E2}"/>
              </a:ext>
            </a:extLst>
          </p:cNvPr>
          <p:cNvGrpSpPr/>
          <p:nvPr/>
        </p:nvGrpSpPr>
        <p:grpSpPr>
          <a:xfrm>
            <a:off x="7020689" y="139838"/>
            <a:ext cx="6527269" cy="6527269"/>
            <a:chOff x="7020689" y="139838"/>
            <a:chExt cx="6527269" cy="6527269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20FAE2FB-44CD-DFC9-5386-ED4874E387F5}"/>
                </a:ext>
              </a:extLst>
            </p:cNvPr>
            <p:cNvSpPr/>
            <p:nvPr/>
          </p:nvSpPr>
          <p:spPr>
            <a:xfrm>
              <a:off x="7232685" y="367520"/>
              <a:ext cx="6171553" cy="580739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788FD922-5235-4E6E-F1C5-A13922472902}"/>
                </a:ext>
              </a:extLst>
            </p:cNvPr>
            <p:cNvSpPr/>
            <p:nvPr/>
          </p:nvSpPr>
          <p:spPr>
            <a:xfrm>
              <a:off x="7227219" y="6115874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D9C81F36-947A-DAC8-78BF-90B0319E51BF}"/>
                </a:ext>
              </a:extLst>
            </p:cNvPr>
            <p:cNvSpPr/>
            <p:nvPr/>
          </p:nvSpPr>
          <p:spPr>
            <a:xfrm>
              <a:off x="8040019" y="2984500"/>
              <a:ext cx="4609181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AC508C8C-0B3F-66A8-5E9A-42B9AF8C6884}"/>
                </a:ext>
              </a:extLst>
            </p:cNvPr>
            <p:cNvSpPr/>
            <p:nvPr/>
          </p:nvSpPr>
          <p:spPr>
            <a:xfrm>
              <a:off x="7900307" y="1142740"/>
              <a:ext cx="3466194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269FE1CD-E1B6-EAD3-DE89-BAAFA2D70DBC}"/>
                </a:ext>
              </a:extLst>
            </p:cNvPr>
            <p:cNvSpPr/>
            <p:nvPr/>
          </p:nvSpPr>
          <p:spPr>
            <a:xfrm>
              <a:off x="11197666" y="1566680"/>
              <a:ext cx="1692834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6FE17CBD-B674-A240-7CE2-54DA3216DEA5}"/>
                </a:ext>
              </a:extLst>
            </p:cNvPr>
            <p:cNvSpPr/>
            <p:nvPr/>
          </p:nvSpPr>
          <p:spPr>
            <a:xfrm>
              <a:off x="8835335" y="1721702"/>
              <a:ext cx="2531166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56B2B56F-C38D-3301-4B9D-E29D3943E185}"/>
                </a:ext>
              </a:extLst>
            </p:cNvPr>
            <p:cNvSpPr/>
            <p:nvPr/>
          </p:nvSpPr>
          <p:spPr>
            <a:xfrm>
              <a:off x="8076602" y="4274114"/>
              <a:ext cx="4483698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CAF4587D-A471-9A73-3A54-DFD1438C588A}"/>
                </a:ext>
              </a:extLst>
            </p:cNvPr>
            <p:cNvSpPr/>
            <p:nvPr/>
          </p:nvSpPr>
          <p:spPr>
            <a:xfrm>
              <a:off x="10501823" y="3593028"/>
              <a:ext cx="2147378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55" name="Grafik 54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57806D78-9C9D-9937-9D83-EE9BFACCD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0689" y="139838"/>
              <a:ext cx="6527269" cy="6527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2222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57FF160-A1F9-008F-3A38-F89822F7334E}"/>
              </a:ext>
            </a:extLst>
          </p:cNvPr>
          <p:cNvGrpSpPr/>
          <p:nvPr/>
        </p:nvGrpSpPr>
        <p:grpSpPr>
          <a:xfrm>
            <a:off x="340216" y="143609"/>
            <a:ext cx="6527269" cy="6527269"/>
            <a:chOff x="340216" y="143609"/>
            <a:chExt cx="6527269" cy="6527269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9F2290D5-81A7-FE1B-10E6-E1B15780AA57}"/>
                </a:ext>
              </a:extLst>
            </p:cNvPr>
            <p:cNvSpPr/>
            <p:nvPr/>
          </p:nvSpPr>
          <p:spPr>
            <a:xfrm>
              <a:off x="552212" y="722571"/>
              <a:ext cx="6171553" cy="54561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AB6F9DFD-D30A-AE0D-8A80-468457F2CA38}"/>
                </a:ext>
              </a:extLst>
            </p:cNvPr>
            <p:cNvSpPr/>
            <p:nvPr/>
          </p:nvSpPr>
          <p:spPr>
            <a:xfrm>
              <a:off x="546746" y="6119645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9ABD1EE4-8F04-005C-CFD9-CE6CFF1AE4C7}"/>
                </a:ext>
              </a:extLst>
            </p:cNvPr>
            <p:cNvSpPr/>
            <p:nvPr/>
          </p:nvSpPr>
          <p:spPr>
            <a:xfrm>
              <a:off x="1350469" y="1079500"/>
              <a:ext cx="1608631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6EFEC60-B652-7104-69EB-271A2AA93C56}"/>
                </a:ext>
              </a:extLst>
            </p:cNvPr>
            <p:cNvSpPr/>
            <p:nvPr/>
          </p:nvSpPr>
          <p:spPr>
            <a:xfrm>
              <a:off x="4258769" y="1079500"/>
              <a:ext cx="1608631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7A5C1159-6BA8-D112-0690-68EFCF95AD23}"/>
                </a:ext>
              </a:extLst>
            </p:cNvPr>
            <p:cNvSpPr/>
            <p:nvPr/>
          </p:nvSpPr>
          <p:spPr>
            <a:xfrm>
              <a:off x="5063570" y="1546111"/>
              <a:ext cx="1130576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18A1D3D-47C5-2D99-F43F-4A1129BC8E8C}"/>
                </a:ext>
              </a:extLst>
            </p:cNvPr>
            <p:cNvSpPr/>
            <p:nvPr/>
          </p:nvSpPr>
          <p:spPr>
            <a:xfrm>
              <a:off x="964873" y="1452609"/>
              <a:ext cx="1130577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6E6C0588-C4D4-3211-DAE4-5750416E35B1}"/>
                </a:ext>
              </a:extLst>
            </p:cNvPr>
            <p:cNvSpPr/>
            <p:nvPr/>
          </p:nvSpPr>
          <p:spPr>
            <a:xfrm>
              <a:off x="546747" y="1995212"/>
              <a:ext cx="1130577" cy="9003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38F33A5-FD7D-1749-1C8B-E7F24FA863E0}"/>
                </a:ext>
              </a:extLst>
            </p:cNvPr>
            <p:cNvSpPr/>
            <p:nvPr/>
          </p:nvSpPr>
          <p:spPr>
            <a:xfrm>
              <a:off x="5460846" y="2012722"/>
              <a:ext cx="1130577" cy="88287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A2D5672A-C3A9-352B-1100-03CD84BCC979}"/>
                </a:ext>
              </a:extLst>
            </p:cNvPr>
            <p:cNvSpPr/>
            <p:nvPr/>
          </p:nvSpPr>
          <p:spPr>
            <a:xfrm>
              <a:off x="5460846" y="3881835"/>
              <a:ext cx="1130577" cy="88287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3A48EE7D-A621-2988-8D43-9FDD52EDD45C}"/>
                </a:ext>
              </a:extLst>
            </p:cNvPr>
            <p:cNvSpPr/>
            <p:nvPr/>
          </p:nvSpPr>
          <p:spPr>
            <a:xfrm>
              <a:off x="4997052" y="4672222"/>
              <a:ext cx="1130576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F89E627A-8E59-C9CE-8C81-740F73829225}"/>
                </a:ext>
              </a:extLst>
            </p:cNvPr>
            <p:cNvSpPr/>
            <p:nvPr/>
          </p:nvSpPr>
          <p:spPr>
            <a:xfrm>
              <a:off x="4288108" y="5219398"/>
              <a:ext cx="1608631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DFE362A9-EFDC-D612-40B8-2D761830F0CF}"/>
                </a:ext>
              </a:extLst>
            </p:cNvPr>
            <p:cNvSpPr/>
            <p:nvPr/>
          </p:nvSpPr>
          <p:spPr>
            <a:xfrm>
              <a:off x="546746" y="3801256"/>
              <a:ext cx="1130577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9FA3C7E9-DAD3-3C6F-8ECE-93EF73D40E7E}"/>
                </a:ext>
              </a:extLst>
            </p:cNvPr>
            <p:cNvSpPr/>
            <p:nvPr/>
          </p:nvSpPr>
          <p:spPr>
            <a:xfrm>
              <a:off x="552212" y="4343860"/>
              <a:ext cx="1130577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8B614E74-7F86-A17A-2A8E-A8E51158ED78}"/>
                </a:ext>
              </a:extLst>
            </p:cNvPr>
            <p:cNvSpPr/>
            <p:nvPr/>
          </p:nvSpPr>
          <p:spPr>
            <a:xfrm>
              <a:off x="1016006" y="4721998"/>
              <a:ext cx="1130577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3EE4DEF-6066-9480-5125-8A66CD9CEA6B}"/>
                </a:ext>
              </a:extLst>
            </p:cNvPr>
            <p:cNvSpPr/>
            <p:nvPr/>
          </p:nvSpPr>
          <p:spPr>
            <a:xfrm>
              <a:off x="1335140" y="5170877"/>
              <a:ext cx="1608630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8FD89940-5162-5BE7-DA29-4DFEB9932FE0}"/>
                </a:ext>
              </a:extLst>
            </p:cNvPr>
            <p:cNvSpPr/>
            <p:nvPr/>
          </p:nvSpPr>
          <p:spPr>
            <a:xfrm>
              <a:off x="546746" y="367519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1" name="Grafik 30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FBB1C15B-D800-609E-660F-C2040548C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216" y="143609"/>
              <a:ext cx="6527269" cy="6527269"/>
            </a:xfrm>
            <a:prstGeom prst="rect">
              <a:avLst/>
            </a:prstGeom>
          </p:spPr>
        </p:pic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5AED969E-2C5A-8454-E68D-E6A573609621}"/>
              </a:ext>
            </a:extLst>
          </p:cNvPr>
          <p:cNvGrpSpPr/>
          <p:nvPr/>
        </p:nvGrpSpPr>
        <p:grpSpPr>
          <a:xfrm>
            <a:off x="7020689" y="139838"/>
            <a:ext cx="6527269" cy="6527269"/>
            <a:chOff x="7020689" y="139838"/>
            <a:chExt cx="6527269" cy="6527269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20FAE2FB-44CD-DFC9-5386-ED4874E387F5}"/>
                </a:ext>
              </a:extLst>
            </p:cNvPr>
            <p:cNvSpPr/>
            <p:nvPr/>
          </p:nvSpPr>
          <p:spPr>
            <a:xfrm>
              <a:off x="7227219" y="367518"/>
              <a:ext cx="6171553" cy="6155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788FD922-5235-4E6E-F1C5-A13922472902}"/>
                </a:ext>
              </a:extLst>
            </p:cNvPr>
            <p:cNvSpPr/>
            <p:nvPr/>
          </p:nvSpPr>
          <p:spPr>
            <a:xfrm>
              <a:off x="7227219" y="6115874"/>
              <a:ext cx="566328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D9C81F36-947A-DAC8-78BF-90B0319E51BF}"/>
                </a:ext>
              </a:extLst>
            </p:cNvPr>
            <p:cNvSpPr/>
            <p:nvPr/>
          </p:nvSpPr>
          <p:spPr>
            <a:xfrm>
              <a:off x="8040019" y="2984500"/>
              <a:ext cx="4609181" cy="12826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AC508C8C-0B3F-66A8-5E9A-42B9AF8C6884}"/>
                </a:ext>
              </a:extLst>
            </p:cNvPr>
            <p:cNvSpPr/>
            <p:nvPr/>
          </p:nvSpPr>
          <p:spPr>
            <a:xfrm>
              <a:off x="7900307" y="1142740"/>
              <a:ext cx="3466194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269FE1CD-E1B6-EAD3-DE89-BAAFA2D70DBC}"/>
                </a:ext>
              </a:extLst>
            </p:cNvPr>
            <p:cNvSpPr/>
            <p:nvPr/>
          </p:nvSpPr>
          <p:spPr>
            <a:xfrm>
              <a:off x="11197666" y="1566680"/>
              <a:ext cx="1692834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6FE17CBD-B674-A240-7CE2-54DA3216DEA5}"/>
                </a:ext>
              </a:extLst>
            </p:cNvPr>
            <p:cNvSpPr/>
            <p:nvPr/>
          </p:nvSpPr>
          <p:spPr>
            <a:xfrm>
              <a:off x="8797118" y="1725740"/>
              <a:ext cx="554920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56B2B56F-C38D-3301-4B9D-E29D3943E185}"/>
                </a:ext>
              </a:extLst>
            </p:cNvPr>
            <p:cNvSpPr/>
            <p:nvPr/>
          </p:nvSpPr>
          <p:spPr>
            <a:xfrm>
              <a:off x="8076603" y="4764713"/>
              <a:ext cx="4483698" cy="85359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CAF4587D-A471-9A73-3A54-DFD1438C588A}"/>
                </a:ext>
              </a:extLst>
            </p:cNvPr>
            <p:cNvSpPr/>
            <p:nvPr/>
          </p:nvSpPr>
          <p:spPr>
            <a:xfrm>
              <a:off x="10078988" y="3981141"/>
              <a:ext cx="2570212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55" name="Grafik 54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57806D78-9C9D-9937-9D83-EE9BFACCD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0689" y="139838"/>
              <a:ext cx="6527269" cy="6527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343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465A7E3-BE65-8FC1-6CE1-C052B7C9AEC1}"/>
              </a:ext>
            </a:extLst>
          </p:cNvPr>
          <p:cNvGrpSpPr/>
          <p:nvPr/>
        </p:nvGrpSpPr>
        <p:grpSpPr>
          <a:xfrm>
            <a:off x="3693016" y="154944"/>
            <a:ext cx="6527269" cy="6527269"/>
            <a:chOff x="3693016" y="154944"/>
            <a:chExt cx="6527269" cy="6527269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AB6F9DFD-D30A-AE0D-8A80-468457F2CA38}"/>
                </a:ext>
              </a:extLst>
            </p:cNvPr>
            <p:cNvSpPr/>
            <p:nvPr/>
          </p:nvSpPr>
          <p:spPr>
            <a:xfrm>
              <a:off x="3899546" y="6119645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F7EAC384-04FC-BA13-67B6-C9A875F55516}"/>
                </a:ext>
              </a:extLst>
            </p:cNvPr>
            <p:cNvSpPr/>
            <p:nvPr/>
          </p:nvSpPr>
          <p:spPr>
            <a:xfrm>
              <a:off x="8819721" y="3439193"/>
              <a:ext cx="431402" cy="143201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D3E79C3E-BFCD-900C-9473-A20C691BD0E8}"/>
                </a:ext>
              </a:extLst>
            </p:cNvPr>
            <p:cNvSpPr/>
            <p:nvPr/>
          </p:nvSpPr>
          <p:spPr>
            <a:xfrm>
              <a:off x="7278390" y="4298290"/>
              <a:ext cx="744773" cy="89995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F20E81BE-8E0B-85AC-A126-1FE26DC53818}"/>
                </a:ext>
              </a:extLst>
            </p:cNvPr>
            <p:cNvSpPr/>
            <p:nvPr/>
          </p:nvSpPr>
          <p:spPr>
            <a:xfrm>
              <a:off x="8922983" y="4753776"/>
              <a:ext cx="551217" cy="8808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A7785B45-2E24-7680-3921-F3773A814723}"/>
                </a:ext>
              </a:extLst>
            </p:cNvPr>
            <p:cNvSpPr/>
            <p:nvPr/>
          </p:nvSpPr>
          <p:spPr>
            <a:xfrm>
              <a:off x="7277049" y="5227023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DDAB9B1F-8642-8863-6402-1A0BE04A0627}"/>
                </a:ext>
              </a:extLst>
            </p:cNvPr>
            <p:cNvSpPr/>
            <p:nvPr/>
          </p:nvSpPr>
          <p:spPr>
            <a:xfrm>
              <a:off x="8485840" y="3493170"/>
              <a:ext cx="297036" cy="17050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A5087990-3216-F2C5-B04C-406CCECE8FC1}"/>
                </a:ext>
              </a:extLst>
            </p:cNvPr>
            <p:cNvSpPr/>
            <p:nvPr/>
          </p:nvSpPr>
          <p:spPr>
            <a:xfrm>
              <a:off x="7277048" y="3439193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06EF3068-29C9-9A96-4C4F-7976A792352A}"/>
                </a:ext>
              </a:extLst>
            </p:cNvPr>
            <p:cNvSpPr/>
            <p:nvPr/>
          </p:nvSpPr>
          <p:spPr>
            <a:xfrm>
              <a:off x="7277049" y="3882705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370B5EA6-0B78-8A1D-E39B-8F8F8F025348}"/>
                </a:ext>
              </a:extLst>
            </p:cNvPr>
            <p:cNvSpPr/>
            <p:nvPr/>
          </p:nvSpPr>
          <p:spPr>
            <a:xfrm>
              <a:off x="6867322" y="3418579"/>
              <a:ext cx="297036" cy="221606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52D1C465-E057-8BD3-D85E-4583090D0216}"/>
                </a:ext>
              </a:extLst>
            </p:cNvPr>
            <p:cNvSpPr/>
            <p:nvPr/>
          </p:nvSpPr>
          <p:spPr>
            <a:xfrm>
              <a:off x="3899545" y="391319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2FB498F4-EC48-DDDC-516D-0B8A3E64E6B1}"/>
                </a:ext>
              </a:extLst>
            </p:cNvPr>
            <p:cNvSpPr/>
            <p:nvPr/>
          </p:nvSpPr>
          <p:spPr>
            <a:xfrm>
              <a:off x="5122825" y="3874422"/>
              <a:ext cx="1207812" cy="4622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B2899BA1-DE2A-7664-17DB-8C7302E8BD88}"/>
                </a:ext>
              </a:extLst>
            </p:cNvPr>
            <p:cNvSpPr/>
            <p:nvPr/>
          </p:nvSpPr>
          <p:spPr>
            <a:xfrm>
              <a:off x="5592329" y="4719689"/>
              <a:ext cx="1207812" cy="4793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E67D3FAA-E5D2-C398-DDCA-4882F5C4BC95}"/>
                </a:ext>
              </a:extLst>
            </p:cNvPr>
            <p:cNvSpPr/>
            <p:nvPr/>
          </p:nvSpPr>
          <p:spPr>
            <a:xfrm>
              <a:off x="6867322" y="3468753"/>
              <a:ext cx="38829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1B4F8983-C455-28B8-156E-CECBD5B2C5EB}"/>
                </a:ext>
              </a:extLst>
            </p:cNvPr>
            <p:cNvSpPr/>
            <p:nvPr/>
          </p:nvSpPr>
          <p:spPr>
            <a:xfrm>
              <a:off x="4751553" y="3468753"/>
              <a:ext cx="38829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4C6E866-FDC8-D8FB-CCB6-014A0E03E1A1}"/>
                </a:ext>
              </a:extLst>
            </p:cNvPr>
            <p:cNvSpPr/>
            <p:nvPr/>
          </p:nvSpPr>
          <p:spPr>
            <a:xfrm>
              <a:off x="4751553" y="2954195"/>
              <a:ext cx="4491138" cy="43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57CF0A61-B0BC-808F-510C-2EA9AE8B115D}"/>
                </a:ext>
              </a:extLst>
            </p:cNvPr>
            <p:cNvSpPr/>
            <p:nvPr/>
          </p:nvSpPr>
          <p:spPr>
            <a:xfrm>
              <a:off x="4749802" y="2522742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7224356B-EFDA-8DF0-5B4A-BDC22DDAE061}"/>
                </a:ext>
              </a:extLst>
            </p:cNvPr>
            <p:cNvSpPr/>
            <p:nvPr/>
          </p:nvSpPr>
          <p:spPr>
            <a:xfrm>
              <a:off x="4797184" y="1605815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CC5572A-B247-7624-7844-51218989F5BE}"/>
                </a:ext>
              </a:extLst>
            </p:cNvPr>
            <p:cNvSpPr/>
            <p:nvPr/>
          </p:nvSpPr>
          <p:spPr>
            <a:xfrm>
              <a:off x="4749802" y="1140052"/>
              <a:ext cx="3725855" cy="43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33B706DC-2FB6-433A-B74C-1A14825D9818}"/>
                </a:ext>
              </a:extLst>
            </p:cNvPr>
            <p:cNvSpPr/>
            <p:nvPr/>
          </p:nvSpPr>
          <p:spPr>
            <a:xfrm>
              <a:off x="8799259" y="1192330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94EDB298-7F6F-ACC2-3904-D64EDD9A2B3A}"/>
                </a:ext>
              </a:extLst>
            </p:cNvPr>
            <p:cNvSpPr/>
            <p:nvPr/>
          </p:nvSpPr>
          <p:spPr>
            <a:xfrm>
              <a:off x="8485840" y="1646694"/>
              <a:ext cx="297036" cy="8129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C5F1DF80-28B5-C682-80A7-5EE4F8997519}"/>
                </a:ext>
              </a:extLst>
            </p:cNvPr>
            <p:cNvSpPr/>
            <p:nvPr/>
          </p:nvSpPr>
          <p:spPr>
            <a:xfrm>
              <a:off x="5562640" y="1598844"/>
              <a:ext cx="2459182" cy="43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CDB6CFC-EEB9-F03D-9D56-07E3B3CEA252}"/>
                </a:ext>
              </a:extLst>
            </p:cNvPr>
            <p:cNvSpPr/>
            <p:nvPr/>
          </p:nvSpPr>
          <p:spPr>
            <a:xfrm>
              <a:off x="5562639" y="2489811"/>
              <a:ext cx="2459182" cy="43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7976BFC6-3853-750E-A465-C3713E8643D9}"/>
                </a:ext>
              </a:extLst>
            </p:cNvPr>
            <p:cNvSpPr/>
            <p:nvPr/>
          </p:nvSpPr>
          <p:spPr>
            <a:xfrm>
              <a:off x="5934767" y="2056042"/>
              <a:ext cx="2087054" cy="43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1" name="Grafik 30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FBB1C15B-D800-609E-660F-C2040548C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54944"/>
              <a:ext cx="6527269" cy="6527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0571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50A29130-C4E7-B567-3766-D2863E89556A}"/>
              </a:ext>
            </a:extLst>
          </p:cNvPr>
          <p:cNvGrpSpPr/>
          <p:nvPr/>
        </p:nvGrpSpPr>
        <p:grpSpPr>
          <a:xfrm>
            <a:off x="3693016" y="154944"/>
            <a:ext cx="6527269" cy="6527269"/>
            <a:chOff x="3693016" y="154944"/>
            <a:chExt cx="6527269" cy="6527269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AB6F9DFD-D30A-AE0D-8A80-468457F2CA38}"/>
                </a:ext>
              </a:extLst>
            </p:cNvPr>
            <p:cNvSpPr/>
            <p:nvPr/>
          </p:nvSpPr>
          <p:spPr>
            <a:xfrm>
              <a:off x="3899546" y="6119645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F7EAC384-04FC-BA13-67B6-C9A875F55516}"/>
                </a:ext>
              </a:extLst>
            </p:cNvPr>
            <p:cNvSpPr/>
            <p:nvPr/>
          </p:nvSpPr>
          <p:spPr>
            <a:xfrm>
              <a:off x="8819721" y="3439193"/>
              <a:ext cx="431402" cy="143201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D3E79C3E-BFCD-900C-9473-A20C691BD0E8}"/>
                </a:ext>
              </a:extLst>
            </p:cNvPr>
            <p:cNvSpPr/>
            <p:nvPr/>
          </p:nvSpPr>
          <p:spPr>
            <a:xfrm>
              <a:off x="7278390" y="4298290"/>
              <a:ext cx="744773" cy="89995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F20E81BE-8E0B-85AC-A126-1FE26DC53818}"/>
                </a:ext>
              </a:extLst>
            </p:cNvPr>
            <p:cNvSpPr/>
            <p:nvPr/>
          </p:nvSpPr>
          <p:spPr>
            <a:xfrm>
              <a:off x="8922983" y="4753776"/>
              <a:ext cx="551217" cy="8808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A7785B45-2E24-7680-3921-F3773A814723}"/>
                </a:ext>
              </a:extLst>
            </p:cNvPr>
            <p:cNvSpPr/>
            <p:nvPr/>
          </p:nvSpPr>
          <p:spPr>
            <a:xfrm>
              <a:off x="7277049" y="5227023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DDAB9B1F-8642-8863-6402-1A0BE04A0627}"/>
                </a:ext>
              </a:extLst>
            </p:cNvPr>
            <p:cNvSpPr/>
            <p:nvPr/>
          </p:nvSpPr>
          <p:spPr>
            <a:xfrm>
              <a:off x="8485840" y="3493170"/>
              <a:ext cx="297036" cy="17050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A5087990-3216-F2C5-B04C-406CCECE8FC1}"/>
                </a:ext>
              </a:extLst>
            </p:cNvPr>
            <p:cNvSpPr/>
            <p:nvPr/>
          </p:nvSpPr>
          <p:spPr>
            <a:xfrm>
              <a:off x="7277048" y="3439193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06EF3068-29C9-9A96-4C4F-7976A792352A}"/>
                </a:ext>
              </a:extLst>
            </p:cNvPr>
            <p:cNvSpPr/>
            <p:nvPr/>
          </p:nvSpPr>
          <p:spPr>
            <a:xfrm>
              <a:off x="7277049" y="3882705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52D1C465-E057-8BD3-D85E-4583090D0216}"/>
                </a:ext>
              </a:extLst>
            </p:cNvPr>
            <p:cNvSpPr/>
            <p:nvPr/>
          </p:nvSpPr>
          <p:spPr>
            <a:xfrm>
              <a:off x="3899545" y="391319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4C6E866-FDC8-D8FB-CCB6-014A0E03E1A1}"/>
                </a:ext>
              </a:extLst>
            </p:cNvPr>
            <p:cNvSpPr/>
            <p:nvPr/>
          </p:nvSpPr>
          <p:spPr>
            <a:xfrm>
              <a:off x="4751553" y="2954195"/>
              <a:ext cx="4491138" cy="43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57CF0A61-B0BC-808F-510C-2EA9AE8B115D}"/>
                </a:ext>
              </a:extLst>
            </p:cNvPr>
            <p:cNvSpPr/>
            <p:nvPr/>
          </p:nvSpPr>
          <p:spPr>
            <a:xfrm>
              <a:off x="4749802" y="2522742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7224356B-EFDA-8DF0-5B4A-BDC22DDAE061}"/>
                </a:ext>
              </a:extLst>
            </p:cNvPr>
            <p:cNvSpPr/>
            <p:nvPr/>
          </p:nvSpPr>
          <p:spPr>
            <a:xfrm>
              <a:off x="4797184" y="1605815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CC5572A-B247-7624-7844-51218989F5BE}"/>
                </a:ext>
              </a:extLst>
            </p:cNvPr>
            <p:cNvSpPr/>
            <p:nvPr/>
          </p:nvSpPr>
          <p:spPr>
            <a:xfrm>
              <a:off x="4749802" y="1140052"/>
              <a:ext cx="3725855" cy="43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33B706DC-2FB6-433A-B74C-1A14825D9818}"/>
                </a:ext>
              </a:extLst>
            </p:cNvPr>
            <p:cNvSpPr/>
            <p:nvPr/>
          </p:nvSpPr>
          <p:spPr>
            <a:xfrm>
              <a:off x="8799259" y="1192330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94EDB298-7F6F-ACC2-3904-D64EDD9A2B3A}"/>
                </a:ext>
              </a:extLst>
            </p:cNvPr>
            <p:cNvSpPr/>
            <p:nvPr/>
          </p:nvSpPr>
          <p:spPr>
            <a:xfrm>
              <a:off x="8021821" y="1109605"/>
              <a:ext cx="1220869" cy="176396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C5F1DF80-28B5-C682-80A7-5EE4F8997519}"/>
                </a:ext>
              </a:extLst>
            </p:cNvPr>
            <p:cNvSpPr/>
            <p:nvPr/>
          </p:nvSpPr>
          <p:spPr>
            <a:xfrm>
              <a:off x="5562640" y="1598844"/>
              <a:ext cx="2459182" cy="43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CDB6CFC-EEB9-F03D-9D56-07E3B3CEA252}"/>
                </a:ext>
              </a:extLst>
            </p:cNvPr>
            <p:cNvSpPr/>
            <p:nvPr/>
          </p:nvSpPr>
          <p:spPr>
            <a:xfrm>
              <a:off x="5562639" y="2489811"/>
              <a:ext cx="2459182" cy="43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7976BFC6-3853-750E-A465-C3713E8643D9}"/>
                </a:ext>
              </a:extLst>
            </p:cNvPr>
            <p:cNvSpPr/>
            <p:nvPr/>
          </p:nvSpPr>
          <p:spPr>
            <a:xfrm>
              <a:off x="5934767" y="2056042"/>
              <a:ext cx="2087054" cy="43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BD28C53F-EF52-1FB8-45B0-BEE05FB794A5}"/>
                </a:ext>
              </a:extLst>
            </p:cNvPr>
            <p:cNvSpPr/>
            <p:nvPr/>
          </p:nvSpPr>
          <p:spPr>
            <a:xfrm>
              <a:off x="6745290" y="3448224"/>
              <a:ext cx="431402" cy="143201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D2D923B-C716-F50D-9B6A-D8BC6C89A226}"/>
                </a:ext>
              </a:extLst>
            </p:cNvPr>
            <p:cNvSpPr/>
            <p:nvPr/>
          </p:nvSpPr>
          <p:spPr>
            <a:xfrm>
              <a:off x="5203959" y="4307321"/>
              <a:ext cx="744773" cy="89995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7904031-6E33-4C30-F2BC-B48862EB8779}"/>
                </a:ext>
              </a:extLst>
            </p:cNvPr>
            <p:cNvSpPr/>
            <p:nvPr/>
          </p:nvSpPr>
          <p:spPr>
            <a:xfrm>
              <a:off x="6848552" y="4762807"/>
              <a:ext cx="551217" cy="8808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A030980A-88A0-D444-2480-75AA299904B2}"/>
                </a:ext>
              </a:extLst>
            </p:cNvPr>
            <p:cNvSpPr/>
            <p:nvPr/>
          </p:nvSpPr>
          <p:spPr>
            <a:xfrm>
              <a:off x="5202618" y="523605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A70C23C-8DFA-4566-0517-0D5160FAD049}"/>
                </a:ext>
              </a:extLst>
            </p:cNvPr>
            <p:cNvSpPr/>
            <p:nvPr/>
          </p:nvSpPr>
          <p:spPr>
            <a:xfrm>
              <a:off x="6411409" y="3502201"/>
              <a:ext cx="297036" cy="17050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EB7C6F7-7E86-3B37-ECFB-77C477980DDD}"/>
                </a:ext>
              </a:extLst>
            </p:cNvPr>
            <p:cNvSpPr/>
            <p:nvPr/>
          </p:nvSpPr>
          <p:spPr>
            <a:xfrm>
              <a:off x="5202617" y="3448224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CD99C9C1-F697-372C-451B-0388E08C4809}"/>
                </a:ext>
              </a:extLst>
            </p:cNvPr>
            <p:cNvSpPr/>
            <p:nvPr/>
          </p:nvSpPr>
          <p:spPr>
            <a:xfrm>
              <a:off x="5202618" y="3891736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8FC53635-B601-EBF5-0B3B-87D49D79E723}"/>
                </a:ext>
              </a:extLst>
            </p:cNvPr>
            <p:cNvSpPr/>
            <p:nvPr/>
          </p:nvSpPr>
          <p:spPr>
            <a:xfrm>
              <a:off x="4673572" y="3452965"/>
              <a:ext cx="492200" cy="218168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1" name="Grafik 30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FBB1C15B-D800-609E-660F-C2040548C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54944"/>
              <a:ext cx="6527269" cy="6527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2290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02A2CA4-EEFE-3DCC-9D11-C2E5EAC75450}"/>
              </a:ext>
            </a:extLst>
          </p:cNvPr>
          <p:cNvGrpSpPr/>
          <p:nvPr/>
        </p:nvGrpSpPr>
        <p:grpSpPr>
          <a:xfrm>
            <a:off x="3693016" y="165365"/>
            <a:ext cx="6527269" cy="6527269"/>
            <a:chOff x="3693016" y="165365"/>
            <a:chExt cx="6527269" cy="6527269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AB6F9DFD-D30A-AE0D-8A80-468457F2CA38}"/>
                </a:ext>
              </a:extLst>
            </p:cNvPr>
            <p:cNvSpPr/>
            <p:nvPr/>
          </p:nvSpPr>
          <p:spPr>
            <a:xfrm>
              <a:off x="3899546" y="6130066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52D1C465-E057-8BD3-D85E-4583090D0216}"/>
                </a:ext>
              </a:extLst>
            </p:cNvPr>
            <p:cNvSpPr/>
            <p:nvPr/>
          </p:nvSpPr>
          <p:spPr>
            <a:xfrm>
              <a:off x="3899545" y="401740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8BB588C9-284A-7859-AB1C-BE352D015EC3}"/>
                </a:ext>
              </a:extLst>
            </p:cNvPr>
            <p:cNvSpPr/>
            <p:nvPr/>
          </p:nvSpPr>
          <p:spPr>
            <a:xfrm>
              <a:off x="5900505" y="4779361"/>
              <a:ext cx="38867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B8EDFD9-9B3A-25DF-2669-62D3035B90A2}"/>
                </a:ext>
              </a:extLst>
            </p:cNvPr>
            <p:cNvSpPr/>
            <p:nvPr/>
          </p:nvSpPr>
          <p:spPr>
            <a:xfrm>
              <a:off x="5557708" y="5231913"/>
              <a:ext cx="744772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98C57E1-A224-7F11-8DDB-6E62B8C1722D}"/>
                </a:ext>
              </a:extLst>
            </p:cNvPr>
            <p:cNvSpPr/>
            <p:nvPr/>
          </p:nvSpPr>
          <p:spPr>
            <a:xfrm>
              <a:off x="6302480" y="4361324"/>
              <a:ext cx="388669" cy="85293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80071594-2085-EAAE-5C9F-04BB81B96B12}"/>
                </a:ext>
              </a:extLst>
            </p:cNvPr>
            <p:cNvSpPr/>
            <p:nvPr/>
          </p:nvSpPr>
          <p:spPr>
            <a:xfrm>
              <a:off x="5185321" y="3468334"/>
              <a:ext cx="150582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60824C03-7E96-4664-0746-C9868E2A9972}"/>
                </a:ext>
              </a:extLst>
            </p:cNvPr>
            <p:cNvSpPr/>
            <p:nvPr/>
          </p:nvSpPr>
          <p:spPr>
            <a:xfrm>
              <a:off x="7454388" y="4596332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4E79D98A-D38F-2743-B109-8346B4E39637}"/>
                </a:ext>
              </a:extLst>
            </p:cNvPr>
            <p:cNvSpPr/>
            <p:nvPr/>
          </p:nvSpPr>
          <p:spPr>
            <a:xfrm>
              <a:off x="6841851" y="3480290"/>
              <a:ext cx="2505350" cy="22031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D9F282FD-20D1-8371-85A2-8862C451B9D5}"/>
                </a:ext>
              </a:extLst>
            </p:cNvPr>
            <p:cNvSpPr/>
            <p:nvPr/>
          </p:nvSpPr>
          <p:spPr>
            <a:xfrm>
              <a:off x="4289368" y="3509188"/>
              <a:ext cx="744772" cy="21742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A7CAABD8-CC9D-D76D-BEA2-4FE2FDA37626}"/>
                </a:ext>
              </a:extLst>
            </p:cNvPr>
            <p:cNvSpPr/>
            <p:nvPr/>
          </p:nvSpPr>
          <p:spPr>
            <a:xfrm>
              <a:off x="4655810" y="4353364"/>
              <a:ext cx="901898" cy="85293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0AE2A192-2C82-9B1B-C85F-F5A90C57E2BC}"/>
                </a:ext>
              </a:extLst>
            </p:cNvPr>
            <p:cNvSpPr/>
            <p:nvPr/>
          </p:nvSpPr>
          <p:spPr>
            <a:xfrm>
              <a:off x="5571013" y="4314359"/>
              <a:ext cx="38867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D794FE05-FFFE-D0A5-6B0B-4B35DC0D1AAC}"/>
                </a:ext>
              </a:extLst>
            </p:cNvPr>
            <p:cNvSpPr/>
            <p:nvPr/>
          </p:nvSpPr>
          <p:spPr>
            <a:xfrm>
              <a:off x="5571013" y="3931685"/>
              <a:ext cx="718162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6A21D0D3-D843-FB97-48D5-358B48405783}"/>
                </a:ext>
              </a:extLst>
            </p:cNvPr>
            <p:cNvSpPr/>
            <p:nvPr/>
          </p:nvSpPr>
          <p:spPr>
            <a:xfrm>
              <a:off x="7060508" y="2063721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17D83334-63A6-E5BA-9C6D-60AF3D05813A}"/>
                </a:ext>
              </a:extLst>
            </p:cNvPr>
            <p:cNvSpPr/>
            <p:nvPr/>
          </p:nvSpPr>
          <p:spPr>
            <a:xfrm>
              <a:off x="5517902" y="1597707"/>
              <a:ext cx="784577" cy="4622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BBCD3AD-382F-CFA2-979A-1BD2ACF8943D}"/>
                </a:ext>
              </a:extLst>
            </p:cNvPr>
            <p:cNvSpPr/>
            <p:nvPr/>
          </p:nvSpPr>
          <p:spPr>
            <a:xfrm>
              <a:off x="5110245" y="2516969"/>
              <a:ext cx="1207812" cy="4793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42CEFC25-17BE-D3A3-E187-49CBF71CE9B6}"/>
                </a:ext>
              </a:extLst>
            </p:cNvPr>
            <p:cNvSpPr/>
            <p:nvPr/>
          </p:nvSpPr>
          <p:spPr>
            <a:xfrm>
              <a:off x="6839165" y="1192038"/>
              <a:ext cx="38829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00FEBABA-325E-81BF-A5FE-C8575B2ACF4B}"/>
                </a:ext>
              </a:extLst>
            </p:cNvPr>
            <p:cNvSpPr/>
            <p:nvPr/>
          </p:nvSpPr>
          <p:spPr>
            <a:xfrm>
              <a:off x="6790534" y="1607225"/>
              <a:ext cx="1563607" cy="4622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778668B4-F59C-35AF-FD25-85977B41D7F8}"/>
                </a:ext>
              </a:extLst>
            </p:cNvPr>
            <p:cNvSpPr/>
            <p:nvPr/>
          </p:nvSpPr>
          <p:spPr>
            <a:xfrm>
              <a:off x="6875119" y="2465585"/>
              <a:ext cx="1517958" cy="4622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7E709281-B27A-B73A-CB69-BDE309ADB739}"/>
                </a:ext>
              </a:extLst>
            </p:cNvPr>
            <p:cNvSpPr/>
            <p:nvPr/>
          </p:nvSpPr>
          <p:spPr>
            <a:xfrm>
              <a:off x="4723396" y="1192038"/>
              <a:ext cx="38829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F9472649-F4C0-BCFA-E1B7-DB301D69A6A6}"/>
                </a:ext>
              </a:extLst>
            </p:cNvPr>
            <p:cNvSpPr/>
            <p:nvPr/>
          </p:nvSpPr>
          <p:spPr>
            <a:xfrm>
              <a:off x="8799285" y="1192038"/>
              <a:ext cx="38829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1" name="Grafik 30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FBB1C15B-D800-609E-660F-C2040548C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5365"/>
              <a:ext cx="6527269" cy="6527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7448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3E74775-D3B0-A454-23FE-C914281D2EF7}"/>
              </a:ext>
            </a:extLst>
          </p:cNvPr>
          <p:cNvGrpSpPr/>
          <p:nvPr/>
        </p:nvGrpSpPr>
        <p:grpSpPr>
          <a:xfrm>
            <a:off x="3693016" y="160543"/>
            <a:ext cx="6527269" cy="6527269"/>
            <a:chOff x="3693016" y="160543"/>
            <a:chExt cx="6527269" cy="6527269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6989D1AE-9802-E984-12CB-D5F8EE1C01C9}"/>
                </a:ext>
              </a:extLst>
            </p:cNvPr>
            <p:cNvSpPr/>
            <p:nvPr/>
          </p:nvSpPr>
          <p:spPr>
            <a:xfrm>
              <a:off x="5915977" y="4335595"/>
              <a:ext cx="923832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57B960A5-F560-22EB-CD17-12B156FA7039}"/>
                </a:ext>
              </a:extLst>
            </p:cNvPr>
            <p:cNvSpPr/>
            <p:nvPr/>
          </p:nvSpPr>
          <p:spPr>
            <a:xfrm>
              <a:off x="5087524" y="4803354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0AFB218-D9FA-AA96-7D86-BD9AE3BF13C9}"/>
                </a:ext>
              </a:extLst>
            </p:cNvPr>
            <p:cNvSpPr/>
            <p:nvPr/>
          </p:nvSpPr>
          <p:spPr>
            <a:xfrm>
              <a:off x="7583979" y="4807944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DF99DBFD-F95F-C951-95A1-F87D930003A2}"/>
                </a:ext>
              </a:extLst>
            </p:cNvPr>
            <p:cNvSpPr/>
            <p:nvPr/>
          </p:nvSpPr>
          <p:spPr>
            <a:xfrm>
              <a:off x="7583979" y="5210978"/>
              <a:ext cx="115239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75DE0FA-1F5A-11F4-B225-E51CD9E5A656}"/>
                </a:ext>
              </a:extLst>
            </p:cNvPr>
            <p:cNvSpPr/>
            <p:nvPr/>
          </p:nvSpPr>
          <p:spPr>
            <a:xfrm>
              <a:off x="4618607" y="1134737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4005970A-4307-1A11-04F6-4545F1A27375}"/>
                </a:ext>
              </a:extLst>
            </p:cNvPr>
            <p:cNvSpPr/>
            <p:nvPr/>
          </p:nvSpPr>
          <p:spPr>
            <a:xfrm>
              <a:off x="5873258" y="1134737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8C9BE0D-6365-B1E8-5949-62B3B06CF892}"/>
                </a:ext>
              </a:extLst>
            </p:cNvPr>
            <p:cNvSpPr/>
            <p:nvPr/>
          </p:nvSpPr>
          <p:spPr>
            <a:xfrm>
              <a:off x="8328752" y="1149426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A9BFCB3-FDAF-C568-AF90-D27F4744C793}"/>
                </a:ext>
              </a:extLst>
            </p:cNvPr>
            <p:cNvSpPr/>
            <p:nvPr/>
          </p:nvSpPr>
          <p:spPr>
            <a:xfrm>
              <a:off x="5087525" y="1653447"/>
              <a:ext cx="785734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0A7E8AAC-FD75-9999-D768-F40793AABD06}"/>
                </a:ext>
              </a:extLst>
            </p:cNvPr>
            <p:cNvSpPr/>
            <p:nvPr/>
          </p:nvSpPr>
          <p:spPr>
            <a:xfrm>
              <a:off x="6342179" y="1647021"/>
              <a:ext cx="785734" cy="397158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B9B3DEE2-C9C7-5E47-FACD-D5E87023D60A}"/>
                </a:ext>
              </a:extLst>
            </p:cNvPr>
            <p:cNvSpPr/>
            <p:nvPr/>
          </p:nvSpPr>
          <p:spPr>
            <a:xfrm>
              <a:off x="5064088" y="2505878"/>
              <a:ext cx="785734" cy="92312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8C1F88E-F9F4-1D8A-BD93-650ECEDBC35E}"/>
                </a:ext>
              </a:extLst>
            </p:cNvPr>
            <p:cNvSpPr/>
            <p:nvPr/>
          </p:nvSpPr>
          <p:spPr>
            <a:xfrm>
              <a:off x="5087524" y="3935775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638F519C-4192-957D-1D4E-D0C762D7148E}"/>
                </a:ext>
              </a:extLst>
            </p:cNvPr>
            <p:cNvSpPr/>
            <p:nvPr/>
          </p:nvSpPr>
          <p:spPr>
            <a:xfrm>
              <a:off x="8059391" y="3923381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F4A37B97-A007-3CB6-3527-4D8474937CE9}"/>
                </a:ext>
              </a:extLst>
            </p:cNvPr>
            <p:cNvSpPr/>
            <p:nvPr/>
          </p:nvSpPr>
          <p:spPr>
            <a:xfrm>
              <a:off x="7583979" y="4395730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F98DF277-AE7F-F93E-F11A-0C9A7D704574}"/>
                </a:ext>
              </a:extLst>
            </p:cNvPr>
            <p:cNvSpPr/>
            <p:nvPr/>
          </p:nvSpPr>
          <p:spPr>
            <a:xfrm>
              <a:off x="7596833" y="3424178"/>
              <a:ext cx="11395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FB9825C3-BCA9-4EFE-32C6-8D2E680B1A65}"/>
                </a:ext>
              </a:extLst>
            </p:cNvPr>
            <p:cNvSpPr/>
            <p:nvPr/>
          </p:nvSpPr>
          <p:spPr>
            <a:xfrm>
              <a:off x="8369715" y="4335595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A7C3CB36-FD22-A992-AA2E-6C7B2DE8E7E7}"/>
                </a:ext>
              </a:extLst>
            </p:cNvPr>
            <p:cNvSpPr/>
            <p:nvPr/>
          </p:nvSpPr>
          <p:spPr>
            <a:xfrm>
              <a:off x="7491201" y="1653447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F4F0CADE-B926-2135-D446-EAEC63C5E645}"/>
                </a:ext>
              </a:extLst>
            </p:cNvPr>
            <p:cNvSpPr/>
            <p:nvPr/>
          </p:nvSpPr>
          <p:spPr>
            <a:xfrm>
              <a:off x="7520930" y="2544205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3F2577DB-F469-883F-6A1F-826FE3985046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055586C-35C0-F301-85CE-90BEAB9274FB}"/>
                </a:ext>
              </a:extLst>
            </p:cNvPr>
            <p:cNvSpPr/>
            <p:nvPr/>
          </p:nvSpPr>
          <p:spPr>
            <a:xfrm>
              <a:off x="8375196" y="2113171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B1247C2F-F998-39E6-135E-283ECBFBB710}"/>
                </a:ext>
              </a:extLst>
            </p:cNvPr>
            <p:cNvSpPr/>
            <p:nvPr/>
          </p:nvSpPr>
          <p:spPr>
            <a:xfrm>
              <a:off x="8366044" y="3038818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AB6F9DFD-D30A-AE0D-8A80-468457F2CA38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4A85FAF-6191-615F-6A9A-B75C4288F54A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1" name="Grafik 30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FBB1C15B-D800-609E-660F-C2040548C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B6C106D7-1D04-289C-37DC-4DAB4F1C6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7600" y="1828800"/>
              <a:ext cx="0" cy="14732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3962F703-2512-DB83-4BAA-04D0D3CEFE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6800" y="1828800"/>
              <a:ext cx="0" cy="14732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0EE2288B-234E-A800-65F9-518AF6F2D6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6901" y="1371600"/>
              <a:ext cx="0" cy="192190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94219C6C-154B-84FA-274E-9E63F61E83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2402" y="3556000"/>
              <a:ext cx="0" cy="192190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86032881-EB02-F9E5-B5DC-177822DC74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00702" y="3587519"/>
              <a:ext cx="0" cy="192190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08E95FA7-2E35-F9C5-72DA-E6267909AA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7600" y="3568238"/>
              <a:ext cx="0" cy="192190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A14AA39C-DE3E-965B-DCC3-D1ED763720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7600" y="3606338"/>
              <a:ext cx="11938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5F32E1E8-A7E5-DC8C-E21B-DB70BD1749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3000" y="5464743"/>
              <a:ext cx="11938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5D6F22B4-735B-950C-66BF-787BFB874D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3000" y="4548471"/>
              <a:ext cx="7874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37FB6A74-8991-1806-9390-22AF150A1B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62402" y="3595509"/>
              <a:ext cx="1638300" cy="191391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D19A07E0-B37E-3C16-6923-C9F9FBFD96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53000" y="2316983"/>
              <a:ext cx="1225556" cy="1556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531D3A45-FB54-F540-0345-438DEC225A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62402" y="3242630"/>
              <a:ext cx="7874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0103A12D-EAC2-5E97-8AE1-75DB78FD38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49702" y="1398871"/>
              <a:ext cx="7874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C0368C0A-A5F9-7083-7B8F-9388FFAFC5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49702" y="2316983"/>
              <a:ext cx="7874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F5A4AB63-DC23-983C-6717-1EA3C252F1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8600" y="1426142"/>
              <a:ext cx="4318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715F2FE4-A8D3-7632-A85C-9765F2012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8669" y="1408316"/>
              <a:ext cx="435216" cy="43838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8EC52F9A-51D7-01DD-3AF7-764AE9CDBD6B}"/>
                </a:ext>
              </a:extLst>
            </p:cNvPr>
            <p:cNvCxnSpPr>
              <a:cxnSpLocks/>
            </p:cNvCxnSpPr>
            <p:nvPr/>
          </p:nvCxnSpPr>
          <p:spPr>
            <a:xfrm>
              <a:off x="5705179" y="1422662"/>
              <a:ext cx="440504" cy="42518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F6134A46-5508-5327-C10A-9A0ED95DE4CD}"/>
                </a:ext>
              </a:extLst>
            </p:cNvPr>
            <p:cNvCxnSpPr>
              <a:cxnSpLocks/>
            </p:cNvCxnSpPr>
            <p:nvPr/>
          </p:nvCxnSpPr>
          <p:spPr>
            <a:xfrm>
              <a:off x="8132704" y="1369075"/>
              <a:ext cx="475416" cy="45966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A908F247-3414-1963-D299-0DA5454EC261}"/>
                </a:ext>
              </a:extLst>
            </p:cNvPr>
            <p:cNvCxnSpPr>
              <a:cxnSpLocks/>
            </p:cNvCxnSpPr>
            <p:nvPr/>
          </p:nvCxnSpPr>
          <p:spPr>
            <a:xfrm>
              <a:off x="8119234" y="2270105"/>
              <a:ext cx="453974" cy="4534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4E003CAE-898F-AF10-1E7C-C3B687CCAA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31313" y="2708716"/>
              <a:ext cx="464077" cy="54587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083C946C-A013-FC5F-FE79-DEBBEED33F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19234" y="1819315"/>
              <a:ext cx="464077" cy="54587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389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FF7B185-F282-219A-97E2-2EE01B1B9F9A}"/>
              </a:ext>
            </a:extLst>
          </p:cNvPr>
          <p:cNvGrpSpPr/>
          <p:nvPr/>
        </p:nvGrpSpPr>
        <p:grpSpPr>
          <a:xfrm>
            <a:off x="3693016" y="160543"/>
            <a:ext cx="6527269" cy="6527269"/>
            <a:chOff x="3693016" y="160543"/>
            <a:chExt cx="6527269" cy="6527269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57B960A5-F560-22EB-CD17-12B156FA7039}"/>
                </a:ext>
              </a:extLst>
            </p:cNvPr>
            <p:cNvSpPr/>
            <p:nvPr/>
          </p:nvSpPr>
          <p:spPr>
            <a:xfrm>
              <a:off x="5087524" y="4803354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0AFB218-D9FA-AA96-7D86-BD9AE3BF13C9}"/>
                </a:ext>
              </a:extLst>
            </p:cNvPr>
            <p:cNvSpPr/>
            <p:nvPr/>
          </p:nvSpPr>
          <p:spPr>
            <a:xfrm>
              <a:off x="7583979" y="4807944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DF99DBFD-F95F-C951-95A1-F87D930003A2}"/>
                </a:ext>
              </a:extLst>
            </p:cNvPr>
            <p:cNvSpPr/>
            <p:nvPr/>
          </p:nvSpPr>
          <p:spPr>
            <a:xfrm>
              <a:off x="7583979" y="5210978"/>
              <a:ext cx="115239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75DE0FA-1F5A-11F4-B225-E51CD9E5A656}"/>
                </a:ext>
              </a:extLst>
            </p:cNvPr>
            <p:cNvSpPr/>
            <p:nvPr/>
          </p:nvSpPr>
          <p:spPr>
            <a:xfrm>
              <a:off x="4618607" y="1134737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4005970A-4307-1A11-04F6-4545F1A27375}"/>
                </a:ext>
              </a:extLst>
            </p:cNvPr>
            <p:cNvSpPr/>
            <p:nvPr/>
          </p:nvSpPr>
          <p:spPr>
            <a:xfrm>
              <a:off x="5873258" y="1134737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8C9BE0D-6365-B1E8-5949-62B3B06CF892}"/>
                </a:ext>
              </a:extLst>
            </p:cNvPr>
            <p:cNvSpPr/>
            <p:nvPr/>
          </p:nvSpPr>
          <p:spPr>
            <a:xfrm>
              <a:off x="8328752" y="1149426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A9BFCB3-FDAF-C568-AF90-D27F4744C793}"/>
                </a:ext>
              </a:extLst>
            </p:cNvPr>
            <p:cNvSpPr/>
            <p:nvPr/>
          </p:nvSpPr>
          <p:spPr>
            <a:xfrm>
              <a:off x="5087525" y="1653447"/>
              <a:ext cx="785734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0A7E8AAC-FD75-9999-D768-F40793AABD06}"/>
                </a:ext>
              </a:extLst>
            </p:cNvPr>
            <p:cNvSpPr/>
            <p:nvPr/>
          </p:nvSpPr>
          <p:spPr>
            <a:xfrm>
              <a:off x="6342179" y="1647021"/>
              <a:ext cx="785734" cy="397158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B9B3DEE2-C9C7-5E47-FACD-D5E87023D60A}"/>
                </a:ext>
              </a:extLst>
            </p:cNvPr>
            <p:cNvSpPr/>
            <p:nvPr/>
          </p:nvSpPr>
          <p:spPr>
            <a:xfrm>
              <a:off x="5064088" y="2505878"/>
              <a:ext cx="785734" cy="92312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8C1F88E-F9F4-1D8A-BD93-650ECEDBC35E}"/>
                </a:ext>
              </a:extLst>
            </p:cNvPr>
            <p:cNvSpPr/>
            <p:nvPr/>
          </p:nvSpPr>
          <p:spPr>
            <a:xfrm>
              <a:off x="5087524" y="3935775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638F519C-4192-957D-1D4E-D0C762D7148E}"/>
                </a:ext>
              </a:extLst>
            </p:cNvPr>
            <p:cNvSpPr/>
            <p:nvPr/>
          </p:nvSpPr>
          <p:spPr>
            <a:xfrm>
              <a:off x="8059391" y="3923381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F4A37B97-A007-3CB6-3527-4D8474937CE9}"/>
                </a:ext>
              </a:extLst>
            </p:cNvPr>
            <p:cNvSpPr/>
            <p:nvPr/>
          </p:nvSpPr>
          <p:spPr>
            <a:xfrm>
              <a:off x="7583979" y="4395730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F98DF277-AE7F-F93E-F11A-0C9A7D704574}"/>
                </a:ext>
              </a:extLst>
            </p:cNvPr>
            <p:cNvSpPr/>
            <p:nvPr/>
          </p:nvSpPr>
          <p:spPr>
            <a:xfrm>
              <a:off x="7596833" y="3424178"/>
              <a:ext cx="11395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FB9825C3-BCA9-4EFE-32C6-8D2E680B1A65}"/>
                </a:ext>
              </a:extLst>
            </p:cNvPr>
            <p:cNvSpPr/>
            <p:nvPr/>
          </p:nvSpPr>
          <p:spPr>
            <a:xfrm>
              <a:off x="8369715" y="4335595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A7C3CB36-FD22-A992-AA2E-6C7B2DE8E7E7}"/>
                </a:ext>
              </a:extLst>
            </p:cNvPr>
            <p:cNvSpPr/>
            <p:nvPr/>
          </p:nvSpPr>
          <p:spPr>
            <a:xfrm>
              <a:off x="7491201" y="1653447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F4F0CADE-B926-2135-D446-EAEC63C5E645}"/>
                </a:ext>
              </a:extLst>
            </p:cNvPr>
            <p:cNvSpPr/>
            <p:nvPr/>
          </p:nvSpPr>
          <p:spPr>
            <a:xfrm>
              <a:off x="7520930" y="2544205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3F2577DB-F469-883F-6A1F-826FE3985046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055586C-35C0-F301-85CE-90BEAB9274FB}"/>
                </a:ext>
              </a:extLst>
            </p:cNvPr>
            <p:cNvSpPr/>
            <p:nvPr/>
          </p:nvSpPr>
          <p:spPr>
            <a:xfrm>
              <a:off x="8375196" y="2113171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B1247C2F-F998-39E6-135E-283ECBFBB710}"/>
                </a:ext>
              </a:extLst>
            </p:cNvPr>
            <p:cNvSpPr/>
            <p:nvPr/>
          </p:nvSpPr>
          <p:spPr>
            <a:xfrm>
              <a:off x="8366044" y="3038818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AB6F9DFD-D30A-AE0D-8A80-468457F2CA38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4A85FAF-6191-615F-6A9A-B75C4288F54A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476878F4-E3C8-6D71-BB2E-274A9B4A76A6}"/>
                </a:ext>
              </a:extLst>
            </p:cNvPr>
            <p:cNvSpPr/>
            <p:nvPr/>
          </p:nvSpPr>
          <p:spPr>
            <a:xfrm>
              <a:off x="5926224" y="4320451"/>
              <a:ext cx="12016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1" name="Grafik 30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FBB1C15B-D800-609E-660F-C2040548C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483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7E16072-9DB4-AADF-98F2-811F62860E2A}"/>
              </a:ext>
            </a:extLst>
          </p:cNvPr>
          <p:cNvGrpSpPr/>
          <p:nvPr/>
        </p:nvGrpSpPr>
        <p:grpSpPr>
          <a:xfrm>
            <a:off x="3693016" y="126868"/>
            <a:ext cx="6527269" cy="6527269"/>
            <a:chOff x="3693016" y="126868"/>
            <a:chExt cx="6527269" cy="6527269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75DE0FA-1F5A-11F4-B225-E51CD9E5A656}"/>
                </a:ext>
              </a:extLst>
            </p:cNvPr>
            <p:cNvSpPr/>
            <p:nvPr/>
          </p:nvSpPr>
          <p:spPr>
            <a:xfrm>
              <a:off x="4618607" y="1134737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4005970A-4307-1A11-04F6-4545F1A27375}"/>
                </a:ext>
              </a:extLst>
            </p:cNvPr>
            <p:cNvSpPr/>
            <p:nvPr/>
          </p:nvSpPr>
          <p:spPr>
            <a:xfrm>
              <a:off x="6342179" y="1134737"/>
              <a:ext cx="76229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8C9BE0D-6365-B1E8-5949-62B3B06CF892}"/>
                </a:ext>
              </a:extLst>
            </p:cNvPr>
            <p:cNvSpPr/>
            <p:nvPr/>
          </p:nvSpPr>
          <p:spPr>
            <a:xfrm>
              <a:off x="8838633" y="1149426"/>
              <a:ext cx="3814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0A7E8AAC-FD75-9999-D768-F40793AABD06}"/>
                </a:ext>
              </a:extLst>
            </p:cNvPr>
            <p:cNvSpPr/>
            <p:nvPr/>
          </p:nvSpPr>
          <p:spPr>
            <a:xfrm>
              <a:off x="6342179" y="1647021"/>
              <a:ext cx="785734" cy="177715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B9B3DEE2-C9C7-5E47-FACD-D5E87023D60A}"/>
                </a:ext>
              </a:extLst>
            </p:cNvPr>
            <p:cNvSpPr/>
            <p:nvPr/>
          </p:nvSpPr>
          <p:spPr>
            <a:xfrm>
              <a:off x="5064088" y="1653446"/>
              <a:ext cx="1248362" cy="13227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A7C3CB36-FD22-A992-AA2E-6C7B2DE8E7E7}"/>
                </a:ext>
              </a:extLst>
            </p:cNvPr>
            <p:cNvSpPr/>
            <p:nvPr/>
          </p:nvSpPr>
          <p:spPr>
            <a:xfrm>
              <a:off x="7491201" y="1653446"/>
              <a:ext cx="891367" cy="120680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F4F0CADE-B926-2135-D446-EAEC63C5E645}"/>
                </a:ext>
              </a:extLst>
            </p:cNvPr>
            <p:cNvSpPr/>
            <p:nvPr/>
          </p:nvSpPr>
          <p:spPr>
            <a:xfrm>
              <a:off x="7520930" y="2544205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3F2577DB-F469-883F-6A1F-826FE3985046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AB6F9DFD-D30A-AE0D-8A80-468457F2CA38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4A85FAF-6191-615F-6A9A-B75C4288F54A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6BB615B-2FF9-D373-EDB7-9E0B39D72CAC}"/>
                </a:ext>
              </a:extLst>
            </p:cNvPr>
            <p:cNvSpPr/>
            <p:nvPr/>
          </p:nvSpPr>
          <p:spPr>
            <a:xfrm>
              <a:off x="4671071" y="2938811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84931AB-95BC-2AAA-C162-AEAB12E2292C}"/>
                </a:ext>
              </a:extLst>
            </p:cNvPr>
            <p:cNvSpPr/>
            <p:nvPr/>
          </p:nvSpPr>
          <p:spPr>
            <a:xfrm>
              <a:off x="6289362" y="3823308"/>
              <a:ext cx="891367" cy="13227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0D46273B-8EA0-3106-7152-3F50B46EA2C8}"/>
                </a:ext>
              </a:extLst>
            </p:cNvPr>
            <p:cNvSpPr/>
            <p:nvPr/>
          </p:nvSpPr>
          <p:spPr>
            <a:xfrm>
              <a:off x="4667967" y="3433823"/>
              <a:ext cx="1234672" cy="221783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82FB9BC1-A609-9ED9-7A14-1ED8D4AD3D78}"/>
                </a:ext>
              </a:extLst>
            </p:cNvPr>
            <p:cNvSpPr/>
            <p:nvPr/>
          </p:nvSpPr>
          <p:spPr>
            <a:xfrm>
              <a:off x="7612183" y="3429000"/>
              <a:ext cx="1607935" cy="214139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1" name="Grafik 30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FBB1C15B-D800-609E-660F-C2040548C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26868"/>
              <a:ext cx="6527269" cy="6527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7597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CD69F34-41D2-7D73-5C23-434A32839CE9}"/>
              </a:ext>
            </a:extLst>
          </p:cNvPr>
          <p:cNvGrpSpPr/>
          <p:nvPr/>
        </p:nvGrpSpPr>
        <p:grpSpPr>
          <a:xfrm>
            <a:off x="3693016" y="66103"/>
            <a:ext cx="6527269" cy="6527269"/>
            <a:chOff x="3693016" y="66103"/>
            <a:chExt cx="6527269" cy="6527269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75DE0FA-1F5A-11F4-B225-E51CD9E5A656}"/>
                </a:ext>
              </a:extLst>
            </p:cNvPr>
            <p:cNvSpPr/>
            <p:nvPr/>
          </p:nvSpPr>
          <p:spPr>
            <a:xfrm>
              <a:off x="4618607" y="1134737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4005970A-4307-1A11-04F6-4545F1A27375}"/>
                </a:ext>
              </a:extLst>
            </p:cNvPr>
            <p:cNvSpPr/>
            <p:nvPr/>
          </p:nvSpPr>
          <p:spPr>
            <a:xfrm>
              <a:off x="6342179" y="1134737"/>
              <a:ext cx="76229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8C9BE0D-6365-B1E8-5949-62B3B06CF892}"/>
                </a:ext>
              </a:extLst>
            </p:cNvPr>
            <p:cNvSpPr/>
            <p:nvPr/>
          </p:nvSpPr>
          <p:spPr>
            <a:xfrm>
              <a:off x="8838633" y="1149426"/>
              <a:ext cx="3814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0A7E8AAC-FD75-9999-D768-F40793AABD06}"/>
                </a:ext>
              </a:extLst>
            </p:cNvPr>
            <p:cNvSpPr/>
            <p:nvPr/>
          </p:nvSpPr>
          <p:spPr>
            <a:xfrm>
              <a:off x="6342179" y="1621701"/>
              <a:ext cx="785734" cy="177715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B9B3DEE2-C9C7-5E47-FACD-D5E87023D60A}"/>
                </a:ext>
              </a:extLst>
            </p:cNvPr>
            <p:cNvSpPr/>
            <p:nvPr/>
          </p:nvSpPr>
          <p:spPr>
            <a:xfrm>
              <a:off x="5064142" y="1609886"/>
              <a:ext cx="1248362" cy="13227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A7C3CB36-FD22-A992-AA2E-6C7B2DE8E7E7}"/>
                </a:ext>
              </a:extLst>
            </p:cNvPr>
            <p:cNvSpPr/>
            <p:nvPr/>
          </p:nvSpPr>
          <p:spPr>
            <a:xfrm>
              <a:off x="7491201" y="1557051"/>
              <a:ext cx="1347432" cy="13362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3F2577DB-F469-883F-6A1F-826FE3985046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AB6F9DFD-D30A-AE0D-8A80-468457F2CA38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4A85FAF-6191-615F-6A9A-B75C4288F54A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6BB615B-2FF9-D373-EDB7-9E0B39D72CAC}"/>
                </a:ext>
              </a:extLst>
            </p:cNvPr>
            <p:cNvSpPr/>
            <p:nvPr/>
          </p:nvSpPr>
          <p:spPr>
            <a:xfrm>
              <a:off x="4671071" y="2938811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84931AB-95BC-2AAA-C162-AEAB12E2292C}"/>
                </a:ext>
              </a:extLst>
            </p:cNvPr>
            <p:cNvSpPr/>
            <p:nvPr/>
          </p:nvSpPr>
          <p:spPr>
            <a:xfrm>
              <a:off x="7539642" y="3798378"/>
              <a:ext cx="891367" cy="13227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82FB9BC1-A609-9ED9-7A14-1ED8D4AD3D78}"/>
                </a:ext>
              </a:extLst>
            </p:cNvPr>
            <p:cNvSpPr/>
            <p:nvPr/>
          </p:nvSpPr>
          <p:spPr>
            <a:xfrm>
              <a:off x="8838633" y="3429000"/>
              <a:ext cx="381485" cy="214139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DD084169-E0EC-AC3E-E020-696344952081}"/>
                </a:ext>
              </a:extLst>
            </p:cNvPr>
            <p:cNvSpPr/>
            <p:nvPr/>
          </p:nvSpPr>
          <p:spPr>
            <a:xfrm>
              <a:off x="5139989" y="4733992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4342FAD-DEB2-3FFD-934C-CC44260A566B}"/>
                </a:ext>
              </a:extLst>
            </p:cNvPr>
            <p:cNvSpPr/>
            <p:nvPr/>
          </p:nvSpPr>
          <p:spPr>
            <a:xfrm>
              <a:off x="5139989" y="5137026"/>
              <a:ext cx="115239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15523568-02C9-438C-B716-75C06FF81DED}"/>
                </a:ext>
              </a:extLst>
            </p:cNvPr>
            <p:cNvSpPr/>
            <p:nvPr/>
          </p:nvSpPr>
          <p:spPr>
            <a:xfrm>
              <a:off x="5615401" y="3849429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C40ADBE-E5BE-1FF6-130D-CE9062ED52CE}"/>
                </a:ext>
              </a:extLst>
            </p:cNvPr>
            <p:cNvSpPr/>
            <p:nvPr/>
          </p:nvSpPr>
          <p:spPr>
            <a:xfrm>
              <a:off x="5139989" y="4321778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527C5E64-7FA7-6CE3-AAA1-674ECF397E94}"/>
                </a:ext>
              </a:extLst>
            </p:cNvPr>
            <p:cNvSpPr/>
            <p:nvPr/>
          </p:nvSpPr>
          <p:spPr>
            <a:xfrm>
              <a:off x="5152843" y="3350226"/>
              <a:ext cx="11395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E61F5467-7E78-912E-BBA0-CF8AE294724C}"/>
                </a:ext>
              </a:extLst>
            </p:cNvPr>
            <p:cNvSpPr/>
            <p:nvPr/>
          </p:nvSpPr>
          <p:spPr>
            <a:xfrm>
              <a:off x="5925725" y="4261643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7F07A2D4-A6C7-68D1-82AF-94627E5426A9}"/>
                </a:ext>
              </a:extLst>
            </p:cNvPr>
            <p:cNvSpPr/>
            <p:nvPr/>
          </p:nvSpPr>
          <p:spPr>
            <a:xfrm>
              <a:off x="6731442" y="3389040"/>
              <a:ext cx="381485" cy="214139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18573904-451D-6B8D-7B8D-848591680DF0}"/>
                </a:ext>
              </a:extLst>
            </p:cNvPr>
            <p:cNvSpPr/>
            <p:nvPr/>
          </p:nvSpPr>
          <p:spPr>
            <a:xfrm>
              <a:off x="7112927" y="2914959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D04C307-870B-353B-BF69-EA933E527F58}"/>
                </a:ext>
              </a:extLst>
            </p:cNvPr>
            <p:cNvSpPr/>
            <p:nvPr/>
          </p:nvSpPr>
          <p:spPr>
            <a:xfrm>
              <a:off x="7135642" y="1159602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1" name="Grafik 30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FBB1C15B-D800-609E-660F-C2040548C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66103"/>
              <a:ext cx="6527269" cy="6527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921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1B5BBD0-1437-26FB-FF45-0C04EC6AB93E}"/>
              </a:ext>
            </a:extLst>
          </p:cNvPr>
          <p:cNvGrpSpPr/>
          <p:nvPr/>
        </p:nvGrpSpPr>
        <p:grpSpPr>
          <a:xfrm>
            <a:off x="3693016" y="143609"/>
            <a:ext cx="6527269" cy="6527269"/>
            <a:chOff x="3693016" y="160543"/>
            <a:chExt cx="6527269" cy="6527269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57B960A5-F560-22EB-CD17-12B156FA7039}"/>
                </a:ext>
              </a:extLst>
            </p:cNvPr>
            <p:cNvSpPr/>
            <p:nvPr/>
          </p:nvSpPr>
          <p:spPr>
            <a:xfrm>
              <a:off x="5087524" y="4803354"/>
              <a:ext cx="2433275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0AFB218-D9FA-AA96-7D86-BD9AE3BF13C9}"/>
                </a:ext>
              </a:extLst>
            </p:cNvPr>
            <p:cNvSpPr/>
            <p:nvPr/>
          </p:nvSpPr>
          <p:spPr>
            <a:xfrm>
              <a:off x="7206022" y="3935774"/>
              <a:ext cx="719877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DF99DBFD-F95F-C951-95A1-F87D930003A2}"/>
                </a:ext>
              </a:extLst>
            </p:cNvPr>
            <p:cNvSpPr/>
            <p:nvPr/>
          </p:nvSpPr>
          <p:spPr>
            <a:xfrm>
              <a:off x="8906367" y="520042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75DE0FA-1F5A-11F4-B225-E51CD9E5A656}"/>
                </a:ext>
              </a:extLst>
            </p:cNvPr>
            <p:cNvSpPr/>
            <p:nvPr/>
          </p:nvSpPr>
          <p:spPr>
            <a:xfrm>
              <a:off x="5091194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4005970A-4307-1A11-04F6-4545F1A27375}"/>
                </a:ext>
              </a:extLst>
            </p:cNvPr>
            <p:cNvSpPr/>
            <p:nvPr/>
          </p:nvSpPr>
          <p:spPr>
            <a:xfrm>
              <a:off x="5905822" y="4364624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8C9BE0D-6365-B1E8-5949-62B3B06CF892}"/>
                </a:ext>
              </a:extLst>
            </p:cNvPr>
            <p:cNvSpPr/>
            <p:nvPr/>
          </p:nvSpPr>
          <p:spPr>
            <a:xfrm>
              <a:off x="8838633" y="1149426"/>
              <a:ext cx="3814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A9BFCB3-FDAF-C568-AF90-D27F4744C793}"/>
                </a:ext>
              </a:extLst>
            </p:cNvPr>
            <p:cNvSpPr/>
            <p:nvPr/>
          </p:nvSpPr>
          <p:spPr>
            <a:xfrm>
              <a:off x="5554371" y="1190801"/>
              <a:ext cx="359547" cy="870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8C1F88E-F9F4-1D8A-BD93-650ECEDBC35E}"/>
                </a:ext>
              </a:extLst>
            </p:cNvPr>
            <p:cNvSpPr/>
            <p:nvPr/>
          </p:nvSpPr>
          <p:spPr>
            <a:xfrm>
              <a:off x="5087524" y="3935775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638F519C-4192-957D-1D4E-D0C762D7148E}"/>
                </a:ext>
              </a:extLst>
            </p:cNvPr>
            <p:cNvSpPr/>
            <p:nvPr/>
          </p:nvSpPr>
          <p:spPr>
            <a:xfrm>
              <a:off x="8838633" y="3457773"/>
              <a:ext cx="3454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FB9825C3-BCA9-4EFE-32C6-8D2E680B1A65}"/>
                </a:ext>
              </a:extLst>
            </p:cNvPr>
            <p:cNvSpPr/>
            <p:nvPr/>
          </p:nvSpPr>
          <p:spPr>
            <a:xfrm>
              <a:off x="8439340" y="3935775"/>
              <a:ext cx="868211" cy="12646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F4F0CADE-B926-2135-D446-EAEC63C5E645}"/>
                </a:ext>
              </a:extLst>
            </p:cNvPr>
            <p:cNvSpPr/>
            <p:nvPr/>
          </p:nvSpPr>
          <p:spPr>
            <a:xfrm>
              <a:off x="8366044" y="2571460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3F2577DB-F469-883F-6A1F-826FE3985046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055586C-35C0-F301-85CE-90BEAB9274FB}"/>
                </a:ext>
              </a:extLst>
            </p:cNvPr>
            <p:cNvSpPr/>
            <p:nvPr/>
          </p:nvSpPr>
          <p:spPr>
            <a:xfrm>
              <a:off x="8375196" y="1614769"/>
              <a:ext cx="468918" cy="9060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B1247C2F-F998-39E6-135E-283ECBFBB710}"/>
                </a:ext>
              </a:extLst>
            </p:cNvPr>
            <p:cNvSpPr/>
            <p:nvPr/>
          </p:nvSpPr>
          <p:spPr>
            <a:xfrm>
              <a:off x="7543443" y="1657575"/>
              <a:ext cx="468918" cy="1312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AB6F9DFD-D30A-AE0D-8A80-468457F2CA38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4A85FAF-6191-615F-6A9A-B75C4288F54A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D3C932D7-4212-FFFF-12B9-432FCEB7F729}"/>
                </a:ext>
              </a:extLst>
            </p:cNvPr>
            <p:cNvSpPr/>
            <p:nvPr/>
          </p:nvSpPr>
          <p:spPr>
            <a:xfrm>
              <a:off x="6410325" y="3469909"/>
              <a:ext cx="108087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23C6D73E-E335-FC87-7C56-E0738FB06211}"/>
                </a:ext>
              </a:extLst>
            </p:cNvPr>
            <p:cNvSpPr/>
            <p:nvPr/>
          </p:nvSpPr>
          <p:spPr>
            <a:xfrm>
              <a:off x="5896380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9544EDD9-A0E0-8705-D251-C5B2E7EE7E99}"/>
                </a:ext>
              </a:extLst>
            </p:cNvPr>
            <p:cNvSpPr/>
            <p:nvPr/>
          </p:nvSpPr>
          <p:spPr>
            <a:xfrm>
              <a:off x="5546275" y="2535826"/>
              <a:ext cx="359547" cy="405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EF8C3AF0-0D17-D277-09D7-AF57F0B99227}"/>
                </a:ext>
              </a:extLst>
            </p:cNvPr>
            <p:cNvSpPr/>
            <p:nvPr/>
          </p:nvSpPr>
          <p:spPr>
            <a:xfrm>
              <a:off x="5161223" y="3008468"/>
              <a:ext cx="11718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FFFAA01A-9595-6D3C-ACBB-8023E0A54533}"/>
                </a:ext>
              </a:extLst>
            </p:cNvPr>
            <p:cNvSpPr/>
            <p:nvPr/>
          </p:nvSpPr>
          <p:spPr>
            <a:xfrm>
              <a:off x="6701566" y="1198310"/>
              <a:ext cx="764928" cy="21110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1" name="Grafik 30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FBB1C15B-D800-609E-660F-C2040548C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0100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E77DDBCF-930A-B943-74F9-3711AF8DB0BC}"/>
              </a:ext>
            </a:extLst>
          </p:cNvPr>
          <p:cNvGrpSpPr/>
          <p:nvPr/>
        </p:nvGrpSpPr>
        <p:grpSpPr>
          <a:xfrm>
            <a:off x="3693016" y="160543"/>
            <a:ext cx="6527269" cy="6527269"/>
            <a:chOff x="3693016" y="160543"/>
            <a:chExt cx="6527269" cy="6527269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57B960A5-F560-22EB-CD17-12B156FA7039}"/>
                </a:ext>
              </a:extLst>
            </p:cNvPr>
            <p:cNvSpPr/>
            <p:nvPr/>
          </p:nvSpPr>
          <p:spPr>
            <a:xfrm>
              <a:off x="5087524" y="4803354"/>
              <a:ext cx="2040389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0AFB218-D9FA-AA96-7D86-BD9AE3BF13C9}"/>
                </a:ext>
              </a:extLst>
            </p:cNvPr>
            <p:cNvSpPr/>
            <p:nvPr/>
          </p:nvSpPr>
          <p:spPr>
            <a:xfrm>
              <a:off x="7616245" y="3900948"/>
              <a:ext cx="744773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DF99DBFD-F95F-C951-95A1-F87D930003A2}"/>
                </a:ext>
              </a:extLst>
            </p:cNvPr>
            <p:cNvSpPr/>
            <p:nvPr/>
          </p:nvSpPr>
          <p:spPr>
            <a:xfrm>
              <a:off x="8439340" y="5210978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75DE0FA-1F5A-11F4-B225-E51CD9E5A656}"/>
                </a:ext>
              </a:extLst>
            </p:cNvPr>
            <p:cNvSpPr/>
            <p:nvPr/>
          </p:nvSpPr>
          <p:spPr>
            <a:xfrm>
              <a:off x="4618605" y="1642432"/>
              <a:ext cx="891367" cy="17817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4005970A-4307-1A11-04F6-4545F1A27375}"/>
                </a:ext>
              </a:extLst>
            </p:cNvPr>
            <p:cNvSpPr/>
            <p:nvPr/>
          </p:nvSpPr>
          <p:spPr>
            <a:xfrm>
              <a:off x="5905822" y="4364624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8C9BE0D-6365-B1E8-5949-62B3B06CF892}"/>
                </a:ext>
              </a:extLst>
            </p:cNvPr>
            <p:cNvSpPr/>
            <p:nvPr/>
          </p:nvSpPr>
          <p:spPr>
            <a:xfrm>
              <a:off x="8328752" y="1149426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A9BFCB3-FDAF-C568-AF90-D27F4744C793}"/>
                </a:ext>
              </a:extLst>
            </p:cNvPr>
            <p:cNvSpPr/>
            <p:nvPr/>
          </p:nvSpPr>
          <p:spPr>
            <a:xfrm>
              <a:off x="6735046" y="1227914"/>
              <a:ext cx="35954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B9B3DEE2-C9C7-5E47-FACD-D5E87023D60A}"/>
                </a:ext>
              </a:extLst>
            </p:cNvPr>
            <p:cNvSpPr/>
            <p:nvPr/>
          </p:nvSpPr>
          <p:spPr>
            <a:xfrm>
              <a:off x="5958822" y="1625901"/>
              <a:ext cx="1135771" cy="17817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8C1F88E-F9F4-1D8A-BD93-650ECEDBC35E}"/>
                </a:ext>
              </a:extLst>
            </p:cNvPr>
            <p:cNvSpPr/>
            <p:nvPr/>
          </p:nvSpPr>
          <p:spPr>
            <a:xfrm>
              <a:off x="5087524" y="3935775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638F519C-4192-957D-1D4E-D0C762D7148E}"/>
                </a:ext>
              </a:extLst>
            </p:cNvPr>
            <p:cNvSpPr/>
            <p:nvPr/>
          </p:nvSpPr>
          <p:spPr>
            <a:xfrm>
              <a:off x="8439340" y="3457773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F98DF277-AE7F-F93E-F11A-0C9A7D704574}"/>
                </a:ext>
              </a:extLst>
            </p:cNvPr>
            <p:cNvSpPr/>
            <p:nvPr/>
          </p:nvSpPr>
          <p:spPr>
            <a:xfrm>
              <a:off x="7520799" y="2982935"/>
              <a:ext cx="89136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FB9825C3-BCA9-4EFE-32C6-8D2E680B1A65}"/>
                </a:ext>
              </a:extLst>
            </p:cNvPr>
            <p:cNvSpPr/>
            <p:nvPr/>
          </p:nvSpPr>
          <p:spPr>
            <a:xfrm>
              <a:off x="8838633" y="3935774"/>
              <a:ext cx="468918" cy="16892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A7C3CB36-FD22-A992-AA2E-6C7B2DE8E7E7}"/>
                </a:ext>
              </a:extLst>
            </p:cNvPr>
            <p:cNvSpPr/>
            <p:nvPr/>
          </p:nvSpPr>
          <p:spPr>
            <a:xfrm>
              <a:off x="7491201" y="1653447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F4F0CADE-B926-2135-D446-EAEC63C5E645}"/>
                </a:ext>
              </a:extLst>
            </p:cNvPr>
            <p:cNvSpPr/>
            <p:nvPr/>
          </p:nvSpPr>
          <p:spPr>
            <a:xfrm>
              <a:off x="8366044" y="2571460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3F2577DB-F469-883F-6A1F-826FE3985046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055586C-35C0-F301-85CE-90BEAB9274FB}"/>
                </a:ext>
              </a:extLst>
            </p:cNvPr>
            <p:cNvSpPr/>
            <p:nvPr/>
          </p:nvSpPr>
          <p:spPr>
            <a:xfrm>
              <a:off x="8375196" y="2113171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B1247C2F-F998-39E6-135E-283ECBFBB710}"/>
                </a:ext>
              </a:extLst>
            </p:cNvPr>
            <p:cNvSpPr/>
            <p:nvPr/>
          </p:nvSpPr>
          <p:spPr>
            <a:xfrm>
              <a:off x="7543443" y="2562221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AB6F9DFD-D30A-AE0D-8A80-468457F2CA38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4A85FAF-6191-615F-6A9A-B75C4288F54A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D3C932D7-4212-FFFF-12B9-432FCEB7F729}"/>
                </a:ext>
              </a:extLst>
            </p:cNvPr>
            <p:cNvSpPr/>
            <p:nvPr/>
          </p:nvSpPr>
          <p:spPr>
            <a:xfrm>
              <a:off x="6410325" y="3469909"/>
              <a:ext cx="717174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1" name="Grafik 30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FBB1C15B-D800-609E-660F-C2040548C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6388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153A2FAC-35FF-349E-7BC0-16BE441354EC}"/>
              </a:ext>
            </a:extLst>
          </p:cNvPr>
          <p:cNvGrpSpPr/>
          <p:nvPr/>
        </p:nvGrpSpPr>
        <p:grpSpPr>
          <a:xfrm>
            <a:off x="3693016" y="165365"/>
            <a:ext cx="6527269" cy="6527269"/>
            <a:chOff x="3693016" y="165365"/>
            <a:chExt cx="6527269" cy="6527269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AB6F9DFD-D30A-AE0D-8A80-468457F2CA38}"/>
                </a:ext>
              </a:extLst>
            </p:cNvPr>
            <p:cNvSpPr/>
            <p:nvPr/>
          </p:nvSpPr>
          <p:spPr>
            <a:xfrm>
              <a:off x="3832871" y="6124467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4A85FAF-6191-615F-6A9A-B75C4288F54A}"/>
                </a:ext>
              </a:extLst>
            </p:cNvPr>
            <p:cNvSpPr/>
            <p:nvPr/>
          </p:nvSpPr>
          <p:spPr>
            <a:xfrm>
              <a:off x="3832872" y="335553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D6695CF5-A89E-9524-C3EE-190508304010}"/>
                </a:ext>
              </a:extLst>
            </p:cNvPr>
            <p:cNvSpPr/>
            <p:nvPr/>
          </p:nvSpPr>
          <p:spPr>
            <a:xfrm>
              <a:off x="7109578" y="1591368"/>
              <a:ext cx="891367" cy="17817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0037BA40-F6FB-0D10-E5D4-DB130C5E5F06}"/>
                </a:ext>
              </a:extLst>
            </p:cNvPr>
            <p:cNvSpPr/>
            <p:nvPr/>
          </p:nvSpPr>
          <p:spPr>
            <a:xfrm>
              <a:off x="5842727" y="1167213"/>
              <a:ext cx="126685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AF9DED-2A32-951C-91C1-CA066A22DCF5}"/>
                </a:ext>
              </a:extLst>
            </p:cNvPr>
            <p:cNvSpPr/>
            <p:nvPr/>
          </p:nvSpPr>
          <p:spPr>
            <a:xfrm>
              <a:off x="8784876" y="3853251"/>
              <a:ext cx="359547" cy="180253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916D9C0C-592B-760B-983D-DB8A8D544E3E}"/>
                </a:ext>
              </a:extLst>
            </p:cNvPr>
            <p:cNvSpPr/>
            <p:nvPr/>
          </p:nvSpPr>
          <p:spPr>
            <a:xfrm>
              <a:off x="8449795" y="1574837"/>
              <a:ext cx="1135771" cy="17817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C772756F-64C4-D69C-AD28-6013F487281C}"/>
                </a:ext>
              </a:extLst>
            </p:cNvPr>
            <p:cNvSpPr/>
            <p:nvPr/>
          </p:nvSpPr>
          <p:spPr>
            <a:xfrm>
              <a:off x="5034774" y="3000722"/>
              <a:ext cx="151842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6BC60EDE-BF58-56B6-8591-211ECAC82468}"/>
                </a:ext>
              </a:extLst>
            </p:cNvPr>
            <p:cNvSpPr/>
            <p:nvPr/>
          </p:nvSpPr>
          <p:spPr>
            <a:xfrm>
              <a:off x="5005176" y="1671234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AFD15209-314F-C292-89D2-1D15B81A1E9F}"/>
                </a:ext>
              </a:extLst>
            </p:cNvPr>
            <p:cNvSpPr/>
            <p:nvPr/>
          </p:nvSpPr>
          <p:spPr>
            <a:xfrm>
              <a:off x="5880019" y="2589247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708E8125-5FAA-963D-14D2-79FBD73B73FC}"/>
                </a:ext>
              </a:extLst>
            </p:cNvPr>
            <p:cNvSpPr/>
            <p:nvPr/>
          </p:nvSpPr>
          <p:spPr>
            <a:xfrm>
              <a:off x="6352608" y="1560148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4AB270F4-071C-63A1-A962-E9FD1529CA67}"/>
                </a:ext>
              </a:extLst>
            </p:cNvPr>
            <p:cNvSpPr/>
            <p:nvPr/>
          </p:nvSpPr>
          <p:spPr>
            <a:xfrm>
              <a:off x="5889171" y="2130958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734EE4D4-C07D-DC77-AB59-0435A9A2812B}"/>
                </a:ext>
              </a:extLst>
            </p:cNvPr>
            <p:cNvSpPr/>
            <p:nvPr/>
          </p:nvSpPr>
          <p:spPr>
            <a:xfrm>
              <a:off x="5057418" y="2580008"/>
              <a:ext cx="1038582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BF0878F1-3CF4-E764-2F62-E1528E890FE6}"/>
                </a:ext>
              </a:extLst>
            </p:cNvPr>
            <p:cNvSpPr/>
            <p:nvPr/>
          </p:nvSpPr>
          <p:spPr>
            <a:xfrm>
              <a:off x="5130220" y="3896367"/>
              <a:ext cx="744773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BB6280FA-871C-1B34-435A-30F810C2E40F}"/>
                </a:ext>
              </a:extLst>
            </p:cNvPr>
            <p:cNvSpPr/>
            <p:nvPr/>
          </p:nvSpPr>
          <p:spPr>
            <a:xfrm>
              <a:off x="5953315" y="5206397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9304F965-AA66-D7B6-4D4A-401F6EE34099}"/>
                </a:ext>
              </a:extLst>
            </p:cNvPr>
            <p:cNvSpPr/>
            <p:nvPr/>
          </p:nvSpPr>
          <p:spPr>
            <a:xfrm>
              <a:off x="5953315" y="3453192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205E3D45-E9C4-575D-9C60-7374B7008D6A}"/>
                </a:ext>
              </a:extLst>
            </p:cNvPr>
            <p:cNvSpPr/>
            <p:nvPr/>
          </p:nvSpPr>
          <p:spPr>
            <a:xfrm>
              <a:off x="6352608" y="3931193"/>
              <a:ext cx="468918" cy="16892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0241D64C-9571-C253-C11E-5AD18DB2A6C0}"/>
                </a:ext>
              </a:extLst>
            </p:cNvPr>
            <p:cNvSpPr/>
            <p:nvPr/>
          </p:nvSpPr>
          <p:spPr>
            <a:xfrm>
              <a:off x="7094390" y="3417645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81FDCA6A-86BF-9073-2008-D11CBC032C6A}"/>
                </a:ext>
              </a:extLst>
            </p:cNvPr>
            <p:cNvSpPr/>
            <p:nvPr/>
          </p:nvSpPr>
          <p:spPr>
            <a:xfrm>
              <a:off x="8349041" y="3417645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9ECBCD52-76A3-BAF0-2A3D-34B694F22149}"/>
                </a:ext>
              </a:extLst>
            </p:cNvPr>
            <p:cNvSpPr/>
            <p:nvPr/>
          </p:nvSpPr>
          <p:spPr>
            <a:xfrm>
              <a:off x="7563308" y="3936355"/>
              <a:ext cx="785734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6B53C3C3-246C-26FA-5C9B-FAA8D99E3D67}"/>
                </a:ext>
              </a:extLst>
            </p:cNvPr>
            <p:cNvSpPr/>
            <p:nvPr/>
          </p:nvSpPr>
          <p:spPr>
            <a:xfrm>
              <a:off x="7539871" y="4788786"/>
              <a:ext cx="785734" cy="92312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831D80A2-55F3-C206-9F97-79E69CE41E37}"/>
                </a:ext>
              </a:extLst>
            </p:cNvPr>
            <p:cNvSpPr/>
            <p:nvPr/>
          </p:nvSpPr>
          <p:spPr>
            <a:xfrm>
              <a:off x="6718263" y="3424619"/>
              <a:ext cx="359547" cy="22547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1" name="Grafik 30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FBB1C15B-D800-609E-660F-C2040548C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5365"/>
              <a:ext cx="6527269" cy="6527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3733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9FAF287-B4F2-4BD8-1548-47F164595293}"/>
              </a:ext>
            </a:extLst>
          </p:cNvPr>
          <p:cNvGrpSpPr/>
          <p:nvPr/>
        </p:nvGrpSpPr>
        <p:grpSpPr>
          <a:xfrm>
            <a:off x="3693016" y="165365"/>
            <a:ext cx="6527269" cy="6527269"/>
            <a:chOff x="3693016" y="165365"/>
            <a:chExt cx="6527269" cy="6527269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57B960A5-F560-22EB-CD17-12B156FA7039}"/>
                </a:ext>
              </a:extLst>
            </p:cNvPr>
            <p:cNvSpPr/>
            <p:nvPr/>
          </p:nvSpPr>
          <p:spPr>
            <a:xfrm>
              <a:off x="5087524" y="4801826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0AFB218-D9FA-AA96-7D86-BD9AE3BF13C9}"/>
                </a:ext>
              </a:extLst>
            </p:cNvPr>
            <p:cNvSpPr/>
            <p:nvPr/>
          </p:nvSpPr>
          <p:spPr>
            <a:xfrm>
              <a:off x="7583979" y="4806416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DF99DBFD-F95F-C951-95A1-F87D930003A2}"/>
                </a:ext>
              </a:extLst>
            </p:cNvPr>
            <p:cNvSpPr/>
            <p:nvPr/>
          </p:nvSpPr>
          <p:spPr>
            <a:xfrm>
              <a:off x="7583979" y="5209450"/>
              <a:ext cx="115239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0A7E8AAC-FD75-9999-D768-F40793AABD06}"/>
                </a:ext>
              </a:extLst>
            </p:cNvPr>
            <p:cNvSpPr/>
            <p:nvPr/>
          </p:nvSpPr>
          <p:spPr>
            <a:xfrm>
              <a:off x="6342179" y="1237870"/>
              <a:ext cx="785734" cy="43792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8C1F88E-F9F4-1D8A-BD93-650ECEDBC35E}"/>
                </a:ext>
              </a:extLst>
            </p:cNvPr>
            <p:cNvSpPr/>
            <p:nvPr/>
          </p:nvSpPr>
          <p:spPr>
            <a:xfrm>
              <a:off x="5087524" y="3934247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638F519C-4192-957D-1D4E-D0C762D7148E}"/>
                </a:ext>
              </a:extLst>
            </p:cNvPr>
            <p:cNvSpPr/>
            <p:nvPr/>
          </p:nvSpPr>
          <p:spPr>
            <a:xfrm>
              <a:off x="8059391" y="3921853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F4A37B97-A007-3CB6-3527-4D8474937CE9}"/>
                </a:ext>
              </a:extLst>
            </p:cNvPr>
            <p:cNvSpPr/>
            <p:nvPr/>
          </p:nvSpPr>
          <p:spPr>
            <a:xfrm>
              <a:off x="7583979" y="4394202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F98DF277-AE7F-F93E-F11A-0C9A7D704574}"/>
                </a:ext>
              </a:extLst>
            </p:cNvPr>
            <p:cNvSpPr/>
            <p:nvPr/>
          </p:nvSpPr>
          <p:spPr>
            <a:xfrm>
              <a:off x="7596833" y="3422650"/>
              <a:ext cx="11395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FB9825C3-BCA9-4EFE-32C6-8D2E680B1A65}"/>
                </a:ext>
              </a:extLst>
            </p:cNvPr>
            <p:cNvSpPr/>
            <p:nvPr/>
          </p:nvSpPr>
          <p:spPr>
            <a:xfrm>
              <a:off x="8369715" y="4334067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AB6F9DFD-D30A-AE0D-8A80-468457F2CA38}"/>
                </a:ext>
              </a:extLst>
            </p:cNvPr>
            <p:cNvSpPr/>
            <p:nvPr/>
          </p:nvSpPr>
          <p:spPr>
            <a:xfrm>
              <a:off x="3832871" y="6118117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4A85FAF-6191-615F-6A9A-B75C4288F54A}"/>
                </a:ext>
              </a:extLst>
            </p:cNvPr>
            <p:cNvSpPr/>
            <p:nvPr/>
          </p:nvSpPr>
          <p:spPr>
            <a:xfrm>
              <a:off x="3832872" y="329203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0D5513B0-6D37-BFC0-99A8-BE8DA5E64D92}"/>
                </a:ext>
              </a:extLst>
            </p:cNvPr>
            <p:cNvSpPr/>
            <p:nvPr/>
          </p:nvSpPr>
          <p:spPr>
            <a:xfrm>
              <a:off x="5202636" y="1645494"/>
              <a:ext cx="11395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24ACA6A-CD6C-5CA4-7C28-7BF62D5E6995}"/>
                </a:ext>
              </a:extLst>
            </p:cNvPr>
            <p:cNvSpPr/>
            <p:nvPr/>
          </p:nvSpPr>
          <p:spPr>
            <a:xfrm>
              <a:off x="4618606" y="1248538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74D8A5F-6DBE-A96F-CB87-B89ADCEBECEA}"/>
                </a:ext>
              </a:extLst>
            </p:cNvPr>
            <p:cNvSpPr/>
            <p:nvPr/>
          </p:nvSpPr>
          <p:spPr>
            <a:xfrm>
              <a:off x="5087524" y="2125528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E9E72FEC-8D6D-0835-692B-6B30EE9580D1}"/>
                </a:ext>
              </a:extLst>
            </p:cNvPr>
            <p:cNvSpPr/>
            <p:nvPr/>
          </p:nvSpPr>
          <p:spPr>
            <a:xfrm>
              <a:off x="5087523" y="2510258"/>
              <a:ext cx="80845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6D70266D-50F4-0D64-3EE6-A424A6950248}"/>
                </a:ext>
              </a:extLst>
            </p:cNvPr>
            <p:cNvSpPr/>
            <p:nvPr/>
          </p:nvSpPr>
          <p:spPr>
            <a:xfrm>
              <a:off x="4618606" y="3010498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D7C23437-E885-219A-6CE6-57B43C6B59BA}"/>
                </a:ext>
              </a:extLst>
            </p:cNvPr>
            <p:cNvSpPr/>
            <p:nvPr/>
          </p:nvSpPr>
          <p:spPr>
            <a:xfrm>
              <a:off x="5906672" y="2990865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20A3D318-CBB3-C133-3795-40EC0ED5DA0A}"/>
                </a:ext>
              </a:extLst>
            </p:cNvPr>
            <p:cNvSpPr/>
            <p:nvPr/>
          </p:nvSpPr>
          <p:spPr>
            <a:xfrm>
              <a:off x="8366661" y="3029828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C7887C59-51F4-9CF4-9959-63876AB32973}"/>
                </a:ext>
              </a:extLst>
            </p:cNvPr>
            <p:cNvSpPr/>
            <p:nvPr/>
          </p:nvSpPr>
          <p:spPr>
            <a:xfrm>
              <a:off x="7035517" y="2537679"/>
              <a:ext cx="1293235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A72B199C-70E5-A99B-65DB-8AC20A5DF2AA}"/>
                </a:ext>
              </a:extLst>
            </p:cNvPr>
            <p:cNvSpPr/>
            <p:nvPr/>
          </p:nvSpPr>
          <p:spPr>
            <a:xfrm>
              <a:off x="8799217" y="1209751"/>
              <a:ext cx="744773" cy="178111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54293A66-14F5-2BD0-65D3-231E4B851225}"/>
                </a:ext>
              </a:extLst>
            </p:cNvPr>
            <p:cNvSpPr/>
            <p:nvPr/>
          </p:nvSpPr>
          <p:spPr>
            <a:xfrm>
              <a:off x="7620838" y="1672114"/>
              <a:ext cx="1293235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2493213-1CC3-B9C7-2668-456063D5F25C}"/>
                </a:ext>
              </a:extLst>
            </p:cNvPr>
            <p:cNvSpPr/>
            <p:nvPr/>
          </p:nvSpPr>
          <p:spPr>
            <a:xfrm>
              <a:off x="7024955" y="1187074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E390E04F-6036-70D2-3E6C-90245A103741}"/>
                </a:ext>
              </a:extLst>
            </p:cNvPr>
            <p:cNvSpPr/>
            <p:nvPr/>
          </p:nvSpPr>
          <p:spPr>
            <a:xfrm>
              <a:off x="7091822" y="2115335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B7D3B072-5C92-C8B6-F0C7-01D40DE1DCA1}"/>
                </a:ext>
              </a:extLst>
            </p:cNvPr>
            <p:cNvSpPr/>
            <p:nvPr/>
          </p:nvSpPr>
          <p:spPr>
            <a:xfrm>
              <a:off x="8384961" y="2115335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3E60DA00-AC79-86A6-D344-62819143E940}"/>
                </a:ext>
              </a:extLst>
            </p:cNvPr>
            <p:cNvSpPr/>
            <p:nvPr/>
          </p:nvSpPr>
          <p:spPr>
            <a:xfrm>
              <a:off x="5915976" y="4359545"/>
              <a:ext cx="121193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1" name="Grafik 30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FBB1C15B-D800-609E-660F-C2040548C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5365"/>
              <a:ext cx="6527269" cy="6527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2152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9E23D70-E81C-11D6-D9E4-4377532C0E46}"/>
              </a:ext>
            </a:extLst>
          </p:cNvPr>
          <p:cNvGrpSpPr/>
          <p:nvPr/>
        </p:nvGrpSpPr>
        <p:grpSpPr>
          <a:xfrm>
            <a:off x="111616" y="165365"/>
            <a:ext cx="6527269" cy="6527269"/>
            <a:chOff x="111616" y="165365"/>
            <a:chExt cx="6527269" cy="6527269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57B960A5-F560-22EB-CD17-12B156FA7039}"/>
                </a:ext>
              </a:extLst>
            </p:cNvPr>
            <p:cNvSpPr/>
            <p:nvPr/>
          </p:nvSpPr>
          <p:spPr>
            <a:xfrm>
              <a:off x="1506124" y="4808176"/>
              <a:ext cx="1240747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0AFB218-D9FA-AA96-7D86-BD9AE3BF13C9}"/>
                </a:ext>
              </a:extLst>
            </p:cNvPr>
            <p:cNvSpPr/>
            <p:nvPr/>
          </p:nvSpPr>
          <p:spPr>
            <a:xfrm>
              <a:off x="4034845" y="3905771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75DE0FA-1F5A-11F4-B225-E51CD9E5A656}"/>
                </a:ext>
              </a:extLst>
            </p:cNvPr>
            <p:cNvSpPr/>
            <p:nvPr/>
          </p:nvSpPr>
          <p:spPr>
            <a:xfrm>
              <a:off x="1037205" y="1647254"/>
              <a:ext cx="891367" cy="17817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4005970A-4307-1A11-04F6-4545F1A27375}"/>
                </a:ext>
              </a:extLst>
            </p:cNvPr>
            <p:cNvSpPr/>
            <p:nvPr/>
          </p:nvSpPr>
          <p:spPr>
            <a:xfrm>
              <a:off x="2324422" y="4369446"/>
              <a:ext cx="42244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8C9BE0D-6365-B1E8-5949-62B3B06CF892}"/>
                </a:ext>
              </a:extLst>
            </p:cNvPr>
            <p:cNvSpPr/>
            <p:nvPr/>
          </p:nvSpPr>
          <p:spPr>
            <a:xfrm>
              <a:off x="5257233" y="1154248"/>
              <a:ext cx="3814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A9BFCB3-FDAF-C568-AF90-D27F4744C793}"/>
                </a:ext>
              </a:extLst>
            </p:cNvPr>
            <p:cNvSpPr/>
            <p:nvPr/>
          </p:nvSpPr>
          <p:spPr>
            <a:xfrm>
              <a:off x="3153646" y="1232736"/>
              <a:ext cx="88119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B9B3DEE2-C9C7-5E47-FACD-D5E87023D60A}"/>
                </a:ext>
              </a:extLst>
            </p:cNvPr>
            <p:cNvSpPr/>
            <p:nvPr/>
          </p:nvSpPr>
          <p:spPr>
            <a:xfrm>
              <a:off x="2377422" y="1630723"/>
              <a:ext cx="1561977" cy="17817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8C1F88E-F9F4-1D8A-BD93-650ECEDBC35E}"/>
                </a:ext>
              </a:extLst>
            </p:cNvPr>
            <p:cNvSpPr/>
            <p:nvPr/>
          </p:nvSpPr>
          <p:spPr>
            <a:xfrm>
              <a:off x="1506124" y="4350375"/>
              <a:ext cx="42244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FB9825C3-BCA9-4EFE-32C6-8D2E680B1A65}"/>
                </a:ext>
              </a:extLst>
            </p:cNvPr>
            <p:cNvSpPr/>
            <p:nvPr/>
          </p:nvSpPr>
          <p:spPr>
            <a:xfrm>
              <a:off x="5257233" y="3514066"/>
              <a:ext cx="468918" cy="211578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A7C3CB36-FD22-A992-AA2E-6C7B2DE8E7E7}"/>
                </a:ext>
              </a:extLst>
            </p:cNvPr>
            <p:cNvSpPr/>
            <p:nvPr/>
          </p:nvSpPr>
          <p:spPr>
            <a:xfrm>
              <a:off x="3909801" y="1658269"/>
              <a:ext cx="4689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F4F0CADE-B926-2135-D446-EAEC63C5E645}"/>
                </a:ext>
              </a:extLst>
            </p:cNvPr>
            <p:cNvSpPr/>
            <p:nvPr/>
          </p:nvSpPr>
          <p:spPr>
            <a:xfrm>
              <a:off x="4784644" y="2576282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3F2577DB-F469-883F-6A1F-826FE3985046}"/>
                </a:ext>
              </a:extLst>
            </p:cNvPr>
            <p:cNvSpPr/>
            <p:nvPr/>
          </p:nvSpPr>
          <p:spPr>
            <a:xfrm>
              <a:off x="5257233" y="1547183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055586C-35C0-F301-85CE-90BEAB9274FB}"/>
                </a:ext>
              </a:extLst>
            </p:cNvPr>
            <p:cNvSpPr/>
            <p:nvPr/>
          </p:nvSpPr>
          <p:spPr>
            <a:xfrm>
              <a:off x="4794123" y="1632249"/>
              <a:ext cx="468918" cy="95872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B1247C2F-F998-39E6-135E-283ECBFBB710}"/>
                </a:ext>
              </a:extLst>
            </p:cNvPr>
            <p:cNvSpPr/>
            <p:nvPr/>
          </p:nvSpPr>
          <p:spPr>
            <a:xfrm>
              <a:off x="3933591" y="2090574"/>
              <a:ext cx="468918" cy="87756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AB6F9DFD-D30A-AE0D-8A80-468457F2CA38}"/>
                </a:ext>
              </a:extLst>
            </p:cNvPr>
            <p:cNvSpPr/>
            <p:nvPr/>
          </p:nvSpPr>
          <p:spPr>
            <a:xfrm>
              <a:off x="251471" y="6124467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4A85FAF-6191-615F-6A9A-B75C4288F54A}"/>
                </a:ext>
              </a:extLst>
            </p:cNvPr>
            <p:cNvSpPr/>
            <p:nvPr/>
          </p:nvSpPr>
          <p:spPr>
            <a:xfrm>
              <a:off x="251472" y="335553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D3C932D7-4212-FFFF-12B9-432FCEB7F729}"/>
                </a:ext>
              </a:extLst>
            </p:cNvPr>
            <p:cNvSpPr/>
            <p:nvPr/>
          </p:nvSpPr>
          <p:spPr>
            <a:xfrm>
              <a:off x="3119533" y="3424554"/>
              <a:ext cx="459266" cy="21988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F74CAE32-F479-2C06-16CE-9969784606C0}"/>
                </a:ext>
              </a:extLst>
            </p:cNvPr>
            <p:cNvSpPr/>
            <p:nvPr/>
          </p:nvSpPr>
          <p:spPr>
            <a:xfrm>
              <a:off x="1994456" y="3474731"/>
              <a:ext cx="422448" cy="8734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924BC545-0EAB-A7F6-4F1A-79BF6875F80F}"/>
                </a:ext>
              </a:extLst>
            </p:cNvPr>
            <p:cNvSpPr/>
            <p:nvPr/>
          </p:nvSpPr>
          <p:spPr>
            <a:xfrm>
              <a:off x="1543791" y="3424554"/>
              <a:ext cx="12030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E4977F7F-5375-7117-7B61-61B6B1BD7ED5}"/>
                </a:ext>
              </a:extLst>
            </p:cNvPr>
            <p:cNvSpPr/>
            <p:nvPr/>
          </p:nvSpPr>
          <p:spPr>
            <a:xfrm>
              <a:off x="4034845" y="4789847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914C0DAA-8ADC-8456-3C6A-A47DF5C954FB}"/>
                </a:ext>
              </a:extLst>
            </p:cNvPr>
            <p:cNvSpPr/>
            <p:nvPr/>
          </p:nvSpPr>
          <p:spPr>
            <a:xfrm>
              <a:off x="4803567" y="3895086"/>
              <a:ext cx="468918" cy="134030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1" name="Grafik 30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FBB1C15B-D800-609E-660F-C2040548C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16" y="165365"/>
              <a:ext cx="6527269" cy="6527269"/>
            </a:xfrm>
            <a:prstGeom prst="rect">
              <a:avLst/>
            </a:prstGeom>
          </p:spPr>
        </p:pic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1F89C691-7D8E-03FF-0A8E-A5372DA7247D}"/>
              </a:ext>
            </a:extLst>
          </p:cNvPr>
          <p:cNvGrpSpPr/>
          <p:nvPr/>
        </p:nvGrpSpPr>
        <p:grpSpPr>
          <a:xfrm>
            <a:off x="6723549" y="165365"/>
            <a:ext cx="6527269" cy="6527269"/>
            <a:chOff x="6723549" y="165365"/>
            <a:chExt cx="6527269" cy="6527269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99CD6110-F174-C7C6-A268-E31519992D09}"/>
                </a:ext>
              </a:extLst>
            </p:cNvPr>
            <p:cNvSpPr/>
            <p:nvPr/>
          </p:nvSpPr>
          <p:spPr>
            <a:xfrm>
              <a:off x="6863405" y="6124467"/>
              <a:ext cx="5413260" cy="3979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D82B7465-26D1-0805-6F17-8E7B50FC9952}"/>
                </a:ext>
              </a:extLst>
            </p:cNvPr>
            <p:cNvSpPr/>
            <p:nvPr/>
          </p:nvSpPr>
          <p:spPr>
            <a:xfrm>
              <a:off x="7723244" y="2546728"/>
              <a:ext cx="1181447" cy="218660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4B6CDCE4-11F3-FA20-0DD8-703F65BA56F9}"/>
                </a:ext>
              </a:extLst>
            </p:cNvPr>
            <p:cNvSpPr/>
            <p:nvPr/>
          </p:nvSpPr>
          <p:spPr>
            <a:xfrm>
              <a:off x="7757460" y="1630239"/>
              <a:ext cx="443454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B2107E38-E164-5F95-4550-18667C9DD2F2}"/>
                </a:ext>
              </a:extLst>
            </p:cNvPr>
            <p:cNvSpPr/>
            <p:nvPr/>
          </p:nvSpPr>
          <p:spPr>
            <a:xfrm>
              <a:off x="7731170" y="2076385"/>
              <a:ext cx="3213055" cy="45609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2A73792B-3791-3711-F102-056F3FBF0111}"/>
                </a:ext>
              </a:extLst>
            </p:cNvPr>
            <p:cNvSpPr/>
            <p:nvPr/>
          </p:nvSpPr>
          <p:spPr>
            <a:xfrm>
              <a:off x="10216957" y="5274805"/>
              <a:ext cx="19750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84BA6C91-C18B-EA34-F903-DE5ABFD56309}"/>
                </a:ext>
              </a:extLst>
            </p:cNvPr>
            <p:cNvSpPr/>
            <p:nvPr/>
          </p:nvSpPr>
          <p:spPr>
            <a:xfrm>
              <a:off x="8976211" y="2943223"/>
              <a:ext cx="3215789" cy="18338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76CF07BD-A12E-45BC-6F2E-296490B10F9A}"/>
                </a:ext>
              </a:extLst>
            </p:cNvPr>
            <p:cNvSpPr/>
            <p:nvPr/>
          </p:nvSpPr>
          <p:spPr>
            <a:xfrm>
              <a:off x="7731170" y="4801751"/>
              <a:ext cx="4460830" cy="4008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5E4B90B9-DA75-ACE9-6F34-63D68A33CDB3}"/>
                </a:ext>
              </a:extLst>
            </p:cNvPr>
            <p:cNvSpPr/>
            <p:nvPr/>
          </p:nvSpPr>
          <p:spPr>
            <a:xfrm>
              <a:off x="11004716" y="2514219"/>
              <a:ext cx="1271948" cy="87756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38424AD7-737D-36E2-2441-DCA921018C51}"/>
                </a:ext>
              </a:extLst>
            </p:cNvPr>
            <p:cNvSpPr/>
            <p:nvPr/>
          </p:nvSpPr>
          <p:spPr>
            <a:xfrm>
              <a:off x="8149081" y="1188201"/>
              <a:ext cx="2795144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48" name="Grafik 47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2CF2F871-E1E0-9A1E-F786-334CED774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3549" y="165365"/>
              <a:ext cx="6527269" cy="6527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9255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2D20BF9-206B-9507-B147-FA9B7B4D80C1}"/>
              </a:ext>
            </a:extLst>
          </p:cNvPr>
          <p:cNvGrpSpPr/>
          <p:nvPr/>
        </p:nvGrpSpPr>
        <p:grpSpPr>
          <a:xfrm>
            <a:off x="3693016" y="160543"/>
            <a:ext cx="6527269" cy="6527269"/>
            <a:chOff x="3693016" y="160543"/>
            <a:chExt cx="6527269" cy="652726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0AFB218-D9FA-AA96-7D86-BD9AE3BF13C9}"/>
                </a:ext>
              </a:extLst>
            </p:cNvPr>
            <p:cNvSpPr/>
            <p:nvPr/>
          </p:nvSpPr>
          <p:spPr>
            <a:xfrm>
              <a:off x="4685000" y="1629690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F4A37B97-A007-3CB6-3527-4D8474937CE9}"/>
                </a:ext>
              </a:extLst>
            </p:cNvPr>
            <p:cNvSpPr/>
            <p:nvPr/>
          </p:nvSpPr>
          <p:spPr>
            <a:xfrm>
              <a:off x="7088665" y="4340436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AB6F9DFD-D30A-AE0D-8A80-468457F2CA38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4A85FAF-6191-615F-6A9A-B75C4288F54A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6D70266D-50F4-0D64-3EE6-A424A6950248}"/>
                </a:ext>
              </a:extLst>
            </p:cNvPr>
            <p:cNvSpPr/>
            <p:nvPr/>
          </p:nvSpPr>
          <p:spPr>
            <a:xfrm>
              <a:off x="5508673" y="1590787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A72B199C-70E5-A99B-65DB-8AC20A5DF2AA}"/>
                </a:ext>
              </a:extLst>
            </p:cNvPr>
            <p:cNvSpPr/>
            <p:nvPr/>
          </p:nvSpPr>
          <p:spPr>
            <a:xfrm>
              <a:off x="6332346" y="1649834"/>
              <a:ext cx="1207812" cy="178111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54293A66-14F5-2BD0-65D3-231E4B851225}"/>
                </a:ext>
              </a:extLst>
            </p:cNvPr>
            <p:cNvSpPr/>
            <p:nvPr/>
          </p:nvSpPr>
          <p:spPr>
            <a:xfrm>
              <a:off x="5096515" y="1198654"/>
              <a:ext cx="1293235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B7D3B072-5C92-C8B6-F0C7-01D40DE1DCA1}"/>
                </a:ext>
              </a:extLst>
            </p:cNvPr>
            <p:cNvSpPr/>
            <p:nvPr/>
          </p:nvSpPr>
          <p:spPr>
            <a:xfrm>
              <a:off x="6736646" y="1198654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D7EC1E37-B2E4-65BA-4342-B9AE989D3359}"/>
                </a:ext>
              </a:extLst>
            </p:cNvPr>
            <p:cNvSpPr/>
            <p:nvPr/>
          </p:nvSpPr>
          <p:spPr>
            <a:xfrm>
              <a:off x="7540158" y="1187986"/>
              <a:ext cx="1293235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F5155D47-D242-301E-3ABF-C0B1BA228033}"/>
                </a:ext>
              </a:extLst>
            </p:cNvPr>
            <p:cNvSpPr/>
            <p:nvPr/>
          </p:nvSpPr>
          <p:spPr>
            <a:xfrm>
              <a:off x="7952316" y="1641516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E7BB918-AAE8-BCE6-2B5B-63494BABBA12}"/>
                </a:ext>
              </a:extLst>
            </p:cNvPr>
            <p:cNvSpPr/>
            <p:nvPr/>
          </p:nvSpPr>
          <p:spPr>
            <a:xfrm>
              <a:off x="4246927" y="2097590"/>
              <a:ext cx="1207812" cy="13294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DC358F5A-2927-03A3-1571-1E2FB1FCC5A8}"/>
                </a:ext>
              </a:extLst>
            </p:cNvPr>
            <p:cNvSpPr/>
            <p:nvPr/>
          </p:nvSpPr>
          <p:spPr>
            <a:xfrm>
              <a:off x="8380635" y="2059784"/>
              <a:ext cx="1207812" cy="13294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6A411066-3F99-49CB-B086-BF6C53CB45A1}"/>
                </a:ext>
              </a:extLst>
            </p:cNvPr>
            <p:cNvSpPr/>
            <p:nvPr/>
          </p:nvSpPr>
          <p:spPr>
            <a:xfrm>
              <a:off x="8851841" y="1629690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EA4A8C6B-2D75-2A2A-F537-959B337CAB5D}"/>
                </a:ext>
              </a:extLst>
            </p:cNvPr>
            <p:cNvSpPr/>
            <p:nvPr/>
          </p:nvSpPr>
          <p:spPr>
            <a:xfrm>
              <a:off x="5977591" y="2066577"/>
              <a:ext cx="1987716" cy="13294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E252C462-A606-5DC3-8454-0BB6D0BF8F50}"/>
                </a:ext>
              </a:extLst>
            </p:cNvPr>
            <p:cNvSpPr/>
            <p:nvPr/>
          </p:nvSpPr>
          <p:spPr>
            <a:xfrm>
              <a:off x="5122825" y="3874422"/>
              <a:ext cx="1207812" cy="4622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3A423A1B-4ADC-039F-F21C-288F0D73C948}"/>
                </a:ext>
              </a:extLst>
            </p:cNvPr>
            <p:cNvSpPr/>
            <p:nvPr/>
          </p:nvSpPr>
          <p:spPr>
            <a:xfrm>
              <a:off x="5592329" y="4719689"/>
              <a:ext cx="1207812" cy="4793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E375E775-DC6B-E7BB-9779-C625B6AB65FC}"/>
                </a:ext>
              </a:extLst>
            </p:cNvPr>
            <p:cNvSpPr/>
            <p:nvPr/>
          </p:nvSpPr>
          <p:spPr>
            <a:xfrm>
              <a:off x="6867322" y="3468753"/>
              <a:ext cx="38829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0557566-E12E-7CE9-CB04-A351591E62F7}"/>
                </a:ext>
              </a:extLst>
            </p:cNvPr>
            <p:cNvSpPr/>
            <p:nvPr/>
          </p:nvSpPr>
          <p:spPr>
            <a:xfrm>
              <a:off x="6817028" y="3817337"/>
              <a:ext cx="1563607" cy="4622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95DD0251-B32A-E654-60C6-17DBE7AD823E}"/>
                </a:ext>
              </a:extLst>
            </p:cNvPr>
            <p:cNvSpPr/>
            <p:nvPr/>
          </p:nvSpPr>
          <p:spPr>
            <a:xfrm>
              <a:off x="6903276" y="4742300"/>
              <a:ext cx="1517958" cy="4622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21B9E8E9-BDDD-D8FC-90AC-C59C4812BB96}"/>
                </a:ext>
              </a:extLst>
            </p:cNvPr>
            <p:cNvSpPr/>
            <p:nvPr/>
          </p:nvSpPr>
          <p:spPr>
            <a:xfrm>
              <a:off x="4751553" y="3468753"/>
              <a:ext cx="38829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0EEFFCBB-02E7-60C5-EF9B-95668E593820}"/>
                </a:ext>
              </a:extLst>
            </p:cNvPr>
            <p:cNvSpPr/>
            <p:nvPr/>
          </p:nvSpPr>
          <p:spPr>
            <a:xfrm>
              <a:off x="8827442" y="3468753"/>
              <a:ext cx="38829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1" name="Grafik 30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FBB1C15B-D800-609E-660F-C2040548C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5844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F0ED1DD-5076-D0EA-EC9B-68CA218082C5}"/>
              </a:ext>
            </a:extLst>
          </p:cNvPr>
          <p:cNvGrpSpPr/>
          <p:nvPr/>
        </p:nvGrpSpPr>
        <p:grpSpPr>
          <a:xfrm>
            <a:off x="3693016" y="160543"/>
            <a:ext cx="6527269" cy="6527269"/>
            <a:chOff x="3693016" y="160543"/>
            <a:chExt cx="6527269" cy="6527269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F4A37B97-A007-3CB6-3527-4D8474937CE9}"/>
                </a:ext>
              </a:extLst>
            </p:cNvPr>
            <p:cNvSpPr/>
            <p:nvPr/>
          </p:nvSpPr>
          <p:spPr>
            <a:xfrm>
              <a:off x="5783975" y="4356494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AB6F9DFD-D30A-AE0D-8A80-468457F2CA38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4A85FAF-6191-615F-6A9A-B75C4288F54A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E375E775-DC6B-E7BB-9779-C625B6AB65FC}"/>
                </a:ext>
              </a:extLst>
            </p:cNvPr>
            <p:cNvSpPr/>
            <p:nvPr/>
          </p:nvSpPr>
          <p:spPr>
            <a:xfrm>
              <a:off x="4594042" y="3484811"/>
              <a:ext cx="135688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0557566-E12E-7CE9-CB04-A351591E62F7}"/>
                </a:ext>
              </a:extLst>
            </p:cNvPr>
            <p:cNvSpPr/>
            <p:nvPr/>
          </p:nvSpPr>
          <p:spPr>
            <a:xfrm>
              <a:off x="5512338" y="3833395"/>
              <a:ext cx="1563607" cy="4622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95DD0251-B32A-E654-60C6-17DBE7AD823E}"/>
                </a:ext>
              </a:extLst>
            </p:cNvPr>
            <p:cNvSpPr/>
            <p:nvPr/>
          </p:nvSpPr>
          <p:spPr>
            <a:xfrm>
              <a:off x="5598586" y="4758358"/>
              <a:ext cx="1517958" cy="4622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0EEFFCBB-02E7-60C5-EF9B-95668E593820}"/>
                </a:ext>
              </a:extLst>
            </p:cNvPr>
            <p:cNvSpPr/>
            <p:nvPr/>
          </p:nvSpPr>
          <p:spPr>
            <a:xfrm>
              <a:off x="8827442" y="3468753"/>
              <a:ext cx="38829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246F44DA-2CF2-C888-1237-2BEF873BAA13}"/>
                </a:ext>
              </a:extLst>
            </p:cNvPr>
            <p:cNvSpPr/>
            <p:nvPr/>
          </p:nvSpPr>
          <p:spPr>
            <a:xfrm>
              <a:off x="5089890" y="2521322"/>
              <a:ext cx="1240747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56860716-ABA9-454E-6F3B-730908DAAC62}"/>
                </a:ext>
              </a:extLst>
            </p:cNvPr>
            <p:cNvSpPr/>
            <p:nvPr/>
          </p:nvSpPr>
          <p:spPr>
            <a:xfrm>
              <a:off x="5908188" y="2082592"/>
              <a:ext cx="42244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90B085BD-60F8-F931-7154-E2FFD0D9107B}"/>
                </a:ext>
              </a:extLst>
            </p:cNvPr>
            <p:cNvSpPr/>
            <p:nvPr/>
          </p:nvSpPr>
          <p:spPr>
            <a:xfrm>
              <a:off x="5089890" y="2063521"/>
              <a:ext cx="42244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45341F90-DA68-F38B-A12A-56362D48BE2A}"/>
                </a:ext>
              </a:extLst>
            </p:cNvPr>
            <p:cNvSpPr/>
            <p:nvPr/>
          </p:nvSpPr>
          <p:spPr>
            <a:xfrm>
              <a:off x="5578222" y="1187877"/>
              <a:ext cx="422448" cy="8734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42598D0-F7A6-1AC6-BFE6-E7F2BBE1DC01}"/>
                </a:ext>
              </a:extLst>
            </p:cNvPr>
            <p:cNvSpPr/>
            <p:nvPr/>
          </p:nvSpPr>
          <p:spPr>
            <a:xfrm>
              <a:off x="5127557" y="1137700"/>
              <a:ext cx="12030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17F21E-0244-C58E-D1FD-0DFA85F27B40}"/>
                </a:ext>
              </a:extLst>
            </p:cNvPr>
            <p:cNvSpPr/>
            <p:nvPr/>
          </p:nvSpPr>
          <p:spPr>
            <a:xfrm>
              <a:off x="7560953" y="2531112"/>
              <a:ext cx="1240747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2D42857-1302-0604-1D5A-C48B2A708078}"/>
                </a:ext>
              </a:extLst>
            </p:cNvPr>
            <p:cNvSpPr/>
            <p:nvPr/>
          </p:nvSpPr>
          <p:spPr>
            <a:xfrm>
              <a:off x="8379251" y="2092382"/>
              <a:ext cx="42244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762DEF6-4FED-49E8-3941-A95666919BB3}"/>
                </a:ext>
              </a:extLst>
            </p:cNvPr>
            <p:cNvSpPr/>
            <p:nvPr/>
          </p:nvSpPr>
          <p:spPr>
            <a:xfrm>
              <a:off x="7560953" y="2073311"/>
              <a:ext cx="42244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B71A07DA-4254-DAD3-F3C0-07902484BCC9}"/>
                </a:ext>
              </a:extLst>
            </p:cNvPr>
            <p:cNvSpPr/>
            <p:nvPr/>
          </p:nvSpPr>
          <p:spPr>
            <a:xfrm>
              <a:off x="8049285" y="1197667"/>
              <a:ext cx="422448" cy="8734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CD9419F6-7BBE-4504-0ECB-3EBB7614005B}"/>
                </a:ext>
              </a:extLst>
            </p:cNvPr>
            <p:cNvSpPr/>
            <p:nvPr/>
          </p:nvSpPr>
          <p:spPr>
            <a:xfrm>
              <a:off x="7598620" y="1147490"/>
              <a:ext cx="12030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7A90E14-2346-B857-2E63-59C7739267CE}"/>
                </a:ext>
              </a:extLst>
            </p:cNvPr>
            <p:cNvSpPr/>
            <p:nvPr/>
          </p:nvSpPr>
          <p:spPr>
            <a:xfrm>
              <a:off x="6790969" y="1197667"/>
              <a:ext cx="422448" cy="21915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D4BD7FB6-0620-21A8-CE5B-E0DDA3383997}"/>
                </a:ext>
              </a:extLst>
            </p:cNvPr>
            <p:cNvSpPr/>
            <p:nvPr/>
          </p:nvSpPr>
          <p:spPr>
            <a:xfrm>
              <a:off x="7527565" y="3476004"/>
              <a:ext cx="135688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1" name="Grafik 30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FBB1C15B-D800-609E-660F-C2040548C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1871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7FEF23B-6AAA-07A8-0EF8-8361B20C402A}"/>
              </a:ext>
            </a:extLst>
          </p:cNvPr>
          <p:cNvGrpSpPr/>
          <p:nvPr/>
        </p:nvGrpSpPr>
        <p:grpSpPr>
          <a:xfrm>
            <a:off x="3693016" y="160543"/>
            <a:ext cx="6527269" cy="6527269"/>
            <a:chOff x="3693016" y="160543"/>
            <a:chExt cx="6527269" cy="6527269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AB6F9DFD-D30A-AE0D-8A80-468457F2CA38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4A85FAF-6191-615F-6A9A-B75C4288F54A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3711C22-9BA7-E1E2-CF37-A2A0008BAD3F}"/>
                </a:ext>
              </a:extLst>
            </p:cNvPr>
            <p:cNvSpPr/>
            <p:nvPr/>
          </p:nvSpPr>
          <p:spPr>
            <a:xfrm>
              <a:off x="5139951" y="1689712"/>
              <a:ext cx="744773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CE33739-4B26-9434-1B0A-143DE3A961E3}"/>
                </a:ext>
              </a:extLst>
            </p:cNvPr>
            <p:cNvSpPr/>
            <p:nvPr/>
          </p:nvSpPr>
          <p:spPr>
            <a:xfrm>
              <a:off x="5963046" y="2999742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4D61AEA6-154D-0420-3096-82397865A8F9}"/>
                </a:ext>
              </a:extLst>
            </p:cNvPr>
            <p:cNvSpPr/>
            <p:nvPr/>
          </p:nvSpPr>
          <p:spPr>
            <a:xfrm>
              <a:off x="5963046" y="1246537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9E9BE695-C1F4-2B31-436A-052B48BA605C}"/>
                </a:ext>
              </a:extLst>
            </p:cNvPr>
            <p:cNvSpPr/>
            <p:nvPr/>
          </p:nvSpPr>
          <p:spPr>
            <a:xfrm>
              <a:off x="6362339" y="1724538"/>
              <a:ext cx="468918" cy="17088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A59942A-2D1F-EA6D-2881-53656CFF28FC}"/>
                </a:ext>
              </a:extLst>
            </p:cNvPr>
            <p:cNvSpPr/>
            <p:nvPr/>
          </p:nvSpPr>
          <p:spPr>
            <a:xfrm>
              <a:off x="6727995" y="1217964"/>
              <a:ext cx="431402" cy="365883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2417D83-70EB-8EF1-5E52-AC15D585A45A}"/>
                </a:ext>
              </a:extLst>
            </p:cNvPr>
            <p:cNvSpPr/>
            <p:nvPr/>
          </p:nvSpPr>
          <p:spPr>
            <a:xfrm>
              <a:off x="7653657" y="1641579"/>
              <a:ext cx="744773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3B09B76-D588-3A87-4BD2-A46F0001EAC7}"/>
                </a:ext>
              </a:extLst>
            </p:cNvPr>
            <p:cNvSpPr/>
            <p:nvPr/>
          </p:nvSpPr>
          <p:spPr>
            <a:xfrm>
              <a:off x="8476752" y="2951609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4E4A0DC6-9675-4488-EF46-E09505B46676}"/>
                </a:ext>
              </a:extLst>
            </p:cNvPr>
            <p:cNvSpPr/>
            <p:nvPr/>
          </p:nvSpPr>
          <p:spPr>
            <a:xfrm>
              <a:off x="8476752" y="1198404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D956F9BD-C108-AE3A-6FF6-C79E6119C708}"/>
                </a:ext>
              </a:extLst>
            </p:cNvPr>
            <p:cNvSpPr/>
            <p:nvPr/>
          </p:nvSpPr>
          <p:spPr>
            <a:xfrm>
              <a:off x="8876045" y="1676405"/>
              <a:ext cx="468918" cy="39638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A745FF8A-6459-BF25-893A-E05A728379F3}"/>
                </a:ext>
              </a:extLst>
            </p:cNvPr>
            <p:cNvSpPr/>
            <p:nvPr/>
          </p:nvSpPr>
          <p:spPr>
            <a:xfrm>
              <a:off x="9617827" y="1162857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62AB1CE3-E869-18C5-F5F3-0AB953BB3D38}"/>
                </a:ext>
              </a:extLst>
            </p:cNvPr>
            <p:cNvSpPr/>
            <p:nvPr/>
          </p:nvSpPr>
          <p:spPr>
            <a:xfrm>
              <a:off x="9241700" y="1169831"/>
              <a:ext cx="359547" cy="22547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C8F9F45B-A022-7238-7940-F18F4C56BECE}"/>
                </a:ext>
              </a:extLst>
            </p:cNvPr>
            <p:cNvSpPr/>
            <p:nvPr/>
          </p:nvSpPr>
          <p:spPr>
            <a:xfrm>
              <a:off x="5186664" y="4303887"/>
              <a:ext cx="744773" cy="89995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F9C9B50D-C872-CDE1-6C42-26C2AA7C472A}"/>
                </a:ext>
              </a:extLst>
            </p:cNvPr>
            <p:cNvSpPr/>
            <p:nvPr/>
          </p:nvSpPr>
          <p:spPr>
            <a:xfrm>
              <a:off x="6831257" y="4759373"/>
              <a:ext cx="1484067" cy="8808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09CBA762-5407-7A51-4F4B-BD5599EB5080}"/>
                </a:ext>
              </a:extLst>
            </p:cNvPr>
            <p:cNvSpPr/>
            <p:nvPr/>
          </p:nvSpPr>
          <p:spPr>
            <a:xfrm>
              <a:off x="7637012" y="3498767"/>
              <a:ext cx="744773" cy="81135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C3D4493D-5B9D-E2F8-534C-6211C6A0601D}"/>
                </a:ext>
              </a:extLst>
            </p:cNvPr>
            <p:cNvSpPr/>
            <p:nvPr/>
          </p:nvSpPr>
          <p:spPr>
            <a:xfrm>
              <a:off x="5185323" y="5232620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51A968C0-F0B8-A4FB-CD3B-35C89FDA96C0}"/>
                </a:ext>
              </a:extLst>
            </p:cNvPr>
            <p:cNvSpPr/>
            <p:nvPr/>
          </p:nvSpPr>
          <p:spPr>
            <a:xfrm>
              <a:off x="6394114" y="3498767"/>
              <a:ext cx="297036" cy="17050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10D95F46-8F2C-3587-A67B-77213EB337F3}"/>
                </a:ext>
              </a:extLst>
            </p:cNvPr>
            <p:cNvSpPr/>
            <p:nvPr/>
          </p:nvSpPr>
          <p:spPr>
            <a:xfrm>
              <a:off x="5185322" y="3444790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154A9D78-41BD-4DCF-7A05-F98423C8845A}"/>
                </a:ext>
              </a:extLst>
            </p:cNvPr>
            <p:cNvSpPr/>
            <p:nvPr/>
          </p:nvSpPr>
          <p:spPr>
            <a:xfrm>
              <a:off x="5185323" y="3888302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98683DAF-7E61-D982-7C22-A9C75223D6BB}"/>
                </a:ext>
              </a:extLst>
            </p:cNvPr>
            <p:cNvSpPr/>
            <p:nvPr/>
          </p:nvSpPr>
          <p:spPr>
            <a:xfrm>
              <a:off x="4775596" y="3424176"/>
              <a:ext cx="297036" cy="221606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1" name="Grafik 30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FBB1C15B-D800-609E-660F-C2040548C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8432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D03381A-D736-6F0E-BEDE-2A5D3D5D4D5C}"/>
              </a:ext>
            </a:extLst>
          </p:cNvPr>
          <p:cNvGrpSpPr/>
          <p:nvPr/>
        </p:nvGrpSpPr>
        <p:grpSpPr>
          <a:xfrm>
            <a:off x="92566" y="93868"/>
            <a:ext cx="6527269" cy="6527269"/>
            <a:chOff x="92566" y="93868"/>
            <a:chExt cx="6527269" cy="6527269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AB6F9DFD-D30A-AE0D-8A80-468457F2CA38}"/>
                </a:ext>
              </a:extLst>
            </p:cNvPr>
            <p:cNvSpPr/>
            <p:nvPr/>
          </p:nvSpPr>
          <p:spPr>
            <a:xfrm>
              <a:off x="232421" y="6052970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4A85FAF-6191-615F-6A9A-B75C4288F54A}"/>
                </a:ext>
              </a:extLst>
            </p:cNvPr>
            <p:cNvSpPr/>
            <p:nvPr/>
          </p:nvSpPr>
          <p:spPr>
            <a:xfrm>
              <a:off x="232422" y="264056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3711C22-9BA7-E1E2-CF37-A2A0008BAD3F}"/>
                </a:ext>
              </a:extLst>
            </p:cNvPr>
            <p:cNvSpPr/>
            <p:nvPr/>
          </p:nvSpPr>
          <p:spPr>
            <a:xfrm>
              <a:off x="1539501" y="1623037"/>
              <a:ext cx="744773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CE33739-4B26-9434-1B0A-143DE3A961E3}"/>
                </a:ext>
              </a:extLst>
            </p:cNvPr>
            <p:cNvSpPr/>
            <p:nvPr/>
          </p:nvSpPr>
          <p:spPr>
            <a:xfrm>
              <a:off x="2362596" y="2933067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4D61AEA6-154D-0420-3096-82397865A8F9}"/>
                </a:ext>
              </a:extLst>
            </p:cNvPr>
            <p:cNvSpPr/>
            <p:nvPr/>
          </p:nvSpPr>
          <p:spPr>
            <a:xfrm>
              <a:off x="2362596" y="1179862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9E9BE695-C1F4-2B31-436A-052B48BA605C}"/>
                </a:ext>
              </a:extLst>
            </p:cNvPr>
            <p:cNvSpPr/>
            <p:nvPr/>
          </p:nvSpPr>
          <p:spPr>
            <a:xfrm>
              <a:off x="2761889" y="1657863"/>
              <a:ext cx="468918" cy="17088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D956F9BD-C108-AE3A-6FF6-C79E6119C708}"/>
                </a:ext>
              </a:extLst>
            </p:cNvPr>
            <p:cNvSpPr/>
            <p:nvPr/>
          </p:nvSpPr>
          <p:spPr>
            <a:xfrm>
              <a:off x="5225693" y="1151080"/>
              <a:ext cx="468918" cy="440024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A8C97810-D22A-A17C-80D0-B8DDED92B05F}"/>
                </a:ext>
              </a:extLst>
            </p:cNvPr>
            <p:cNvSpPr/>
            <p:nvPr/>
          </p:nvSpPr>
          <p:spPr>
            <a:xfrm>
              <a:off x="1487074" y="4736679"/>
              <a:ext cx="2040389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D6A3B81E-A91F-5D19-5709-9086DD34A276}"/>
                </a:ext>
              </a:extLst>
            </p:cNvPr>
            <p:cNvSpPr/>
            <p:nvPr/>
          </p:nvSpPr>
          <p:spPr>
            <a:xfrm>
              <a:off x="2305372" y="4297949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D1BACD3D-168D-A88C-2044-809305444A3D}"/>
                </a:ext>
              </a:extLst>
            </p:cNvPr>
            <p:cNvSpPr/>
            <p:nvPr/>
          </p:nvSpPr>
          <p:spPr>
            <a:xfrm>
              <a:off x="1487074" y="3869100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63B0629C-BD97-5F5F-FFB8-078CCC3C4284}"/>
                </a:ext>
              </a:extLst>
            </p:cNvPr>
            <p:cNvSpPr/>
            <p:nvPr/>
          </p:nvSpPr>
          <p:spPr>
            <a:xfrm>
              <a:off x="2809875" y="3403234"/>
              <a:ext cx="717174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11D0B8B4-E2BF-8F8A-2623-38E01DE3C544}"/>
                </a:ext>
              </a:extLst>
            </p:cNvPr>
            <p:cNvSpPr/>
            <p:nvPr/>
          </p:nvSpPr>
          <p:spPr>
            <a:xfrm>
              <a:off x="4000922" y="4736679"/>
              <a:ext cx="2040389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C43AB3A-BD3D-6715-EC72-9E1E095C14FC}"/>
                </a:ext>
              </a:extLst>
            </p:cNvPr>
            <p:cNvSpPr/>
            <p:nvPr/>
          </p:nvSpPr>
          <p:spPr>
            <a:xfrm>
              <a:off x="4819220" y="4297949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6DB907F7-FB94-3F8B-BA3F-E8FA3BFC3F75}"/>
                </a:ext>
              </a:extLst>
            </p:cNvPr>
            <p:cNvSpPr/>
            <p:nvPr/>
          </p:nvSpPr>
          <p:spPr>
            <a:xfrm>
              <a:off x="4000922" y="3869100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B6E698AC-1EF4-509F-84A2-894B0CC09279}"/>
                </a:ext>
              </a:extLst>
            </p:cNvPr>
            <p:cNvSpPr/>
            <p:nvPr/>
          </p:nvSpPr>
          <p:spPr>
            <a:xfrm>
              <a:off x="5323723" y="3403234"/>
              <a:ext cx="717174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72E7DFD9-9662-26D7-37D1-AC05ADAE4A0E}"/>
                </a:ext>
              </a:extLst>
            </p:cNvPr>
            <p:cNvSpPr/>
            <p:nvPr/>
          </p:nvSpPr>
          <p:spPr>
            <a:xfrm>
              <a:off x="4008756" y="1587486"/>
              <a:ext cx="744773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7B7004B7-2ECE-1AD6-AA65-23274CA0911D}"/>
                </a:ext>
              </a:extLst>
            </p:cNvPr>
            <p:cNvSpPr/>
            <p:nvPr/>
          </p:nvSpPr>
          <p:spPr>
            <a:xfrm>
              <a:off x="3109793" y="1179862"/>
              <a:ext cx="468918" cy="440024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1" name="Grafik 30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FBB1C15B-D800-609E-660F-C2040548C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66" y="93868"/>
              <a:ext cx="6527269" cy="6527269"/>
            </a:xfrm>
            <a:prstGeom prst="rect">
              <a:avLst/>
            </a:prstGeom>
          </p:spPr>
        </p:pic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A236C4F-CD12-FCB6-D84D-126E9A54976F}"/>
              </a:ext>
            </a:extLst>
          </p:cNvPr>
          <p:cNvGrpSpPr/>
          <p:nvPr/>
        </p:nvGrpSpPr>
        <p:grpSpPr>
          <a:xfrm>
            <a:off x="6717865" y="87567"/>
            <a:ext cx="6527269" cy="6527269"/>
            <a:chOff x="6717865" y="89273"/>
            <a:chExt cx="6527269" cy="6527269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5E3804F9-6F4A-9600-E4BE-57AB5F5EE09C}"/>
                </a:ext>
              </a:extLst>
            </p:cNvPr>
            <p:cNvSpPr/>
            <p:nvPr/>
          </p:nvSpPr>
          <p:spPr>
            <a:xfrm>
              <a:off x="6857721" y="6048375"/>
              <a:ext cx="6220104" cy="3979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07620C2E-5D40-8653-5626-FA63FCBC9906}"/>
                </a:ext>
              </a:extLst>
            </p:cNvPr>
            <p:cNvSpPr/>
            <p:nvPr/>
          </p:nvSpPr>
          <p:spPr>
            <a:xfrm>
              <a:off x="7717560" y="2470636"/>
              <a:ext cx="1181447" cy="218660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8EBC0E61-24CD-99BC-79DA-B63948829AB5}"/>
                </a:ext>
              </a:extLst>
            </p:cNvPr>
            <p:cNvSpPr/>
            <p:nvPr/>
          </p:nvSpPr>
          <p:spPr>
            <a:xfrm>
              <a:off x="7751776" y="1554147"/>
              <a:ext cx="443454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DF14DCFB-0091-3897-0656-AE48786BF7E2}"/>
                </a:ext>
              </a:extLst>
            </p:cNvPr>
            <p:cNvSpPr/>
            <p:nvPr/>
          </p:nvSpPr>
          <p:spPr>
            <a:xfrm>
              <a:off x="7725486" y="2000293"/>
              <a:ext cx="4545494" cy="45609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09EE040-C820-3EAE-3D89-3435904A174B}"/>
                </a:ext>
              </a:extLst>
            </p:cNvPr>
            <p:cNvSpPr/>
            <p:nvPr/>
          </p:nvSpPr>
          <p:spPr>
            <a:xfrm>
              <a:off x="10211273" y="5198713"/>
              <a:ext cx="19750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EE797B97-B624-E96E-A4FB-BB57DA124428}"/>
                </a:ext>
              </a:extLst>
            </p:cNvPr>
            <p:cNvSpPr/>
            <p:nvPr/>
          </p:nvSpPr>
          <p:spPr>
            <a:xfrm>
              <a:off x="8970527" y="2867131"/>
              <a:ext cx="3215789" cy="18338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D315E66C-0FB0-88A9-AD92-E1EBBCE5074E}"/>
                </a:ext>
              </a:extLst>
            </p:cNvPr>
            <p:cNvSpPr/>
            <p:nvPr/>
          </p:nvSpPr>
          <p:spPr>
            <a:xfrm>
              <a:off x="7725486" y="4725659"/>
              <a:ext cx="4460830" cy="4008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704995B5-BFEC-3549-CE16-5F0CF61299D6}"/>
                </a:ext>
              </a:extLst>
            </p:cNvPr>
            <p:cNvSpPr/>
            <p:nvPr/>
          </p:nvSpPr>
          <p:spPr>
            <a:xfrm>
              <a:off x="10999032" y="2438127"/>
              <a:ext cx="1271948" cy="87756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EACEF51-1440-A52E-6081-3D3C7AFF5CF6}"/>
                </a:ext>
              </a:extLst>
            </p:cNvPr>
            <p:cNvSpPr/>
            <p:nvPr/>
          </p:nvSpPr>
          <p:spPr>
            <a:xfrm>
              <a:off x="8553449" y="1112109"/>
              <a:ext cx="36328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B5DDC1FE-3BB2-CFA5-63C5-C8354B34DAEB}"/>
                </a:ext>
              </a:extLst>
            </p:cNvPr>
            <p:cNvSpPr/>
            <p:nvPr/>
          </p:nvSpPr>
          <p:spPr>
            <a:xfrm>
              <a:off x="7777981" y="1103734"/>
              <a:ext cx="35636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F36ED69F-331C-C342-1FC6-7C76994D9E39}"/>
                </a:ext>
              </a:extLst>
            </p:cNvPr>
            <p:cNvSpPr/>
            <p:nvPr/>
          </p:nvSpPr>
          <p:spPr>
            <a:xfrm>
              <a:off x="6871447" y="211176"/>
              <a:ext cx="6220104" cy="3979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55" name="Grafik 54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40984CD5-551D-6385-4D5B-50B821F6A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7865" y="89273"/>
              <a:ext cx="6527269" cy="6527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9806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83201A8D-F81C-6E15-8C97-17D374185579}"/>
              </a:ext>
            </a:extLst>
          </p:cNvPr>
          <p:cNvGrpSpPr/>
          <p:nvPr/>
        </p:nvGrpSpPr>
        <p:grpSpPr>
          <a:xfrm>
            <a:off x="92566" y="84343"/>
            <a:ext cx="6527269" cy="6527269"/>
            <a:chOff x="92566" y="84343"/>
            <a:chExt cx="6527269" cy="6527269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AB6F9DFD-D30A-AE0D-8A80-468457F2CA38}"/>
                </a:ext>
              </a:extLst>
            </p:cNvPr>
            <p:cNvSpPr/>
            <p:nvPr/>
          </p:nvSpPr>
          <p:spPr>
            <a:xfrm>
              <a:off x="232421" y="60434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4A85FAF-6191-615F-6A9A-B75C4288F54A}"/>
                </a:ext>
              </a:extLst>
            </p:cNvPr>
            <p:cNvSpPr/>
            <p:nvPr/>
          </p:nvSpPr>
          <p:spPr>
            <a:xfrm>
              <a:off x="232422" y="2545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3711C22-9BA7-E1E2-CF37-A2A0008BAD3F}"/>
                </a:ext>
              </a:extLst>
            </p:cNvPr>
            <p:cNvSpPr/>
            <p:nvPr/>
          </p:nvSpPr>
          <p:spPr>
            <a:xfrm>
              <a:off x="2719957" y="1566389"/>
              <a:ext cx="744773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CE33739-4B26-9434-1B0A-143DE3A961E3}"/>
                </a:ext>
              </a:extLst>
            </p:cNvPr>
            <p:cNvSpPr/>
            <p:nvPr/>
          </p:nvSpPr>
          <p:spPr>
            <a:xfrm>
              <a:off x="3543052" y="2876419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4D61AEA6-154D-0420-3096-82397865A8F9}"/>
                </a:ext>
              </a:extLst>
            </p:cNvPr>
            <p:cNvSpPr/>
            <p:nvPr/>
          </p:nvSpPr>
          <p:spPr>
            <a:xfrm>
              <a:off x="3543052" y="1123214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9E9BE695-C1F4-2B31-436A-052B48BA605C}"/>
                </a:ext>
              </a:extLst>
            </p:cNvPr>
            <p:cNvSpPr/>
            <p:nvPr/>
          </p:nvSpPr>
          <p:spPr>
            <a:xfrm>
              <a:off x="3942345" y="1601215"/>
              <a:ext cx="468918" cy="17088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D956F9BD-C108-AE3A-6FF6-C79E6119C708}"/>
                </a:ext>
              </a:extLst>
            </p:cNvPr>
            <p:cNvSpPr/>
            <p:nvPr/>
          </p:nvSpPr>
          <p:spPr>
            <a:xfrm>
              <a:off x="4452447" y="1141555"/>
              <a:ext cx="1156127" cy="21685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A8C97810-D22A-A17C-80D0-B8DDED92B05F}"/>
                </a:ext>
              </a:extLst>
            </p:cNvPr>
            <p:cNvSpPr/>
            <p:nvPr/>
          </p:nvSpPr>
          <p:spPr>
            <a:xfrm>
              <a:off x="2790939" y="3371037"/>
              <a:ext cx="752114" cy="22406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D1BACD3D-168D-A88C-2044-809305444A3D}"/>
                </a:ext>
              </a:extLst>
            </p:cNvPr>
            <p:cNvSpPr/>
            <p:nvPr/>
          </p:nvSpPr>
          <p:spPr>
            <a:xfrm>
              <a:off x="1487074" y="3859575"/>
              <a:ext cx="818297" cy="12073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59FDFD59-415D-9851-1548-3878A1F694DF}"/>
                </a:ext>
              </a:extLst>
            </p:cNvPr>
            <p:cNvSpPr/>
            <p:nvPr/>
          </p:nvSpPr>
          <p:spPr>
            <a:xfrm>
              <a:off x="1149244" y="1122110"/>
              <a:ext cx="1156127" cy="21685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E6578C8-27E4-4DC9-C20F-7072E16616F2}"/>
                </a:ext>
              </a:extLst>
            </p:cNvPr>
            <p:cNvSpPr/>
            <p:nvPr/>
          </p:nvSpPr>
          <p:spPr>
            <a:xfrm>
              <a:off x="3983529" y="4731744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A7C24CA-F201-D7F9-82EC-8C20B75F8D67}"/>
                </a:ext>
              </a:extLst>
            </p:cNvPr>
            <p:cNvSpPr/>
            <p:nvPr/>
          </p:nvSpPr>
          <p:spPr>
            <a:xfrm>
              <a:off x="3983529" y="5134778"/>
              <a:ext cx="115239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FE2C5274-14FF-59ED-209A-6F39CE8F755C}"/>
                </a:ext>
              </a:extLst>
            </p:cNvPr>
            <p:cNvSpPr/>
            <p:nvPr/>
          </p:nvSpPr>
          <p:spPr>
            <a:xfrm>
              <a:off x="4458941" y="3847181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70E484C4-3DA6-8D43-55AF-CE870605E75D}"/>
                </a:ext>
              </a:extLst>
            </p:cNvPr>
            <p:cNvSpPr/>
            <p:nvPr/>
          </p:nvSpPr>
          <p:spPr>
            <a:xfrm>
              <a:off x="3983529" y="4319530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6B3CDBAB-707D-9215-9CBF-2CED9E172AF7}"/>
                </a:ext>
              </a:extLst>
            </p:cNvPr>
            <p:cNvSpPr/>
            <p:nvPr/>
          </p:nvSpPr>
          <p:spPr>
            <a:xfrm>
              <a:off x="3996383" y="3347978"/>
              <a:ext cx="11395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2B84DE85-F157-49BA-4F0E-520F95D771D2}"/>
                </a:ext>
              </a:extLst>
            </p:cNvPr>
            <p:cNvSpPr/>
            <p:nvPr/>
          </p:nvSpPr>
          <p:spPr>
            <a:xfrm>
              <a:off x="4769265" y="4259395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1" name="Grafik 30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FBB1C15B-D800-609E-660F-C2040548C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66" y="84343"/>
              <a:ext cx="6527269" cy="6527269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644DC608-F5F0-E383-BDE8-48B66F663135}"/>
              </a:ext>
            </a:extLst>
          </p:cNvPr>
          <p:cNvGrpSpPr/>
          <p:nvPr/>
        </p:nvGrpSpPr>
        <p:grpSpPr>
          <a:xfrm>
            <a:off x="6759690" y="84343"/>
            <a:ext cx="6527269" cy="6527269"/>
            <a:chOff x="6759690" y="84343"/>
            <a:chExt cx="6527269" cy="6527269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0E1CAA1A-A8A2-7D03-5984-4D81D0148A14}"/>
                </a:ext>
              </a:extLst>
            </p:cNvPr>
            <p:cNvSpPr/>
            <p:nvPr/>
          </p:nvSpPr>
          <p:spPr>
            <a:xfrm>
              <a:off x="6899546" y="6043445"/>
              <a:ext cx="6220104" cy="3979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B83C5069-275A-C316-C71D-C2D7DFF44F18}"/>
                </a:ext>
              </a:extLst>
            </p:cNvPr>
            <p:cNvSpPr/>
            <p:nvPr/>
          </p:nvSpPr>
          <p:spPr>
            <a:xfrm>
              <a:off x="7759385" y="2465706"/>
              <a:ext cx="3365815" cy="137689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E472E7F3-2659-F72A-C8EC-DADC86589B55}"/>
                </a:ext>
              </a:extLst>
            </p:cNvPr>
            <p:cNvSpPr/>
            <p:nvPr/>
          </p:nvSpPr>
          <p:spPr>
            <a:xfrm>
              <a:off x="7793601" y="1549217"/>
              <a:ext cx="443454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54F9327-7CD8-50B0-A994-51158BE3A919}"/>
                </a:ext>
              </a:extLst>
            </p:cNvPr>
            <p:cNvSpPr/>
            <p:nvPr/>
          </p:nvSpPr>
          <p:spPr>
            <a:xfrm>
              <a:off x="7767311" y="1995363"/>
              <a:ext cx="4545494" cy="45609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B750F95F-AFCD-AC71-03C1-91A31A5BF953}"/>
                </a:ext>
              </a:extLst>
            </p:cNvPr>
            <p:cNvSpPr/>
            <p:nvPr/>
          </p:nvSpPr>
          <p:spPr>
            <a:xfrm>
              <a:off x="10253098" y="5193783"/>
              <a:ext cx="19750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9D0CD95B-3DE1-3012-43CF-76CE0E826276}"/>
                </a:ext>
              </a:extLst>
            </p:cNvPr>
            <p:cNvSpPr/>
            <p:nvPr/>
          </p:nvSpPr>
          <p:spPr>
            <a:xfrm>
              <a:off x="10344150" y="3869162"/>
              <a:ext cx="1883991" cy="7812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5E753C7-D8AD-3D07-A247-35317C68082D}"/>
                </a:ext>
              </a:extLst>
            </p:cNvPr>
            <p:cNvSpPr/>
            <p:nvPr/>
          </p:nvSpPr>
          <p:spPr>
            <a:xfrm>
              <a:off x="7767311" y="4720729"/>
              <a:ext cx="4460830" cy="103009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544A8DF5-7FF9-00B7-FBD3-A313D6DEB077}"/>
                </a:ext>
              </a:extLst>
            </p:cNvPr>
            <p:cNvSpPr/>
            <p:nvPr/>
          </p:nvSpPr>
          <p:spPr>
            <a:xfrm>
              <a:off x="11040857" y="2433197"/>
              <a:ext cx="1271948" cy="136565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B1922EA2-8DC3-FA31-B9D4-D2D1EE81837B}"/>
                </a:ext>
              </a:extLst>
            </p:cNvPr>
            <p:cNvSpPr/>
            <p:nvPr/>
          </p:nvSpPr>
          <p:spPr>
            <a:xfrm>
              <a:off x="8595274" y="1107179"/>
              <a:ext cx="36328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9FDF879-C830-5EBD-514D-E6E774CD64CD}"/>
                </a:ext>
              </a:extLst>
            </p:cNvPr>
            <p:cNvSpPr/>
            <p:nvPr/>
          </p:nvSpPr>
          <p:spPr>
            <a:xfrm>
              <a:off x="8238905" y="1149017"/>
              <a:ext cx="35636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A6E85472-6B7D-B3F2-4B47-DF23B30EEDCA}"/>
                </a:ext>
              </a:extLst>
            </p:cNvPr>
            <p:cNvSpPr/>
            <p:nvPr/>
          </p:nvSpPr>
          <p:spPr>
            <a:xfrm>
              <a:off x="6913272" y="206246"/>
              <a:ext cx="6220104" cy="3979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4CBDF360-6202-ADD6-A4C5-830E27BB1CDA}"/>
                </a:ext>
              </a:extLst>
            </p:cNvPr>
            <p:cNvSpPr/>
            <p:nvPr/>
          </p:nvSpPr>
          <p:spPr>
            <a:xfrm>
              <a:off x="7759385" y="4295893"/>
              <a:ext cx="4460830" cy="4008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9" name="Grafik 18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CE881302-8CC9-48FE-9687-245E69293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9690" y="84343"/>
              <a:ext cx="6527269" cy="6527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3545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23C79713-8346-749F-E8FF-DFDFB8126219}"/>
              </a:ext>
            </a:extLst>
          </p:cNvPr>
          <p:cNvGrpSpPr/>
          <p:nvPr/>
        </p:nvGrpSpPr>
        <p:grpSpPr>
          <a:xfrm>
            <a:off x="3693016" y="160543"/>
            <a:ext cx="6527269" cy="6527269"/>
            <a:chOff x="3693016" y="160543"/>
            <a:chExt cx="6527269" cy="6527269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AB6F9DFD-D30A-AE0D-8A80-468457F2CA38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4A85FAF-6191-615F-6A9A-B75C4288F54A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2F592D76-335D-06DD-132C-8E0E0A69695F}"/>
                </a:ext>
              </a:extLst>
            </p:cNvPr>
            <p:cNvSpPr/>
            <p:nvPr/>
          </p:nvSpPr>
          <p:spPr>
            <a:xfrm>
              <a:off x="5096652" y="2555531"/>
              <a:ext cx="2040389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E37A9C89-30EB-82DF-B818-641B364E9B52}"/>
                </a:ext>
              </a:extLst>
            </p:cNvPr>
            <p:cNvSpPr/>
            <p:nvPr/>
          </p:nvSpPr>
          <p:spPr>
            <a:xfrm>
              <a:off x="7625373" y="1653125"/>
              <a:ext cx="744773" cy="43262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C78EF6C1-A304-3468-FECE-F7565D2C97F8}"/>
                </a:ext>
              </a:extLst>
            </p:cNvPr>
            <p:cNvSpPr/>
            <p:nvPr/>
          </p:nvSpPr>
          <p:spPr>
            <a:xfrm>
              <a:off x="8448468" y="2963155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D3C15DD3-AED0-F359-EF3F-10B89E14036D}"/>
                </a:ext>
              </a:extLst>
            </p:cNvPr>
            <p:cNvSpPr/>
            <p:nvPr/>
          </p:nvSpPr>
          <p:spPr>
            <a:xfrm>
              <a:off x="5914950" y="2116801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B9B7B06B-D471-CEED-8F3F-13BE9F3CEA6C}"/>
                </a:ext>
              </a:extLst>
            </p:cNvPr>
            <p:cNvSpPr/>
            <p:nvPr/>
          </p:nvSpPr>
          <p:spPr>
            <a:xfrm>
              <a:off x="5096652" y="1687952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15ADA67B-0A84-CB2D-6995-13FD3FF53AC8}"/>
                </a:ext>
              </a:extLst>
            </p:cNvPr>
            <p:cNvSpPr/>
            <p:nvPr/>
          </p:nvSpPr>
          <p:spPr>
            <a:xfrm>
              <a:off x="8448468" y="1209950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50200291-1063-0D87-74B3-967C8C5EA1A4}"/>
                </a:ext>
              </a:extLst>
            </p:cNvPr>
            <p:cNvSpPr/>
            <p:nvPr/>
          </p:nvSpPr>
          <p:spPr>
            <a:xfrm>
              <a:off x="8847761" y="1687951"/>
              <a:ext cx="468918" cy="16892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5438236E-7CF3-1D9C-1457-A340C9A460CD}"/>
                </a:ext>
              </a:extLst>
            </p:cNvPr>
            <p:cNvSpPr/>
            <p:nvPr/>
          </p:nvSpPr>
          <p:spPr>
            <a:xfrm>
              <a:off x="6419453" y="1222086"/>
              <a:ext cx="717174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1655FF44-2584-1E79-0643-222D563466EB}"/>
                </a:ext>
              </a:extLst>
            </p:cNvPr>
            <p:cNvSpPr/>
            <p:nvPr/>
          </p:nvSpPr>
          <p:spPr>
            <a:xfrm>
              <a:off x="7542471" y="2538988"/>
              <a:ext cx="744773" cy="43262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D9F766C3-5AB2-B058-20E3-C5F3B1151EB1}"/>
                </a:ext>
              </a:extLst>
            </p:cNvPr>
            <p:cNvSpPr/>
            <p:nvPr/>
          </p:nvSpPr>
          <p:spPr>
            <a:xfrm>
              <a:off x="8448468" y="2147907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268C2781-288F-5B89-C15F-AC1B9A3755F2}"/>
                </a:ext>
              </a:extLst>
            </p:cNvPr>
            <p:cNvSpPr/>
            <p:nvPr/>
          </p:nvSpPr>
          <p:spPr>
            <a:xfrm>
              <a:off x="5186664" y="4303887"/>
              <a:ext cx="744773" cy="89995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03B3CDCC-E4D1-2075-E5F2-B9CC43E58D51}"/>
                </a:ext>
              </a:extLst>
            </p:cNvPr>
            <p:cNvSpPr/>
            <p:nvPr/>
          </p:nvSpPr>
          <p:spPr>
            <a:xfrm>
              <a:off x="8792564" y="3377204"/>
              <a:ext cx="744774" cy="22845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DF71A3C1-BEF4-B23C-B59C-CC78AC003265}"/>
                </a:ext>
              </a:extLst>
            </p:cNvPr>
            <p:cNvSpPr/>
            <p:nvPr/>
          </p:nvSpPr>
          <p:spPr>
            <a:xfrm>
              <a:off x="7625372" y="3909471"/>
              <a:ext cx="744773" cy="12943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640BBCD3-A7B3-3A01-19BB-DF2A4ECA1027}"/>
                </a:ext>
              </a:extLst>
            </p:cNvPr>
            <p:cNvSpPr/>
            <p:nvPr/>
          </p:nvSpPr>
          <p:spPr>
            <a:xfrm>
              <a:off x="5185323" y="5232620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95C25FF4-B96A-9E2F-F800-1212D69B721B}"/>
                </a:ext>
              </a:extLst>
            </p:cNvPr>
            <p:cNvSpPr/>
            <p:nvPr/>
          </p:nvSpPr>
          <p:spPr>
            <a:xfrm>
              <a:off x="6394114" y="3498767"/>
              <a:ext cx="782180" cy="17050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3C59E247-2965-4E07-88BB-036AED6E8CC7}"/>
                </a:ext>
              </a:extLst>
            </p:cNvPr>
            <p:cNvSpPr/>
            <p:nvPr/>
          </p:nvSpPr>
          <p:spPr>
            <a:xfrm>
              <a:off x="5185322" y="3444790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B6F32005-5ECB-DC84-7D3B-64F24922D132}"/>
                </a:ext>
              </a:extLst>
            </p:cNvPr>
            <p:cNvSpPr/>
            <p:nvPr/>
          </p:nvSpPr>
          <p:spPr>
            <a:xfrm>
              <a:off x="5185323" y="3888302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EDBD7E49-A633-C2DB-6CB3-B1FEEAF1D91E}"/>
                </a:ext>
              </a:extLst>
            </p:cNvPr>
            <p:cNvSpPr/>
            <p:nvPr/>
          </p:nvSpPr>
          <p:spPr>
            <a:xfrm>
              <a:off x="4775596" y="3424176"/>
              <a:ext cx="297036" cy="221606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9A2067F7-0513-2A67-D9BC-C9DF85E745F5}"/>
                </a:ext>
              </a:extLst>
            </p:cNvPr>
            <p:cNvSpPr/>
            <p:nvPr/>
          </p:nvSpPr>
          <p:spPr>
            <a:xfrm>
              <a:off x="6778040" y="5232620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1" name="Grafik 30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FBB1C15B-D800-609E-660F-C2040548C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249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77D4FDC-5327-229A-4243-2C5F420005D1}"/>
              </a:ext>
            </a:extLst>
          </p:cNvPr>
          <p:cNvGrpSpPr/>
          <p:nvPr/>
        </p:nvGrpSpPr>
        <p:grpSpPr>
          <a:xfrm>
            <a:off x="3693016" y="126677"/>
            <a:ext cx="6527269" cy="6527269"/>
            <a:chOff x="3693016" y="143610"/>
            <a:chExt cx="6527269" cy="6527269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24F8C813-AF18-0685-B5A7-1086EFF853A2}"/>
                </a:ext>
              </a:extLst>
            </p:cNvPr>
            <p:cNvSpPr/>
            <p:nvPr/>
          </p:nvSpPr>
          <p:spPr>
            <a:xfrm>
              <a:off x="4411133" y="965200"/>
              <a:ext cx="4896418" cy="4927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57B960A5-F560-22EB-CD17-12B156FA7039}"/>
                </a:ext>
              </a:extLst>
            </p:cNvPr>
            <p:cNvSpPr/>
            <p:nvPr/>
          </p:nvSpPr>
          <p:spPr>
            <a:xfrm>
              <a:off x="5087524" y="4803354"/>
              <a:ext cx="2433275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0AFB218-D9FA-AA96-7D86-BD9AE3BF13C9}"/>
                </a:ext>
              </a:extLst>
            </p:cNvPr>
            <p:cNvSpPr/>
            <p:nvPr/>
          </p:nvSpPr>
          <p:spPr>
            <a:xfrm>
              <a:off x="7206022" y="3935774"/>
              <a:ext cx="719877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DF99DBFD-F95F-C951-95A1-F87D930003A2}"/>
                </a:ext>
              </a:extLst>
            </p:cNvPr>
            <p:cNvSpPr/>
            <p:nvPr/>
          </p:nvSpPr>
          <p:spPr>
            <a:xfrm>
              <a:off x="8906367" y="520042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75DE0FA-1F5A-11F4-B225-E51CD9E5A656}"/>
                </a:ext>
              </a:extLst>
            </p:cNvPr>
            <p:cNvSpPr/>
            <p:nvPr/>
          </p:nvSpPr>
          <p:spPr>
            <a:xfrm>
              <a:off x="5091194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4005970A-4307-1A11-04F6-4545F1A27375}"/>
                </a:ext>
              </a:extLst>
            </p:cNvPr>
            <p:cNvSpPr/>
            <p:nvPr/>
          </p:nvSpPr>
          <p:spPr>
            <a:xfrm>
              <a:off x="5905822" y="4364624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8C9BE0D-6365-B1E8-5949-62B3B06CF892}"/>
                </a:ext>
              </a:extLst>
            </p:cNvPr>
            <p:cNvSpPr/>
            <p:nvPr/>
          </p:nvSpPr>
          <p:spPr>
            <a:xfrm>
              <a:off x="8838633" y="1149426"/>
              <a:ext cx="3814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A9BFCB3-FDAF-C568-AF90-D27F4744C793}"/>
                </a:ext>
              </a:extLst>
            </p:cNvPr>
            <p:cNvSpPr/>
            <p:nvPr/>
          </p:nvSpPr>
          <p:spPr>
            <a:xfrm>
              <a:off x="5554371" y="1190801"/>
              <a:ext cx="359547" cy="870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8C1F88E-F9F4-1D8A-BD93-650ECEDBC35E}"/>
                </a:ext>
              </a:extLst>
            </p:cNvPr>
            <p:cNvSpPr/>
            <p:nvPr/>
          </p:nvSpPr>
          <p:spPr>
            <a:xfrm>
              <a:off x="5087524" y="3935775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638F519C-4192-957D-1D4E-D0C762D7148E}"/>
                </a:ext>
              </a:extLst>
            </p:cNvPr>
            <p:cNvSpPr/>
            <p:nvPr/>
          </p:nvSpPr>
          <p:spPr>
            <a:xfrm>
              <a:off x="8838633" y="3457773"/>
              <a:ext cx="3454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FB9825C3-BCA9-4EFE-32C6-8D2E680B1A65}"/>
                </a:ext>
              </a:extLst>
            </p:cNvPr>
            <p:cNvSpPr/>
            <p:nvPr/>
          </p:nvSpPr>
          <p:spPr>
            <a:xfrm>
              <a:off x="8439340" y="3935775"/>
              <a:ext cx="868211" cy="12646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F4F0CADE-B926-2135-D446-EAEC63C5E645}"/>
                </a:ext>
              </a:extLst>
            </p:cNvPr>
            <p:cNvSpPr/>
            <p:nvPr/>
          </p:nvSpPr>
          <p:spPr>
            <a:xfrm>
              <a:off x="8366044" y="2571460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3F2577DB-F469-883F-6A1F-826FE3985046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055586C-35C0-F301-85CE-90BEAB9274FB}"/>
                </a:ext>
              </a:extLst>
            </p:cNvPr>
            <p:cNvSpPr/>
            <p:nvPr/>
          </p:nvSpPr>
          <p:spPr>
            <a:xfrm>
              <a:off x="8375196" y="1614769"/>
              <a:ext cx="468918" cy="9060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B1247C2F-F998-39E6-135E-283ECBFBB710}"/>
                </a:ext>
              </a:extLst>
            </p:cNvPr>
            <p:cNvSpPr/>
            <p:nvPr/>
          </p:nvSpPr>
          <p:spPr>
            <a:xfrm>
              <a:off x="7543443" y="1657575"/>
              <a:ext cx="468918" cy="1312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AB6F9DFD-D30A-AE0D-8A80-468457F2CA38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4A85FAF-6191-615F-6A9A-B75C4288F54A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D3C932D7-4212-FFFF-12B9-432FCEB7F729}"/>
                </a:ext>
              </a:extLst>
            </p:cNvPr>
            <p:cNvSpPr/>
            <p:nvPr/>
          </p:nvSpPr>
          <p:spPr>
            <a:xfrm>
              <a:off x="6410325" y="3469909"/>
              <a:ext cx="108087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23C6D73E-E335-FC87-7C56-E0738FB06211}"/>
                </a:ext>
              </a:extLst>
            </p:cNvPr>
            <p:cNvSpPr/>
            <p:nvPr/>
          </p:nvSpPr>
          <p:spPr>
            <a:xfrm>
              <a:off x="5896380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9544EDD9-A0E0-8705-D251-C5B2E7EE7E99}"/>
                </a:ext>
              </a:extLst>
            </p:cNvPr>
            <p:cNvSpPr/>
            <p:nvPr/>
          </p:nvSpPr>
          <p:spPr>
            <a:xfrm>
              <a:off x="5546275" y="2535826"/>
              <a:ext cx="359547" cy="405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EF8C3AF0-0D17-D277-09D7-AF57F0B99227}"/>
                </a:ext>
              </a:extLst>
            </p:cNvPr>
            <p:cNvSpPr/>
            <p:nvPr/>
          </p:nvSpPr>
          <p:spPr>
            <a:xfrm>
              <a:off x="5161223" y="3008468"/>
              <a:ext cx="11718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FFFAA01A-9595-6D3C-ACBB-8023E0A54533}"/>
                </a:ext>
              </a:extLst>
            </p:cNvPr>
            <p:cNvSpPr/>
            <p:nvPr/>
          </p:nvSpPr>
          <p:spPr>
            <a:xfrm>
              <a:off x="6701566" y="1198310"/>
              <a:ext cx="764928" cy="21110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1" name="Grafik 30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FBB1C15B-D800-609E-660F-C2040548C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43610"/>
              <a:ext cx="6527269" cy="6527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5181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68CF6738-0B6F-D9AE-BBEC-F4F0AD59C9FA}"/>
              </a:ext>
            </a:extLst>
          </p:cNvPr>
          <p:cNvGrpSpPr/>
          <p:nvPr/>
        </p:nvGrpSpPr>
        <p:grpSpPr>
          <a:xfrm>
            <a:off x="3693016" y="165365"/>
            <a:ext cx="6527269" cy="6527269"/>
            <a:chOff x="3693016" y="165365"/>
            <a:chExt cx="6527269" cy="6527269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AB6F9DFD-D30A-AE0D-8A80-468457F2CA38}"/>
                </a:ext>
              </a:extLst>
            </p:cNvPr>
            <p:cNvSpPr/>
            <p:nvPr/>
          </p:nvSpPr>
          <p:spPr>
            <a:xfrm>
              <a:off x="3832871" y="6124467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4A85FAF-6191-615F-6A9A-B75C4288F54A}"/>
                </a:ext>
              </a:extLst>
            </p:cNvPr>
            <p:cNvSpPr/>
            <p:nvPr/>
          </p:nvSpPr>
          <p:spPr>
            <a:xfrm>
              <a:off x="3832872" y="335553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268C2781-288F-5B89-C15F-AC1B9A3755F2}"/>
                </a:ext>
              </a:extLst>
            </p:cNvPr>
            <p:cNvSpPr/>
            <p:nvPr/>
          </p:nvSpPr>
          <p:spPr>
            <a:xfrm>
              <a:off x="4721302" y="1193274"/>
              <a:ext cx="1161225" cy="354179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640BBCD3-A7B3-3A01-19BB-DF2A4ECA1027}"/>
                </a:ext>
              </a:extLst>
            </p:cNvPr>
            <p:cNvSpPr/>
            <p:nvPr/>
          </p:nvSpPr>
          <p:spPr>
            <a:xfrm>
              <a:off x="5986256" y="345907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3C59E247-2965-4E07-88BB-036AED6E8CC7}"/>
                </a:ext>
              </a:extLst>
            </p:cNvPr>
            <p:cNvSpPr/>
            <p:nvPr/>
          </p:nvSpPr>
          <p:spPr>
            <a:xfrm>
              <a:off x="5137754" y="4776974"/>
              <a:ext cx="115724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EDBD7E49-A633-C2DB-6CB3-B1FEEAF1D91E}"/>
                </a:ext>
              </a:extLst>
            </p:cNvPr>
            <p:cNvSpPr/>
            <p:nvPr/>
          </p:nvSpPr>
          <p:spPr>
            <a:xfrm>
              <a:off x="4775595" y="5254374"/>
              <a:ext cx="439428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870E45F4-ADF2-5CB0-3C71-50169181D564}"/>
                </a:ext>
              </a:extLst>
            </p:cNvPr>
            <p:cNvSpPr/>
            <p:nvPr/>
          </p:nvSpPr>
          <p:spPr>
            <a:xfrm>
              <a:off x="7227628" y="4818332"/>
              <a:ext cx="115724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5A4AD003-60EF-6952-2665-36C51539333C}"/>
                </a:ext>
              </a:extLst>
            </p:cNvPr>
            <p:cNvSpPr/>
            <p:nvPr/>
          </p:nvSpPr>
          <p:spPr>
            <a:xfrm>
              <a:off x="5971298" y="3936474"/>
              <a:ext cx="1157247" cy="82701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7AA11CD-4B09-6440-34B8-F4127430C044}"/>
                </a:ext>
              </a:extLst>
            </p:cNvPr>
            <p:cNvSpPr/>
            <p:nvPr/>
          </p:nvSpPr>
          <p:spPr>
            <a:xfrm>
              <a:off x="5937724" y="1228824"/>
              <a:ext cx="3232154" cy="8204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56A3BC22-AD26-CCA6-D0E9-BF506FDE345A}"/>
                </a:ext>
              </a:extLst>
            </p:cNvPr>
            <p:cNvSpPr/>
            <p:nvPr/>
          </p:nvSpPr>
          <p:spPr>
            <a:xfrm>
              <a:off x="6375519" y="2556546"/>
              <a:ext cx="1157247" cy="8772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5AFF673-B1C5-97C2-1625-D84B3F07A1C2}"/>
                </a:ext>
              </a:extLst>
            </p:cNvPr>
            <p:cNvSpPr/>
            <p:nvPr/>
          </p:nvSpPr>
          <p:spPr>
            <a:xfrm>
              <a:off x="7211538" y="393647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619ED6A-696F-5FA2-B6F4-FEBBC82A5019}"/>
                </a:ext>
              </a:extLst>
            </p:cNvPr>
            <p:cNvSpPr/>
            <p:nvPr/>
          </p:nvSpPr>
          <p:spPr>
            <a:xfrm>
              <a:off x="5997965" y="212733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149002ED-3B0B-A725-E155-359521E2465D}"/>
                </a:ext>
              </a:extLst>
            </p:cNvPr>
            <p:cNvSpPr/>
            <p:nvPr/>
          </p:nvSpPr>
          <p:spPr>
            <a:xfrm>
              <a:off x="7617740" y="2111385"/>
              <a:ext cx="10776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27C54EF6-CA1E-FA05-F701-C68D8ABE957E}"/>
                </a:ext>
              </a:extLst>
            </p:cNvPr>
            <p:cNvSpPr/>
            <p:nvPr/>
          </p:nvSpPr>
          <p:spPr>
            <a:xfrm>
              <a:off x="8010381" y="2556263"/>
              <a:ext cx="374494" cy="2101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B0C871F-6A9D-6B5C-142E-3BD7CC1D7DD6}"/>
                </a:ext>
              </a:extLst>
            </p:cNvPr>
            <p:cNvSpPr/>
            <p:nvPr/>
          </p:nvSpPr>
          <p:spPr>
            <a:xfrm>
              <a:off x="7649221" y="4330437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8605ED2D-D7A4-4BDC-3AD9-1E54D74C1A92}"/>
                </a:ext>
              </a:extLst>
            </p:cNvPr>
            <p:cNvSpPr/>
            <p:nvPr/>
          </p:nvSpPr>
          <p:spPr>
            <a:xfrm>
              <a:off x="8440491" y="2959257"/>
              <a:ext cx="374494" cy="177581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06FA233-1DFC-2BC0-7C73-1E430CDB0310}"/>
                </a:ext>
              </a:extLst>
            </p:cNvPr>
            <p:cNvSpPr/>
            <p:nvPr/>
          </p:nvSpPr>
          <p:spPr>
            <a:xfrm>
              <a:off x="8811208" y="2563730"/>
              <a:ext cx="374494" cy="17667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1" name="Grafik 30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FBB1C15B-D800-609E-660F-C2040548C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5365"/>
              <a:ext cx="6527269" cy="6527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8670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5CBA9679-10BD-305A-E663-3457D42F7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335" y="1297363"/>
            <a:ext cx="3972479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31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8AE800F-D703-A377-ABEA-34DB72819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624" y="0"/>
            <a:ext cx="463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24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1F386CF-D012-C4C7-1398-F64227F02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986" y="410379"/>
            <a:ext cx="2389692" cy="367687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4D170AC-472F-8BCF-BA78-87D669A7A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19" y="734507"/>
            <a:ext cx="3325574" cy="406884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CDAA993-0C8A-C9E0-1272-2AA6D0657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89" y="4527933"/>
            <a:ext cx="2689085" cy="1567149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9272AD07-BCEB-D3F3-2604-AE76AC8FF906}"/>
              </a:ext>
            </a:extLst>
          </p:cNvPr>
          <p:cNvGrpSpPr/>
          <p:nvPr/>
        </p:nvGrpSpPr>
        <p:grpSpPr>
          <a:xfrm>
            <a:off x="4058956" y="358992"/>
            <a:ext cx="4115374" cy="5916188"/>
            <a:chOff x="4058956" y="358992"/>
            <a:chExt cx="4115374" cy="5916188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AD0E7392-BF0E-9BCA-6E66-10B4D8E45E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8598"/>
            <a:stretch/>
          </p:blipFill>
          <p:spPr>
            <a:xfrm>
              <a:off x="4142911" y="3970524"/>
              <a:ext cx="3991532" cy="2304656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DC63B245-1B07-B02F-6A1F-DCF54315E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58956" y="358992"/>
              <a:ext cx="4115374" cy="33818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343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505D8FE0-A576-4102-914E-B4D92B049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786" y="1253394"/>
            <a:ext cx="4153480" cy="523948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BDD24EB-27A1-2E25-66B0-79DCFFB84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{IP-Adresse}/</a:t>
            </a:r>
            <a:r>
              <a:rPr lang="de-CH" dirty="0" err="1"/>
              <a:t>admin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49B3E0A-F978-A314-7E78-277079694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016" y="3072912"/>
            <a:ext cx="3924848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397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E5667-F226-0AE3-64E1-0A5465601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IP-Adresse}/update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8169044-5D4E-7DC6-565B-66F627208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086795" cy="144800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38D38BB-7E22-8859-FE54-C7726A602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506" y="1793500"/>
            <a:ext cx="6515550" cy="433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3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987CE4D-F5EE-7CB9-F1DD-A2B3926839A4}"/>
              </a:ext>
            </a:extLst>
          </p:cNvPr>
          <p:cNvGrpSpPr/>
          <p:nvPr/>
        </p:nvGrpSpPr>
        <p:grpSpPr>
          <a:xfrm>
            <a:off x="3693016" y="160543"/>
            <a:ext cx="6527269" cy="6527269"/>
            <a:chOff x="3693016" y="160543"/>
            <a:chExt cx="6527269" cy="6527269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056564F-5EF5-0674-5A36-AFFBE3BCD485}"/>
                </a:ext>
              </a:extLst>
            </p:cNvPr>
            <p:cNvSpPr/>
            <p:nvPr/>
          </p:nvSpPr>
          <p:spPr>
            <a:xfrm>
              <a:off x="4377267" y="863600"/>
              <a:ext cx="5181600" cy="50955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57B960A5-F560-22EB-CD17-12B156FA7039}"/>
                </a:ext>
              </a:extLst>
            </p:cNvPr>
            <p:cNvSpPr/>
            <p:nvPr/>
          </p:nvSpPr>
          <p:spPr>
            <a:xfrm>
              <a:off x="5087524" y="4803354"/>
              <a:ext cx="2433275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0AFB218-D9FA-AA96-7D86-BD9AE3BF13C9}"/>
                </a:ext>
              </a:extLst>
            </p:cNvPr>
            <p:cNvSpPr/>
            <p:nvPr/>
          </p:nvSpPr>
          <p:spPr>
            <a:xfrm>
              <a:off x="7206022" y="3935774"/>
              <a:ext cx="719877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DF99DBFD-F95F-C951-95A1-F87D930003A2}"/>
                </a:ext>
              </a:extLst>
            </p:cNvPr>
            <p:cNvSpPr/>
            <p:nvPr/>
          </p:nvSpPr>
          <p:spPr>
            <a:xfrm>
              <a:off x="8906367" y="520042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75DE0FA-1F5A-11F4-B225-E51CD9E5A656}"/>
                </a:ext>
              </a:extLst>
            </p:cNvPr>
            <p:cNvSpPr/>
            <p:nvPr/>
          </p:nvSpPr>
          <p:spPr>
            <a:xfrm>
              <a:off x="5091194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4005970A-4307-1A11-04F6-4545F1A27375}"/>
                </a:ext>
              </a:extLst>
            </p:cNvPr>
            <p:cNvSpPr/>
            <p:nvPr/>
          </p:nvSpPr>
          <p:spPr>
            <a:xfrm>
              <a:off x="5905822" y="4364624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8C9BE0D-6365-B1E8-5949-62B3B06CF892}"/>
                </a:ext>
              </a:extLst>
            </p:cNvPr>
            <p:cNvSpPr/>
            <p:nvPr/>
          </p:nvSpPr>
          <p:spPr>
            <a:xfrm>
              <a:off x="8838633" y="1149426"/>
              <a:ext cx="3814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A9BFCB3-FDAF-C568-AF90-D27F4744C793}"/>
                </a:ext>
              </a:extLst>
            </p:cNvPr>
            <p:cNvSpPr/>
            <p:nvPr/>
          </p:nvSpPr>
          <p:spPr>
            <a:xfrm>
              <a:off x="5554371" y="1190801"/>
              <a:ext cx="359547" cy="870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8C1F88E-F9F4-1D8A-BD93-650ECEDBC35E}"/>
                </a:ext>
              </a:extLst>
            </p:cNvPr>
            <p:cNvSpPr/>
            <p:nvPr/>
          </p:nvSpPr>
          <p:spPr>
            <a:xfrm>
              <a:off x="5087524" y="3935775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638F519C-4192-957D-1D4E-D0C762D7148E}"/>
                </a:ext>
              </a:extLst>
            </p:cNvPr>
            <p:cNvSpPr/>
            <p:nvPr/>
          </p:nvSpPr>
          <p:spPr>
            <a:xfrm>
              <a:off x="8838633" y="3457773"/>
              <a:ext cx="3454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FB9825C3-BCA9-4EFE-32C6-8D2E680B1A65}"/>
                </a:ext>
              </a:extLst>
            </p:cNvPr>
            <p:cNvSpPr/>
            <p:nvPr/>
          </p:nvSpPr>
          <p:spPr>
            <a:xfrm>
              <a:off x="8439340" y="3935775"/>
              <a:ext cx="868211" cy="12646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F4F0CADE-B926-2135-D446-EAEC63C5E645}"/>
                </a:ext>
              </a:extLst>
            </p:cNvPr>
            <p:cNvSpPr/>
            <p:nvPr/>
          </p:nvSpPr>
          <p:spPr>
            <a:xfrm>
              <a:off x="8366044" y="2571460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3F2577DB-F469-883F-6A1F-826FE3985046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055586C-35C0-F301-85CE-90BEAB9274FB}"/>
                </a:ext>
              </a:extLst>
            </p:cNvPr>
            <p:cNvSpPr/>
            <p:nvPr/>
          </p:nvSpPr>
          <p:spPr>
            <a:xfrm>
              <a:off x="8375196" y="1614769"/>
              <a:ext cx="468918" cy="9060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B1247C2F-F998-39E6-135E-283ECBFBB710}"/>
                </a:ext>
              </a:extLst>
            </p:cNvPr>
            <p:cNvSpPr/>
            <p:nvPr/>
          </p:nvSpPr>
          <p:spPr>
            <a:xfrm>
              <a:off x="7543443" y="1657575"/>
              <a:ext cx="468918" cy="1312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AB6F9DFD-D30A-AE0D-8A80-468457F2CA38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4A85FAF-6191-615F-6A9A-B75C4288F54A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D3C932D7-4212-FFFF-12B9-432FCEB7F729}"/>
                </a:ext>
              </a:extLst>
            </p:cNvPr>
            <p:cNvSpPr/>
            <p:nvPr/>
          </p:nvSpPr>
          <p:spPr>
            <a:xfrm>
              <a:off x="6410325" y="3469909"/>
              <a:ext cx="108087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23C6D73E-E335-FC87-7C56-E0738FB06211}"/>
                </a:ext>
              </a:extLst>
            </p:cNvPr>
            <p:cNvSpPr/>
            <p:nvPr/>
          </p:nvSpPr>
          <p:spPr>
            <a:xfrm>
              <a:off x="5896380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9544EDD9-A0E0-8705-D251-C5B2E7EE7E99}"/>
                </a:ext>
              </a:extLst>
            </p:cNvPr>
            <p:cNvSpPr/>
            <p:nvPr/>
          </p:nvSpPr>
          <p:spPr>
            <a:xfrm>
              <a:off x="5546275" y="2535826"/>
              <a:ext cx="359547" cy="405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EF8C3AF0-0D17-D277-09D7-AF57F0B99227}"/>
                </a:ext>
              </a:extLst>
            </p:cNvPr>
            <p:cNvSpPr/>
            <p:nvPr/>
          </p:nvSpPr>
          <p:spPr>
            <a:xfrm>
              <a:off x="5161223" y="3008468"/>
              <a:ext cx="11718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FFFAA01A-9595-6D3C-ACBB-8023E0A54533}"/>
                </a:ext>
              </a:extLst>
            </p:cNvPr>
            <p:cNvSpPr/>
            <p:nvPr/>
          </p:nvSpPr>
          <p:spPr>
            <a:xfrm>
              <a:off x="6701566" y="1198310"/>
              <a:ext cx="764928" cy="21110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1" name="Grafik 30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FBB1C15B-D800-609E-660F-C2040548C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816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8A63A89-F6DB-7881-F31A-711563457E41}"/>
              </a:ext>
            </a:extLst>
          </p:cNvPr>
          <p:cNvGrpSpPr/>
          <p:nvPr/>
        </p:nvGrpSpPr>
        <p:grpSpPr>
          <a:xfrm>
            <a:off x="3687128" y="65686"/>
            <a:ext cx="6527269" cy="6527269"/>
            <a:chOff x="3687128" y="82619"/>
            <a:chExt cx="6527269" cy="652726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0AFB218-D9FA-AA96-7D86-BD9AE3BF13C9}"/>
                </a:ext>
              </a:extLst>
            </p:cNvPr>
            <p:cNvSpPr/>
            <p:nvPr/>
          </p:nvSpPr>
          <p:spPr>
            <a:xfrm>
              <a:off x="7183504" y="5235609"/>
              <a:ext cx="719877" cy="3822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75DE0FA-1F5A-11F4-B225-E51CD9E5A656}"/>
                </a:ext>
              </a:extLst>
            </p:cNvPr>
            <p:cNvSpPr/>
            <p:nvPr/>
          </p:nvSpPr>
          <p:spPr>
            <a:xfrm>
              <a:off x="5091194" y="118928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4005970A-4307-1A11-04F6-4545F1A27375}"/>
                </a:ext>
              </a:extLst>
            </p:cNvPr>
            <p:cNvSpPr/>
            <p:nvPr/>
          </p:nvSpPr>
          <p:spPr>
            <a:xfrm>
              <a:off x="5905823" y="4332074"/>
              <a:ext cx="38980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8C9BE0D-6365-B1E8-5949-62B3B06CF892}"/>
                </a:ext>
              </a:extLst>
            </p:cNvPr>
            <p:cNvSpPr/>
            <p:nvPr/>
          </p:nvSpPr>
          <p:spPr>
            <a:xfrm>
              <a:off x="8419485" y="1116876"/>
              <a:ext cx="800634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A9BFCB3-FDAF-C568-AF90-D27F4744C793}"/>
                </a:ext>
              </a:extLst>
            </p:cNvPr>
            <p:cNvSpPr/>
            <p:nvPr/>
          </p:nvSpPr>
          <p:spPr>
            <a:xfrm>
              <a:off x="5554371" y="1158251"/>
              <a:ext cx="359547" cy="870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8C1F88E-F9F4-1D8A-BD93-650ECEDBC35E}"/>
                </a:ext>
              </a:extLst>
            </p:cNvPr>
            <p:cNvSpPr/>
            <p:nvPr/>
          </p:nvSpPr>
          <p:spPr>
            <a:xfrm>
              <a:off x="4761481" y="3437358"/>
              <a:ext cx="1134899" cy="21381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FB9825C3-BCA9-4EFE-32C6-8D2E680B1A65}"/>
                </a:ext>
              </a:extLst>
            </p:cNvPr>
            <p:cNvSpPr/>
            <p:nvPr/>
          </p:nvSpPr>
          <p:spPr>
            <a:xfrm>
              <a:off x="7650986" y="3429000"/>
              <a:ext cx="1569133" cy="2204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F4F0CADE-B926-2135-D446-EAEC63C5E645}"/>
                </a:ext>
              </a:extLst>
            </p:cNvPr>
            <p:cNvSpPr/>
            <p:nvPr/>
          </p:nvSpPr>
          <p:spPr>
            <a:xfrm>
              <a:off x="8366044" y="2117983"/>
              <a:ext cx="891367" cy="12282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3F2577DB-F469-883F-6A1F-826FE3985046}"/>
                </a:ext>
              </a:extLst>
            </p:cNvPr>
            <p:cNvSpPr/>
            <p:nvPr/>
          </p:nvSpPr>
          <p:spPr>
            <a:xfrm>
              <a:off x="8838633" y="150981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055586C-35C0-F301-85CE-90BEAB9274FB}"/>
                </a:ext>
              </a:extLst>
            </p:cNvPr>
            <p:cNvSpPr/>
            <p:nvPr/>
          </p:nvSpPr>
          <p:spPr>
            <a:xfrm>
              <a:off x="7539772" y="2440229"/>
              <a:ext cx="871618" cy="9060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B1247C2F-F998-39E6-135E-283ECBFBB710}"/>
                </a:ext>
              </a:extLst>
            </p:cNvPr>
            <p:cNvSpPr/>
            <p:nvPr/>
          </p:nvSpPr>
          <p:spPr>
            <a:xfrm>
              <a:off x="7543443" y="1625025"/>
              <a:ext cx="719876" cy="40349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AB6F9DFD-D30A-AE0D-8A80-468457F2CA38}"/>
                </a:ext>
              </a:extLst>
            </p:cNvPr>
            <p:cNvSpPr/>
            <p:nvPr/>
          </p:nvSpPr>
          <p:spPr>
            <a:xfrm>
              <a:off x="3832871" y="608709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4A85FAF-6191-615F-6A9A-B75C4288F54A}"/>
                </a:ext>
              </a:extLst>
            </p:cNvPr>
            <p:cNvSpPr/>
            <p:nvPr/>
          </p:nvSpPr>
          <p:spPr>
            <a:xfrm>
              <a:off x="3832872" y="29818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D3C932D7-4212-FFFF-12B9-432FCEB7F729}"/>
                </a:ext>
              </a:extLst>
            </p:cNvPr>
            <p:cNvSpPr/>
            <p:nvPr/>
          </p:nvSpPr>
          <p:spPr>
            <a:xfrm>
              <a:off x="6410325" y="3869136"/>
              <a:ext cx="108087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23C6D73E-E335-FC87-7C56-E0738FB06211}"/>
                </a:ext>
              </a:extLst>
            </p:cNvPr>
            <p:cNvSpPr/>
            <p:nvPr/>
          </p:nvSpPr>
          <p:spPr>
            <a:xfrm>
              <a:off x="5896380" y="118928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9544EDD9-A0E0-8705-D251-C5B2E7EE7E99}"/>
                </a:ext>
              </a:extLst>
            </p:cNvPr>
            <p:cNvSpPr/>
            <p:nvPr/>
          </p:nvSpPr>
          <p:spPr>
            <a:xfrm>
              <a:off x="5546275" y="2503276"/>
              <a:ext cx="359547" cy="405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EF8C3AF0-0D17-D277-09D7-AF57F0B99227}"/>
                </a:ext>
              </a:extLst>
            </p:cNvPr>
            <p:cNvSpPr/>
            <p:nvPr/>
          </p:nvSpPr>
          <p:spPr>
            <a:xfrm>
              <a:off x="5161223" y="2975918"/>
              <a:ext cx="11718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FFFAA01A-9595-6D3C-ACBB-8023E0A54533}"/>
                </a:ext>
              </a:extLst>
            </p:cNvPr>
            <p:cNvSpPr/>
            <p:nvPr/>
          </p:nvSpPr>
          <p:spPr>
            <a:xfrm>
              <a:off x="6701566" y="1182694"/>
              <a:ext cx="457772" cy="21110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E074BC1D-F573-5C2E-F2B7-8E897426E031}"/>
                </a:ext>
              </a:extLst>
            </p:cNvPr>
            <p:cNvSpPr/>
            <p:nvPr/>
          </p:nvSpPr>
          <p:spPr>
            <a:xfrm>
              <a:off x="5954428" y="4774923"/>
              <a:ext cx="1134898" cy="3822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21570AC9-711E-AA92-8D30-30E9B1D25CE7}"/>
                </a:ext>
              </a:extLst>
            </p:cNvPr>
            <p:cNvSpPr/>
            <p:nvPr/>
          </p:nvSpPr>
          <p:spPr>
            <a:xfrm>
              <a:off x="7175256" y="4314237"/>
              <a:ext cx="38980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18FC7EE-E81A-23B7-9219-505FF969CD5E}"/>
                </a:ext>
              </a:extLst>
            </p:cNvPr>
            <p:cNvSpPr/>
            <p:nvPr/>
          </p:nvSpPr>
          <p:spPr>
            <a:xfrm>
              <a:off x="5943266" y="3430694"/>
              <a:ext cx="38980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1" name="Grafik 30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FBB1C15B-D800-609E-660F-C2040548C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7128" y="82619"/>
              <a:ext cx="6527269" cy="6527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1227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E0D3FBD-992D-D892-686D-450C8385776F}"/>
              </a:ext>
            </a:extLst>
          </p:cNvPr>
          <p:cNvGrpSpPr/>
          <p:nvPr/>
        </p:nvGrpSpPr>
        <p:grpSpPr>
          <a:xfrm>
            <a:off x="3687128" y="82619"/>
            <a:ext cx="6527269" cy="6527269"/>
            <a:chOff x="3687128" y="82619"/>
            <a:chExt cx="6527269" cy="6527269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DA62E9F7-B503-4EE8-B654-95C557058076}"/>
                </a:ext>
              </a:extLst>
            </p:cNvPr>
            <p:cNvSpPr/>
            <p:nvPr/>
          </p:nvSpPr>
          <p:spPr>
            <a:xfrm>
              <a:off x="4360333" y="855133"/>
              <a:ext cx="5300134" cy="5003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98A63A89-F6DB-7881-F31A-711563457E41}"/>
                </a:ext>
              </a:extLst>
            </p:cNvPr>
            <p:cNvGrpSpPr/>
            <p:nvPr/>
          </p:nvGrpSpPr>
          <p:grpSpPr>
            <a:xfrm>
              <a:off x="3687128" y="82619"/>
              <a:ext cx="6527269" cy="6527269"/>
              <a:chOff x="3687128" y="82619"/>
              <a:chExt cx="6527269" cy="6527269"/>
            </a:xfrm>
          </p:grpSpPr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F0AFB218-D9FA-AA96-7D86-BD9AE3BF13C9}"/>
                  </a:ext>
                </a:extLst>
              </p:cNvPr>
              <p:cNvSpPr/>
              <p:nvPr/>
            </p:nvSpPr>
            <p:spPr>
              <a:xfrm>
                <a:off x="7183504" y="5235609"/>
                <a:ext cx="719877" cy="38223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C75DE0FA-1F5A-11F4-B225-E51CD9E5A656}"/>
                  </a:ext>
                </a:extLst>
              </p:cNvPr>
              <p:cNvSpPr/>
              <p:nvPr/>
            </p:nvSpPr>
            <p:spPr>
              <a:xfrm>
                <a:off x="5091194" y="1189286"/>
                <a:ext cx="513945" cy="129276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4005970A-4307-1A11-04F6-4545F1A27375}"/>
                  </a:ext>
                </a:extLst>
              </p:cNvPr>
              <p:cNvSpPr/>
              <p:nvPr/>
            </p:nvSpPr>
            <p:spPr>
              <a:xfrm>
                <a:off x="5905823" y="4332074"/>
                <a:ext cx="389800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08C9BE0D-6365-B1E8-5949-62B3B06CF892}"/>
                  </a:ext>
                </a:extLst>
              </p:cNvPr>
              <p:cNvSpPr/>
              <p:nvPr/>
            </p:nvSpPr>
            <p:spPr>
              <a:xfrm>
                <a:off x="8419485" y="1116876"/>
                <a:ext cx="800634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3A9BFCB3-FDAF-C568-AF90-D27F4744C793}"/>
                  </a:ext>
                </a:extLst>
              </p:cNvPr>
              <p:cNvSpPr/>
              <p:nvPr/>
            </p:nvSpPr>
            <p:spPr>
              <a:xfrm>
                <a:off x="5554371" y="1158251"/>
                <a:ext cx="359547" cy="87027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E8C1F88E-F9F4-1D8A-BD93-650ECEDBC35E}"/>
                  </a:ext>
                </a:extLst>
              </p:cNvPr>
              <p:cNvSpPr/>
              <p:nvPr/>
            </p:nvSpPr>
            <p:spPr>
              <a:xfrm>
                <a:off x="4761481" y="3437358"/>
                <a:ext cx="1134899" cy="21381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FB9825C3-BCA9-4EFE-32C6-8D2E680B1A65}"/>
                  </a:ext>
                </a:extLst>
              </p:cNvPr>
              <p:cNvSpPr/>
              <p:nvPr/>
            </p:nvSpPr>
            <p:spPr>
              <a:xfrm>
                <a:off x="7650986" y="3429000"/>
                <a:ext cx="1569133" cy="2204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F4F0CADE-B926-2135-D446-EAEC63C5E645}"/>
                  </a:ext>
                </a:extLst>
              </p:cNvPr>
              <p:cNvSpPr/>
              <p:nvPr/>
            </p:nvSpPr>
            <p:spPr>
              <a:xfrm>
                <a:off x="8366044" y="2117983"/>
                <a:ext cx="891367" cy="122827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3F2577DB-F469-883F-6A1F-826FE3985046}"/>
                  </a:ext>
                </a:extLst>
              </p:cNvPr>
              <p:cNvSpPr/>
              <p:nvPr/>
            </p:nvSpPr>
            <p:spPr>
              <a:xfrm>
                <a:off x="8838633" y="1509811"/>
                <a:ext cx="891367" cy="188181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4055586C-35C0-F301-85CE-90BEAB9274FB}"/>
                  </a:ext>
                </a:extLst>
              </p:cNvPr>
              <p:cNvSpPr/>
              <p:nvPr/>
            </p:nvSpPr>
            <p:spPr>
              <a:xfrm>
                <a:off x="7539772" y="2440229"/>
                <a:ext cx="871618" cy="9060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B1247C2F-F998-39E6-135E-283ECBFBB710}"/>
                  </a:ext>
                </a:extLst>
              </p:cNvPr>
              <p:cNvSpPr/>
              <p:nvPr/>
            </p:nvSpPr>
            <p:spPr>
              <a:xfrm>
                <a:off x="7543443" y="1625025"/>
                <a:ext cx="719876" cy="40349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AB6F9DFD-D30A-AE0D-8A80-468457F2CA38}"/>
                  </a:ext>
                </a:extLst>
              </p:cNvPr>
              <p:cNvSpPr/>
              <p:nvPr/>
            </p:nvSpPr>
            <p:spPr>
              <a:xfrm>
                <a:off x="3832871" y="6087095"/>
                <a:ext cx="6247561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24A85FAF-6191-615F-6A9A-B75C4288F54A}"/>
                  </a:ext>
                </a:extLst>
              </p:cNvPr>
              <p:cNvSpPr/>
              <p:nvPr/>
            </p:nvSpPr>
            <p:spPr>
              <a:xfrm>
                <a:off x="3832872" y="298181"/>
                <a:ext cx="6247561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D3C932D7-4212-FFFF-12B9-432FCEB7F729}"/>
                  </a:ext>
                </a:extLst>
              </p:cNvPr>
              <p:cNvSpPr/>
              <p:nvPr/>
            </p:nvSpPr>
            <p:spPr>
              <a:xfrm>
                <a:off x="6410325" y="3869136"/>
                <a:ext cx="1080876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23C6D73E-E335-FC87-7C56-E0738FB06211}"/>
                  </a:ext>
                </a:extLst>
              </p:cNvPr>
              <p:cNvSpPr/>
              <p:nvPr/>
            </p:nvSpPr>
            <p:spPr>
              <a:xfrm>
                <a:off x="5896380" y="1189286"/>
                <a:ext cx="513945" cy="129276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9544EDD9-A0E0-8705-D251-C5B2E7EE7E99}"/>
                  </a:ext>
                </a:extLst>
              </p:cNvPr>
              <p:cNvSpPr/>
              <p:nvPr/>
            </p:nvSpPr>
            <p:spPr>
              <a:xfrm>
                <a:off x="5546275" y="2503276"/>
                <a:ext cx="359547" cy="40551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EF8C3AF0-0D17-D277-09D7-AF57F0B99227}"/>
                  </a:ext>
                </a:extLst>
              </p:cNvPr>
              <p:cNvSpPr/>
              <p:nvPr/>
            </p:nvSpPr>
            <p:spPr>
              <a:xfrm>
                <a:off x="5161223" y="2975918"/>
                <a:ext cx="1171843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FFFAA01A-9595-6D3C-ACBB-8023E0A54533}"/>
                  </a:ext>
                </a:extLst>
              </p:cNvPr>
              <p:cNvSpPr/>
              <p:nvPr/>
            </p:nvSpPr>
            <p:spPr>
              <a:xfrm>
                <a:off x="6701566" y="1182694"/>
                <a:ext cx="457772" cy="211105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E074BC1D-F573-5C2E-F2B7-8E897426E031}"/>
                  </a:ext>
                </a:extLst>
              </p:cNvPr>
              <p:cNvSpPr/>
              <p:nvPr/>
            </p:nvSpPr>
            <p:spPr>
              <a:xfrm>
                <a:off x="5954428" y="4774923"/>
                <a:ext cx="1134898" cy="38223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21570AC9-711E-AA92-8D30-30E9B1D25CE7}"/>
                  </a:ext>
                </a:extLst>
              </p:cNvPr>
              <p:cNvSpPr/>
              <p:nvPr/>
            </p:nvSpPr>
            <p:spPr>
              <a:xfrm>
                <a:off x="7175256" y="4314237"/>
                <a:ext cx="389800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A18FC7EE-E81A-23B7-9219-505FF969CD5E}"/>
                  </a:ext>
                </a:extLst>
              </p:cNvPr>
              <p:cNvSpPr/>
              <p:nvPr/>
            </p:nvSpPr>
            <p:spPr>
              <a:xfrm>
                <a:off x="5943266" y="3430694"/>
                <a:ext cx="389800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31" name="Grafik 30" descr="Ein Bild, das Schwarz, Dunkelheit enthält.&#10;&#10;Automatisch generierte Beschreibung">
                <a:extLst>
                  <a:ext uri="{FF2B5EF4-FFF2-40B4-BE49-F238E27FC236}">
                    <a16:creationId xmlns:a16="http://schemas.microsoft.com/office/drawing/2014/main" id="{FBB1C15B-D800-609E-660F-C2040548C7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128" y="82619"/>
                <a:ext cx="6527269" cy="652726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7780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90641F3-55A4-8FB6-B051-4BF67BC3ED98}"/>
              </a:ext>
            </a:extLst>
          </p:cNvPr>
          <p:cNvGrpSpPr/>
          <p:nvPr/>
        </p:nvGrpSpPr>
        <p:grpSpPr>
          <a:xfrm>
            <a:off x="3687128" y="82619"/>
            <a:ext cx="6527269" cy="6527269"/>
            <a:chOff x="3687128" y="82619"/>
            <a:chExt cx="6527269" cy="6527269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DA62E9F7-B503-4EE8-B654-95C557058076}"/>
                </a:ext>
              </a:extLst>
            </p:cNvPr>
            <p:cNvSpPr/>
            <p:nvPr/>
          </p:nvSpPr>
          <p:spPr>
            <a:xfrm>
              <a:off x="4360333" y="855133"/>
              <a:ext cx="5300134" cy="5003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98A63A89-F6DB-7881-F31A-711563457E41}"/>
                </a:ext>
              </a:extLst>
            </p:cNvPr>
            <p:cNvGrpSpPr/>
            <p:nvPr/>
          </p:nvGrpSpPr>
          <p:grpSpPr>
            <a:xfrm>
              <a:off x="3687128" y="82619"/>
              <a:ext cx="6527269" cy="6527269"/>
              <a:chOff x="3687128" y="82619"/>
              <a:chExt cx="6527269" cy="6527269"/>
            </a:xfrm>
          </p:grpSpPr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F0AFB218-D9FA-AA96-7D86-BD9AE3BF13C9}"/>
                  </a:ext>
                </a:extLst>
              </p:cNvPr>
              <p:cNvSpPr/>
              <p:nvPr/>
            </p:nvSpPr>
            <p:spPr>
              <a:xfrm>
                <a:off x="7183504" y="5235609"/>
                <a:ext cx="719877" cy="38223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C75DE0FA-1F5A-11F4-B225-E51CD9E5A656}"/>
                  </a:ext>
                </a:extLst>
              </p:cNvPr>
              <p:cNvSpPr/>
              <p:nvPr/>
            </p:nvSpPr>
            <p:spPr>
              <a:xfrm>
                <a:off x="5091194" y="1189286"/>
                <a:ext cx="513945" cy="129276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4005970A-4307-1A11-04F6-4545F1A27375}"/>
                  </a:ext>
                </a:extLst>
              </p:cNvPr>
              <p:cNvSpPr/>
              <p:nvPr/>
            </p:nvSpPr>
            <p:spPr>
              <a:xfrm>
                <a:off x="5905823" y="4332074"/>
                <a:ext cx="389800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08C9BE0D-6365-B1E8-5949-62B3B06CF892}"/>
                  </a:ext>
                </a:extLst>
              </p:cNvPr>
              <p:cNvSpPr/>
              <p:nvPr/>
            </p:nvSpPr>
            <p:spPr>
              <a:xfrm>
                <a:off x="8419485" y="1116876"/>
                <a:ext cx="800634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3A9BFCB3-FDAF-C568-AF90-D27F4744C793}"/>
                  </a:ext>
                </a:extLst>
              </p:cNvPr>
              <p:cNvSpPr/>
              <p:nvPr/>
            </p:nvSpPr>
            <p:spPr>
              <a:xfrm>
                <a:off x="5554371" y="1158251"/>
                <a:ext cx="359547" cy="87027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E8C1F88E-F9F4-1D8A-BD93-650ECEDBC35E}"/>
                  </a:ext>
                </a:extLst>
              </p:cNvPr>
              <p:cNvSpPr/>
              <p:nvPr/>
            </p:nvSpPr>
            <p:spPr>
              <a:xfrm>
                <a:off x="4761481" y="3437358"/>
                <a:ext cx="1134899" cy="21381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FB9825C3-BCA9-4EFE-32C6-8D2E680B1A65}"/>
                  </a:ext>
                </a:extLst>
              </p:cNvPr>
              <p:cNvSpPr/>
              <p:nvPr/>
            </p:nvSpPr>
            <p:spPr>
              <a:xfrm>
                <a:off x="7650986" y="3429000"/>
                <a:ext cx="1569133" cy="2204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F4F0CADE-B926-2135-D446-EAEC63C5E645}"/>
                  </a:ext>
                </a:extLst>
              </p:cNvPr>
              <p:cNvSpPr/>
              <p:nvPr/>
            </p:nvSpPr>
            <p:spPr>
              <a:xfrm>
                <a:off x="8366044" y="2117983"/>
                <a:ext cx="891367" cy="122827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3F2577DB-F469-883F-6A1F-826FE3985046}"/>
                  </a:ext>
                </a:extLst>
              </p:cNvPr>
              <p:cNvSpPr/>
              <p:nvPr/>
            </p:nvSpPr>
            <p:spPr>
              <a:xfrm>
                <a:off x="8838633" y="1509811"/>
                <a:ext cx="891367" cy="188181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4055586C-35C0-F301-85CE-90BEAB9274FB}"/>
                  </a:ext>
                </a:extLst>
              </p:cNvPr>
              <p:cNvSpPr/>
              <p:nvPr/>
            </p:nvSpPr>
            <p:spPr>
              <a:xfrm>
                <a:off x="7539772" y="2440229"/>
                <a:ext cx="871618" cy="9060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B1247C2F-F998-39E6-135E-283ECBFBB710}"/>
                  </a:ext>
                </a:extLst>
              </p:cNvPr>
              <p:cNvSpPr/>
              <p:nvPr/>
            </p:nvSpPr>
            <p:spPr>
              <a:xfrm>
                <a:off x="7543443" y="1625025"/>
                <a:ext cx="719876" cy="40349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AB6F9DFD-D30A-AE0D-8A80-468457F2CA38}"/>
                  </a:ext>
                </a:extLst>
              </p:cNvPr>
              <p:cNvSpPr/>
              <p:nvPr/>
            </p:nvSpPr>
            <p:spPr>
              <a:xfrm>
                <a:off x="3832871" y="6087095"/>
                <a:ext cx="6247561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24A85FAF-6191-615F-6A9A-B75C4288F54A}"/>
                  </a:ext>
                </a:extLst>
              </p:cNvPr>
              <p:cNvSpPr/>
              <p:nvPr/>
            </p:nvSpPr>
            <p:spPr>
              <a:xfrm>
                <a:off x="3832872" y="298181"/>
                <a:ext cx="6247561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D3C932D7-4212-FFFF-12B9-432FCEB7F729}"/>
                  </a:ext>
                </a:extLst>
              </p:cNvPr>
              <p:cNvSpPr/>
              <p:nvPr/>
            </p:nvSpPr>
            <p:spPr>
              <a:xfrm>
                <a:off x="6410325" y="3869136"/>
                <a:ext cx="1080876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23C6D73E-E335-FC87-7C56-E0738FB06211}"/>
                  </a:ext>
                </a:extLst>
              </p:cNvPr>
              <p:cNvSpPr/>
              <p:nvPr/>
            </p:nvSpPr>
            <p:spPr>
              <a:xfrm>
                <a:off x="5896380" y="1189286"/>
                <a:ext cx="513945" cy="129276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9544EDD9-A0E0-8705-D251-C5B2E7EE7E99}"/>
                  </a:ext>
                </a:extLst>
              </p:cNvPr>
              <p:cNvSpPr/>
              <p:nvPr/>
            </p:nvSpPr>
            <p:spPr>
              <a:xfrm>
                <a:off x="5546275" y="2503276"/>
                <a:ext cx="359547" cy="40551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EF8C3AF0-0D17-D277-09D7-AF57F0B99227}"/>
                  </a:ext>
                </a:extLst>
              </p:cNvPr>
              <p:cNvSpPr/>
              <p:nvPr/>
            </p:nvSpPr>
            <p:spPr>
              <a:xfrm>
                <a:off x="5161223" y="2975918"/>
                <a:ext cx="1171843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FFFAA01A-9595-6D3C-ACBB-8023E0A54533}"/>
                  </a:ext>
                </a:extLst>
              </p:cNvPr>
              <p:cNvSpPr/>
              <p:nvPr/>
            </p:nvSpPr>
            <p:spPr>
              <a:xfrm>
                <a:off x="6701566" y="1182694"/>
                <a:ext cx="457772" cy="211105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E074BC1D-F573-5C2E-F2B7-8E897426E031}"/>
                  </a:ext>
                </a:extLst>
              </p:cNvPr>
              <p:cNvSpPr/>
              <p:nvPr/>
            </p:nvSpPr>
            <p:spPr>
              <a:xfrm>
                <a:off x="5954428" y="4774923"/>
                <a:ext cx="1134898" cy="38223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21570AC9-711E-AA92-8D30-30E9B1D25CE7}"/>
                  </a:ext>
                </a:extLst>
              </p:cNvPr>
              <p:cNvSpPr/>
              <p:nvPr/>
            </p:nvSpPr>
            <p:spPr>
              <a:xfrm>
                <a:off x="7175256" y="4314237"/>
                <a:ext cx="389800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A18FC7EE-E81A-23B7-9219-505FF969CD5E}"/>
                  </a:ext>
                </a:extLst>
              </p:cNvPr>
              <p:cNvSpPr/>
              <p:nvPr/>
            </p:nvSpPr>
            <p:spPr>
              <a:xfrm>
                <a:off x="5943266" y="3430694"/>
                <a:ext cx="389800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31" name="Grafik 30" descr="Ein Bild, das Schwarz, Dunkelheit enthält.&#10;&#10;Automatisch generierte Beschreibung">
                <a:extLst>
                  <a:ext uri="{FF2B5EF4-FFF2-40B4-BE49-F238E27FC236}">
                    <a16:creationId xmlns:a16="http://schemas.microsoft.com/office/drawing/2014/main" id="{FBB1C15B-D800-609E-660F-C2040548C7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128" y="82619"/>
                <a:ext cx="6527269" cy="652726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7076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12B4449-DB3A-CDC2-D9FD-840B896DD376}"/>
              </a:ext>
            </a:extLst>
          </p:cNvPr>
          <p:cNvGrpSpPr/>
          <p:nvPr/>
        </p:nvGrpSpPr>
        <p:grpSpPr>
          <a:xfrm>
            <a:off x="3693016" y="165365"/>
            <a:ext cx="6527269" cy="6527269"/>
            <a:chOff x="3693016" y="160543"/>
            <a:chExt cx="6527269" cy="6527269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B9B3DEE2-C9C7-5E47-FACD-D5E87023D60A}"/>
                </a:ext>
              </a:extLst>
            </p:cNvPr>
            <p:cNvSpPr/>
            <p:nvPr/>
          </p:nvSpPr>
          <p:spPr>
            <a:xfrm>
              <a:off x="4686640" y="1025601"/>
              <a:ext cx="4818697" cy="6327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FB9825C3-BCA9-4EFE-32C6-8D2E680B1A65}"/>
                </a:ext>
              </a:extLst>
            </p:cNvPr>
            <p:cNvSpPr/>
            <p:nvPr/>
          </p:nvSpPr>
          <p:spPr>
            <a:xfrm>
              <a:off x="4343740" y="2583743"/>
              <a:ext cx="118437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F4F0CADE-B926-2135-D446-EAEC63C5E645}"/>
                </a:ext>
              </a:extLst>
            </p:cNvPr>
            <p:cNvSpPr/>
            <p:nvPr/>
          </p:nvSpPr>
          <p:spPr>
            <a:xfrm>
              <a:off x="4402069" y="2121034"/>
              <a:ext cx="157357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AB6F9DFD-D30A-AE0D-8A80-468457F2CA38}"/>
                </a:ext>
              </a:extLst>
            </p:cNvPr>
            <p:cNvSpPr/>
            <p:nvPr/>
          </p:nvSpPr>
          <p:spPr>
            <a:xfrm>
              <a:off x="3899547" y="6119645"/>
              <a:ext cx="5758804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9972045E-567E-10C1-8E6D-746FFB5C7125}"/>
                </a:ext>
              </a:extLst>
            </p:cNvPr>
            <p:cNvSpPr/>
            <p:nvPr/>
          </p:nvSpPr>
          <p:spPr>
            <a:xfrm>
              <a:off x="7188671" y="1654139"/>
              <a:ext cx="83582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5CA52D30-C0CB-F4CF-0BAB-44116C147F39}"/>
                </a:ext>
              </a:extLst>
            </p:cNvPr>
            <p:cNvSpPr/>
            <p:nvPr/>
          </p:nvSpPr>
          <p:spPr>
            <a:xfrm>
              <a:off x="4402069" y="2992169"/>
              <a:ext cx="1465315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A01C2250-0A57-91FE-51E9-EDF364BA1E2F}"/>
                </a:ext>
              </a:extLst>
            </p:cNvPr>
            <p:cNvSpPr/>
            <p:nvPr/>
          </p:nvSpPr>
          <p:spPr>
            <a:xfrm>
              <a:off x="4547301" y="4797575"/>
              <a:ext cx="4818697" cy="10405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6653BA0E-E7C9-2D93-08F6-5CE175B37BE1}"/>
                </a:ext>
              </a:extLst>
            </p:cNvPr>
            <p:cNvSpPr/>
            <p:nvPr/>
          </p:nvSpPr>
          <p:spPr>
            <a:xfrm>
              <a:off x="4402068" y="3458208"/>
              <a:ext cx="1884432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875A5E0C-C5C5-8014-5DF6-E7BE6796F3F4}"/>
                </a:ext>
              </a:extLst>
            </p:cNvPr>
            <p:cNvSpPr/>
            <p:nvPr/>
          </p:nvSpPr>
          <p:spPr>
            <a:xfrm>
              <a:off x="5108781" y="3907147"/>
              <a:ext cx="120670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D5E34E25-A5DD-2C55-E47C-F17702A9613A}"/>
                </a:ext>
              </a:extLst>
            </p:cNvPr>
            <p:cNvSpPr/>
            <p:nvPr/>
          </p:nvSpPr>
          <p:spPr>
            <a:xfrm>
              <a:off x="4298536" y="4328541"/>
              <a:ext cx="810245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49CF69BF-CE97-FEDB-23C7-AC963C12853A}"/>
                </a:ext>
              </a:extLst>
            </p:cNvPr>
            <p:cNvSpPr/>
            <p:nvPr/>
          </p:nvSpPr>
          <p:spPr>
            <a:xfrm>
              <a:off x="6397418" y="4328541"/>
              <a:ext cx="111780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15885936-2D7A-FC2C-2762-2F457AAEE778}"/>
                </a:ext>
              </a:extLst>
            </p:cNvPr>
            <p:cNvSpPr/>
            <p:nvPr/>
          </p:nvSpPr>
          <p:spPr>
            <a:xfrm>
              <a:off x="8335491" y="2121034"/>
              <a:ext cx="1465315" cy="21508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4466EF7A-1B67-D807-107D-330C03BE9694}"/>
                </a:ext>
              </a:extLst>
            </p:cNvPr>
            <p:cNvSpPr/>
            <p:nvPr/>
          </p:nvSpPr>
          <p:spPr>
            <a:xfrm>
              <a:off x="6763100" y="1637841"/>
              <a:ext cx="365683" cy="2962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85B6C74B-2C5D-CC64-71B1-52051F5AF45C}"/>
                </a:ext>
              </a:extLst>
            </p:cNvPr>
            <p:cNvSpPr/>
            <p:nvPr/>
          </p:nvSpPr>
          <p:spPr>
            <a:xfrm>
              <a:off x="7128783" y="2522003"/>
              <a:ext cx="835828" cy="179276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DF496520-F157-1DF7-E3EA-D8BC49FBB946}"/>
                </a:ext>
              </a:extLst>
            </p:cNvPr>
            <p:cNvSpPr/>
            <p:nvPr/>
          </p:nvSpPr>
          <p:spPr>
            <a:xfrm>
              <a:off x="8839560" y="4328541"/>
              <a:ext cx="731365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E868CCF0-753F-FE2B-3DA5-E61D87C9A933}"/>
                </a:ext>
              </a:extLst>
            </p:cNvPr>
            <p:cNvSpPr/>
            <p:nvPr/>
          </p:nvSpPr>
          <p:spPr>
            <a:xfrm>
              <a:off x="8439176" y="1633220"/>
              <a:ext cx="731365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6E02FBA7-EC9D-3A77-AC67-49D9ED52A73B}"/>
                </a:ext>
              </a:extLst>
            </p:cNvPr>
            <p:cNvSpPr/>
            <p:nvPr/>
          </p:nvSpPr>
          <p:spPr>
            <a:xfrm>
              <a:off x="7128783" y="2049713"/>
              <a:ext cx="4155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EC6CD00E-E2F5-4EBB-6F25-085BCD3E8FB6}"/>
                </a:ext>
              </a:extLst>
            </p:cNvPr>
            <p:cNvSpPr/>
            <p:nvPr/>
          </p:nvSpPr>
          <p:spPr>
            <a:xfrm>
              <a:off x="6392220" y="2121033"/>
              <a:ext cx="415536" cy="127875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69A29E4B-6F40-0DDF-B694-39284DFF13E8}"/>
                </a:ext>
              </a:extLst>
            </p:cNvPr>
            <p:cNvSpPr/>
            <p:nvPr/>
          </p:nvSpPr>
          <p:spPr>
            <a:xfrm>
              <a:off x="5972935" y="2556600"/>
              <a:ext cx="810245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1" name="Grafik 30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FBB1C15B-D800-609E-660F-C2040548C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2572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3DD1B41-5873-9B41-A12C-B17590CE3F39}"/>
              </a:ext>
            </a:extLst>
          </p:cNvPr>
          <p:cNvGrpSpPr/>
          <p:nvPr/>
        </p:nvGrpSpPr>
        <p:grpSpPr>
          <a:xfrm>
            <a:off x="3693016" y="156309"/>
            <a:ext cx="6527269" cy="6527269"/>
            <a:chOff x="3693016" y="156309"/>
            <a:chExt cx="6527269" cy="6527269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B9B3DEE2-C9C7-5E47-FACD-D5E87023D60A}"/>
                </a:ext>
              </a:extLst>
            </p:cNvPr>
            <p:cNvSpPr/>
            <p:nvPr/>
          </p:nvSpPr>
          <p:spPr>
            <a:xfrm>
              <a:off x="4686640" y="1025600"/>
              <a:ext cx="4818697" cy="10405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AB6F9DFD-D30A-AE0D-8A80-468457F2CA38}"/>
                </a:ext>
              </a:extLst>
            </p:cNvPr>
            <p:cNvSpPr/>
            <p:nvPr/>
          </p:nvSpPr>
          <p:spPr>
            <a:xfrm>
              <a:off x="3899547" y="6119645"/>
              <a:ext cx="614287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A01C2250-0A57-91FE-51E9-EDF364BA1E2F}"/>
                </a:ext>
              </a:extLst>
            </p:cNvPr>
            <p:cNvSpPr/>
            <p:nvPr/>
          </p:nvSpPr>
          <p:spPr>
            <a:xfrm>
              <a:off x="4547301" y="4324350"/>
              <a:ext cx="4818697" cy="1556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137650C0-3F62-3FA5-5B07-51766CD48820}"/>
                </a:ext>
              </a:extLst>
            </p:cNvPr>
            <p:cNvSpPr/>
            <p:nvPr/>
          </p:nvSpPr>
          <p:spPr>
            <a:xfrm>
              <a:off x="5121391" y="3509648"/>
              <a:ext cx="1240747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739F23A9-85DB-8AB2-58CF-E3AB22A3CDE7}"/>
                </a:ext>
              </a:extLst>
            </p:cNvPr>
            <p:cNvSpPr/>
            <p:nvPr/>
          </p:nvSpPr>
          <p:spPr>
            <a:xfrm>
              <a:off x="5939689" y="3070918"/>
              <a:ext cx="42244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5EF63CA-8523-F1DF-2604-B8865C6F8974}"/>
                </a:ext>
              </a:extLst>
            </p:cNvPr>
            <p:cNvSpPr/>
            <p:nvPr/>
          </p:nvSpPr>
          <p:spPr>
            <a:xfrm>
              <a:off x="5121391" y="3051847"/>
              <a:ext cx="42244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365EB3BA-1D23-DCBE-29E2-8BA55B890DA7}"/>
                </a:ext>
              </a:extLst>
            </p:cNvPr>
            <p:cNvSpPr/>
            <p:nvPr/>
          </p:nvSpPr>
          <p:spPr>
            <a:xfrm>
              <a:off x="6734800" y="2126026"/>
              <a:ext cx="459266" cy="21988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212C19BF-F022-F4D0-8BA6-5FC6F4AEED35}"/>
                </a:ext>
              </a:extLst>
            </p:cNvPr>
            <p:cNvSpPr/>
            <p:nvPr/>
          </p:nvSpPr>
          <p:spPr>
            <a:xfrm>
              <a:off x="5609723" y="2176203"/>
              <a:ext cx="422448" cy="8734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4C235F9C-67B3-E726-A4F7-EC22D2DF8CA6}"/>
                </a:ext>
              </a:extLst>
            </p:cNvPr>
            <p:cNvSpPr/>
            <p:nvPr/>
          </p:nvSpPr>
          <p:spPr>
            <a:xfrm>
              <a:off x="5159058" y="2126026"/>
              <a:ext cx="12030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34EB8DC7-3F99-EB0C-3931-4E7267463FF2}"/>
                </a:ext>
              </a:extLst>
            </p:cNvPr>
            <p:cNvSpPr/>
            <p:nvPr/>
          </p:nvSpPr>
          <p:spPr>
            <a:xfrm>
              <a:off x="7652556" y="2533649"/>
              <a:ext cx="732472" cy="132316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ADFF43D-3A07-C01B-8994-DC92D2C962B7}"/>
                </a:ext>
              </a:extLst>
            </p:cNvPr>
            <p:cNvSpPr/>
            <p:nvPr/>
          </p:nvSpPr>
          <p:spPr>
            <a:xfrm>
              <a:off x="8805807" y="2050420"/>
              <a:ext cx="732472" cy="240304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2965FE78-9A39-3E36-2A83-A24AF0E042F8}"/>
                </a:ext>
              </a:extLst>
            </p:cNvPr>
            <p:cNvSpPr/>
            <p:nvPr/>
          </p:nvSpPr>
          <p:spPr>
            <a:xfrm>
              <a:off x="3870872" y="378761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1" name="Grafik 30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FBB1C15B-D800-609E-660F-C2040548C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56309"/>
              <a:ext cx="6527269" cy="6527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01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2</Paragraphs>
  <Slides>35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{IP-Adresse}/admin</vt:lpstr>
      <vt:lpstr>IP-Adresse}/update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Bracher</dc:creator>
  <cp:lastModifiedBy>Manuel Bracher</cp:lastModifiedBy>
  <cp:revision>16</cp:revision>
  <dcterms:created xsi:type="dcterms:W3CDTF">2023-05-22T20:13:14Z</dcterms:created>
  <dcterms:modified xsi:type="dcterms:W3CDTF">2023-08-06T19:44:37Z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f829e40-d600-47e8-8322-47939dd1a1f4_Enabled">
    <vt:lpwstr>true</vt:lpwstr>
  </property>
  <property fmtid="{D5CDD505-2E9C-101B-9397-08002B2CF9AE}" pid="3" name="MSIP_Label_cf829e40-d600-47e8-8322-47939dd1a1f4_SetDate">
    <vt:lpwstr>2023-05-22T20:53:52Z</vt:lpwstr>
  </property>
  <property fmtid="{D5CDD505-2E9C-101B-9397-08002B2CF9AE}" pid="4" name="MSIP_Label_cf829e40-d600-47e8-8322-47939dd1a1f4_Method">
    <vt:lpwstr>Standard</vt:lpwstr>
  </property>
  <property fmtid="{D5CDD505-2E9C-101B-9397-08002B2CF9AE}" pid="5" name="MSIP_Label_cf829e40-d600-47e8-8322-47939dd1a1f4_Name">
    <vt:lpwstr>Intern und Extern</vt:lpwstr>
  </property>
  <property fmtid="{D5CDD505-2E9C-101B-9397-08002B2CF9AE}" pid="6" name="MSIP_Label_cf829e40-d600-47e8-8322-47939dd1a1f4_SiteId">
    <vt:lpwstr>b3ecd04c-f585-441b-b9d9-3e66b9108e46</vt:lpwstr>
  </property>
  <property fmtid="{D5CDD505-2E9C-101B-9397-08002B2CF9AE}" pid="7" name="MSIP_Label_cf829e40-d600-47e8-8322-47939dd1a1f4_ActionId">
    <vt:lpwstr>38e22896-bab8-4f04-9aca-b17ec79a781a</vt:lpwstr>
  </property>
  <property fmtid="{D5CDD505-2E9C-101B-9397-08002B2CF9AE}" pid="8" name="MSIP_Label_cf829e40-d600-47e8-8322-47939dd1a1f4_ContentBits">
    <vt:lpwstr>0</vt:lpwstr>
  </property>
</Properties>
</file>