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79" r:id="rId4"/>
    <p:sldId id="27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C7FE8C-0FC1-49E7-B140-75C37B31D137}" type="datetimeFigureOut">
              <a:rPr lang="de-CH" smtClean="0"/>
              <a:t>25.10.2023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D804-3005-4759-BFE6-86D7D01C5A7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609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ECFFD-A987-E972-5F5A-EAF31E3A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7B1EB7-C949-F47F-E040-88BA6464E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500014-005B-2663-F1CB-C9BA86557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738DE-C9F9-E291-4A4E-D9006533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4D5B6-EF12-E73F-883D-B98B8C3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6094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FAF34E-1599-9420-613D-69A924B1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19EF41-EB08-7A5D-EBDA-1022C255E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749CE-E80F-A353-E411-CD4784B48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405FD2-458A-2F10-1E34-CD677FC2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9869-94E9-13CB-9599-CE045BD9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275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BEC599B-64FE-00F9-E807-F219D9285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0EC039-A293-38AB-9954-7117C80E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8F989-6859-594E-B318-70BF17D27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31C29-06A5-54EE-67F9-F51AEB3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FF2D1-A96E-827D-D3B6-EA5A60DD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5277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12B5-B9CB-B22E-2E57-5AB97C69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379C8B-A9BA-F62B-D4CC-1392F5AD0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71745D-B6D6-FB08-960F-88DE963F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CF8520-5DC1-CC13-E5D2-418E1F6E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367B01-EC61-6F6C-3A6E-B3498A11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096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2679F4-5225-1DC8-C97E-B00CD1F50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E71541-D546-D921-874A-239A8C44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2457C8-FF18-CA30-5AEF-DF360AD4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994BA-6527-9DD6-7605-3D833B38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066DFA-248D-C60E-4DD6-ABAA11A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6774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845DD-C29A-1824-FD1B-326140C5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4E0DC-3035-5A59-5485-28AA915F3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BF2841-A847-8377-C5F9-2AC1A3542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D9B4D-506A-1295-68E5-4C24F055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7C28AF-0688-B26C-FE22-11802DDB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25190-2953-5F0C-E274-A58AFA08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622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515A62-E06A-0811-F8A2-D63256CC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EA9E-5865-9ED4-6DAF-2340C6DE1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7A1A92-4737-BAFE-52D2-47AD75184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965B219-4C78-19AD-F25E-1DBA952B3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C93BB8-0498-217D-8560-8E7E9F79A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24670-CF30-6D03-9881-D76B7393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C3B542-F1E8-EA8A-F594-BBC87E3D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AA409F-2E63-2C2B-A8E4-A8E2A31F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196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10915-A023-5463-CE2C-D1AC74EC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7E1668-E63C-D202-5FD7-061CF9DDD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D8ECDD9-3B4F-C127-D9E2-7B0BB23A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8F49FE-3555-6490-904C-69E03DFC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782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FA976C-8563-6CD6-A551-000CBA6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0D716F-79E4-C9F4-D305-6D88E337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63718B9-7263-9510-3D8F-235B8C6D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937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0E522-1AA7-CDBC-5563-475E9686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CF273-04E2-5EC2-767E-ED42BF62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9D2D1A-DD06-65A5-B723-DAFAE34E8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0E15A5-9D0F-D5F8-24B9-3CDF2E5F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DB0C-69B9-E430-B3D5-6D519420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532447-1F03-B649-A8C9-B8A0CB93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489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DF0B0-53C3-DD2E-883F-D1912708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2B1A3-FD1D-5F11-3CCB-BC5F76573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D542F7-C31F-2BD7-1876-CCAAFF6B2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448D0B-45EA-18FF-24AA-7D7ACC4A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1118FD-42E2-A0E1-7283-919BBAE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QlockWiFive Bedienungsanleitung v1.0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D2DD4B-3F7B-99FF-4808-7C5AFB7B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466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42182C-F76C-9BA7-F742-AC5AE397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8D1571-5069-BB80-54FF-7B28527BA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3FB3A0-CEAC-8D06-817B-76EC48953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Bracci Electronics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60A321-1D90-7A51-3136-79EA1371D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CH"/>
              <a:t>QlockWiFive Bedienungsanleitung v1.0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6D6353-81AB-82A7-DE52-55F63528F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6DD84-BE97-4D4B-937C-0A89E22A37E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5053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cci.ch/" TargetMode="External"/><Relationship Id="rId2" Type="http://schemas.openxmlformats.org/officeDocument/2006/relationships/hyperlink" Target="https://github.com/bracci/Qlockwor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1710F15-D475-CBF6-92F9-BC3ECADBB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05403"/>
            <a:ext cx="4027086" cy="1080594"/>
          </a:xfrm>
          <a:prstGeom prst="rect">
            <a:avLst/>
          </a:prstGeom>
        </p:spPr>
      </p:pic>
      <p:sp>
        <p:nvSpPr>
          <p:cNvPr id="6" name="Untertitel 2">
            <a:extLst>
              <a:ext uri="{FF2B5EF4-FFF2-40B4-BE49-F238E27FC236}">
                <a16:creationId xmlns:a16="http://schemas.microsoft.com/office/drawing/2014/main" id="{22A384DA-CB2E-082D-5C75-81BE9D4F8BD4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25.10.2023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B7335524-4626-5510-3B54-5A7C94DCF70D}"/>
              </a:ext>
            </a:extLst>
          </p:cNvPr>
          <p:cNvSpPr txBox="1">
            <a:spLocks/>
          </p:cNvSpPr>
          <p:nvPr/>
        </p:nvSpPr>
        <p:spPr>
          <a:xfrm>
            <a:off x="1524000" y="5858933"/>
            <a:ext cx="9144000" cy="44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CH" dirty="0" err="1"/>
              <a:t>Bracci</a:t>
            </a:r>
            <a:r>
              <a:rPr lang="de-CH" dirty="0"/>
              <a:t> Electronics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A5358FC8-F679-AC57-3F1C-C151A55F6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de-CH" sz="3500" dirty="0"/>
              <a:t>Anleitung Update Firmware &amp; File System v1.1</a:t>
            </a:r>
            <a:endParaRPr lang="de-CH" sz="5400" dirty="0"/>
          </a:p>
          <a:p>
            <a:pPr algn="l"/>
            <a:endParaRPr lang="de-CH" sz="3600" dirty="0"/>
          </a:p>
          <a:p>
            <a:pPr algn="l"/>
            <a:r>
              <a:rPr lang="de-CH" sz="2200" dirty="0"/>
              <a:t>gültig ab Hardware </a:t>
            </a:r>
            <a:r>
              <a:rPr lang="de-CH" sz="2200" dirty="0" err="1"/>
              <a:t>QlockWiFive</a:t>
            </a:r>
            <a:r>
              <a:rPr lang="de-CH" sz="2200" dirty="0"/>
              <a:t> Easy (DIY) v2.0</a:t>
            </a:r>
          </a:p>
        </p:txBody>
      </p:sp>
    </p:spTree>
    <p:extLst>
      <p:ext uri="{BB962C8B-B14F-4D97-AF65-F5344CB8AC3E}">
        <p14:creationId xmlns:p14="http://schemas.microsoft.com/office/powerpoint/2010/main" val="225582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Firmware -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{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IP-Adresse}/update (z.B. 192.168.88.88/update)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Update-Seite des Webinterfaces.</a:t>
            </a:r>
          </a:p>
          <a:p>
            <a:endParaRPr lang="de-CH" sz="1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B17475-4952-FBE6-0368-EF8FE944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Anleitung Update Firmware &amp; File System v1.1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2</a:t>
            </a:fld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{IP-Adresse}/update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D970FFD-E247-31A0-447D-A1CDE549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5" y="1756932"/>
            <a:ext cx="4086795" cy="144800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0C62B2-4327-096A-0F08-9B55A2693ACC}"/>
              </a:ext>
            </a:extLst>
          </p:cNvPr>
          <p:cNvCxnSpPr/>
          <p:nvPr/>
        </p:nvCxnSpPr>
        <p:spPr>
          <a:xfrm flipH="1">
            <a:off x="8113377" y="217533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0022D357-EDC5-6E0B-A263-DF5B2733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3531662"/>
            <a:ext cx="3948600" cy="26268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9299ACB-8DD3-1A71-45E5-745C3056CA68}"/>
              </a:ext>
            </a:extLst>
          </p:cNvPr>
          <p:cNvSpPr txBox="1"/>
          <p:nvPr/>
        </p:nvSpPr>
        <p:spPr>
          <a:xfrm>
            <a:off x="7960977" y="201329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8D6C1C-3F37-DCF3-18AA-455EC641067F}"/>
              </a:ext>
            </a:extLst>
          </p:cNvPr>
          <p:cNvCxnSpPr/>
          <p:nvPr/>
        </p:nvCxnSpPr>
        <p:spPr>
          <a:xfrm flipH="1">
            <a:off x="10636443" y="217533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A3DAB7B-5CEE-DFAC-BCD2-732F6E7987D0}"/>
              </a:ext>
            </a:extLst>
          </p:cNvPr>
          <p:cNvSpPr txBox="1"/>
          <p:nvPr/>
        </p:nvSpPr>
        <p:spPr>
          <a:xfrm>
            <a:off x="10484043" y="201329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21EA05E5-44F0-57FF-71FA-F10B1E190DB1}"/>
              </a:ext>
            </a:extLst>
          </p:cNvPr>
          <p:cNvSpPr txBox="1">
            <a:spLocks/>
          </p:cNvSpPr>
          <p:nvPr/>
        </p:nvSpPr>
        <p:spPr>
          <a:xfrm>
            <a:off x="4030735" y="1803266"/>
            <a:ext cx="30401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Firmware «Datei auswählen»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Gewünschte .bin-Datei auswählen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«Update Firmware»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wird installiert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führt Neustart durch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fertig</a:t>
            </a:r>
          </a:p>
          <a:p>
            <a:pPr>
              <a:buFont typeface="+mj-lt"/>
              <a:buAutoNum type="arabicPeriod" startAt="3"/>
            </a:pPr>
            <a:endParaRPr lang="de-CH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819D6B-59A4-78B4-723E-1849A6CF3668}"/>
              </a:ext>
            </a:extLst>
          </p:cNvPr>
          <p:cNvCxnSpPr/>
          <p:nvPr/>
        </p:nvCxnSpPr>
        <p:spPr>
          <a:xfrm flipH="1">
            <a:off x="10323778" y="565314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BCAF1EF-892D-C748-1E2E-E5147AF4C65F}"/>
              </a:ext>
            </a:extLst>
          </p:cNvPr>
          <p:cNvSpPr txBox="1"/>
          <p:nvPr/>
        </p:nvSpPr>
        <p:spPr>
          <a:xfrm>
            <a:off x="10171378" y="549110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700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AB83A7-D355-8A9B-827D-C763F24C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File System - Update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D72891-6913-6562-917B-D6508054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7199"/>
            <a:ext cx="3040135" cy="4351338"/>
          </a:xfrm>
        </p:spPr>
        <p:txBody>
          <a:bodyPr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Nach erfolgreicher Anmeldung der Uhr am Netzwerk (siehe WiFi Setup) oder beim Start des Offline-Modus erscheint an der Uhr die IP-Adresse als Lauftext. Sollte die IP-Adresse vergessen gehen, kann diese durch einen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Neustart der Uhr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wieder in Erfahrung gebracht werden. 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Jedes Gerät (z.B. PC, Smartphone), welches sich 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 selben Netzwerk, wie die Uhr, 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befindet, kann sich mit dem Webinterface der Uhr verbinden. Dazu {</a:t>
            </a:r>
            <a:r>
              <a:rPr lang="de-CH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IP-Adresse}/update (z.B. 192.168.88.88/update) im Adressfeld des Internetbrowsers eingeben</a:t>
            </a:r>
            <a:r>
              <a:rPr lang="de-CH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Es erscheint die Update-Seite des Webinterfaces.</a:t>
            </a:r>
          </a:p>
          <a:p>
            <a:endParaRPr lang="de-CH" sz="12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C658D-7C91-2E4B-B203-C3B9B328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3</a:t>
            </a:fld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A420E0E-DC25-01C3-9308-4D66727C638B}"/>
              </a:ext>
            </a:extLst>
          </p:cNvPr>
          <p:cNvSpPr txBox="1"/>
          <p:nvPr/>
        </p:nvSpPr>
        <p:spPr>
          <a:xfrm>
            <a:off x="8029535" y="585257"/>
            <a:ext cx="3095666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CH" sz="1400" b="1" dirty="0"/>
              <a:t>Es muss sichergestellt sein, dass sich der PC oder das Smartphone im selben Netzwerk, wie die Uhr, befindet!</a:t>
            </a: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D10FE31B-EA04-1F87-A2ED-9166310D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680F993-686B-EE35-4D12-2F3DAA2815C6}"/>
              </a:ext>
            </a:extLst>
          </p:cNvPr>
          <p:cNvSpPr txBox="1"/>
          <p:nvPr/>
        </p:nvSpPr>
        <p:spPr>
          <a:xfrm>
            <a:off x="8029534" y="211236"/>
            <a:ext cx="309566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de-CH" sz="1400" dirty="0"/>
              <a:t>URL: </a:t>
            </a:r>
            <a:r>
              <a:rPr lang="de-CH" sz="1400" i="1" dirty="0"/>
              <a:t>{IP-Adresse}/update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D970FFD-E247-31A0-447D-A1CDE549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05" y="1756932"/>
            <a:ext cx="4086795" cy="1448002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7C0C62B2-4327-096A-0F08-9B55A2693ACC}"/>
              </a:ext>
            </a:extLst>
          </p:cNvPr>
          <p:cNvCxnSpPr/>
          <p:nvPr/>
        </p:nvCxnSpPr>
        <p:spPr>
          <a:xfrm flipH="1">
            <a:off x="8113377" y="2596442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fik 19">
            <a:extLst>
              <a:ext uri="{FF2B5EF4-FFF2-40B4-BE49-F238E27FC236}">
                <a16:creationId xmlns:a16="http://schemas.microsoft.com/office/drawing/2014/main" id="{0022D357-EDC5-6E0B-A263-DF5B2733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7" y="3531662"/>
            <a:ext cx="3948600" cy="2626875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9299ACB-8DD3-1A71-45E5-745C3056CA68}"/>
              </a:ext>
            </a:extLst>
          </p:cNvPr>
          <p:cNvSpPr txBox="1"/>
          <p:nvPr/>
        </p:nvSpPr>
        <p:spPr>
          <a:xfrm>
            <a:off x="7960977" y="2434408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3.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08D6C1C-3F37-DCF3-18AA-455EC641067F}"/>
              </a:ext>
            </a:extLst>
          </p:cNvPr>
          <p:cNvCxnSpPr/>
          <p:nvPr/>
        </p:nvCxnSpPr>
        <p:spPr>
          <a:xfrm flipH="1">
            <a:off x="10762773" y="2596442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A3DAB7B-5CEE-DFAC-BCD2-732F6E7987D0}"/>
              </a:ext>
            </a:extLst>
          </p:cNvPr>
          <p:cNvSpPr txBox="1"/>
          <p:nvPr/>
        </p:nvSpPr>
        <p:spPr>
          <a:xfrm>
            <a:off x="10610373" y="2434408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5.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21EA05E5-44F0-57FF-71FA-F10B1E190DB1}"/>
              </a:ext>
            </a:extLst>
          </p:cNvPr>
          <p:cNvSpPr txBox="1">
            <a:spLocks/>
          </p:cNvSpPr>
          <p:nvPr/>
        </p:nvSpPr>
        <p:spPr>
          <a:xfrm>
            <a:off x="4030735" y="1803266"/>
            <a:ext cx="304013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«Datei auswählen»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Gewünschte .bin-Datei auswählen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«Update </a:t>
            </a:r>
            <a:r>
              <a:rPr lang="de-CH" sz="1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FileSystem</a:t>
            </a: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klicken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 wird installiert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Uhr führt Neustart durch</a:t>
            </a:r>
          </a:p>
          <a:p>
            <a:pPr marL="34290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de-CH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fertig</a:t>
            </a:r>
          </a:p>
          <a:p>
            <a:pPr>
              <a:buFont typeface="+mj-lt"/>
              <a:buAutoNum type="arabicPeriod" startAt="3"/>
            </a:pPr>
            <a:endParaRPr lang="de-CH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A819D6B-59A4-78B4-723E-1849A6CF3668}"/>
              </a:ext>
            </a:extLst>
          </p:cNvPr>
          <p:cNvCxnSpPr/>
          <p:nvPr/>
        </p:nvCxnSpPr>
        <p:spPr>
          <a:xfrm flipH="1">
            <a:off x="10323778" y="5653140"/>
            <a:ext cx="237067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BCAF1EF-892D-C748-1E2E-E5147AF4C65F}"/>
              </a:ext>
            </a:extLst>
          </p:cNvPr>
          <p:cNvSpPr txBox="1"/>
          <p:nvPr/>
        </p:nvSpPr>
        <p:spPr>
          <a:xfrm>
            <a:off x="10171378" y="5491106"/>
            <a:ext cx="38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4.</a:t>
            </a: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66911233-E0B5-D891-D2F8-9B2BD8E0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Anleitung Update Firmware &amp; File System v1.1</a:t>
            </a:r>
          </a:p>
        </p:txBody>
      </p:sp>
    </p:spTree>
    <p:extLst>
      <p:ext uri="{BB962C8B-B14F-4D97-AF65-F5344CB8AC3E}">
        <p14:creationId xmlns:p14="http://schemas.microsoft.com/office/powerpoint/2010/main" val="24844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653F8-E682-F54A-9CA3-9C3C2B4D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E13319-CCA9-BC56-57A0-153EFA368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dirty="0"/>
              <a:t>Weitere, technische Informationen (z.B. Web-API, Source Code):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https://github.com/bracci/Qlockwork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err="1"/>
              <a:t>Bracci</a:t>
            </a:r>
            <a:r>
              <a:rPr lang="en-US" sz="1800" dirty="0"/>
              <a:t> Electronics (</a:t>
            </a:r>
            <a:r>
              <a:rPr lang="en-US" sz="1800" dirty="0">
                <a:hlinkClick r:id="rId3"/>
              </a:rPr>
              <a:t>https://bracci.ch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Manuel Bracher</a:t>
            </a:r>
          </a:p>
          <a:p>
            <a:pPr marL="0" indent="0">
              <a:buNone/>
            </a:pPr>
            <a:r>
              <a:rPr lang="en-US" sz="1800" dirty="0" err="1"/>
              <a:t>Stegmattstrasse</a:t>
            </a:r>
            <a:r>
              <a:rPr lang="en-US" sz="1800" dirty="0"/>
              <a:t> 14</a:t>
            </a:r>
          </a:p>
          <a:p>
            <a:pPr marL="0" indent="0">
              <a:buNone/>
            </a:pPr>
            <a:r>
              <a:rPr lang="en-US" sz="1800" dirty="0"/>
              <a:t>3457 </a:t>
            </a:r>
            <a:r>
              <a:rPr lang="en-US" sz="1800" dirty="0" err="1"/>
              <a:t>Wasen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Schweiz</a:t>
            </a:r>
            <a:endParaRPr lang="de-CH" sz="1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B1A258-1057-79FD-36CF-826D7E89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Bracci Electronics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64FD2A-3AF3-6F9C-FA09-A37A95D69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6DD84-BE97-4D4B-937C-0A89E22A37EF}" type="slidenum">
              <a:rPr lang="de-CH" smtClean="0"/>
              <a:t>4</a:t>
            </a:fld>
            <a:endParaRPr lang="de-CH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51B337AD-CC51-8FB7-435F-E4AEEC3F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CH" dirty="0" err="1"/>
              <a:t>QlockWiFive</a:t>
            </a:r>
            <a:r>
              <a:rPr lang="de-CH" dirty="0"/>
              <a:t> Anleitung Update Firmware &amp; File System v1.1</a:t>
            </a:r>
          </a:p>
        </p:txBody>
      </p:sp>
    </p:spTree>
    <p:extLst>
      <p:ext uri="{BB962C8B-B14F-4D97-AF65-F5344CB8AC3E}">
        <p14:creationId xmlns:p14="http://schemas.microsoft.com/office/powerpoint/2010/main" val="1331043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Breitbild</PresentationFormat>
  <Paragraphs>52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Firmware - Update</vt:lpstr>
      <vt:lpstr>File System - Update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(Gen. 2)</dc:title>
  <dc:creator>Manuel Bracher</dc:creator>
  <cp:lastModifiedBy>Manuel Bracher</cp:lastModifiedBy>
  <cp:revision>60</cp:revision>
  <dcterms:created xsi:type="dcterms:W3CDTF">2023-05-29T19:13:19Z</dcterms:created>
  <dcterms:modified xsi:type="dcterms:W3CDTF">2023-10-25T09:19:02Z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29e40-d600-47e8-8322-47939dd1a1f4_Enabled">
    <vt:lpwstr>true</vt:lpwstr>
  </property>
  <property fmtid="{D5CDD505-2E9C-101B-9397-08002B2CF9AE}" pid="3" name="MSIP_Label_cf829e40-d600-47e8-8322-47939dd1a1f4_SetDate">
    <vt:lpwstr>2023-05-29T19:16:58Z</vt:lpwstr>
  </property>
  <property fmtid="{D5CDD505-2E9C-101B-9397-08002B2CF9AE}" pid="4" name="MSIP_Label_cf829e40-d600-47e8-8322-47939dd1a1f4_Method">
    <vt:lpwstr>Standard</vt:lpwstr>
  </property>
  <property fmtid="{D5CDD505-2E9C-101B-9397-08002B2CF9AE}" pid="5" name="MSIP_Label_cf829e40-d600-47e8-8322-47939dd1a1f4_Name">
    <vt:lpwstr>Intern und Extern</vt:lpwstr>
  </property>
  <property fmtid="{D5CDD505-2E9C-101B-9397-08002B2CF9AE}" pid="6" name="MSIP_Label_cf829e40-d600-47e8-8322-47939dd1a1f4_SiteId">
    <vt:lpwstr>b3ecd04c-f585-441b-b9d9-3e66b9108e46</vt:lpwstr>
  </property>
  <property fmtid="{D5CDD505-2E9C-101B-9397-08002B2CF9AE}" pid="7" name="MSIP_Label_cf829e40-d600-47e8-8322-47939dd1a1f4_ActionId">
    <vt:lpwstr>38573a95-7e34-4e8f-acc1-457dc54975fd</vt:lpwstr>
  </property>
  <property fmtid="{D5CDD505-2E9C-101B-9397-08002B2CF9AE}" pid="8" name="MSIP_Label_cf829e40-d600-47e8-8322-47939dd1a1f4_ContentBits">
    <vt:lpwstr>0</vt:lpwstr>
  </property>
</Properties>
</file>