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79" r:id="rId4"/>
    <p:sldId id="27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18.12.2023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18.12.2023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Anleitung Update Firmware &amp; File System v1.2</a:t>
            </a:r>
            <a:endParaRPr lang="de-CH" sz="5400" dirty="0"/>
          </a:p>
          <a:p>
            <a:pPr algn="l"/>
            <a:endParaRPr lang="de-CH" sz="3600" dirty="0"/>
          </a:p>
          <a:p>
            <a:pPr algn="l"/>
            <a:r>
              <a:rPr lang="de-CH" sz="2200" dirty="0"/>
              <a:t>gültig ab Hardware </a:t>
            </a:r>
            <a:r>
              <a:rPr lang="de-CH" sz="2200" dirty="0" err="1"/>
              <a:t>zytQuadrat</a:t>
            </a:r>
            <a:r>
              <a:rPr lang="de-CH" sz="2200" dirty="0"/>
              <a:t> Easy (DIY) v2.0</a:t>
            </a:r>
          </a:p>
        </p:txBody>
      </p:sp>
      <p:pic>
        <p:nvPicPr>
          <p:cNvPr id="2" name="Grafik 1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1BC9B897-3CBA-7282-DD22-3AF7B4F7A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575" y="1194146"/>
            <a:ext cx="3962511" cy="110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Firmware -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{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IP-Adresse}/update (z.B. 192.168.88.88/update)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Update-Seite des Webinterfaces.</a:t>
            </a:r>
          </a:p>
          <a:p>
            <a:endParaRPr lang="de-CH" sz="1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Anleitung Update Firmware &amp; File System v1.1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{IP-Adresse}/update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D970FFD-E247-31A0-447D-A1CDE549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5" y="1756932"/>
            <a:ext cx="4086795" cy="144800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0C62B2-4327-096A-0F08-9B55A2693ACC}"/>
              </a:ext>
            </a:extLst>
          </p:cNvPr>
          <p:cNvCxnSpPr/>
          <p:nvPr/>
        </p:nvCxnSpPr>
        <p:spPr>
          <a:xfrm flipH="1">
            <a:off x="8113377" y="217533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0022D357-EDC5-6E0B-A263-DF5B2733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3531662"/>
            <a:ext cx="3948600" cy="26268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9299ACB-8DD3-1A71-45E5-745C3056CA68}"/>
              </a:ext>
            </a:extLst>
          </p:cNvPr>
          <p:cNvSpPr txBox="1"/>
          <p:nvPr/>
        </p:nvSpPr>
        <p:spPr>
          <a:xfrm>
            <a:off x="7960977" y="201329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8D6C1C-3F37-DCF3-18AA-455EC641067F}"/>
              </a:ext>
            </a:extLst>
          </p:cNvPr>
          <p:cNvCxnSpPr/>
          <p:nvPr/>
        </p:nvCxnSpPr>
        <p:spPr>
          <a:xfrm flipH="1">
            <a:off x="10636443" y="217533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A3DAB7B-5CEE-DFAC-BCD2-732F6E7987D0}"/>
              </a:ext>
            </a:extLst>
          </p:cNvPr>
          <p:cNvSpPr txBox="1"/>
          <p:nvPr/>
        </p:nvSpPr>
        <p:spPr>
          <a:xfrm>
            <a:off x="10484043" y="201329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21EA05E5-44F0-57FF-71FA-F10B1E190DB1}"/>
              </a:ext>
            </a:extLst>
          </p:cNvPr>
          <p:cNvSpPr txBox="1">
            <a:spLocks/>
          </p:cNvSpPr>
          <p:nvPr/>
        </p:nvSpPr>
        <p:spPr>
          <a:xfrm>
            <a:off x="4030735" y="1803266"/>
            <a:ext cx="30401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 «Datei auswählen»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Gewünschte .bin-Datei auswählen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«Update Firmware»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wird installiert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führt Neustart durch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fertig</a:t>
            </a:r>
          </a:p>
          <a:p>
            <a:pPr>
              <a:buFont typeface="+mj-lt"/>
              <a:buAutoNum type="arabicPeriod" startAt="3"/>
            </a:pPr>
            <a:endParaRPr lang="de-CH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819D6B-59A4-78B4-723E-1849A6CF3668}"/>
              </a:ext>
            </a:extLst>
          </p:cNvPr>
          <p:cNvCxnSpPr/>
          <p:nvPr/>
        </p:nvCxnSpPr>
        <p:spPr>
          <a:xfrm flipH="1">
            <a:off x="10323778" y="565314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BCAF1EF-892D-C748-1E2E-E5147AF4C65F}"/>
              </a:ext>
            </a:extLst>
          </p:cNvPr>
          <p:cNvSpPr txBox="1"/>
          <p:nvPr/>
        </p:nvSpPr>
        <p:spPr>
          <a:xfrm>
            <a:off x="10171378" y="549110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System -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{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IP-Adresse}/update (z.B. 192.168.88.88/update)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Update-Seite des Webinterfaces.</a:t>
            </a:r>
          </a:p>
          <a:p>
            <a:endParaRPr lang="de-CH" sz="1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{IP-Adresse}/update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D970FFD-E247-31A0-447D-A1CDE549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5" y="1756932"/>
            <a:ext cx="4086795" cy="144800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0C62B2-4327-096A-0F08-9B55A2693ACC}"/>
              </a:ext>
            </a:extLst>
          </p:cNvPr>
          <p:cNvCxnSpPr/>
          <p:nvPr/>
        </p:nvCxnSpPr>
        <p:spPr>
          <a:xfrm flipH="1">
            <a:off x="8113377" y="2596442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0022D357-EDC5-6E0B-A263-DF5B2733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3531662"/>
            <a:ext cx="3948600" cy="26268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9299ACB-8DD3-1A71-45E5-745C3056CA68}"/>
              </a:ext>
            </a:extLst>
          </p:cNvPr>
          <p:cNvSpPr txBox="1"/>
          <p:nvPr/>
        </p:nvSpPr>
        <p:spPr>
          <a:xfrm>
            <a:off x="7960977" y="2434408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8D6C1C-3F37-DCF3-18AA-455EC641067F}"/>
              </a:ext>
            </a:extLst>
          </p:cNvPr>
          <p:cNvCxnSpPr/>
          <p:nvPr/>
        </p:nvCxnSpPr>
        <p:spPr>
          <a:xfrm flipH="1">
            <a:off x="10762773" y="2596442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A3DAB7B-5CEE-DFAC-BCD2-732F6E7987D0}"/>
              </a:ext>
            </a:extLst>
          </p:cNvPr>
          <p:cNvSpPr txBox="1"/>
          <p:nvPr/>
        </p:nvSpPr>
        <p:spPr>
          <a:xfrm>
            <a:off x="10610373" y="2434408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21EA05E5-44F0-57FF-71FA-F10B1E190DB1}"/>
              </a:ext>
            </a:extLst>
          </p:cNvPr>
          <p:cNvSpPr txBox="1">
            <a:spLocks/>
          </p:cNvSpPr>
          <p:nvPr/>
        </p:nvSpPr>
        <p:spPr>
          <a:xfrm>
            <a:off x="4030735" y="1803266"/>
            <a:ext cx="30401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«Datei auswählen»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Gewünschte .bin-Datei auswählen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«Update </a:t>
            </a:r>
            <a:r>
              <a:rPr lang="de-CH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wird installiert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führt Neustart durch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fertig</a:t>
            </a:r>
          </a:p>
          <a:p>
            <a:pPr>
              <a:buFont typeface="+mj-lt"/>
              <a:buAutoNum type="arabicPeriod" startAt="3"/>
            </a:pPr>
            <a:endParaRPr lang="de-CH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819D6B-59A4-78B4-723E-1849A6CF3668}"/>
              </a:ext>
            </a:extLst>
          </p:cNvPr>
          <p:cNvCxnSpPr/>
          <p:nvPr/>
        </p:nvCxnSpPr>
        <p:spPr>
          <a:xfrm flipH="1">
            <a:off x="10323778" y="565314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BCAF1EF-892D-C748-1E2E-E5147AF4C65F}"/>
              </a:ext>
            </a:extLst>
          </p:cNvPr>
          <p:cNvSpPr txBox="1"/>
          <p:nvPr/>
        </p:nvSpPr>
        <p:spPr>
          <a:xfrm>
            <a:off x="10171378" y="549110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66911233-E0B5-D891-D2F8-9B2BD8E0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Anleitung Update Firmware &amp; File System v1.1</a:t>
            </a:r>
          </a:p>
        </p:txBody>
      </p:sp>
    </p:spTree>
    <p:extLst>
      <p:ext uri="{BB962C8B-B14F-4D97-AF65-F5344CB8AC3E}">
        <p14:creationId xmlns:p14="http://schemas.microsoft.com/office/powerpoint/2010/main" val="24844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4</a:t>
            </a:fld>
            <a:endParaRPr lang="de-CH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1B337AD-CC51-8FB7-435F-E4AEEC3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zytQuadrat</a:t>
            </a:r>
            <a:r>
              <a:rPr lang="de-CH" dirty="0"/>
              <a:t> Anleitung Update Firmware &amp; File System v1.1</a:t>
            </a:r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Firmware - Update</vt:lpstr>
      <vt:lpstr>File System - Update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62</cp:revision>
  <dcterms:created xsi:type="dcterms:W3CDTF">2023-05-29T19:13:19Z</dcterms:created>
  <dcterms:modified xsi:type="dcterms:W3CDTF">2023-12-18T21:13:11Z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