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0" r:id="rId4"/>
    <p:sldId id="277" r:id="rId5"/>
    <p:sldId id="275" r:id="rId6"/>
    <p:sldId id="276" r:id="rId7"/>
    <p:sldId id="261" r:id="rId8"/>
    <p:sldId id="263" r:id="rId9"/>
    <p:sldId id="262" r:id="rId10"/>
    <p:sldId id="273" r:id="rId11"/>
    <p:sldId id="272" r:id="rId12"/>
    <p:sldId id="266" r:id="rId13"/>
    <p:sldId id="268" r:id="rId14"/>
    <p:sldId id="267" r:id="rId15"/>
    <p:sldId id="269" r:id="rId16"/>
    <p:sldId id="257" r:id="rId17"/>
    <p:sldId id="271" r:id="rId18"/>
    <p:sldId id="274" r:id="rId19"/>
    <p:sldId id="259" r:id="rId20"/>
    <p:sldId id="260" r:id="rId21"/>
    <p:sldId id="26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14.11.2023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14.11.2023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Bedienungsanleitung v1.2</a:t>
            </a:r>
          </a:p>
          <a:p>
            <a:pPr algn="l"/>
            <a:endParaRPr lang="de-CH" sz="3500" dirty="0"/>
          </a:p>
          <a:p>
            <a:pPr algn="l"/>
            <a:r>
              <a:rPr lang="de-CH" sz="2000" dirty="0"/>
              <a:t>gültig ab Hardware v2.x</a:t>
            </a: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921F3D0-38DF-218A-C7C0-B0571EE6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61" y="1215630"/>
            <a:ext cx="3808164" cy="10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3 (offline) </a:t>
            </a:r>
            <a:r>
              <a:rPr lang="de-CH" baseline="30000" dirty="0"/>
              <a:t>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147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D0497-BB83-B4CE-C4D7-816C707028D0}"/>
              </a:ext>
            </a:extLst>
          </p:cNvPr>
          <p:cNvSpPr txBox="1">
            <a:spLocks/>
          </p:cNvSpPr>
          <p:nvPr/>
        </p:nvSpPr>
        <p:spPr>
          <a:xfrm>
            <a:off x="9598685" y="1125104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Internet-verbindung und Zeitsynchronisierung. Webinterface für Einstellungen nutzbar.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8647565-949B-902C-6632-19F181D14F13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2400" baseline="30000" dirty="0"/>
              <a:t>1</a:t>
            </a:r>
            <a:endParaRPr lang="de-CH" sz="14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AE0844-E4A4-6AB8-0A5B-98457BEBECBA}"/>
              </a:ext>
            </a:extLst>
          </p:cNvPr>
          <p:cNvSpPr txBox="1">
            <a:spLocks/>
          </p:cNvSpPr>
          <p:nvPr/>
        </p:nvSpPr>
        <p:spPr>
          <a:xfrm>
            <a:off x="4738695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QLOCKWIFIVE-XXXXXX-AP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4E74A86-BBE0-A300-E788-745A034E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3" y="1494947"/>
            <a:ext cx="1668088" cy="203164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B6DCDC7-49D6-B89E-6F9F-4F5E66FFE9C6}"/>
              </a:ext>
            </a:extLst>
          </p:cNvPr>
          <p:cNvSpPr txBox="1"/>
          <p:nvPr/>
        </p:nvSpPr>
        <p:spPr>
          <a:xfrm>
            <a:off x="9592818" y="800019"/>
            <a:ext cx="212489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Nicht empfohlen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78F85806-F438-23BB-E594-09B4FEC83D6B}"/>
              </a:ext>
            </a:extLst>
          </p:cNvPr>
          <p:cNvSpPr txBox="1">
            <a:spLocks/>
          </p:cNvSpPr>
          <p:nvPr/>
        </p:nvSpPr>
        <p:spPr>
          <a:xfrm>
            <a:off x="6623639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Somit befindet sich der PC oder Smartphone im selben Netzwerk wie die Uhr. 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 </a:t>
            </a:r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60E96FB2-D9E4-FAC2-CCC3-2FBBA6CC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63">
            <a:extLst>
              <a:ext uri="{FF2B5EF4-FFF2-40B4-BE49-F238E27FC236}">
                <a16:creationId xmlns:a16="http://schemas.microsoft.com/office/drawing/2014/main" id="{F1C93F21-BC69-066D-0E85-A6F7E863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4877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BA70-5547-6A12-F6CB-BB8E0A4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Bedienung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60F27-3B46-10B4-5E19-9756D39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lässt sich auf verschiedene Arten bedienen. Der Funktionsumfang ist jedoch unterschiedlich. </a:t>
            </a:r>
            <a:r>
              <a:rPr lang="de-CH" baseline="30000" dirty="0"/>
              <a:t>1</a:t>
            </a:r>
            <a:endParaRPr lang="de-CH" dirty="0"/>
          </a:p>
          <a:p>
            <a:pPr marL="0" indent="0">
              <a:buNone/>
            </a:pPr>
            <a:endParaRPr lang="de-CH" baseline="30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F20D7-09A2-14C1-B7F5-47AA81F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11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AD599FE-C317-1E54-0318-0DB5F4E88305}"/>
              </a:ext>
            </a:extLst>
          </p:cNvPr>
          <p:cNvSpPr txBox="1">
            <a:spLocks/>
          </p:cNvSpPr>
          <p:nvPr/>
        </p:nvSpPr>
        <p:spPr>
          <a:xfrm>
            <a:off x="990600" y="2628107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Webinterface</a:t>
            </a:r>
            <a:endParaRPr lang="de-CH" baseline="30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WiFi Setup – Variante 1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Admin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ECA880-5821-11EA-13E9-C9577EBA5131}"/>
              </a:ext>
            </a:extLst>
          </p:cNvPr>
          <p:cNvSpPr txBox="1">
            <a:spLocks/>
          </p:cNvSpPr>
          <p:nvPr/>
        </p:nvSpPr>
        <p:spPr>
          <a:xfrm>
            <a:off x="4559300" y="2641601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Fernbedienung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Schnelleinstellungen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2C47277-013F-6AC9-4892-A779AE875B96}"/>
              </a:ext>
            </a:extLst>
          </p:cNvPr>
          <p:cNvSpPr txBox="1">
            <a:spLocks/>
          </p:cNvSpPr>
          <p:nvPr/>
        </p:nvSpPr>
        <p:spPr>
          <a:xfrm>
            <a:off x="8153400" y="2642394"/>
            <a:ext cx="39370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Taster an Uhr</a:t>
            </a:r>
            <a:endParaRPr lang="de-CH" sz="2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WPS (für WiFi Setup - Variante 2)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35696A-46D7-073E-C182-285033B4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78" y="4001294"/>
            <a:ext cx="1775122" cy="2628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30B0941-8349-A1A8-CA5E-4CEEB65A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4001294"/>
            <a:ext cx="1197318" cy="20020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FC9EC-FA3E-6A10-74E9-4940C4B7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4001294"/>
            <a:ext cx="2971800" cy="2361257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CDED052-CF82-2413-97D3-E4557AA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A8EFD58-CE0B-DAC2-66AB-A632B0E7852E}"/>
              </a:ext>
            </a:extLst>
          </p:cNvPr>
          <p:cNvSpPr txBox="1">
            <a:spLocks/>
          </p:cNvSpPr>
          <p:nvPr/>
        </p:nvSpPr>
        <p:spPr>
          <a:xfrm>
            <a:off x="9468510" y="759789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Nutzungsempfehlung in </a:t>
            </a:r>
            <a:r>
              <a:rPr lang="de-CH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fetter Schrift</a:t>
            </a:r>
            <a:endParaRPr lang="de-CH" sz="1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96933B7-FDDA-5357-25DD-BED4273C8CE5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baseline="30000" dirty="0"/>
              <a:t>1</a:t>
            </a:r>
            <a:endParaRPr lang="de-CH" sz="16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ußzeilenplatzhalter 63">
            <a:extLst>
              <a:ext uri="{FF2B5EF4-FFF2-40B4-BE49-F238E27FC236}">
                <a16:creationId xmlns:a16="http://schemas.microsoft.com/office/drawing/2014/main" id="{706B3C92-56DE-F014-C831-B6FE5AAC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1124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die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 der Uhr (z.B. 192.168.88.88)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Startseite des Webinterfaces.</a:t>
            </a:r>
          </a:p>
          <a:p>
            <a:endParaRPr lang="de-CH" sz="1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FDA7CE-ED3B-91F6-B422-940DD124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27" y="1690688"/>
            <a:ext cx="3972479" cy="44678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4209946" y="23421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Ein/Aus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4209946" y="3059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Menu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FAF74D-09BD-1024-9663-A8B44DBA0767}"/>
              </a:ext>
            </a:extLst>
          </p:cNvPr>
          <p:cNvSpPr txBox="1"/>
          <p:nvPr/>
        </p:nvSpPr>
        <p:spPr>
          <a:xfrm>
            <a:off x="9410904" y="3059668"/>
            <a:ext cx="14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Zeitanzeige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A23B21-8C35-5E60-181E-6BF898AD962B}"/>
              </a:ext>
            </a:extLst>
          </p:cNvPr>
          <p:cNvSpPr txBox="1"/>
          <p:nvPr/>
        </p:nvSpPr>
        <p:spPr>
          <a:xfrm>
            <a:off x="9410904" y="2376340"/>
            <a:ext cx="15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Einstellungen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D9B93E-FE29-AB20-BD8C-1D6E6F4793D3}"/>
              </a:ext>
            </a:extLst>
          </p:cNvPr>
          <p:cNvSpPr txBox="1"/>
          <p:nvPr/>
        </p:nvSpPr>
        <p:spPr>
          <a:xfrm>
            <a:off x="9410903" y="3643694"/>
            <a:ext cx="189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Raumklima</a:t>
            </a:r>
          </a:p>
          <a:p>
            <a:r>
              <a:rPr lang="de-CH" sz="1200" dirty="0"/>
              <a:t>Temperatur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C96807-9380-5692-3CA2-9809820B28EF}"/>
              </a:ext>
            </a:extLst>
          </p:cNvPr>
          <p:cNvSpPr txBox="1"/>
          <p:nvPr/>
        </p:nvSpPr>
        <p:spPr>
          <a:xfrm>
            <a:off x="9410903" y="4181514"/>
            <a:ext cx="1892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Umgebung</a:t>
            </a:r>
          </a:p>
          <a:p>
            <a:r>
              <a:rPr lang="de-CH" sz="1200" dirty="0"/>
              <a:t>Temperatur</a:t>
            </a:r>
          </a:p>
          <a:p>
            <a:r>
              <a:rPr lang="de-CH" sz="1200" dirty="0"/>
              <a:t>Luftfeuchtigkeit</a:t>
            </a:r>
          </a:p>
          <a:p>
            <a:r>
              <a:rPr lang="de-CH" sz="1200" dirty="0"/>
              <a:t>Luftdruck</a:t>
            </a:r>
          </a:p>
          <a:p>
            <a:r>
              <a:rPr lang="de-CH" sz="1200" dirty="0" err="1"/>
              <a:t>Sonnenauf</a:t>
            </a:r>
            <a:r>
              <a:rPr lang="de-CH" sz="1200" dirty="0"/>
              <a:t>-/</a:t>
            </a:r>
            <a:r>
              <a:rPr lang="de-CH" sz="1200" dirty="0" err="1"/>
              <a:t>untergang</a:t>
            </a:r>
            <a:endParaRPr lang="de-CH" sz="1200" dirty="0"/>
          </a:p>
          <a:p>
            <a:r>
              <a:rPr lang="de-CH" sz="1200" dirty="0"/>
              <a:t>Wetter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52E380-D3D0-3637-4FE5-8CEFD7483522}"/>
              </a:ext>
            </a:extLst>
          </p:cNvPr>
          <p:cNvSpPr txBox="1"/>
          <p:nvPr/>
        </p:nvSpPr>
        <p:spPr>
          <a:xfrm>
            <a:off x="9410903" y="5701958"/>
            <a:ext cx="18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Firmware-Version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</a:t>
            </a:r>
          </a:p>
        </p:txBody>
      </p:sp>
      <p:sp>
        <p:nvSpPr>
          <p:cNvPr id="15" name="Fußzeilenplatzhalter 63">
            <a:extLst>
              <a:ext uri="{FF2B5EF4-FFF2-40B4-BE49-F238E27FC236}">
                <a16:creationId xmlns:a16="http://schemas.microsoft.com/office/drawing/2014/main" id="{EE0DE500-6346-3C53-7EAE-86FA8FC5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BD507DB-3DF5-513A-3082-45630B9C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68" y="924107"/>
            <a:ext cx="3798932" cy="5626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Einstellungen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13</a:t>
            </a:fld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825500" y="13945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Temperaturanzeige (erscheint im 5min-Intervall)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CF17FF-0079-5CC4-7715-5967D4BA42FC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handleButtonSettings</a:t>
            </a:r>
            <a:endParaRPr lang="de-CH" sz="1400" i="1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4A0B658D-CADD-6EE4-09EA-C867E5C7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AA028A-7A72-F876-D959-700FEB88149C}"/>
              </a:ext>
            </a:extLst>
          </p:cNvPr>
          <p:cNvSpPr txBox="1"/>
          <p:nvPr/>
        </p:nvSpPr>
        <p:spPr>
          <a:xfrm>
            <a:off x="825500" y="16715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 Helligkeitsregelung anhand des Umgebungslicht-Sensors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CC6AB1-E7F6-974F-CBFE-C424F14FB9EA}"/>
              </a:ext>
            </a:extLst>
          </p:cNvPr>
          <p:cNvSpPr txBox="1"/>
          <p:nvPr/>
        </p:nvSpPr>
        <p:spPr>
          <a:xfrm>
            <a:off x="825500" y="19802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Wenn [Auto. Helligkeit </a:t>
            </a:r>
            <a:r>
              <a:rPr lang="de-CH" sz="1200" b="1" dirty="0"/>
              <a:t>aus</a:t>
            </a:r>
            <a:r>
              <a:rPr lang="de-CH" sz="1200" dirty="0"/>
              <a:t>]: Anzeigehelligkeit        Wenn [Auto. Helligkeit </a:t>
            </a:r>
            <a:r>
              <a:rPr lang="de-CH" sz="1200" b="1" dirty="0"/>
              <a:t>ein</a:t>
            </a:r>
            <a:r>
              <a:rPr lang="de-CH" sz="1200" dirty="0"/>
              <a:t>]: maximale Anzeigehelligkeit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799EE1-99DC-A7B0-1E86-DFE7DDD64818}"/>
              </a:ext>
            </a:extLst>
          </p:cNvPr>
          <p:cNvSpPr txBox="1"/>
          <p:nvPr/>
        </p:nvSpPr>
        <p:spPr>
          <a:xfrm>
            <a:off x="825500" y="2286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Anzeigefarbe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0FE1B2-318D-8B97-C8B1-97630C0F6153}"/>
              </a:ext>
            </a:extLst>
          </p:cNvPr>
          <p:cNvSpPr txBox="1"/>
          <p:nvPr/>
        </p:nvSpPr>
        <p:spPr>
          <a:xfrm>
            <a:off x="825500" y="26068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Automatischer Farbwechsel der Anzeige - kontinuierlich (</a:t>
            </a:r>
            <a:r>
              <a:rPr lang="de-CH" sz="1200" dirty="0" err="1"/>
              <a:t>Mood</a:t>
            </a:r>
            <a:r>
              <a:rPr lang="de-CH" sz="1200" dirty="0"/>
              <a:t>) oder in gewähltem Zeitintervall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C92FC4-56D2-FA1D-D046-3BFF8B931D9B}"/>
              </a:ext>
            </a:extLst>
          </p:cNvPr>
          <p:cNvSpPr txBox="1"/>
          <p:nvPr/>
        </p:nvSpPr>
        <p:spPr>
          <a:xfrm>
            <a:off x="825500" y="28717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 bei Transitionen (z.B. wenn sich die Uhrzeit ändert)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84D27-44D1-955D-FA0E-86ACF825D8B8}"/>
              </a:ext>
            </a:extLst>
          </p:cNvPr>
          <p:cNvSpPr txBox="1"/>
          <p:nvPr/>
        </p:nvSpPr>
        <p:spPr>
          <a:xfrm>
            <a:off x="825500" y="31889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Dauer, bis zurück zur Zeitanzeige gewechselt wird. Z.B. wenn im Menu (Sekunden, Datum, …)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023EE75-9192-A7F9-F832-393E50A61A81}"/>
              </a:ext>
            </a:extLst>
          </p:cNvPr>
          <p:cNvSpPr txBox="1"/>
          <p:nvPr/>
        </p:nvSpPr>
        <p:spPr>
          <a:xfrm>
            <a:off x="825500" y="346015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Ausschaltzeit </a:t>
            </a:r>
            <a:r>
              <a:rPr lang="de-CH" sz="1200" baseline="30000" dirty="0"/>
              <a:t>1</a:t>
            </a:r>
            <a:endParaRPr lang="de-CH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D3E85A-A7B3-9D91-F871-5CDE737C6CEB}"/>
              </a:ext>
            </a:extLst>
          </p:cNvPr>
          <p:cNvSpPr txBox="1"/>
          <p:nvPr/>
        </p:nvSpPr>
        <p:spPr>
          <a:xfrm>
            <a:off x="825500" y="379264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Einschaltzeit </a:t>
            </a:r>
            <a:r>
              <a:rPr lang="de-CH" sz="1200" baseline="30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DB5933-85C4-F146-9298-E0AAA70BBE11}"/>
              </a:ext>
            </a:extLst>
          </p:cNvPr>
          <p:cNvSpPr txBox="1"/>
          <p:nvPr/>
        </p:nvSpPr>
        <p:spPr>
          <a:xfrm>
            <a:off x="787400" y="5764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bei Einschaltzeit = Ausschaltzeit ist die Funktion deaktiviert</a:t>
            </a:r>
          </a:p>
          <a:p>
            <a:r>
              <a:rPr lang="de-CH" sz="1200" baseline="30000" dirty="0"/>
              <a:t>2 </a:t>
            </a:r>
            <a:r>
              <a:rPr lang="de-CH" sz="1200" dirty="0"/>
              <a:t>nur für Schweizerdeutsch</a:t>
            </a:r>
          </a:p>
          <a:p>
            <a:r>
              <a:rPr lang="de-CH" sz="1200" baseline="30000" dirty="0"/>
              <a:t>3 </a:t>
            </a:r>
            <a:r>
              <a:rPr lang="de-CH" sz="1200" dirty="0"/>
              <a:t>wird bei Synchronisierungsvorgang mit einem Zeitserver wieder überschrieben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05730C-3D56-F6E1-6FC6-79285D98EAF2}"/>
              </a:ext>
            </a:extLst>
          </p:cNvPr>
          <p:cNvSpPr txBox="1"/>
          <p:nvPr/>
        </p:nvSpPr>
        <p:spPr>
          <a:xfrm>
            <a:off x="825500" y="409788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«ES IST» erscheint nur zur halben und vollen Stunde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2D84A3-D47E-0D98-8876-6EBF5434461C}"/>
              </a:ext>
            </a:extLst>
          </p:cNvPr>
          <p:cNvSpPr txBox="1"/>
          <p:nvPr/>
        </p:nvSpPr>
        <p:spPr>
          <a:xfrm>
            <a:off x="825500" y="43914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«GSI» leuchtet zusammen mit dem 1. Zusatzminuten-Indikator (Ecke oben links) </a:t>
            </a:r>
            <a:r>
              <a:rPr lang="de-CH" sz="1200" baseline="30000" dirty="0"/>
              <a:t>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B9E4D6F-EA79-15BE-F001-8C28CC1C608F}"/>
              </a:ext>
            </a:extLst>
          </p:cNvPr>
          <p:cNvSpPr txBox="1"/>
          <p:nvPr/>
        </p:nvSpPr>
        <p:spPr>
          <a:xfrm>
            <a:off x="825500" y="4718954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Manuelle Einstellung des Datums/Uhrzeit </a:t>
            </a:r>
            <a:r>
              <a:rPr lang="de-CH" sz="1200" baseline="30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1CEDAAC-7552-06C4-2A1F-061793DAF82A}"/>
              </a:ext>
            </a:extLst>
          </p:cNvPr>
          <p:cNvSpPr txBox="1"/>
          <p:nvPr/>
        </p:nvSpPr>
        <p:spPr>
          <a:xfrm>
            <a:off x="825500" y="5181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Einstellungen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74367CE-C73A-7287-7424-BBAE7C56F443}"/>
              </a:ext>
            </a:extLst>
          </p:cNvPr>
          <p:cNvSpPr txBox="1"/>
          <p:nvPr/>
        </p:nvSpPr>
        <p:spPr>
          <a:xfrm>
            <a:off x="825500" y="5781831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Events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1FFC76-E665-517B-1675-5944A80BC074}"/>
              </a:ext>
            </a:extLst>
          </p:cNvPr>
          <p:cNvSpPr txBox="1"/>
          <p:nvPr/>
        </p:nvSpPr>
        <p:spPr>
          <a:xfrm>
            <a:off x="825500" y="614393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21075F25-6984-2853-D210-B1EBAAF8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40457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14</a:t>
            </a:fld>
            <a:endParaRPr lang="de-CH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70FAF65-6DAA-BB7A-C3D2-E0F528066CA6}"/>
              </a:ext>
            </a:extLst>
          </p:cNvPr>
          <p:cNvGrpSpPr/>
          <p:nvPr/>
        </p:nvGrpSpPr>
        <p:grpSpPr>
          <a:xfrm>
            <a:off x="8013126" y="1257102"/>
            <a:ext cx="3242318" cy="4661098"/>
            <a:chOff x="4058956" y="358992"/>
            <a:chExt cx="4115374" cy="591618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AEDA0EB-D4BD-DECE-C910-A065A2336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598"/>
            <a:stretch/>
          </p:blipFill>
          <p:spPr>
            <a:xfrm>
              <a:off x="4142911" y="3970524"/>
              <a:ext cx="3991532" cy="2304656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978C14E-6980-DE4A-7D39-F1A7E5F2E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8956" y="358992"/>
              <a:ext cx="4115374" cy="3381847"/>
            </a:xfrm>
            <a:prstGeom prst="rect">
              <a:avLst/>
            </a:prstGeom>
          </p:spPr>
        </p:pic>
      </p:grp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1301A953-0E61-89AB-6AC7-55DAF0E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9AF83E-86FC-1053-D8DE-E3984C8C940F}"/>
              </a:ext>
            </a:extLst>
          </p:cNvPr>
          <p:cNvSpPr txBox="1"/>
          <p:nvPr/>
        </p:nvSpPr>
        <p:spPr>
          <a:xfrm>
            <a:off x="1104900" y="18517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Aktiviert den Event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AD8FD7F-AEE6-76B0-3601-31C98E60C35F}"/>
              </a:ext>
            </a:extLst>
          </p:cNvPr>
          <p:cNvSpPr txBox="1"/>
          <p:nvPr/>
        </p:nvSpPr>
        <p:spPr>
          <a:xfrm>
            <a:off x="1104900" y="21922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Jahrestag, an welchem der Event angezeigt werden soll (das Jahr hat keinen Einfluss)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C96053-ECCA-C808-AA0E-5262BD577B3A}"/>
              </a:ext>
            </a:extLst>
          </p:cNvPr>
          <p:cNvSpPr txBox="1"/>
          <p:nvPr/>
        </p:nvSpPr>
        <p:spPr>
          <a:xfrm>
            <a:off x="1104900" y="25136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Lauftext, der zum Anzeigezeitpunkt dargestellt wird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545CBD-4042-9659-1B47-5E25E3684A51}"/>
              </a:ext>
            </a:extLst>
          </p:cNvPr>
          <p:cNvSpPr txBox="1"/>
          <p:nvPr/>
        </p:nvSpPr>
        <p:spPr>
          <a:xfrm>
            <a:off x="1104900" y="28702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Animation, welche zum Anzeigezeitpunkt dargestellt wird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6EFDF0-DA85-64FE-F743-CAEECA18636D}"/>
              </a:ext>
            </a:extLst>
          </p:cNvPr>
          <p:cNvSpPr txBox="1"/>
          <p:nvPr/>
        </p:nvSpPr>
        <p:spPr>
          <a:xfrm>
            <a:off x="1104900" y="32164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Farbe der Eventdarstellung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43D45D-70CE-CA6A-76C3-B3907C4F94BE}"/>
              </a:ext>
            </a:extLst>
          </p:cNvPr>
          <p:cNvSpPr txBox="1"/>
          <p:nvPr/>
        </p:nvSpPr>
        <p:spPr>
          <a:xfrm>
            <a:off x="1104900" y="35448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Anzeigeintervall am definierten Jahrestag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17FFFB-AD9B-B747-99B6-FA129E4A5327}"/>
              </a:ext>
            </a:extLst>
          </p:cNvPr>
          <p:cNvSpPr txBox="1"/>
          <p:nvPr/>
        </p:nvSpPr>
        <p:spPr>
          <a:xfrm>
            <a:off x="1104900" y="438559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Events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F324EB-7184-2D79-A23E-1027FB037796}"/>
              </a:ext>
            </a:extLst>
          </p:cNvPr>
          <p:cNvSpPr txBox="1"/>
          <p:nvPr/>
        </p:nvSpPr>
        <p:spPr>
          <a:xfrm>
            <a:off x="1104900" y="510071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Einstellungen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BCE6C-1CB2-227B-C3C3-F8B5973D8DDE}"/>
              </a:ext>
            </a:extLst>
          </p:cNvPr>
          <p:cNvSpPr txBox="1"/>
          <p:nvPr/>
        </p:nvSpPr>
        <p:spPr>
          <a:xfrm>
            <a:off x="1104900" y="5526319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C944DB-1584-589A-9556-C9DB2538B0E9}"/>
              </a:ext>
            </a:extLst>
          </p:cNvPr>
          <p:cNvSpPr txBox="1"/>
          <p:nvPr/>
        </p:nvSpPr>
        <p:spPr>
          <a:xfrm>
            <a:off x="8029534" y="572807"/>
            <a:ext cx="30956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können maximal 8 Events definiert werden.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8A3D39B-6B4E-2692-AA44-D1A12BE93C4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handleButtonEvents</a:t>
            </a:r>
            <a:endParaRPr lang="de-CH" sz="1400" i="1" dirty="0"/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B01180D7-42BE-4A76-C485-E288AF8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275486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Admin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15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647699" y="172707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 des gewünschten Zeitservers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6CCC9F-5EEB-8DA4-E0F1-4E7080A8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82" y="1116869"/>
            <a:ext cx="4153480" cy="5239481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8BC72D7-EA90-E186-2DB3-8E3CF03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7EECB3-E1DB-4502-3151-6B0A1438BF0D}"/>
              </a:ext>
            </a:extLst>
          </p:cNvPr>
          <p:cNvSpPr txBox="1"/>
          <p:nvPr/>
        </p:nvSpPr>
        <p:spPr>
          <a:xfrm>
            <a:off x="8365983" y="587109"/>
            <a:ext cx="275921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Nur für Experten geeignet!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B1AAEC-A1B8-0215-9237-D5E87605E8A9}"/>
              </a:ext>
            </a:extLst>
          </p:cNvPr>
          <p:cNvSpPr txBox="1"/>
          <p:nvPr/>
        </p:nvSpPr>
        <p:spPr>
          <a:xfrm>
            <a:off x="647699" y="211737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Persönlicher API-Key. Kann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gratis angefordert werden. Registrierung notwendig.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A47C9E-6AA7-697E-90C3-53B08DA76219}"/>
              </a:ext>
            </a:extLst>
          </p:cNvPr>
          <p:cNvSpPr txBox="1"/>
          <p:nvPr/>
        </p:nvSpPr>
        <p:spPr>
          <a:xfrm>
            <a:off x="647699" y="253899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Standort für Wetter- und Umgebungsinformationen. Mittels Suche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kann der genaue Standort-Code ermittelt werden. </a:t>
            </a:r>
            <a:r>
              <a:rPr lang="de-CH" sz="1400" baseline="30000" dirty="0"/>
              <a:t>1</a:t>
            </a:r>
            <a:r>
              <a:rPr lang="de-CH" sz="1400" dirty="0"/>
              <a:t> 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D4588F6-D98B-085A-F83D-0567D5F2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746008"/>
            <a:ext cx="3530930" cy="5267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69B67D-B009-4CDB-5BAF-CA613C6685AF}"/>
              </a:ext>
            </a:extLst>
          </p:cNvPr>
          <p:cNvSpPr txBox="1"/>
          <p:nvPr/>
        </p:nvSpPr>
        <p:spPr>
          <a:xfrm>
            <a:off x="698500" y="5662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baseline="30000" dirty="0"/>
              <a:t>1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25335F3-1CD8-357A-4EA6-252AF05A6E8C}"/>
              </a:ext>
            </a:extLst>
          </p:cNvPr>
          <p:cNvSpPr txBox="1"/>
          <p:nvPr/>
        </p:nvSpPr>
        <p:spPr>
          <a:xfrm>
            <a:off x="647699" y="3070604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Dialekt des montierten Zifferblatts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F9D361-E956-0CC4-967E-B769DBED1B0D}"/>
              </a:ext>
            </a:extLst>
          </p:cNvPr>
          <p:cNvSpPr txBox="1"/>
          <p:nvPr/>
        </p:nvSpPr>
        <p:spPr>
          <a:xfrm>
            <a:off x="647698" y="4684755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Zum Filesystem (höchste Vorsicht geboten!)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073C7E-B195-1EA5-6AED-B57A56ECAD8D}"/>
              </a:ext>
            </a:extLst>
          </p:cNvPr>
          <p:cNvSpPr txBox="1"/>
          <p:nvPr/>
        </p:nvSpPr>
        <p:spPr>
          <a:xfrm>
            <a:off x="647699" y="520376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 den Einstellungen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5E8011-126F-A380-01F1-17BAF76E3D21}"/>
              </a:ext>
            </a:extLst>
          </p:cNvPr>
          <p:cNvSpPr txBox="1"/>
          <p:nvPr/>
        </p:nvSpPr>
        <p:spPr>
          <a:xfrm>
            <a:off x="647699" y="577630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Zur Startseite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447952D-F200-B9EF-BD2E-62EBF82B1B85}"/>
              </a:ext>
            </a:extLst>
          </p:cNvPr>
          <p:cNvSpPr txBox="1"/>
          <p:nvPr/>
        </p:nvSpPr>
        <p:spPr>
          <a:xfrm>
            <a:off x="647697" y="3771233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Admin-Einstellungen speichern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CA7DB4-2FD4-0C09-8773-69B4DA0A639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admin</a:t>
            </a:r>
            <a:endParaRPr lang="de-CH" sz="1400" i="1" dirty="0"/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02A90845-185A-4261-5507-A8F3E94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968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Fernbedienung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Mittels Infrarot Fern-bedienung lässt sich die </a:t>
            </a:r>
            <a:r>
              <a:rPr lang="de-CH" dirty="0" err="1"/>
              <a:t>QlockWiFive</a:t>
            </a:r>
            <a:r>
              <a:rPr lang="de-CH" dirty="0"/>
              <a:t> steuern.</a:t>
            </a:r>
          </a:p>
          <a:p>
            <a:r>
              <a:rPr lang="de-CH" dirty="0"/>
              <a:t>Die Fernbedienung verfügt über 24 Tasten.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16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A80E60-81C0-5B9B-6DE8-AEE61A3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94" y="1479696"/>
            <a:ext cx="2602330" cy="43513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790EEF-95D3-25EF-08F6-55FFF9F8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1" t="62605" r="6685" b="25846"/>
          <a:stretch/>
        </p:blipFill>
        <p:spPr>
          <a:xfrm>
            <a:off x="13791156" y="830544"/>
            <a:ext cx="500063" cy="502515"/>
          </a:xfrm>
          <a:prstGeom prst="roundRect">
            <a:avLst>
              <a:gd name="adj" fmla="val 17302"/>
            </a:avLst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260B9A-AB1A-B459-E9CA-5131F820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1" t="13681" r="50981" b="74452"/>
          <a:stretch/>
        </p:blipFill>
        <p:spPr>
          <a:xfrm>
            <a:off x="15309291" y="1381287"/>
            <a:ext cx="515216" cy="516371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16A847-044A-802E-DCFE-4C42A3F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5515987" y="4816966"/>
            <a:ext cx="525780" cy="1051560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4DF3D1-6DE5-6962-0A77-26B37591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5052968" y="1376961"/>
            <a:ext cx="512647" cy="504941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7A40ED-AC03-D291-023E-641A737C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t="62336" r="51378" b="13497"/>
          <a:stretch/>
        </p:blipFill>
        <p:spPr>
          <a:xfrm>
            <a:off x="12468515" y="4816966"/>
            <a:ext cx="1097280" cy="1051560"/>
          </a:xfrm>
          <a:prstGeom prst="roundRect">
            <a:avLst>
              <a:gd name="adj" fmla="val 8073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C7C2B-BF02-6327-8AD9-CC0D65D3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6" t="25465" r="5856" b="49843"/>
          <a:stretch/>
        </p:blipFill>
        <p:spPr>
          <a:xfrm>
            <a:off x="12468515" y="2981288"/>
            <a:ext cx="2297530" cy="1074421"/>
          </a:xfrm>
          <a:prstGeom prst="roundRect">
            <a:avLst>
              <a:gd name="adj" fmla="val 10284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EE3759-18FC-F7BE-8D7B-8E6A7FAA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49981" r="5856" b="37761"/>
          <a:stretch/>
        </p:blipFill>
        <p:spPr>
          <a:xfrm>
            <a:off x="12468515" y="4171587"/>
            <a:ext cx="2289910" cy="533401"/>
          </a:xfrm>
          <a:prstGeom prst="roundRect">
            <a:avLst>
              <a:gd name="adj" fmla="val 18095"/>
            </a:avLst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EF1F1A-2BDC-5E63-EF1C-E1E70179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3788" r="74287" b="74655"/>
          <a:stretch/>
        </p:blipFill>
        <p:spPr>
          <a:xfrm>
            <a:off x="12772985" y="1063688"/>
            <a:ext cx="487680" cy="502920"/>
          </a:xfrm>
          <a:prstGeom prst="roundRect">
            <a:avLst>
              <a:gd name="adj" fmla="val 19652"/>
            </a:avLst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378F5C-21C9-5820-A10B-B63B9408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09" t="13459" r="5856" b="74360"/>
          <a:stretch/>
        </p:blipFill>
        <p:spPr>
          <a:xfrm>
            <a:off x="14278391" y="1674424"/>
            <a:ext cx="539590" cy="530021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3987BC-565A-9A5A-E26B-24CE44A6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1" t="13558" r="28798" b="74535"/>
          <a:stretch/>
        </p:blipFill>
        <p:spPr>
          <a:xfrm>
            <a:off x="12468515" y="1701545"/>
            <a:ext cx="1685291" cy="518161"/>
          </a:xfrm>
          <a:prstGeom prst="roundRect">
            <a:avLst>
              <a:gd name="adj" fmla="val 16667"/>
            </a:avLst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948555-E482-6A20-BBD7-EC2A32E62A6F}"/>
              </a:ext>
            </a:extLst>
          </p:cNvPr>
          <p:cNvSpPr txBox="1"/>
          <p:nvPr/>
        </p:nvSpPr>
        <p:spPr>
          <a:xfrm>
            <a:off x="6184900" y="1992672"/>
            <a:ext cx="20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Direkt-Menus</a:t>
            </a:r>
          </a:p>
          <a:p>
            <a:r>
              <a:rPr lang="de-CH" sz="1200" dirty="0">
                <a:solidFill>
                  <a:srgbClr val="00B0F0"/>
                </a:solidFill>
              </a:rPr>
              <a:t>Sprung zur Zeit-, Sekunden-, Datumsanzeige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08644-6975-73A6-B7E8-86964BB8A3E4}"/>
              </a:ext>
            </a:extLst>
          </p:cNvPr>
          <p:cNvSpPr txBox="1"/>
          <p:nvPr/>
        </p:nvSpPr>
        <p:spPr>
          <a:xfrm>
            <a:off x="10971585" y="2156021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Ein/Aus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6EF783-C40C-AACD-EBAE-201900565C03}"/>
              </a:ext>
            </a:extLst>
          </p:cNvPr>
          <p:cNvSpPr txBox="1"/>
          <p:nvPr/>
        </p:nvSpPr>
        <p:spPr>
          <a:xfrm>
            <a:off x="6183425" y="2776648"/>
            <a:ext cx="147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Farbauswahl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Anzeigefarbe gem. Auswahl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0D274F1-4966-FA91-87CF-436EF9A2744B}"/>
              </a:ext>
            </a:extLst>
          </p:cNvPr>
          <p:cNvSpPr txBox="1"/>
          <p:nvPr/>
        </p:nvSpPr>
        <p:spPr>
          <a:xfrm>
            <a:off x="6184900" y="3593245"/>
            <a:ext cx="19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/>
                </a:solidFill>
              </a:rPr>
              <a:t>Farbwechsel</a:t>
            </a:r>
          </a:p>
          <a:p>
            <a:r>
              <a:rPr lang="de-CH" sz="1200" dirty="0">
                <a:solidFill>
                  <a:schemeClr val="accent4"/>
                </a:solidFill>
              </a:rPr>
              <a:t>Kontinuierlich (</a:t>
            </a:r>
            <a:r>
              <a:rPr lang="de-CH" sz="1200" dirty="0" err="1">
                <a:solidFill>
                  <a:schemeClr val="accent4"/>
                </a:solidFill>
              </a:rPr>
              <a:t>Mood</a:t>
            </a:r>
            <a:r>
              <a:rPr lang="de-CH" sz="1200" dirty="0">
                <a:solidFill>
                  <a:schemeClr val="accent4"/>
                </a:solidFill>
              </a:rPr>
              <a:t>) oder in gewähltem Intervall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AF80D4-1B35-D46F-02DE-B3032F0D74FB}"/>
              </a:ext>
            </a:extLst>
          </p:cNvPr>
          <p:cNvSpPr txBox="1"/>
          <p:nvPr/>
        </p:nvSpPr>
        <p:spPr>
          <a:xfrm>
            <a:off x="6184900" y="4460639"/>
            <a:ext cx="191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7030A0"/>
                </a:solidFill>
              </a:rPr>
              <a:t>Übergänge</a:t>
            </a:r>
          </a:p>
          <a:p>
            <a:r>
              <a:rPr lang="de-CH" sz="1200" dirty="0">
                <a:solidFill>
                  <a:srgbClr val="7030A0"/>
                </a:solidFill>
              </a:rPr>
              <a:t>Animation bei Wortwechsel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F3C02A-D89E-81FC-1CC6-B2508894F981}"/>
              </a:ext>
            </a:extLst>
          </p:cNvPr>
          <p:cNvSpPr txBox="1"/>
          <p:nvPr/>
        </p:nvSpPr>
        <p:spPr>
          <a:xfrm>
            <a:off x="6183425" y="5237403"/>
            <a:ext cx="1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Helligkeit &amp; Einstellung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2FD82-4695-FA26-16BA-E715EB00FA12}"/>
              </a:ext>
            </a:extLst>
          </p:cNvPr>
          <p:cNvSpPr txBox="1"/>
          <p:nvPr/>
        </p:nvSpPr>
        <p:spPr>
          <a:xfrm>
            <a:off x="10983151" y="414124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70C0"/>
                </a:solidFill>
              </a:rPr>
              <a:t>Menu</a:t>
            </a:r>
          </a:p>
          <a:p>
            <a:r>
              <a:rPr lang="de-CH" sz="1200" dirty="0">
                <a:solidFill>
                  <a:srgbClr val="0070C0"/>
                </a:solidFill>
              </a:rPr>
              <a:t>Siehe S.19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ABD21AF-5285-1525-A99A-AD8B049A7522}"/>
              </a:ext>
            </a:extLst>
          </p:cNvPr>
          <p:cNvSpPr txBox="1"/>
          <p:nvPr/>
        </p:nvSpPr>
        <p:spPr>
          <a:xfrm>
            <a:off x="10983151" y="469719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50000"/>
                  </a:schemeClr>
                </a:solidFill>
              </a:rPr>
              <a:t>Settings</a:t>
            </a:r>
          </a:p>
          <a:p>
            <a:r>
              <a:rPr lang="de-CH" sz="1200" dirty="0">
                <a:solidFill>
                  <a:schemeClr val="accent4">
                    <a:lumMod val="50000"/>
                  </a:schemeClr>
                </a:solidFill>
              </a:rPr>
              <a:t>Siehe ab S.20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7A807E-640A-F2AC-C518-2CF8EE878BF4}"/>
              </a:ext>
            </a:extLst>
          </p:cNvPr>
          <p:cNvSpPr/>
          <p:nvPr/>
        </p:nvSpPr>
        <p:spPr>
          <a:xfrm>
            <a:off x="8420387" y="2091299"/>
            <a:ext cx="1645920" cy="4846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8072F4-0B88-B79A-9C2B-EF00E8C4205E}"/>
              </a:ext>
            </a:extLst>
          </p:cNvPr>
          <p:cNvSpPr/>
          <p:nvPr/>
        </p:nvSpPr>
        <p:spPr>
          <a:xfrm>
            <a:off x="8438624" y="2633125"/>
            <a:ext cx="2218585" cy="998220"/>
          </a:xfrm>
          <a:prstGeom prst="roundRect">
            <a:avLst>
              <a:gd name="adj" fmla="val 547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50BE44-5002-3BC3-067F-A7CACCBB714F}"/>
              </a:ext>
            </a:extLst>
          </p:cNvPr>
          <p:cNvSpPr/>
          <p:nvPr/>
        </p:nvSpPr>
        <p:spPr>
          <a:xfrm>
            <a:off x="8438625" y="3686553"/>
            <a:ext cx="2218584" cy="46210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51DC4F2-9693-4370-76A8-8366F7103DF2}"/>
              </a:ext>
            </a:extLst>
          </p:cNvPr>
          <p:cNvSpPr/>
          <p:nvPr/>
        </p:nvSpPr>
        <p:spPr>
          <a:xfrm>
            <a:off x="8438625" y="4223801"/>
            <a:ext cx="1056535" cy="990600"/>
          </a:xfrm>
          <a:prstGeom prst="roundRect">
            <a:avLst>
              <a:gd name="adj" fmla="val 62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B35B32A-6FA4-B205-33CD-04EC26B95E75}"/>
              </a:ext>
            </a:extLst>
          </p:cNvPr>
          <p:cNvSpPr/>
          <p:nvPr/>
        </p:nvSpPr>
        <p:spPr>
          <a:xfrm>
            <a:off x="10198155" y="2091299"/>
            <a:ext cx="459054" cy="484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140A257-ACA6-C7BB-4EC2-A580D5DDE06C}"/>
              </a:ext>
            </a:extLst>
          </p:cNvPr>
          <p:cNvSpPr/>
          <p:nvPr/>
        </p:nvSpPr>
        <p:spPr>
          <a:xfrm>
            <a:off x="9602120" y="4213250"/>
            <a:ext cx="464187" cy="990600"/>
          </a:xfrm>
          <a:prstGeom prst="roundRect">
            <a:avLst>
              <a:gd name="adj" fmla="val 623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A5D6B98-AF86-9A0C-4A98-DE238F0618AE}"/>
              </a:ext>
            </a:extLst>
          </p:cNvPr>
          <p:cNvSpPr/>
          <p:nvPr/>
        </p:nvSpPr>
        <p:spPr>
          <a:xfrm>
            <a:off x="10193921" y="4207824"/>
            <a:ext cx="459054" cy="4846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A5BEE64-B124-E58F-7052-826A6035016E}"/>
              </a:ext>
            </a:extLst>
          </p:cNvPr>
          <p:cNvSpPr/>
          <p:nvPr/>
        </p:nvSpPr>
        <p:spPr>
          <a:xfrm>
            <a:off x="10193921" y="4741114"/>
            <a:ext cx="459054" cy="484676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Datumsplatzhalter 46">
            <a:extLst>
              <a:ext uri="{FF2B5EF4-FFF2-40B4-BE49-F238E27FC236}">
                <a16:creationId xmlns:a16="http://schemas.microsoft.com/office/drawing/2014/main" id="{64881EBC-BC8B-2CAC-44BB-212F9B4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3" name="Fußzeilenplatzhalter 63">
            <a:extLst>
              <a:ext uri="{FF2B5EF4-FFF2-40B4-BE49-F238E27FC236}">
                <a16:creationId xmlns:a16="http://schemas.microsoft.com/office/drawing/2014/main" id="{9826CFFE-5BBA-73AA-B117-D494F508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36631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Taster an der Uhr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Auf der Rückseite der Uhr befinden sich 3 Taster</a:t>
            </a:r>
          </a:p>
          <a:p>
            <a:pPr lvl="1"/>
            <a:r>
              <a:rPr lang="de-CH" dirty="0"/>
              <a:t>Mode</a:t>
            </a:r>
          </a:p>
          <a:p>
            <a:pPr lvl="1"/>
            <a:r>
              <a:rPr lang="de-CH" dirty="0"/>
              <a:t>+</a:t>
            </a:r>
          </a:p>
          <a:p>
            <a:pPr lvl="1"/>
            <a:r>
              <a:rPr lang="de-CH" dirty="0"/>
              <a:t>-</a:t>
            </a:r>
          </a:p>
          <a:p>
            <a:r>
              <a:rPr lang="de-CH" dirty="0"/>
              <a:t>Sie lassen sich ebenso zur Bedienung der Uhr nutzen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17</a:t>
            </a:fld>
            <a:endParaRPr lang="de-CH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B8EAE7C-4ADE-9252-4B1B-C7609824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6" y="1825625"/>
            <a:ext cx="5500574" cy="4370506"/>
          </a:xfrm>
          <a:prstGeom prst="rect">
            <a:avLst/>
          </a:prstGeom>
        </p:spPr>
      </p:pic>
      <p:sp>
        <p:nvSpPr>
          <p:cNvPr id="43" name="Datumsplatzhalter 42">
            <a:extLst>
              <a:ext uri="{FF2B5EF4-FFF2-40B4-BE49-F238E27FC236}">
                <a16:creationId xmlns:a16="http://schemas.microsoft.com/office/drawing/2014/main" id="{42D8AFAD-C8F5-B559-1DAE-0D125BA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63">
            <a:extLst>
              <a:ext uri="{FF2B5EF4-FFF2-40B4-BE49-F238E27FC236}">
                <a16:creationId xmlns:a16="http://schemas.microsoft.com/office/drawing/2014/main" id="{139841AF-E3A8-5CB7-C8A9-911C0F4D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35193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2A4F-E9AA-4A41-532B-B56A9A5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 err="1"/>
              <a:t>Equivalente</a:t>
            </a:r>
            <a:r>
              <a:rPr lang="de-CH" sz="4400" dirty="0"/>
              <a:t> Funktionsbelegungen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0FC62-DF88-BD77-A35C-27B6E8D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18</a:t>
            </a:fld>
            <a:endParaRPr lang="de-CH"/>
          </a:p>
        </p:txBody>
      </p:sp>
      <p:graphicFrame>
        <p:nvGraphicFramePr>
          <p:cNvPr id="6" name="Tabelle 40">
            <a:extLst>
              <a:ext uri="{FF2B5EF4-FFF2-40B4-BE49-F238E27FC236}">
                <a16:creationId xmlns:a16="http://schemas.microsoft.com/office/drawing/2014/main" id="{8B700F84-78EA-DAF9-B488-935590C1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9487"/>
              </p:ext>
            </p:extLst>
          </p:nvPr>
        </p:nvGraphicFramePr>
        <p:xfrm>
          <a:off x="3582837" y="2536287"/>
          <a:ext cx="4824839" cy="305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63">
                  <a:extLst>
                    <a:ext uri="{9D8B030D-6E8A-4147-A177-3AD203B41FA5}">
                      <a16:colId xmlns:a16="http://schemas.microsoft.com/office/drawing/2014/main" val="549460484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4263031797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1407271814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de-CH" b="0" dirty="0"/>
                        <a:t>Webinterface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Fernbedienung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Taster an Uhr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3234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4892"/>
                  </a:ext>
                </a:extLst>
              </a:tr>
              <a:tr h="75471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09418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38652"/>
                  </a:ext>
                </a:extLst>
              </a:tr>
              <a:tr h="90007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8474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8936D994-FED8-23A2-61EA-D022D872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8" r="49937" b="74671"/>
          <a:stretch/>
        </p:blipFill>
        <p:spPr>
          <a:xfrm>
            <a:off x="3671101" y="2935454"/>
            <a:ext cx="1397850" cy="4164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D3B4D9-56FA-CB62-8DF1-507E962B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15" r="49937" b="57791"/>
          <a:stretch/>
        </p:blipFill>
        <p:spPr>
          <a:xfrm>
            <a:off x="3671101" y="3441706"/>
            <a:ext cx="1397850" cy="4331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B2A9CEC-0F25-2CA9-BB6D-47B6B3F0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4" t="28159" r="1199" b="58048"/>
          <a:stretch/>
        </p:blipFill>
        <p:spPr>
          <a:xfrm>
            <a:off x="3704999" y="4216571"/>
            <a:ext cx="1375611" cy="4331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FE845F-3AD1-0926-A801-6DD6FB25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13788" r="74287" b="74655"/>
          <a:stretch/>
        </p:blipFill>
        <p:spPr>
          <a:xfrm>
            <a:off x="5449254" y="4265521"/>
            <a:ext cx="349767" cy="360697"/>
          </a:xfrm>
          <a:prstGeom prst="roundRect">
            <a:avLst>
              <a:gd name="adj" fmla="val 19652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22A40E-5CFC-5EAA-2D60-DB3C5F956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449254" y="3500358"/>
            <a:ext cx="349767" cy="351482"/>
          </a:xfrm>
          <a:prstGeom prst="roundRect">
            <a:avLst>
              <a:gd name="adj" fmla="val 17302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D87F624-9322-9F53-92DD-FE630180B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9" t="13459" r="5856" b="74360"/>
          <a:stretch/>
        </p:blipFill>
        <p:spPr>
          <a:xfrm>
            <a:off x="5449255" y="2997096"/>
            <a:ext cx="349767" cy="343564"/>
          </a:xfrm>
          <a:prstGeom prst="round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987D721-9E0A-275A-5667-7E8570CCA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0" t="62415" r="28846" b="13418"/>
          <a:stretch/>
        </p:blipFill>
        <p:spPr>
          <a:xfrm>
            <a:off x="5432171" y="4768912"/>
            <a:ext cx="377551" cy="755102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0BF1B83-1291-BA42-730B-61CFCBB63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2" t="50368" r="28821"/>
          <a:stretch/>
        </p:blipFill>
        <p:spPr>
          <a:xfrm rot="5400000">
            <a:off x="6890836" y="4717926"/>
            <a:ext cx="782517" cy="82966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DD0B2F-6246-ABAA-BBC5-E7CE8F4BD8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95" b="40248"/>
          <a:stretch/>
        </p:blipFill>
        <p:spPr>
          <a:xfrm>
            <a:off x="6897887" y="3465308"/>
            <a:ext cx="935332" cy="630131"/>
          </a:xfrm>
          <a:prstGeom prst="rect">
            <a:avLst/>
          </a:prstGeom>
        </p:spPr>
      </p:pic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E323A3B9-BEE0-8B18-B18A-1E5F1CB3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77F6D16B-C7BC-D44E-E582-775C354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226758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Menu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5C56A0-F71A-8C99-B89C-89491BAE121C}"/>
              </a:ext>
            </a:extLst>
          </p:cNvPr>
          <p:cNvGrpSpPr/>
          <p:nvPr/>
        </p:nvGrpSpPr>
        <p:grpSpPr>
          <a:xfrm>
            <a:off x="283952" y="3708136"/>
            <a:ext cx="1325564" cy="1325564"/>
            <a:chOff x="3693016" y="160543"/>
            <a:chExt cx="6527269" cy="65272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15A697-8650-9FEC-87EA-4B89FDAFD23A}"/>
                </a:ext>
              </a:extLst>
            </p:cNvPr>
            <p:cNvSpPr/>
            <p:nvPr/>
          </p:nvSpPr>
          <p:spPr>
            <a:xfrm>
              <a:off x="4686640" y="1025601"/>
              <a:ext cx="4818697" cy="6327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542568-0420-21DE-5998-88D2152123FC}"/>
                </a:ext>
              </a:extLst>
            </p:cNvPr>
            <p:cNvSpPr/>
            <p:nvPr/>
          </p:nvSpPr>
          <p:spPr>
            <a:xfrm>
              <a:off x="4343740" y="2583743"/>
              <a:ext cx="118437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2CBDF7-E1AD-20DE-2A35-5A6277FD33F2}"/>
                </a:ext>
              </a:extLst>
            </p:cNvPr>
            <p:cNvSpPr/>
            <p:nvPr/>
          </p:nvSpPr>
          <p:spPr>
            <a:xfrm>
              <a:off x="4402069" y="2121034"/>
              <a:ext cx="15735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1F0BFC-B7BF-9599-BF0C-96A36724A099}"/>
                </a:ext>
              </a:extLst>
            </p:cNvPr>
            <p:cNvSpPr/>
            <p:nvPr/>
          </p:nvSpPr>
          <p:spPr>
            <a:xfrm>
              <a:off x="3899547" y="6119645"/>
              <a:ext cx="575880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A04446-C703-1987-1262-806F734CDEB4}"/>
                </a:ext>
              </a:extLst>
            </p:cNvPr>
            <p:cNvSpPr/>
            <p:nvPr/>
          </p:nvSpPr>
          <p:spPr>
            <a:xfrm>
              <a:off x="7188671" y="1654139"/>
              <a:ext cx="83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CFB004-2560-E33A-2CB8-5F9737658001}"/>
                </a:ext>
              </a:extLst>
            </p:cNvPr>
            <p:cNvSpPr/>
            <p:nvPr/>
          </p:nvSpPr>
          <p:spPr>
            <a:xfrm>
              <a:off x="4402069" y="2992169"/>
              <a:ext cx="146531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06BE709-1DB5-CC6F-C931-DB30348F0FC5}"/>
                </a:ext>
              </a:extLst>
            </p:cNvPr>
            <p:cNvSpPr/>
            <p:nvPr/>
          </p:nvSpPr>
          <p:spPr>
            <a:xfrm>
              <a:off x="4547301" y="4797575"/>
              <a:ext cx="4818697" cy="1040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FED6744-13A9-0DEE-2B8B-94D1C57AC421}"/>
                </a:ext>
              </a:extLst>
            </p:cNvPr>
            <p:cNvSpPr/>
            <p:nvPr/>
          </p:nvSpPr>
          <p:spPr>
            <a:xfrm>
              <a:off x="4402068" y="3458208"/>
              <a:ext cx="18844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8E2F415-7515-2E93-5FD9-7902DCE570D2}"/>
                </a:ext>
              </a:extLst>
            </p:cNvPr>
            <p:cNvSpPr/>
            <p:nvPr/>
          </p:nvSpPr>
          <p:spPr>
            <a:xfrm>
              <a:off x="5108781" y="3907147"/>
              <a:ext cx="12067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7FF6241-639B-C905-51F7-01E29EF59A27}"/>
                </a:ext>
              </a:extLst>
            </p:cNvPr>
            <p:cNvSpPr/>
            <p:nvPr/>
          </p:nvSpPr>
          <p:spPr>
            <a:xfrm>
              <a:off x="4298536" y="4328541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D837B34-F86A-B696-EF67-F445DB40F882}"/>
                </a:ext>
              </a:extLst>
            </p:cNvPr>
            <p:cNvSpPr/>
            <p:nvPr/>
          </p:nvSpPr>
          <p:spPr>
            <a:xfrm>
              <a:off x="6397418" y="4328541"/>
              <a:ext cx="11178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A35CC81-6638-7E59-FC28-F6D6DFFEEB1E}"/>
                </a:ext>
              </a:extLst>
            </p:cNvPr>
            <p:cNvSpPr/>
            <p:nvPr/>
          </p:nvSpPr>
          <p:spPr>
            <a:xfrm>
              <a:off x="8335491" y="2121034"/>
              <a:ext cx="1465315" cy="215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9FC1610-9745-76B7-8C61-F9939404E1A2}"/>
                </a:ext>
              </a:extLst>
            </p:cNvPr>
            <p:cNvSpPr/>
            <p:nvPr/>
          </p:nvSpPr>
          <p:spPr>
            <a:xfrm>
              <a:off x="6763100" y="1637841"/>
              <a:ext cx="365683" cy="2962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8BD16C-B434-68DA-5EAF-6759011F05CE}"/>
                </a:ext>
              </a:extLst>
            </p:cNvPr>
            <p:cNvSpPr/>
            <p:nvPr/>
          </p:nvSpPr>
          <p:spPr>
            <a:xfrm>
              <a:off x="7128783" y="2522003"/>
              <a:ext cx="835828" cy="17927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778041E-38EF-72CD-B4CB-F21528ED9CDD}"/>
                </a:ext>
              </a:extLst>
            </p:cNvPr>
            <p:cNvSpPr/>
            <p:nvPr/>
          </p:nvSpPr>
          <p:spPr>
            <a:xfrm>
              <a:off x="8839560" y="4328541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8A268F6-5794-E881-C82E-AA8F7027BFFE}"/>
                </a:ext>
              </a:extLst>
            </p:cNvPr>
            <p:cNvSpPr/>
            <p:nvPr/>
          </p:nvSpPr>
          <p:spPr>
            <a:xfrm>
              <a:off x="8439176" y="1633220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ABEB6E0-6A5B-7E15-949B-B56F6826C214}"/>
                </a:ext>
              </a:extLst>
            </p:cNvPr>
            <p:cNvSpPr/>
            <p:nvPr/>
          </p:nvSpPr>
          <p:spPr>
            <a:xfrm>
              <a:off x="7128783" y="2049713"/>
              <a:ext cx="4155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B05BFA0-CC02-E4B6-BDF3-C8DE0C91FEBD}"/>
                </a:ext>
              </a:extLst>
            </p:cNvPr>
            <p:cNvSpPr/>
            <p:nvPr/>
          </p:nvSpPr>
          <p:spPr>
            <a:xfrm>
              <a:off x="6392220" y="2121033"/>
              <a:ext cx="415536" cy="12787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366526C-B0F6-CFE1-6DEE-5A0BEB074C7A}"/>
                </a:ext>
              </a:extLst>
            </p:cNvPr>
            <p:cNvSpPr/>
            <p:nvPr/>
          </p:nvSpPr>
          <p:spPr>
            <a:xfrm>
              <a:off x="5972935" y="2556600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578E5A8-5258-8365-8283-A329AFA0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9F5BED-3F35-6A2F-2C13-35F89D45A2D2}"/>
              </a:ext>
            </a:extLst>
          </p:cNvPr>
          <p:cNvGrpSpPr/>
          <p:nvPr/>
        </p:nvGrpSpPr>
        <p:grpSpPr>
          <a:xfrm>
            <a:off x="1727526" y="3705906"/>
            <a:ext cx="1329252" cy="1329252"/>
            <a:chOff x="3693016" y="156309"/>
            <a:chExt cx="6527269" cy="652726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36FD36B-1E49-A0CD-ABE9-CD3B8F6C3031}"/>
                </a:ext>
              </a:extLst>
            </p:cNvPr>
            <p:cNvSpPr/>
            <p:nvPr/>
          </p:nvSpPr>
          <p:spPr>
            <a:xfrm>
              <a:off x="4686640" y="1025600"/>
              <a:ext cx="4818697" cy="104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158E46-E48D-CAB8-CD42-28556EFBD4FA}"/>
                </a:ext>
              </a:extLst>
            </p:cNvPr>
            <p:cNvSpPr/>
            <p:nvPr/>
          </p:nvSpPr>
          <p:spPr>
            <a:xfrm>
              <a:off x="3899547" y="6119645"/>
              <a:ext cx="614287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BC921C9-80ED-ADF7-2415-D1DC4E935409}"/>
                </a:ext>
              </a:extLst>
            </p:cNvPr>
            <p:cNvSpPr/>
            <p:nvPr/>
          </p:nvSpPr>
          <p:spPr>
            <a:xfrm>
              <a:off x="4547301" y="4324350"/>
              <a:ext cx="4818697" cy="1556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A564BF9-A230-5EE0-D12E-18AA291FF0B5}"/>
                </a:ext>
              </a:extLst>
            </p:cNvPr>
            <p:cNvSpPr/>
            <p:nvPr/>
          </p:nvSpPr>
          <p:spPr>
            <a:xfrm>
              <a:off x="5121391" y="3509648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C05C9F3-3BFE-38C7-1354-180FD1EBA076}"/>
                </a:ext>
              </a:extLst>
            </p:cNvPr>
            <p:cNvSpPr/>
            <p:nvPr/>
          </p:nvSpPr>
          <p:spPr>
            <a:xfrm>
              <a:off x="5939689" y="3070918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FB1D568-6D9C-43C9-5765-CF103EAE53E4}"/>
                </a:ext>
              </a:extLst>
            </p:cNvPr>
            <p:cNvSpPr/>
            <p:nvPr/>
          </p:nvSpPr>
          <p:spPr>
            <a:xfrm>
              <a:off x="5121391" y="3051847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65D4435-FD3D-EAF2-7674-8BE761A3EA2D}"/>
                </a:ext>
              </a:extLst>
            </p:cNvPr>
            <p:cNvSpPr/>
            <p:nvPr/>
          </p:nvSpPr>
          <p:spPr>
            <a:xfrm>
              <a:off x="6734800" y="2126026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E9902EA-B455-1FEF-1F89-1D2E8554D876}"/>
                </a:ext>
              </a:extLst>
            </p:cNvPr>
            <p:cNvSpPr/>
            <p:nvPr/>
          </p:nvSpPr>
          <p:spPr>
            <a:xfrm>
              <a:off x="5609723" y="2176203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892CA95-104D-3F84-A513-454CBD421FB4}"/>
                </a:ext>
              </a:extLst>
            </p:cNvPr>
            <p:cNvSpPr/>
            <p:nvPr/>
          </p:nvSpPr>
          <p:spPr>
            <a:xfrm>
              <a:off x="5159058" y="2126026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BB9CB9-C59F-2CBB-2DB0-F381878207D9}"/>
                </a:ext>
              </a:extLst>
            </p:cNvPr>
            <p:cNvSpPr/>
            <p:nvPr/>
          </p:nvSpPr>
          <p:spPr>
            <a:xfrm>
              <a:off x="7652556" y="2533649"/>
              <a:ext cx="732472" cy="13231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41CBF5-F5D7-AF7E-89A7-DB9696085360}"/>
                </a:ext>
              </a:extLst>
            </p:cNvPr>
            <p:cNvSpPr/>
            <p:nvPr/>
          </p:nvSpPr>
          <p:spPr>
            <a:xfrm>
              <a:off x="8805807" y="2050420"/>
              <a:ext cx="732472" cy="24030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0E17B5E-97D8-6296-C798-A43A399B1B2D}"/>
                </a:ext>
              </a:extLst>
            </p:cNvPr>
            <p:cNvSpPr/>
            <p:nvPr/>
          </p:nvSpPr>
          <p:spPr>
            <a:xfrm>
              <a:off x="3870872" y="378761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9" name="Grafik 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8F39CC-9DF1-9B15-F524-F309BEA3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63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4680704-5C55-B737-F11C-D3A6B3977438}"/>
              </a:ext>
            </a:extLst>
          </p:cNvPr>
          <p:cNvGrpSpPr/>
          <p:nvPr/>
        </p:nvGrpSpPr>
        <p:grpSpPr>
          <a:xfrm>
            <a:off x="3178970" y="3707577"/>
            <a:ext cx="1328128" cy="1328128"/>
            <a:chOff x="3693016" y="143609"/>
            <a:chExt cx="6527269" cy="65272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CC0E06A-5F65-FF13-FBBA-E7ABEB1C3894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9F36E3-129C-30D0-6195-CF9AB2005258}"/>
                </a:ext>
              </a:extLst>
            </p:cNvPr>
            <p:cNvSpPr/>
            <p:nvPr/>
          </p:nvSpPr>
          <p:spPr>
            <a:xfrm>
              <a:off x="6685662" y="1141857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9810C73-A6B6-97F2-B156-A75909CF032B}"/>
                </a:ext>
              </a:extLst>
            </p:cNvPr>
            <p:cNvSpPr/>
            <p:nvPr/>
          </p:nvSpPr>
          <p:spPr>
            <a:xfrm>
              <a:off x="8833712" y="1195834"/>
              <a:ext cx="468918" cy="21414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F4261B-F7D5-6A19-EC8F-4FE031B44184}"/>
                </a:ext>
              </a:extLst>
            </p:cNvPr>
            <p:cNvSpPr/>
            <p:nvPr/>
          </p:nvSpPr>
          <p:spPr>
            <a:xfrm>
              <a:off x="5144331" y="2000954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1299E1F-FE00-0026-0538-FDCC7CB978C7}"/>
                </a:ext>
              </a:extLst>
            </p:cNvPr>
            <p:cNvSpPr/>
            <p:nvPr/>
          </p:nvSpPr>
          <p:spPr>
            <a:xfrm>
              <a:off x="6788924" y="2456440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8CE6C6A-72A3-672C-0ABC-ECA372D49344}"/>
                </a:ext>
              </a:extLst>
            </p:cNvPr>
            <p:cNvSpPr/>
            <p:nvPr/>
          </p:nvSpPr>
          <p:spPr>
            <a:xfrm>
              <a:off x="7594679" y="1195834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AED1E3E-EB0B-AC56-985C-24FD30548B40}"/>
                </a:ext>
              </a:extLst>
            </p:cNvPr>
            <p:cNvSpPr/>
            <p:nvPr/>
          </p:nvSpPr>
          <p:spPr>
            <a:xfrm>
              <a:off x="5142990" y="292968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3508076-66F8-5B25-D092-AB529DDDFC66}"/>
                </a:ext>
              </a:extLst>
            </p:cNvPr>
            <p:cNvSpPr/>
            <p:nvPr/>
          </p:nvSpPr>
          <p:spPr>
            <a:xfrm>
              <a:off x="6351781" y="1195834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AA6AD30-C288-19C1-62FB-0D58B3DA8ADA}"/>
                </a:ext>
              </a:extLst>
            </p:cNvPr>
            <p:cNvSpPr/>
            <p:nvPr/>
          </p:nvSpPr>
          <p:spPr>
            <a:xfrm>
              <a:off x="5142989" y="114185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4D57FAA-4696-E889-50F9-FEC332AB6E34}"/>
                </a:ext>
              </a:extLst>
            </p:cNvPr>
            <p:cNvSpPr/>
            <p:nvPr/>
          </p:nvSpPr>
          <p:spPr>
            <a:xfrm>
              <a:off x="5142990" y="158536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FEF8A14-9AAA-58EA-094C-1B6A2A470770}"/>
                </a:ext>
              </a:extLst>
            </p:cNvPr>
            <p:cNvSpPr/>
            <p:nvPr/>
          </p:nvSpPr>
          <p:spPr>
            <a:xfrm>
              <a:off x="4733263" y="1121243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F6F62F8-1DE8-5EB6-E842-BB0433C166C6}"/>
                </a:ext>
              </a:extLst>
            </p:cNvPr>
            <p:cNvSpPr/>
            <p:nvPr/>
          </p:nvSpPr>
          <p:spPr>
            <a:xfrm>
              <a:off x="7037305" y="4356494"/>
              <a:ext cx="472888" cy="4049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08BA789-375E-CEBD-8A49-0A34B3E07C6A}"/>
                </a:ext>
              </a:extLst>
            </p:cNvPr>
            <p:cNvSpPr/>
            <p:nvPr/>
          </p:nvSpPr>
          <p:spPr>
            <a:xfrm>
              <a:off x="6756400" y="3833395"/>
              <a:ext cx="1576845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ED31296-9BF4-0A6E-BFCC-41FC18C418BF}"/>
                </a:ext>
              </a:extLst>
            </p:cNvPr>
            <p:cNvSpPr/>
            <p:nvPr/>
          </p:nvSpPr>
          <p:spPr>
            <a:xfrm>
              <a:off x="6843034" y="4758358"/>
              <a:ext cx="1530810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EE6B979-F985-AF54-67D2-7F20D4988352}"/>
                </a:ext>
              </a:extLst>
            </p:cNvPr>
            <p:cNvSpPr/>
            <p:nvPr/>
          </p:nvSpPr>
          <p:spPr>
            <a:xfrm>
              <a:off x="8773378" y="3476004"/>
              <a:ext cx="884974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CFDDCB2-75C1-E8B4-5F30-BF31BF6511BC}"/>
                </a:ext>
              </a:extLst>
            </p:cNvPr>
            <p:cNvSpPr/>
            <p:nvPr/>
          </p:nvSpPr>
          <p:spPr>
            <a:xfrm>
              <a:off x="6764503" y="3484811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5C4A58-76A6-DCA4-19D7-DEFCFA9135D2}"/>
                </a:ext>
              </a:extLst>
            </p:cNvPr>
            <p:cNvSpPr/>
            <p:nvPr/>
          </p:nvSpPr>
          <p:spPr>
            <a:xfrm>
              <a:off x="5530098" y="3926190"/>
              <a:ext cx="786169" cy="12913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25A21E9-D2FF-B355-F64A-9724E5455976}"/>
                </a:ext>
              </a:extLst>
            </p:cNvPr>
            <p:cNvSpPr/>
            <p:nvPr/>
          </p:nvSpPr>
          <p:spPr>
            <a:xfrm>
              <a:off x="4728053" y="3406826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93CE215-471F-14EA-3B91-17FA1614F91D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0" name="Grafik 5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D5E75E3-BECD-08CD-AED0-F83B1C62A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5CDD953-3B71-4203-5B9B-FBBCCC9032BD}"/>
              </a:ext>
            </a:extLst>
          </p:cNvPr>
          <p:cNvGrpSpPr/>
          <p:nvPr/>
        </p:nvGrpSpPr>
        <p:grpSpPr>
          <a:xfrm>
            <a:off x="4627739" y="3708136"/>
            <a:ext cx="1325565" cy="1325565"/>
            <a:chOff x="340216" y="143609"/>
            <a:chExt cx="6527269" cy="652726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4FCDECA-15C0-CD65-D933-55BE6A2B96C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44240BCA-25A9-17E6-AE28-CCEA976E1715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1C12FD8-7559-AC18-89C5-4316DFF6E953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33C8FC8-BD81-65D5-ABEE-81B5012A2F99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FFB31A2-BD54-D43B-D82E-D674D57BDD43}"/>
                </a:ext>
              </a:extLst>
            </p:cNvPr>
            <p:cNvSpPr/>
            <p:nvPr/>
          </p:nvSpPr>
          <p:spPr>
            <a:xfrm>
              <a:off x="5115326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B78A76E-6436-F409-47A0-D814D590AFEB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CF8C9FF-31DD-D38F-BFF5-8440BBEE4703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6DF39A0-8EC5-41B5-8A35-73E081629A09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C0861DA-8C8E-D5A5-C42F-F62B2768A06B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45E720C-8559-F691-410B-D224E0262B34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80BF493-2263-92BB-4B51-5BBC43C9B5B6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C454467-7DD4-BFC1-784C-C56AA45DFDCC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37D509EA-9E1A-6F8C-0C01-513584E18E76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D3461FB-9527-FB4D-13F2-65928554D2EB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3685C2-4215-06DB-7D52-8732366CD94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2B97CF4B-E74B-4AFE-919C-D6542BC4F183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8" name="Grafik 7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E3F45B3-8FA9-1543-6902-4A7A91DB6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D139CC3-D1BA-2EFC-8510-32D8267FE10A}"/>
              </a:ext>
            </a:extLst>
          </p:cNvPr>
          <p:cNvGrpSpPr/>
          <p:nvPr/>
        </p:nvGrpSpPr>
        <p:grpSpPr>
          <a:xfrm>
            <a:off x="4623395" y="5126205"/>
            <a:ext cx="1325565" cy="1325565"/>
            <a:chOff x="7020689" y="139838"/>
            <a:chExt cx="6527269" cy="6527269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A8CCCA8-9952-FB4E-BB34-47B4C22D71B3}"/>
                </a:ext>
              </a:extLst>
            </p:cNvPr>
            <p:cNvSpPr/>
            <p:nvPr/>
          </p:nvSpPr>
          <p:spPr>
            <a:xfrm>
              <a:off x="7232685" y="367520"/>
              <a:ext cx="6171553" cy="5807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A55B0-1EF5-5C65-7A3F-F84528188306}"/>
                </a:ext>
              </a:extLst>
            </p:cNvPr>
            <p:cNvSpPr/>
            <p:nvPr/>
          </p:nvSpPr>
          <p:spPr>
            <a:xfrm>
              <a:off x="7227219" y="6115874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8740C236-BD87-47B3-A482-EEB0B9DA1EB0}"/>
                </a:ext>
              </a:extLst>
            </p:cNvPr>
            <p:cNvSpPr/>
            <p:nvPr/>
          </p:nvSpPr>
          <p:spPr>
            <a:xfrm>
              <a:off x="8040019" y="2984500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E52E081-C5C2-A266-6FC6-7E3206A78F6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D19BFC7-2EA1-46FC-7D55-F72CAAE388CF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1D8677D-30FF-4292-9E69-B7B7B495E65D}"/>
                </a:ext>
              </a:extLst>
            </p:cNvPr>
            <p:cNvSpPr/>
            <p:nvPr/>
          </p:nvSpPr>
          <p:spPr>
            <a:xfrm>
              <a:off x="8835335" y="1721702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CCF6907-3FA8-2328-0A7D-D6E1F62D4615}"/>
                </a:ext>
              </a:extLst>
            </p:cNvPr>
            <p:cNvSpPr/>
            <p:nvPr/>
          </p:nvSpPr>
          <p:spPr>
            <a:xfrm>
              <a:off x="8076602" y="4274114"/>
              <a:ext cx="4483698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FD164F8-25E6-C007-CCF0-11D83A6D457E}"/>
                </a:ext>
              </a:extLst>
            </p:cNvPr>
            <p:cNvSpPr/>
            <p:nvPr/>
          </p:nvSpPr>
          <p:spPr>
            <a:xfrm>
              <a:off x="10501823" y="3593028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8" name="Grafik 8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511909-0619-0886-8162-81B667A4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AE6DB95-F8AF-BC78-5446-2402DA5F9ADC}"/>
              </a:ext>
            </a:extLst>
          </p:cNvPr>
          <p:cNvGrpSpPr/>
          <p:nvPr/>
        </p:nvGrpSpPr>
        <p:grpSpPr>
          <a:xfrm>
            <a:off x="6076552" y="3708136"/>
            <a:ext cx="1325565" cy="1325565"/>
            <a:chOff x="340216" y="143609"/>
            <a:chExt cx="6527269" cy="6527269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FADD044-3FCA-3050-4D12-D96DE43A26B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342EAC2-2F12-3527-5C58-6F96A3784294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71CEB312-4B24-EB8F-A829-11ED435B174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27CC013-F9C6-1A5A-8576-E6CFEF7C66F1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A79EBEC-DAAF-08B4-0ECE-CA6B66037DA5}"/>
                </a:ext>
              </a:extLst>
            </p:cNvPr>
            <p:cNvSpPr/>
            <p:nvPr/>
          </p:nvSpPr>
          <p:spPr>
            <a:xfrm>
              <a:off x="5063570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7408FAB-7BD6-C248-8987-E02C6E024F9E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1ED497A-6AA7-7CD1-B108-CC1606746B32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EE5B9F3-F976-A04B-F2D9-5A95570BCB1D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92555C8-6C07-B07E-4D9B-9303B6E99D1C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65FC59C-9C20-4310-388C-CA4E3A8833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B051F80-9473-BC80-D99C-FFCC17603663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DD2E3438-D9B5-D445-E48A-7AE983A143F7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AFA777-CF77-A530-A9DB-D3578EA097A3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8F30ADA0-9C8B-E2E2-4B25-3B1A6E3F1977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619A2ED9-595C-8109-0329-FA2679F13FE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A151B73-EC44-52E5-05E3-035606499992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6" name="Grafik 1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8DC0542E-B91B-CC7F-2FC0-ADD4E77A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1386E839-D01B-EA7A-C356-8247AFA0839E}"/>
              </a:ext>
            </a:extLst>
          </p:cNvPr>
          <p:cNvGrpSpPr/>
          <p:nvPr/>
        </p:nvGrpSpPr>
        <p:grpSpPr>
          <a:xfrm>
            <a:off x="6073295" y="5135585"/>
            <a:ext cx="1325563" cy="1325563"/>
            <a:chOff x="7020689" y="139838"/>
            <a:chExt cx="6527269" cy="652726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D94DC81E-DB77-4306-BE93-BA434BA566AD}"/>
                </a:ext>
              </a:extLst>
            </p:cNvPr>
            <p:cNvSpPr/>
            <p:nvPr/>
          </p:nvSpPr>
          <p:spPr>
            <a:xfrm>
              <a:off x="7227219" y="367518"/>
              <a:ext cx="6171553" cy="6155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B5C80D4-BA46-E45D-40C9-C796C5863995}"/>
                </a:ext>
              </a:extLst>
            </p:cNvPr>
            <p:cNvSpPr/>
            <p:nvPr/>
          </p:nvSpPr>
          <p:spPr>
            <a:xfrm>
              <a:off x="7227219" y="6115874"/>
              <a:ext cx="566328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A38151F5-3164-F54D-EC9B-304A1763CBA9}"/>
                </a:ext>
              </a:extLst>
            </p:cNvPr>
            <p:cNvSpPr/>
            <p:nvPr/>
          </p:nvSpPr>
          <p:spPr>
            <a:xfrm>
              <a:off x="8040019" y="2984500"/>
              <a:ext cx="4609181" cy="12826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3BC7C88-17A2-726F-C138-A7969351D8FC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18CFADF-8384-11DD-3F58-CEB64B0A4D88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C1621200-793D-F327-6095-8C3B838B6E81}"/>
                </a:ext>
              </a:extLst>
            </p:cNvPr>
            <p:cNvSpPr/>
            <p:nvPr/>
          </p:nvSpPr>
          <p:spPr>
            <a:xfrm>
              <a:off x="8797118" y="1725740"/>
              <a:ext cx="554920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E7EBE71-5EB6-5A80-7EAE-36123421CFE6}"/>
                </a:ext>
              </a:extLst>
            </p:cNvPr>
            <p:cNvSpPr/>
            <p:nvPr/>
          </p:nvSpPr>
          <p:spPr>
            <a:xfrm>
              <a:off x="8076603" y="4764713"/>
              <a:ext cx="4483698" cy="8535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B7FE80B1-7014-D225-6E0D-4D94121C14B0}"/>
                </a:ext>
              </a:extLst>
            </p:cNvPr>
            <p:cNvSpPr/>
            <p:nvPr/>
          </p:nvSpPr>
          <p:spPr>
            <a:xfrm>
              <a:off x="10078988" y="3981141"/>
              <a:ext cx="2570212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4" name="Grafik 1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EF146C-4A3F-A60D-8C0D-C2D1C3FD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1A8815A-AD05-EE7E-2EFF-A2179F969E67}"/>
              </a:ext>
            </a:extLst>
          </p:cNvPr>
          <p:cNvGrpSpPr/>
          <p:nvPr/>
        </p:nvGrpSpPr>
        <p:grpSpPr>
          <a:xfrm>
            <a:off x="7525202" y="3714149"/>
            <a:ext cx="1319175" cy="1319175"/>
            <a:chOff x="3693016" y="154944"/>
            <a:chExt cx="6527269" cy="6527269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D9932035-0A0B-F2D8-4A06-6E3593C36190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43C2361B-25C0-80F2-FFAF-B4A1CEAAD0D4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A2EE09A-7705-1275-812C-D15F4D5DD2FE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90123B1-3583-5E1A-2897-2F28872F2AD0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2135589D-AF31-4F80-3481-9C642C54BCFE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F3068F6-1052-8CCD-16E6-1ECFC0C05CAE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52F1B66-31FD-7ACB-7806-6A1CA54835A5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1743585-AAAC-3C37-52D7-1B5D6120A93E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0EAAE131-6641-4910-0A93-C352312C1EE7}"/>
                </a:ext>
              </a:extLst>
            </p:cNvPr>
            <p:cNvSpPr/>
            <p:nvPr/>
          </p:nvSpPr>
          <p:spPr>
            <a:xfrm>
              <a:off x="6867322" y="3418579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66BC3CB7-3B65-3B58-9E0B-95926519DDD8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13EFF9BD-11A8-304A-F30E-FB168791023E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BF09D81E-9B0E-2546-9AE3-C8682E013DC6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32216F4C-49E5-A4D3-E785-4E0CCE1263D1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9238C11-C826-33BD-ADCC-296E1016C44B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E81CCF2F-0D48-DDD4-C606-B450757035DD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1AEF2A05-2B58-1E5A-F1AA-D290D8DEB273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326C640-AFFF-6F0C-2B64-0D04E1A7F436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EF9E41CF-E734-E226-4D60-39CB1D18AD13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CE27DE64-4870-77AF-BBE0-543420CAF3AF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0FF0CEDD-CE5D-21B7-E1C4-0D98918163BA}"/>
                </a:ext>
              </a:extLst>
            </p:cNvPr>
            <p:cNvSpPr/>
            <p:nvPr/>
          </p:nvSpPr>
          <p:spPr>
            <a:xfrm>
              <a:off x="8485840" y="1646694"/>
              <a:ext cx="297036" cy="8129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5FF22BC5-B07A-4967-FE47-E7B7FE3B2BA0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599AA3F6-EA41-61AA-7713-E4C96285E03F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B327DFB1-3AFE-3B7C-DA81-F74AAF4F608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9" name="Grafik 16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F55205-BCA3-7238-B701-D2B5A387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49323BDD-1D42-B02C-6A99-8120C6236293}"/>
              </a:ext>
            </a:extLst>
          </p:cNvPr>
          <p:cNvGrpSpPr/>
          <p:nvPr/>
        </p:nvGrpSpPr>
        <p:grpSpPr>
          <a:xfrm>
            <a:off x="8966206" y="3714148"/>
            <a:ext cx="1319176" cy="1319176"/>
            <a:chOff x="3693016" y="154944"/>
            <a:chExt cx="6527269" cy="652726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88D36E2E-9226-51C2-60A2-09894075DE6E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FB932420-C736-9AA9-28D4-5A14A22C05EA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556E547-ADC0-8B0B-5B1A-0281E64D10A1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5BFB667C-986E-29D3-168F-89A57A44D2CB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F7D08B45-C984-B33C-83E6-28C5ED83E19B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8221A86-F95C-31A6-789E-D2A5CABD411B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67D2884-6368-6618-F2F2-167BD0D3A55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80F8566-ECF6-6F7B-0698-BAECA6782359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6183972-AFE0-FC4C-427F-7F0EA6361499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333E1C95-E128-FBB0-5157-B4E5FDFA89D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425E6E0-C7FF-45A4-4395-0FFE4A15C63F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F9B2321-9E2C-75BD-8FE3-8F114A5F7B05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4C876474-DCAB-B508-40BB-DDFB699408E1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779C06B-4E4B-0E37-CE4D-4D3ACFA19181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887A83DE-1897-EC0E-1199-817F8E208AEB}"/>
                </a:ext>
              </a:extLst>
            </p:cNvPr>
            <p:cNvSpPr/>
            <p:nvPr/>
          </p:nvSpPr>
          <p:spPr>
            <a:xfrm>
              <a:off x="8021821" y="1109605"/>
              <a:ext cx="1220869" cy="17639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C7E39B4-82BE-EC15-F4BF-BB7DC1EDAA9E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C2D0B24-8E09-AC4C-9755-BBBED19935DD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7B220150-9161-C52F-94AE-931E220824A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C3B90B8-B8D4-BD97-AC8B-7AA40B0D7541}"/>
                </a:ext>
              </a:extLst>
            </p:cNvPr>
            <p:cNvSpPr/>
            <p:nvPr/>
          </p:nvSpPr>
          <p:spPr>
            <a:xfrm>
              <a:off x="6745290" y="3448224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D356CA7B-F498-0C64-729C-4BE92D0EEE30}"/>
                </a:ext>
              </a:extLst>
            </p:cNvPr>
            <p:cNvSpPr/>
            <p:nvPr/>
          </p:nvSpPr>
          <p:spPr>
            <a:xfrm>
              <a:off x="5203959" y="4307321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0AA07F15-4D35-259F-26AE-3B821109E95C}"/>
                </a:ext>
              </a:extLst>
            </p:cNvPr>
            <p:cNvSpPr/>
            <p:nvPr/>
          </p:nvSpPr>
          <p:spPr>
            <a:xfrm>
              <a:off x="6848552" y="4762807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B603E2D8-4BB0-C2FE-2743-4A687AC2C322}"/>
                </a:ext>
              </a:extLst>
            </p:cNvPr>
            <p:cNvSpPr/>
            <p:nvPr/>
          </p:nvSpPr>
          <p:spPr>
            <a:xfrm>
              <a:off x="5202618" y="523605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E159204A-7CD3-BBB7-8617-2303D4043E32}"/>
                </a:ext>
              </a:extLst>
            </p:cNvPr>
            <p:cNvSpPr/>
            <p:nvPr/>
          </p:nvSpPr>
          <p:spPr>
            <a:xfrm>
              <a:off x="6411409" y="3502201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6222B0FE-B130-2B87-13DA-340806B407C8}"/>
                </a:ext>
              </a:extLst>
            </p:cNvPr>
            <p:cNvSpPr/>
            <p:nvPr/>
          </p:nvSpPr>
          <p:spPr>
            <a:xfrm>
              <a:off x="5202617" y="344822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63379240-AF69-1771-618E-F672D5E1B0EE}"/>
                </a:ext>
              </a:extLst>
            </p:cNvPr>
            <p:cNvSpPr/>
            <p:nvPr/>
          </p:nvSpPr>
          <p:spPr>
            <a:xfrm>
              <a:off x="5202618" y="3891736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75FF11D6-9AD5-E968-FC58-396C8F6FFA74}"/>
                </a:ext>
              </a:extLst>
            </p:cNvPr>
            <p:cNvSpPr/>
            <p:nvPr/>
          </p:nvSpPr>
          <p:spPr>
            <a:xfrm>
              <a:off x="4673572" y="3452965"/>
              <a:ext cx="492200" cy="21816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7" name="Grafik 19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803774C-B7B9-FD54-241D-53034234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554128B4-F78D-A287-3DE9-A653C7E4575D}"/>
              </a:ext>
            </a:extLst>
          </p:cNvPr>
          <p:cNvGrpSpPr/>
          <p:nvPr/>
        </p:nvGrpSpPr>
        <p:grpSpPr>
          <a:xfrm>
            <a:off x="10407211" y="3709572"/>
            <a:ext cx="1319175" cy="1319175"/>
            <a:chOff x="3693016" y="165365"/>
            <a:chExt cx="6527269" cy="6527269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B7DB5F7E-19CE-CD4B-7D35-9A6B01E4113B}"/>
                </a:ext>
              </a:extLst>
            </p:cNvPr>
            <p:cNvSpPr/>
            <p:nvPr/>
          </p:nvSpPr>
          <p:spPr>
            <a:xfrm>
              <a:off x="3899546" y="6130066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59B8414-81AD-24B8-5B7F-84390D54E95C}"/>
                </a:ext>
              </a:extLst>
            </p:cNvPr>
            <p:cNvSpPr/>
            <p:nvPr/>
          </p:nvSpPr>
          <p:spPr>
            <a:xfrm>
              <a:off x="3899545" y="401740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534963D7-E792-0527-4C02-450BDA84D4DE}"/>
                </a:ext>
              </a:extLst>
            </p:cNvPr>
            <p:cNvSpPr/>
            <p:nvPr/>
          </p:nvSpPr>
          <p:spPr>
            <a:xfrm>
              <a:off x="5900505" y="4779361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80BE6ECD-182C-9F6C-4AD4-9BFB0600E042}"/>
                </a:ext>
              </a:extLst>
            </p:cNvPr>
            <p:cNvSpPr/>
            <p:nvPr/>
          </p:nvSpPr>
          <p:spPr>
            <a:xfrm>
              <a:off x="5557708" y="5231913"/>
              <a:ext cx="74477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B7D8E2C5-330E-632F-4C8D-5D155E80225D}"/>
                </a:ext>
              </a:extLst>
            </p:cNvPr>
            <p:cNvSpPr/>
            <p:nvPr/>
          </p:nvSpPr>
          <p:spPr>
            <a:xfrm>
              <a:off x="6302480" y="4361324"/>
              <a:ext cx="388669" cy="852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9EBD1B0-0D7E-D4EC-4B4F-FCB91BB3D9AA}"/>
                </a:ext>
              </a:extLst>
            </p:cNvPr>
            <p:cNvSpPr/>
            <p:nvPr/>
          </p:nvSpPr>
          <p:spPr>
            <a:xfrm>
              <a:off x="5185321" y="3468334"/>
              <a:ext cx="150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979BA0EF-0E17-5D66-219F-40630EA2A2C5}"/>
                </a:ext>
              </a:extLst>
            </p:cNvPr>
            <p:cNvSpPr/>
            <p:nvPr/>
          </p:nvSpPr>
          <p:spPr>
            <a:xfrm>
              <a:off x="7454388" y="459633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B351FD0-07D1-8A9D-1012-1E3554201229}"/>
                </a:ext>
              </a:extLst>
            </p:cNvPr>
            <p:cNvSpPr/>
            <p:nvPr/>
          </p:nvSpPr>
          <p:spPr>
            <a:xfrm>
              <a:off x="6841851" y="3480290"/>
              <a:ext cx="2505350" cy="22031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2AA90F5D-5E84-D709-A643-26F94B1687E3}"/>
                </a:ext>
              </a:extLst>
            </p:cNvPr>
            <p:cNvSpPr/>
            <p:nvPr/>
          </p:nvSpPr>
          <p:spPr>
            <a:xfrm>
              <a:off x="4289368" y="3509188"/>
              <a:ext cx="744772" cy="21742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F2E1FDE2-5CC6-AFCC-412C-9E7064A204CD}"/>
                </a:ext>
              </a:extLst>
            </p:cNvPr>
            <p:cNvSpPr/>
            <p:nvPr/>
          </p:nvSpPr>
          <p:spPr>
            <a:xfrm>
              <a:off x="4655810" y="4353364"/>
              <a:ext cx="901898" cy="8529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A11EDDAE-4637-859C-F3D2-28BF6CAC0EAF}"/>
                </a:ext>
              </a:extLst>
            </p:cNvPr>
            <p:cNvSpPr/>
            <p:nvPr/>
          </p:nvSpPr>
          <p:spPr>
            <a:xfrm>
              <a:off x="5571013" y="4314359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53E9EAFB-9E2D-E57D-59EC-27D61A2917B4}"/>
                </a:ext>
              </a:extLst>
            </p:cNvPr>
            <p:cNvSpPr/>
            <p:nvPr/>
          </p:nvSpPr>
          <p:spPr>
            <a:xfrm>
              <a:off x="5571013" y="3931685"/>
              <a:ext cx="71816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80A56269-D077-A9E6-164A-8FE28574D8E9}"/>
                </a:ext>
              </a:extLst>
            </p:cNvPr>
            <p:cNvSpPr/>
            <p:nvPr/>
          </p:nvSpPr>
          <p:spPr>
            <a:xfrm>
              <a:off x="7060508" y="20637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B9599B27-C783-8953-4920-5D6A54E49C7E}"/>
                </a:ext>
              </a:extLst>
            </p:cNvPr>
            <p:cNvSpPr/>
            <p:nvPr/>
          </p:nvSpPr>
          <p:spPr>
            <a:xfrm>
              <a:off x="5517902" y="1597707"/>
              <a:ext cx="78457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4E57331-18E2-7B3B-496D-B16ECD971A72}"/>
                </a:ext>
              </a:extLst>
            </p:cNvPr>
            <p:cNvSpPr/>
            <p:nvPr/>
          </p:nvSpPr>
          <p:spPr>
            <a:xfrm>
              <a:off x="5110245" y="251696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F3468CD3-BED3-759D-FA1E-CAF5A4717D79}"/>
                </a:ext>
              </a:extLst>
            </p:cNvPr>
            <p:cNvSpPr/>
            <p:nvPr/>
          </p:nvSpPr>
          <p:spPr>
            <a:xfrm>
              <a:off x="683916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8F94BD0-FC87-4583-7D19-E14F16051CE9}"/>
                </a:ext>
              </a:extLst>
            </p:cNvPr>
            <p:cNvSpPr/>
            <p:nvPr/>
          </p:nvSpPr>
          <p:spPr>
            <a:xfrm>
              <a:off x="6790534" y="160722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5C6FDBB6-AE6F-1EE3-ABD0-9DA1B40D5979}"/>
                </a:ext>
              </a:extLst>
            </p:cNvPr>
            <p:cNvSpPr/>
            <p:nvPr/>
          </p:nvSpPr>
          <p:spPr>
            <a:xfrm>
              <a:off x="6875119" y="2465585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18E11876-70F8-4397-0B46-1E378EFFA8CF}"/>
                </a:ext>
              </a:extLst>
            </p:cNvPr>
            <p:cNvSpPr/>
            <p:nvPr/>
          </p:nvSpPr>
          <p:spPr>
            <a:xfrm>
              <a:off x="4723396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EC3F206A-FDCD-E317-A4C0-4710BBF542DA}"/>
                </a:ext>
              </a:extLst>
            </p:cNvPr>
            <p:cNvSpPr/>
            <p:nvPr/>
          </p:nvSpPr>
          <p:spPr>
            <a:xfrm>
              <a:off x="879928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19" name="Grafik 2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96FE9CB-2B23-FE80-1E83-14F263EE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278714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Sekunden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172673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Wochentag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3181468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463032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Sonnen-aufgang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607638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Sonnen-untergang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7521297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innen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8B392316-785D-D0F4-A3DA-99E0606BBFA0}"/>
              </a:ext>
            </a:extLst>
          </p:cNvPr>
          <p:cNvSpPr txBox="1"/>
          <p:nvPr/>
        </p:nvSpPr>
        <p:spPr>
          <a:xfrm>
            <a:off x="897255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8557B2EF-9D25-B607-A2B7-1B27DD538360}"/>
              </a:ext>
            </a:extLst>
          </p:cNvPr>
          <p:cNvSpPr txBox="1"/>
          <p:nvPr/>
        </p:nvSpPr>
        <p:spPr>
          <a:xfrm>
            <a:off x="10380272" y="3102155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 err="1"/>
              <a:t>Luftfeuchtig-keit</a:t>
            </a:r>
            <a:r>
              <a:rPr lang="de-CH" sz="1600" i="1" dirty="0"/>
              <a:t>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325895" y="3076572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87901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231855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75017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668225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519383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810329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955104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103322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751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325972" y="2421464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7403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32589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69781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98854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744674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452155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309758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163906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84576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1034095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96" name="Grafik 295">
            <a:extLst>
              <a:ext uri="{FF2B5EF4-FFF2-40B4-BE49-F238E27FC236}">
                <a16:creationId xmlns:a16="http://schemas.microsoft.com/office/drawing/2014/main" id="{CA35B74F-1344-108D-DC18-BD6F4CE97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5560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7" name="Grafik 296">
            <a:extLst>
              <a:ext uri="{FF2B5EF4-FFF2-40B4-BE49-F238E27FC236}">
                <a16:creationId xmlns:a16="http://schemas.microsoft.com/office/drawing/2014/main" id="{9B7527F8-55B2-FBA8-77C7-DBAD2C21F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4384965" y="2662417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8" name="Grafik 297">
            <a:extLst>
              <a:ext uri="{FF2B5EF4-FFF2-40B4-BE49-F238E27FC236}">
                <a16:creationId xmlns:a16="http://schemas.microsoft.com/office/drawing/2014/main" id="{994DE78C-7EDD-65D9-E23C-3B3EA159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845943" y="266170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2894D8A1-906C-1912-31C3-573A06C35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7313210" y="265644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0" name="Grafik 299">
            <a:extLst>
              <a:ext uri="{FF2B5EF4-FFF2-40B4-BE49-F238E27FC236}">
                <a16:creationId xmlns:a16="http://schemas.microsoft.com/office/drawing/2014/main" id="{813300A8-E551-89C5-1E35-9D00FF93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9280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1" name="Grafik 300">
            <a:extLst>
              <a:ext uri="{FF2B5EF4-FFF2-40B4-BE49-F238E27FC236}">
                <a16:creationId xmlns:a16="http://schemas.microsoft.com/office/drawing/2014/main" id="{37BF69C1-5D56-E36D-D731-75B26EB3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0201704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3F4B8832-8EF9-46D8-706A-EB60D41CA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505531" y="2666412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3" name="Grafik 302">
            <a:extLst>
              <a:ext uri="{FF2B5EF4-FFF2-40B4-BE49-F238E27FC236}">
                <a16:creationId xmlns:a16="http://schemas.microsoft.com/office/drawing/2014/main" id="{A3D8EEBE-57E4-4F40-C492-4ABE874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70606" y="2666269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4" name="Grafik 303">
            <a:extLst>
              <a:ext uri="{FF2B5EF4-FFF2-40B4-BE49-F238E27FC236}">
                <a16:creationId xmlns:a16="http://schemas.microsoft.com/office/drawing/2014/main" id="{AD2F1272-B463-395A-78B2-787F75EA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628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F9832519-10F0-720A-98CB-2709D8B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19</a:t>
            </a:fld>
            <a:endParaRPr lang="de-CH"/>
          </a:p>
        </p:txBody>
      </p:sp>
      <p:sp>
        <p:nvSpPr>
          <p:cNvPr id="228" name="Datumsplatzhalter 227">
            <a:extLst>
              <a:ext uri="{FF2B5EF4-FFF2-40B4-BE49-F238E27FC236}">
                <a16:creationId xmlns:a16="http://schemas.microsoft.com/office/drawing/2014/main" id="{BA02BFB8-842A-89D8-4734-A14DA70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71562F3-D2BA-5BD2-058B-8606C2ABD082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7E51E106-54C6-5246-B4E5-DC571DD818D3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DB0D234-0E24-60D9-15CA-2A18FFD442D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809F8270-2BD9-648E-713F-469D90F30DC8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BBB53001-71BB-D511-605E-2EF3A0584CB7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61ED5CB-EB42-0798-F975-0D51ED8A2AC9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454FCC16-34D4-6054-9EF7-1EA208E4BF7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B37B257-7B5F-BF77-2513-C357CC7B04AA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36266A04-0F1E-9954-89AE-509B8AEC76C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F749D5C8-4AFC-FA17-245D-9435AA1DE6DD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64E4CEBA-087E-C9B9-69A6-53F965F804C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0" name="Grafik 2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C75711-16CF-293E-F82C-2EC485067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C8FF465A-B0F0-8E27-6250-FBAEB550BFF2}"/>
              </a:ext>
            </a:extLst>
          </p:cNvPr>
          <p:cNvSpPr txBox="1"/>
          <p:nvPr/>
        </p:nvSpPr>
        <p:spPr>
          <a:xfrm>
            <a:off x="5630386" y="60715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sz="1200" dirty="0"/>
              <a:t> Erscheint nur, wenn «</a:t>
            </a:r>
            <a:r>
              <a:rPr lang="de-CH" sz="1200" dirty="0" err="1"/>
              <a:t>OpenWeather</a:t>
            </a:r>
            <a:r>
              <a:rPr lang="de-CH" sz="1200" dirty="0"/>
              <a:t>» eingerichtet ist. </a:t>
            </a:r>
          </a:p>
          <a:p>
            <a:pPr algn="r"/>
            <a:r>
              <a:rPr lang="de-CH" sz="1200" dirty="0"/>
              <a:t>Erfordert einen persönlichen API-Key.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CF690284-1885-52EE-B23D-E6DE7C73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5679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sz="4000" b="1" dirty="0"/>
              <a:t>Herzlichen Glückwunsch zur </a:t>
            </a:r>
            <a:r>
              <a:rPr lang="de-CH" sz="4000" b="1" dirty="0" err="1"/>
              <a:t>QlockWiFive</a:t>
            </a:r>
            <a:r>
              <a:rPr lang="de-CH" sz="4000" b="1" dirty="0"/>
              <a:t> </a:t>
            </a:r>
            <a:r>
              <a:rPr lang="de-CH" sz="4000" b="1" dirty="0" err="1"/>
              <a:t>Wortuhr</a:t>
            </a:r>
            <a:r>
              <a:rPr lang="de-CH" sz="4000" b="1" dirty="0"/>
              <a:t>!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Top-Features:</a:t>
            </a:r>
          </a:p>
          <a:p>
            <a:r>
              <a:rPr lang="de-CH" dirty="0"/>
              <a:t>Uhrzeit in Worten</a:t>
            </a:r>
          </a:p>
          <a:p>
            <a:r>
              <a:rPr lang="de-CH" dirty="0"/>
              <a:t>Bedienung via Infrarot Fernbedienung, Webinterface oder über Taster auf der Rückseite der Uhr</a:t>
            </a:r>
          </a:p>
          <a:p>
            <a:r>
              <a:rPr lang="de-CH" dirty="0"/>
              <a:t>automatische Helligkeitsregelung</a:t>
            </a:r>
          </a:p>
          <a:p>
            <a:r>
              <a:rPr lang="de-CH" dirty="0"/>
              <a:t>Info zum Raumklima</a:t>
            </a:r>
          </a:p>
          <a:p>
            <a:r>
              <a:rPr lang="de-CH" dirty="0"/>
              <a:t>Info zur Umgebung</a:t>
            </a:r>
          </a:p>
          <a:p>
            <a:r>
              <a:rPr lang="de-CH" dirty="0"/>
              <a:t>Hochpräzise Uhrzeit (Uhrenquarz, Synchronisierung mit Zeitserver)</a:t>
            </a:r>
          </a:p>
          <a:p>
            <a:r>
              <a:rPr lang="de-CH" dirty="0"/>
              <a:t>Events (Jahrestage mit Lauftexten und Animationen)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F7F27797-E9D7-5E01-49B2-602B3B0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98127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173603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Automatische Helligkeit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3184056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Farbe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4638793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Auto. Farbwechsel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608765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Transition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7533714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Puristen-modus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8978622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GSI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1516520" y="3076572"/>
            <a:ext cx="91705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233633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377588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5207503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8139575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6651164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9560623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41324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1516520" y="2417255"/>
            <a:ext cx="4508248" cy="9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151652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7445869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8904071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5978880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4554909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3096392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10303087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20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844356" y="2660194"/>
            <a:ext cx="312789" cy="308087"/>
          </a:xfrm>
          <a:prstGeom prst="roundRect">
            <a:avLst/>
          </a:prstGeom>
        </p:spPr>
      </p:pic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7BB09D19-B25E-0490-55AB-66128FEA7B5A}"/>
              </a:ext>
            </a:extLst>
          </p:cNvPr>
          <p:cNvGrpSpPr/>
          <p:nvPr/>
        </p:nvGrpSpPr>
        <p:grpSpPr>
          <a:xfrm>
            <a:off x="1737880" y="3715568"/>
            <a:ext cx="1323723" cy="1323723"/>
            <a:chOff x="3693016" y="160543"/>
            <a:chExt cx="6527269" cy="6527269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C003C37-D5E4-B3F4-880C-BC8D03D02828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0A4B20EF-3652-3548-27D2-866C9A464BEC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0A7EEBF5-88FF-DCE4-6FE5-1538D734F63C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B3C9E476-06E3-8972-347E-38AB9A53684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33D4B174-E62F-38A5-83B6-83C172EDE53D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02F8464-1793-EE8D-4255-AA75DCB99C05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DDDDE319-5EED-E0DF-FDF6-7FA64CD4D2CC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7226C875-E57B-B566-CE3D-D334E0724C35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9BB319D-3C0B-F57F-1561-0109EA811727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7646A9FE-30C6-D0CA-9249-89F21170C11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2E33D256-8DA2-B67E-8C0B-BAB4D9911500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8CB0F22D-00EA-953A-A633-58EEB9257376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7DF8775-C861-3307-32F0-A967A4371221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E2CA5A6B-F94D-ED67-FFE2-F78416A3D0D4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1880431-5913-E09B-639D-31FDDD2908E9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B63BF29F-6F54-880B-A246-5F876A5A8881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5D93AF7-0C0D-0FA2-893B-8CFA40E800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53EE9AD3-1398-1113-2A7B-B2DC01F3E2B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EFFC0AB-69C6-E509-70A8-F52F8BDB33F3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711DE18E-4D21-3ED1-F4E1-3BE38AC7337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934ED17-5A07-B6B3-3301-F4FDE69EAC70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860C30DF-7A85-E396-697F-82ED59994331}"/>
                </a:ext>
              </a:extLst>
            </p:cNvPr>
            <p:cNvSpPr/>
            <p:nvPr/>
          </p:nvSpPr>
          <p:spPr>
            <a:xfrm>
              <a:off x="5926224" y="4320451"/>
              <a:ext cx="12016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2" name="Grafik 27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280EB43-D9AE-A7B2-0396-8F5ED0BF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504AA8F1-3204-1C2A-ACD1-A56BA82955DD}"/>
              </a:ext>
            </a:extLst>
          </p:cNvPr>
          <p:cNvGrpSpPr/>
          <p:nvPr/>
        </p:nvGrpSpPr>
        <p:grpSpPr>
          <a:xfrm>
            <a:off x="3184046" y="3721095"/>
            <a:ext cx="1325564" cy="1325564"/>
            <a:chOff x="3693016" y="126868"/>
            <a:chExt cx="6527269" cy="6527269"/>
          </a:xfrm>
        </p:grpSpPr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FAAD6DAB-9A9D-27E0-A171-8D32E7D7C57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2550113-F728-515B-32E8-4EA9CC771392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637157A5-55AC-B596-243D-CB6C83342378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266766D0-351A-F57D-D4C4-9E6B325A382F}"/>
                </a:ext>
              </a:extLst>
            </p:cNvPr>
            <p:cNvSpPr/>
            <p:nvPr/>
          </p:nvSpPr>
          <p:spPr>
            <a:xfrm>
              <a:off x="6342179" y="164702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AA784514-EE2E-DC3A-583D-822B294DCC67}"/>
                </a:ext>
              </a:extLst>
            </p:cNvPr>
            <p:cNvSpPr/>
            <p:nvPr/>
          </p:nvSpPr>
          <p:spPr>
            <a:xfrm>
              <a:off x="5064088" y="165344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0027704F-746C-D060-D065-90E91BD2A503}"/>
                </a:ext>
              </a:extLst>
            </p:cNvPr>
            <p:cNvSpPr/>
            <p:nvPr/>
          </p:nvSpPr>
          <p:spPr>
            <a:xfrm>
              <a:off x="7491201" y="1653446"/>
              <a:ext cx="891367" cy="1206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52C6F07A-69C5-B9E9-2D81-71C89264F973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F3616F39-CFF5-CA4A-FA72-7A44260CED37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9BB288FF-0109-DDC9-7A9D-E4008E347BBF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1099D536-B589-9CE7-8392-FB86B92C06A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88844D8-023D-C3EF-B122-555AEE6C76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B2EAFC03-9433-96F6-323F-44B1B468BEEF}"/>
                </a:ext>
              </a:extLst>
            </p:cNvPr>
            <p:cNvSpPr/>
            <p:nvPr/>
          </p:nvSpPr>
          <p:spPr>
            <a:xfrm>
              <a:off x="6289362" y="382330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DC9466B-4364-3358-A184-B89790AA0106}"/>
                </a:ext>
              </a:extLst>
            </p:cNvPr>
            <p:cNvSpPr/>
            <p:nvPr/>
          </p:nvSpPr>
          <p:spPr>
            <a:xfrm>
              <a:off x="4667967" y="3433823"/>
              <a:ext cx="1234672" cy="2217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BDAF4BF5-48C7-89F8-34D9-69E488B5292E}"/>
                </a:ext>
              </a:extLst>
            </p:cNvPr>
            <p:cNvSpPr/>
            <p:nvPr/>
          </p:nvSpPr>
          <p:spPr>
            <a:xfrm>
              <a:off x="7612183" y="3429000"/>
              <a:ext cx="160793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5" name="Grafik 30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53CD295-925A-876A-41BE-E4E02D8C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26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CAD5B8AE-6B48-3851-7431-D6320372656F}"/>
              </a:ext>
            </a:extLst>
          </p:cNvPr>
          <p:cNvGrpSpPr/>
          <p:nvPr/>
        </p:nvGrpSpPr>
        <p:grpSpPr>
          <a:xfrm>
            <a:off x="4628049" y="3726572"/>
            <a:ext cx="1313053" cy="1313053"/>
            <a:chOff x="3693016" y="66103"/>
            <a:chExt cx="6527269" cy="6527269"/>
          </a:xfrm>
        </p:grpSpPr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3C51A051-8FAB-83EE-C334-A7838A5A535F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7E078B22-B01A-BC8F-2A8C-044D74100D8B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907EF3A5-062E-ED2E-DD1E-A2A38B8D618A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63733EA6-DA8F-8FA7-5020-7D42FB08A0FE}"/>
                </a:ext>
              </a:extLst>
            </p:cNvPr>
            <p:cNvSpPr/>
            <p:nvPr/>
          </p:nvSpPr>
          <p:spPr>
            <a:xfrm>
              <a:off x="6342179" y="162170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ED27E6C7-D3B1-7A0C-D0C7-35E4D87338B9}"/>
                </a:ext>
              </a:extLst>
            </p:cNvPr>
            <p:cNvSpPr/>
            <p:nvPr/>
          </p:nvSpPr>
          <p:spPr>
            <a:xfrm>
              <a:off x="5064142" y="160988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9C61ABC-86E7-FB26-9300-0EDF18E8467B}"/>
                </a:ext>
              </a:extLst>
            </p:cNvPr>
            <p:cNvSpPr/>
            <p:nvPr/>
          </p:nvSpPr>
          <p:spPr>
            <a:xfrm>
              <a:off x="7491201" y="1557051"/>
              <a:ext cx="1347432" cy="1336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3A14EE14-3AF0-F112-BE29-8C052A75DFA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89FFB726-6EB7-3F71-F24C-D5C4D8AE054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3EC04D46-C3A2-7EA0-3B9D-89520FFC7D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B3A9565A-E2DA-9719-1BD4-0C9A0D10F493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11B88465-BAE5-E39A-2BF9-5F7DB1DC67EF}"/>
                </a:ext>
              </a:extLst>
            </p:cNvPr>
            <p:cNvSpPr/>
            <p:nvPr/>
          </p:nvSpPr>
          <p:spPr>
            <a:xfrm>
              <a:off x="7539642" y="379837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233A33F0-DA04-6893-4A4B-88F5C13F86B8}"/>
                </a:ext>
              </a:extLst>
            </p:cNvPr>
            <p:cNvSpPr/>
            <p:nvPr/>
          </p:nvSpPr>
          <p:spPr>
            <a:xfrm>
              <a:off x="8838633" y="342900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37B2F993-F201-DBA1-B449-29A1474F633A}"/>
                </a:ext>
              </a:extLst>
            </p:cNvPr>
            <p:cNvSpPr/>
            <p:nvPr/>
          </p:nvSpPr>
          <p:spPr>
            <a:xfrm>
              <a:off x="5139989" y="47339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1D99BB3F-3A3B-6D90-3E7F-232964F35A39}"/>
                </a:ext>
              </a:extLst>
            </p:cNvPr>
            <p:cNvSpPr/>
            <p:nvPr/>
          </p:nvSpPr>
          <p:spPr>
            <a:xfrm>
              <a:off x="5139989" y="5137026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75F4B311-97FA-003F-78D8-138752B08B14}"/>
                </a:ext>
              </a:extLst>
            </p:cNvPr>
            <p:cNvSpPr/>
            <p:nvPr/>
          </p:nvSpPr>
          <p:spPr>
            <a:xfrm>
              <a:off x="5615401" y="3849429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EE31AC85-D1FA-87BB-3EE7-A5CF228872B6}"/>
                </a:ext>
              </a:extLst>
            </p:cNvPr>
            <p:cNvSpPr/>
            <p:nvPr/>
          </p:nvSpPr>
          <p:spPr>
            <a:xfrm>
              <a:off x="5139989" y="432177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FE35B72A-9302-1796-173A-051A9A57856C}"/>
                </a:ext>
              </a:extLst>
            </p:cNvPr>
            <p:cNvSpPr/>
            <p:nvPr/>
          </p:nvSpPr>
          <p:spPr>
            <a:xfrm>
              <a:off x="5152843" y="3350226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C4BD84D6-380F-7008-BAEE-E4E05DB207E6}"/>
                </a:ext>
              </a:extLst>
            </p:cNvPr>
            <p:cNvSpPr/>
            <p:nvPr/>
          </p:nvSpPr>
          <p:spPr>
            <a:xfrm>
              <a:off x="5925725" y="4261643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D13F632A-0EE7-8F55-1C25-FA4A7E0A1F55}"/>
                </a:ext>
              </a:extLst>
            </p:cNvPr>
            <p:cNvSpPr/>
            <p:nvPr/>
          </p:nvSpPr>
          <p:spPr>
            <a:xfrm>
              <a:off x="6731442" y="338904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DE139511-CEE5-2C34-FC3B-A14737163B09}"/>
                </a:ext>
              </a:extLst>
            </p:cNvPr>
            <p:cNvSpPr/>
            <p:nvPr/>
          </p:nvSpPr>
          <p:spPr>
            <a:xfrm>
              <a:off x="7112927" y="2914959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F411FB33-D409-2300-E6F0-405A1967CD43}"/>
                </a:ext>
              </a:extLst>
            </p:cNvPr>
            <p:cNvSpPr/>
            <p:nvPr/>
          </p:nvSpPr>
          <p:spPr>
            <a:xfrm>
              <a:off x="7135642" y="11596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8" name="Grafik 3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C6BF95-7AE5-6A28-46F8-B213C809E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6610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29" name="Gruppieren 328">
            <a:extLst>
              <a:ext uri="{FF2B5EF4-FFF2-40B4-BE49-F238E27FC236}">
                <a16:creationId xmlns:a16="http://schemas.microsoft.com/office/drawing/2014/main" id="{23212C90-4865-0842-B5C1-315B6BF4EE7D}"/>
              </a:ext>
            </a:extLst>
          </p:cNvPr>
          <p:cNvGrpSpPr/>
          <p:nvPr/>
        </p:nvGrpSpPr>
        <p:grpSpPr>
          <a:xfrm>
            <a:off x="6090065" y="3726338"/>
            <a:ext cx="1312953" cy="1312953"/>
            <a:chOff x="3693016" y="160543"/>
            <a:chExt cx="6527269" cy="6527269"/>
          </a:xfrm>
        </p:grpSpPr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A42F9B33-B645-55F0-F608-AB3AD7120931}"/>
                </a:ext>
              </a:extLst>
            </p:cNvPr>
            <p:cNvSpPr/>
            <p:nvPr/>
          </p:nvSpPr>
          <p:spPr>
            <a:xfrm>
              <a:off x="5087524" y="4803354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91E0203F-FA3D-5E2E-17AA-C66D347531C4}"/>
                </a:ext>
              </a:extLst>
            </p:cNvPr>
            <p:cNvSpPr/>
            <p:nvPr/>
          </p:nvSpPr>
          <p:spPr>
            <a:xfrm>
              <a:off x="7616245" y="3900948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14DDF60E-6042-E8E3-3253-0A470B7A7EEE}"/>
                </a:ext>
              </a:extLst>
            </p:cNvPr>
            <p:cNvSpPr/>
            <p:nvPr/>
          </p:nvSpPr>
          <p:spPr>
            <a:xfrm>
              <a:off x="8439340" y="5210978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2A35DFB5-0069-DB30-8357-1C1DDF7DD036}"/>
                </a:ext>
              </a:extLst>
            </p:cNvPr>
            <p:cNvSpPr/>
            <p:nvPr/>
          </p:nvSpPr>
          <p:spPr>
            <a:xfrm>
              <a:off x="4618605" y="1642432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59D8C3B2-385F-1050-8B3B-572EBE853A97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DCFB257F-B88B-CBA3-2849-8D4EF607B5D1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A37A065D-9FEF-EF5C-244B-9979EDC9D211}"/>
                </a:ext>
              </a:extLst>
            </p:cNvPr>
            <p:cNvSpPr/>
            <p:nvPr/>
          </p:nvSpPr>
          <p:spPr>
            <a:xfrm>
              <a:off x="6735046" y="1227914"/>
              <a:ext cx="3595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D31909B6-5E1C-DB4A-9493-3FF53AA16602}"/>
                </a:ext>
              </a:extLst>
            </p:cNvPr>
            <p:cNvSpPr/>
            <p:nvPr/>
          </p:nvSpPr>
          <p:spPr>
            <a:xfrm>
              <a:off x="5958822" y="1625901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E7E057CC-10A8-C0ED-52DB-832D494CB48F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227A4FB5-EA87-C2AC-282A-BE5B0844774F}"/>
                </a:ext>
              </a:extLst>
            </p:cNvPr>
            <p:cNvSpPr/>
            <p:nvPr/>
          </p:nvSpPr>
          <p:spPr>
            <a:xfrm>
              <a:off x="8439340" y="345777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EC00A1BE-BCCD-D464-E1A0-D6463DB77262}"/>
                </a:ext>
              </a:extLst>
            </p:cNvPr>
            <p:cNvSpPr/>
            <p:nvPr/>
          </p:nvSpPr>
          <p:spPr>
            <a:xfrm>
              <a:off x="7520799" y="2982935"/>
              <a:ext cx="89136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6B10603F-5D82-388A-538B-81CF7CD22735}"/>
                </a:ext>
              </a:extLst>
            </p:cNvPr>
            <p:cNvSpPr/>
            <p:nvPr/>
          </p:nvSpPr>
          <p:spPr>
            <a:xfrm>
              <a:off x="8838633" y="3935774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70794C89-2C81-8256-76BC-6C23BE3A1684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22543C7F-4A46-0144-0618-64E5029CAABD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0EF01E6B-C850-6AED-2AD6-1DE8FCA6CA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C6215A4E-66FB-82BF-18A4-2BF06A0FD6D0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E7DB6AE2-76B1-12ED-39FC-3CA6EB1E0BC0}"/>
                </a:ext>
              </a:extLst>
            </p:cNvPr>
            <p:cNvSpPr/>
            <p:nvPr/>
          </p:nvSpPr>
          <p:spPr>
            <a:xfrm>
              <a:off x="7543443" y="25622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E2CBA62C-8F5D-8438-781F-E47F1C4B6112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FA64FE0B-039F-8881-E568-734361D7622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C282C2B4-A472-E78A-8164-CB93A6ADF4E0}"/>
                </a:ext>
              </a:extLst>
            </p:cNvPr>
            <p:cNvSpPr/>
            <p:nvPr/>
          </p:nvSpPr>
          <p:spPr>
            <a:xfrm>
              <a:off x="6410325" y="3469909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50" name="Grafik 3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98DE6AA-2506-A6B7-F4AD-BBA21C72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51" name="Gruppieren 350">
            <a:extLst>
              <a:ext uri="{FF2B5EF4-FFF2-40B4-BE49-F238E27FC236}">
                <a16:creationId xmlns:a16="http://schemas.microsoft.com/office/drawing/2014/main" id="{F7375147-B6D6-1624-5044-42AD914C62D5}"/>
              </a:ext>
            </a:extLst>
          </p:cNvPr>
          <p:cNvGrpSpPr/>
          <p:nvPr/>
        </p:nvGrpSpPr>
        <p:grpSpPr>
          <a:xfrm>
            <a:off x="7544620" y="3721095"/>
            <a:ext cx="1316615" cy="1316615"/>
            <a:chOff x="3693016" y="165365"/>
            <a:chExt cx="6527269" cy="6527269"/>
          </a:xfrm>
        </p:grpSpPr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F7130D98-B05E-169C-A319-B728FF46B24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9F1EBF6A-7DE3-C208-7C24-1D679C65E8C1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16AECEA-984D-2AF2-560F-0E4D0C18D506}"/>
                </a:ext>
              </a:extLst>
            </p:cNvPr>
            <p:cNvSpPr/>
            <p:nvPr/>
          </p:nvSpPr>
          <p:spPr>
            <a:xfrm>
              <a:off x="7109578" y="1591368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0ECD64FD-BA8F-6E73-88DC-B69C81F520C7}"/>
                </a:ext>
              </a:extLst>
            </p:cNvPr>
            <p:cNvSpPr/>
            <p:nvPr/>
          </p:nvSpPr>
          <p:spPr>
            <a:xfrm>
              <a:off x="5842727" y="1167213"/>
              <a:ext cx="12668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B1A2FE37-9C19-A8CB-75B4-7673E3A3CA7F}"/>
                </a:ext>
              </a:extLst>
            </p:cNvPr>
            <p:cNvSpPr/>
            <p:nvPr/>
          </p:nvSpPr>
          <p:spPr>
            <a:xfrm>
              <a:off x="8784876" y="3853251"/>
              <a:ext cx="359547" cy="18025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F12383C0-5A8F-7724-C699-D582431CE624}"/>
                </a:ext>
              </a:extLst>
            </p:cNvPr>
            <p:cNvSpPr/>
            <p:nvPr/>
          </p:nvSpPr>
          <p:spPr>
            <a:xfrm>
              <a:off x="8449795" y="1574837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ADDDDFAA-8D86-4DD4-6353-D8A69867272F}"/>
                </a:ext>
              </a:extLst>
            </p:cNvPr>
            <p:cNvSpPr/>
            <p:nvPr/>
          </p:nvSpPr>
          <p:spPr>
            <a:xfrm>
              <a:off x="5034774" y="3000722"/>
              <a:ext cx="151842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" name="Rechteck 358">
              <a:extLst>
                <a:ext uri="{FF2B5EF4-FFF2-40B4-BE49-F238E27FC236}">
                  <a16:creationId xmlns:a16="http://schemas.microsoft.com/office/drawing/2014/main" id="{B117A2B7-6604-D452-49BB-7E712A1F083E}"/>
                </a:ext>
              </a:extLst>
            </p:cNvPr>
            <p:cNvSpPr/>
            <p:nvPr/>
          </p:nvSpPr>
          <p:spPr>
            <a:xfrm>
              <a:off x="5005176" y="1671234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3D1BC0D0-1AC9-0FE3-2F55-2477BBD0F3DD}"/>
                </a:ext>
              </a:extLst>
            </p:cNvPr>
            <p:cNvSpPr/>
            <p:nvPr/>
          </p:nvSpPr>
          <p:spPr>
            <a:xfrm>
              <a:off x="5880019" y="25892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E8F0BFF0-051A-EC00-12F3-51DCE4975522}"/>
                </a:ext>
              </a:extLst>
            </p:cNvPr>
            <p:cNvSpPr/>
            <p:nvPr/>
          </p:nvSpPr>
          <p:spPr>
            <a:xfrm>
              <a:off x="6352608" y="1560148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C541DBFE-DB01-5EBF-BE5D-71AE987F141B}"/>
                </a:ext>
              </a:extLst>
            </p:cNvPr>
            <p:cNvSpPr/>
            <p:nvPr/>
          </p:nvSpPr>
          <p:spPr>
            <a:xfrm>
              <a:off x="5889171" y="213095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744DEF98-FA59-B169-2BF1-F6FCDB4B79A1}"/>
                </a:ext>
              </a:extLst>
            </p:cNvPr>
            <p:cNvSpPr/>
            <p:nvPr/>
          </p:nvSpPr>
          <p:spPr>
            <a:xfrm>
              <a:off x="5057418" y="2580008"/>
              <a:ext cx="103858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F58FF64-549F-81B4-8756-30480FFB512C}"/>
                </a:ext>
              </a:extLst>
            </p:cNvPr>
            <p:cNvSpPr/>
            <p:nvPr/>
          </p:nvSpPr>
          <p:spPr>
            <a:xfrm>
              <a:off x="5130220" y="389636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31D382C-4DFD-6B4A-B97D-6DA19840B672}"/>
                </a:ext>
              </a:extLst>
            </p:cNvPr>
            <p:cNvSpPr/>
            <p:nvPr/>
          </p:nvSpPr>
          <p:spPr>
            <a:xfrm>
              <a:off x="5953315" y="520639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49353DC9-EB5D-B743-F6B6-173EA1C93A53}"/>
                </a:ext>
              </a:extLst>
            </p:cNvPr>
            <p:cNvSpPr/>
            <p:nvPr/>
          </p:nvSpPr>
          <p:spPr>
            <a:xfrm>
              <a:off x="5953315" y="34531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1EF27092-7808-5FCD-FB7C-93F697CFAB8A}"/>
                </a:ext>
              </a:extLst>
            </p:cNvPr>
            <p:cNvSpPr/>
            <p:nvPr/>
          </p:nvSpPr>
          <p:spPr>
            <a:xfrm>
              <a:off x="6352608" y="3931193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3C1C759A-608E-5B43-D62D-DD317C781A93}"/>
                </a:ext>
              </a:extLst>
            </p:cNvPr>
            <p:cNvSpPr/>
            <p:nvPr/>
          </p:nvSpPr>
          <p:spPr>
            <a:xfrm>
              <a:off x="7094390" y="341764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EC2F1889-84B9-0556-54AF-BED056A61764}"/>
                </a:ext>
              </a:extLst>
            </p:cNvPr>
            <p:cNvSpPr/>
            <p:nvPr/>
          </p:nvSpPr>
          <p:spPr>
            <a:xfrm>
              <a:off x="8349041" y="3417645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131C35FE-AD1D-AE64-2700-91AA3CD49B6E}"/>
                </a:ext>
              </a:extLst>
            </p:cNvPr>
            <p:cNvSpPr/>
            <p:nvPr/>
          </p:nvSpPr>
          <p:spPr>
            <a:xfrm>
              <a:off x="7563308" y="3936355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4D8F3328-A28F-E898-B9D6-E32890A783D6}"/>
                </a:ext>
              </a:extLst>
            </p:cNvPr>
            <p:cNvSpPr/>
            <p:nvPr/>
          </p:nvSpPr>
          <p:spPr>
            <a:xfrm>
              <a:off x="7539871" y="4788786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1A1FB93D-335C-D307-49B6-59BF55A09E33}"/>
                </a:ext>
              </a:extLst>
            </p:cNvPr>
            <p:cNvSpPr/>
            <p:nvPr/>
          </p:nvSpPr>
          <p:spPr>
            <a:xfrm>
              <a:off x="6718263" y="3424619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73" name="Grafik 37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CDE1491-7D43-C70A-FAE2-D1BB9628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770B0211-CDF3-3832-3276-F1B4FCB4E962}"/>
              </a:ext>
            </a:extLst>
          </p:cNvPr>
          <p:cNvGrpSpPr/>
          <p:nvPr/>
        </p:nvGrpSpPr>
        <p:grpSpPr>
          <a:xfrm>
            <a:off x="8993348" y="3722231"/>
            <a:ext cx="1318909" cy="1318909"/>
            <a:chOff x="3693016" y="165365"/>
            <a:chExt cx="6527269" cy="6527269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F414DAC3-FF42-58B6-CD11-38067A9565D7}"/>
                </a:ext>
              </a:extLst>
            </p:cNvPr>
            <p:cNvSpPr/>
            <p:nvPr/>
          </p:nvSpPr>
          <p:spPr>
            <a:xfrm>
              <a:off x="5087524" y="4801826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C0A6A26-E05A-BA3C-00C6-34FC2E0121AA}"/>
                </a:ext>
              </a:extLst>
            </p:cNvPr>
            <p:cNvSpPr/>
            <p:nvPr/>
          </p:nvSpPr>
          <p:spPr>
            <a:xfrm>
              <a:off x="7583979" y="4806416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43BCBB6-5185-E702-A0FC-64063203D46C}"/>
                </a:ext>
              </a:extLst>
            </p:cNvPr>
            <p:cNvSpPr/>
            <p:nvPr/>
          </p:nvSpPr>
          <p:spPr>
            <a:xfrm>
              <a:off x="7583979" y="5209450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1329E16A-52AD-7C14-5E8C-0B33B1BD13A9}"/>
                </a:ext>
              </a:extLst>
            </p:cNvPr>
            <p:cNvSpPr/>
            <p:nvPr/>
          </p:nvSpPr>
          <p:spPr>
            <a:xfrm>
              <a:off x="6342179" y="1237870"/>
              <a:ext cx="785734" cy="437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D2DD6C0D-898D-118A-FBBB-30099065227A}"/>
                </a:ext>
              </a:extLst>
            </p:cNvPr>
            <p:cNvSpPr/>
            <p:nvPr/>
          </p:nvSpPr>
          <p:spPr>
            <a:xfrm>
              <a:off x="5087524" y="3934247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515FF91B-22AA-E295-A694-94841BD980D7}"/>
                </a:ext>
              </a:extLst>
            </p:cNvPr>
            <p:cNvSpPr/>
            <p:nvPr/>
          </p:nvSpPr>
          <p:spPr>
            <a:xfrm>
              <a:off x="8059391" y="392185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915C6AF8-EC59-1C0F-66D8-3CEB56AC2478}"/>
                </a:ext>
              </a:extLst>
            </p:cNvPr>
            <p:cNvSpPr/>
            <p:nvPr/>
          </p:nvSpPr>
          <p:spPr>
            <a:xfrm>
              <a:off x="7583979" y="43942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DA71E539-DB96-4B37-50D3-FC6A5216783A}"/>
                </a:ext>
              </a:extLst>
            </p:cNvPr>
            <p:cNvSpPr/>
            <p:nvPr/>
          </p:nvSpPr>
          <p:spPr>
            <a:xfrm>
              <a:off x="7596833" y="3422650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43D8DC8C-A8EC-DA40-BD5E-EE6D263D977D}"/>
                </a:ext>
              </a:extLst>
            </p:cNvPr>
            <p:cNvSpPr/>
            <p:nvPr/>
          </p:nvSpPr>
          <p:spPr>
            <a:xfrm>
              <a:off x="8369715" y="433406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E6EB21FB-680D-328E-FC04-3C9BC5CB891B}"/>
                </a:ext>
              </a:extLst>
            </p:cNvPr>
            <p:cNvSpPr/>
            <p:nvPr/>
          </p:nvSpPr>
          <p:spPr>
            <a:xfrm>
              <a:off x="3832871" y="611811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4ED381D6-9CA1-8A8F-CE8D-E73E89BC97D4}"/>
                </a:ext>
              </a:extLst>
            </p:cNvPr>
            <p:cNvSpPr/>
            <p:nvPr/>
          </p:nvSpPr>
          <p:spPr>
            <a:xfrm>
              <a:off x="3832872" y="32920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D978A93-7F08-A745-316C-48A14A223B8A}"/>
                </a:ext>
              </a:extLst>
            </p:cNvPr>
            <p:cNvSpPr/>
            <p:nvPr/>
          </p:nvSpPr>
          <p:spPr>
            <a:xfrm>
              <a:off x="5202636" y="1645494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B4CC93B3-C177-0A8C-F44C-4ACF743B3111}"/>
                </a:ext>
              </a:extLst>
            </p:cNvPr>
            <p:cNvSpPr/>
            <p:nvPr/>
          </p:nvSpPr>
          <p:spPr>
            <a:xfrm>
              <a:off x="4618606" y="124853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0262F6D9-BC08-720B-482B-808080811BA6}"/>
                </a:ext>
              </a:extLst>
            </p:cNvPr>
            <p:cNvSpPr/>
            <p:nvPr/>
          </p:nvSpPr>
          <p:spPr>
            <a:xfrm>
              <a:off x="5087524" y="212552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ADEF2E7-6DEC-090B-C148-E31BD8B60BEC}"/>
                </a:ext>
              </a:extLst>
            </p:cNvPr>
            <p:cNvSpPr/>
            <p:nvPr/>
          </p:nvSpPr>
          <p:spPr>
            <a:xfrm>
              <a:off x="5087523" y="2510258"/>
              <a:ext cx="8084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F57C85EE-5A12-57DF-F6A5-6B703C89A40E}"/>
                </a:ext>
              </a:extLst>
            </p:cNvPr>
            <p:cNvSpPr/>
            <p:nvPr/>
          </p:nvSpPr>
          <p:spPr>
            <a:xfrm>
              <a:off x="4618606" y="301049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1C1C1C62-B066-D6F1-6D1D-A1EA44AC2705}"/>
                </a:ext>
              </a:extLst>
            </p:cNvPr>
            <p:cNvSpPr/>
            <p:nvPr/>
          </p:nvSpPr>
          <p:spPr>
            <a:xfrm>
              <a:off x="5906672" y="299086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457918EB-54E4-68CE-F14A-C656FF45CC82}"/>
                </a:ext>
              </a:extLst>
            </p:cNvPr>
            <p:cNvSpPr/>
            <p:nvPr/>
          </p:nvSpPr>
          <p:spPr>
            <a:xfrm>
              <a:off x="8366661" y="3029828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D8ED3303-0E51-4B06-9F06-0BC467FC865B}"/>
                </a:ext>
              </a:extLst>
            </p:cNvPr>
            <p:cNvSpPr/>
            <p:nvPr/>
          </p:nvSpPr>
          <p:spPr>
            <a:xfrm>
              <a:off x="7035517" y="2537679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441087AC-A133-FBA6-C613-7AD582AB138E}"/>
                </a:ext>
              </a:extLst>
            </p:cNvPr>
            <p:cNvSpPr/>
            <p:nvPr/>
          </p:nvSpPr>
          <p:spPr>
            <a:xfrm>
              <a:off x="8799217" y="1209751"/>
              <a:ext cx="744773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413EAB23-9E0E-B8AB-0071-2E45C7917154}"/>
                </a:ext>
              </a:extLst>
            </p:cNvPr>
            <p:cNvSpPr/>
            <p:nvPr/>
          </p:nvSpPr>
          <p:spPr>
            <a:xfrm>
              <a:off x="7620838" y="167211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F329A232-32C3-7764-055A-EB5F56E92A12}"/>
                </a:ext>
              </a:extLst>
            </p:cNvPr>
            <p:cNvSpPr/>
            <p:nvPr/>
          </p:nvSpPr>
          <p:spPr>
            <a:xfrm>
              <a:off x="7024955" y="118707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9C64F397-64EF-CE67-199C-8A1A6CDC4029}"/>
                </a:ext>
              </a:extLst>
            </p:cNvPr>
            <p:cNvSpPr/>
            <p:nvPr/>
          </p:nvSpPr>
          <p:spPr>
            <a:xfrm>
              <a:off x="7091822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ED611AC6-138C-A0E1-ABA4-844F8825E106}"/>
                </a:ext>
              </a:extLst>
            </p:cNvPr>
            <p:cNvSpPr/>
            <p:nvPr/>
          </p:nvSpPr>
          <p:spPr>
            <a:xfrm>
              <a:off x="8384961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29E0C91-87C2-9303-DB85-626522D77B06}"/>
                </a:ext>
              </a:extLst>
            </p:cNvPr>
            <p:cNvSpPr/>
            <p:nvPr/>
          </p:nvSpPr>
          <p:spPr>
            <a:xfrm>
              <a:off x="5915976" y="4359545"/>
              <a:ext cx="121193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00" name="Grafik 39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A5B3AFD-31EB-37B8-AD58-9D419D36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01" name="Textfeld 400">
            <a:extLst>
              <a:ext uri="{FF2B5EF4-FFF2-40B4-BE49-F238E27FC236}">
                <a16:creationId xmlns:a16="http://schemas.microsoft.com/office/drawing/2014/main" id="{C8315F17-8C08-09E8-E31D-9B9A9F7C901D}"/>
              </a:ext>
            </a:extLst>
          </p:cNvPr>
          <p:cNvSpPr txBox="1"/>
          <p:nvPr/>
        </p:nvSpPr>
        <p:spPr>
          <a:xfrm>
            <a:off x="8882863" y="6023511"/>
            <a:ext cx="24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CH" sz="1600" i="1" dirty="0"/>
              <a:t> nur bei Schweizerdeutsch</a:t>
            </a:r>
          </a:p>
        </p:txBody>
      </p:sp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304397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64438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0169721" y="2660805"/>
            <a:ext cx="312789" cy="308087"/>
          </a:xfrm>
          <a:prstGeom prst="roundRect">
            <a:avLst/>
          </a:prstGeom>
        </p:spPr>
      </p:pic>
      <p:pic>
        <p:nvPicPr>
          <p:cNvPr id="463" name="Grafik 462">
            <a:extLst>
              <a:ext uri="{FF2B5EF4-FFF2-40B4-BE49-F238E27FC236}">
                <a16:creationId xmlns:a16="http://schemas.microsoft.com/office/drawing/2014/main" id="{D6379494-9D4F-4E77-45C2-968C5B39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58654" y="2659037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4419546" y="2659391"/>
            <a:ext cx="312789" cy="308087"/>
          </a:xfrm>
          <a:prstGeom prst="roundRect">
            <a:avLst/>
          </a:prstGeom>
        </p:spPr>
      </p:pic>
      <p:pic>
        <p:nvPicPr>
          <p:cNvPr id="465" name="Grafik 464">
            <a:extLst>
              <a:ext uri="{FF2B5EF4-FFF2-40B4-BE49-F238E27FC236}">
                <a16:creationId xmlns:a16="http://schemas.microsoft.com/office/drawing/2014/main" id="{B21788B4-DA17-DD71-9911-207384D94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60444" y="2021574"/>
            <a:ext cx="312789" cy="308087"/>
          </a:xfrm>
          <a:prstGeom prst="roundRect">
            <a:avLst/>
          </a:prstGeom>
        </p:spPr>
      </p:pic>
      <p:sp>
        <p:nvSpPr>
          <p:cNvPr id="471" name="Ellipse 470">
            <a:extLst>
              <a:ext uri="{FF2B5EF4-FFF2-40B4-BE49-F238E27FC236}">
                <a16:creationId xmlns:a16="http://schemas.microsoft.com/office/drawing/2014/main" id="{B8E0AF57-1590-D4FD-4848-45E4B39CF1C8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3E15FE8E-8F23-E9D7-C954-FE88C94428F5}"/>
              </a:ext>
            </a:extLst>
          </p:cNvPr>
          <p:cNvSpPr txBox="1"/>
          <p:nvPr/>
        </p:nvSpPr>
        <p:spPr>
          <a:xfrm>
            <a:off x="1732847" y="5100011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4FEF9772-5E70-6D52-64AF-1A06C2B9F462}"/>
              </a:ext>
            </a:extLst>
          </p:cNvPr>
          <p:cNvSpPr txBox="1"/>
          <p:nvPr/>
        </p:nvSpPr>
        <p:spPr>
          <a:xfrm>
            <a:off x="3178076" y="510657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[0…24]</a:t>
            </a:r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E5438459-7E31-FF33-5912-18B3CE470F9F}"/>
              </a:ext>
            </a:extLst>
          </p:cNvPr>
          <p:cNvSpPr txBox="1"/>
          <p:nvPr/>
        </p:nvSpPr>
        <p:spPr>
          <a:xfrm>
            <a:off x="1751665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AB</a:t>
            </a:r>
          </a:p>
        </p:txBody>
      </p:sp>
      <p:sp>
        <p:nvSpPr>
          <p:cNvPr id="483" name="Textfeld 482">
            <a:extLst>
              <a:ext uri="{FF2B5EF4-FFF2-40B4-BE49-F238E27FC236}">
                <a16:creationId xmlns:a16="http://schemas.microsoft.com/office/drawing/2014/main" id="{42FBC6AB-364C-FA17-CE0B-E41928A8D39B}"/>
              </a:ext>
            </a:extLst>
          </p:cNvPr>
          <p:cNvSpPr txBox="1"/>
          <p:nvPr/>
        </p:nvSpPr>
        <p:spPr>
          <a:xfrm>
            <a:off x="3178076" y="271259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CO</a:t>
            </a:r>
          </a:p>
        </p:txBody>
      </p:sp>
      <p:sp>
        <p:nvSpPr>
          <p:cNvPr id="484" name="Textfeld 483">
            <a:extLst>
              <a:ext uri="{FF2B5EF4-FFF2-40B4-BE49-F238E27FC236}">
                <a16:creationId xmlns:a16="http://schemas.microsoft.com/office/drawing/2014/main" id="{21CE2CD0-069F-5928-C657-78955CCD5D72}"/>
              </a:ext>
            </a:extLst>
          </p:cNvPr>
          <p:cNvSpPr txBox="1"/>
          <p:nvPr/>
        </p:nvSpPr>
        <p:spPr>
          <a:xfrm>
            <a:off x="4614860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CC</a:t>
            </a:r>
          </a:p>
        </p:txBody>
      </p:sp>
      <p:sp>
        <p:nvSpPr>
          <p:cNvPr id="485" name="Textfeld 484">
            <a:extLst>
              <a:ext uri="{FF2B5EF4-FFF2-40B4-BE49-F238E27FC236}">
                <a16:creationId xmlns:a16="http://schemas.microsoft.com/office/drawing/2014/main" id="{40FB2DEB-278F-21B9-7AE8-FE81994A7AAD}"/>
              </a:ext>
            </a:extLst>
          </p:cNvPr>
          <p:cNvSpPr txBox="1"/>
          <p:nvPr/>
        </p:nvSpPr>
        <p:spPr>
          <a:xfrm>
            <a:off x="6048194" y="2714366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TR</a:t>
            </a:r>
          </a:p>
        </p:txBody>
      </p:sp>
      <p:sp>
        <p:nvSpPr>
          <p:cNvPr id="486" name="Textfeld 485">
            <a:extLst>
              <a:ext uri="{FF2B5EF4-FFF2-40B4-BE49-F238E27FC236}">
                <a16:creationId xmlns:a16="http://schemas.microsoft.com/office/drawing/2014/main" id="{56541A86-09D3-7F1F-C2F4-97C9688AFD2D}"/>
              </a:ext>
            </a:extLst>
          </p:cNvPr>
          <p:cNvSpPr txBox="1"/>
          <p:nvPr/>
        </p:nvSpPr>
        <p:spPr>
          <a:xfrm>
            <a:off x="7533714" y="272009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PT</a:t>
            </a:r>
          </a:p>
        </p:txBody>
      </p:sp>
      <p:sp>
        <p:nvSpPr>
          <p:cNvPr id="487" name="Textfeld 486">
            <a:extLst>
              <a:ext uri="{FF2B5EF4-FFF2-40B4-BE49-F238E27FC236}">
                <a16:creationId xmlns:a16="http://schemas.microsoft.com/office/drawing/2014/main" id="{B1FB6B11-EDD4-BCD6-E572-5B27763ADC5E}"/>
              </a:ext>
            </a:extLst>
          </p:cNvPr>
          <p:cNvSpPr txBox="1"/>
          <p:nvPr/>
        </p:nvSpPr>
        <p:spPr>
          <a:xfrm>
            <a:off x="8965204" y="271998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GS</a:t>
            </a:r>
          </a:p>
        </p:txBody>
      </p:sp>
      <p:sp>
        <p:nvSpPr>
          <p:cNvPr id="488" name="Textfeld 487">
            <a:extLst>
              <a:ext uri="{FF2B5EF4-FFF2-40B4-BE49-F238E27FC236}">
                <a16:creationId xmlns:a16="http://schemas.microsoft.com/office/drawing/2014/main" id="{6DB05DAA-9863-4468-074C-ACA388CE2E1D}"/>
              </a:ext>
            </a:extLst>
          </p:cNvPr>
          <p:cNvSpPr txBox="1"/>
          <p:nvPr/>
        </p:nvSpPr>
        <p:spPr>
          <a:xfrm>
            <a:off x="4560139" y="5100011"/>
            <a:ext cx="1424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MD: </a:t>
            </a:r>
            <a:r>
              <a:rPr lang="de-CH" sz="1600" i="1" dirty="0" err="1"/>
              <a:t>Mood</a:t>
            </a:r>
            <a:endParaRPr lang="de-CH" sz="1600" i="1" dirty="0"/>
          </a:p>
          <a:p>
            <a:r>
              <a:rPr lang="de-CH" sz="1600" i="1" dirty="0"/>
              <a:t>5: alle 5min</a:t>
            </a:r>
          </a:p>
          <a:p>
            <a:r>
              <a:rPr lang="de-CH" sz="1600" i="1" dirty="0"/>
              <a:t>60: alle 60min</a:t>
            </a:r>
          </a:p>
          <a:p>
            <a:r>
              <a:rPr lang="de-CH" sz="1600" i="1" dirty="0"/>
              <a:t>24: alle 24h</a:t>
            </a:r>
          </a:p>
        </p:txBody>
      </p:sp>
      <p:sp>
        <p:nvSpPr>
          <p:cNvPr id="490" name="Textfeld 489">
            <a:extLst>
              <a:ext uri="{FF2B5EF4-FFF2-40B4-BE49-F238E27FC236}">
                <a16:creationId xmlns:a16="http://schemas.microsoft.com/office/drawing/2014/main" id="{872F1A29-C50F-F518-519D-022A16B8F7AE}"/>
              </a:ext>
            </a:extLst>
          </p:cNvPr>
          <p:cNvSpPr txBox="1"/>
          <p:nvPr/>
        </p:nvSpPr>
        <p:spPr>
          <a:xfrm>
            <a:off x="6087651" y="5091347"/>
            <a:ext cx="1424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FD: Fade</a:t>
            </a:r>
          </a:p>
          <a:p>
            <a:r>
              <a:rPr lang="de-CH" sz="1600" i="1" dirty="0"/>
              <a:t>MX: Matrix</a:t>
            </a:r>
          </a:p>
          <a:p>
            <a:r>
              <a:rPr lang="de-CH" sz="1600" i="1" dirty="0"/>
              <a:t>SD: Slide</a:t>
            </a:r>
          </a:p>
        </p:txBody>
      </p:sp>
      <p:sp>
        <p:nvSpPr>
          <p:cNvPr id="491" name="Textfeld 490">
            <a:extLst>
              <a:ext uri="{FF2B5EF4-FFF2-40B4-BE49-F238E27FC236}">
                <a16:creationId xmlns:a16="http://schemas.microsoft.com/office/drawing/2014/main" id="{3E22DEA7-34F3-9FBE-A8FE-5CC1BD291F2E}"/>
              </a:ext>
            </a:extLst>
          </p:cNvPr>
          <p:cNvSpPr txBox="1"/>
          <p:nvPr/>
        </p:nvSpPr>
        <p:spPr>
          <a:xfrm>
            <a:off x="7524309" y="5097450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92" name="Textfeld 491">
            <a:extLst>
              <a:ext uri="{FF2B5EF4-FFF2-40B4-BE49-F238E27FC236}">
                <a16:creationId xmlns:a16="http://schemas.microsoft.com/office/drawing/2014/main" id="{E6283C45-0348-FA63-732D-460311FBF130}"/>
              </a:ext>
            </a:extLst>
          </p:cNvPr>
          <p:cNvSpPr txBox="1"/>
          <p:nvPr/>
        </p:nvSpPr>
        <p:spPr>
          <a:xfrm>
            <a:off x="8986693" y="5100143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pic>
        <p:nvPicPr>
          <p:cNvPr id="493" name="Grafik 492">
            <a:extLst>
              <a:ext uri="{FF2B5EF4-FFF2-40B4-BE49-F238E27FC236}">
                <a16:creationId xmlns:a16="http://schemas.microsoft.com/office/drawing/2014/main" id="{18C36227-C27F-21C3-F380-564B9AD9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190708"/>
            <a:ext cx="314400" cy="628799"/>
          </a:xfrm>
          <a:prstGeom prst="roundRect">
            <a:avLst/>
          </a:prstGeom>
        </p:spPr>
      </p:pic>
      <p:sp>
        <p:nvSpPr>
          <p:cNvPr id="494" name="Textfeld 493">
            <a:extLst>
              <a:ext uri="{FF2B5EF4-FFF2-40B4-BE49-F238E27FC236}">
                <a16:creationId xmlns:a16="http://schemas.microsoft.com/office/drawing/2014/main" id="{8555FD78-98FD-4595-3617-D249F38C8F90}"/>
              </a:ext>
            </a:extLst>
          </p:cNvPr>
          <p:cNvSpPr txBox="1"/>
          <p:nvPr/>
        </p:nvSpPr>
        <p:spPr>
          <a:xfrm>
            <a:off x="10748280" y="51595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496" name="Datumsplatzhalter 495">
            <a:extLst>
              <a:ext uri="{FF2B5EF4-FFF2-40B4-BE49-F238E27FC236}">
                <a16:creationId xmlns:a16="http://schemas.microsoft.com/office/drawing/2014/main" id="{30E24C8C-24AE-DA9E-6FF0-7897C4C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01667BFF-1675-ABF0-6970-6EA8EA1C9BF6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3EC29150-EB43-C4C8-BD77-40CAE01EEB81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15F2ABAD-8D82-496B-B2AA-DE83B9BEAD5B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ECFB99E2-9F9A-CE9D-CAA2-EF885A8B0C52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1621FFC3-A763-9A3F-F7EA-3208E7D87FE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18C44378-759B-6839-F9DD-366FF1F7A262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B3319133-6385-1A7E-9BE3-3EF97C43564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CD19954D-61FB-B4E0-2BFD-68B65107DD32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90FD095E-0DE9-7A0E-5787-6FC120B3964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401A1874-5DAD-7B18-C0BE-389BA23FD42B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F07C181A-634D-4DA5-5628-0A11E17C13F3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8" name="Grafik 5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2AB92D2-CAA9-EC62-FE68-48A4CC2F5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3713BF72-CC0B-2512-325E-0C03415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381296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7"/>
            <a:ext cx="10515600" cy="1325563"/>
          </a:xfrm>
        </p:spPr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3898214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Monat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5346231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6725787" y="3112274"/>
            <a:ext cx="150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Ausschaltzeit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8249826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Einschaltzeit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9572063" y="3112274"/>
            <a:ext cx="159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Zurück zur Zeitanzeige nach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752475" y="3076572"/>
            <a:ext cx="105071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157560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00722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593930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445088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736034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880809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029027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3288" y="203942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6073295" y="2408991"/>
            <a:ext cx="5195895" cy="169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26919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24559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670379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377860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235463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89611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10281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959800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21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3644081" y="2660194"/>
            <a:ext cx="312789" cy="308087"/>
          </a:xfrm>
          <a:prstGeom prst="roundRect">
            <a:avLst/>
          </a:prstGeom>
        </p:spPr>
      </p:pic>
      <p:pic>
        <p:nvPicPr>
          <p:cNvPr id="228" name="Grafik 227">
            <a:extLst>
              <a:ext uri="{FF2B5EF4-FFF2-40B4-BE49-F238E27FC236}">
                <a16:creationId xmlns:a16="http://schemas.microsoft.com/office/drawing/2014/main" id="{D659FFAF-2543-50C7-ED98-EA3D63B2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14736" y="2018699"/>
            <a:ext cx="312789" cy="308087"/>
          </a:xfrm>
          <a:prstGeom prst="roundRect">
            <a:avLst/>
          </a:prstGeom>
        </p:spPr>
      </p:pic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104122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6564163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969446" y="2660805"/>
            <a:ext cx="312789" cy="308087"/>
          </a:xfrm>
          <a:prstGeom prst="roundRect">
            <a:avLst/>
          </a:prstGeom>
        </p:spPr>
      </p:pic>
      <p:pic>
        <p:nvPicPr>
          <p:cNvPr id="462" name="Grafik 461">
            <a:extLst>
              <a:ext uri="{FF2B5EF4-FFF2-40B4-BE49-F238E27FC236}">
                <a16:creationId xmlns:a16="http://schemas.microsoft.com/office/drawing/2014/main" id="{A278EAF6-8BE2-30A6-BAAD-674F8BF5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9462155" y="2661124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219271" y="2659391"/>
            <a:ext cx="312789" cy="308087"/>
          </a:xfrm>
          <a:prstGeom prst="round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B359A2-2BF7-3EB6-5A62-9206D2699DA5}"/>
              </a:ext>
            </a:extLst>
          </p:cNvPr>
          <p:cNvGrpSpPr/>
          <p:nvPr/>
        </p:nvGrpSpPr>
        <p:grpSpPr>
          <a:xfrm>
            <a:off x="3897717" y="3725433"/>
            <a:ext cx="1323722" cy="1323722"/>
            <a:chOff x="3693016" y="160543"/>
            <a:chExt cx="6527269" cy="652726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3D51F8-0DDE-A6AB-3ACA-21E0AAFEAE3F}"/>
                </a:ext>
              </a:extLst>
            </p:cNvPr>
            <p:cNvSpPr/>
            <p:nvPr/>
          </p:nvSpPr>
          <p:spPr>
            <a:xfrm>
              <a:off x="5783975" y="435649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6140921-765C-740D-D6A3-C3A99D83FE4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C063C3E-4296-2A1C-414B-E4DCACB2D80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9354127-047F-3F47-3069-F9B42EE1ECF6}"/>
                </a:ext>
              </a:extLst>
            </p:cNvPr>
            <p:cNvSpPr/>
            <p:nvPr/>
          </p:nvSpPr>
          <p:spPr>
            <a:xfrm>
              <a:off x="4594042" y="3484811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992CC2C-31A6-EAEB-2365-D40F92DF93C5}"/>
                </a:ext>
              </a:extLst>
            </p:cNvPr>
            <p:cNvSpPr/>
            <p:nvPr/>
          </p:nvSpPr>
          <p:spPr>
            <a:xfrm>
              <a:off x="5512338" y="383339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BE8DB3E-1355-F4AC-8CA8-89C03F74B5BD}"/>
                </a:ext>
              </a:extLst>
            </p:cNvPr>
            <p:cNvSpPr/>
            <p:nvPr/>
          </p:nvSpPr>
          <p:spPr>
            <a:xfrm>
              <a:off x="5598586" y="4758358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D9BF741-60A9-F168-A306-25227ECA2713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C25C8F-6B3B-D74E-E3F6-2A29C9E3CE32}"/>
                </a:ext>
              </a:extLst>
            </p:cNvPr>
            <p:cNvSpPr/>
            <p:nvPr/>
          </p:nvSpPr>
          <p:spPr>
            <a:xfrm>
              <a:off x="5089890" y="252132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7E9EDC1-1FB6-396F-FD78-D6A6F4783BF8}"/>
                </a:ext>
              </a:extLst>
            </p:cNvPr>
            <p:cNvSpPr/>
            <p:nvPr/>
          </p:nvSpPr>
          <p:spPr>
            <a:xfrm>
              <a:off x="5908188" y="208259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96D58D8-F579-5F7A-4E66-C0D07A2C81AD}"/>
                </a:ext>
              </a:extLst>
            </p:cNvPr>
            <p:cNvSpPr/>
            <p:nvPr/>
          </p:nvSpPr>
          <p:spPr>
            <a:xfrm>
              <a:off x="5089890" y="206352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73EB6C4-46EA-7535-EA36-9934F357F53D}"/>
                </a:ext>
              </a:extLst>
            </p:cNvPr>
            <p:cNvSpPr/>
            <p:nvPr/>
          </p:nvSpPr>
          <p:spPr>
            <a:xfrm>
              <a:off x="5578222" y="118787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9A5EC4E-480E-75E9-F7D6-5B98D22E939E}"/>
                </a:ext>
              </a:extLst>
            </p:cNvPr>
            <p:cNvSpPr/>
            <p:nvPr/>
          </p:nvSpPr>
          <p:spPr>
            <a:xfrm>
              <a:off x="5127557" y="113770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3176542-F256-7378-4EE0-A09C4CD097BD}"/>
                </a:ext>
              </a:extLst>
            </p:cNvPr>
            <p:cNvSpPr/>
            <p:nvPr/>
          </p:nvSpPr>
          <p:spPr>
            <a:xfrm>
              <a:off x="7560953" y="253111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1BA801A-2D5C-A126-E5D3-201BC0456AE5}"/>
                </a:ext>
              </a:extLst>
            </p:cNvPr>
            <p:cNvSpPr/>
            <p:nvPr/>
          </p:nvSpPr>
          <p:spPr>
            <a:xfrm>
              <a:off x="8379251" y="209238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04FC985-777D-2A31-0780-94DDBAC0FFA8}"/>
                </a:ext>
              </a:extLst>
            </p:cNvPr>
            <p:cNvSpPr/>
            <p:nvPr/>
          </p:nvSpPr>
          <p:spPr>
            <a:xfrm>
              <a:off x="7560953" y="207331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F85600C-94E0-277B-3EA3-3AC7AF1BA4F7}"/>
                </a:ext>
              </a:extLst>
            </p:cNvPr>
            <p:cNvSpPr/>
            <p:nvPr/>
          </p:nvSpPr>
          <p:spPr>
            <a:xfrm>
              <a:off x="8049285" y="119766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DB58586-4DCB-340F-C4F1-6DFA3302508B}"/>
                </a:ext>
              </a:extLst>
            </p:cNvPr>
            <p:cNvSpPr/>
            <p:nvPr/>
          </p:nvSpPr>
          <p:spPr>
            <a:xfrm>
              <a:off x="7598620" y="114749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A968AB8-EC7B-F2F5-5D9F-B3F612CAA3F1}"/>
                </a:ext>
              </a:extLst>
            </p:cNvPr>
            <p:cNvSpPr/>
            <p:nvPr/>
          </p:nvSpPr>
          <p:spPr>
            <a:xfrm>
              <a:off x="6790969" y="1197667"/>
              <a:ext cx="422448" cy="21915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E322ECB-8B4C-217E-2E01-2011F35993F5}"/>
                </a:ext>
              </a:extLst>
            </p:cNvPr>
            <p:cNvSpPr/>
            <p:nvPr/>
          </p:nvSpPr>
          <p:spPr>
            <a:xfrm>
              <a:off x="7527565" y="3476004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fik 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B671275-7E87-CB90-855E-44A11E69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653D469-D93A-DAB9-0CA1-928F05249219}"/>
              </a:ext>
            </a:extLst>
          </p:cNvPr>
          <p:cNvGrpSpPr/>
          <p:nvPr/>
        </p:nvGrpSpPr>
        <p:grpSpPr>
          <a:xfrm>
            <a:off x="5346486" y="3727144"/>
            <a:ext cx="1306132" cy="1306132"/>
            <a:chOff x="3693016" y="160543"/>
            <a:chExt cx="6527269" cy="6527269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4CCFE9B-B5AD-AE47-D4DC-D4A75D15DEF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5751A9D-E649-3037-F0EE-3EC0ACD3FD3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0B0E76F-6C42-571E-5ACF-395B3B7BD8E6}"/>
                </a:ext>
              </a:extLst>
            </p:cNvPr>
            <p:cNvSpPr/>
            <p:nvPr/>
          </p:nvSpPr>
          <p:spPr>
            <a:xfrm>
              <a:off x="5139951" y="1689712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3EC69F-1A80-73FC-877E-B90E63ED8F95}"/>
                </a:ext>
              </a:extLst>
            </p:cNvPr>
            <p:cNvSpPr/>
            <p:nvPr/>
          </p:nvSpPr>
          <p:spPr>
            <a:xfrm>
              <a:off x="5963046" y="2999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C6BB49-9667-DDB3-0C11-4EFC6F75FF1A}"/>
                </a:ext>
              </a:extLst>
            </p:cNvPr>
            <p:cNvSpPr/>
            <p:nvPr/>
          </p:nvSpPr>
          <p:spPr>
            <a:xfrm>
              <a:off x="5963046" y="124653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4F87F92-6E58-1AC5-CD83-B8EB64440DB9}"/>
                </a:ext>
              </a:extLst>
            </p:cNvPr>
            <p:cNvSpPr/>
            <p:nvPr/>
          </p:nvSpPr>
          <p:spPr>
            <a:xfrm>
              <a:off x="6362339" y="1724538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8AF28B3-AE2C-DEB4-C575-9092DD159D28}"/>
                </a:ext>
              </a:extLst>
            </p:cNvPr>
            <p:cNvSpPr/>
            <p:nvPr/>
          </p:nvSpPr>
          <p:spPr>
            <a:xfrm>
              <a:off x="6727995" y="1217964"/>
              <a:ext cx="431402" cy="36588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05F03D3-41C1-9F76-25C4-7BC0FF754A13}"/>
                </a:ext>
              </a:extLst>
            </p:cNvPr>
            <p:cNvSpPr/>
            <p:nvPr/>
          </p:nvSpPr>
          <p:spPr>
            <a:xfrm>
              <a:off x="7653657" y="164157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043EF3D-8D73-AA2C-580A-C185548DA846}"/>
                </a:ext>
              </a:extLst>
            </p:cNvPr>
            <p:cNvSpPr/>
            <p:nvPr/>
          </p:nvSpPr>
          <p:spPr>
            <a:xfrm>
              <a:off x="8476752" y="295160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61D0B-04EE-A9CD-AB26-B2916B46AD41}"/>
                </a:ext>
              </a:extLst>
            </p:cNvPr>
            <p:cNvSpPr/>
            <p:nvPr/>
          </p:nvSpPr>
          <p:spPr>
            <a:xfrm>
              <a:off x="8476752" y="119840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59EDEE0-C85C-8CCB-0114-8B39D6799CA1}"/>
                </a:ext>
              </a:extLst>
            </p:cNvPr>
            <p:cNvSpPr/>
            <p:nvPr/>
          </p:nvSpPr>
          <p:spPr>
            <a:xfrm>
              <a:off x="8876045" y="1676405"/>
              <a:ext cx="468918" cy="3963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E46B710-0AC9-4535-EA22-60317A178775}"/>
                </a:ext>
              </a:extLst>
            </p:cNvPr>
            <p:cNvSpPr/>
            <p:nvPr/>
          </p:nvSpPr>
          <p:spPr>
            <a:xfrm>
              <a:off x="9617827" y="116285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BF3B862-564B-886F-2AC6-5709041849E2}"/>
                </a:ext>
              </a:extLst>
            </p:cNvPr>
            <p:cNvSpPr/>
            <p:nvPr/>
          </p:nvSpPr>
          <p:spPr>
            <a:xfrm>
              <a:off x="9241700" y="1169831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66E8EF8E-B19F-4429-C141-DDC268B38BA5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3F91A992-CE79-6E37-C240-B6FE23D3EB77}"/>
                </a:ext>
              </a:extLst>
            </p:cNvPr>
            <p:cNvSpPr/>
            <p:nvPr/>
          </p:nvSpPr>
          <p:spPr>
            <a:xfrm>
              <a:off x="6831257" y="4759373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29239BA2-5CFE-4E86-ADCE-CB575EEC763E}"/>
                </a:ext>
              </a:extLst>
            </p:cNvPr>
            <p:cNvSpPr/>
            <p:nvPr/>
          </p:nvSpPr>
          <p:spPr>
            <a:xfrm>
              <a:off x="7637012" y="3498767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B659EAAA-1F07-61C9-AB98-A2AD82D26D0B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1BA4EBA-F9BE-902C-50FE-646006318D9F}"/>
                </a:ext>
              </a:extLst>
            </p:cNvPr>
            <p:cNvSpPr/>
            <p:nvPr/>
          </p:nvSpPr>
          <p:spPr>
            <a:xfrm>
              <a:off x="6394114" y="3498767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7F86F714-6E39-0702-E978-75A875BFB44B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DA6337F6-7D4E-6B7B-389D-566CA059CC47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1DD93C22-FF6B-9747-1429-65717E530791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74" name="Grafik 47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991195-DF84-8FE6-C27D-53BAB916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0D0DDB9-BB69-E125-D988-011660D50700}"/>
              </a:ext>
            </a:extLst>
          </p:cNvPr>
          <p:cNvGrpSpPr/>
          <p:nvPr/>
        </p:nvGrpSpPr>
        <p:grpSpPr>
          <a:xfrm>
            <a:off x="6773385" y="3733101"/>
            <a:ext cx="1307769" cy="1307769"/>
            <a:chOff x="92566" y="93868"/>
            <a:chExt cx="6527269" cy="6527269"/>
          </a:xfrm>
        </p:grpSpPr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F29B3A6-9EB6-895F-3C5E-2D23078CF594}"/>
                </a:ext>
              </a:extLst>
            </p:cNvPr>
            <p:cNvSpPr/>
            <p:nvPr/>
          </p:nvSpPr>
          <p:spPr>
            <a:xfrm>
              <a:off x="232421" y="6052970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AD2BA561-1BAE-07E0-0E9B-CAD17C6B5F4C}"/>
                </a:ext>
              </a:extLst>
            </p:cNvPr>
            <p:cNvSpPr/>
            <p:nvPr/>
          </p:nvSpPr>
          <p:spPr>
            <a:xfrm>
              <a:off x="232422" y="264056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765A6B5E-DF81-2E62-CC38-B9443846B3C6}"/>
                </a:ext>
              </a:extLst>
            </p:cNvPr>
            <p:cNvSpPr/>
            <p:nvPr/>
          </p:nvSpPr>
          <p:spPr>
            <a:xfrm>
              <a:off x="1539501" y="162303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685AD58C-D624-19BF-1677-98BFA542F33F}"/>
                </a:ext>
              </a:extLst>
            </p:cNvPr>
            <p:cNvSpPr/>
            <p:nvPr/>
          </p:nvSpPr>
          <p:spPr>
            <a:xfrm>
              <a:off x="2362596" y="293306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37592B4B-CF27-B9EF-9591-B202F02E107B}"/>
                </a:ext>
              </a:extLst>
            </p:cNvPr>
            <p:cNvSpPr/>
            <p:nvPr/>
          </p:nvSpPr>
          <p:spPr>
            <a:xfrm>
              <a:off x="2362596" y="117986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E05798E3-7C19-C1EB-EFD0-7B2DA1D20512}"/>
                </a:ext>
              </a:extLst>
            </p:cNvPr>
            <p:cNvSpPr/>
            <p:nvPr/>
          </p:nvSpPr>
          <p:spPr>
            <a:xfrm>
              <a:off x="2761889" y="1657863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4A3A44B9-1E14-6369-CCE1-9DB5197EA638}"/>
                </a:ext>
              </a:extLst>
            </p:cNvPr>
            <p:cNvSpPr/>
            <p:nvPr/>
          </p:nvSpPr>
          <p:spPr>
            <a:xfrm>
              <a:off x="5225693" y="1151080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3" name="Rechteck 482">
              <a:extLst>
                <a:ext uri="{FF2B5EF4-FFF2-40B4-BE49-F238E27FC236}">
                  <a16:creationId xmlns:a16="http://schemas.microsoft.com/office/drawing/2014/main" id="{86DA8927-21A7-4C9B-F516-D91BE9231F65}"/>
                </a:ext>
              </a:extLst>
            </p:cNvPr>
            <p:cNvSpPr/>
            <p:nvPr/>
          </p:nvSpPr>
          <p:spPr>
            <a:xfrm>
              <a:off x="1487074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8C7EDB5E-F4EE-1192-21CB-57534254648A}"/>
                </a:ext>
              </a:extLst>
            </p:cNvPr>
            <p:cNvSpPr/>
            <p:nvPr/>
          </p:nvSpPr>
          <p:spPr>
            <a:xfrm>
              <a:off x="2305372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8F2BE693-D954-279A-80ED-304324A87D47}"/>
                </a:ext>
              </a:extLst>
            </p:cNvPr>
            <p:cNvSpPr/>
            <p:nvPr/>
          </p:nvSpPr>
          <p:spPr>
            <a:xfrm>
              <a:off x="1487074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8A5250A9-6999-2909-CD6A-3F6C29D2182D}"/>
                </a:ext>
              </a:extLst>
            </p:cNvPr>
            <p:cNvSpPr/>
            <p:nvPr/>
          </p:nvSpPr>
          <p:spPr>
            <a:xfrm>
              <a:off x="2809875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150FB926-104C-8832-D198-0EECD42E5710}"/>
                </a:ext>
              </a:extLst>
            </p:cNvPr>
            <p:cNvSpPr/>
            <p:nvPr/>
          </p:nvSpPr>
          <p:spPr>
            <a:xfrm>
              <a:off x="4000922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88C0153B-9DDC-1BFE-F10D-77314EF20155}"/>
                </a:ext>
              </a:extLst>
            </p:cNvPr>
            <p:cNvSpPr/>
            <p:nvPr/>
          </p:nvSpPr>
          <p:spPr>
            <a:xfrm>
              <a:off x="4819220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42CD7D49-CA0C-9DD1-849B-A2677720DDD4}"/>
                </a:ext>
              </a:extLst>
            </p:cNvPr>
            <p:cNvSpPr/>
            <p:nvPr/>
          </p:nvSpPr>
          <p:spPr>
            <a:xfrm>
              <a:off x="4000922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6B1EB369-98B9-FABC-769E-538DB2746AE5}"/>
                </a:ext>
              </a:extLst>
            </p:cNvPr>
            <p:cNvSpPr/>
            <p:nvPr/>
          </p:nvSpPr>
          <p:spPr>
            <a:xfrm>
              <a:off x="5323723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94384EED-CC46-7939-D997-C3E7C38E70A5}"/>
                </a:ext>
              </a:extLst>
            </p:cNvPr>
            <p:cNvSpPr/>
            <p:nvPr/>
          </p:nvSpPr>
          <p:spPr>
            <a:xfrm>
              <a:off x="4008756" y="1587486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96214C77-807F-15F6-7B3C-DA1E156A6280}"/>
                </a:ext>
              </a:extLst>
            </p:cNvPr>
            <p:cNvSpPr/>
            <p:nvPr/>
          </p:nvSpPr>
          <p:spPr>
            <a:xfrm>
              <a:off x="3109793" y="1179862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93" name="Grafik 49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F7677DE-BF10-3DBC-4244-68DD15C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93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12851B43-056E-C49D-5C31-6692671A3273}"/>
              </a:ext>
            </a:extLst>
          </p:cNvPr>
          <p:cNvGrpSpPr/>
          <p:nvPr/>
        </p:nvGrpSpPr>
        <p:grpSpPr>
          <a:xfrm>
            <a:off x="6774805" y="5091348"/>
            <a:ext cx="1306349" cy="1306349"/>
            <a:chOff x="6717865" y="89273"/>
            <a:chExt cx="6527269" cy="6527269"/>
          </a:xfrm>
        </p:grpSpPr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7BBD95A-1558-3DD7-50BD-0CA2F9348BFA}"/>
                </a:ext>
              </a:extLst>
            </p:cNvPr>
            <p:cNvSpPr/>
            <p:nvPr/>
          </p:nvSpPr>
          <p:spPr>
            <a:xfrm>
              <a:off x="6857721" y="604837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0D2239A-8DE8-17C4-A41B-F41CF82BFD8F}"/>
                </a:ext>
              </a:extLst>
            </p:cNvPr>
            <p:cNvSpPr/>
            <p:nvPr/>
          </p:nvSpPr>
          <p:spPr>
            <a:xfrm>
              <a:off x="7717560" y="2470636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E12018CC-4255-4578-A06F-9E3A1326180C}"/>
                </a:ext>
              </a:extLst>
            </p:cNvPr>
            <p:cNvSpPr/>
            <p:nvPr/>
          </p:nvSpPr>
          <p:spPr>
            <a:xfrm>
              <a:off x="7751776" y="155414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466E942D-9964-1DB8-D2B4-B0028996174E}"/>
                </a:ext>
              </a:extLst>
            </p:cNvPr>
            <p:cNvSpPr/>
            <p:nvPr/>
          </p:nvSpPr>
          <p:spPr>
            <a:xfrm>
              <a:off x="7725486" y="200029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55D63174-CE20-3E74-42C6-F188BDC2F86A}"/>
                </a:ext>
              </a:extLst>
            </p:cNvPr>
            <p:cNvSpPr/>
            <p:nvPr/>
          </p:nvSpPr>
          <p:spPr>
            <a:xfrm>
              <a:off x="10211273" y="519871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FEFD67BB-5723-A495-A810-12E054620C94}"/>
                </a:ext>
              </a:extLst>
            </p:cNvPr>
            <p:cNvSpPr/>
            <p:nvPr/>
          </p:nvSpPr>
          <p:spPr>
            <a:xfrm>
              <a:off x="8970527" y="2867131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8E844F0D-2D98-EA15-584C-3D2878B6A2D1}"/>
                </a:ext>
              </a:extLst>
            </p:cNvPr>
            <p:cNvSpPr/>
            <p:nvPr/>
          </p:nvSpPr>
          <p:spPr>
            <a:xfrm>
              <a:off x="7725486" y="4725659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882647E0-F232-3911-5C86-6811B8E5B0E3}"/>
                </a:ext>
              </a:extLst>
            </p:cNvPr>
            <p:cNvSpPr/>
            <p:nvPr/>
          </p:nvSpPr>
          <p:spPr>
            <a:xfrm>
              <a:off x="10999032" y="2438127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73490E6F-ADF1-6D0F-787D-BACE9104DF3D}"/>
                </a:ext>
              </a:extLst>
            </p:cNvPr>
            <p:cNvSpPr/>
            <p:nvPr/>
          </p:nvSpPr>
          <p:spPr>
            <a:xfrm>
              <a:off x="8553449" y="111210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61BF7BA-92ED-1902-2923-54593446FF87}"/>
                </a:ext>
              </a:extLst>
            </p:cNvPr>
            <p:cNvSpPr/>
            <p:nvPr/>
          </p:nvSpPr>
          <p:spPr>
            <a:xfrm>
              <a:off x="7777981" y="1103734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E225308F-7CEB-F277-73EA-FEA7D055D3CE}"/>
                </a:ext>
              </a:extLst>
            </p:cNvPr>
            <p:cNvSpPr/>
            <p:nvPr/>
          </p:nvSpPr>
          <p:spPr>
            <a:xfrm>
              <a:off x="6871447" y="21117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6" name="Grafik 5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1DD212A-D9F8-1CF5-F7B6-436D61BAF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865" y="8927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07" name="Gruppieren 506">
            <a:extLst>
              <a:ext uri="{FF2B5EF4-FFF2-40B4-BE49-F238E27FC236}">
                <a16:creationId xmlns:a16="http://schemas.microsoft.com/office/drawing/2014/main" id="{17FD963F-0D1F-8F68-2A00-61801E8BAE5D}"/>
              </a:ext>
            </a:extLst>
          </p:cNvPr>
          <p:cNvGrpSpPr/>
          <p:nvPr/>
        </p:nvGrpSpPr>
        <p:grpSpPr>
          <a:xfrm>
            <a:off x="8190316" y="3723669"/>
            <a:ext cx="1312951" cy="1312951"/>
            <a:chOff x="92566" y="84343"/>
            <a:chExt cx="6527269" cy="6527269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F6CD440E-6312-0607-CC5E-391D1B49AD7E}"/>
                </a:ext>
              </a:extLst>
            </p:cNvPr>
            <p:cNvSpPr/>
            <p:nvPr/>
          </p:nvSpPr>
          <p:spPr>
            <a:xfrm>
              <a:off x="232421" y="60434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ED76C095-D29A-6F91-037B-B3C2FE5BE00F}"/>
                </a:ext>
              </a:extLst>
            </p:cNvPr>
            <p:cNvSpPr/>
            <p:nvPr/>
          </p:nvSpPr>
          <p:spPr>
            <a:xfrm>
              <a:off x="232422" y="2545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E72F65D3-36B7-2731-C239-42E22C36D77A}"/>
                </a:ext>
              </a:extLst>
            </p:cNvPr>
            <p:cNvSpPr/>
            <p:nvPr/>
          </p:nvSpPr>
          <p:spPr>
            <a:xfrm>
              <a:off x="2719957" y="156638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575606FB-656A-8CCB-7370-995FAA96A26D}"/>
                </a:ext>
              </a:extLst>
            </p:cNvPr>
            <p:cNvSpPr/>
            <p:nvPr/>
          </p:nvSpPr>
          <p:spPr>
            <a:xfrm>
              <a:off x="3543052" y="287641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FF029F1-FFE7-6F56-0728-F0F6AE87D094}"/>
                </a:ext>
              </a:extLst>
            </p:cNvPr>
            <p:cNvSpPr/>
            <p:nvPr/>
          </p:nvSpPr>
          <p:spPr>
            <a:xfrm>
              <a:off x="3543052" y="112321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3DD370B0-1A70-B873-4E27-1567C13C3063}"/>
                </a:ext>
              </a:extLst>
            </p:cNvPr>
            <p:cNvSpPr/>
            <p:nvPr/>
          </p:nvSpPr>
          <p:spPr>
            <a:xfrm>
              <a:off x="3942345" y="1601215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34A30A-BF03-6D7F-29B0-2F9A5585F51D}"/>
                </a:ext>
              </a:extLst>
            </p:cNvPr>
            <p:cNvSpPr/>
            <p:nvPr/>
          </p:nvSpPr>
          <p:spPr>
            <a:xfrm>
              <a:off x="4452447" y="1141555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6306F22-F863-C10A-434C-0B473AE38B83}"/>
                </a:ext>
              </a:extLst>
            </p:cNvPr>
            <p:cNvSpPr/>
            <p:nvPr/>
          </p:nvSpPr>
          <p:spPr>
            <a:xfrm>
              <a:off x="2790939" y="3371037"/>
              <a:ext cx="752114" cy="2240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DA50341-F850-11FB-EF2F-CD88D8B88B8E}"/>
                </a:ext>
              </a:extLst>
            </p:cNvPr>
            <p:cNvSpPr/>
            <p:nvPr/>
          </p:nvSpPr>
          <p:spPr>
            <a:xfrm>
              <a:off x="1487074" y="3859575"/>
              <a:ext cx="818297" cy="1207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345E237-7CB4-F9E0-7C18-A457687FC658}"/>
                </a:ext>
              </a:extLst>
            </p:cNvPr>
            <p:cNvSpPr/>
            <p:nvPr/>
          </p:nvSpPr>
          <p:spPr>
            <a:xfrm>
              <a:off x="1149244" y="1122110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2ED3F2D-CC85-D79E-FF9F-E29FEA91267A}"/>
                </a:ext>
              </a:extLst>
            </p:cNvPr>
            <p:cNvSpPr/>
            <p:nvPr/>
          </p:nvSpPr>
          <p:spPr>
            <a:xfrm>
              <a:off x="3983529" y="47317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3DBAC25-040B-D3E9-FFB1-26F8676B69CD}"/>
                </a:ext>
              </a:extLst>
            </p:cNvPr>
            <p:cNvSpPr/>
            <p:nvPr/>
          </p:nvSpPr>
          <p:spPr>
            <a:xfrm>
              <a:off x="3983529" y="51347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E0832B7-DE0D-2EAE-2621-98BFAF66F06A}"/>
                </a:ext>
              </a:extLst>
            </p:cNvPr>
            <p:cNvSpPr/>
            <p:nvPr/>
          </p:nvSpPr>
          <p:spPr>
            <a:xfrm>
              <a:off x="4458941" y="38471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8CA0765-9B95-FD2B-EDCF-18217D5E9332}"/>
                </a:ext>
              </a:extLst>
            </p:cNvPr>
            <p:cNvSpPr/>
            <p:nvPr/>
          </p:nvSpPr>
          <p:spPr>
            <a:xfrm>
              <a:off x="3983529" y="43195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73C2283-661D-2D98-F181-D062A7649DA5}"/>
                </a:ext>
              </a:extLst>
            </p:cNvPr>
            <p:cNvSpPr/>
            <p:nvPr/>
          </p:nvSpPr>
          <p:spPr>
            <a:xfrm>
              <a:off x="3996383" y="33479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E8252B-64E8-F645-514E-2CCF6FE27257}"/>
                </a:ext>
              </a:extLst>
            </p:cNvPr>
            <p:cNvSpPr/>
            <p:nvPr/>
          </p:nvSpPr>
          <p:spPr>
            <a:xfrm>
              <a:off x="4769265" y="42593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6" name="Grafik 7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03991AC-C657-0B47-D60D-26E43686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CC88491-2192-072D-2463-D60AB09159A0}"/>
              </a:ext>
            </a:extLst>
          </p:cNvPr>
          <p:cNvGrpSpPr/>
          <p:nvPr/>
        </p:nvGrpSpPr>
        <p:grpSpPr>
          <a:xfrm>
            <a:off x="8186201" y="5089534"/>
            <a:ext cx="1306350" cy="1306347"/>
            <a:chOff x="6759690" y="84343"/>
            <a:chExt cx="6527269" cy="652726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B9D0E97-B93A-AFCC-35DB-3365A276376C}"/>
                </a:ext>
              </a:extLst>
            </p:cNvPr>
            <p:cNvSpPr/>
            <p:nvPr/>
          </p:nvSpPr>
          <p:spPr>
            <a:xfrm>
              <a:off x="6899546" y="604344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2EA66BF-BF80-90EF-F328-69DA514A9169}"/>
                </a:ext>
              </a:extLst>
            </p:cNvPr>
            <p:cNvSpPr/>
            <p:nvPr/>
          </p:nvSpPr>
          <p:spPr>
            <a:xfrm>
              <a:off x="7759385" y="2465706"/>
              <a:ext cx="3365815" cy="13768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431C1E31-E2D5-B0CD-B9EB-770C6D260BA4}"/>
                </a:ext>
              </a:extLst>
            </p:cNvPr>
            <p:cNvSpPr/>
            <p:nvPr/>
          </p:nvSpPr>
          <p:spPr>
            <a:xfrm>
              <a:off x="7793601" y="154921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8B0D362-6B45-8730-A4A8-9A3A1CC664F7}"/>
                </a:ext>
              </a:extLst>
            </p:cNvPr>
            <p:cNvSpPr/>
            <p:nvPr/>
          </p:nvSpPr>
          <p:spPr>
            <a:xfrm>
              <a:off x="7767311" y="199536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17274DC-264B-2BA1-67C5-DAE637E1F291}"/>
                </a:ext>
              </a:extLst>
            </p:cNvPr>
            <p:cNvSpPr/>
            <p:nvPr/>
          </p:nvSpPr>
          <p:spPr>
            <a:xfrm>
              <a:off x="10253098" y="519378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FCEB713-815E-7E1F-1ED9-ADD58D9D5E96}"/>
                </a:ext>
              </a:extLst>
            </p:cNvPr>
            <p:cNvSpPr/>
            <p:nvPr/>
          </p:nvSpPr>
          <p:spPr>
            <a:xfrm>
              <a:off x="10344150" y="3869162"/>
              <a:ext cx="1883991" cy="781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B7479E6-3F68-BB1E-4A2D-C708ECCEC770}"/>
                </a:ext>
              </a:extLst>
            </p:cNvPr>
            <p:cNvSpPr/>
            <p:nvPr/>
          </p:nvSpPr>
          <p:spPr>
            <a:xfrm>
              <a:off x="7767311" y="4720729"/>
              <a:ext cx="4460830" cy="10300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98983E32-8434-2250-F39E-CE58AFBD3AB4}"/>
                </a:ext>
              </a:extLst>
            </p:cNvPr>
            <p:cNvSpPr/>
            <p:nvPr/>
          </p:nvSpPr>
          <p:spPr>
            <a:xfrm>
              <a:off x="11040857" y="2433197"/>
              <a:ext cx="1271948" cy="13656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DFE0675-3C3A-04C2-E2F2-F62A61B13A8C}"/>
                </a:ext>
              </a:extLst>
            </p:cNvPr>
            <p:cNvSpPr/>
            <p:nvPr/>
          </p:nvSpPr>
          <p:spPr>
            <a:xfrm>
              <a:off x="8595274" y="110717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E927A51-5F66-F00A-BCDF-A3EF25A7AE6E}"/>
                </a:ext>
              </a:extLst>
            </p:cNvPr>
            <p:cNvSpPr/>
            <p:nvPr/>
          </p:nvSpPr>
          <p:spPr>
            <a:xfrm>
              <a:off x="8238905" y="1149017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41D87F7-47C0-94D4-56CD-98EA82DE1275}"/>
                </a:ext>
              </a:extLst>
            </p:cNvPr>
            <p:cNvSpPr/>
            <p:nvPr/>
          </p:nvSpPr>
          <p:spPr>
            <a:xfrm>
              <a:off x="6913272" y="20624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CE21B38-7C14-E967-F393-EA3390AE2E4C}"/>
                </a:ext>
              </a:extLst>
            </p:cNvPr>
            <p:cNvSpPr/>
            <p:nvPr/>
          </p:nvSpPr>
          <p:spPr>
            <a:xfrm>
              <a:off x="7759385" y="4295893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0" name="Grafik 8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3760508-426B-C9C3-CE15-182B5195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90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C502A848-D3D1-2976-02C4-5B2493FB88B7}"/>
              </a:ext>
            </a:extLst>
          </p:cNvPr>
          <p:cNvGrpSpPr/>
          <p:nvPr/>
        </p:nvGrpSpPr>
        <p:grpSpPr>
          <a:xfrm>
            <a:off x="9674765" y="3723669"/>
            <a:ext cx="1323722" cy="1323722"/>
            <a:chOff x="3693016" y="160543"/>
            <a:chExt cx="6527269" cy="6527269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EA8BC5F-1005-5D59-275E-664F481706D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1DFD920-8529-8FDB-6DFF-C602F4BFEFB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F5D12E3-A2D3-5B5C-2AD5-10020AD1430E}"/>
                </a:ext>
              </a:extLst>
            </p:cNvPr>
            <p:cNvSpPr/>
            <p:nvPr/>
          </p:nvSpPr>
          <p:spPr>
            <a:xfrm>
              <a:off x="5096652" y="2555531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C64BC2-B587-767A-387C-C7E511948648}"/>
                </a:ext>
              </a:extLst>
            </p:cNvPr>
            <p:cNvSpPr/>
            <p:nvPr/>
          </p:nvSpPr>
          <p:spPr>
            <a:xfrm>
              <a:off x="7625373" y="1653125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79A1B3-7221-248F-946A-33E03B19EEA2}"/>
                </a:ext>
              </a:extLst>
            </p:cNvPr>
            <p:cNvSpPr/>
            <p:nvPr/>
          </p:nvSpPr>
          <p:spPr>
            <a:xfrm>
              <a:off x="8448468" y="296315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81B88256-1F4E-9E94-173F-AA8FD9A29010}"/>
                </a:ext>
              </a:extLst>
            </p:cNvPr>
            <p:cNvSpPr/>
            <p:nvPr/>
          </p:nvSpPr>
          <p:spPr>
            <a:xfrm>
              <a:off x="5914950" y="2116801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F3D177E-05AD-446C-11AD-C646A174B0AA}"/>
                </a:ext>
              </a:extLst>
            </p:cNvPr>
            <p:cNvSpPr/>
            <p:nvPr/>
          </p:nvSpPr>
          <p:spPr>
            <a:xfrm>
              <a:off x="5096652" y="1687952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000E43D-C18C-133D-FA7E-DFE8475EAA96}"/>
                </a:ext>
              </a:extLst>
            </p:cNvPr>
            <p:cNvSpPr/>
            <p:nvPr/>
          </p:nvSpPr>
          <p:spPr>
            <a:xfrm>
              <a:off x="8448468" y="120995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3D89CC44-9F9B-3A76-2325-B4A43D849D9B}"/>
                </a:ext>
              </a:extLst>
            </p:cNvPr>
            <p:cNvSpPr/>
            <p:nvPr/>
          </p:nvSpPr>
          <p:spPr>
            <a:xfrm>
              <a:off x="8847761" y="1687951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A9DCEC2-6F2E-E181-03B6-F7EC09114E16}"/>
                </a:ext>
              </a:extLst>
            </p:cNvPr>
            <p:cNvSpPr/>
            <p:nvPr/>
          </p:nvSpPr>
          <p:spPr>
            <a:xfrm>
              <a:off x="6419453" y="1222086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BB2468C-2EED-801F-9BEA-E68580343C55}"/>
                </a:ext>
              </a:extLst>
            </p:cNvPr>
            <p:cNvSpPr/>
            <p:nvPr/>
          </p:nvSpPr>
          <p:spPr>
            <a:xfrm>
              <a:off x="7542471" y="2538988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8FE16ED-B04B-0C78-B532-74EBB0E3B9A6}"/>
                </a:ext>
              </a:extLst>
            </p:cNvPr>
            <p:cNvSpPr/>
            <p:nvPr/>
          </p:nvSpPr>
          <p:spPr>
            <a:xfrm>
              <a:off x="8448468" y="214790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F3874DB4-F2CD-1E04-3367-C1F2931AA510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10D131F3-3E38-7BB0-AE1E-FFE291AB746C}"/>
                </a:ext>
              </a:extLst>
            </p:cNvPr>
            <p:cNvSpPr/>
            <p:nvPr/>
          </p:nvSpPr>
          <p:spPr>
            <a:xfrm>
              <a:off x="8792564" y="3377204"/>
              <a:ext cx="744774" cy="2284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59A0D3D-A0F4-C6D0-983D-2B8FC3719FCF}"/>
                </a:ext>
              </a:extLst>
            </p:cNvPr>
            <p:cNvSpPr/>
            <p:nvPr/>
          </p:nvSpPr>
          <p:spPr>
            <a:xfrm>
              <a:off x="7625372" y="3909471"/>
              <a:ext cx="744773" cy="1294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A3347881-9673-DEA1-F496-CA87FF63EED9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E8326B57-E8A6-1FB6-5D49-0344FEA063C9}"/>
                </a:ext>
              </a:extLst>
            </p:cNvPr>
            <p:cNvSpPr/>
            <p:nvPr/>
          </p:nvSpPr>
          <p:spPr>
            <a:xfrm>
              <a:off x="6394114" y="3498767"/>
              <a:ext cx="782180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5585B10-C7E4-AC99-1900-4659FE5F1EF2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C9E5F88-3597-2783-DFD0-A137069DBA9A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1B82CD5F-43FB-7D55-1970-53F1456757EA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B795781F-F8D3-A8C7-48A8-53A747353FA1}"/>
                </a:ext>
              </a:extLst>
            </p:cNvPr>
            <p:cNvSpPr/>
            <p:nvPr/>
          </p:nvSpPr>
          <p:spPr>
            <a:xfrm>
              <a:off x="6778040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9" name="Grafik 1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AC7A365-401D-F989-7810-9D2CA4E5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08BF933F-3AFC-6262-4E4D-2E3798A12312}"/>
              </a:ext>
            </a:extLst>
          </p:cNvPr>
          <p:cNvSpPr txBox="1"/>
          <p:nvPr/>
        </p:nvSpPr>
        <p:spPr>
          <a:xfrm>
            <a:off x="978011" y="311461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17CF91FC-AAF0-E8EA-8BCE-C2CF6CE5A43C}"/>
              </a:ext>
            </a:extLst>
          </p:cNvPr>
          <p:cNvSpPr txBox="1"/>
          <p:nvPr/>
        </p:nvSpPr>
        <p:spPr>
          <a:xfrm>
            <a:off x="2385727" y="311296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Jahr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C72D60D4-48F1-EA22-3F6E-BCACD7D465D5}"/>
              </a:ext>
            </a:extLst>
          </p:cNvPr>
          <p:cNvGrpSpPr/>
          <p:nvPr/>
        </p:nvGrpSpPr>
        <p:grpSpPr>
          <a:xfrm>
            <a:off x="984316" y="3720384"/>
            <a:ext cx="1312953" cy="1312953"/>
            <a:chOff x="111616" y="165365"/>
            <a:chExt cx="6527269" cy="6527269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2B4C5F3-2F89-D445-1374-1F64AA01721A}"/>
                </a:ext>
              </a:extLst>
            </p:cNvPr>
            <p:cNvSpPr/>
            <p:nvPr/>
          </p:nvSpPr>
          <p:spPr>
            <a:xfrm>
              <a:off x="1506124" y="4808176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4F5F66-F239-6E8B-1930-04C6814D643F}"/>
                </a:ext>
              </a:extLst>
            </p:cNvPr>
            <p:cNvSpPr/>
            <p:nvPr/>
          </p:nvSpPr>
          <p:spPr>
            <a:xfrm>
              <a:off x="4034845" y="390577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70B8AC32-9349-F364-D1AE-B14DB98277FC}"/>
                </a:ext>
              </a:extLst>
            </p:cNvPr>
            <p:cNvSpPr/>
            <p:nvPr/>
          </p:nvSpPr>
          <p:spPr>
            <a:xfrm>
              <a:off x="1037205" y="1647254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BC2A10AF-475A-CC2C-0422-5527A3435283}"/>
                </a:ext>
              </a:extLst>
            </p:cNvPr>
            <p:cNvSpPr/>
            <p:nvPr/>
          </p:nvSpPr>
          <p:spPr>
            <a:xfrm>
              <a:off x="2324422" y="4369446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84560EB-8832-4007-D783-09E1912ACB6A}"/>
                </a:ext>
              </a:extLst>
            </p:cNvPr>
            <p:cNvSpPr/>
            <p:nvPr/>
          </p:nvSpPr>
          <p:spPr>
            <a:xfrm>
              <a:off x="5257233" y="1154248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7AD2592F-34C8-53B2-5241-44A5CD632E68}"/>
                </a:ext>
              </a:extLst>
            </p:cNvPr>
            <p:cNvSpPr/>
            <p:nvPr/>
          </p:nvSpPr>
          <p:spPr>
            <a:xfrm>
              <a:off x="3153646" y="1232736"/>
              <a:ext cx="88119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1EB60FD6-C2BE-A92F-B088-42A566F2B751}"/>
                </a:ext>
              </a:extLst>
            </p:cNvPr>
            <p:cNvSpPr/>
            <p:nvPr/>
          </p:nvSpPr>
          <p:spPr>
            <a:xfrm>
              <a:off x="2377422" y="1630723"/>
              <a:ext cx="156197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BD9AA2A1-A084-E4D0-9C4D-F13790A5C76E}"/>
                </a:ext>
              </a:extLst>
            </p:cNvPr>
            <p:cNvSpPr/>
            <p:nvPr/>
          </p:nvSpPr>
          <p:spPr>
            <a:xfrm>
              <a:off x="1506124" y="4350375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2FC527E-6AE9-9CDF-6C6C-550F1B631660}"/>
                </a:ext>
              </a:extLst>
            </p:cNvPr>
            <p:cNvSpPr/>
            <p:nvPr/>
          </p:nvSpPr>
          <p:spPr>
            <a:xfrm>
              <a:off x="5257233" y="3514066"/>
              <a:ext cx="468918" cy="21157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6E79420-47A5-E6E2-8BEA-7CAB896E9305}"/>
                </a:ext>
              </a:extLst>
            </p:cNvPr>
            <p:cNvSpPr/>
            <p:nvPr/>
          </p:nvSpPr>
          <p:spPr>
            <a:xfrm>
              <a:off x="3909801" y="1658269"/>
              <a:ext cx="4689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B016519B-3963-B2FE-EF93-D1643A384025}"/>
                </a:ext>
              </a:extLst>
            </p:cNvPr>
            <p:cNvSpPr/>
            <p:nvPr/>
          </p:nvSpPr>
          <p:spPr>
            <a:xfrm>
              <a:off x="4784644" y="2576282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525B585E-5926-0B93-3308-FF0E83AAFA42}"/>
                </a:ext>
              </a:extLst>
            </p:cNvPr>
            <p:cNvSpPr/>
            <p:nvPr/>
          </p:nvSpPr>
          <p:spPr>
            <a:xfrm>
              <a:off x="5257233" y="1547183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9E3B9146-8C0E-2042-3E1F-ACB12C2EFD96}"/>
                </a:ext>
              </a:extLst>
            </p:cNvPr>
            <p:cNvSpPr/>
            <p:nvPr/>
          </p:nvSpPr>
          <p:spPr>
            <a:xfrm>
              <a:off x="4794123" y="1632249"/>
              <a:ext cx="468918" cy="9587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3008C5C-F2C4-E563-95F8-5889E7EA3E41}"/>
                </a:ext>
              </a:extLst>
            </p:cNvPr>
            <p:cNvSpPr/>
            <p:nvPr/>
          </p:nvSpPr>
          <p:spPr>
            <a:xfrm>
              <a:off x="3933591" y="2090574"/>
              <a:ext cx="46891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2F20D7C-949D-1F24-4B0F-ECA795734C7A}"/>
                </a:ext>
              </a:extLst>
            </p:cNvPr>
            <p:cNvSpPr/>
            <p:nvPr/>
          </p:nvSpPr>
          <p:spPr>
            <a:xfrm>
              <a:off x="2514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156FB8D-E39F-18A3-2BAB-C108BDFF39B1}"/>
                </a:ext>
              </a:extLst>
            </p:cNvPr>
            <p:cNvSpPr/>
            <p:nvPr/>
          </p:nvSpPr>
          <p:spPr>
            <a:xfrm>
              <a:off x="2514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14F7BBB7-DAC3-D0B2-7508-588BD7738A7D}"/>
                </a:ext>
              </a:extLst>
            </p:cNvPr>
            <p:cNvSpPr/>
            <p:nvPr/>
          </p:nvSpPr>
          <p:spPr>
            <a:xfrm>
              <a:off x="3119533" y="3424554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0256AD2-EBD5-8732-888C-8468D37470B1}"/>
                </a:ext>
              </a:extLst>
            </p:cNvPr>
            <p:cNvSpPr/>
            <p:nvPr/>
          </p:nvSpPr>
          <p:spPr>
            <a:xfrm>
              <a:off x="1994456" y="3474731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8D2806F7-209A-1E90-45E8-407BA42D788A}"/>
                </a:ext>
              </a:extLst>
            </p:cNvPr>
            <p:cNvSpPr/>
            <p:nvPr/>
          </p:nvSpPr>
          <p:spPr>
            <a:xfrm>
              <a:off x="1543791" y="3424554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EE5614AD-D1FC-C3AF-86A2-D2E0DEA6CB30}"/>
                </a:ext>
              </a:extLst>
            </p:cNvPr>
            <p:cNvSpPr/>
            <p:nvPr/>
          </p:nvSpPr>
          <p:spPr>
            <a:xfrm>
              <a:off x="4034845" y="478984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592EDD-BCD0-44D7-611E-C99FC9A3100E}"/>
                </a:ext>
              </a:extLst>
            </p:cNvPr>
            <p:cNvSpPr/>
            <p:nvPr/>
          </p:nvSpPr>
          <p:spPr>
            <a:xfrm>
              <a:off x="4803567" y="3895086"/>
              <a:ext cx="468918" cy="13403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4" name="Grafik 16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13946A1-23D2-5F87-3F34-800A48C3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56C28BA1-B614-DCD7-DE30-62A9897E655F}"/>
              </a:ext>
            </a:extLst>
          </p:cNvPr>
          <p:cNvGrpSpPr/>
          <p:nvPr/>
        </p:nvGrpSpPr>
        <p:grpSpPr>
          <a:xfrm>
            <a:off x="983195" y="5100466"/>
            <a:ext cx="1307769" cy="1307769"/>
            <a:chOff x="6723549" y="165365"/>
            <a:chExt cx="6527269" cy="6527269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E1C757C0-11CB-B9E8-8720-8202FDAC20E6}"/>
                </a:ext>
              </a:extLst>
            </p:cNvPr>
            <p:cNvSpPr/>
            <p:nvPr/>
          </p:nvSpPr>
          <p:spPr>
            <a:xfrm>
              <a:off x="6863405" y="6124467"/>
              <a:ext cx="5413260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4BC140CB-E4DD-2879-DBB4-C1F9FC8702A0}"/>
                </a:ext>
              </a:extLst>
            </p:cNvPr>
            <p:cNvSpPr/>
            <p:nvPr/>
          </p:nvSpPr>
          <p:spPr>
            <a:xfrm>
              <a:off x="7723244" y="2546728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1E402B2-A2CB-D69B-C4CE-91FCD90D0633}"/>
                </a:ext>
              </a:extLst>
            </p:cNvPr>
            <p:cNvSpPr/>
            <p:nvPr/>
          </p:nvSpPr>
          <p:spPr>
            <a:xfrm>
              <a:off x="7757460" y="1630239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C216B021-B0CC-3151-AD27-438D33DBC59A}"/>
                </a:ext>
              </a:extLst>
            </p:cNvPr>
            <p:cNvSpPr/>
            <p:nvPr/>
          </p:nvSpPr>
          <p:spPr>
            <a:xfrm>
              <a:off x="7731170" y="2076385"/>
              <a:ext cx="3213055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21AB4D1-3AA3-6E6E-43FC-E9B616BD3600}"/>
                </a:ext>
              </a:extLst>
            </p:cNvPr>
            <p:cNvSpPr/>
            <p:nvPr/>
          </p:nvSpPr>
          <p:spPr>
            <a:xfrm>
              <a:off x="10216957" y="5274805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29775BCC-2459-5566-F2E9-59B33AE5FE5A}"/>
                </a:ext>
              </a:extLst>
            </p:cNvPr>
            <p:cNvSpPr/>
            <p:nvPr/>
          </p:nvSpPr>
          <p:spPr>
            <a:xfrm>
              <a:off x="8976211" y="2943223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0EA32E10-3080-056F-C2ED-859103FA2D09}"/>
                </a:ext>
              </a:extLst>
            </p:cNvPr>
            <p:cNvSpPr/>
            <p:nvPr/>
          </p:nvSpPr>
          <p:spPr>
            <a:xfrm>
              <a:off x="7731170" y="4801751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DF2BA5D7-7A8F-80C0-1B58-0FBE1602450D}"/>
                </a:ext>
              </a:extLst>
            </p:cNvPr>
            <p:cNvSpPr/>
            <p:nvPr/>
          </p:nvSpPr>
          <p:spPr>
            <a:xfrm>
              <a:off x="11004716" y="2514219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E7A3EC4-65F5-0AE0-102A-A90A50B07C72}"/>
                </a:ext>
              </a:extLst>
            </p:cNvPr>
            <p:cNvSpPr/>
            <p:nvPr/>
          </p:nvSpPr>
          <p:spPr>
            <a:xfrm>
              <a:off x="8149081" y="1188201"/>
              <a:ext cx="279514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5" name="Grafik 17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480E0EE-8F78-A1DD-7E23-EFE9F3B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549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A6A800-9138-2981-6CAF-22FCC92D64F0}"/>
              </a:ext>
            </a:extLst>
          </p:cNvPr>
          <p:cNvGrpSpPr/>
          <p:nvPr/>
        </p:nvGrpSpPr>
        <p:grpSpPr>
          <a:xfrm>
            <a:off x="2412795" y="3719545"/>
            <a:ext cx="1318916" cy="1318916"/>
            <a:chOff x="3693016" y="160543"/>
            <a:chExt cx="6527269" cy="6527269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9A4ECCDB-94F6-9A46-6D41-9EA8C0EEEFD8}"/>
                </a:ext>
              </a:extLst>
            </p:cNvPr>
            <p:cNvSpPr/>
            <p:nvPr/>
          </p:nvSpPr>
          <p:spPr>
            <a:xfrm>
              <a:off x="4685000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9F46F70C-24F7-A344-E862-9D61CCA17FF7}"/>
                </a:ext>
              </a:extLst>
            </p:cNvPr>
            <p:cNvSpPr/>
            <p:nvPr/>
          </p:nvSpPr>
          <p:spPr>
            <a:xfrm>
              <a:off x="7088665" y="434043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7B876CE-94CA-92F0-293E-D1654A64659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EE8235C3-A0EE-A0E2-C6E0-BDFEB1FE65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C924FE1-ECD4-3F19-8A5F-2F0142566CC6}"/>
                </a:ext>
              </a:extLst>
            </p:cNvPr>
            <p:cNvSpPr/>
            <p:nvPr/>
          </p:nvSpPr>
          <p:spPr>
            <a:xfrm>
              <a:off x="5508673" y="159078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1065668-A651-4FA7-2E3B-58ACD1E689FE}"/>
                </a:ext>
              </a:extLst>
            </p:cNvPr>
            <p:cNvSpPr/>
            <p:nvPr/>
          </p:nvSpPr>
          <p:spPr>
            <a:xfrm>
              <a:off x="6332346" y="1649834"/>
              <a:ext cx="1207812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3F694554-8D9A-3951-FD77-B927B3C9F307}"/>
                </a:ext>
              </a:extLst>
            </p:cNvPr>
            <p:cNvSpPr/>
            <p:nvPr/>
          </p:nvSpPr>
          <p:spPr>
            <a:xfrm>
              <a:off x="5096515" y="119865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81581D29-BD5C-CD15-E1CD-46E10DD1758C}"/>
                </a:ext>
              </a:extLst>
            </p:cNvPr>
            <p:cNvSpPr/>
            <p:nvPr/>
          </p:nvSpPr>
          <p:spPr>
            <a:xfrm>
              <a:off x="6736646" y="119865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398739D3-CD35-D839-552D-4E0270C8CF5D}"/>
                </a:ext>
              </a:extLst>
            </p:cNvPr>
            <p:cNvSpPr/>
            <p:nvPr/>
          </p:nvSpPr>
          <p:spPr>
            <a:xfrm>
              <a:off x="7540158" y="1187986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51A919E-64E3-F74B-3921-AC444FD4186A}"/>
                </a:ext>
              </a:extLst>
            </p:cNvPr>
            <p:cNvSpPr/>
            <p:nvPr/>
          </p:nvSpPr>
          <p:spPr>
            <a:xfrm>
              <a:off x="7952316" y="164151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30B296E2-E8C8-4A0A-62F9-821F1D9F13F2}"/>
                </a:ext>
              </a:extLst>
            </p:cNvPr>
            <p:cNvSpPr/>
            <p:nvPr/>
          </p:nvSpPr>
          <p:spPr>
            <a:xfrm>
              <a:off x="4246927" y="2097590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F98964F6-3BF1-49F4-F6DB-7CB3E75BD9D5}"/>
                </a:ext>
              </a:extLst>
            </p:cNvPr>
            <p:cNvSpPr/>
            <p:nvPr/>
          </p:nvSpPr>
          <p:spPr>
            <a:xfrm>
              <a:off x="8380635" y="2059784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8388326-A1BD-1661-64DD-8D8CE9AC8EF4}"/>
                </a:ext>
              </a:extLst>
            </p:cNvPr>
            <p:cNvSpPr/>
            <p:nvPr/>
          </p:nvSpPr>
          <p:spPr>
            <a:xfrm>
              <a:off x="8851841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7C55B0C-D237-FC75-DC11-F4C866E1C52F}"/>
                </a:ext>
              </a:extLst>
            </p:cNvPr>
            <p:cNvSpPr/>
            <p:nvPr/>
          </p:nvSpPr>
          <p:spPr>
            <a:xfrm>
              <a:off x="5977591" y="2066577"/>
              <a:ext cx="1987716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7BCBBD27-3D5C-D36A-82ED-3C25D91BE2CC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47C59B5-460F-2EB2-ACCF-BE11C0EA41EE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3BA4B80-4886-E99F-0943-7FB5EAA6A1D0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F50DFE10-631D-24DD-E76F-3D2E053C3F74}"/>
                </a:ext>
              </a:extLst>
            </p:cNvPr>
            <p:cNvSpPr/>
            <p:nvPr/>
          </p:nvSpPr>
          <p:spPr>
            <a:xfrm>
              <a:off x="6817028" y="3817337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0F931ABF-143E-EB02-AB06-65AE0657078C}"/>
                </a:ext>
              </a:extLst>
            </p:cNvPr>
            <p:cNvSpPr/>
            <p:nvPr/>
          </p:nvSpPr>
          <p:spPr>
            <a:xfrm>
              <a:off x="6903276" y="4742300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C831EA99-C360-D320-E328-CC61BB623B2D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7467D36C-C735-C1CE-09E4-5799E48AC921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8" name="Grafik 19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9F391CC-F653-7BE2-C1B7-EAD3B17E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9144A45-7B7B-065A-87DC-3C5E81123DD7}"/>
              </a:ext>
            </a:extLst>
          </p:cNvPr>
          <p:cNvGrpSpPr/>
          <p:nvPr/>
        </p:nvGrpSpPr>
        <p:grpSpPr>
          <a:xfrm>
            <a:off x="4481546" y="7009926"/>
            <a:ext cx="4743803" cy="4743792"/>
            <a:chOff x="4481546" y="7009926"/>
            <a:chExt cx="4743803" cy="4743792"/>
          </a:xfrm>
        </p:grpSpPr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13E18539-3575-8F59-65BD-45F373AC1271}"/>
                </a:ext>
              </a:extLst>
            </p:cNvPr>
            <p:cNvSpPr/>
            <p:nvPr/>
          </p:nvSpPr>
          <p:spPr>
            <a:xfrm>
              <a:off x="5252748" y="7783694"/>
              <a:ext cx="258997" cy="2962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4B46E7F8-9F6D-C49B-A61F-C809D6B3287E}"/>
                </a:ext>
              </a:extLst>
            </p:cNvPr>
            <p:cNvSpPr/>
            <p:nvPr/>
          </p:nvSpPr>
          <p:spPr>
            <a:xfrm>
              <a:off x="4583189" y="11340794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BD3D94E-C552-BEB6-C412-B96BA9FFA5D4}"/>
                </a:ext>
              </a:extLst>
            </p:cNvPr>
            <p:cNvSpPr/>
            <p:nvPr/>
          </p:nvSpPr>
          <p:spPr>
            <a:xfrm>
              <a:off x="5208091" y="8740618"/>
              <a:ext cx="2446163" cy="10006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FBC7489B-6888-8D6B-8257-FF03E38C6258}"/>
                </a:ext>
              </a:extLst>
            </p:cNvPr>
            <p:cNvSpPr/>
            <p:nvPr/>
          </p:nvSpPr>
          <p:spPr>
            <a:xfrm>
              <a:off x="5232958" y="8074545"/>
              <a:ext cx="322287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B87E607-E961-5979-11A1-5B224E754A5A}"/>
                </a:ext>
              </a:extLst>
            </p:cNvPr>
            <p:cNvSpPr/>
            <p:nvPr/>
          </p:nvSpPr>
          <p:spPr>
            <a:xfrm>
              <a:off x="5213852" y="8398789"/>
              <a:ext cx="3303515" cy="331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CE1978C-0DE3-1B03-39EE-2B05A5C8E2B9}"/>
                </a:ext>
              </a:extLst>
            </p:cNvPr>
            <p:cNvSpPr/>
            <p:nvPr/>
          </p:nvSpPr>
          <p:spPr>
            <a:xfrm>
              <a:off x="7020439" y="10723289"/>
              <a:ext cx="1435396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9A93FD42-CAE9-64BD-D41F-6454651D492D}"/>
                </a:ext>
              </a:extLst>
            </p:cNvPr>
            <p:cNvSpPr/>
            <p:nvPr/>
          </p:nvSpPr>
          <p:spPr>
            <a:xfrm>
              <a:off x="7086613" y="9760601"/>
              <a:ext cx="1369222" cy="5677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14F9A776-F29C-1891-EAF9-6B781F863343}"/>
                </a:ext>
              </a:extLst>
            </p:cNvPr>
            <p:cNvSpPr/>
            <p:nvPr/>
          </p:nvSpPr>
          <p:spPr>
            <a:xfrm>
              <a:off x="5213852" y="10379490"/>
              <a:ext cx="3241984" cy="7486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9A36A90B-5FE1-E55B-273C-5CD2BA7032D2}"/>
                </a:ext>
              </a:extLst>
            </p:cNvPr>
            <p:cNvSpPr/>
            <p:nvPr/>
          </p:nvSpPr>
          <p:spPr>
            <a:xfrm>
              <a:off x="7592956" y="8716991"/>
              <a:ext cx="924410" cy="9925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A6E962E0-C916-5B53-0A83-2EAFD5550014}"/>
                </a:ext>
              </a:extLst>
            </p:cNvPr>
            <p:cNvSpPr/>
            <p:nvPr/>
          </p:nvSpPr>
          <p:spPr>
            <a:xfrm>
              <a:off x="5815588" y="7753288"/>
              <a:ext cx="264024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B97D2372-BF67-4A9F-9C2C-2F08CB86DEF1}"/>
                </a:ext>
              </a:extLst>
            </p:cNvPr>
            <p:cNvSpPr/>
            <p:nvPr/>
          </p:nvSpPr>
          <p:spPr>
            <a:xfrm>
              <a:off x="5556590" y="7783694"/>
              <a:ext cx="258997" cy="296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4C184CA7-9011-F5DC-A539-D7CD49AFB778}"/>
                </a:ext>
              </a:extLst>
            </p:cNvPr>
            <p:cNvSpPr/>
            <p:nvPr/>
          </p:nvSpPr>
          <p:spPr>
            <a:xfrm>
              <a:off x="4593164" y="7098521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DD7CEA6-15DE-68E8-0C4E-ABC633012BE1}"/>
                </a:ext>
              </a:extLst>
            </p:cNvPr>
            <p:cNvSpPr/>
            <p:nvPr/>
          </p:nvSpPr>
          <p:spPr>
            <a:xfrm>
              <a:off x="5208091" y="10070734"/>
              <a:ext cx="3241984" cy="29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61" name="Grafik 26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20514A8-73A0-20AA-4D13-70AE9756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46" y="7009926"/>
              <a:ext cx="4743803" cy="4743792"/>
            </a:xfrm>
            <a:prstGeom prst="rect">
              <a:avLst/>
            </a:prstGeom>
          </p:spPr>
        </p:pic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C63D85F-89D6-C2F4-4CF9-F8F8712C6183}"/>
              </a:ext>
            </a:extLst>
          </p:cNvPr>
          <p:cNvGrpSpPr/>
          <p:nvPr/>
        </p:nvGrpSpPr>
        <p:grpSpPr>
          <a:xfrm>
            <a:off x="10649975" y="168431"/>
            <a:ext cx="1471365" cy="822852"/>
            <a:chOff x="8167902" y="422070"/>
            <a:chExt cx="1471365" cy="822852"/>
          </a:xfrm>
        </p:grpSpPr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DA7500CD-7CD1-70CC-9E34-3AFD08FE87F3}"/>
                </a:ext>
              </a:extLst>
            </p:cNvPr>
            <p:cNvSpPr txBox="1"/>
            <p:nvPr/>
          </p:nvSpPr>
          <p:spPr>
            <a:xfrm>
              <a:off x="8167902" y="422070"/>
              <a:ext cx="1471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CH" sz="1600" i="1" dirty="0"/>
                <a:t> 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DCD7FD83-688C-8734-533A-90CA0B5860C5}"/>
                </a:ext>
              </a:extLst>
            </p:cNvPr>
            <p:cNvGrpSpPr/>
            <p:nvPr/>
          </p:nvGrpSpPr>
          <p:grpSpPr>
            <a:xfrm>
              <a:off x="8468032" y="497326"/>
              <a:ext cx="1096713" cy="747596"/>
              <a:chOff x="10815237" y="1151620"/>
              <a:chExt cx="1096713" cy="747596"/>
            </a:xfrm>
          </p:grpSpPr>
          <p:pic>
            <p:nvPicPr>
              <p:cNvPr id="269" name="Grafik 268">
                <a:extLst>
                  <a:ext uri="{FF2B5EF4-FFF2-40B4-BE49-F238E27FC236}">
                    <a16:creationId xmlns:a16="http://schemas.microsoft.com/office/drawing/2014/main" id="{FFE508FE-2845-8053-5DA4-66E2020A78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8949"/>
              <a:stretch/>
            </p:blipFill>
            <p:spPr>
              <a:xfrm>
                <a:off x="10815237" y="1151620"/>
                <a:ext cx="981743" cy="747596"/>
              </a:xfrm>
              <a:prstGeom prst="rect">
                <a:avLst/>
              </a:prstGeom>
            </p:spPr>
          </p:pic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6DF52577-BA7F-9B97-259B-E31E1BCF266C}"/>
                  </a:ext>
                </a:extLst>
              </p:cNvPr>
              <p:cNvSpPr txBox="1"/>
              <p:nvPr/>
            </p:nvSpPr>
            <p:spPr>
              <a:xfrm>
                <a:off x="11423272" y="1293238"/>
                <a:ext cx="4886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>
                    <a:solidFill>
                      <a:schemeClr val="accent1"/>
                    </a:solidFill>
                  </a:rPr>
                  <a:t>am</a:t>
                </a:r>
              </a:p>
            </p:txBody>
          </p: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03A94D04-3457-AB0C-AA0F-5F7B119A2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9445" y="1510361"/>
                <a:ext cx="143386" cy="6884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2857B65C-04C5-0410-0CC1-42A07E6AE5BE}"/>
                  </a:ext>
                </a:extLst>
              </p:cNvPr>
              <p:cNvSpPr txBox="1"/>
              <p:nvPr/>
            </p:nvSpPr>
            <p:spPr>
              <a:xfrm>
                <a:off x="10815237" y="1287599"/>
                <a:ext cx="529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 err="1">
                    <a:solidFill>
                      <a:schemeClr val="accent4"/>
                    </a:solidFill>
                  </a:rPr>
                  <a:t>pm</a:t>
                </a:r>
                <a:endParaRPr lang="de-CH" sz="1200" i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78CF9087-515D-B462-C679-5ED2688F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673" y="1502941"/>
                <a:ext cx="162117" cy="79243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hteck 274">
            <a:extLst>
              <a:ext uri="{FF2B5EF4-FFF2-40B4-BE49-F238E27FC236}">
                <a16:creationId xmlns:a16="http://schemas.microsoft.com/office/drawing/2014/main" id="{FE1DE5ED-B718-B090-6504-49717DC8F073}"/>
              </a:ext>
            </a:extLst>
          </p:cNvPr>
          <p:cNvSpPr/>
          <p:nvPr/>
        </p:nvSpPr>
        <p:spPr>
          <a:xfrm>
            <a:off x="10639165" y="126377"/>
            <a:ext cx="1464831" cy="949232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2A4CC8DA-7801-48F1-17B0-EE2FDCF95B30}"/>
              </a:ext>
            </a:extLst>
          </p:cNvPr>
          <p:cNvSpPr txBox="1"/>
          <p:nvPr/>
        </p:nvSpPr>
        <p:spPr>
          <a:xfrm>
            <a:off x="9614673" y="5136974"/>
            <a:ext cx="15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[0, 5, … , 55, 60]s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4A526CB-13ED-F1F9-0A8B-0D6F953B17F0}"/>
              </a:ext>
            </a:extLst>
          </p:cNvPr>
          <p:cNvSpPr txBox="1"/>
          <p:nvPr/>
        </p:nvSpPr>
        <p:spPr>
          <a:xfrm>
            <a:off x="982487" y="268183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TIME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6B332318-7A3B-4B75-C7EF-34835349E813}"/>
              </a:ext>
            </a:extLst>
          </p:cNvPr>
          <p:cNvSpPr txBox="1"/>
          <p:nvPr/>
        </p:nvSpPr>
        <p:spPr>
          <a:xfrm>
            <a:off x="2415064" y="26760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YY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ADE221AA-1D6C-7CC3-91A0-93E973FBB681}"/>
              </a:ext>
            </a:extLst>
          </p:cNvPr>
          <p:cNvSpPr txBox="1"/>
          <p:nvPr/>
        </p:nvSpPr>
        <p:spPr>
          <a:xfrm>
            <a:off x="3866613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MM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DE9B48D4-FC06-0BB5-4919-31F91239FCB3}"/>
              </a:ext>
            </a:extLst>
          </p:cNvPr>
          <p:cNvSpPr txBox="1"/>
          <p:nvPr/>
        </p:nvSpPr>
        <p:spPr>
          <a:xfrm>
            <a:off x="5334177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DD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95953DE5-D535-1CF6-A77E-BC6E041AC3AE}"/>
              </a:ext>
            </a:extLst>
          </p:cNvPr>
          <p:cNvSpPr txBox="1"/>
          <p:nvPr/>
        </p:nvSpPr>
        <p:spPr>
          <a:xfrm>
            <a:off x="6752060" y="267349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DOFF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00225CFC-CFCD-409A-3D40-29266E45C931}"/>
              </a:ext>
            </a:extLst>
          </p:cNvPr>
          <p:cNvSpPr txBox="1"/>
          <p:nvPr/>
        </p:nvSpPr>
        <p:spPr>
          <a:xfrm>
            <a:off x="8201552" y="267334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DON</a:t>
            </a:r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35744053-3574-5F60-25E2-4CE7216BA8EE}"/>
              </a:ext>
            </a:extLst>
          </p:cNvPr>
          <p:cNvSpPr txBox="1"/>
          <p:nvPr/>
        </p:nvSpPr>
        <p:spPr>
          <a:xfrm>
            <a:off x="9684840" y="266588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FB</a:t>
            </a:r>
          </a:p>
        </p:txBody>
      </p:sp>
      <p:pic>
        <p:nvPicPr>
          <p:cNvPr id="513" name="Grafik 512">
            <a:extLst>
              <a:ext uri="{FF2B5EF4-FFF2-40B4-BE49-F238E27FC236}">
                <a16:creationId xmlns:a16="http://schemas.microsoft.com/office/drawing/2014/main" id="{EB44CC35-EAC4-ED82-FB36-22861FF6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584408"/>
            <a:ext cx="314400" cy="628799"/>
          </a:xfrm>
          <a:prstGeom prst="roundRect">
            <a:avLst/>
          </a:prstGeom>
        </p:spPr>
      </p:pic>
      <p:sp>
        <p:nvSpPr>
          <p:cNvPr id="514" name="Textfeld 513">
            <a:extLst>
              <a:ext uri="{FF2B5EF4-FFF2-40B4-BE49-F238E27FC236}">
                <a16:creationId xmlns:a16="http://schemas.microsoft.com/office/drawing/2014/main" id="{91327EE9-A948-E15F-3F16-6B8FD98FC2E6}"/>
              </a:ext>
            </a:extLst>
          </p:cNvPr>
          <p:cNvSpPr txBox="1"/>
          <p:nvPr/>
        </p:nvSpPr>
        <p:spPr>
          <a:xfrm>
            <a:off x="10748280" y="55532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515" name="Datumsplatzhalter 514">
            <a:extLst>
              <a:ext uri="{FF2B5EF4-FFF2-40B4-BE49-F238E27FC236}">
                <a16:creationId xmlns:a16="http://schemas.microsoft.com/office/drawing/2014/main" id="{CE9201C2-76B6-20DB-CE66-F6932B5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2370326E-400B-82DB-E80F-37C32EC0C434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53F2BC59-7420-53C5-2A8F-A4E575EDD46E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83D6566E-025D-8E24-6592-A47FEA9DE34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5CDA2570-1BB3-0DB8-81FB-63088BD870C7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501CAB5-FD6A-5D65-3A19-E6B78FB0E3A6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9D6C094-8E89-67CB-6CCA-277CBFF71438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AA06D09F-BD1E-A79E-B812-D40B8102E81B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BF817D0-6504-E05F-733E-B228284AC64D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353663FD-5C6F-3BB2-ACE5-5BEC27CA16AC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BD2B208D-155B-DB22-8415-E2621CAD138A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B99AC816-A8E1-28C7-D89E-52802A114F4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27" name="Grafik 52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B88AD74-3107-B97C-87D2-00055264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39DA0588-85C2-B7EA-EB6E-BFDB716C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233676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22</a:t>
            </a:fld>
            <a:endParaRPr lang="de-CH"/>
          </a:p>
        </p:txBody>
      </p:sp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0CAD522C-EE3F-9AF4-5341-4A01412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72880A-F475-5C55-4B26-21FC2D9EAEB5}"/>
              </a:ext>
            </a:extLst>
          </p:cNvPr>
          <p:cNvGrpSpPr/>
          <p:nvPr/>
        </p:nvGrpSpPr>
        <p:grpSpPr>
          <a:xfrm>
            <a:off x="6356791" y="1870075"/>
            <a:ext cx="2972087" cy="2972087"/>
            <a:chOff x="2319293" y="37280"/>
            <a:chExt cx="6527269" cy="652726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5A4058-26A5-E9CA-3ED9-EA1C3DAD6E69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4C95656-DAF6-6FE2-CD00-267F3CD0443E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7313BFB-0D4B-F82A-5347-3CD070E93EBD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567A339-897E-B733-1C98-7A9D41FF2AC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5F2948-A7E6-BED0-907E-F1F8224D4CE3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8400EF0-0D0F-D271-0F43-8397B26395B4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9EB3FEB-6B0A-7795-2E2D-EB8C115E323F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F5D877-F122-41B9-CBED-6F02DE100743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3DD0A8E-44B8-0C24-AEA6-0CD8C87B5DC4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A2B8A54-C326-6FC2-63C2-4514A5F52130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9A416C7-4E3D-ECE5-80AE-B991DA9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Lieferumfang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err="1"/>
              <a:t>QlockWiFive</a:t>
            </a:r>
            <a:r>
              <a:rPr lang="de-CH" dirty="0"/>
              <a:t> Uhrwerk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Zifferblatt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Netzteil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Infrarot Fernbedienung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Raspberry Pi - Raspberry Pi 15W Power Supply, EU, Weiss">
            <a:extLst>
              <a:ext uri="{FF2B5EF4-FFF2-40B4-BE49-F238E27FC236}">
                <a16:creationId xmlns:a16="http://schemas.microsoft.com/office/drawing/2014/main" id="{961A57EA-8069-53D4-0E19-CD11DF6E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94" y="1857030"/>
            <a:ext cx="1678714" cy="16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22CB3CD-8345-BB20-99D4-4D63C96A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94" y="3709570"/>
            <a:ext cx="669548" cy="1119547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AB5A39E7-4828-662A-B80B-4A8583EDEDE1}"/>
              </a:ext>
            </a:extLst>
          </p:cNvPr>
          <p:cNvSpPr/>
          <p:nvPr/>
        </p:nvSpPr>
        <p:spPr>
          <a:xfrm>
            <a:off x="6402917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17AD34-930B-79AB-679D-F0FF80A52C9B}"/>
              </a:ext>
            </a:extLst>
          </p:cNvPr>
          <p:cNvSpPr/>
          <p:nvPr/>
        </p:nvSpPr>
        <p:spPr>
          <a:xfrm>
            <a:off x="6817799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32647B7-6302-9CDE-CBA8-375CA6794EC2}"/>
              </a:ext>
            </a:extLst>
          </p:cNvPr>
          <p:cNvSpPr/>
          <p:nvPr/>
        </p:nvSpPr>
        <p:spPr>
          <a:xfrm>
            <a:off x="10987585" y="1916316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B88297C-46E5-21A5-2108-2DC82E6FA544}"/>
              </a:ext>
            </a:extLst>
          </p:cNvPr>
          <p:cNvSpPr/>
          <p:nvPr/>
        </p:nvSpPr>
        <p:spPr>
          <a:xfrm>
            <a:off x="10358122" y="3684654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6AB13725-9A16-794C-B640-14161227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63">
            <a:extLst>
              <a:ext uri="{FF2B5EF4-FFF2-40B4-BE49-F238E27FC236}">
                <a16:creationId xmlns:a16="http://schemas.microsoft.com/office/drawing/2014/main" id="{0D84867A-ADA1-542F-B326-13E062AB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4809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844B468-B5CC-1C88-2D8C-AD8A3CBB36FC}"/>
              </a:ext>
            </a:extLst>
          </p:cNvPr>
          <p:cNvGrpSpPr/>
          <p:nvPr/>
        </p:nvGrpSpPr>
        <p:grpSpPr>
          <a:xfrm>
            <a:off x="4038600" y="1865247"/>
            <a:ext cx="4324350" cy="4324350"/>
            <a:chOff x="4038600" y="1865247"/>
            <a:chExt cx="4324350" cy="432435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004724D-19F8-73ED-8E9C-FD45EA6C737B}"/>
                </a:ext>
              </a:extLst>
            </p:cNvPr>
            <p:cNvSpPr/>
            <p:nvPr/>
          </p:nvSpPr>
          <p:spPr>
            <a:xfrm>
              <a:off x="4713911" y="3772287"/>
              <a:ext cx="3053607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D4E4857-73AC-9ABA-3D5A-3F1279E202AC}"/>
                </a:ext>
              </a:extLst>
            </p:cNvPr>
            <p:cNvSpPr/>
            <p:nvPr/>
          </p:nvSpPr>
          <p:spPr>
            <a:xfrm>
              <a:off x="4621352" y="2832974"/>
              <a:ext cx="2296372" cy="613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2140176-FE54-7BE3-9357-2E90A5AA8B7E}"/>
                </a:ext>
              </a:extLst>
            </p:cNvPr>
            <p:cNvSpPr/>
            <p:nvPr/>
          </p:nvSpPr>
          <p:spPr>
            <a:xfrm>
              <a:off x="6805869" y="2832974"/>
              <a:ext cx="11215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30E7AC0-FA42-A669-FE9E-00D0138BF8C3}"/>
                </a:ext>
              </a:extLst>
            </p:cNvPr>
            <p:cNvSpPr/>
            <p:nvPr/>
          </p:nvSpPr>
          <p:spPr>
            <a:xfrm>
              <a:off x="5240813" y="2935677"/>
              <a:ext cx="16769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E6A6FA1-9409-75D2-6C0D-FDA09CBE937A}"/>
                </a:ext>
              </a:extLst>
            </p:cNvPr>
            <p:cNvSpPr/>
            <p:nvPr/>
          </p:nvSpPr>
          <p:spPr>
            <a:xfrm>
              <a:off x="4738148" y="4626663"/>
              <a:ext cx="2970473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363F82C-19C3-68D1-A0B2-4130D483E61B}"/>
                </a:ext>
              </a:extLst>
            </p:cNvPr>
            <p:cNvSpPr/>
            <p:nvPr/>
          </p:nvSpPr>
          <p:spPr>
            <a:xfrm>
              <a:off x="6344870" y="4175440"/>
              <a:ext cx="1422649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041CE33-C086-26F6-E3CF-EFE18B8BBF8E}"/>
                </a:ext>
              </a:extLst>
            </p:cNvPr>
            <p:cNvSpPr/>
            <p:nvPr/>
          </p:nvSpPr>
          <p:spPr>
            <a:xfrm>
              <a:off x="5240813" y="2484454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917B050-7CD0-7C50-258C-ABBD148A30E0}"/>
                </a:ext>
              </a:extLst>
            </p:cNvPr>
            <p:cNvSpPr/>
            <p:nvPr/>
          </p:nvSpPr>
          <p:spPr>
            <a:xfrm>
              <a:off x="6563523" y="2446827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327EDC6-DF68-561D-F4BE-491239A032FE}"/>
                </a:ext>
              </a:extLst>
            </p:cNvPr>
            <p:cNvSpPr/>
            <p:nvPr/>
          </p:nvSpPr>
          <p:spPr>
            <a:xfrm>
              <a:off x="4755478" y="5203967"/>
              <a:ext cx="2162246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2CA95D4-8DEB-E857-60AE-C2448F82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865247"/>
              <a:ext cx="4324350" cy="4324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0C3950-BAFA-8692-D102-1992DF8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Uhrzeit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996D4-E50E-7444-B250-601D738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748C7-22CC-902E-BAC7-9EABCD47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CE29A14-F5EB-4A73-2101-BE9F29998130}"/>
              </a:ext>
            </a:extLst>
          </p:cNvPr>
          <p:cNvSpPr/>
          <p:nvPr/>
        </p:nvSpPr>
        <p:spPr>
          <a:xfrm>
            <a:off x="4492344" y="2348399"/>
            <a:ext cx="3375335" cy="3261751"/>
          </a:xfrm>
          <a:prstGeom prst="roundRect">
            <a:avLst>
              <a:gd name="adj" fmla="val 3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542769B-CDB8-7C3F-E184-A5F12EF15E47}"/>
              </a:ext>
            </a:extLst>
          </p:cNvPr>
          <p:cNvSpPr txBox="1"/>
          <p:nvPr/>
        </p:nvSpPr>
        <p:spPr>
          <a:xfrm>
            <a:off x="8488580" y="2337300"/>
            <a:ext cx="2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Uhrzeit in Worten</a:t>
            </a:r>
          </a:p>
          <a:p>
            <a:r>
              <a:rPr lang="de-CH" sz="1200" dirty="0">
                <a:solidFill>
                  <a:srgbClr val="00B0F0"/>
                </a:solidFill>
              </a:rPr>
              <a:t>Genauigkeit: 5 Minuten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D532B19-12DD-B54B-3223-A23E97887352}"/>
              </a:ext>
            </a:extLst>
          </p:cNvPr>
          <p:cNvSpPr/>
          <p:nvPr/>
        </p:nvSpPr>
        <p:spPr>
          <a:xfrm>
            <a:off x="7927380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3029BE4-68F7-7F60-C05B-1F401BA06DB4}"/>
              </a:ext>
            </a:extLst>
          </p:cNvPr>
          <p:cNvSpPr/>
          <p:nvPr/>
        </p:nvSpPr>
        <p:spPr>
          <a:xfrm>
            <a:off x="4078291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5EECFE0-0850-AAD5-9EAB-58BFB3FE886A}"/>
              </a:ext>
            </a:extLst>
          </p:cNvPr>
          <p:cNvSpPr/>
          <p:nvPr/>
        </p:nvSpPr>
        <p:spPr>
          <a:xfrm>
            <a:off x="4078291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C37B767-EBC7-AE4B-67FD-BF0422BD4718}"/>
              </a:ext>
            </a:extLst>
          </p:cNvPr>
          <p:cNvSpPr/>
          <p:nvPr/>
        </p:nvSpPr>
        <p:spPr>
          <a:xfrm>
            <a:off x="7927379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F6C4C0-9161-5B98-5D5C-0E80100BAA83}"/>
              </a:ext>
            </a:extLst>
          </p:cNvPr>
          <p:cNvSpPr txBox="1"/>
          <p:nvPr/>
        </p:nvSpPr>
        <p:spPr>
          <a:xfrm>
            <a:off x="8488579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2.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6BE4CB-5B76-6058-F0EF-F6534101D9FD}"/>
              </a:ext>
            </a:extLst>
          </p:cNvPr>
          <p:cNvSpPr txBox="1"/>
          <p:nvPr/>
        </p:nvSpPr>
        <p:spPr>
          <a:xfrm>
            <a:off x="8488579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3.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A3EFF46-4799-DADA-E764-A78D44C286CB}"/>
              </a:ext>
            </a:extLst>
          </p:cNvPr>
          <p:cNvSpPr txBox="1"/>
          <p:nvPr/>
        </p:nvSpPr>
        <p:spPr>
          <a:xfrm>
            <a:off x="1381125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1.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56C740-447E-C345-95BC-A1481F8ECDD6}"/>
              </a:ext>
            </a:extLst>
          </p:cNvPr>
          <p:cNvSpPr txBox="1"/>
          <p:nvPr/>
        </p:nvSpPr>
        <p:spPr>
          <a:xfrm>
            <a:off x="1381125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4.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8A68B2F-467B-1421-E8F6-2A17E095E5D5}"/>
              </a:ext>
            </a:extLst>
          </p:cNvPr>
          <p:cNvSpPr/>
          <p:nvPr/>
        </p:nvSpPr>
        <p:spPr>
          <a:xfrm>
            <a:off x="6871287" y="5179487"/>
            <a:ext cx="790898" cy="370542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622F46E-FB48-CD57-DE7D-32367AA97BCA}"/>
              </a:ext>
            </a:extLst>
          </p:cNvPr>
          <p:cNvSpPr txBox="1"/>
          <p:nvPr/>
        </p:nvSpPr>
        <p:spPr>
          <a:xfrm>
            <a:off x="8488578" y="5203967"/>
            <a:ext cx="3170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Vergangenheit </a:t>
            </a:r>
            <a:r>
              <a:rPr lang="de-CH" baseline="30000" dirty="0">
                <a:solidFill>
                  <a:schemeClr val="accent6"/>
                </a:solidFill>
              </a:rPr>
              <a:t>1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Leuchtet ab 1. bis 4. Zusatzminute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337E7CA-7471-984F-AA99-C84C2057279D}"/>
              </a:ext>
            </a:extLst>
          </p:cNvPr>
          <p:cNvSpPr txBox="1"/>
          <p:nvPr/>
        </p:nvSpPr>
        <p:spPr>
          <a:xfrm>
            <a:off x="775287" y="61466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optional aktivierbar für Schweizerdeutsch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17153B-9211-9D90-2854-71F330BEC66C}"/>
              </a:ext>
            </a:extLst>
          </p:cNvPr>
          <p:cNvSpPr txBox="1"/>
          <p:nvPr/>
        </p:nvSpPr>
        <p:spPr>
          <a:xfrm>
            <a:off x="4038600" y="134302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Beispiel: 06:09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BCA651-F901-D9F4-D3BC-F8DAB3265E5E}"/>
              </a:ext>
            </a:extLst>
          </p:cNvPr>
          <p:cNvSpPr txBox="1"/>
          <p:nvPr/>
        </p:nvSpPr>
        <p:spPr>
          <a:xfrm>
            <a:off x="846283" y="2541358"/>
            <a:ext cx="321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nutzt für die Zeitangabe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 Punkte/Symbole (1 je Ecke) 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E7316E42-4E93-5A35-BC00-8F5A85E0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4619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Menu &amp;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Das Menu und die Einstellungen (Webinterface ausgenommen) werden direkt am Zifferblatt der Uhr dargestellt. Jeder Buchstabe stellt dabei ein Pixel dar. Es ergibt sich eine 10x11 Pixelmatrix.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5</a:t>
            </a:fld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45973B5-67BE-9D6E-5FBB-37CB852722BD}"/>
              </a:ext>
            </a:extLst>
          </p:cNvPr>
          <p:cNvSpPr/>
          <p:nvPr/>
        </p:nvSpPr>
        <p:spPr>
          <a:xfrm>
            <a:off x="7793819" y="5128400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99FA42D-2190-7150-6E7E-E18D1B2F98D6}"/>
              </a:ext>
            </a:extLst>
          </p:cNvPr>
          <p:cNvSpPr/>
          <p:nvPr/>
        </p:nvSpPr>
        <p:spPr>
          <a:xfrm>
            <a:off x="7422115" y="533827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1938C11-F30A-4508-03FD-F1BE6FE4EC99}"/>
              </a:ext>
            </a:extLst>
          </p:cNvPr>
          <p:cNvSpPr/>
          <p:nvPr/>
        </p:nvSpPr>
        <p:spPr>
          <a:xfrm>
            <a:off x="8542208" y="534033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87298D7-2500-5AAA-E2F2-728092508F7A}"/>
              </a:ext>
            </a:extLst>
          </p:cNvPr>
          <p:cNvSpPr/>
          <p:nvPr/>
        </p:nvSpPr>
        <p:spPr>
          <a:xfrm>
            <a:off x="8542208" y="5521161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B9BE727-CD01-7F17-24E4-0207523571B5}"/>
              </a:ext>
            </a:extLst>
          </p:cNvPr>
          <p:cNvSpPr/>
          <p:nvPr/>
        </p:nvSpPr>
        <p:spPr>
          <a:xfrm>
            <a:off x="7211724" y="369226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7CDF31B-97B5-1D91-530A-8ABA3776D45C}"/>
              </a:ext>
            </a:extLst>
          </p:cNvPr>
          <p:cNvSpPr/>
          <p:nvPr/>
        </p:nvSpPr>
        <p:spPr>
          <a:xfrm>
            <a:off x="7774653" y="3692260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C63BD5-BA55-378B-2BBE-279E4F60ACDC}"/>
              </a:ext>
            </a:extLst>
          </p:cNvPr>
          <p:cNvSpPr/>
          <p:nvPr/>
        </p:nvSpPr>
        <p:spPr>
          <a:xfrm>
            <a:off x="8876367" y="36988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B7B99A-7F6B-3E65-E99B-AAB39659694D}"/>
              </a:ext>
            </a:extLst>
          </p:cNvPr>
          <p:cNvSpPr/>
          <p:nvPr/>
        </p:nvSpPr>
        <p:spPr>
          <a:xfrm>
            <a:off x="7422115" y="3924991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CB9741C-AAD4-99CA-E1B1-1AC3DDAEC9DB}"/>
              </a:ext>
            </a:extLst>
          </p:cNvPr>
          <p:cNvSpPr/>
          <p:nvPr/>
        </p:nvSpPr>
        <p:spPr>
          <a:xfrm>
            <a:off x="7985045" y="3922108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7DACDF-19F0-73C4-C69E-C51E54D7D093}"/>
              </a:ext>
            </a:extLst>
          </p:cNvPr>
          <p:cNvSpPr/>
          <p:nvPr/>
        </p:nvSpPr>
        <p:spPr>
          <a:xfrm>
            <a:off x="7411600" y="4307454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6DD65BB-8AF6-6816-27A6-E861AAAF019D}"/>
              </a:ext>
            </a:extLst>
          </p:cNvPr>
          <p:cNvSpPr/>
          <p:nvPr/>
        </p:nvSpPr>
        <p:spPr>
          <a:xfrm>
            <a:off x="7422115" y="494901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173B609-792A-28A7-940D-DD3AACACC61F}"/>
              </a:ext>
            </a:extLst>
          </p:cNvPr>
          <p:cNvSpPr/>
          <p:nvPr/>
        </p:nvSpPr>
        <p:spPr>
          <a:xfrm>
            <a:off x="8755512" y="494345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B2893A7-552C-2F1E-16E3-CB20947E7B03}"/>
              </a:ext>
            </a:extLst>
          </p:cNvPr>
          <p:cNvSpPr/>
          <p:nvPr/>
        </p:nvSpPr>
        <p:spPr>
          <a:xfrm>
            <a:off x="8542208" y="5155381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516AA48-24B4-1238-3486-D69630660BAF}"/>
              </a:ext>
            </a:extLst>
          </p:cNvPr>
          <p:cNvSpPr/>
          <p:nvPr/>
        </p:nvSpPr>
        <p:spPr>
          <a:xfrm>
            <a:off x="8547975" y="4719471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3B2F455-E2F1-4180-732A-B6A2EE849895}"/>
              </a:ext>
            </a:extLst>
          </p:cNvPr>
          <p:cNvSpPr/>
          <p:nvPr/>
        </p:nvSpPr>
        <p:spPr>
          <a:xfrm>
            <a:off x="8894746" y="512840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9F360D-C2D5-BB52-3957-5600811D85EE}"/>
              </a:ext>
            </a:extLst>
          </p:cNvPr>
          <p:cNvSpPr/>
          <p:nvPr/>
        </p:nvSpPr>
        <p:spPr>
          <a:xfrm>
            <a:off x="8500581" y="392499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18542D7-9D1A-5BC1-FDD4-86F054BBC482}"/>
              </a:ext>
            </a:extLst>
          </p:cNvPr>
          <p:cNvSpPr/>
          <p:nvPr/>
        </p:nvSpPr>
        <p:spPr>
          <a:xfrm>
            <a:off x="8513919" y="43246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5601EF-1D3A-9AE5-DEEE-DBB09C94056E}"/>
              </a:ext>
            </a:extLst>
          </p:cNvPr>
          <p:cNvSpPr/>
          <p:nvPr/>
        </p:nvSpPr>
        <p:spPr>
          <a:xfrm>
            <a:off x="9105137" y="3875150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3EE20A-FAC6-A4F1-FC5C-8A805C5F1BF2}"/>
              </a:ext>
            </a:extLst>
          </p:cNvPr>
          <p:cNvSpPr/>
          <p:nvPr/>
        </p:nvSpPr>
        <p:spPr>
          <a:xfrm>
            <a:off x="8897206" y="413125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154003-2D00-A518-082D-4EA48DA62318}"/>
              </a:ext>
            </a:extLst>
          </p:cNvPr>
          <p:cNvSpPr/>
          <p:nvPr/>
        </p:nvSpPr>
        <p:spPr>
          <a:xfrm>
            <a:off x="8893099" y="454657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21E64A5-E82A-69C9-3F24-6F5871786659}"/>
              </a:ext>
            </a:extLst>
          </p:cNvPr>
          <p:cNvSpPr/>
          <p:nvPr/>
        </p:nvSpPr>
        <p:spPr>
          <a:xfrm>
            <a:off x="6859185" y="5928856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5DC8816-D20C-BA3E-E9DB-5E3E189C16C1}"/>
              </a:ext>
            </a:extLst>
          </p:cNvPr>
          <p:cNvSpPr/>
          <p:nvPr/>
        </p:nvSpPr>
        <p:spPr>
          <a:xfrm>
            <a:off x="6859186" y="3331524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5" name="Grafik 7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C87C7F5-CC21-DB88-F13F-A6BB0EE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36" y="3255165"/>
            <a:ext cx="2928612" cy="2928612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BA2D040F-07A8-BF5C-50BD-743F426DED33}"/>
              </a:ext>
            </a:extLst>
          </p:cNvPr>
          <p:cNvSpPr txBox="1"/>
          <p:nvPr/>
        </p:nvSpPr>
        <p:spPr>
          <a:xfrm>
            <a:off x="7130407" y="3305397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16E1380-4A64-BF4E-90BC-75DF9A64299C}"/>
              </a:ext>
            </a:extLst>
          </p:cNvPr>
          <p:cNvSpPr txBox="1"/>
          <p:nvPr/>
        </p:nvSpPr>
        <p:spPr>
          <a:xfrm>
            <a:off x="7152730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63C8AFB-0C45-F8B6-6A3E-0BE15FB9FA34}"/>
              </a:ext>
            </a:extLst>
          </p:cNvPr>
          <p:cNvSpPr txBox="1"/>
          <p:nvPr/>
        </p:nvSpPr>
        <p:spPr>
          <a:xfrm>
            <a:off x="8263459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8FACF95-8B14-B300-ECFC-6B39C08C2B4C}"/>
              </a:ext>
            </a:extLst>
          </p:cNvPr>
          <p:cNvSpPr/>
          <p:nvPr/>
        </p:nvSpPr>
        <p:spPr>
          <a:xfrm>
            <a:off x="3535842" y="5121586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925CDF1-5836-E132-D96D-EA51693CB9BF}"/>
              </a:ext>
            </a:extLst>
          </p:cNvPr>
          <p:cNvSpPr/>
          <p:nvPr/>
        </p:nvSpPr>
        <p:spPr>
          <a:xfrm>
            <a:off x="3164138" y="533145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5B3BB89-F872-F8A0-1C17-7A3E78561A6F}"/>
              </a:ext>
            </a:extLst>
          </p:cNvPr>
          <p:cNvSpPr/>
          <p:nvPr/>
        </p:nvSpPr>
        <p:spPr>
          <a:xfrm>
            <a:off x="4284231" y="533351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588EB27-7548-6181-3D50-348C4FB03727}"/>
              </a:ext>
            </a:extLst>
          </p:cNvPr>
          <p:cNvSpPr/>
          <p:nvPr/>
        </p:nvSpPr>
        <p:spPr>
          <a:xfrm>
            <a:off x="4284231" y="5514347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622EC5A-180A-1A0C-B975-04E53EFC6777}"/>
              </a:ext>
            </a:extLst>
          </p:cNvPr>
          <p:cNvSpPr/>
          <p:nvPr/>
        </p:nvSpPr>
        <p:spPr>
          <a:xfrm>
            <a:off x="2953747" y="368544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06765D6-01AC-21CB-8EAA-D827A92EE7AD}"/>
              </a:ext>
            </a:extLst>
          </p:cNvPr>
          <p:cNvSpPr/>
          <p:nvPr/>
        </p:nvSpPr>
        <p:spPr>
          <a:xfrm>
            <a:off x="3516676" y="3685446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E735ADF1-3D1D-A438-3962-B00B4FE015C3}"/>
              </a:ext>
            </a:extLst>
          </p:cNvPr>
          <p:cNvSpPr/>
          <p:nvPr/>
        </p:nvSpPr>
        <p:spPr>
          <a:xfrm>
            <a:off x="4618390" y="36920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45453BD-3002-3BA8-FB67-08593DADBD24}"/>
              </a:ext>
            </a:extLst>
          </p:cNvPr>
          <p:cNvSpPr/>
          <p:nvPr/>
        </p:nvSpPr>
        <p:spPr>
          <a:xfrm>
            <a:off x="3164138" y="3918177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3DF9954-2870-5B8C-12B4-29749C2BBACB}"/>
              </a:ext>
            </a:extLst>
          </p:cNvPr>
          <p:cNvSpPr/>
          <p:nvPr/>
        </p:nvSpPr>
        <p:spPr>
          <a:xfrm>
            <a:off x="3727068" y="3915294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DFB013-2D40-CE3A-EA0A-16C004BFD9EC}"/>
              </a:ext>
            </a:extLst>
          </p:cNvPr>
          <p:cNvSpPr/>
          <p:nvPr/>
        </p:nvSpPr>
        <p:spPr>
          <a:xfrm>
            <a:off x="3153623" y="4300640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C6F5C4F-97CC-2F89-22B4-0F2A14EBBFA8}"/>
              </a:ext>
            </a:extLst>
          </p:cNvPr>
          <p:cNvSpPr/>
          <p:nvPr/>
        </p:nvSpPr>
        <p:spPr>
          <a:xfrm>
            <a:off x="3164138" y="494219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2438C4E-3587-651F-DFEB-8B29F5FC129A}"/>
              </a:ext>
            </a:extLst>
          </p:cNvPr>
          <p:cNvSpPr/>
          <p:nvPr/>
        </p:nvSpPr>
        <p:spPr>
          <a:xfrm>
            <a:off x="4497535" y="493663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9EED40C-3473-2EB7-0580-CAA1609E3B47}"/>
              </a:ext>
            </a:extLst>
          </p:cNvPr>
          <p:cNvSpPr/>
          <p:nvPr/>
        </p:nvSpPr>
        <p:spPr>
          <a:xfrm>
            <a:off x="4284231" y="514856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D7F5D94-64FD-F639-119B-5A9F2FC7ACCC}"/>
              </a:ext>
            </a:extLst>
          </p:cNvPr>
          <p:cNvSpPr/>
          <p:nvPr/>
        </p:nvSpPr>
        <p:spPr>
          <a:xfrm>
            <a:off x="4289998" y="4712657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5152BFA-B012-7067-6DE0-EE5F43248CAD}"/>
              </a:ext>
            </a:extLst>
          </p:cNvPr>
          <p:cNvSpPr/>
          <p:nvPr/>
        </p:nvSpPr>
        <p:spPr>
          <a:xfrm>
            <a:off x="4636769" y="512158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C59E3D4-D90C-C24C-A214-E635A2209FDE}"/>
              </a:ext>
            </a:extLst>
          </p:cNvPr>
          <p:cNvSpPr/>
          <p:nvPr/>
        </p:nvSpPr>
        <p:spPr>
          <a:xfrm>
            <a:off x="4242604" y="391817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1879496-853B-D64D-4C17-911134F79F2C}"/>
              </a:ext>
            </a:extLst>
          </p:cNvPr>
          <p:cNvSpPr/>
          <p:nvPr/>
        </p:nvSpPr>
        <p:spPr>
          <a:xfrm>
            <a:off x="4255942" y="43178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E66EFA0-C359-F8B1-C9BF-8E4A51B6FF36}"/>
              </a:ext>
            </a:extLst>
          </p:cNvPr>
          <p:cNvSpPr/>
          <p:nvPr/>
        </p:nvSpPr>
        <p:spPr>
          <a:xfrm>
            <a:off x="4847160" y="3868336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D646693-B11F-4DA7-6547-1C057BA93E9E}"/>
              </a:ext>
            </a:extLst>
          </p:cNvPr>
          <p:cNvSpPr/>
          <p:nvPr/>
        </p:nvSpPr>
        <p:spPr>
          <a:xfrm>
            <a:off x="4639229" y="4124443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A3B27184-0DDA-ECEA-3FBA-FBE6E40B90F2}"/>
              </a:ext>
            </a:extLst>
          </p:cNvPr>
          <p:cNvSpPr/>
          <p:nvPr/>
        </p:nvSpPr>
        <p:spPr>
          <a:xfrm>
            <a:off x="4635122" y="453975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979424B-B34F-8D5B-06F4-555E7E65F444}"/>
              </a:ext>
            </a:extLst>
          </p:cNvPr>
          <p:cNvSpPr/>
          <p:nvPr/>
        </p:nvSpPr>
        <p:spPr>
          <a:xfrm>
            <a:off x="2601208" y="5922042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D64FD86C-5112-DD98-E41D-DC50F97AEC06}"/>
              </a:ext>
            </a:extLst>
          </p:cNvPr>
          <p:cNvSpPr/>
          <p:nvPr/>
        </p:nvSpPr>
        <p:spPr>
          <a:xfrm>
            <a:off x="2601209" y="3324710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3" name="Grafik 12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B9425FE-FABA-E9D5-A8E8-A688647A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248351"/>
            <a:ext cx="2928612" cy="2928612"/>
          </a:xfrm>
          <a:prstGeom prst="rect">
            <a:avLst/>
          </a:prstGeom>
        </p:spPr>
      </p:pic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82093074-9B64-7DD8-035F-909052A6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38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Lauftexte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Jeder Buchstabe stellt ein Pixel dar. Es ergibt sich eine 10x11 Pixelmatrix. Der Lauftext wird von rechts </a:t>
            </a:r>
            <a:r>
              <a:rPr lang="de-CH"/>
              <a:t>nach links </a:t>
            </a:r>
            <a:r>
              <a:rPr lang="de-CH" dirty="0"/>
              <a:t>«durchgeschoben».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6</a:t>
            </a:fld>
            <a:endParaRPr lang="de-CH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CA479BC-4633-85F8-BAD2-067645EC72F3}"/>
              </a:ext>
            </a:extLst>
          </p:cNvPr>
          <p:cNvGrpSpPr/>
          <p:nvPr/>
        </p:nvGrpSpPr>
        <p:grpSpPr>
          <a:xfrm>
            <a:off x="1659196" y="3171267"/>
            <a:ext cx="2928612" cy="2928612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0D884DE-8B25-D9D6-9749-5C2CE1BF0D2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FAB0633-88DD-110F-F3DC-9C2EF68DD790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57FFCCE-7C46-8D16-E2EB-EB89369C27C1}"/>
                </a:ext>
              </a:extLst>
            </p:cNvPr>
            <p:cNvSpPr/>
            <p:nvPr/>
          </p:nvSpPr>
          <p:spPr>
            <a:xfrm>
              <a:off x="4721302" y="1193274"/>
              <a:ext cx="1161225" cy="3541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A59D2B4-F91B-5C71-03EF-C9DF15BB2C6E}"/>
                </a:ext>
              </a:extLst>
            </p:cNvPr>
            <p:cNvSpPr/>
            <p:nvPr/>
          </p:nvSpPr>
          <p:spPr>
            <a:xfrm>
              <a:off x="5986256" y="34590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50512B4-2478-3048-AD4F-B1D729B5E601}"/>
                </a:ext>
              </a:extLst>
            </p:cNvPr>
            <p:cNvSpPr/>
            <p:nvPr/>
          </p:nvSpPr>
          <p:spPr>
            <a:xfrm>
              <a:off x="5137754" y="4776974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CE90208-100D-02D4-79EA-FB19D8091C7B}"/>
                </a:ext>
              </a:extLst>
            </p:cNvPr>
            <p:cNvSpPr/>
            <p:nvPr/>
          </p:nvSpPr>
          <p:spPr>
            <a:xfrm>
              <a:off x="4775595" y="5254374"/>
              <a:ext cx="439428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3BF813E-CB61-2E44-745A-B129ECDF3BC7}"/>
                </a:ext>
              </a:extLst>
            </p:cNvPr>
            <p:cNvSpPr/>
            <p:nvPr/>
          </p:nvSpPr>
          <p:spPr>
            <a:xfrm>
              <a:off x="7227628" y="4818332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2FB4E4-FBF9-F7B6-E291-4EFB68ED56FA}"/>
                </a:ext>
              </a:extLst>
            </p:cNvPr>
            <p:cNvSpPr/>
            <p:nvPr/>
          </p:nvSpPr>
          <p:spPr>
            <a:xfrm>
              <a:off x="5971298" y="3936474"/>
              <a:ext cx="1157247" cy="827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D18E7ED-931E-75D7-2EBA-29287D35FA57}"/>
                </a:ext>
              </a:extLst>
            </p:cNvPr>
            <p:cNvSpPr/>
            <p:nvPr/>
          </p:nvSpPr>
          <p:spPr>
            <a:xfrm>
              <a:off x="5937724" y="1228824"/>
              <a:ext cx="3232154" cy="8204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F2063B5-6CC5-401A-0DF4-524FBE46B444}"/>
                </a:ext>
              </a:extLst>
            </p:cNvPr>
            <p:cNvSpPr/>
            <p:nvPr/>
          </p:nvSpPr>
          <p:spPr>
            <a:xfrm>
              <a:off x="6375519" y="2556546"/>
              <a:ext cx="1157247" cy="877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40C6F9A-793A-87B9-39A1-FCC387059DCE}"/>
                </a:ext>
              </a:extLst>
            </p:cNvPr>
            <p:cNvSpPr/>
            <p:nvPr/>
          </p:nvSpPr>
          <p:spPr>
            <a:xfrm>
              <a:off x="7211538" y="39364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86B2884-EA76-E2C8-8F81-3C0519B0C7A1}"/>
                </a:ext>
              </a:extLst>
            </p:cNvPr>
            <p:cNvSpPr/>
            <p:nvPr/>
          </p:nvSpPr>
          <p:spPr>
            <a:xfrm>
              <a:off x="5997965" y="212733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EA400A0-F1B1-CBBC-D0F0-BF784F94F116}"/>
                </a:ext>
              </a:extLst>
            </p:cNvPr>
            <p:cNvSpPr/>
            <p:nvPr/>
          </p:nvSpPr>
          <p:spPr>
            <a:xfrm>
              <a:off x="7617740" y="2111385"/>
              <a:ext cx="10776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2865ACE-5188-CB0C-3877-EC857AFFC3EA}"/>
                </a:ext>
              </a:extLst>
            </p:cNvPr>
            <p:cNvSpPr/>
            <p:nvPr/>
          </p:nvSpPr>
          <p:spPr>
            <a:xfrm>
              <a:off x="8010381" y="2556263"/>
              <a:ext cx="374494" cy="2101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3531D48-9867-9C1C-542C-4ECD3AD0CE49}"/>
                </a:ext>
              </a:extLst>
            </p:cNvPr>
            <p:cNvSpPr/>
            <p:nvPr/>
          </p:nvSpPr>
          <p:spPr>
            <a:xfrm>
              <a:off x="7649221" y="433043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C7EC403-2274-0F09-C0D9-0DF0A19EB1BA}"/>
                </a:ext>
              </a:extLst>
            </p:cNvPr>
            <p:cNvSpPr/>
            <p:nvPr/>
          </p:nvSpPr>
          <p:spPr>
            <a:xfrm>
              <a:off x="8440491" y="2959257"/>
              <a:ext cx="374494" cy="1775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796FFE7-314C-670A-0017-7E1D9A60F0D4}"/>
                </a:ext>
              </a:extLst>
            </p:cNvPr>
            <p:cNvSpPr/>
            <p:nvPr/>
          </p:nvSpPr>
          <p:spPr>
            <a:xfrm>
              <a:off x="8811208" y="2563730"/>
              <a:ext cx="374494" cy="17667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5" name="Grafik 4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1E92D03D-41BC-ACF0-282F-AEA5AAD1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6681EDAE-C9E4-9957-B103-E781373B2D31}"/>
              </a:ext>
            </a:extLst>
          </p:cNvPr>
          <p:cNvSpPr txBox="1"/>
          <p:nvPr/>
        </p:nvSpPr>
        <p:spPr>
          <a:xfrm>
            <a:off x="4598417" y="3416973"/>
            <a:ext cx="8003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.168.4.1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A3CE36-EAA0-8C0E-9C20-7333ACFE51EC}"/>
              </a:ext>
            </a:extLst>
          </p:cNvPr>
          <p:cNvCxnSpPr/>
          <p:nvPr/>
        </p:nvCxnSpPr>
        <p:spPr>
          <a:xfrm flipH="1">
            <a:off x="753270" y="4823192"/>
            <a:ext cx="6572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61F53762-2382-F75C-EC8D-4A946E92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43" y="4006859"/>
            <a:ext cx="562053" cy="143847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E614AAB-4468-26E8-489A-19960C32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78" y="3983563"/>
            <a:ext cx="485843" cy="1476581"/>
          </a:xfrm>
          <a:prstGeom prst="rect">
            <a:avLst/>
          </a:prstGeom>
        </p:spPr>
      </p:pic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1E8DE8BC-3332-992C-9455-0929080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3697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WiFi Setup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Es empfiehlt sich, die </a:t>
            </a:r>
            <a:r>
              <a:rPr lang="de-CH" dirty="0" err="1"/>
              <a:t>QlockWiFive</a:t>
            </a:r>
            <a:r>
              <a:rPr lang="de-CH" dirty="0"/>
              <a:t> </a:t>
            </a:r>
            <a:r>
              <a:rPr lang="de-CH" dirty="0" err="1"/>
              <a:t>Wortuhr</a:t>
            </a:r>
            <a:r>
              <a:rPr lang="de-CH" dirty="0"/>
              <a:t> via WiFi mit dem Internet zu verbinden, um</a:t>
            </a:r>
          </a:p>
          <a:p>
            <a:r>
              <a:rPr lang="de-CH" dirty="0"/>
              <a:t>höchste Genauigkeit des Uhrwerks zu garantieren</a:t>
            </a:r>
          </a:p>
          <a:p>
            <a:pPr lvl="1"/>
            <a:r>
              <a:rPr lang="de-CH" dirty="0"/>
              <a:t>Uhrzeit synchronisiert sich regelmässig mit einem Zeitserver</a:t>
            </a:r>
          </a:p>
          <a:p>
            <a:pPr lvl="1"/>
            <a:r>
              <a:rPr lang="de-CH" dirty="0"/>
              <a:t>Automatischer Wechsel zwischen Sommer-/Winterzeit</a:t>
            </a:r>
          </a:p>
          <a:p>
            <a:r>
              <a:rPr lang="de-CH" dirty="0"/>
              <a:t>regionale Wetterinformationen abzurufen </a:t>
            </a:r>
            <a:r>
              <a:rPr lang="de-CH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Das Produkt funktioniert auch offline.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910D718-5F9D-1534-158F-5DD592711323}"/>
              </a:ext>
            </a:extLst>
          </p:cNvPr>
          <p:cNvSpPr txBox="1"/>
          <p:nvPr/>
        </p:nvSpPr>
        <p:spPr>
          <a:xfrm>
            <a:off x="5791200" y="5984093"/>
            <a:ext cx="61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dirty="0"/>
              <a:t> nur möglich mit persönlichem «</a:t>
            </a:r>
            <a:r>
              <a:rPr lang="de-CH" dirty="0" err="1"/>
              <a:t>OpenWeather</a:t>
            </a:r>
            <a:r>
              <a:rPr lang="de-CH" dirty="0"/>
              <a:t>» API-Key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7</a:t>
            </a:fld>
            <a:endParaRPr lang="de-CH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B185901A-196B-294A-AAF4-8218CCB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148F53B1-C466-CE8C-D41C-F52D044D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8945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EC9FFAC8-3F8A-7A74-C0F8-8737BE8B5DA0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1 (SSID &amp; PW)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mit Strom versorgen (mitgeliefertes Netzteil verwenden)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zeigt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» in weisser Schrift und bietet sich als WiFi-Access Point (AP) an.</a:t>
            </a:r>
          </a:p>
        </p:txBody>
      </p:sp>
      <p:pic>
        <p:nvPicPr>
          <p:cNvPr id="4" name="Grafik 3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5FF44FF8-8712-C9D9-7C76-3D0E6E1F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5" y="1482142"/>
            <a:ext cx="1628180" cy="2023699"/>
          </a:xfrm>
          <a:prstGeom prst="rect">
            <a:avLst/>
          </a:prstGeom>
        </p:spPr>
      </p:pic>
      <p:pic>
        <p:nvPicPr>
          <p:cNvPr id="7" name="Bild 34">
            <a:extLst>
              <a:ext uri="{FF2B5EF4-FFF2-40B4-BE49-F238E27FC236}">
                <a16:creationId xmlns:a16="http://schemas.microsoft.com/office/drawing/2014/main" id="{42705AC4-96F1-6343-DAA9-975E641C6A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427" y="1481548"/>
            <a:ext cx="2255268" cy="195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46458E9F-0DCF-7252-B63C-ACC43B065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55" r="4311"/>
          <a:stretch/>
        </p:blipFill>
        <p:spPr>
          <a:xfrm>
            <a:off x="4600777" y="1491566"/>
            <a:ext cx="2429430" cy="1731414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236B8DA-AAAF-AA54-0A65-CD62041B84E0}"/>
              </a:ext>
            </a:extLst>
          </p:cNvPr>
          <p:cNvGrpSpPr/>
          <p:nvPr/>
        </p:nvGrpSpPr>
        <p:grpSpPr>
          <a:xfrm>
            <a:off x="9715171" y="1481548"/>
            <a:ext cx="2024293" cy="2024293"/>
            <a:chOff x="3693016" y="143610"/>
            <a:chExt cx="6527269" cy="652726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598B684-AEDF-3DFC-279E-D0CAFC8898EA}"/>
                </a:ext>
              </a:extLst>
            </p:cNvPr>
            <p:cNvSpPr/>
            <p:nvPr/>
          </p:nvSpPr>
          <p:spPr>
            <a:xfrm>
              <a:off x="4411133" y="965200"/>
              <a:ext cx="4896418" cy="492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60B3475-8F15-F0FA-F6C1-E3C6573B38E7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F7DDE65-BB9E-6342-3565-2DC952DBD457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32861CD-CC25-80AD-E5D6-818FB33C01AB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7403CF7-717C-088C-E42E-0E2C313AD07A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F62F0F-48B6-C833-8111-2343A9A6996E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539495F-D123-54AB-873D-1CBF33FE9F16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E61F377-AED6-C400-523F-C8D2D13936A1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E8AC4CF-236A-A683-B675-1D3E91466FA8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935EC70-C017-6373-D5B7-0534E414D99B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4BB91F0-792A-6AB8-3914-AFC9226FBC72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D50B7CF-6AF4-726F-D4C8-6CF19E9DF418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0D9A6BC-AF0C-4657-1BFF-FF8D4048A6FA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B543F43-0D3F-567A-87BE-DAA3DC670B6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0F9E4E4-2332-D69C-5156-833BCE0CAFEE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82E45B0-3064-EFB9-BA83-8ED372C6D4C4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457EDFB-9A77-BF47-EAF7-74B13DFA3485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27BCAC-2AD9-D5C3-9918-2CDDC4AF22B3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12FC450-EACE-D796-5F9D-48E23643833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2AE9F7-9E6E-78C1-1ED2-54CC8A4AD5DE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57B8267-F9CF-6768-89D8-19D5BE4B16BD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0052D75-57B2-B9AA-94E1-474FD5DD0334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6" name="Grafik 5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F32C595-B711-BF12-F5A3-AF148AB8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10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600777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öffnet sich automatisch der Internet Browser und ruft die IP-Adresse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192.168.4.1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auf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(Andernfalls diesen Vorgang manuell ausführen)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Configure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SSID des Netzwerks, mit welchem sich die Uhr verbinden soll, anwählen.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(Falls nicht gefunden,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Scan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klicken)</a:t>
            </a:r>
            <a:endParaRPr lang="de-CH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Passwort des gewählten Netzwerks eingeben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b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ave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klicken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Sobald die Uhr am Netzwerk angemeldet ist, wechselt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Nach erfolgreicher An-meldung erscheint die IP-Adresse als Lauftext.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DAACD0DB-F80D-55FB-110C-0D07156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8</a:t>
            </a:fld>
            <a:endParaRPr lang="de-CH" dirty="0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B6598407-887D-C30D-508F-35140B9DD411}"/>
              </a:ext>
            </a:extLst>
          </p:cNvPr>
          <p:cNvSpPr/>
          <p:nvPr/>
        </p:nvSpPr>
        <p:spPr>
          <a:xfrm rot="16200000">
            <a:off x="2373042" y="3926671"/>
            <a:ext cx="220385" cy="39912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814EDEC-2816-33A8-0546-7E784185C339}"/>
              </a:ext>
            </a:extLst>
          </p:cNvPr>
          <p:cNvSpPr txBox="1"/>
          <p:nvPr/>
        </p:nvSpPr>
        <p:spPr>
          <a:xfrm>
            <a:off x="1398849" y="6018565"/>
            <a:ext cx="21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muss innert 30s </a:t>
            </a:r>
            <a:r>
              <a:rPr lang="de-CH" sz="1400"/>
              <a:t>erfolgen </a:t>
            </a:r>
            <a:r>
              <a:rPr lang="de-CH" sz="14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032536B-07AB-F440-3169-EA01351E316C}"/>
              </a:ext>
            </a:extLst>
          </p:cNvPr>
          <p:cNvGrpSpPr/>
          <p:nvPr/>
        </p:nvGrpSpPr>
        <p:grpSpPr>
          <a:xfrm>
            <a:off x="9505105" y="179659"/>
            <a:ext cx="1134745" cy="1134745"/>
            <a:chOff x="3693016" y="160543"/>
            <a:chExt cx="6527269" cy="6527269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B54A3DA-2EC0-214E-524B-FB5C4178C1A2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1C2EA1B6-66EB-67AA-A061-39E0DAC76B72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EE59B965-13E7-0792-7BB4-C5FD21CF260B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1262C9AB-AFCA-A71C-C61C-5A67BB0F1626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8183F317-A54A-328D-0E36-219B8053E54E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55565D9A-2F68-BA3F-0554-D82A4390E72D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9A544B0-AB5D-8095-A3BA-4D9DA739E42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663FDF3-7812-DB70-199A-9FA484CDFC99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8028DE74-5346-69BC-F74C-217BE2E93C2C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FE1C82A6-9526-EEB7-6E36-21BFE55CCEE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E997FA09-9DE6-A68E-2966-43CD4D69C840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820DE90-F7D3-9788-FEBE-F98A8C0031D4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A8CFC2BA-773E-1C89-E0FF-737A302E88F1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9AF5058-A14E-B284-952B-EE10BF82EB0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1D2FD83-09BD-7E26-B4EC-F2AF54235EE5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DF52CBFA-78D4-75BF-83FB-A980EAE19900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F47DAF8-8E66-18B0-FBBD-17A4CBA083D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640E3A61-865D-61BD-5CDF-87D21398A897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693E1B01-B7B2-860E-99E4-EE99088F9BF5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2633605-1535-C7EE-776C-BD437A4BC674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FAFA8DF-A271-5EF2-0E76-3EF34753BAE6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03EFD92-B706-DB31-2EE8-2752FD2EE479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0" name="Grafik 1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26EDA26-F05C-C43B-6161-CDC8CBC9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1" name="Textfeld 140">
            <a:extLst>
              <a:ext uri="{FF2B5EF4-FFF2-40B4-BE49-F238E27FC236}">
                <a16:creationId xmlns:a16="http://schemas.microsoft.com/office/drawing/2014/main" id="{F74B95A8-60CD-28C0-C4BF-CF55016F2061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9DAA210-8023-409F-C332-4DFE91EAD428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sp>
        <p:nvSpPr>
          <p:cNvPr id="144" name="Datumsplatzhalter 143">
            <a:extLst>
              <a:ext uri="{FF2B5EF4-FFF2-40B4-BE49-F238E27FC236}">
                <a16:creationId xmlns:a16="http://schemas.microsoft.com/office/drawing/2014/main" id="{5EF030CB-E6F8-EDFA-2C72-AC0899F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63">
            <a:extLst>
              <a:ext uri="{FF2B5EF4-FFF2-40B4-BE49-F238E27FC236}">
                <a16:creationId xmlns:a16="http://schemas.microsoft.com/office/drawing/2014/main" id="{DDBF34CA-60C5-645F-0EEA-C622A1BC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2026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2 (WPS)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829380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WiFi-Router die WPS-Taste drücken.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8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Uhr sucht in ihrer Umgebung nach WiFi-Routern, welche sich im WPS-Modus befinden.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Sobald die Uhr am Netzwerk angemeldet ist, wechselt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WPS»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An-meldung erscheint die IP-Adresse als Lauftext.</a:t>
            </a:r>
            <a:b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9</a:t>
            </a:fld>
            <a:endParaRPr lang="de-CH" dirty="0"/>
          </a:p>
        </p:txBody>
      </p:sp>
      <p:pic>
        <p:nvPicPr>
          <p:cNvPr id="1026" name="Picture 2" descr="Vodafone Station - Endgeräte mit dem WLAN Router verbinden">
            <a:extLst>
              <a:ext uri="{FF2B5EF4-FFF2-40B4-BE49-F238E27FC236}">
                <a16:creationId xmlns:a16="http://schemas.microsoft.com/office/drawing/2014/main" id="{EA04D7C0-59DB-2383-D7B7-8F13DD77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7343"/>
          <a:stretch/>
        </p:blipFill>
        <p:spPr bwMode="auto">
          <a:xfrm>
            <a:off x="4917886" y="1665226"/>
            <a:ext cx="2297585" cy="18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BD94C5A-F9F6-15B5-2A51-5501AF7A8100}"/>
              </a:ext>
            </a:extLst>
          </p:cNvPr>
          <p:cNvGrpSpPr/>
          <p:nvPr/>
        </p:nvGrpSpPr>
        <p:grpSpPr>
          <a:xfrm>
            <a:off x="7346654" y="1496447"/>
            <a:ext cx="2024293" cy="2024293"/>
            <a:chOff x="3687128" y="82619"/>
            <a:chExt cx="6527269" cy="6527269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5E349DEC-1B49-9953-E416-960855A33533}"/>
                </a:ext>
              </a:extLst>
            </p:cNvPr>
            <p:cNvSpPr/>
            <p:nvPr/>
          </p:nvSpPr>
          <p:spPr>
            <a:xfrm>
              <a:off x="7183504" y="5235609"/>
              <a:ext cx="719877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872BD9CA-1259-6C7C-6E1B-75E9210E03CC}"/>
                </a:ext>
              </a:extLst>
            </p:cNvPr>
            <p:cNvSpPr/>
            <p:nvPr/>
          </p:nvSpPr>
          <p:spPr>
            <a:xfrm>
              <a:off x="5091194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C07BB0A-2054-4578-3B4B-A4FD9E156FF5}"/>
                </a:ext>
              </a:extLst>
            </p:cNvPr>
            <p:cNvSpPr/>
            <p:nvPr/>
          </p:nvSpPr>
          <p:spPr>
            <a:xfrm>
              <a:off x="5905823" y="433207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C67C0AA-8AA8-99C6-C180-3C88700D0891}"/>
                </a:ext>
              </a:extLst>
            </p:cNvPr>
            <p:cNvSpPr/>
            <p:nvPr/>
          </p:nvSpPr>
          <p:spPr>
            <a:xfrm>
              <a:off x="8419485" y="1116876"/>
              <a:ext cx="8006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2DD65DD-37F7-C46D-014B-962123C38703}"/>
                </a:ext>
              </a:extLst>
            </p:cNvPr>
            <p:cNvSpPr/>
            <p:nvPr/>
          </p:nvSpPr>
          <p:spPr>
            <a:xfrm>
              <a:off x="5554371" y="115825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02D5BF17-DED5-918A-C731-C93B0C49A675}"/>
                </a:ext>
              </a:extLst>
            </p:cNvPr>
            <p:cNvSpPr/>
            <p:nvPr/>
          </p:nvSpPr>
          <p:spPr>
            <a:xfrm>
              <a:off x="4761481" y="3437358"/>
              <a:ext cx="1134899" cy="21381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904A18CD-4AE7-6624-A8FE-0E7A840503E1}"/>
                </a:ext>
              </a:extLst>
            </p:cNvPr>
            <p:cNvSpPr/>
            <p:nvPr/>
          </p:nvSpPr>
          <p:spPr>
            <a:xfrm>
              <a:off x="7650986" y="3429000"/>
              <a:ext cx="1569133" cy="2204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A31F26C-9BF6-FAAC-08AE-A342A912B2BA}"/>
                </a:ext>
              </a:extLst>
            </p:cNvPr>
            <p:cNvSpPr/>
            <p:nvPr/>
          </p:nvSpPr>
          <p:spPr>
            <a:xfrm>
              <a:off x="8366044" y="2117983"/>
              <a:ext cx="891367" cy="1228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3346052E-072D-4BFD-F2CD-4B434C24DA98}"/>
                </a:ext>
              </a:extLst>
            </p:cNvPr>
            <p:cNvSpPr/>
            <p:nvPr/>
          </p:nvSpPr>
          <p:spPr>
            <a:xfrm>
              <a:off x="8838633" y="150981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33301678-E253-2B65-CA03-0BCB8D6E1AC1}"/>
                </a:ext>
              </a:extLst>
            </p:cNvPr>
            <p:cNvSpPr/>
            <p:nvPr/>
          </p:nvSpPr>
          <p:spPr>
            <a:xfrm>
              <a:off x="7539772" y="2440229"/>
              <a:ext cx="8716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2C86A82-8871-C9F4-D7D9-B652C6D06447}"/>
                </a:ext>
              </a:extLst>
            </p:cNvPr>
            <p:cNvSpPr/>
            <p:nvPr/>
          </p:nvSpPr>
          <p:spPr>
            <a:xfrm>
              <a:off x="7543443" y="1625025"/>
              <a:ext cx="719876" cy="4034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AEDF7E02-61BA-3532-3248-1C21221BFFE4}"/>
                </a:ext>
              </a:extLst>
            </p:cNvPr>
            <p:cNvSpPr/>
            <p:nvPr/>
          </p:nvSpPr>
          <p:spPr>
            <a:xfrm>
              <a:off x="3832871" y="608709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E71E6C88-F560-64B6-118C-7D6F9488D3D9}"/>
                </a:ext>
              </a:extLst>
            </p:cNvPr>
            <p:cNvSpPr/>
            <p:nvPr/>
          </p:nvSpPr>
          <p:spPr>
            <a:xfrm>
              <a:off x="3832872" y="29818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D540724-9374-7F70-8EE9-201E4D0C4C95}"/>
                </a:ext>
              </a:extLst>
            </p:cNvPr>
            <p:cNvSpPr/>
            <p:nvPr/>
          </p:nvSpPr>
          <p:spPr>
            <a:xfrm>
              <a:off x="6410325" y="3869136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D639769-8110-3F97-B376-842CAEB9D3B0}"/>
                </a:ext>
              </a:extLst>
            </p:cNvPr>
            <p:cNvSpPr/>
            <p:nvPr/>
          </p:nvSpPr>
          <p:spPr>
            <a:xfrm>
              <a:off x="5896380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02AF223-6131-5154-EA3D-4C45C5E4713C}"/>
                </a:ext>
              </a:extLst>
            </p:cNvPr>
            <p:cNvSpPr/>
            <p:nvPr/>
          </p:nvSpPr>
          <p:spPr>
            <a:xfrm>
              <a:off x="5546275" y="250327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6FCDF3DF-5ECD-B6C0-F2F8-FB9981673327}"/>
                </a:ext>
              </a:extLst>
            </p:cNvPr>
            <p:cNvSpPr/>
            <p:nvPr/>
          </p:nvSpPr>
          <p:spPr>
            <a:xfrm>
              <a:off x="5161223" y="297591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586AFD7-679C-2BCB-EC89-D0BD0F7E22D7}"/>
                </a:ext>
              </a:extLst>
            </p:cNvPr>
            <p:cNvSpPr/>
            <p:nvPr/>
          </p:nvSpPr>
          <p:spPr>
            <a:xfrm>
              <a:off x="6701566" y="1182694"/>
              <a:ext cx="457772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4" name="Rechteck 1023">
              <a:extLst>
                <a:ext uri="{FF2B5EF4-FFF2-40B4-BE49-F238E27FC236}">
                  <a16:creationId xmlns:a16="http://schemas.microsoft.com/office/drawing/2014/main" id="{09A76FFC-E361-19B9-43BA-FC731D82EECA}"/>
                </a:ext>
              </a:extLst>
            </p:cNvPr>
            <p:cNvSpPr/>
            <p:nvPr/>
          </p:nvSpPr>
          <p:spPr>
            <a:xfrm>
              <a:off x="5954428" y="4774923"/>
              <a:ext cx="1134898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5" name="Rechteck 1024">
              <a:extLst>
                <a:ext uri="{FF2B5EF4-FFF2-40B4-BE49-F238E27FC236}">
                  <a16:creationId xmlns:a16="http://schemas.microsoft.com/office/drawing/2014/main" id="{23825AA6-9DD8-59AA-AD6B-1A35599B9983}"/>
                </a:ext>
              </a:extLst>
            </p:cNvPr>
            <p:cNvSpPr/>
            <p:nvPr/>
          </p:nvSpPr>
          <p:spPr>
            <a:xfrm>
              <a:off x="7175256" y="4314237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7" name="Rechteck 1026">
              <a:extLst>
                <a:ext uri="{FF2B5EF4-FFF2-40B4-BE49-F238E27FC236}">
                  <a16:creationId xmlns:a16="http://schemas.microsoft.com/office/drawing/2014/main" id="{0653070C-B080-92CB-ABD7-87E7CF3490CC}"/>
                </a:ext>
              </a:extLst>
            </p:cNvPr>
            <p:cNvSpPr/>
            <p:nvPr/>
          </p:nvSpPr>
          <p:spPr>
            <a:xfrm>
              <a:off x="5943266" y="343069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28" name="Grafik 10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D015BE-AAD8-AAE6-A9D0-C27B8B91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128" y="8261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DC0F7411-02DC-B13A-6151-0B7AA42D37AD}"/>
              </a:ext>
            </a:extLst>
          </p:cNvPr>
          <p:cNvGrpSpPr/>
          <p:nvPr/>
        </p:nvGrpSpPr>
        <p:grpSpPr>
          <a:xfrm>
            <a:off x="9668700" y="1486029"/>
            <a:ext cx="2024293" cy="2024293"/>
            <a:chOff x="3687128" y="82619"/>
            <a:chExt cx="6527269" cy="6527269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3EC81A14-AAE9-E763-8EA3-8DFEAF103DF0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31" name="Gruppieren 1030">
              <a:extLst>
                <a:ext uri="{FF2B5EF4-FFF2-40B4-BE49-F238E27FC236}">
                  <a16:creationId xmlns:a16="http://schemas.microsoft.com/office/drawing/2014/main" id="{3AB33BD1-4EB6-7D53-590B-EFD75834FCA3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00E8C13-4221-8A08-7212-51D3BAB0F2CB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1D01D79D-59FD-0DE3-1F0F-9C77A04ADDA9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EABC3439-BC9A-6AD1-FC32-0F0D152B51C1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D50D270-4C46-9F7F-DD79-7FA908F03886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347EDA06-B4E7-AA90-9A4C-B1D4A142CD3A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15F0F2D6-2517-F7B6-25D6-027E5308550C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E3E7604B-E968-35F0-88E2-C9FC7868F51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53E41E8F-30D2-690D-5277-864F0510673D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101BECEA-F879-4F6D-6775-5989F7C75FAA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30F86F9E-586F-98A5-D8E9-FF833E22A687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36D2A2B3-8E84-F215-4137-FFC225DB76E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8E782984-DF3A-E8AA-17DF-C85826D1BF34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E453F80B-A50C-0F3F-3DE5-563D0B98B5ED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110ADCF5-44E4-CEC1-02ED-F21D96C1BAB7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0500BD46-57F2-38ED-F2B0-0D498759949D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0BDB92D5-3BDC-FA39-E7AE-EA0613688ECE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808249BA-B28C-4905-C9EA-F09A78A2E692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2F9C0C87-D61A-D8F4-346A-FCBC9BBD660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0" name="Rechteck 1049">
                <a:extLst>
                  <a:ext uri="{FF2B5EF4-FFF2-40B4-BE49-F238E27FC236}">
                    <a16:creationId xmlns:a16="http://schemas.microsoft.com/office/drawing/2014/main" id="{D06B76EC-9501-C5FC-DA43-B0CA142658A8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Rechteck 1050">
                <a:extLst>
                  <a:ext uri="{FF2B5EF4-FFF2-40B4-BE49-F238E27FC236}">
                    <a16:creationId xmlns:a16="http://schemas.microsoft.com/office/drawing/2014/main" id="{2C3D078F-A423-4014-50E8-4B7818023BC1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2" name="Rechteck 1051">
                <a:extLst>
                  <a:ext uri="{FF2B5EF4-FFF2-40B4-BE49-F238E27FC236}">
                    <a16:creationId xmlns:a16="http://schemas.microsoft.com/office/drawing/2014/main" id="{FF691C07-B22B-A1EF-A3B2-5B0FCEBDB12D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53" name="Grafik 105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EFC9416-2643-02B3-1386-B6E761703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203B04F3-4B28-6608-76C1-088EA44804B4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9" name="Textfeld 1078">
            <a:extLst>
              <a:ext uri="{FF2B5EF4-FFF2-40B4-BE49-F238E27FC236}">
                <a16:creationId xmlns:a16="http://schemas.microsoft.com/office/drawing/2014/main" id="{784F0E4C-4AA9-9227-52E9-7908F703ACB8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WPS»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080" name="Textfeld 1079">
            <a:extLst>
              <a:ext uri="{FF2B5EF4-FFF2-40B4-BE49-F238E27FC236}">
                <a16:creationId xmlns:a16="http://schemas.microsoft.com/office/drawing/2014/main" id="{37D9F09D-1E41-FDB2-9786-899BCEE3A596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grpSp>
        <p:nvGrpSpPr>
          <p:cNvPr id="1081" name="Gruppieren 1080">
            <a:extLst>
              <a:ext uri="{FF2B5EF4-FFF2-40B4-BE49-F238E27FC236}">
                <a16:creationId xmlns:a16="http://schemas.microsoft.com/office/drawing/2014/main" id="{99E51F39-061E-9998-C601-4ABD0A4CA6A7}"/>
              </a:ext>
            </a:extLst>
          </p:cNvPr>
          <p:cNvGrpSpPr/>
          <p:nvPr/>
        </p:nvGrpSpPr>
        <p:grpSpPr>
          <a:xfrm>
            <a:off x="9516198" y="205349"/>
            <a:ext cx="1109758" cy="1109758"/>
            <a:chOff x="3687128" y="82619"/>
            <a:chExt cx="6527269" cy="6527269"/>
          </a:xfrm>
        </p:grpSpPr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CD388138-CC2D-AADE-538B-F1C7229E3C49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83" name="Gruppieren 1082">
              <a:extLst>
                <a:ext uri="{FF2B5EF4-FFF2-40B4-BE49-F238E27FC236}">
                  <a16:creationId xmlns:a16="http://schemas.microsoft.com/office/drawing/2014/main" id="{70678937-C00F-E3A1-7388-D4BFDE3CFCFE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84" name="Rechteck 1083">
                <a:extLst>
                  <a:ext uri="{FF2B5EF4-FFF2-40B4-BE49-F238E27FC236}">
                    <a16:creationId xmlns:a16="http://schemas.microsoft.com/office/drawing/2014/main" id="{D04255BF-D1BE-02B3-185E-5EFDC726F117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5" name="Rechteck 1084">
                <a:extLst>
                  <a:ext uri="{FF2B5EF4-FFF2-40B4-BE49-F238E27FC236}">
                    <a16:creationId xmlns:a16="http://schemas.microsoft.com/office/drawing/2014/main" id="{AADFD40B-666B-012C-7CF1-94EAF4315D94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6" name="Rechteck 1085">
                <a:extLst>
                  <a:ext uri="{FF2B5EF4-FFF2-40B4-BE49-F238E27FC236}">
                    <a16:creationId xmlns:a16="http://schemas.microsoft.com/office/drawing/2014/main" id="{AC773C31-8189-D740-431C-56B4BCE1922D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7" name="Rechteck 1086">
                <a:extLst>
                  <a:ext uri="{FF2B5EF4-FFF2-40B4-BE49-F238E27FC236}">
                    <a16:creationId xmlns:a16="http://schemas.microsoft.com/office/drawing/2014/main" id="{F75D99A7-6F26-DB35-DCF9-BA6C347D3184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8" name="Rechteck 1087">
                <a:extLst>
                  <a:ext uri="{FF2B5EF4-FFF2-40B4-BE49-F238E27FC236}">
                    <a16:creationId xmlns:a16="http://schemas.microsoft.com/office/drawing/2014/main" id="{64BC162A-F8EE-493B-73F1-8B051C2695C5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9" name="Rechteck 1088">
                <a:extLst>
                  <a:ext uri="{FF2B5EF4-FFF2-40B4-BE49-F238E27FC236}">
                    <a16:creationId xmlns:a16="http://schemas.microsoft.com/office/drawing/2014/main" id="{4FA1D0DF-C71F-38ED-C489-69BB8195015A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0" name="Rechteck 1089">
                <a:extLst>
                  <a:ext uri="{FF2B5EF4-FFF2-40B4-BE49-F238E27FC236}">
                    <a16:creationId xmlns:a16="http://schemas.microsoft.com/office/drawing/2014/main" id="{A1B5DB7D-5C0D-EA22-FB70-F777335D8F2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1" name="Rechteck 1090">
                <a:extLst>
                  <a:ext uri="{FF2B5EF4-FFF2-40B4-BE49-F238E27FC236}">
                    <a16:creationId xmlns:a16="http://schemas.microsoft.com/office/drawing/2014/main" id="{EFA7A9DB-DC25-A906-0C9A-CEF3168EA869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2" name="Rechteck 1091">
                <a:extLst>
                  <a:ext uri="{FF2B5EF4-FFF2-40B4-BE49-F238E27FC236}">
                    <a16:creationId xmlns:a16="http://schemas.microsoft.com/office/drawing/2014/main" id="{7192E97A-BBF7-0421-CD95-E0B52BA03BD0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3" name="Rechteck 1092">
                <a:extLst>
                  <a:ext uri="{FF2B5EF4-FFF2-40B4-BE49-F238E27FC236}">
                    <a16:creationId xmlns:a16="http://schemas.microsoft.com/office/drawing/2014/main" id="{DF63506A-BC8F-3CAA-B493-281A10DB92E1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4" name="Rechteck 1093">
                <a:extLst>
                  <a:ext uri="{FF2B5EF4-FFF2-40B4-BE49-F238E27FC236}">
                    <a16:creationId xmlns:a16="http://schemas.microsoft.com/office/drawing/2014/main" id="{68228EFB-4EFC-4C71-CD17-7024364B2115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5" name="Rechteck 1094">
                <a:extLst>
                  <a:ext uri="{FF2B5EF4-FFF2-40B4-BE49-F238E27FC236}">
                    <a16:creationId xmlns:a16="http://schemas.microsoft.com/office/drawing/2014/main" id="{2EECBC07-6DC3-1B6D-4B8F-97F4DB205D0B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10AC7D1A-1028-0010-03CD-D9057265F276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CADEA000-1E1D-BB7F-C4F5-ADC6DE9F534E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8" name="Rechteck 1097">
                <a:extLst>
                  <a:ext uri="{FF2B5EF4-FFF2-40B4-BE49-F238E27FC236}">
                    <a16:creationId xmlns:a16="http://schemas.microsoft.com/office/drawing/2014/main" id="{6F7AEACF-2FEC-0733-AAB4-AC059A1DE0CC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9" name="Rechteck 1098">
                <a:extLst>
                  <a:ext uri="{FF2B5EF4-FFF2-40B4-BE49-F238E27FC236}">
                    <a16:creationId xmlns:a16="http://schemas.microsoft.com/office/drawing/2014/main" id="{9EEE09FB-7915-E79B-CF15-8FEB7396C3B5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0" name="Rechteck 1099">
                <a:extLst>
                  <a:ext uri="{FF2B5EF4-FFF2-40B4-BE49-F238E27FC236}">
                    <a16:creationId xmlns:a16="http://schemas.microsoft.com/office/drawing/2014/main" id="{7D96A669-2A7E-D296-7D12-82BDABB15216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F23FBBFE-849C-F326-5B35-C610AB27693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2" name="Rechteck 1101">
                <a:extLst>
                  <a:ext uri="{FF2B5EF4-FFF2-40B4-BE49-F238E27FC236}">
                    <a16:creationId xmlns:a16="http://schemas.microsoft.com/office/drawing/2014/main" id="{ACABE837-CDA7-54E4-AD32-539576E8AA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3" name="Rechteck 1102">
                <a:extLst>
                  <a:ext uri="{FF2B5EF4-FFF2-40B4-BE49-F238E27FC236}">
                    <a16:creationId xmlns:a16="http://schemas.microsoft.com/office/drawing/2014/main" id="{355642B8-AE7D-1938-EEEC-45696CA0688C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4" name="Rechteck 1103">
                <a:extLst>
                  <a:ext uri="{FF2B5EF4-FFF2-40B4-BE49-F238E27FC236}">
                    <a16:creationId xmlns:a16="http://schemas.microsoft.com/office/drawing/2014/main" id="{7C60D2CC-87C3-A748-3391-1C302197CA85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105" name="Grafik 1104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3C2E4229-DAC9-D723-50D5-00761FA33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pic>
        <p:nvPicPr>
          <p:cNvPr id="1107" name="Grafik 1106">
            <a:extLst>
              <a:ext uri="{FF2B5EF4-FFF2-40B4-BE49-F238E27FC236}">
                <a16:creationId xmlns:a16="http://schemas.microsoft.com/office/drawing/2014/main" id="{D81DDA15-6584-2A2F-87C8-88E5EF826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6"/>
          <a:stretch/>
        </p:blipFill>
        <p:spPr>
          <a:xfrm>
            <a:off x="4902997" y="4329174"/>
            <a:ext cx="2312473" cy="927056"/>
          </a:xfrm>
          <a:prstGeom prst="rect">
            <a:avLst/>
          </a:prstGeom>
        </p:spPr>
      </p:pic>
      <p:sp>
        <p:nvSpPr>
          <p:cNvPr id="1108" name="Inhaltsplatzhalter 2">
            <a:extLst>
              <a:ext uri="{FF2B5EF4-FFF2-40B4-BE49-F238E27FC236}">
                <a16:creationId xmlns:a16="http://schemas.microsoft.com/office/drawing/2014/main" id="{92551C93-A22C-C73F-8DBE-A98E68C9B37C}"/>
              </a:ext>
            </a:extLst>
          </p:cNvPr>
          <p:cNvSpPr txBox="1">
            <a:spLocks/>
          </p:cNvSpPr>
          <p:nvPr/>
        </p:nvSpPr>
        <p:spPr>
          <a:xfrm>
            <a:off x="4829380" y="5290428"/>
            <a:ext cx="2718888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«Mode» Taster auf der Rückseite der Uhr mindestens 5s gedrückt halten, bis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anzeigt wird.</a:t>
            </a:r>
          </a:p>
        </p:txBody>
      </p:sp>
      <p:sp>
        <p:nvSpPr>
          <p:cNvPr id="1109" name="Datumsplatzhalter 1108">
            <a:extLst>
              <a:ext uri="{FF2B5EF4-FFF2-40B4-BE49-F238E27FC236}">
                <a16:creationId xmlns:a16="http://schemas.microsoft.com/office/drawing/2014/main" id="{992620B9-EDD3-E9F7-5564-60950BF7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63">
            <a:extLst>
              <a:ext uri="{FF2B5EF4-FFF2-40B4-BE49-F238E27FC236}">
                <a16:creationId xmlns:a16="http://schemas.microsoft.com/office/drawing/2014/main" id="{D5A070C3-E1A1-6E49-6C97-A2A8FF7C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v1.2</a:t>
            </a:r>
          </a:p>
        </p:txBody>
      </p:sp>
    </p:spTree>
    <p:extLst>
      <p:ext uri="{BB962C8B-B14F-4D97-AF65-F5344CB8AC3E}">
        <p14:creationId xmlns:p14="http://schemas.microsoft.com/office/powerpoint/2010/main" val="16871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Breitbild</PresentationFormat>
  <Paragraphs>344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Herzlichen Glückwunsch zur QlockWiFive Wortuhr!</vt:lpstr>
      <vt:lpstr>Lieferumfang</vt:lpstr>
      <vt:lpstr>Darstellung Uhrzeit</vt:lpstr>
      <vt:lpstr>Darstellung Menu &amp; Einstellungen</vt:lpstr>
      <vt:lpstr>Darstellung Lauftexte</vt:lpstr>
      <vt:lpstr>WiFi Setup</vt:lpstr>
      <vt:lpstr>WiFi Setup - Variante 1 (SSID &amp; PW)</vt:lpstr>
      <vt:lpstr>WiFi Setup - Variante 2 (WPS)</vt:lpstr>
      <vt:lpstr>WiFi Setup - Variante 3 (offline) 1</vt:lpstr>
      <vt:lpstr>Bedienung</vt:lpstr>
      <vt:lpstr>Webinterface - Startseite</vt:lpstr>
      <vt:lpstr>Webinterface - Einstellungen</vt:lpstr>
      <vt:lpstr>Webinterface - Events</vt:lpstr>
      <vt:lpstr>Webinterface - Admin</vt:lpstr>
      <vt:lpstr>Fernbedienung</vt:lpstr>
      <vt:lpstr>Taster an der Uhr</vt:lpstr>
      <vt:lpstr>Equivalente Funktionsbelegungen</vt:lpstr>
      <vt:lpstr>Menu</vt:lpstr>
      <vt:lpstr>Einstellungen</vt:lpstr>
      <vt:lpstr>Einstellungen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66</cp:revision>
  <dcterms:created xsi:type="dcterms:W3CDTF">2023-05-29T19:13:19Z</dcterms:created>
  <dcterms:modified xsi:type="dcterms:W3CDTF">2023-11-14T16:23:16Z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