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55" d="100"/>
          <a:sy n="55" d="100"/>
        </p:scale>
        <p:origin x="1530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F25C2-38E1-41F0-97B3-0FA7DF4FB05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D3861-9B39-4DF0-98C4-33D76A4F0A5F}">
      <dgm:prSet phldrT="[Text]"/>
      <dgm:spPr/>
      <dgm:t>
        <a:bodyPr/>
        <a:lstStyle/>
        <a:p>
          <a:r>
            <a:rPr lang="en-US" dirty="0" err="1" smtClean="0"/>
            <a:t>ify</a:t>
          </a:r>
          <a:endParaRPr lang="en-US" dirty="0"/>
        </a:p>
      </dgm:t>
    </dgm:pt>
    <dgm:pt modelId="{53783E57-2A80-454B-BAF0-F8420233D0DA}" type="parTrans" cxnId="{A9199BE9-F359-4CF5-835B-0AC1884BA60B}">
      <dgm:prSet/>
      <dgm:spPr/>
      <dgm:t>
        <a:bodyPr/>
        <a:lstStyle/>
        <a:p>
          <a:endParaRPr lang="en-US"/>
        </a:p>
      </dgm:t>
    </dgm:pt>
    <dgm:pt modelId="{31BDA9D3-DDD1-4ED4-927A-42D560DF5128}" type="sibTrans" cxnId="{A9199BE9-F359-4CF5-835B-0AC1884BA60B}">
      <dgm:prSet/>
      <dgm:spPr/>
      <dgm:t>
        <a:bodyPr/>
        <a:lstStyle/>
        <a:p>
          <a:r>
            <a:rPr lang="en-US" dirty="0" err="1" smtClean="0"/>
            <a:t>brach</a:t>
          </a:r>
          <a:endParaRPr lang="en-US" dirty="0"/>
        </a:p>
      </dgm:t>
    </dgm:pt>
    <dgm:pt modelId="{35952E6A-02FC-4822-BDE0-D907BE5B31E1}" type="pres">
      <dgm:prSet presAssocID="{A25F25C2-38E1-41F0-97B3-0FA7DF4FB05A}" presName="Name0" presStyleCnt="0">
        <dgm:presLayoutVars>
          <dgm:chMax/>
          <dgm:chPref/>
          <dgm:dir/>
          <dgm:animLvl val="lvl"/>
        </dgm:presLayoutVars>
      </dgm:prSet>
      <dgm:spPr/>
    </dgm:pt>
    <dgm:pt modelId="{13B3C9E2-340F-4447-AE0A-54590E89D2DD}" type="pres">
      <dgm:prSet presAssocID="{EEAD3861-9B39-4DF0-98C4-33D76A4F0A5F}" presName="composite" presStyleCnt="0"/>
      <dgm:spPr/>
    </dgm:pt>
    <dgm:pt modelId="{BFAC245D-9679-47D4-B140-6BC35B29B98E}" type="pres">
      <dgm:prSet presAssocID="{EEAD3861-9B39-4DF0-98C4-33D76A4F0A5F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97BE0240-8554-42F5-A085-D591B53935FE}" type="pres">
      <dgm:prSet presAssocID="{EEAD3861-9B39-4DF0-98C4-33D76A4F0A5F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566B9947-05FE-42A5-9CD2-D4359D9231F7}" type="pres">
      <dgm:prSet presAssocID="{EEAD3861-9B39-4DF0-98C4-33D76A4F0A5F}" presName="BalanceSpacing" presStyleCnt="0"/>
      <dgm:spPr/>
    </dgm:pt>
    <dgm:pt modelId="{C0744F8E-8E24-43B9-B563-CF42C22D4F1C}" type="pres">
      <dgm:prSet presAssocID="{EEAD3861-9B39-4DF0-98C4-33D76A4F0A5F}" presName="BalanceSpacing1" presStyleCnt="0"/>
      <dgm:spPr/>
    </dgm:pt>
    <dgm:pt modelId="{9D84B986-5963-4F4F-927B-C6793CD3218F}" type="pres">
      <dgm:prSet presAssocID="{31BDA9D3-DDD1-4ED4-927A-42D560DF5128}" presName="Accent1Text" presStyleLbl="node1" presStyleIdx="1" presStyleCnt="2"/>
      <dgm:spPr/>
    </dgm:pt>
  </dgm:ptLst>
  <dgm:cxnLst>
    <dgm:cxn modelId="{C61BD52A-8BA2-485C-99B9-873F2A7F5322}" type="presOf" srcId="{31BDA9D3-DDD1-4ED4-927A-42D560DF5128}" destId="{9D84B986-5963-4F4F-927B-C6793CD3218F}" srcOrd="0" destOrd="0" presId="urn:microsoft.com/office/officeart/2008/layout/AlternatingHexagons"/>
    <dgm:cxn modelId="{5EFE68AA-1763-45E9-AC0C-37BB134CFF44}" type="presOf" srcId="{A25F25C2-38E1-41F0-97B3-0FA7DF4FB05A}" destId="{35952E6A-02FC-4822-BDE0-D907BE5B31E1}" srcOrd="0" destOrd="0" presId="urn:microsoft.com/office/officeart/2008/layout/AlternatingHexagons"/>
    <dgm:cxn modelId="{A9199BE9-F359-4CF5-835B-0AC1884BA60B}" srcId="{A25F25C2-38E1-41F0-97B3-0FA7DF4FB05A}" destId="{EEAD3861-9B39-4DF0-98C4-33D76A4F0A5F}" srcOrd="0" destOrd="0" parTransId="{53783E57-2A80-454B-BAF0-F8420233D0DA}" sibTransId="{31BDA9D3-DDD1-4ED4-927A-42D560DF5128}"/>
    <dgm:cxn modelId="{94282A73-4021-4FD5-B40C-D83384A20668}" type="presOf" srcId="{EEAD3861-9B39-4DF0-98C4-33D76A4F0A5F}" destId="{BFAC245D-9679-47D4-B140-6BC35B29B98E}" srcOrd="0" destOrd="0" presId="urn:microsoft.com/office/officeart/2008/layout/AlternatingHexagons"/>
    <dgm:cxn modelId="{337395E4-89D3-43D3-90EB-95ABF5FFC7B7}" type="presParOf" srcId="{35952E6A-02FC-4822-BDE0-D907BE5B31E1}" destId="{13B3C9E2-340F-4447-AE0A-54590E89D2DD}" srcOrd="0" destOrd="0" presId="urn:microsoft.com/office/officeart/2008/layout/AlternatingHexagons"/>
    <dgm:cxn modelId="{F7E0FB72-DF59-4CE3-B802-9EC5C9601204}" type="presParOf" srcId="{13B3C9E2-340F-4447-AE0A-54590E89D2DD}" destId="{BFAC245D-9679-47D4-B140-6BC35B29B98E}" srcOrd="0" destOrd="0" presId="urn:microsoft.com/office/officeart/2008/layout/AlternatingHexagons"/>
    <dgm:cxn modelId="{9FCF0FE7-D45B-4AA8-97E8-F156BB632FFA}" type="presParOf" srcId="{13B3C9E2-340F-4447-AE0A-54590E89D2DD}" destId="{97BE0240-8554-42F5-A085-D591B53935FE}" srcOrd="1" destOrd="0" presId="urn:microsoft.com/office/officeart/2008/layout/AlternatingHexagons"/>
    <dgm:cxn modelId="{7F806D1D-8044-435D-BDF0-3D5F58E1C1D1}" type="presParOf" srcId="{13B3C9E2-340F-4447-AE0A-54590E89D2DD}" destId="{566B9947-05FE-42A5-9CD2-D4359D9231F7}" srcOrd="2" destOrd="0" presId="urn:microsoft.com/office/officeart/2008/layout/AlternatingHexagons"/>
    <dgm:cxn modelId="{3934419C-7B47-495E-999F-FF10FBF14700}" type="presParOf" srcId="{13B3C9E2-340F-4447-AE0A-54590E89D2DD}" destId="{C0744F8E-8E24-43B9-B563-CF42C22D4F1C}" srcOrd="3" destOrd="0" presId="urn:microsoft.com/office/officeart/2008/layout/AlternatingHexagons"/>
    <dgm:cxn modelId="{608D538B-FADB-43CD-9D9C-330BFB0ED188}" type="presParOf" srcId="{13B3C9E2-340F-4447-AE0A-54590E89D2DD}" destId="{9D84B986-5963-4F4F-927B-C6793CD3218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C245D-9679-47D4-B140-6BC35B29B98E}">
      <dsp:nvSpPr>
        <dsp:cNvPr id="0" name=""/>
        <dsp:cNvSpPr/>
      </dsp:nvSpPr>
      <dsp:spPr>
        <a:xfrm rot="5400000">
          <a:off x="3369482" y="1746687"/>
          <a:ext cx="2212979" cy="19252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ify</a:t>
          </a:r>
          <a:endParaRPr lang="en-US" sz="6500" kern="1200" dirty="0"/>
        </a:p>
      </dsp:txBody>
      <dsp:txXfrm rot="-5400000">
        <a:off x="3813350" y="1947700"/>
        <a:ext cx="1325242" cy="1523267"/>
      </dsp:txXfrm>
    </dsp:sp>
    <dsp:sp modelId="{97BE0240-8554-42F5-A085-D591B53935FE}">
      <dsp:nvSpPr>
        <dsp:cNvPr id="0" name=""/>
        <dsp:cNvSpPr/>
      </dsp:nvSpPr>
      <dsp:spPr>
        <a:xfrm>
          <a:off x="5497040" y="2045439"/>
          <a:ext cx="2469685" cy="132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4B986-5963-4F4F-927B-C6793CD3218F}">
      <dsp:nvSpPr>
        <dsp:cNvPr id="0" name=""/>
        <dsp:cNvSpPr/>
      </dsp:nvSpPr>
      <dsp:spPr>
        <a:xfrm rot="5400000">
          <a:off x="1290167" y="1746687"/>
          <a:ext cx="2212979" cy="19252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brach</a:t>
          </a:r>
          <a:endParaRPr lang="en-US" sz="3600" kern="1200" dirty="0"/>
        </a:p>
      </dsp:txBody>
      <dsp:txXfrm rot="-5400000">
        <a:off x="1734035" y="1947700"/>
        <a:ext cx="1325242" cy="1523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1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4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2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61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2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0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2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7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9BA5-E807-4E9D-A087-F89B6691E655}" type="datetimeFigureOut">
              <a:rPr lang="en-CA" smtClean="0"/>
              <a:t>30-Oct-2023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-2964862" y="-3520312"/>
            <a:ext cx="21515451" cy="7256613"/>
          </a:xfrm>
          <a:custGeom>
            <a:avLst/>
            <a:gdLst>
              <a:gd name="connsiteX0" fmla="*/ 20866000 w 21515451"/>
              <a:gd name="connsiteY0" fmla="*/ 6492112 h 7256613"/>
              <a:gd name="connsiteX1" fmla="*/ 9224985 w 21515451"/>
              <a:gd name="connsiteY1" fmla="*/ 6861389 h 7256613"/>
              <a:gd name="connsiteX2" fmla="*/ 45816 w 21515451"/>
              <a:gd name="connsiteY2" fmla="*/ 2764174 h 7256613"/>
              <a:gd name="connsiteX3" fmla="*/ 6253185 w 21515451"/>
              <a:gd name="connsiteY3" fmla="*/ 38558 h 7256613"/>
              <a:gd name="connsiteX4" fmla="*/ 18562416 w 21515451"/>
              <a:gd name="connsiteY4" fmla="*/ 1533250 h 7256613"/>
              <a:gd name="connsiteX5" fmla="*/ 20866000 w 21515451"/>
              <a:gd name="connsiteY5" fmla="*/ 6492112 h 725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15451" h="7256613">
                <a:moveTo>
                  <a:pt x="20866000" y="6492112"/>
                </a:moveTo>
                <a:cubicBezTo>
                  <a:pt x="19309762" y="7380135"/>
                  <a:pt x="12695016" y="7482712"/>
                  <a:pt x="9224985" y="6861389"/>
                </a:cubicBezTo>
                <a:cubicBezTo>
                  <a:pt x="5754954" y="6240066"/>
                  <a:pt x="541116" y="3901312"/>
                  <a:pt x="45816" y="2764174"/>
                </a:cubicBezTo>
                <a:cubicBezTo>
                  <a:pt x="-449484" y="1627036"/>
                  <a:pt x="3167085" y="243712"/>
                  <a:pt x="6253185" y="38558"/>
                </a:cubicBezTo>
                <a:cubicBezTo>
                  <a:pt x="9339285" y="-166596"/>
                  <a:pt x="16129878" y="463519"/>
                  <a:pt x="18562416" y="1533250"/>
                </a:cubicBezTo>
                <a:cubicBezTo>
                  <a:pt x="20994954" y="2602981"/>
                  <a:pt x="22422238" y="5604089"/>
                  <a:pt x="20866000" y="6492112"/>
                </a:cubicBezTo>
                <a:close/>
              </a:path>
            </a:pathLst>
          </a:custGeom>
          <a:solidFill>
            <a:srgbClr val="7030A0">
              <a:alpha val="86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424151" y="2953055"/>
            <a:ext cx="14921646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-1674281" y="2226224"/>
            <a:ext cx="19927111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-2729647" y="1499393"/>
            <a:ext cx="20191169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76631775"/>
              </p:ext>
            </p:extLst>
          </p:nvPr>
        </p:nvGraphicFramePr>
        <p:xfrm>
          <a:off x="4225274" y="988051"/>
          <a:ext cx="79667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51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Smela, Nathan [BCCancer]</dc:creator>
  <cp:lastModifiedBy>Smela, Nathan [BCCancer]</cp:lastModifiedBy>
  <cp:revision>2</cp:revision>
  <dcterms:created xsi:type="dcterms:W3CDTF">2023-10-30T15:05:14Z</dcterms:created>
  <dcterms:modified xsi:type="dcterms:W3CDTF">2023-10-30T15:09:33Z</dcterms:modified>
</cp:coreProperties>
</file>