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46" autoAdjust="0"/>
    <p:restoredTop sz="94660"/>
  </p:normalViewPr>
  <p:slideViewPr>
    <p:cSldViewPr snapToGrid="0">
      <p:cViewPr>
        <p:scale>
          <a:sx n="33" d="100"/>
          <a:sy n="33" d="100"/>
        </p:scale>
        <p:origin x="1445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F25C2-38E1-41F0-97B3-0FA7DF4FB05A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AD3861-9B39-4DF0-98C4-33D76A4F0A5F}">
      <dgm:prSet phldrT="[Text]"/>
      <dgm:spPr/>
      <dgm:t>
        <a:bodyPr/>
        <a:lstStyle/>
        <a:p>
          <a:r>
            <a:rPr lang="en-US" dirty="0" err="1"/>
            <a:t>ify</a:t>
          </a:r>
          <a:endParaRPr lang="en-US" dirty="0"/>
        </a:p>
      </dgm:t>
    </dgm:pt>
    <dgm:pt modelId="{31BDA9D3-DDD1-4ED4-927A-42D560DF5128}" type="sibTrans" cxnId="{A9199BE9-F359-4CF5-835B-0AC1884BA60B}">
      <dgm:prSet/>
      <dgm:spPr/>
      <dgm:t>
        <a:bodyPr/>
        <a:lstStyle/>
        <a:p>
          <a:r>
            <a:rPr lang="en-US" dirty="0" err="1"/>
            <a:t>brach</a:t>
          </a:r>
          <a:endParaRPr lang="en-US" dirty="0"/>
        </a:p>
      </dgm:t>
    </dgm:pt>
    <dgm:pt modelId="{53783E57-2A80-454B-BAF0-F8420233D0DA}" type="parTrans" cxnId="{A9199BE9-F359-4CF5-835B-0AC1884BA60B}">
      <dgm:prSet/>
      <dgm:spPr/>
      <dgm:t>
        <a:bodyPr/>
        <a:lstStyle/>
        <a:p>
          <a:endParaRPr lang="en-US"/>
        </a:p>
      </dgm:t>
    </dgm:pt>
    <dgm:pt modelId="{35952E6A-02FC-4822-BDE0-D907BE5B31E1}" type="pres">
      <dgm:prSet presAssocID="{A25F25C2-38E1-41F0-97B3-0FA7DF4FB05A}" presName="Name0" presStyleCnt="0">
        <dgm:presLayoutVars>
          <dgm:chMax/>
          <dgm:chPref/>
          <dgm:dir/>
          <dgm:animLvl val="lvl"/>
        </dgm:presLayoutVars>
      </dgm:prSet>
      <dgm:spPr/>
    </dgm:pt>
    <dgm:pt modelId="{13B3C9E2-340F-4447-AE0A-54590E89D2DD}" type="pres">
      <dgm:prSet presAssocID="{EEAD3861-9B39-4DF0-98C4-33D76A4F0A5F}" presName="composite" presStyleCnt="0"/>
      <dgm:spPr/>
    </dgm:pt>
    <dgm:pt modelId="{BFAC245D-9679-47D4-B140-6BC35B29B98E}" type="pres">
      <dgm:prSet presAssocID="{EEAD3861-9B39-4DF0-98C4-33D76A4F0A5F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97BE0240-8554-42F5-A085-D591B53935FE}" type="pres">
      <dgm:prSet presAssocID="{EEAD3861-9B39-4DF0-98C4-33D76A4F0A5F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566B9947-05FE-42A5-9CD2-D4359D9231F7}" type="pres">
      <dgm:prSet presAssocID="{EEAD3861-9B39-4DF0-98C4-33D76A4F0A5F}" presName="BalanceSpacing" presStyleCnt="0"/>
      <dgm:spPr/>
    </dgm:pt>
    <dgm:pt modelId="{C0744F8E-8E24-43B9-B563-CF42C22D4F1C}" type="pres">
      <dgm:prSet presAssocID="{EEAD3861-9B39-4DF0-98C4-33D76A4F0A5F}" presName="BalanceSpacing1" presStyleCnt="0"/>
      <dgm:spPr/>
    </dgm:pt>
    <dgm:pt modelId="{9D84B986-5963-4F4F-927B-C6793CD3218F}" type="pres">
      <dgm:prSet presAssocID="{31BDA9D3-DDD1-4ED4-927A-42D560DF5128}" presName="Accent1Text" presStyleLbl="node1" presStyleIdx="1" presStyleCnt="2"/>
      <dgm:spPr/>
    </dgm:pt>
  </dgm:ptLst>
  <dgm:cxnLst>
    <dgm:cxn modelId="{C61BD52A-8BA2-485C-99B9-873F2A7F5322}" type="presOf" srcId="{31BDA9D3-DDD1-4ED4-927A-42D560DF5128}" destId="{9D84B986-5963-4F4F-927B-C6793CD3218F}" srcOrd="0" destOrd="0" presId="urn:microsoft.com/office/officeart/2008/layout/AlternatingHexagons"/>
    <dgm:cxn modelId="{94282A73-4021-4FD5-B40C-D83384A20668}" type="presOf" srcId="{EEAD3861-9B39-4DF0-98C4-33D76A4F0A5F}" destId="{BFAC245D-9679-47D4-B140-6BC35B29B98E}" srcOrd="0" destOrd="0" presId="urn:microsoft.com/office/officeart/2008/layout/AlternatingHexagons"/>
    <dgm:cxn modelId="{5EFE68AA-1763-45E9-AC0C-37BB134CFF44}" type="presOf" srcId="{A25F25C2-38E1-41F0-97B3-0FA7DF4FB05A}" destId="{35952E6A-02FC-4822-BDE0-D907BE5B31E1}" srcOrd="0" destOrd="0" presId="urn:microsoft.com/office/officeart/2008/layout/AlternatingHexagons"/>
    <dgm:cxn modelId="{A9199BE9-F359-4CF5-835B-0AC1884BA60B}" srcId="{A25F25C2-38E1-41F0-97B3-0FA7DF4FB05A}" destId="{EEAD3861-9B39-4DF0-98C4-33D76A4F0A5F}" srcOrd="0" destOrd="0" parTransId="{53783E57-2A80-454B-BAF0-F8420233D0DA}" sibTransId="{31BDA9D3-DDD1-4ED4-927A-42D560DF5128}"/>
    <dgm:cxn modelId="{337395E4-89D3-43D3-90EB-95ABF5FFC7B7}" type="presParOf" srcId="{35952E6A-02FC-4822-BDE0-D907BE5B31E1}" destId="{13B3C9E2-340F-4447-AE0A-54590E89D2DD}" srcOrd="0" destOrd="0" presId="urn:microsoft.com/office/officeart/2008/layout/AlternatingHexagons"/>
    <dgm:cxn modelId="{F7E0FB72-DF59-4CE3-B802-9EC5C9601204}" type="presParOf" srcId="{13B3C9E2-340F-4447-AE0A-54590E89D2DD}" destId="{BFAC245D-9679-47D4-B140-6BC35B29B98E}" srcOrd="0" destOrd="0" presId="urn:microsoft.com/office/officeart/2008/layout/AlternatingHexagons"/>
    <dgm:cxn modelId="{9FCF0FE7-D45B-4AA8-97E8-F156BB632FFA}" type="presParOf" srcId="{13B3C9E2-340F-4447-AE0A-54590E89D2DD}" destId="{97BE0240-8554-42F5-A085-D591B53935FE}" srcOrd="1" destOrd="0" presId="urn:microsoft.com/office/officeart/2008/layout/AlternatingHexagons"/>
    <dgm:cxn modelId="{7F806D1D-8044-435D-BDF0-3D5F58E1C1D1}" type="presParOf" srcId="{13B3C9E2-340F-4447-AE0A-54590E89D2DD}" destId="{566B9947-05FE-42A5-9CD2-D4359D9231F7}" srcOrd="2" destOrd="0" presId="urn:microsoft.com/office/officeart/2008/layout/AlternatingHexagons"/>
    <dgm:cxn modelId="{3934419C-7B47-495E-999F-FF10FBF14700}" type="presParOf" srcId="{13B3C9E2-340F-4447-AE0A-54590E89D2DD}" destId="{C0744F8E-8E24-43B9-B563-CF42C22D4F1C}" srcOrd="3" destOrd="0" presId="urn:microsoft.com/office/officeart/2008/layout/AlternatingHexagons"/>
    <dgm:cxn modelId="{608D538B-FADB-43CD-9D9C-330BFB0ED188}" type="presParOf" srcId="{13B3C9E2-340F-4447-AE0A-54590E89D2DD}" destId="{9D84B986-5963-4F4F-927B-C6793CD321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C245D-9679-47D4-B140-6BC35B29B98E}">
      <dsp:nvSpPr>
        <dsp:cNvPr id="0" name=""/>
        <dsp:cNvSpPr/>
      </dsp:nvSpPr>
      <dsp:spPr>
        <a:xfrm rot="5400000">
          <a:off x="3369482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 err="1"/>
            <a:t>ify</a:t>
          </a:r>
          <a:endParaRPr lang="en-US" sz="6500" kern="1200" dirty="0"/>
        </a:p>
      </dsp:txBody>
      <dsp:txXfrm rot="-5400000">
        <a:off x="3813350" y="1947700"/>
        <a:ext cx="1325242" cy="1523267"/>
      </dsp:txXfrm>
    </dsp:sp>
    <dsp:sp modelId="{97BE0240-8554-42F5-A085-D591B53935FE}">
      <dsp:nvSpPr>
        <dsp:cNvPr id="0" name=""/>
        <dsp:cNvSpPr/>
      </dsp:nvSpPr>
      <dsp:spPr>
        <a:xfrm>
          <a:off x="5497040" y="2045439"/>
          <a:ext cx="2469685" cy="1327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4B986-5963-4F4F-927B-C6793CD3218F}">
      <dsp:nvSpPr>
        <dsp:cNvPr id="0" name=""/>
        <dsp:cNvSpPr/>
      </dsp:nvSpPr>
      <dsp:spPr>
        <a:xfrm rot="5400000">
          <a:off x="1290167" y="1746687"/>
          <a:ext cx="2212979" cy="192529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brach</a:t>
          </a:r>
          <a:endParaRPr lang="en-US" sz="3600" kern="1200" dirty="0"/>
        </a:p>
      </dsp:txBody>
      <dsp:txXfrm rot="-5400000">
        <a:off x="1734035" y="1947700"/>
        <a:ext cx="1325242" cy="1523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21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0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43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2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61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2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04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2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71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9BA5-E807-4E9D-A087-F89B6691E655}" type="datetimeFigureOut">
              <a:rPr lang="en-CA" smtClean="0"/>
              <a:t>2023-11-02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B05DE-E5A4-4B4F-9272-FC29403E7E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-2964862" y="-3520312"/>
            <a:ext cx="21515451" cy="7256613"/>
          </a:xfrm>
          <a:custGeom>
            <a:avLst/>
            <a:gdLst>
              <a:gd name="connsiteX0" fmla="*/ 20866000 w 21515451"/>
              <a:gd name="connsiteY0" fmla="*/ 6492112 h 7256613"/>
              <a:gd name="connsiteX1" fmla="*/ 9224985 w 21515451"/>
              <a:gd name="connsiteY1" fmla="*/ 6861389 h 7256613"/>
              <a:gd name="connsiteX2" fmla="*/ 45816 w 21515451"/>
              <a:gd name="connsiteY2" fmla="*/ 2764174 h 7256613"/>
              <a:gd name="connsiteX3" fmla="*/ 6253185 w 21515451"/>
              <a:gd name="connsiteY3" fmla="*/ 38558 h 7256613"/>
              <a:gd name="connsiteX4" fmla="*/ 18562416 w 21515451"/>
              <a:gd name="connsiteY4" fmla="*/ 1533250 h 7256613"/>
              <a:gd name="connsiteX5" fmla="*/ 20866000 w 21515451"/>
              <a:gd name="connsiteY5" fmla="*/ 6492112 h 725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15451" h="7256613">
                <a:moveTo>
                  <a:pt x="20866000" y="6492112"/>
                </a:moveTo>
                <a:cubicBezTo>
                  <a:pt x="19309762" y="7380135"/>
                  <a:pt x="12695016" y="7482712"/>
                  <a:pt x="9224985" y="6861389"/>
                </a:cubicBezTo>
                <a:cubicBezTo>
                  <a:pt x="5754954" y="6240066"/>
                  <a:pt x="541116" y="3901312"/>
                  <a:pt x="45816" y="2764174"/>
                </a:cubicBezTo>
                <a:cubicBezTo>
                  <a:pt x="-449484" y="1627036"/>
                  <a:pt x="3167085" y="243712"/>
                  <a:pt x="6253185" y="38558"/>
                </a:cubicBezTo>
                <a:cubicBezTo>
                  <a:pt x="9339285" y="-166596"/>
                  <a:pt x="16129878" y="463519"/>
                  <a:pt x="18562416" y="1533250"/>
                </a:cubicBezTo>
                <a:cubicBezTo>
                  <a:pt x="20994954" y="2602981"/>
                  <a:pt x="22422238" y="5604089"/>
                  <a:pt x="20866000" y="6492112"/>
                </a:cubicBezTo>
                <a:close/>
              </a:path>
            </a:pathLst>
          </a:custGeom>
          <a:solidFill>
            <a:srgbClr val="7030A0">
              <a:alpha val="86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Freeform 6"/>
          <p:cNvSpPr/>
          <p:nvPr/>
        </p:nvSpPr>
        <p:spPr>
          <a:xfrm>
            <a:off x="424151" y="2953055"/>
            <a:ext cx="14921646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-1674281" y="2226224"/>
            <a:ext cx="19927111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-2729647" y="1499393"/>
            <a:ext cx="20191169" cy="6907326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21646" h="6907326">
                <a:moveTo>
                  <a:pt x="12641218" y="528699"/>
                </a:moveTo>
                <a:cubicBezTo>
                  <a:pt x="11114287" y="-124862"/>
                  <a:pt x="7638395" y="-262608"/>
                  <a:pt x="5537034" y="634207"/>
                </a:cubicBezTo>
                <a:cubicBezTo>
                  <a:pt x="3435673" y="1531022"/>
                  <a:pt x="-394843" y="4880891"/>
                  <a:pt x="33049" y="5909591"/>
                </a:cubicBezTo>
                <a:cubicBezTo>
                  <a:pt x="460941" y="6938291"/>
                  <a:pt x="5660126" y="7032076"/>
                  <a:pt x="8104387" y="6806407"/>
                </a:cubicBezTo>
                <a:cubicBezTo>
                  <a:pt x="10548648" y="6580738"/>
                  <a:pt x="13942480" y="5598930"/>
                  <a:pt x="14698618" y="4555576"/>
                </a:cubicBezTo>
                <a:cubicBezTo>
                  <a:pt x="15454757" y="3512222"/>
                  <a:pt x="14168149" y="1182260"/>
                  <a:pt x="12641218" y="528699"/>
                </a:cubicBezTo>
                <a:close/>
              </a:path>
            </a:pathLst>
          </a:custGeom>
          <a:gradFill flip="none" rotWithShape="1">
            <a:gsLst>
              <a:gs pos="0">
                <a:srgbClr val="7030A0"/>
              </a:gs>
              <a:gs pos="100000">
                <a:schemeClr val="bg1">
                  <a:alpha val="0"/>
                </a:schemeClr>
              </a:gs>
            </a:gsLst>
            <a:lin ang="4800000" scaled="0"/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676631775"/>
              </p:ext>
            </p:extLst>
          </p:nvPr>
        </p:nvGraphicFramePr>
        <p:xfrm>
          <a:off x="4225274" y="988051"/>
          <a:ext cx="79667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27495" y="5767137"/>
            <a:ext cx="4764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Bahnschrift SemiLight" panose="020B0502040204020203" pitchFamily="34" charset="0"/>
              </a:rPr>
              <a:t>by nsmela and michael kudla</a:t>
            </a:r>
          </a:p>
        </p:txBody>
      </p:sp>
    </p:spTree>
    <p:extLst>
      <p:ext uri="{BB962C8B-B14F-4D97-AF65-F5344CB8AC3E}">
        <p14:creationId xmlns:p14="http://schemas.microsoft.com/office/powerpoint/2010/main" val="214251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 flipV="1">
            <a:off x="-3991069" y="-170841"/>
            <a:ext cx="23528777" cy="8811920"/>
          </a:xfrm>
          <a:custGeom>
            <a:avLst/>
            <a:gdLst>
              <a:gd name="connsiteX0" fmla="*/ 20866000 w 21515451"/>
              <a:gd name="connsiteY0" fmla="*/ 6492112 h 7256613"/>
              <a:gd name="connsiteX1" fmla="*/ 9224985 w 21515451"/>
              <a:gd name="connsiteY1" fmla="*/ 6861389 h 7256613"/>
              <a:gd name="connsiteX2" fmla="*/ 45816 w 21515451"/>
              <a:gd name="connsiteY2" fmla="*/ 2764174 h 7256613"/>
              <a:gd name="connsiteX3" fmla="*/ 6253185 w 21515451"/>
              <a:gd name="connsiteY3" fmla="*/ 38558 h 7256613"/>
              <a:gd name="connsiteX4" fmla="*/ 18562416 w 21515451"/>
              <a:gd name="connsiteY4" fmla="*/ 1533250 h 7256613"/>
              <a:gd name="connsiteX5" fmla="*/ 20866000 w 21515451"/>
              <a:gd name="connsiteY5" fmla="*/ 6492112 h 7256613"/>
              <a:gd name="connsiteX0" fmla="*/ 21015488 w 21664939"/>
              <a:gd name="connsiteY0" fmla="*/ 6492112 h 7160145"/>
              <a:gd name="connsiteX1" fmla="*/ 9374473 w 21664939"/>
              <a:gd name="connsiteY1" fmla="*/ 6861389 h 7160145"/>
              <a:gd name="connsiteX2" fmla="*/ 44182 w 21664939"/>
              <a:gd name="connsiteY2" fmla="*/ 4154913 h 7160145"/>
              <a:gd name="connsiteX3" fmla="*/ 6402673 w 21664939"/>
              <a:gd name="connsiteY3" fmla="*/ 38558 h 7160145"/>
              <a:gd name="connsiteX4" fmla="*/ 18711904 w 21664939"/>
              <a:gd name="connsiteY4" fmla="*/ 1533250 h 7160145"/>
              <a:gd name="connsiteX5" fmla="*/ 21015488 w 21664939"/>
              <a:gd name="connsiteY5" fmla="*/ 6492112 h 71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4939" h="7160145">
                <a:moveTo>
                  <a:pt x="21015488" y="6492112"/>
                </a:moveTo>
                <a:cubicBezTo>
                  <a:pt x="19459250" y="7380135"/>
                  <a:pt x="12869691" y="7250922"/>
                  <a:pt x="9374473" y="6861389"/>
                </a:cubicBezTo>
                <a:cubicBezTo>
                  <a:pt x="5879255" y="6471856"/>
                  <a:pt x="539482" y="5292051"/>
                  <a:pt x="44182" y="4154913"/>
                </a:cubicBezTo>
                <a:cubicBezTo>
                  <a:pt x="-451118" y="3017775"/>
                  <a:pt x="3316573" y="243712"/>
                  <a:pt x="6402673" y="38558"/>
                </a:cubicBezTo>
                <a:cubicBezTo>
                  <a:pt x="9488773" y="-166596"/>
                  <a:pt x="16279366" y="463519"/>
                  <a:pt x="18711904" y="1533250"/>
                </a:cubicBezTo>
                <a:cubicBezTo>
                  <a:pt x="21144442" y="2602981"/>
                  <a:pt x="22571726" y="5604089"/>
                  <a:pt x="21015488" y="649211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3000"/>
                </a:schemeClr>
              </a:gs>
              <a:gs pos="98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Freeform 6"/>
          <p:cNvSpPr/>
          <p:nvPr/>
        </p:nvSpPr>
        <p:spPr>
          <a:xfrm>
            <a:off x="-905265" y="3253771"/>
            <a:ext cx="16123739" cy="6780123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  <a:gd name="connsiteX0" fmla="*/ 12994419 w 15274847"/>
              <a:gd name="connsiteY0" fmla="*/ 471058 h 6780123"/>
              <a:gd name="connsiteX1" fmla="*/ 5890235 w 15274847"/>
              <a:gd name="connsiteY1" fmla="*/ 576566 h 6780123"/>
              <a:gd name="connsiteX2" fmla="*/ 30862 w 15274847"/>
              <a:gd name="connsiteY2" fmla="*/ 4914104 h 6780123"/>
              <a:gd name="connsiteX3" fmla="*/ 8457588 w 15274847"/>
              <a:gd name="connsiteY3" fmla="*/ 6748766 h 6780123"/>
              <a:gd name="connsiteX4" fmla="*/ 15051819 w 15274847"/>
              <a:gd name="connsiteY4" fmla="*/ 4497935 h 6780123"/>
              <a:gd name="connsiteX5" fmla="*/ 12994419 w 15274847"/>
              <a:gd name="connsiteY5" fmla="*/ 471058 h 678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74847" h="6780123">
                <a:moveTo>
                  <a:pt x="12994419" y="471058"/>
                </a:moveTo>
                <a:cubicBezTo>
                  <a:pt x="11467488" y="-182503"/>
                  <a:pt x="8050828" y="-163942"/>
                  <a:pt x="5890235" y="576566"/>
                </a:cubicBezTo>
                <a:cubicBezTo>
                  <a:pt x="3729642" y="1317074"/>
                  <a:pt x="-397030" y="3885404"/>
                  <a:pt x="30862" y="4914104"/>
                </a:cubicBezTo>
                <a:cubicBezTo>
                  <a:pt x="458754" y="5942804"/>
                  <a:pt x="6013327" y="6974435"/>
                  <a:pt x="8457588" y="6748766"/>
                </a:cubicBezTo>
                <a:cubicBezTo>
                  <a:pt x="10901849" y="6523097"/>
                  <a:pt x="14295681" y="5541289"/>
                  <a:pt x="15051819" y="4497935"/>
                </a:cubicBezTo>
                <a:cubicBezTo>
                  <a:pt x="15807958" y="3454581"/>
                  <a:pt x="14521350" y="1124619"/>
                  <a:pt x="12994419" y="47105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-1445888" y="2059421"/>
            <a:ext cx="19234216" cy="6735525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  <a:gd name="connsiteX0" fmla="*/ 12484282 w 14764710"/>
              <a:gd name="connsiteY0" fmla="*/ 435595 h 6734345"/>
              <a:gd name="connsiteX1" fmla="*/ 5380098 w 14764710"/>
              <a:gd name="connsiteY1" fmla="*/ 541103 h 6734345"/>
              <a:gd name="connsiteX2" fmla="*/ 34124 w 14764710"/>
              <a:gd name="connsiteY2" fmla="*/ 4269041 h 6734345"/>
              <a:gd name="connsiteX3" fmla="*/ 7947451 w 14764710"/>
              <a:gd name="connsiteY3" fmla="*/ 6713303 h 6734345"/>
              <a:gd name="connsiteX4" fmla="*/ 14541682 w 14764710"/>
              <a:gd name="connsiteY4" fmla="*/ 4462472 h 6734345"/>
              <a:gd name="connsiteX5" fmla="*/ 12484282 w 14764710"/>
              <a:gd name="connsiteY5" fmla="*/ 435595 h 6734345"/>
              <a:gd name="connsiteX0" fmla="*/ 12484282 w 14527867"/>
              <a:gd name="connsiteY0" fmla="*/ 477115 h 6775865"/>
              <a:gd name="connsiteX1" fmla="*/ 5380098 w 14527867"/>
              <a:gd name="connsiteY1" fmla="*/ 582623 h 6775865"/>
              <a:gd name="connsiteX2" fmla="*/ 34124 w 14527867"/>
              <a:gd name="connsiteY2" fmla="*/ 4310561 h 6775865"/>
              <a:gd name="connsiteX3" fmla="*/ 7947451 w 14527867"/>
              <a:gd name="connsiteY3" fmla="*/ 6754823 h 6775865"/>
              <a:gd name="connsiteX4" fmla="*/ 14278331 w 14527867"/>
              <a:gd name="connsiteY4" fmla="*/ 5113592 h 6775865"/>
              <a:gd name="connsiteX5" fmla="*/ 12484282 w 14527867"/>
              <a:gd name="connsiteY5" fmla="*/ 477115 h 6775865"/>
              <a:gd name="connsiteX0" fmla="*/ 10884555 w 14341114"/>
              <a:gd name="connsiteY0" fmla="*/ 437625 h 6853606"/>
              <a:gd name="connsiteX1" fmla="*/ 5378034 w 14341114"/>
              <a:gd name="connsiteY1" fmla="*/ 660364 h 6853606"/>
              <a:gd name="connsiteX2" fmla="*/ 32060 w 14341114"/>
              <a:gd name="connsiteY2" fmla="*/ 4388302 h 6853606"/>
              <a:gd name="connsiteX3" fmla="*/ 7945387 w 14341114"/>
              <a:gd name="connsiteY3" fmla="*/ 6832564 h 6853606"/>
              <a:gd name="connsiteX4" fmla="*/ 14276267 w 14341114"/>
              <a:gd name="connsiteY4" fmla="*/ 5191333 h 6853606"/>
              <a:gd name="connsiteX5" fmla="*/ 10884555 w 14341114"/>
              <a:gd name="connsiteY5" fmla="*/ 437625 h 6853606"/>
              <a:gd name="connsiteX0" fmla="*/ 10866706 w 14320583"/>
              <a:gd name="connsiteY0" fmla="*/ 703835 h 7120774"/>
              <a:gd name="connsiteX1" fmla="*/ 6115125 w 14320583"/>
              <a:gd name="connsiteY1" fmla="*/ 434205 h 7120774"/>
              <a:gd name="connsiteX2" fmla="*/ 14211 w 14320583"/>
              <a:gd name="connsiteY2" fmla="*/ 4654512 h 7120774"/>
              <a:gd name="connsiteX3" fmla="*/ 7927538 w 14320583"/>
              <a:gd name="connsiteY3" fmla="*/ 7098774 h 7120774"/>
              <a:gd name="connsiteX4" fmla="*/ 14258418 w 14320583"/>
              <a:gd name="connsiteY4" fmla="*/ 5457543 h 7120774"/>
              <a:gd name="connsiteX5" fmla="*/ 10866706 w 14320583"/>
              <a:gd name="connsiteY5" fmla="*/ 703835 h 7120774"/>
              <a:gd name="connsiteX0" fmla="*/ 11780113 w 14394997"/>
              <a:gd name="connsiteY0" fmla="*/ 1043628 h 6921306"/>
              <a:gd name="connsiteX1" fmla="*/ 6115581 w 14394997"/>
              <a:gd name="connsiteY1" fmla="*/ 234737 h 6921306"/>
              <a:gd name="connsiteX2" fmla="*/ 14667 w 14394997"/>
              <a:gd name="connsiteY2" fmla="*/ 4455044 h 6921306"/>
              <a:gd name="connsiteX3" fmla="*/ 7927994 w 14394997"/>
              <a:gd name="connsiteY3" fmla="*/ 6899306 h 6921306"/>
              <a:gd name="connsiteX4" fmla="*/ 14258874 w 14394997"/>
              <a:gd name="connsiteY4" fmla="*/ 5258075 h 6921306"/>
              <a:gd name="connsiteX5" fmla="*/ 11780113 w 14394997"/>
              <a:gd name="connsiteY5" fmla="*/ 1043628 h 6921306"/>
              <a:gd name="connsiteX0" fmla="*/ 11785482 w 14402798"/>
              <a:gd name="connsiteY0" fmla="*/ 802343 h 6679418"/>
              <a:gd name="connsiteX1" fmla="*/ 5857600 w 14402798"/>
              <a:gd name="connsiteY1" fmla="*/ 298252 h 6679418"/>
              <a:gd name="connsiteX2" fmla="*/ 20036 w 14402798"/>
              <a:gd name="connsiteY2" fmla="*/ 4213759 h 6679418"/>
              <a:gd name="connsiteX3" fmla="*/ 7933363 w 14402798"/>
              <a:gd name="connsiteY3" fmla="*/ 6658021 h 6679418"/>
              <a:gd name="connsiteX4" fmla="*/ 14264243 w 14402798"/>
              <a:gd name="connsiteY4" fmla="*/ 5016790 h 6679418"/>
              <a:gd name="connsiteX5" fmla="*/ 11785482 w 14402798"/>
              <a:gd name="connsiteY5" fmla="*/ 802343 h 6679418"/>
              <a:gd name="connsiteX0" fmla="*/ 11785482 w 14402798"/>
              <a:gd name="connsiteY0" fmla="*/ 717773 h 6735525"/>
              <a:gd name="connsiteX1" fmla="*/ 5857600 w 14402798"/>
              <a:gd name="connsiteY1" fmla="*/ 354359 h 6735525"/>
              <a:gd name="connsiteX2" fmla="*/ 20036 w 14402798"/>
              <a:gd name="connsiteY2" fmla="*/ 4269866 h 6735525"/>
              <a:gd name="connsiteX3" fmla="*/ 7933363 w 14402798"/>
              <a:gd name="connsiteY3" fmla="*/ 6714128 h 6735525"/>
              <a:gd name="connsiteX4" fmla="*/ 14264243 w 14402798"/>
              <a:gd name="connsiteY4" fmla="*/ 5072897 h 6735525"/>
              <a:gd name="connsiteX5" fmla="*/ 11785482 w 14402798"/>
              <a:gd name="connsiteY5" fmla="*/ 717773 h 673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02798" h="6735525">
                <a:moveTo>
                  <a:pt x="11785482" y="717773"/>
                </a:moveTo>
                <a:cubicBezTo>
                  <a:pt x="10384375" y="-68650"/>
                  <a:pt x="7818508" y="-237657"/>
                  <a:pt x="5857600" y="354359"/>
                </a:cubicBezTo>
                <a:cubicBezTo>
                  <a:pt x="3896692" y="946375"/>
                  <a:pt x="-325924" y="3209905"/>
                  <a:pt x="20036" y="4269866"/>
                </a:cubicBezTo>
                <a:cubicBezTo>
                  <a:pt x="365996" y="5329827"/>
                  <a:pt x="5489102" y="6939797"/>
                  <a:pt x="7933363" y="6714128"/>
                </a:cubicBezTo>
                <a:cubicBezTo>
                  <a:pt x="10377624" y="6488459"/>
                  <a:pt x="13622223" y="6072289"/>
                  <a:pt x="14264243" y="5072897"/>
                </a:cubicBezTo>
                <a:cubicBezTo>
                  <a:pt x="14906263" y="4073505"/>
                  <a:pt x="13186589" y="1504196"/>
                  <a:pt x="11785482" y="71777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-2882899" y="877876"/>
            <a:ext cx="20213463" cy="9171053"/>
          </a:xfrm>
          <a:custGeom>
            <a:avLst/>
            <a:gdLst>
              <a:gd name="connsiteX0" fmla="*/ 12641218 w 14921646"/>
              <a:gd name="connsiteY0" fmla="*/ 528699 h 6907326"/>
              <a:gd name="connsiteX1" fmla="*/ 5537034 w 14921646"/>
              <a:gd name="connsiteY1" fmla="*/ 634207 h 6907326"/>
              <a:gd name="connsiteX2" fmla="*/ 33049 w 14921646"/>
              <a:gd name="connsiteY2" fmla="*/ 5909591 h 6907326"/>
              <a:gd name="connsiteX3" fmla="*/ 8104387 w 14921646"/>
              <a:gd name="connsiteY3" fmla="*/ 6806407 h 6907326"/>
              <a:gd name="connsiteX4" fmla="*/ 14698618 w 14921646"/>
              <a:gd name="connsiteY4" fmla="*/ 4555576 h 6907326"/>
              <a:gd name="connsiteX5" fmla="*/ 12641218 w 14921646"/>
              <a:gd name="connsiteY5" fmla="*/ 528699 h 6907326"/>
              <a:gd name="connsiteX0" fmla="*/ 12675645 w 14956073"/>
              <a:gd name="connsiteY0" fmla="*/ 435595 h 6734345"/>
              <a:gd name="connsiteX1" fmla="*/ 5571461 w 14956073"/>
              <a:gd name="connsiteY1" fmla="*/ 541103 h 6734345"/>
              <a:gd name="connsiteX2" fmla="*/ 32822 w 14956073"/>
              <a:gd name="connsiteY2" fmla="*/ 4269041 h 6734345"/>
              <a:gd name="connsiteX3" fmla="*/ 8138814 w 14956073"/>
              <a:gd name="connsiteY3" fmla="*/ 6713303 h 6734345"/>
              <a:gd name="connsiteX4" fmla="*/ 14733045 w 14956073"/>
              <a:gd name="connsiteY4" fmla="*/ 4462472 h 6734345"/>
              <a:gd name="connsiteX5" fmla="*/ 12675645 w 14956073"/>
              <a:gd name="connsiteY5" fmla="*/ 435595 h 6734345"/>
              <a:gd name="connsiteX0" fmla="*/ 12675645 w 14956073"/>
              <a:gd name="connsiteY0" fmla="*/ 379341 h 6842214"/>
              <a:gd name="connsiteX1" fmla="*/ 5571461 w 14956073"/>
              <a:gd name="connsiteY1" fmla="*/ 648972 h 6842214"/>
              <a:gd name="connsiteX2" fmla="*/ 32822 w 14956073"/>
              <a:gd name="connsiteY2" fmla="*/ 4376910 h 6842214"/>
              <a:gd name="connsiteX3" fmla="*/ 8138814 w 14956073"/>
              <a:gd name="connsiteY3" fmla="*/ 6821172 h 6842214"/>
              <a:gd name="connsiteX4" fmla="*/ 14733045 w 14956073"/>
              <a:gd name="connsiteY4" fmla="*/ 4570341 h 6842214"/>
              <a:gd name="connsiteX5" fmla="*/ 12675645 w 14956073"/>
              <a:gd name="connsiteY5" fmla="*/ 379341 h 6842214"/>
              <a:gd name="connsiteX0" fmla="*/ 12664373 w 14938122"/>
              <a:gd name="connsiteY0" fmla="*/ 467932 h 6931160"/>
              <a:gd name="connsiteX1" fmla="*/ 5976041 w 14938122"/>
              <a:gd name="connsiteY1" fmla="*/ 549994 h 6931160"/>
              <a:gd name="connsiteX2" fmla="*/ 21550 w 14938122"/>
              <a:gd name="connsiteY2" fmla="*/ 4465501 h 6931160"/>
              <a:gd name="connsiteX3" fmla="*/ 8127542 w 14938122"/>
              <a:gd name="connsiteY3" fmla="*/ 6909763 h 6931160"/>
              <a:gd name="connsiteX4" fmla="*/ 14721773 w 14938122"/>
              <a:gd name="connsiteY4" fmla="*/ 4658932 h 6931160"/>
              <a:gd name="connsiteX5" fmla="*/ 12664373 w 14938122"/>
              <a:gd name="connsiteY5" fmla="*/ 467932 h 6931160"/>
              <a:gd name="connsiteX0" fmla="*/ 12664373 w 14938122"/>
              <a:gd name="connsiteY0" fmla="*/ 467932 h 9171053"/>
              <a:gd name="connsiteX1" fmla="*/ 5976041 w 14938122"/>
              <a:gd name="connsiteY1" fmla="*/ 549994 h 9171053"/>
              <a:gd name="connsiteX2" fmla="*/ 21550 w 14938122"/>
              <a:gd name="connsiteY2" fmla="*/ 4465501 h 9171053"/>
              <a:gd name="connsiteX3" fmla="*/ 8127542 w 14938122"/>
              <a:gd name="connsiteY3" fmla="*/ 9160594 h 9171053"/>
              <a:gd name="connsiteX4" fmla="*/ 14721773 w 14938122"/>
              <a:gd name="connsiteY4" fmla="*/ 4658932 h 9171053"/>
              <a:gd name="connsiteX5" fmla="*/ 12664373 w 14938122"/>
              <a:gd name="connsiteY5" fmla="*/ 467932 h 917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38122" h="9171053">
                <a:moveTo>
                  <a:pt x="12664373" y="467932"/>
                </a:moveTo>
                <a:cubicBezTo>
                  <a:pt x="11206751" y="-216891"/>
                  <a:pt x="8083178" y="-116267"/>
                  <a:pt x="5976041" y="549994"/>
                </a:cubicBezTo>
                <a:cubicBezTo>
                  <a:pt x="3868904" y="1216255"/>
                  <a:pt x="-337033" y="3030401"/>
                  <a:pt x="21550" y="4465501"/>
                </a:cubicBezTo>
                <a:cubicBezTo>
                  <a:pt x="380133" y="5900601"/>
                  <a:pt x="5683281" y="9386263"/>
                  <a:pt x="8127542" y="9160594"/>
                </a:cubicBezTo>
                <a:cubicBezTo>
                  <a:pt x="10571803" y="8934925"/>
                  <a:pt x="13965635" y="6107709"/>
                  <a:pt x="14721773" y="4658932"/>
                </a:cubicBezTo>
                <a:cubicBezTo>
                  <a:pt x="15477912" y="3210155"/>
                  <a:pt x="14121995" y="1152755"/>
                  <a:pt x="12664373" y="46793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8199120" y="6380285"/>
            <a:ext cx="399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by nsmela and michael kudla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20540-DD56-EC1E-54E3-7C9D31568FC0}"/>
              </a:ext>
            </a:extLst>
          </p:cNvPr>
          <p:cNvSpPr txBox="1"/>
          <p:nvPr/>
        </p:nvSpPr>
        <p:spPr>
          <a:xfrm>
            <a:off x="6226495" y="3978383"/>
            <a:ext cx="6207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i="1" dirty="0">
                <a:solidFill>
                  <a:schemeClr val="accent1">
                    <a:lumMod val="50000"/>
                  </a:schemeClr>
                </a:solidFill>
              </a:rPr>
              <a:t>brachify</a:t>
            </a:r>
            <a:endParaRPr lang="en-CA" sz="3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3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SemiLight</vt:lpstr>
      <vt:lpstr>Calibri</vt:lpstr>
      <vt:lpstr>Calibri Light</vt:lpstr>
      <vt:lpstr>Office Theme</vt:lpstr>
      <vt:lpstr>PowerPoint Presentation</vt:lpstr>
      <vt:lpstr>PowerPoint Presentation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Smela, Nathan [BCCancer]</dc:creator>
  <cp:lastModifiedBy>Kudla, Michael [BCCancer]</cp:lastModifiedBy>
  <cp:revision>6</cp:revision>
  <dcterms:created xsi:type="dcterms:W3CDTF">2023-10-30T15:05:14Z</dcterms:created>
  <dcterms:modified xsi:type="dcterms:W3CDTF">2023-11-02T22:17:45Z</dcterms:modified>
</cp:coreProperties>
</file>