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6"/>
  </p:notesMasterIdLst>
  <p:handoutMasterIdLst>
    <p:handoutMasterId r:id="rId7"/>
  </p:handoutMasterIdLst>
  <p:sldIdLst>
    <p:sldId id="310" r:id="rId3"/>
    <p:sldId id="315" r:id="rId4"/>
    <p:sldId id="314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5"/>
    <p:restoredTop sz="95574"/>
  </p:normalViewPr>
  <p:slideViewPr>
    <p:cSldViewPr snapToGrid="0" snapToObjects="1">
      <p:cViewPr varScale="1">
        <p:scale>
          <a:sx n="65" d="100"/>
          <a:sy n="65" d="100"/>
        </p:scale>
        <p:origin x="216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4AAB4A-3594-0E44-A927-E388F2FBC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4871-AB6D-BD47-BF1A-22C2D2CDC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4ABD266-45D2-CB44-95DF-51ABEE6041E0}" type="datetimeFigureOut">
              <a:rPr lang="en-US" altLang="en-US"/>
              <a:pPr/>
              <a:t>7/27/21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E6C79-F23B-7B4D-9C96-799A2E1CE5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8A269-18CA-C048-87F9-543199C5C4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850B231-02AC-1B42-83D0-85EF6E96DB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5CED9F-B010-754D-9D40-0E434D710D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96F5D-C675-3744-BBD4-9F7AA5436D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033F8D2-FA64-4F4E-A89A-33C6CB19DF5E}" type="datetimeFigureOut">
              <a:rPr lang="en-US" altLang="en-US"/>
              <a:pPr/>
              <a:t>7/27/21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963C26E-98D9-5B49-BC04-D78D56F0D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B7B90E0-4F82-DD4F-8F84-7E72FB0CA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0A374-9B7B-4447-A2AA-EDE55DAB6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0CB2-5C3A-084A-B9DE-166FBB26A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9FAC0C-B06C-9F40-96D0-1B53FA4AF0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3A8EE-C6DF-3247-917A-2BDE0FE2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CB8D38FB-E677-EC4F-BE65-E2CA6138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3004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C791A1-82A3-8F48-A4DB-7D3310AAD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86E2460D-B7FA-2444-BE4A-66D02541C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89496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6108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E47A1CD-76C9-544F-BFC5-0EEB1A8C946C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9C47A18D-C37D-EA42-97F5-AA465AEB700F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3447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5174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857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906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C552D3-0057-394C-9936-DC7A38280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1F18D921-E6F5-2347-A80B-BD8701408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63357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44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30005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3471FBFB-F6E9-2B4B-81F2-CA35A6F9B8FB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A2C9F778-6C6B-B44E-B3D7-2BEBB90125E4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14546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06531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24312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02305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3C5C8E31-A3C2-CF44-B71C-8419D221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66DE25-E3F0-7F40-B109-B63EC79D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948F1216-40B6-2340-97BB-968106B2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620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59B319E8-EC64-9549-ACF0-11A374A664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03B12-0165-0649-8780-6ABA6F4A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EE9ADE-E4B6-BE48-9485-7E3111BEE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03A60E30-1C78-4149-BC3A-CBF4ADD4E8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8648-C7E9-F34D-BDCF-4F8C8FBDA852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3B278B4C-6C46-1C44-BE52-DD0F7504A1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77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77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2A294731-39CC-9B4A-AE34-EB63902B8AA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B7FCA-AEE3-5247-94D5-1A4D202E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52E684E-9A14-2A40-B4B3-01FF016EE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4B17ECA8-2831-1444-A2D8-97897F9CE0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66DEA-431D-6849-9046-0E33F3AF1E84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94031EE5-8CBC-9C4C-A0C6-858B890283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77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77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581505FC-B041-8847-8EA1-232D87E2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Sharing &amp; Management Practices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032E2-FFA7-BD47-86E8-7C81C94D7D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Storage/Security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Guidelines and storage based on University’s HIPPA policies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De-identify to the maximum extent possible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All work, analyses, results conducted on de-identified data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Sarah &amp; Ben are the only ones with access to data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Both with background using and managing de-identified data</a:t>
            </a:r>
          </a:p>
          <a:p>
            <a:pPr lvl="3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All data stored on Stanford’s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Secure-AFS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service for high-risk data</a:t>
            </a:r>
          </a:p>
          <a:p>
            <a:pPr lvl="3"/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Used for storing medical records, SSNs, financial information </a:t>
            </a: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etc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…</a:t>
            </a:r>
          </a:p>
          <a:p>
            <a:pPr lvl="3"/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Heavily access restricted</a:t>
            </a:r>
            <a:endParaRPr lang="en-US" dirty="0"/>
          </a:p>
          <a:p>
            <a:pPr lvl="2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581505FC-B041-8847-8EA1-232D87E2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Sharing &amp; Management Practices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032E2-FFA7-BD47-86E8-7C81C94D7D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Guided by a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Use Agreement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signed/agreed-upon by both parties outlining: 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 will not use disclose, use, or destroy the dataset other than permitted by the DUA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Use appropriate ad</a:t>
            </a:r>
            <a:r>
              <a:rPr lang="en-US" dirty="0"/>
              <a:t>ministrative, technical, and physical safeguards to prevent unauthorized uses or disclosures of the data set, including specific data transfer/access/disposition instructions;</a:t>
            </a:r>
          </a:p>
          <a:p>
            <a:pPr lvl="2"/>
            <a:r>
              <a:rPr lang="en-US" dirty="0"/>
              <a:t>Report to the provider any uses or disclosures of the data set that are in violation of a DUA;</a:t>
            </a:r>
          </a:p>
          <a:p>
            <a:pPr lvl="2"/>
            <a:r>
              <a:rPr lang="en-US" dirty="0"/>
              <a:t>Ensure that anyone to whom it provides the data set agree to the same requirements that apply to the recipient for receiving or accessing the data</a:t>
            </a:r>
          </a:p>
          <a:p>
            <a:pPr lvl="2"/>
            <a:r>
              <a:rPr lang="en-US" dirty="0"/>
              <a:t>Subject to regular security audits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487286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581505FC-B041-8847-8EA1-232D87E2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Request “Wishlist”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032E2-FFA7-BD47-86E8-7C81C94D7D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Household-level water bills (Single family &amp;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Muli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-family residential)</a:t>
            </a:r>
          </a:p>
          <a:p>
            <a:pPr lvl="1" eaLnBrk="1" hangingPunct="1"/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Dates: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2009-present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Monthly water use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CCF in each tier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Ready to serve charge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Any additional fees (infrastructure, rate stabilization etc..)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Dwelling status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Inside/outside city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Dwelling units if MFR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Location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Address if possible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Census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block 		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24544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203</TotalTime>
  <Words>252</Words>
  <Application>Microsoft Macintosh PowerPoint</Application>
  <PresentationFormat>On-screen Show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Source Sans Pro</vt:lpstr>
      <vt:lpstr>ＭＳ Ｐゴシック</vt:lpstr>
      <vt:lpstr>Arial</vt:lpstr>
      <vt:lpstr>Wingdings</vt:lpstr>
      <vt:lpstr>Calibri</vt:lpstr>
      <vt:lpstr>SU_Preso_16x9_v6</vt:lpstr>
      <vt:lpstr>SU_Template_TopBar</vt:lpstr>
      <vt:lpstr>Data Sharing &amp; Management Practices</vt:lpstr>
      <vt:lpstr>Data Sharing &amp; Management Practices</vt:lpstr>
      <vt:lpstr>Data Request “Wishlist”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Ben Alexander Rachunok</dc:creator>
  <dc:description>2012 PowerPoint template redesign</dc:description>
  <cp:lastModifiedBy>Ben Alexander Rachunok</cp:lastModifiedBy>
  <cp:revision>6</cp:revision>
  <dcterms:created xsi:type="dcterms:W3CDTF">2021-07-27T21:57:51Z</dcterms:created>
  <dcterms:modified xsi:type="dcterms:W3CDTF">2021-07-28T01:21:06Z</dcterms:modified>
</cp:coreProperties>
</file>