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8902D4-F979-46E1-A807-A45C738BEFB6}">
  <a:tblStyle styleId="{908902D4-F979-46E1-A807-A45C738BEF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252356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252356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e9298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9e9298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2523560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2523560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9e9298c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9e9298c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5235602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5235602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523560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2523560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HrHtb72aeck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ricad-gitlab.univ-grenoble-alpes.fr/Projets-INFO4/22-23/14/docs" TargetMode="External"/><Relationship Id="rId4" Type="http://schemas.openxmlformats.org/officeDocument/2006/relationships/hyperlink" Target="https://gricad-gitlab.univ-grenoble-alpes.fr/Projets-INFO4/22-23/14/proj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1879754"/>
            <a:ext cx="8520600" cy="9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fr"/>
              <a:t>Projet table tactile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3907500" cy="1362300"/>
          </a:xfrm>
          <a:prstGeom prst="rect">
            <a:avLst/>
          </a:prstGeom>
          <a:effectLst>
            <a:outerShdw blurRad="185738" rotWithShape="0" algn="bl" dir="5400000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FEFEF"/>
                </a:solidFill>
              </a:rPr>
              <a:t>Bracquier Benjamin, Bompard Noah, Ducros Vincent, Kurklu Fikret  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FEFEF"/>
                </a:solidFill>
              </a:rPr>
              <a:t>Projet 14</a:t>
            </a:r>
            <a:endParaRPr sz="1800">
              <a:solidFill>
                <a:srgbClr val="EFEFEF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1238"/>
            <a:ext cx="5461221" cy="168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750" y="1356350"/>
            <a:ext cx="2409674" cy="32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Faire fonctionner la table de manière à être utilisée dans des espaces publics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Installer un bouton pour retourner l'écran à la volée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Porter un certain nombre de jeux et d'applications simples sur les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Toute application peut être importée et utilisée sur la tablette (proof of concept)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Créer des applis 3d via three.js : modélisation 3d polytech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Documentation des installations pour setup la tablette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 Mettre à jour les tables tactiles vers Ubuntu 22.04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 title="Projet 14 INFO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025" y="627200"/>
            <a:ext cx="6913950" cy="38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971" y="1234975"/>
            <a:ext cx="611554" cy="3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 du projet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464525" y="1234975"/>
            <a:ext cx="1452000" cy="33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Serveur local </a:t>
            </a:r>
            <a:endParaRPr sz="1200"/>
          </a:p>
        </p:txBody>
      </p:sp>
      <p:sp>
        <p:nvSpPr>
          <p:cNvPr id="107" name="Google Shape;107;p16"/>
          <p:cNvSpPr/>
          <p:nvPr/>
        </p:nvSpPr>
        <p:spPr>
          <a:xfrm>
            <a:off x="366400" y="1214600"/>
            <a:ext cx="1451952" cy="380052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750525" y="1234975"/>
            <a:ext cx="1452000" cy="33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tactile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036525" y="1234975"/>
            <a:ext cx="1452000" cy="33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Utilisateur</a:t>
            </a:r>
            <a:endParaRPr/>
          </a:p>
        </p:txBody>
      </p:sp>
      <p:cxnSp>
        <p:nvCxnSpPr>
          <p:cNvPr id="110" name="Google Shape;110;p16"/>
          <p:cNvCxnSpPr>
            <a:stCxn id="106" idx="2"/>
          </p:cNvCxnSpPr>
          <p:nvPr/>
        </p:nvCxnSpPr>
        <p:spPr>
          <a:xfrm flipH="1">
            <a:off x="3182425" y="1574275"/>
            <a:ext cx="8100" cy="30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 flipH="1">
            <a:off x="5472475" y="1574275"/>
            <a:ext cx="8100" cy="30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 flipH="1">
            <a:off x="7762525" y="1574275"/>
            <a:ext cx="8100" cy="30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 flipH="1">
            <a:off x="1088325" y="1574275"/>
            <a:ext cx="8100" cy="30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115450" y="2148300"/>
            <a:ext cx="20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5458850" y="2148300"/>
            <a:ext cx="22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6" name="Google Shape;116;p16"/>
          <p:cNvSpPr txBox="1"/>
          <p:nvPr/>
        </p:nvSpPr>
        <p:spPr>
          <a:xfrm>
            <a:off x="5935325" y="1791450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Interagit avec la table via les pilotes installés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5458850" y="2834100"/>
            <a:ext cx="22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5935325" y="2299150"/>
            <a:ext cx="150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Peut changer l’orientation de l’écran en appuyant avec 3 doigts dessus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3172850" y="1919700"/>
            <a:ext cx="2308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" name="Google Shape;120;p16"/>
          <p:cNvSpPr txBox="1"/>
          <p:nvPr/>
        </p:nvSpPr>
        <p:spPr>
          <a:xfrm>
            <a:off x="1327100" y="1643550"/>
            <a:ext cx="164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fr" sz="900">
                <a:latin typeface="Roboto"/>
                <a:ea typeface="Roboto"/>
                <a:cs typeface="Roboto"/>
                <a:sym typeface="Roboto"/>
              </a:rPr>
              <a:t>ommunique pour récupérer les jeux en ligne/ page web polytech via le serveur local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516525" y="1539850"/>
            <a:ext cx="150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Fournit la page d’accueil et un accès vers toutes les fonctionnalités  du projet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flipH="1" rot="10800000">
            <a:off x="1081439" y="3119125"/>
            <a:ext cx="2106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3" name="Google Shape;123;p16"/>
          <p:cNvSpPr txBox="1"/>
          <p:nvPr/>
        </p:nvSpPr>
        <p:spPr>
          <a:xfrm>
            <a:off x="1327100" y="2533950"/>
            <a:ext cx="171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Récupère les données météo et le flux rss du Monde via des requêtes 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131825" y="1285825"/>
            <a:ext cx="237600" cy="2376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078" y="1285826"/>
            <a:ext cx="413447" cy="27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6"/>
          <p:cNvCxnSpPr/>
          <p:nvPr/>
        </p:nvCxnSpPr>
        <p:spPr>
          <a:xfrm flipH="1" rot="10800000">
            <a:off x="1085700" y="3870975"/>
            <a:ext cx="2074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6"/>
          <p:cNvSpPr txBox="1"/>
          <p:nvPr/>
        </p:nvSpPr>
        <p:spPr>
          <a:xfrm>
            <a:off x="1327100" y="3424350"/>
            <a:ext cx="164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Site web en Next.Js / React pour afficher l’EDT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076125" y="1496925"/>
            <a:ext cx="9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mode kiosque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24557" l="29584" r="28700" t="24260"/>
          <a:stretch/>
        </p:blipFill>
        <p:spPr>
          <a:xfrm>
            <a:off x="7866625" y="2712150"/>
            <a:ext cx="965675" cy="11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Rotation de l’écran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11700" y="1229875"/>
            <a:ext cx="518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Basé sur l’outil de configuration d’écran de Xorg : XRandR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1</a:t>
            </a:r>
            <a:r>
              <a:rPr baseline="30000" lang="fr"/>
              <a:t>ère</a:t>
            </a:r>
            <a:r>
              <a:rPr lang="fr"/>
              <a:t> implémentation : Extension Gnome shell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2</a:t>
            </a:r>
            <a:r>
              <a:rPr baseline="30000" lang="fr"/>
              <a:t>ème</a:t>
            </a:r>
            <a:r>
              <a:rPr lang="fr"/>
              <a:t> implémentation : TouchéGG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=&gt; Possibilité rajouter bouton sur chaque page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450" y="0"/>
            <a:ext cx="3726549" cy="28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Récapitulatif de ce qui a été réalisé</a:t>
            </a:r>
            <a:endParaRPr/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311700" y="12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{908902D4-F979-46E1-A807-A45C738BEFB6}</a:tableStyleId>
              </a:tblPr>
              <a:tblGrid>
                <a:gridCol w="4260300"/>
                <a:gridCol w="4260300"/>
              </a:tblGrid>
              <a:tr h="24031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Découverte du matériel et vérification du bon fonctionnement (fonctionnalités restreintes par rapport au cahier des charges)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Setup du multitouch sur les tables tactiles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Création d’une page d'accueil avec météo + flux rss + sélection de diverses applications importés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Création page pour visualiser EDT en Next.JS / React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Lancement en mode kiosque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Geste pour changer l’orientation de l’écran par pas de 90 degré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G</a:t>
                      </a:r>
                      <a:r>
                        <a:rPr lang="fr"/>
                        <a:t>estes pour pincer, slider une page sur Firefox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Scrapping du menu CROUS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Importation d’un modèle 3D three.js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Proof of concept visionneuse photos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Lancement d’application locale possédant un .desktop depuis un navigateur web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écoute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51475" y="3731975"/>
            <a:ext cx="882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https://gricad-gitlab.univ-grenoble-alpes.fr/Projets-INFO4/22-23/14/docs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https://gricad-gitlab.univ-grenoble-alpes.fr/Projets-INFO4/22-23/14/projet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134F5C"/>
      </a:dk1>
      <a:lt1>
        <a:srgbClr val="FFFFFF"/>
      </a:lt1>
      <a:dk2>
        <a:srgbClr val="434343"/>
      </a:dk2>
      <a:lt2>
        <a:srgbClr val="999999"/>
      </a:lt2>
      <a:accent1>
        <a:srgbClr val="0C343D"/>
      </a:accent1>
      <a:accent2>
        <a:srgbClr val="45818E"/>
      </a:accent2>
      <a:accent3>
        <a:srgbClr val="0C343D"/>
      </a:accent3>
      <a:accent4>
        <a:srgbClr val="45818E"/>
      </a:accent4>
      <a:accent5>
        <a:srgbClr val="76A5AF"/>
      </a:accent5>
      <a:accent6>
        <a:srgbClr val="76A5AF"/>
      </a:accent6>
      <a:hlink>
        <a:srgbClr val="FFFFFF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