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Brad" initials="CB" lastIdx="1" clrIdx="0">
    <p:extLst>
      <p:ext uri="{19B8F6BF-5375-455C-9EA6-DF929625EA0E}">
        <p15:presenceInfo xmlns:p15="http://schemas.microsoft.com/office/powerpoint/2012/main" userId="Cannell, B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2B474-E812-5843-ACE1-440DA6EE3C7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A747-105E-B944-AC56-39CAB010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03D-3423-964D-91ED-2763B60E1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05190-C82F-C34B-BDA3-7239FB22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CD49-8B56-2E47-9B74-796B971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C1F9-42B0-0E40-B8DA-CFFD8F50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FAD4-E355-8041-A165-07987FC0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E614-AFB3-FF42-8D75-B2E59EFA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57CBD-12CB-2240-81BA-BC256F72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5166-2562-7249-BB86-AA6EEFAA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583C-85EA-6B42-A318-819DC39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CDE9-0FC7-6A43-BDE1-4CDA179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16DD-A1B4-4C4E-BBBE-33E5D141C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0266-2164-E44B-A44C-14100CAB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EAAC-7B63-B948-AE38-DC3CC2D9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165C-5090-1344-B41E-8C584BD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F225-AA4F-CC4B-BED1-3F59037E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5055-6194-524B-A847-E706C7D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1DF-E846-1F4D-B70A-82A3F658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6383-ED99-084E-A3FF-89C4301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C159-4272-914C-B501-D15AB6BE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D65F-01DE-9E4B-B790-6B8D7E4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589-93E6-FA4C-8385-670D772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4B52-B75F-9C40-B73E-EECC300E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8551-3131-6940-BEDC-06ACB42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BC6-8A84-6E4B-B5F5-5EAED0B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21A0-1276-5640-B399-5A5182F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7613-836E-E04A-9A97-26D69FD8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95ED-9A18-DF49-B307-5E82F107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1C817-37D2-194C-9D31-0FC45CF1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B768-518A-AF41-AAF2-77A7A192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522D-38DC-294D-A63E-B541A08F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ADC0-F4EE-9A4B-A74F-96579F36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7B55-A615-7947-9D41-84773671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6D89-6444-8444-93D0-D0E7A06A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75A5-8BB4-7A4C-8564-0A7835A1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99FE-2B3D-524E-AEF4-E801AE2DE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BA624-B3AA-9449-9BB2-8376EB10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8C28-ED9F-DA45-877A-0A54B17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D997D-0E87-1D41-A9A0-DB0F4758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BCE2E-94B6-5F4A-9985-939AAF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0E3-02C9-B341-924F-F7E60FD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107E1-9429-744A-BC15-60A31C2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78FC2-B8F6-9C4D-A901-E936F8E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943C-BAC8-FC45-8435-C2DE4EE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1937-4BC4-F342-9964-135206D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6B3C-33F6-5E4B-B19C-5D80A2F7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BDEE-DD5B-734A-81EA-0AF58869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B3B-A1E9-E046-B3F9-7B145CCF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40CC-9211-4D41-8B3D-1E2E6FFC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89B4-2B08-714A-B89F-02CC4E59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4AF8-2DEC-8749-8CF1-EEC1670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826E-F12E-BC49-B20B-6F164A6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9D99-2B4F-D74E-B865-9AAFA62E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23A-7A5D-6443-998A-63A5216C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A542-F095-A748-822F-B680749C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817A8-3969-BD49-8A6B-763D5CD2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636F-4843-654A-B4EB-3AB103B4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FA95-88D9-274A-9A4F-337AE99F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CCF6-27E2-374D-894D-BCAED5E2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E45A-9BDE-3A46-B5B7-609E6F4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1B09-A045-B64C-B1F7-2D152D2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20AF-2C5E-674E-8F26-E236A682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6C2C-8BF5-464E-A4C7-5F610070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05F1-A15E-6C4D-AF9B-639A8CA47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FD249-1A74-B642-A997-0EF5C299465A}"/>
              </a:ext>
            </a:extLst>
          </p:cNvPr>
          <p:cNvSpPr/>
          <p:nvPr/>
        </p:nvSpPr>
        <p:spPr>
          <a:xfrm>
            <a:off x="380144" y="141461"/>
            <a:ext cx="156167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Report </a:t>
            </a:r>
            <a:r>
              <a:rPr lang="en-US" sz="1100" dirty="0" err="1">
                <a:solidFill>
                  <a:schemeClr val="tx1"/>
                </a:solidFill>
              </a:rPr>
              <a:t>Data_UNTHSC_IRB.xlsx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375F-8897-C945-A485-838B3900B6BF}"/>
              </a:ext>
            </a:extLst>
          </p:cNvPr>
          <p:cNvSpPr/>
          <p:nvPr/>
        </p:nvSpPr>
        <p:spPr>
          <a:xfrm>
            <a:off x="3024255" y="1390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DETECT_DATA_PIVOT.xlsx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3B2E37-9861-2F40-B61A-3C73ACEEB57D}"/>
              </a:ext>
            </a:extLst>
          </p:cNvPr>
          <p:cNvSpPr txBox="1"/>
          <p:nvPr/>
        </p:nvSpPr>
        <p:spPr>
          <a:xfrm>
            <a:off x="0" y="190453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CC16E27-F142-7F4F-8933-D5819F86E024}"/>
              </a:ext>
            </a:extLst>
          </p:cNvPr>
          <p:cNvSpPr/>
          <p:nvPr/>
        </p:nvSpPr>
        <p:spPr>
          <a:xfrm>
            <a:off x="278668" y="96957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data_medstar_compliance_01_import.Rmd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1CA47-7AAD-D744-BD8B-E52C98069724}"/>
              </a:ext>
            </a:extLst>
          </p:cNvPr>
          <p:cNvSpPr/>
          <p:nvPr/>
        </p:nvSpPr>
        <p:spPr>
          <a:xfrm>
            <a:off x="2818772" y="2601411"/>
            <a:ext cx="2080478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data_medstar_detect_screenings_01_import.Rmd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027C6D-7CF8-B44C-968F-B1D16D7C892B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160980" y="501056"/>
            <a:ext cx="0" cy="46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23DCE00-CEE0-4A4D-A477-99516614CEBF}"/>
              </a:ext>
            </a:extLst>
          </p:cNvPr>
          <p:cNvSpPr/>
          <p:nvPr/>
        </p:nvSpPr>
        <p:spPr>
          <a:xfrm>
            <a:off x="4986899" y="131653"/>
            <a:ext cx="1863883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DETECT-Patient-Data_2017-07-19_144931.xlsx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808FB-C16A-E84B-995C-42E290B8435A}"/>
              </a:ext>
            </a:extLst>
          </p:cNvPr>
          <p:cNvSpPr/>
          <p:nvPr/>
        </p:nvSpPr>
        <p:spPr>
          <a:xfrm>
            <a:off x="5087494" y="2605432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data_medstar_health_01_import.Rmd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A2B186-B254-D848-BA47-2E0CB0B58F8C}"/>
              </a:ext>
            </a:extLst>
          </p:cNvPr>
          <p:cNvSpPr/>
          <p:nvPr/>
        </p:nvSpPr>
        <p:spPr>
          <a:xfrm>
            <a:off x="7762078" y="153157"/>
            <a:ext cx="28523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In-Home Intakes of Clients Age 65 or Over in Denton Johnson or Tarrant </a:t>
            </a:r>
            <a:r>
              <a:rPr lang="en-US" sz="1100" dirty="0" err="1">
                <a:solidFill>
                  <a:schemeClr val="tx1"/>
                </a:solidFill>
              </a:rPr>
              <a:t>Counties.xlsx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BBB9F8-CC0F-1B49-9D24-171EB4A00E72}"/>
              </a:ext>
            </a:extLst>
          </p:cNvPr>
          <p:cNvSpPr/>
          <p:nvPr/>
        </p:nvSpPr>
        <p:spPr>
          <a:xfrm>
            <a:off x="8356916" y="981270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data_aps_01_import.Rmd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016A70-18BB-E14C-9491-4BD30C5A1A7C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9188262" y="512752"/>
            <a:ext cx="0" cy="46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B72DB89-5B57-CB4D-96AB-CA75976DBF85}"/>
              </a:ext>
            </a:extLst>
          </p:cNvPr>
          <p:cNvSpPr/>
          <p:nvPr/>
        </p:nvSpPr>
        <p:spPr>
          <a:xfrm>
            <a:off x="1580023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4BC529-9CA7-CA4E-BE12-16BBFB2D6A86}"/>
              </a:ext>
            </a:extLst>
          </p:cNvPr>
          <p:cNvSpPr/>
          <p:nvPr/>
        </p:nvSpPr>
        <p:spPr>
          <a:xfrm>
            <a:off x="24419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F0F79A-0146-7D42-8EE4-67C6E64B2073}"/>
              </a:ext>
            </a:extLst>
          </p:cNvPr>
          <p:cNvSpPr/>
          <p:nvPr/>
        </p:nvSpPr>
        <p:spPr>
          <a:xfrm>
            <a:off x="4206" y="260552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data_medstar_compliance_02_deidentify.Rmd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C5257-A68E-C946-B322-984D414A1DAF}"/>
              </a:ext>
            </a:extLst>
          </p:cNvPr>
          <p:cNvSpPr/>
          <p:nvPr/>
        </p:nvSpPr>
        <p:spPr>
          <a:xfrm>
            <a:off x="5846" y="3448586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medstar_compliance_deidentified.csv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45010CE-2939-7747-B3A3-C7AE388E49B3}"/>
              </a:ext>
            </a:extLst>
          </p:cNvPr>
          <p:cNvCxnSpPr>
            <a:stCxn id="86" idx="2"/>
            <a:endCxn id="89" idx="0"/>
          </p:cNvCxnSpPr>
          <p:nvPr/>
        </p:nvCxnSpPr>
        <p:spPr>
          <a:xfrm rot="5400000">
            <a:off x="551202" y="3113270"/>
            <a:ext cx="483466" cy="187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8CFA234-0B01-A448-B730-3E7545240FE8}"/>
              </a:ext>
            </a:extLst>
          </p:cNvPr>
          <p:cNvCxnSpPr>
            <a:stCxn id="86" idx="2"/>
            <a:endCxn id="90" idx="0"/>
          </p:cNvCxnSpPr>
          <p:nvPr/>
        </p:nvCxnSpPr>
        <p:spPr>
          <a:xfrm rot="16200000" flipH="1">
            <a:off x="1305805" y="2545833"/>
            <a:ext cx="483464" cy="1322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C643E7-E7AF-474F-98EE-F06A0DF04FE8}"/>
              </a:ext>
            </a:extLst>
          </p:cNvPr>
          <p:cNvSpPr/>
          <p:nvPr/>
        </p:nvSpPr>
        <p:spPr>
          <a:xfrm>
            <a:off x="3024255" y="3448583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medstar_detect.feather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7F98B6-6374-664A-B4F6-0C719AC61FC7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5918840" y="491248"/>
            <a:ext cx="1" cy="21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AC129749-74FF-4F4E-822E-83FC6BD402EA}"/>
              </a:ext>
            </a:extLst>
          </p:cNvPr>
          <p:cNvCxnSpPr>
            <a:stCxn id="72" idx="2"/>
            <a:endCxn id="83" idx="0"/>
          </p:cNvCxnSpPr>
          <p:nvPr/>
        </p:nvCxnSpPr>
        <p:spPr>
          <a:xfrm rot="5400000">
            <a:off x="706526" y="1340570"/>
            <a:ext cx="465854" cy="443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4CA426E-7437-D94E-9E8F-10110C751DCA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16200000" flipH="1">
            <a:off x="576768" y="2295775"/>
            <a:ext cx="450906" cy="168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6CD9EDE-D943-1B4D-AA39-7E9D6674E8C6}"/>
              </a:ext>
            </a:extLst>
          </p:cNvPr>
          <p:cNvCxnSpPr>
            <a:stCxn id="72" idx="2"/>
            <a:endCxn id="82" idx="0"/>
          </p:cNvCxnSpPr>
          <p:nvPr/>
        </p:nvCxnSpPr>
        <p:spPr>
          <a:xfrm rot="16200000" flipH="1">
            <a:off x="1484327" y="1005822"/>
            <a:ext cx="465854" cy="111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DD49759-4F3F-7842-9805-7BF6A2D4F972}"/>
              </a:ext>
            </a:extLst>
          </p:cNvPr>
          <p:cNvCxnSpPr>
            <a:stCxn id="82" idx="2"/>
            <a:endCxn id="73" idx="0"/>
          </p:cNvCxnSpPr>
          <p:nvPr/>
        </p:nvCxnSpPr>
        <p:spPr>
          <a:xfrm rot="16200000" flipH="1">
            <a:off x="2842874" y="1585274"/>
            <a:ext cx="446792" cy="1585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4A689C8-E292-4945-81E5-C49660111868}"/>
              </a:ext>
            </a:extLst>
          </p:cNvPr>
          <p:cNvCxnSpPr>
            <a:stCxn id="7" idx="2"/>
            <a:endCxn id="73" idx="0"/>
          </p:cNvCxnSpPr>
          <p:nvPr/>
        </p:nvCxnSpPr>
        <p:spPr>
          <a:xfrm>
            <a:off x="3859011" y="498677"/>
            <a:ext cx="0" cy="21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1A9A62-A138-E64B-B314-AAAC64B07B05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3859011" y="2961006"/>
            <a:ext cx="0" cy="4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B22A7AB4-026D-614F-8377-04AFB7453BC8}"/>
              </a:ext>
            </a:extLst>
          </p:cNvPr>
          <p:cNvCxnSpPr>
            <a:stCxn id="82" idx="2"/>
            <a:endCxn id="79" idx="0"/>
          </p:cNvCxnSpPr>
          <p:nvPr/>
        </p:nvCxnSpPr>
        <p:spPr>
          <a:xfrm rot="16200000" flipH="1">
            <a:off x="3870778" y="557369"/>
            <a:ext cx="450813" cy="3645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E50B93-BA68-3946-ABD3-572EB7F8F2DC}"/>
              </a:ext>
            </a:extLst>
          </p:cNvPr>
          <p:cNvSpPr/>
          <p:nvPr/>
        </p:nvSpPr>
        <p:spPr>
          <a:xfrm>
            <a:off x="5080673" y="34485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medstar_health.feather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05C671-3F06-784E-AF3A-EBBB65FE1977}"/>
              </a:ext>
            </a:extLst>
          </p:cNvPr>
          <p:cNvCxnSpPr>
            <a:stCxn id="79" idx="2"/>
            <a:endCxn id="147" idx="0"/>
          </p:cNvCxnSpPr>
          <p:nvPr/>
        </p:nvCxnSpPr>
        <p:spPr>
          <a:xfrm flipH="1">
            <a:off x="5915429" y="2965027"/>
            <a:ext cx="3411" cy="48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8C39AA5-26AC-5E4E-8931-8AF5E30CDA7A}"/>
              </a:ext>
            </a:extLst>
          </p:cNvPr>
          <p:cNvSpPr/>
          <p:nvPr/>
        </p:nvSpPr>
        <p:spPr>
          <a:xfrm>
            <a:off x="3537963" y="4172160"/>
            <a:ext cx="255461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data_medstar_complete_01_merge.Rmd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40386164-9432-4344-810C-DEA30BCF1095}"/>
              </a:ext>
            </a:extLst>
          </p:cNvPr>
          <p:cNvCxnSpPr>
            <a:stCxn id="108" idx="2"/>
            <a:endCxn id="150" idx="0"/>
          </p:cNvCxnSpPr>
          <p:nvPr/>
        </p:nvCxnSpPr>
        <p:spPr>
          <a:xfrm rot="16200000" flipH="1">
            <a:off x="4155149" y="3512040"/>
            <a:ext cx="363982" cy="956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9B98925A-F6CE-9E40-8104-81B31938E344}"/>
              </a:ext>
            </a:extLst>
          </p:cNvPr>
          <p:cNvCxnSpPr>
            <a:stCxn id="147" idx="2"/>
            <a:endCxn id="150" idx="0"/>
          </p:cNvCxnSpPr>
          <p:nvPr/>
        </p:nvCxnSpPr>
        <p:spPr>
          <a:xfrm rot="5400000">
            <a:off x="5183358" y="3440088"/>
            <a:ext cx="363983" cy="1100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3C1E2-5164-9347-AE1F-F2A4BB75D0AF}"/>
              </a:ext>
            </a:extLst>
          </p:cNvPr>
          <p:cNvSpPr/>
          <p:nvPr/>
        </p:nvSpPr>
        <p:spPr>
          <a:xfrm>
            <a:off x="3919762" y="4895392"/>
            <a:ext cx="179101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medstar_complete.feather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A67BC9-F0E1-9A4B-82C8-14AF25EFF7B3}"/>
              </a:ext>
            </a:extLst>
          </p:cNvPr>
          <p:cNvCxnSpPr>
            <a:stCxn id="150" idx="2"/>
            <a:endCxn id="155" idx="0"/>
          </p:cNvCxnSpPr>
          <p:nvPr/>
        </p:nvCxnSpPr>
        <p:spPr>
          <a:xfrm>
            <a:off x="4815269" y="4531755"/>
            <a:ext cx="0" cy="36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03AFF-082E-DF41-A880-9384C50077F3}"/>
              </a:ext>
            </a:extLst>
          </p:cNvPr>
          <p:cNvSpPr/>
          <p:nvPr/>
        </p:nvSpPr>
        <p:spPr>
          <a:xfrm>
            <a:off x="6687404" y="1795022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client_data.feather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2FC733-1B49-4643-88C9-9FEB5D8A368F}"/>
              </a:ext>
            </a:extLst>
          </p:cNvPr>
          <p:cNvSpPr/>
          <p:nvPr/>
        </p:nvSpPr>
        <p:spPr>
          <a:xfrm>
            <a:off x="8101599" y="1795021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allegations.feather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03D8A20-9E57-4F4D-81FA-1BF3EBB1A23B}"/>
              </a:ext>
            </a:extLst>
          </p:cNvPr>
          <p:cNvSpPr/>
          <p:nvPr/>
        </p:nvSpPr>
        <p:spPr>
          <a:xfrm>
            <a:off x="9515794" y="1792927"/>
            <a:ext cx="109865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closure.feather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3D0193-BE63-6E41-AA5B-D266097DF22D}"/>
              </a:ext>
            </a:extLst>
          </p:cNvPr>
          <p:cNvSpPr/>
          <p:nvPr/>
        </p:nvSpPr>
        <p:spPr>
          <a:xfrm>
            <a:off x="10737376" y="1792926"/>
            <a:ext cx="126283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disposition.feather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EA2BB82C-59E4-FD4A-BB5B-04A8D117585A}"/>
              </a:ext>
            </a:extLst>
          </p:cNvPr>
          <p:cNvCxnSpPr>
            <a:stCxn id="81" idx="2"/>
            <a:endCxn id="158" idx="0"/>
          </p:cNvCxnSpPr>
          <p:nvPr/>
        </p:nvCxnSpPr>
        <p:spPr>
          <a:xfrm rot="5400000">
            <a:off x="8033571" y="640330"/>
            <a:ext cx="454157" cy="1855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908549B4-1C54-714A-A5A7-11CA7C0407CE}"/>
              </a:ext>
            </a:extLst>
          </p:cNvPr>
          <p:cNvCxnSpPr>
            <a:stCxn id="81" idx="2"/>
            <a:endCxn id="159" idx="0"/>
          </p:cNvCxnSpPr>
          <p:nvPr/>
        </p:nvCxnSpPr>
        <p:spPr>
          <a:xfrm rot="5400000">
            <a:off x="8740669" y="1347428"/>
            <a:ext cx="454156" cy="441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7842AC4-D5DA-1248-9A84-226E67CD1DFE}"/>
              </a:ext>
            </a:extLst>
          </p:cNvPr>
          <p:cNvCxnSpPr>
            <a:stCxn id="81" idx="2"/>
            <a:endCxn id="160" idx="0"/>
          </p:cNvCxnSpPr>
          <p:nvPr/>
        </p:nvCxnSpPr>
        <p:spPr>
          <a:xfrm rot="16200000" flipH="1">
            <a:off x="9400660" y="1128467"/>
            <a:ext cx="452062" cy="876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D0C10965-986C-824A-A434-4503EBF45968}"/>
              </a:ext>
            </a:extLst>
          </p:cNvPr>
          <p:cNvCxnSpPr>
            <a:stCxn id="81" idx="2"/>
            <a:endCxn id="161" idx="0"/>
          </p:cNvCxnSpPr>
          <p:nvPr/>
        </p:nvCxnSpPr>
        <p:spPr>
          <a:xfrm rot="16200000" flipH="1">
            <a:off x="10052499" y="476628"/>
            <a:ext cx="452061" cy="2180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24FD08-8F57-5244-8D81-31D180365A6C}"/>
              </a:ext>
            </a:extLst>
          </p:cNvPr>
          <p:cNvSpPr/>
          <p:nvPr/>
        </p:nvSpPr>
        <p:spPr>
          <a:xfrm>
            <a:off x="5986984" y="5607010"/>
            <a:ext cx="2692103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data_medstar_aps_merged_01_merge.Rmd</a:t>
            </a: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359C8F58-CB38-3246-80F1-BB8554718DFE}"/>
              </a:ext>
            </a:extLst>
          </p:cNvPr>
          <p:cNvCxnSpPr>
            <a:cxnSpLocks/>
            <a:stCxn id="155" idx="2"/>
            <a:endCxn id="170" idx="0"/>
          </p:cNvCxnSpPr>
          <p:nvPr/>
        </p:nvCxnSpPr>
        <p:spPr>
          <a:xfrm rot="16200000" flipH="1">
            <a:off x="5898141" y="4172114"/>
            <a:ext cx="352023" cy="2517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15DAB329-12E9-054D-AFA1-F703C9FD877A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 rot="5400000">
            <a:off x="6313937" y="3173716"/>
            <a:ext cx="3452394" cy="141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175207CF-576F-0F4A-A22B-3AAC95CACEB1}"/>
              </a:ext>
            </a:extLst>
          </p:cNvPr>
          <p:cNvCxnSpPr>
            <a:stCxn id="160" idx="2"/>
          </p:cNvCxnSpPr>
          <p:nvPr/>
        </p:nvCxnSpPr>
        <p:spPr>
          <a:xfrm rot="5400000">
            <a:off x="6967431" y="2520935"/>
            <a:ext cx="3466102" cy="272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80F79231-989F-F74E-B30E-321B1A7FF9C2}"/>
              </a:ext>
            </a:extLst>
          </p:cNvPr>
          <p:cNvCxnSpPr>
            <a:cxnSpLocks/>
            <a:stCxn id="161" idx="2"/>
            <a:endCxn id="170" idx="0"/>
          </p:cNvCxnSpPr>
          <p:nvPr/>
        </p:nvCxnSpPr>
        <p:spPr>
          <a:xfrm rot="5400000">
            <a:off x="7623672" y="1861885"/>
            <a:ext cx="3454489" cy="403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C6E70-AEBC-444F-88EC-10D13CB87EF2}"/>
              </a:ext>
            </a:extLst>
          </p:cNvPr>
          <p:cNvCxnSpPr>
            <a:stCxn id="158" idx="2"/>
            <a:endCxn id="170" idx="0"/>
          </p:cNvCxnSpPr>
          <p:nvPr/>
        </p:nvCxnSpPr>
        <p:spPr>
          <a:xfrm>
            <a:off x="7333036" y="2154617"/>
            <a:ext cx="0" cy="34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E8735-9092-6D41-AA4B-8B04C2864CFC}"/>
              </a:ext>
            </a:extLst>
          </p:cNvPr>
          <p:cNvCxnSpPr>
            <a:cxnSpLocks/>
            <a:stCxn id="170" idx="2"/>
          </p:cNvCxnSpPr>
          <p:nvPr/>
        </p:nvCxnSpPr>
        <p:spPr>
          <a:xfrm flipH="1">
            <a:off x="7333035" y="5966605"/>
            <a:ext cx="1" cy="31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130D16A-B8EF-0A45-84B0-377801D87115}"/>
              </a:ext>
            </a:extLst>
          </p:cNvPr>
          <p:cNvCxnSpPr>
            <a:stCxn id="82" idx="2"/>
            <a:endCxn id="170" idx="1"/>
          </p:cNvCxnSpPr>
          <p:nvPr/>
        </p:nvCxnSpPr>
        <p:spPr>
          <a:xfrm rot="16200000" flipH="1">
            <a:off x="2314162" y="2113985"/>
            <a:ext cx="3632189" cy="3713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2DB5B27-C281-AC43-B56B-D20BB9612022}"/>
              </a:ext>
            </a:extLst>
          </p:cNvPr>
          <p:cNvSpPr/>
          <p:nvPr/>
        </p:nvSpPr>
        <p:spPr>
          <a:xfrm>
            <a:off x="1495172" y="3448584"/>
            <a:ext cx="14267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FE9886-351D-ED42-83F3-809847FB1A1D}"/>
              </a:ext>
            </a:extLst>
          </p:cNvPr>
          <p:cNvSpPr/>
          <p:nvPr/>
        </p:nvSpPr>
        <p:spPr>
          <a:xfrm>
            <a:off x="6372930" y="6284343"/>
            <a:ext cx="192020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medstar_aps_merged.feather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351A2-1DEF-B24B-90A4-F868BC049037}"/>
              </a:ext>
            </a:extLst>
          </p:cNvPr>
          <p:cNvCxnSpPr>
            <a:stCxn id="61" idx="2"/>
          </p:cNvCxnSpPr>
          <p:nvPr/>
        </p:nvCxnSpPr>
        <p:spPr>
          <a:xfrm flipH="1">
            <a:off x="7333034" y="6643938"/>
            <a:ext cx="1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A5D72D-001A-9840-A3DD-ACCBF2BCAA4B}"/>
              </a:ext>
            </a:extLst>
          </p:cNvPr>
          <p:cNvCxnSpPr>
            <a:cxnSpLocks/>
          </p:cNvCxnSpPr>
          <p:nvPr/>
        </p:nvCxnSpPr>
        <p:spPr>
          <a:xfrm>
            <a:off x="7333035" y="6820"/>
            <a:ext cx="0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94A951D-09D3-3F44-B933-1950A3E3C3BA}"/>
              </a:ext>
            </a:extLst>
          </p:cNvPr>
          <p:cNvSpPr/>
          <p:nvPr/>
        </p:nvSpPr>
        <p:spPr>
          <a:xfrm>
            <a:off x="5019568" y="1497396"/>
            <a:ext cx="374264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data_medstar_aps_merged_03_preprocess_for_analysis.Rmd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B09FF-7B84-A048-940A-E8401565A58F}"/>
              </a:ext>
            </a:extLst>
          </p:cNvPr>
          <p:cNvSpPr/>
          <p:nvPr/>
        </p:nvSpPr>
        <p:spPr>
          <a:xfrm>
            <a:off x="5862405" y="220882"/>
            <a:ext cx="2941260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data_medstar_aps_merged_02_deidentify.Rmd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3B50E-5CE0-7D46-A6A5-84D5279621E7}"/>
              </a:ext>
            </a:extLst>
          </p:cNvPr>
          <p:cNvSpPr/>
          <p:nvPr/>
        </p:nvSpPr>
        <p:spPr>
          <a:xfrm>
            <a:off x="429318" y="220882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CD1A00-360A-C04F-9313-26151CBA004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816329" y="400680"/>
            <a:ext cx="404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22AC1-DE13-8C43-B67A-19A9E7B33BBE}"/>
              </a:ext>
            </a:extLst>
          </p:cNvPr>
          <p:cNvSpPr/>
          <p:nvPr/>
        </p:nvSpPr>
        <p:spPr>
          <a:xfrm>
            <a:off x="9418047" y="859140"/>
            <a:ext cx="226359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responses_screenings_validation.csv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C33E6F-F4F1-994B-B980-E24514FB2543}"/>
              </a:ext>
            </a:extLst>
          </p:cNvPr>
          <p:cNvSpPr/>
          <p:nvPr/>
        </p:nvSpPr>
        <p:spPr>
          <a:xfrm>
            <a:off x="5950479" y="859656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detect_5wk_1.feather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CB26C-D871-DE45-889B-FB59DFBB2350}"/>
              </a:ext>
            </a:extLst>
          </p:cNvPr>
          <p:cNvSpPr/>
          <p:nvPr/>
        </p:nvSpPr>
        <p:spPr>
          <a:xfrm>
            <a:off x="7686030" y="859140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detect_5wk_1.csv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54AE3C3-3C1A-004F-8AE7-32C65B599C6F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7789301" y="124210"/>
            <a:ext cx="278663" cy="119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94C11E-46A7-1A48-BDCD-F33EB2002BF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802110" y="-888598"/>
            <a:ext cx="278663" cy="3216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6A66C-2F0D-BA4E-B941-DC699B089F7D}"/>
              </a:ext>
            </a:extLst>
          </p:cNvPr>
          <p:cNvSpPr/>
          <p:nvPr/>
        </p:nvSpPr>
        <p:spPr>
          <a:xfrm>
            <a:off x="8907694" y="1506297"/>
            <a:ext cx="328430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E661E6-5302-FF46-B024-C46B97E56C9C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>
            <a:off x="10549847" y="1218735"/>
            <a:ext cx="0" cy="28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6E89683-4CFB-3A4C-8D3D-6E85DC3DCCD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5400000">
            <a:off x="6921268" y="447888"/>
            <a:ext cx="279179" cy="544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546376F-07BF-1347-B194-B3BB98DA4AE6}"/>
              </a:ext>
            </a:extLst>
          </p:cNvPr>
          <p:cNvCxnSpPr>
            <a:stCxn id="15" idx="2"/>
            <a:endCxn id="60" idx="0"/>
          </p:cNvCxnSpPr>
          <p:nvPr/>
        </p:nvCxnSpPr>
        <p:spPr>
          <a:xfrm rot="16200000" flipH="1">
            <a:off x="6700712" y="1307217"/>
            <a:ext cx="278145" cy="102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D9E4922-B048-9A4D-B421-8D9809F5EC1D}"/>
              </a:ext>
            </a:extLst>
          </p:cNvPr>
          <p:cNvSpPr/>
          <p:nvPr/>
        </p:nvSpPr>
        <p:spPr>
          <a:xfrm>
            <a:off x="8907694" y="2135651"/>
            <a:ext cx="3284306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fig_responses_screenings_validation_line_graph.jpeg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D714BC-5F3B-CA49-BDA0-A6D6D80F8628}"/>
              </a:ext>
            </a:extLst>
          </p:cNvPr>
          <p:cNvCxnSpPr>
            <a:stCxn id="36" idx="2"/>
            <a:endCxn id="51" idx="0"/>
          </p:cNvCxnSpPr>
          <p:nvPr/>
        </p:nvCxnSpPr>
        <p:spPr>
          <a:xfrm>
            <a:off x="10549847" y="1865892"/>
            <a:ext cx="0" cy="26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AF02504-A0B1-1144-92D1-651CDBED0A39}"/>
              </a:ext>
            </a:extLst>
          </p:cNvPr>
          <p:cNvSpPr/>
          <p:nvPr/>
        </p:nvSpPr>
        <p:spPr>
          <a:xfrm>
            <a:off x="5257800" y="2135652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detect_5wk.feather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94455CC-5983-BE4E-8A53-5AF219BF7FB4}"/>
              </a:ext>
            </a:extLst>
          </p:cNvPr>
          <p:cNvCxnSpPr>
            <a:stCxn id="60" idx="2"/>
            <a:endCxn id="56" idx="0"/>
          </p:cNvCxnSpPr>
          <p:nvPr/>
        </p:nvCxnSpPr>
        <p:spPr>
          <a:xfrm rot="5400000">
            <a:off x="6354115" y="1598876"/>
            <a:ext cx="278661" cy="79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D27890-3D0F-164A-8800-09C5C850899B}"/>
              </a:ext>
            </a:extLst>
          </p:cNvPr>
          <p:cNvSpPr/>
          <p:nvPr/>
        </p:nvSpPr>
        <p:spPr>
          <a:xfrm>
            <a:off x="4689008" y="2778360"/>
            <a:ext cx="261360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fig_detect_5wk_screening_and_reporting_flow_diagram.Rmd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0DA3E-D16E-9D45-ACF6-50BCC7DE31B1}"/>
              </a:ext>
            </a:extLst>
          </p:cNvPr>
          <p:cNvSpPr/>
          <p:nvPr/>
        </p:nvSpPr>
        <p:spPr>
          <a:xfrm>
            <a:off x="79996" y="2778360"/>
            <a:ext cx="2550187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analysis_detect_5wk_01_feasibility.Rmd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FE9A9C-FA42-9C46-8FDE-7EBCA2C4E8FA}"/>
              </a:ext>
            </a:extLst>
          </p:cNvPr>
          <p:cNvSpPr/>
          <p:nvPr/>
        </p:nvSpPr>
        <p:spPr>
          <a:xfrm>
            <a:off x="9794652" y="2778360"/>
            <a:ext cx="231343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table_item_response_patterns.Rmd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471AE2-81CA-5D46-9293-78F35C44291C}"/>
              </a:ext>
            </a:extLst>
          </p:cNvPr>
          <p:cNvSpPr/>
          <p:nvPr/>
        </p:nvSpPr>
        <p:spPr>
          <a:xfrm>
            <a:off x="9832008" y="3410219"/>
            <a:ext cx="2238721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table_item_response_patterns.docx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E9DDF5-8D0B-FD48-8BDD-9AB4C7C97839}"/>
              </a:ext>
            </a:extLst>
          </p:cNvPr>
          <p:cNvSpPr/>
          <p:nvPr/>
        </p:nvSpPr>
        <p:spPr>
          <a:xfrm>
            <a:off x="2718832" y="2778360"/>
            <a:ext cx="1881527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fig_2015_medic_reports_to_compliance.Rmd 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5A5C7C-7B29-E744-878B-AD76F541CA81}"/>
              </a:ext>
            </a:extLst>
          </p:cNvPr>
          <p:cNvSpPr/>
          <p:nvPr/>
        </p:nvSpPr>
        <p:spPr>
          <a:xfrm>
            <a:off x="7391263" y="2778360"/>
            <a:ext cx="231474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fig_responses_screenings_validation_line_graph.Rmd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C4E77F-06C7-7E41-8B7A-943633BA9E29}"/>
              </a:ext>
            </a:extLst>
          </p:cNvPr>
          <p:cNvCxnSpPr>
            <a:endCxn id="35" idx="0"/>
          </p:cNvCxnSpPr>
          <p:nvPr/>
        </p:nvCxnSpPr>
        <p:spPr>
          <a:xfrm>
            <a:off x="10951368" y="3137955"/>
            <a:ext cx="1" cy="27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20C3A60-BF72-764F-B01F-AC7311DD2787}"/>
              </a:ext>
            </a:extLst>
          </p:cNvPr>
          <p:cNvSpPr/>
          <p:nvPr/>
        </p:nvSpPr>
        <p:spPr>
          <a:xfrm>
            <a:off x="79996" y="3410218"/>
            <a:ext cx="2550187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analysis_detect_5wk_01_feasibility.nb.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899DAF-AB10-EC4C-BCEE-2CFAD5902879}"/>
              </a:ext>
            </a:extLst>
          </p:cNvPr>
          <p:cNvSpPr/>
          <p:nvPr/>
        </p:nvSpPr>
        <p:spPr>
          <a:xfrm>
            <a:off x="2723832" y="3410218"/>
            <a:ext cx="1881527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fig_2015_medic_reports_to_compliance.png  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C8E0C-97FF-D84A-9801-566ADB694C5B}"/>
              </a:ext>
            </a:extLst>
          </p:cNvPr>
          <p:cNvSpPr/>
          <p:nvPr/>
        </p:nvSpPr>
        <p:spPr>
          <a:xfrm>
            <a:off x="4687442" y="3406849"/>
            <a:ext cx="2613606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fig_detect_5wk_screening_and_reporting_flow_diagram.jpg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E26A8C-C69F-4446-8E80-E8AEB80BA4C9}"/>
              </a:ext>
            </a:extLst>
          </p:cNvPr>
          <p:cNvSpPr/>
          <p:nvPr/>
        </p:nvSpPr>
        <p:spPr>
          <a:xfrm>
            <a:off x="7389041" y="3403480"/>
            <a:ext cx="2314741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fig_responses_screenings_validation_line_graph.jpeg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26059CB-91B7-2B42-8322-4BC50945124F}"/>
              </a:ext>
            </a:extLst>
          </p:cNvPr>
          <p:cNvCxnSpPr>
            <a:stCxn id="56" idx="2"/>
            <a:endCxn id="38" idx="0"/>
          </p:cNvCxnSpPr>
          <p:nvPr/>
        </p:nvCxnSpPr>
        <p:spPr>
          <a:xfrm rot="5400000">
            <a:off x="4736242" y="1418601"/>
            <a:ext cx="283113" cy="2436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27CAFF2-1528-2140-95AE-1F086DAC6ACF}"/>
              </a:ext>
            </a:extLst>
          </p:cNvPr>
          <p:cNvCxnSpPr>
            <a:stCxn id="56" idx="2"/>
            <a:endCxn id="41" idx="0"/>
          </p:cNvCxnSpPr>
          <p:nvPr/>
        </p:nvCxnSpPr>
        <p:spPr>
          <a:xfrm rot="16200000" flipH="1">
            <a:off x="7180761" y="1410486"/>
            <a:ext cx="283113" cy="2452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A36005-2FB4-014A-97CA-DFFF2CD42025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 rot="5400000">
            <a:off x="3583989" y="266348"/>
            <a:ext cx="283113" cy="4740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E421CD-0424-F441-BD50-0AB44260EF4C}"/>
              </a:ext>
            </a:extLst>
          </p:cNvPr>
          <p:cNvCxnSpPr>
            <a:stCxn id="56" idx="2"/>
            <a:endCxn id="32" idx="0"/>
          </p:cNvCxnSpPr>
          <p:nvPr/>
        </p:nvCxnSpPr>
        <p:spPr>
          <a:xfrm rot="16200000" flipH="1">
            <a:off x="8382128" y="209119"/>
            <a:ext cx="283113" cy="4855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3A5E8F-FE53-264A-90AB-ED91905E11E6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flipH="1">
            <a:off x="8546412" y="3137955"/>
            <a:ext cx="2222" cy="26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A71B96-7154-EE41-BAD2-D6F35FA0BE77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 flipH="1">
            <a:off x="5994245" y="3137955"/>
            <a:ext cx="1566" cy="26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A0317E-B4EA-1E4E-B964-52CCBA8B91B0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>
            <a:off x="3659596" y="3137955"/>
            <a:ext cx="5000" cy="27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7BF444-4B05-2642-8625-C6425AFB508D}"/>
              </a:ext>
            </a:extLst>
          </p:cNvPr>
          <p:cNvCxnSpPr>
            <a:stCxn id="69" idx="2"/>
          </p:cNvCxnSpPr>
          <p:nvPr/>
        </p:nvCxnSpPr>
        <p:spPr>
          <a:xfrm>
            <a:off x="1355090" y="3137955"/>
            <a:ext cx="0" cy="26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403</Words>
  <Application>Microsoft Macintosh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Michael B</cp:lastModifiedBy>
  <cp:revision>43</cp:revision>
  <dcterms:created xsi:type="dcterms:W3CDTF">2018-03-02T03:43:58Z</dcterms:created>
  <dcterms:modified xsi:type="dcterms:W3CDTF">2018-11-19T17:23:42Z</dcterms:modified>
</cp:coreProperties>
</file>