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033"/>
  </p:normalViewPr>
  <p:slideViewPr>
    <p:cSldViewPr snapToGrid="0" snapToObjects="1">
      <p:cViewPr varScale="1">
        <p:scale>
          <a:sx n="96" d="100"/>
          <a:sy n="96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7322-DBA3-BF43-82FB-6F78055E2C7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411A-600F-FC49-9C41-9076F6F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Incident ID is not in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Response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ymd</a:t>
            </a:r>
            <a:r>
              <a:rPr lang="en-US" dirty="0"/>
              <a:t>###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response number is associated with a single person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person who was treated by </a:t>
            </a:r>
            <a:r>
              <a:rPr lang="en-US" dirty="0" err="1"/>
              <a:t>MedStar</a:t>
            </a:r>
            <a:r>
              <a:rPr lang="en-US" dirty="0"/>
              <a:t> multiple times will have multiple response numbers. Therefore, response number does not necessarily uniquely identify a person.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Response number does uniquely identify a person/incident combination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 cannot be more than one DETECT screening input into the </a:t>
            </a:r>
            <a:r>
              <a:rPr lang="en-US" dirty="0" err="1"/>
              <a:t>ePCR</a:t>
            </a:r>
            <a:r>
              <a:rPr lang="en-US" dirty="0"/>
              <a:t> for a given person/incident (response number)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Therefore response number should uniquely identify a DETECT screening.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 for multiple rows with the </a:t>
            </a:r>
            <a:r>
              <a:rPr lang="en-US"/>
              <a:t>same response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411A-600F-FC49-9C41-9076F6F2B9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3385-CB02-614D-8C4E-5085585E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71AF1-3D19-CC46-BC20-549BF703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73AE-BC4D-6041-B518-78604E0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3F7B-C443-184C-A224-ED70C6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1AA-DA72-334D-A98B-1B52861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0DA-3511-0D43-AC06-B414ADA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AFC4-B4EB-BD4C-98E4-53D9DCD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65-547A-6C4C-876A-70EE1598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C21-B8CA-D848-9BB3-B881C81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C836-FE57-2943-AA2C-968BA96E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2379-AB36-1A45-A130-04B43482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AFB9-6A1B-954B-B9F7-D2DC2E5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DB41-6AD5-6547-96A4-D2F9DBC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0529-53DD-E84B-987C-FBD3E5E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315E-A1D0-274C-8A81-8DE7957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F222-5BA7-B540-8DBE-E518DC2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DC21-B325-EC44-94CD-DEE5A04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E176-D4DF-D045-B094-16571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672D-0935-B249-BB43-AA123E4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8DF4-3CD9-4B41-9EF2-05483A8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0A3-649A-4A4C-AD0D-57AC8F21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586E-2FBC-D841-9119-49A627B8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C970-CCCE-104E-B2DA-0193D13D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02AA-4CBA-3A4F-96DD-BC33357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FC29-F0C9-BF4D-BF4A-B12D6B6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31C-268F-0548-90A4-38D66BD1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EF40-FB21-5847-88CE-C02FF11C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A434-1073-9B44-97F6-BBDA8436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2F2-FCB7-3048-8CB9-59CB599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33EA-E7CC-D24A-9835-31675F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4DE-CCC5-2E4C-A48F-E6063F8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D9BA-0034-1A4C-8A5D-537515E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1F92-D6CE-3048-B961-01764719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FDD6-8A2A-1E4F-A790-A08E3BE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CF68-F7D1-6542-9E9E-4152C508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956A-557F-B847-BBCD-0642DC7F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9CBF-DAA9-884F-8EEB-51F45E84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0CFE-5B3C-A94E-927A-F6FAD36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EBF7-4D16-634F-8324-8E76B3A2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9C8-68E6-3342-82CB-EF29731D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7B49-99ED-4147-8AA9-EE5F05A8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A66-ED04-8A41-912E-4F84EB6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86C6-2A19-3C49-A01F-F137D94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0458-0529-5B4A-B508-6E3B2BA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BE47-09C7-5749-A750-A3743A11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DD4C-0712-4842-ABAD-BD7D006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030-2E99-7F4D-BE5B-366942EA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570A-A381-2945-837E-9EA44BFC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809E-5F9D-B94C-85D7-85DED191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2666-1559-AC4D-A35E-CFCA7AC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A226-7F8F-8444-921A-43FF4BA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E547-CBB3-2B43-9FB1-40D3698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60AE-EDD2-3043-823A-3797BE0C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54B9-FDC0-7F4E-A15D-65D16FC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69DE-9F78-2E4E-9281-C29595B6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9465-BADC-0C46-9FC0-59314A8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A8D1-A95C-E541-84B5-D66FF53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660A-1A40-0741-B424-DB09DEA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DB9C-8DDB-CF45-BB72-90095538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AAED-1BD5-884B-B6FE-2F8F4DD8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A302-7068-9649-9B05-FB4C2153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5627-BE63-6D44-A8D4-6AB599939C0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849E-E9BD-2546-B6E3-92CA31DA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0EF0-8C2A-034B-97F2-F45FC858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2408-01BD-CF4A-AAB5-A70206EE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6BE67-8971-3B46-9E2F-DCFFAF2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62432" cy="1801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87C4B-5F54-4047-B816-44E96F466AD9}"/>
              </a:ext>
            </a:extLst>
          </p:cNvPr>
          <p:cNvSpPr txBox="1"/>
          <p:nvPr/>
        </p:nvSpPr>
        <p:spPr>
          <a:xfrm>
            <a:off x="2433762" y="577488"/>
            <a:ext cx="73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 for visiting the DETECT pilot study repository. We are still cleaning up and organizing many of the files. We appreciate your patience.</a:t>
            </a:r>
          </a:p>
        </p:txBody>
      </p:sp>
    </p:spTree>
    <p:extLst>
      <p:ext uri="{BB962C8B-B14F-4D97-AF65-F5344CB8AC3E}">
        <p14:creationId xmlns:p14="http://schemas.microsoft.com/office/powerpoint/2010/main" val="6803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C17D-DC9A-D140-8458-044BCC1E0966}"/>
              </a:ext>
            </a:extLst>
          </p:cNvPr>
          <p:cNvSpPr/>
          <p:nvPr/>
        </p:nvSpPr>
        <p:spPr>
          <a:xfrm>
            <a:off x="118152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</a:t>
            </a:r>
            <a:r>
              <a:rPr lang="en-US" dirty="0" err="1">
                <a:solidFill>
                  <a:schemeClr val="tx1"/>
                </a:solidFill>
              </a:rPr>
              <a:t>MedStar</a:t>
            </a:r>
            <a:r>
              <a:rPr lang="en-US" dirty="0">
                <a:solidFill>
                  <a:schemeClr val="tx1"/>
                </a:solidFill>
              </a:rPr>
              <a:t> Compliance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5CE31-3252-534A-B2C0-09ABFA978C94}"/>
              </a:ext>
            </a:extLst>
          </p:cNvPr>
          <p:cNvSpPr/>
          <p:nvPr/>
        </p:nvSpPr>
        <p:spPr>
          <a:xfrm>
            <a:off x="383054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Pilot Screenings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1,248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351F-47DA-154E-84E5-792A6660B564}"/>
              </a:ext>
            </a:extLst>
          </p:cNvPr>
          <p:cNvSpPr/>
          <p:nvPr/>
        </p:nvSpPr>
        <p:spPr>
          <a:xfrm>
            <a:off x="6479568" y="41096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747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79C3-B000-674F-AC41-4D5621D6B9C9}"/>
              </a:ext>
            </a:extLst>
          </p:cNvPr>
          <p:cNvSpPr/>
          <p:nvPr/>
        </p:nvSpPr>
        <p:spPr>
          <a:xfrm>
            <a:off x="1181528" y="2741488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 Number of reports over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C4E7F6-25EE-E644-AD9D-4EA88D0DAF3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977775" y="2003460"/>
            <a:ext cx="0" cy="738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9CC2CD-65F4-0346-A257-17894859A95F}"/>
              </a:ext>
            </a:extLst>
          </p:cNvPr>
          <p:cNvSpPr/>
          <p:nvPr/>
        </p:nvSpPr>
        <p:spPr>
          <a:xfrm>
            <a:off x="5155914" y="5018926"/>
            <a:ext cx="1592494" cy="1592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screenings matched to APS investigations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46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0F53BC2-2859-E241-8969-D49F12D07E0C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3781745" y="2848510"/>
            <a:ext cx="3015466" cy="1325366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7A57D66-9737-184D-A82F-EFADDC24DA3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106255" y="2849366"/>
            <a:ext cx="3015466" cy="1323654"/>
          </a:xfrm>
          <a:prstGeom prst="bentConnector3">
            <a:avLst>
              <a:gd name="adj1" fmla="val 1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483BC-B8F1-B74F-8994-47A8BB0690ED}"/>
              </a:ext>
            </a:extLst>
          </p:cNvPr>
          <p:cNvSpPr/>
          <p:nvPr/>
        </p:nvSpPr>
        <p:spPr>
          <a:xfrm>
            <a:off x="8072062" y="2372474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matching APS investigation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1,181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99C9F-7AF3-0543-8CCD-86FA3791E106}"/>
              </a:ext>
            </a:extLst>
          </p:cNvPr>
          <p:cNvSpPr/>
          <p:nvPr/>
        </p:nvSpPr>
        <p:spPr>
          <a:xfrm>
            <a:off x="8072062" y="3846816"/>
            <a:ext cx="1592494" cy="117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Investigation date prior to screening 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21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44BB1-97B1-0D4B-ADBB-EC42360D47D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952161" y="2958529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1593FF-F6C1-8040-9298-73F484724B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2161" y="4432871"/>
            <a:ext cx="2119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9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5D0C-F7CD-0F43-828D-5A2D70017160}"/>
              </a:ext>
            </a:extLst>
          </p:cNvPr>
          <p:cNvSpPr txBox="1"/>
          <p:nvPr/>
        </p:nvSpPr>
        <p:spPr>
          <a:xfrm>
            <a:off x="226031" y="113016"/>
            <a:ext cx="252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MedStar</a:t>
            </a:r>
            <a:r>
              <a:rPr lang="en-US" dirty="0"/>
              <a:t> DETECT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A54E9-EBE4-394E-AC3E-DF0C43744EB2}"/>
              </a:ext>
            </a:extLst>
          </p:cNvPr>
          <p:cNvSpPr/>
          <p:nvPr/>
        </p:nvSpPr>
        <p:spPr>
          <a:xfrm>
            <a:off x="4633647" y="921249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01</a:t>
            </a:r>
          </a:p>
          <a:p>
            <a:pPr algn="ctr"/>
            <a:r>
              <a:rPr lang="en-US" dirty="0"/>
              <a:t>Mary Smith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0074E-19EB-8444-B966-96CA64E086FA}"/>
              </a:ext>
            </a:extLst>
          </p:cNvPr>
          <p:cNvSpPr/>
          <p:nvPr/>
        </p:nvSpPr>
        <p:spPr>
          <a:xfrm>
            <a:off x="226031" y="563367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911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81C9C-F727-0B49-AE42-06AB76B5C834}"/>
              </a:ext>
            </a:extLst>
          </p:cNvPr>
          <p:cNvSpPr/>
          <p:nvPr/>
        </p:nvSpPr>
        <p:spPr>
          <a:xfrm>
            <a:off x="2429839" y="1845923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Incident 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F0FBC-C12D-C848-9472-E09020D7BAB4}"/>
              </a:ext>
            </a:extLst>
          </p:cNvPr>
          <p:cNvSpPr/>
          <p:nvPr/>
        </p:nvSpPr>
        <p:spPr>
          <a:xfrm>
            <a:off x="226031" y="1845923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Ambulance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12CF4A-C3EB-F947-AB79-718D81846B4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60634" y="1488041"/>
            <a:ext cx="0" cy="35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C17F-58A4-124E-9D3C-6209AC4F38B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695236" y="2308260"/>
            <a:ext cx="73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45C3-C085-4248-B373-684F2FB150AC}"/>
              </a:ext>
            </a:extLst>
          </p:cNvPr>
          <p:cNvSpPr/>
          <p:nvPr/>
        </p:nvSpPr>
        <p:spPr>
          <a:xfrm>
            <a:off x="4633647" y="2770597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02</a:t>
            </a:r>
          </a:p>
          <a:p>
            <a:pPr algn="ctr"/>
            <a:r>
              <a:rPr lang="en-US" dirty="0"/>
              <a:t>John Smith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4BAB77F-E4D0-3146-89E1-365582A89369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899044" y="1383586"/>
            <a:ext cx="734603" cy="924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2686D94-851A-F642-82A4-845DEC4D088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899044" y="2308260"/>
            <a:ext cx="734603" cy="924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D9E38-6D5C-1543-B24A-C41D1169B54C}"/>
              </a:ext>
            </a:extLst>
          </p:cNvPr>
          <p:cNvSpPr/>
          <p:nvPr/>
        </p:nvSpPr>
        <p:spPr>
          <a:xfrm>
            <a:off x="6707612" y="921249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 Screen</a:t>
            </a:r>
          </a:p>
          <a:p>
            <a:pPr algn="ctr"/>
            <a:r>
              <a:rPr lang="en-US" dirty="0"/>
              <a:t>Mary Smith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16655-E5B7-3648-9557-47FB72E13404}"/>
              </a:ext>
            </a:extLst>
          </p:cNvPr>
          <p:cNvSpPr/>
          <p:nvPr/>
        </p:nvSpPr>
        <p:spPr>
          <a:xfrm>
            <a:off x="6707612" y="2770597"/>
            <a:ext cx="1469205" cy="92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 Screen</a:t>
            </a:r>
          </a:p>
          <a:p>
            <a:pPr algn="ctr"/>
            <a:r>
              <a:rPr lang="en-US" dirty="0"/>
              <a:t>John Smith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382C02-B1C8-6946-8C3D-14E6FAA020C1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6102852" y="1383586"/>
            <a:ext cx="60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B7F7AF-A37A-3542-A71B-036998C99973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6102852" y="3232934"/>
            <a:ext cx="60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206</Words>
  <Application>Microsoft Macintosh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Brad</cp:lastModifiedBy>
  <cp:revision>8</cp:revision>
  <dcterms:created xsi:type="dcterms:W3CDTF">2018-01-28T16:11:11Z</dcterms:created>
  <dcterms:modified xsi:type="dcterms:W3CDTF">2018-03-17T00:56:08Z</dcterms:modified>
</cp:coreProperties>
</file>