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C7322-DBA3-BF43-82FB-6F78055E2C71}" type="datetimeFigureOut">
              <a:rPr lang="en-US" smtClean="0"/>
              <a:t>1/28/18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F411A-600F-FC49-9C41-9076F6F2B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46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F411A-600F-FC49-9C41-9076F6F2B9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5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03385-CB02-614D-8C4E-5085585E9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071AF1-3D19-CC46-BC20-549BF7036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773AE-BC4D-6041-B518-78604E01F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5627-BE63-6D44-A8D4-6AB599939C0A}" type="datetimeFigureOut">
              <a:rPr lang="en-US" smtClean="0"/>
              <a:t>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F3F7B-C443-184C-A224-ED70C66FE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E71AA-DA72-334D-A98B-1B5286191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2408-01BD-CF4A-AAB5-A70206EE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9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FE0DA-3511-0D43-AC06-B414ADA5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4AFC4-B4EB-BD4C-98E4-53D9DCD04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0C165-547A-6C4C-876A-70EE1598B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5627-BE63-6D44-A8D4-6AB599939C0A}" type="datetimeFigureOut">
              <a:rPr lang="en-US" smtClean="0"/>
              <a:t>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32C21-B8CA-D848-9BB3-B881C81C1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5C836-FE57-2943-AA2C-968BA96EE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2408-01BD-CF4A-AAB5-A70206EE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4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B92379-AB36-1A45-A130-04B4348246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CCAFB9-6A1B-954B-B9F7-D2DC2E540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8DB41-6AD5-6547-96A4-D2F9DBCAE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5627-BE63-6D44-A8D4-6AB599939C0A}" type="datetimeFigureOut">
              <a:rPr lang="en-US" smtClean="0"/>
              <a:t>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D0529-53DD-E84B-987C-FBD3E5EE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1315E-A1D0-274C-8A81-8DE79574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2408-01BD-CF4A-AAB5-A70206EE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95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5F222-5BA7-B540-8DBE-E518DC218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BDC21-B325-EC44-94CD-DEE5A0466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DE176-D4DF-D045-B094-165713660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5627-BE63-6D44-A8D4-6AB599939C0A}" type="datetimeFigureOut">
              <a:rPr lang="en-US" smtClean="0"/>
              <a:t>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7672D-0935-B249-BB43-AA123E410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A8DF4-3CD9-4B41-9EF2-05483A8F0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2408-01BD-CF4A-AAB5-A70206EE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70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570A3-649A-4A4C-AD0D-57AC8F211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D586E-2FBC-D841-9119-49A627B84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4C970-CCCE-104E-B2DA-0193D13D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5627-BE63-6D44-A8D4-6AB599939C0A}" type="datetimeFigureOut">
              <a:rPr lang="en-US" smtClean="0"/>
              <a:t>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B02AA-4CBA-3A4F-96DD-BC3335729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0FC29-F0C9-BF4D-BF4A-B12D6B64C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2408-01BD-CF4A-AAB5-A70206EE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8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7E31C-268F-0548-90A4-38D66BD1F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6EF40-FB21-5847-88CE-C02FF11C6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8AA434-1073-9B44-97F6-BBDA8436E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FD2F2-FCB7-3048-8CB9-59CB599BE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5627-BE63-6D44-A8D4-6AB599939C0A}" type="datetimeFigureOut">
              <a:rPr lang="en-US" smtClean="0"/>
              <a:t>1/28/18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433EA-E7CC-D24A-9835-31675F285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C84DE-CCC5-2E4C-A48F-E6063F893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2408-01BD-CF4A-AAB5-A70206EE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28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7D9BA-0034-1A4C-8A5D-537515ED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91F92-D6CE-3048-B961-01764719F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1FDD6-8A2A-1E4F-A790-A08E3BE3C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75CF68-F7D1-6542-9E9E-4152C508B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11956A-557F-B847-BBCD-0642DC7FC4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C49CBF-DAA9-884F-8EEB-51F45E843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5627-BE63-6D44-A8D4-6AB599939C0A}" type="datetimeFigureOut">
              <a:rPr lang="en-US" smtClean="0"/>
              <a:t>1/28/18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3E0CFE-5B3C-A94E-927A-F6FAD3638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41EBF7-4D16-634F-8324-8E76B3A20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2408-01BD-CF4A-AAB5-A70206EE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57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E79C8-68E6-3342-82CB-EF29731D9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FC7B49-99ED-4147-8AA9-EE5F05A87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5627-BE63-6D44-A8D4-6AB599939C0A}" type="datetimeFigureOut">
              <a:rPr lang="en-US" smtClean="0"/>
              <a:t>1/28/18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D79A66-ED04-8A41-912E-4F84EB6E3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586C6-2A19-3C49-A01F-F137D940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2408-01BD-CF4A-AAB5-A70206EE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3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130458-0529-5B4A-B508-6E3B2BAF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5627-BE63-6D44-A8D4-6AB599939C0A}" type="datetimeFigureOut">
              <a:rPr lang="en-US" smtClean="0"/>
              <a:t>1/28/18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0ABE47-09C7-5749-A750-A3743A119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6DD4C-0712-4842-ABAD-BD7D0067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2408-01BD-CF4A-AAB5-A70206EE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61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00030-2E99-7F4D-BE5B-366942EAB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4570A-A381-2945-837E-9EA44BFCB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BA809E-5F9D-B94C-85D7-85DED191E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42666-1559-AC4D-A35E-CFCA7AC2C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5627-BE63-6D44-A8D4-6AB599939C0A}" type="datetimeFigureOut">
              <a:rPr lang="en-US" smtClean="0"/>
              <a:t>1/28/18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CA226-7F8F-8444-921A-43FF4BA29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5E547-CBB3-2B43-9FB1-40D3698F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2408-01BD-CF4A-AAB5-A70206EE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0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F60AE-EDD2-3043-823A-3797BE0C6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F654B9-FDC0-7F4E-A15D-65D16FC628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669DE-9F78-2E4E-9281-C29595B63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19465-BADC-0C46-9FC0-59314A8AB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5627-BE63-6D44-A8D4-6AB599939C0A}" type="datetimeFigureOut">
              <a:rPr lang="en-US" smtClean="0"/>
              <a:t>1/28/18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AA8D1-A95C-E541-84B5-D66FF539C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5660A-1A40-0741-B424-DB09DEAF1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2408-01BD-CF4A-AAB5-A70206EE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1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5CDB9C-8DDB-CF45-BB72-90095538F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2AAED-1BD5-884B-B6FE-2F8F4DD89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BA302-7068-9649-9B05-FB4C21532D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35627-BE63-6D44-A8D4-6AB599939C0A}" type="datetimeFigureOut">
              <a:rPr lang="en-US" smtClean="0"/>
              <a:t>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E849E-E9BD-2546-B6E3-92CA31DAF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A0EF0-8C2A-034B-97F2-F45FC858F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C2408-01BD-CF4A-AAB5-A70206EE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61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46BE67-8971-3B46-9E2F-DCFFAF270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162432" cy="18013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287C4B-5F54-4047-B816-44E96F466AD9}"/>
              </a:ext>
            </a:extLst>
          </p:cNvPr>
          <p:cNvSpPr txBox="1"/>
          <p:nvPr/>
        </p:nvSpPr>
        <p:spPr>
          <a:xfrm>
            <a:off x="2433762" y="577488"/>
            <a:ext cx="731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Thank you for visiting the DETECT pilot study repository. We are still cleaning up and organizing many of the files. We appreciate your patience.</a:t>
            </a:r>
          </a:p>
        </p:txBody>
      </p:sp>
    </p:spTree>
    <p:extLst>
      <p:ext uri="{BB962C8B-B14F-4D97-AF65-F5344CB8AC3E}">
        <p14:creationId xmlns:p14="http://schemas.microsoft.com/office/powerpoint/2010/main" val="680320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2EC17D-DC9A-D140-8458-044BCC1E0966}"/>
              </a:ext>
            </a:extLst>
          </p:cNvPr>
          <p:cNvSpPr/>
          <p:nvPr/>
        </p:nvSpPr>
        <p:spPr>
          <a:xfrm>
            <a:off x="1181528" y="410966"/>
            <a:ext cx="1592494" cy="1592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2015 </a:t>
            </a:r>
            <a:r>
              <a:rPr lang="en-US" dirty="0" err="1">
                <a:solidFill>
                  <a:schemeClr val="tx1"/>
                </a:solidFill>
              </a:rPr>
              <a:t>MedStar</a:t>
            </a:r>
            <a:r>
              <a:rPr lang="en-US" dirty="0">
                <a:solidFill>
                  <a:schemeClr val="tx1"/>
                </a:solidFill>
              </a:rPr>
              <a:t> Compliance Data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 = 49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45CE31-3252-534A-B2C0-09ABFA978C94}"/>
              </a:ext>
            </a:extLst>
          </p:cNvPr>
          <p:cNvSpPr/>
          <p:nvPr/>
        </p:nvSpPr>
        <p:spPr>
          <a:xfrm>
            <a:off x="3830548" y="410966"/>
            <a:ext cx="1592494" cy="1592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DETECT Pilot Screenings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 = 1,248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77351F-47DA-154E-84E5-792A6660B564}"/>
              </a:ext>
            </a:extLst>
          </p:cNvPr>
          <p:cNvSpPr/>
          <p:nvPr/>
        </p:nvSpPr>
        <p:spPr>
          <a:xfrm>
            <a:off x="6479568" y="410966"/>
            <a:ext cx="1592494" cy="1592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APS Investigations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 = 747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E779C3-B000-674F-AC41-4D5621D6B9C9}"/>
              </a:ext>
            </a:extLst>
          </p:cNvPr>
          <p:cNvSpPr/>
          <p:nvPr/>
        </p:nvSpPr>
        <p:spPr>
          <a:xfrm>
            <a:off x="1181528" y="2741488"/>
            <a:ext cx="1592494" cy="1592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Analysis: Number of reports over time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 = 49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C4E7F6-25EE-E644-AD9D-4EA88D0DAF38}"/>
              </a:ext>
            </a:extLst>
          </p:cNvPr>
          <p:cNvCxnSpPr>
            <a:stCxn id="2" idx="2"/>
            <a:endCxn id="5" idx="0"/>
          </p:cNvCxnSpPr>
          <p:nvPr/>
        </p:nvCxnSpPr>
        <p:spPr>
          <a:xfrm>
            <a:off x="1977775" y="2003460"/>
            <a:ext cx="0" cy="7380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D9CC2CD-65F4-0346-A257-17894859A95F}"/>
              </a:ext>
            </a:extLst>
          </p:cNvPr>
          <p:cNvSpPr/>
          <p:nvPr/>
        </p:nvSpPr>
        <p:spPr>
          <a:xfrm>
            <a:off x="5155914" y="5018926"/>
            <a:ext cx="1592494" cy="1592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DETECT screenings matched to APS investigations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 = 46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B0F53BC2-2859-E241-8969-D49F12D07E0C}"/>
              </a:ext>
            </a:extLst>
          </p:cNvPr>
          <p:cNvCxnSpPr>
            <a:stCxn id="3" idx="2"/>
            <a:endCxn id="8" idx="0"/>
          </p:cNvCxnSpPr>
          <p:nvPr/>
        </p:nvCxnSpPr>
        <p:spPr>
          <a:xfrm rot="16200000" flipH="1">
            <a:off x="3781745" y="2848510"/>
            <a:ext cx="3015466" cy="1325366"/>
          </a:xfrm>
          <a:prstGeom prst="bentConnector3">
            <a:avLst>
              <a:gd name="adj1" fmla="val 1456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E7A57D66-9737-184D-A82F-EFADDC24DA31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5400000">
            <a:off x="5106255" y="2849366"/>
            <a:ext cx="3015466" cy="1323654"/>
          </a:xfrm>
          <a:prstGeom prst="bentConnector3">
            <a:avLst>
              <a:gd name="adj1" fmla="val 1456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6C483BC-B8F1-B74F-8994-47A8BB0690ED}"/>
              </a:ext>
            </a:extLst>
          </p:cNvPr>
          <p:cNvSpPr/>
          <p:nvPr/>
        </p:nvSpPr>
        <p:spPr>
          <a:xfrm>
            <a:off x="8072062" y="2372474"/>
            <a:ext cx="1592494" cy="1172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 matching APS investigation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 = 1,181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099C9F-7AF3-0543-8CCD-86FA3791E106}"/>
              </a:ext>
            </a:extLst>
          </p:cNvPr>
          <p:cNvSpPr/>
          <p:nvPr/>
        </p:nvSpPr>
        <p:spPr>
          <a:xfrm>
            <a:off x="8072062" y="3846816"/>
            <a:ext cx="1592494" cy="1172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Investigation date prior to screening date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 = 21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E544BB1-97B1-0D4B-ADBB-EC42360D47D9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952161" y="2958529"/>
            <a:ext cx="21199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1593FF-F6C1-8040-9298-73F484724B0A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5952161" y="4432871"/>
            <a:ext cx="21199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798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81</Words>
  <Application>Microsoft Macintosh PowerPoint</Application>
  <PresentationFormat>Widescreen</PresentationFormat>
  <Paragraphs>16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Cannell, Brad</dc:creator>
  <cp:lastModifiedBy>Cannell, Brad</cp:lastModifiedBy>
  <cp:revision>7</cp:revision>
  <dcterms:created xsi:type="dcterms:W3CDTF">2018-01-28T16:11:11Z</dcterms:created>
  <dcterms:modified xsi:type="dcterms:W3CDTF">2018-01-28T17:45:41Z</dcterms:modified>
</cp:coreProperties>
</file>