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643"/>
  </p:normalViewPr>
  <p:slideViewPr>
    <p:cSldViewPr snapToGrid="0" snapToObjects="1">
      <p:cViewPr varScale="1">
        <p:scale>
          <a:sx n="136" d="100"/>
          <a:sy n="13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3B77-895D-BD41-A482-12DC568B713F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BFF0A-11D5-1A4A-BC9D-711ABE60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Maximize the number of red dots that screen </a:t>
            </a:r>
            <a:r>
              <a:rPr lang="en-US" dirty="0" smtClean="0"/>
              <a:t>positive (Sensitivity),</a:t>
            </a:r>
            <a:r>
              <a:rPr lang="en-US" baseline="0" dirty="0" smtClean="0"/>
              <a:t> </a:t>
            </a:r>
            <a:r>
              <a:rPr lang="en-US" baseline="0" dirty="0" smtClean="0"/>
              <a:t>while making sure that no more than 28% of </a:t>
            </a:r>
            <a:r>
              <a:rPr lang="en-US" baseline="0" smtClean="0"/>
              <a:t>dots reported to APS are blue (FDR).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BFF0A-11D5-1A4A-BC9D-711ABE60B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E218-27A2-B04D-B612-EF536055DA30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2-DC82-4940-B721-8FFF6B5E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790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227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96650" y="725870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8102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6540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4977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3415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1852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0290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87275" y="725870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7165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602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4040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477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0915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9352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07790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6227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46650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31025" y="72587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790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227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9665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38102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65400" y="991391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4977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3415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1852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80290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08727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7165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65602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94040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224775" y="991391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50915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9352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07790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6227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46650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31025" y="99139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790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1227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9665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38102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540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4977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23415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51852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02900" y="1256912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8727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37165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65602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94040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22477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09150" y="1256912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9352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07790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36227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646650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931025" y="125691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790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227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9665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8102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6540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94977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23415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1852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0290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08727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37165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5602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94040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2477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50915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79352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077900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6227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646650" y="1522433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931025" y="152243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2790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1227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9665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38102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665400" y="1787954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94977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23415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51852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02900" y="1787954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08727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37165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65602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94040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22477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50915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79352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07790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36227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646650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931025" y="178795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2790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81227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096650" y="2053475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38102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66540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94977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23415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51852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80290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08727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37165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365602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940400" y="2053475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422477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50915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79352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07790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36227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646650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931025" y="205347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2790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1227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09665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8102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66540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94977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23415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51852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280290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08727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37165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65602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94040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22477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50915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79352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07790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36227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646650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931025" y="231899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2790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81227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109665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138102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66540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94977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2234150" y="258451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51852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80290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08727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37165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65602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940400" y="258451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22477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50915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79352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07790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536227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646650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931025" y="258451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27900" y="2850038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1227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09665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38102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66540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94977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23415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51852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802900" y="2850038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08727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337165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65602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94040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22477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450915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79352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07790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36227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646650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1025" y="285003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2790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1227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096650" y="3115559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38102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66540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94977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23415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51852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80290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08727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37165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365602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94040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22477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50915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79352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507790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5362275" y="3115559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5646650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5931025" y="311555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52790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1227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9665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38102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66540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94977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223415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251852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280290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08727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37165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656025" y="3381080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94040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22477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50915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79352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507790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536227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5646650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5931025" y="3381080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52790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1227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09665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381025" y="3646601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166540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94977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23415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18525" y="3646601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80290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08727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37165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365602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394040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22477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450915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479352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507790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536227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5646650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931025" y="3646601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2790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81227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109665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38102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166540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194977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223415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251852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280290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308727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337165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365602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394040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422477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450915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479352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5077900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536227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5646650" y="3912122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5931025" y="3912122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527900" y="4177643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81227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109665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38102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66540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194977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223415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251852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280290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308727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337165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365602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394040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422477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5931025" y="523972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79352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507790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536227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564665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931025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52790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81227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109665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38102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66540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94977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23415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51852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80290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37165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65602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4040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422477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50915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79352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507790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536227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5646650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593102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52790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81227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1096650" y="4708685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138102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166540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1949775" y="4708685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223415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251852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280290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337165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65602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394040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422477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450915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479352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07790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6227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646650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931025" y="470868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2790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81227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109665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/>
          <p:nvPr/>
        </p:nvSpPr>
        <p:spPr>
          <a:xfrm>
            <a:off x="138102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166540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194977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223415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251852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/>
          <p:cNvSpPr/>
          <p:nvPr/>
        </p:nvSpPr>
        <p:spPr>
          <a:xfrm>
            <a:off x="280290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308727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/>
          <p:cNvSpPr/>
          <p:nvPr/>
        </p:nvSpPr>
        <p:spPr>
          <a:xfrm>
            <a:off x="337165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/>
          <p:cNvSpPr/>
          <p:nvPr/>
        </p:nvSpPr>
        <p:spPr>
          <a:xfrm>
            <a:off x="365602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394040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/>
          <p:nvPr/>
        </p:nvSpPr>
        <p:spPr>
          <a:xfrm>
            <a:off x="422477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/>
          <p:nvPr/>
        </p:nvSpPr>
        <p:spPr>
          <a:xfrm>
            <a:off x="4509150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>
            <a:off x="479352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>
            <a:off x="5077900" y="4974206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>
            <a:off x="536227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5646650" y="4974206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>
            <a:off x="5931025" y="4974206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>
            <a:off x="52790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>
            <a:off x="81227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>
            <a:off x="109665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>
            <a:off x="138102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>
            <a:off x="166540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>
            <a:off x="194977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>
            <a:off x="223415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>
            <a:off x="251852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280290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>
            <a:off x="3087275" y="523972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>
            <a:off x="337165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365602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394040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422477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450915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4793525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5077900" y="5239727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5646650" y="523972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52790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81227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109665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138102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166540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1949775" y="5505248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223415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/>
          <p:nvPr/>
        </p:nvSpPr>
        <p:spPr>
          <a:xfrm>
            <a:off x="251852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>
            <a:off x="280290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/>
          <p:nvPr/>
        </p:nvSpPr>
        <p:spPr>
          <a:xfrm>
            <a:off x="308727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337165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365602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422477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/>
          <p:cNvSpPr/>
          <p:nvPr/>
        </p:nvSpPr>
        <p:spPr>
          <a:xfrm>
            <a:off x="450915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/>
          <p:cNvSpPr/>
          <p:nvPr/>
        </p:nvSpPr>
        <p:spPr>
          <a:xfrm>
            <a:off x="479352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5362275" y="5505248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>
            <a:off x="5646650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>
            <a:off x="5931025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52790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/>
          <p:nvPr/>
        </p:nvSpPr>
        <p:spPr>
          <a:xfrm>
            <a:off x="81227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>
            <a:off x="1096650" y="5770769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>
            <a:off x="138102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>
            <a:off x="166540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/>
          <p:cNvSpPr/>
          <p:nvPr/>
        </p:nvSpPr>
        <p:spPr>
          <a:xfrm>
            <a:off x="194977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/>
          <p:nvPr/>
        </p:nvSpPr>
        <p:spPr>
          <a:xfrm>
            <a:off x="223415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/>
          <p:cNvSpPr/>
          <p:nvPr/>
        </p:nvSpPr>
        <p:spPr>
          <a:xfrm>
            <a:off x="251852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/>
          <p:cNvSpPr/>
          <p:nvPr/>
        </p:nvSpPr>
        <p:spPr>
          <a:xfrm>
            <a:off x="280290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08727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/>
          <p:nvPr/>
        </p:nvSpPr>
        <p:spPr>
          <a:xfrm>
            <a:off x="337165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/>
          <p:nvPr/>
        </p:nvSpPr>
        <p:spPr>
          <a:xfrm>
            <a:off x="365602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/>
          <p:nvPr/>
        </p:nvSpPr>
        <p:spPr>
          <a:xfrm>
            <a:off x="3940400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/>
          <p:cNvSpPr/>
          <p:nvPr/>
        </p:nvSpPr>
        <p:spPr>
          <a:xfrm>
            <a:off x="422477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/>
          <p:cNvSpPr/>
          <p:nvPr/>
        </p:nvSpPr>
        <p:spPr>
          <a:xfrm>
            <a:off x="479352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>
            <a:off x="536227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>
            <a:off x="5646650" y="5770769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>
            <a:off x="5931025" y="5770769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6413363" y="745815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TextBox 458"/>
          <p:cNvSpPr txBox="1"/>
          <p:nvPr/>
        </p:nvSpPr>
        <p:spPr>
          <a:xfrm>
            <a:off x="6592473" y="696869"/>
            <a:ext cx="115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</a:t>
            </a:r>
            <a:r>
              <a:rPr lang="en-US" sz="1200" smtClean="0"/>
              <a:t>Elder </a:t>
            </a:r>
            <a:r>
              <a:rPr lang="en-US" sz="1200" smtClean="0"/>
              <a:t>Abuse</a:t>
            </a:r>
            <a:endParaRPr lang="en-US" sz="1200" dirty="0"/>
          </a:p>
        </p:txBody>
      </p:sp>
      <p:sp>
        <p:nvSpPr>
          <p:cNvPr id="461" name="Oval 460"/>
          <p:cNvSpPr/>
          <p:nvPr/>
        </p:nvSpPr>
        <p:spPr>
          <a:xfrm>
            <a:off x="6413363" y="1080945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6592473" y="1031999"/>
            <a:ext cx="958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Elder </a:t>
            </a:r>
            <a:r>
              <a:rPr lang="en-US" sz="1200" smtClean="0"/>
              <a:t>Abuse</a:t>
            </a:r>
            <a:endParaRPr lang="en-US" sz="1200" dirty="0"/>
          </a:p>
        </p:txBody>
      </p:sp>
      <p:sp>
        <p:nvSpPr>
          <p:cNvPr id="463" name="Rectangle 462"/>
          <p:cNvSpPr>
            <a:spLocks/>
          </p:cNvSpPr>
          <p:nvPr/>
        </p:nvSpPr>
        <p:spPr>
          <a:xfrm>
            <a:off x="2746338" y="3343371"/>
            <a:ext cx="3474720" cy="26517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4" name="TextBox 463"/>
          <p:cNvSpPr txBox="1"/>
          <p:nvPr/>
        </p:nvSpPr>
        <p:spPr>
          <a:xfrm>
            <a:off x="527901" y="267721"/>
            <a:ext cx="558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People aged 65 </a:t>
            </a:r>
            <a:r>
              <a:rPr lang="en-US" smtClean="0"/>
              <a:t>and older, Fort </a:t>
            </a:r>
            <a:r>
              <a:rPr lang="en-US" dirty="0" smtClean="0"/>
              <a:t>Worth, TX</a:t>
            </a:r>
            <a:endParaRPr lang="en-US" dirty="0"/>
          </a:p>
        </p:txBody>
      </p:sp>
      <p:sp>
        <p:nvSpPr>
          <p:cNvPr id="465" name="Rectangle 464"/>
          <p:cNvSpPr>
            <a:spLocks/>
          </p:cNvSpPr>
          <p:nvPr/>
        </p:nvSpPr>
        <p:spPr>
          <a:xfrm>
            <a:off x="6329459" y="696869"/>
            <a:ext cx="1421875" cy="612129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6" name="TextBox 465"/>
          <p:cNvSpPr txBox="1"/>
          <p:nvPr/>
        </p:nvSpPr>
        <p:spPr>
          <a:xfrm>
            <a:off x="6277620" y="3294668"/>
            <a:ext cx="255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aged 65 and older seen by EMTs</a:t>
            </a:r>
            <a:endParaRPr lang="en-US" dirty="0"/>
          </a:p>
        </p:txBody>
      </p:sp>
      <p:sp>
        <p:nvSpPr>
          <p:cNvPr id="468" name="Rectangle 467"/>
          <p:cNvSpPr>
            <a:spLocks/>
          </p:cNvSpPr>
          <p:nvPr/>
        </p:nvSpPr>
        <p:spPr>
          <a:xfrm>
            <a:off x="4987048" y="4936498"/>
            <a:ext cx="1235579" cy="10602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TextBox 468"/>
          <p:cNvSpPr txBox="1"/>
          <p:nvPr/>
        </p:nvSpPr>
        <p:spPr>
          <a:xfrm>
            <a:off x="6242265" y="5280338"/>
            <a:ext cx="255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aged 65 and older </a:t>
            </a:r>
            <a:r>
              <a:rPr lang="en-US" dirty="0" smtClean="0"/>
              <a:t>reported to APS </a:t>
            </a:r>
            <a:r>
              <a:rPr lang="en-US" dirty="0" smtClean="0"/>
              <a:t>by </a:t>
            </a:r>
            <a:r>
              <a:rPr lang="en-US" dirty="0" smtClean="0"/>
              <a:t>EMTs</a:t>
            </a:r>
            <a:endParaRPr lang="en-US" dirty="0"/>
          </a:p>
        </p:txBody>
      </p:sp>
      <p:sp>
        <p:nvSpPr>
          <p:cNvPr id="470" name="Oval 469"/>
          <p:cNvSpPr/>
          <p:nvPr/>
        </p:nvSpPr>
        <p:spPr>
          <a:xfrm>
            <a:off x="5077900" y="5769674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/>
          <p:cNvSpPr/>
          <p:nvPr/>
        </p:nvSpPr>
        <p:spPr>
          <a:xfrm>
            <a:off x="5364625" y="5239727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>
            <a:off x="5077900" y="5505716"/>
            <a:ext cx="179110" cy="17910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/>
          <p:cNvSpPr/>
          <p:nvPr/>
        </p:nvSpPr>
        <p:spPr>
          <a:xfrm>
            <a:off x="3087275" y="444316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/>
          <p:cNvSpPr/>
          <p:nvPr/>
        </p:nvSpPr>
        <p:spPr>
          <a:xfrm>
            <a:off x="3085701" y="470868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/>
          <p:cNvSpPr/>
          <p:nvPr/>
        </p:nvSpPr>
        <p:spPr>
          <a:xfrm>
            <a:off x="4509150" y="4177643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/>
          <p:cNvSpPr/>
          <p:nvPr/>
        </p:nvSpPr>
        <p:spPr>
          <a:xfrm>
            <a:off x="3941182" y="5505248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>
            <a:off x="4509150" y="5769674"/>
            <a:ext cx="179110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Brad</cp:lastModifiedBy>
  <cp:revision>8</cp:revision>
  <dcterms:created xsi:type="dcterms:W3CDTF">2016-10-21T15:05:32Z</dcterms:created>
  <dcterms:modified xsi:type="dcterms:W3CDTF">2016-10-21T18:38:13Z</dcterms:modified>
</cp:coreProperties>
</file>