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Brad" initials="CB" lastIdx="1" clrIdx="0">
    <p:extLst>
      <p:ext uri="{19B8F6BF-5375-455C-9EA6-DF929625EA0E}">
        <p15:presenceInfo xmlns:p15="http://schemas.microsoft.com/office/powerpoint/2012/main" userId="Cannell, Br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03D-3423-964D-91ED-2763B60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05190-C82F-C34B-BDA3-7239FB22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CD49-8B56-2E47-9B74-796B9713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1F9-42B0-0E40-B8DA-CFFD8F50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FAD4-E355-8041-A165-07987FC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E614-AFB3-FF42-8D75-B2E59EF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57CBD-12CB-2240-81BA-BC256F72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5166-2562-7249-BB86-AA6EEFA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583C-85EA-6B42-A318-819DC392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CDE9-0FC7-6A43-BDE1-4CDA179F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16DD-A1B4-4C4E-BBBE-33E5D141C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D0266-2164-E44B-A44C-14100CAB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EAAC-7B63-B948-AE38-DC3CC2D9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165C-5090-1344-B41E-8C584BD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F225-AA4F-CC4B-BED1-3F59037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5055-6194-524B-A847-E706C7D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E1DF-E846-1F4D-B70A-82A3F658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6383-ED99-084E-A3FF-89C4301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C159-4272-914C-B501-D15AB6BE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65F-01DE-9E4B-B790-6B8D7E46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589-93E6-FA4C-8385-670D772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4B52-B75F-9C40-B73E-EECC300E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551-3131-6940-BEDC-06ACB42C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7BC6-8A84-6E4B-B5F5-5EAED0B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21A0-1276-5640-B399-5A5182F5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7613-836E-E04A-9A97-26D69FD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95ED-9A18-DF49-B307-5E82F107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1C817-37D2-194C-9D31-0FC45CF1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B768-518A-AF41-AAF2-77A7A192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522D-38DC-294D-A63E-B541A08F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ADC0-F4EE-9A4B-A74F-96579F36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7B55-A615-7947-9D41-84773671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6D89-6444-8444-93D0-D0E7A06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475A5-8BB4-7A4C-8564-0A7835A1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99FE-2B3D-524E-AEF4-E801AE2DE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BA624-B3AA-9449-9BB2-8376EB10E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C8C28-ED9F-DA45-877A-0A54B17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D997D-0E87-1D41-A9A0-DB0F4758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BCE2E-94B6-5F4A-9985-939AAFAF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0E3-02C9-B341-924F-F7E60FD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107E1-9429-744A-BC15-60A31C2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78FC2-B8F6-9C4D-A901-E936F8E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943C-BAC8-FC45-8435-C2DE4EE5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1937-4BC4-F342-9964-135206D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6B3C-33F6-5E4B-B19C-5D80A2F7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1BDEE-DD5B-734A-81EA-0AF58869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8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7B3B-A1E9-E046-B3F9-7B145CCF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40CC-9211-4D41-8B3D-1E2E6FFC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689B4-2B08-714A-B89F-02CC4E595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4AF8-2DEC-8749-8CF1-EEC1670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F826E-F12E-BC49-B20B-6F164A6E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9D99-2B4F-D74E-B865-9AAFA62E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23A-7A5D-6443-998A-63A5216C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42-F095-A748-822F-B680749C9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817A8-3969-BD49-8A6B-763D5CD2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636F-4843-654A-B4EB-3AB103B4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6FA95-88D9-274A-9A4F-337AE99F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CCF6-27E2-374D-894D-BCAED5E2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E45A-9BDE-3A46-B5B7-609E6F4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1B09-A045-B64C-B1F7-2D152D2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420AF-2C5E-674E-8F26-E236A682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AD0-C4FF-AF45-A138-96117B09854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C2C-8BF5-464E-A4C7-5F610070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05F1-A15E-6C4D-AF9B-639A8CA4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1D3A-0AE5-2B49-AB05-C6A6E0A7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2032772" y="452063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scores_01.csv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F0684-240C-0B44-BE49-FBFE8F4EEF4D}"/>
              </a:ext>
            </a:extLst>
          </p:cNvPr>
          <p:cNvSpPr/>
          <p:nvPr/>
        </p:nvSpPr>
        <p:spPr>
          <a:xfrm>
            <a:off x="1801603" y="1268002"/>
            <a:ext cx="202400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data_clean_data_01.R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13D48-3FB2-7841-9A5D-C81285F0E821}"/>
              </a:ext>
            </a:extLst>
          </p:cNvPr>
          <p:cNvSpPr/>
          <p:nvPr/>
        </p:nvSpPr>
        <p:spPr>
          <a:xfrm>
            <a:off x="1729683" y="2083941"/>
            <a:ext cx="216784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scores_clean_01.feather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7073796" y="452064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scores_02.xlsx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84808-D761-2D45-B008-61344C26F513}"/>
              </a:ext>
            </a:extLst>
          </p:cNvPr>
          <p:cNvSpPr/>
          <p:nvPr/>
        </p:nvSpPr>
        <p:spPr>
          <a:xfrm>
            <a:off x="6695364" y="1268002"/>
            <a:ext cx="2318536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data_clean_data_02.Rmd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47A5C-1913-4A47-BE1F-2AD308BE966E}"/>
              </a:ext>
            </a:extLst>
          </p:cNvPr>
          <p:cNvSpPr/>
          <p:nvPr/>
        </p:nvSpPr>
        <p:spPr>
          <a:xfrm>
            <a:off x="2945297" y="2899879"/>
            <a:ext cx="202400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data_append.Rmd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1692B-1C0E-FD4B-A6ED-5408A3A1578C}"/>
              </a:ext>
            </a:extLst>
          </p:cNvPr>
          <p:cNvSpPr/>
          <p:nvPr/>
        </p:nvSpPr>
        <p:spPr>
          <a:xfrm>
            <a:off x="1486367" y="3715817"/>
            <a:ext cx="216784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all_scores.feather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A5C9F-C2C3-F34B-B499-D306410D9DA4}"/>
              </a:ext>
            </a:extLst>
          </p:cNvPr>
          <p:cNvSpPr/>
          <p:nvPr/>
        </p:nvSpPr>
        <p:spPr>
          <a:xfrm>
            <a:off x="1558286" y="4531755"/>
            <a:ext cx="202400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analysis_descriptive.Rmd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73548-03DA-B247-A78F-EA2175DD46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13608" y="811658"/>
            <a:ext cx="0" cy="45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4E269A-6F8F-CF4D-A7DA-4590C503C1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13607" y="1627597"/>
            <a:ext cx="1" cy="45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44282EF-E47B-E140-AE7F-B330CF2B1B6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3157283" y="2099859"/>
            <a:ext cx="456343" cy="1143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160782-D0B9-1D4A-88D7-32595FEC6257}"/>
              </a:ext>
            </a:extLst>
          </p:cNvPr>
          <p:cNvSpPr/>
          <p:nvPr/>
        </p:nvSpPr>
        <p:spPr>
          <a:xfrm>
            <a:off x="4678630" y="2083941"/>
            <a:ext cx="190371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scores_clean_</a:t>
            </a:r>
            <a:r>
              <a:rPr lang="en-US" sz="1100">
                <a:solidFill>
                  <a:schemeClr val="tx1"/>
                </a:solidFill>
              </a:rPr>
              <a:t>02.rds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E10AC-83B8-B94C-9DD7-CA6A52AFA494}"/>
              </a:ext>
            </a:extLst>
          </p:cNvPr>
          <p:cNvSpPr/>
          <p:nvPr/>
        </p:nvSpPr>
        <p:spPr>
          <a:xfrm>
            <a:off x="6887577" y="2083939"/>
            <a:ext cx="193410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scores_clean_02.xlsx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B0C87-B5EB-7043-A7E0-63DF1347B5AB}"/>
              </a:ext>
            </a:extLst>
          </p:cNvPr>
          <p:cNvSpPr/>
          <p:nvPr/>
        </p:nvSpPr>
        <p:spPr>
          <a:xfrm>
            <a:off x="9126914" y="2083939"/>
            <a:ext cx="2352792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data_clean_data_02.nb.html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F24E3-A1F3-0D4C-BE38-8310A248575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854632" y="811659"/>
            <a:ext cx="0" cy="45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CA76D70-C7D4-D34F-86FF-12A520277CA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6514389" y="743698"/>
            <a:ext cx="456344" cy="2224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72DCA8-7987-AD40-BD5A-EA0EF45A25C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854632" y="1627597"/>
            <a:ext cx="0" cy="45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64AB7C7-47E6-0E45-89F2-32848133F223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8850800" y="631429"/>
            <a:ext cx="456342" cy="2448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611FCA0-3F38-AB4D-90E7-FF96AA0C5D5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4565725" y="1835113"/>
            <a:ext cx="456343" cy="1673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D327D-5C55-E843-BE35-CE5DF1722A3E}"/>
              </a:ext>
            </a:extLst>
          </p:cNvPr>
          <p:cNvSpPr/>
          <p:nvPr/>
        </p:nvSpPr>
        <p:spPr>
          <a:xfrm>
            <a:off x="4289499" y="3715816"/>
            <a:ext cx="2024009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data_append.nb.html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C7C770-CEE3-8D4A-9E62-861EE726D010}"/>
              </a:ext>
            </a:extLst>
          </p:cNvPr>
          <p:cNvSpPr/>
          <p:nvPr/>
        </p:nvSpPr>
        <p:spPr>
          <a:xfrm>
            <a:off x="106435" y="5326286"/>
            <a:ext cx="2024009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analysis_descriptive.nb.html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A74C931-3334-4945-93E6-ED058914FD6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035626" y="2794140"/>
            <a:ext cx="456343" cy="1387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8ACC068-65A0-4A48-A4F4-14ABE77355D9}"/>
              </a:ext>
            </a:extLst>
          </p:cNvPr>
          <p:cNvCxnSpPr>
            <a:stCxn id="12" idx="2"/>
            <a:endCxn id="39" idx="0"/>
          </p:cNvCxnSpPr>
          <p:nvPr/>
        </p:nvCxnSpPr>
        <p:spPr>
          <a:xfrm rot="16200000" flipH="1">
            <a:off x="4401232" y="2815544"/>
            <a:ext cx="456342" cy="1344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3CBE1C-18D9-9849-B2AB-B2A6AAEA4D4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570291" y="4075412"/>
            <a:ext cx="0" cy="45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1652628" y="501055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E49EE-983B-6345-88E8-76F1AA8E0481}"/>
              </a:ext>
            </a:extLst>
          </p:cNvPr>
          <p:cNvSpPr txBox="1"/>
          <p:nvPr/>
        </p:nvSpPr>
        <p:spPr>
          <a:xfrm>
            <a:off x="6716768" y="501055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F0AD55-32D7-454A-85B9-009108A8B27E}"/>
              </a:ext>
            </a:extLst>
          </p:cNvPr>
          <p:cNvSpPr txBox="1"/>
          <p:nvPr/>
        </p:nvSpPr>
        <p:spPr>
          <a:xfrm>
            <a:off x="1425740" y="1316994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DC511-FE33-E44F-895F-B7DC1D0787A4}"/>
              </a:ext>
            </a:extLst>
          </p:cNvPr>
          <p:cNvSpPr txBox="1"/>
          <p:nvPr/>
        </p:nvSpPr>
        <p:spPr>
          <a:xfrm>
            <a:off x="6382001" y="132617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A79F40-E5E4-DE43-833F-EB14870B8295}"/>
              </a:ext>
            </a:extLst>
          </p:cNvPr>
          <p:cNvSpPr txBox="1"/>
          <p:nvPr/>
        </p:nvSpPr>
        <p:spPr>
          <a:xfrm>
            <a:off x="1349539" y="213293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DC9926-822B-224D-8C3F-2C8FC08E270B}"/>
              </a:ext>
            </a:extLst>
          </p:cNvPr>
          <p:cNvSpPr txBox="1"/>
          <p:nvPr/>
        </p:nvSpPr>
        <p:spPr>
          <a:xfrm>
            <a:off x="4331453" y="2158570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FCDC70-FFB8-C845-9E55-D157DE04B2E5}"/>
              </a:ext>
            </a:extLst>
          </p:cNvPr>
          <p:cNvSpPr txBox="1"/>
          <p:nvPr/>
        </p:nvSpPr>
        <p:spPr>
          <a:xfrm>
            <a:off x="7705656" y="2538566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0DE549-73A2-B344-AE39-1A319F97886A}"/>
              </a:ext>
            </a:extLst>
          </p:cNvPr>
          <p:cNvSpPr txBox="1"/>
          <p:nvPr/>
        </p:nvSpPr>
        <p:spPr>
          <a:xfrm>
            <a:off x="10154335" y="2520581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C5E098-6420-474D-9B0C-3864622BFC5D}"/>
              </a:ext>
            </a:extLst>
          </p:cNvPr>
          <p:cNvSpPr txBox="1"/>
          <p:nvPr/>
        </p:nvSpPr>
        <p:spPr>
          <a:xfrm>
            <a:off x="2458131" y="2948871"/>
            <a:ext cx="41010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D733CA-FF93-894C-90BA-31272FC21DE3}"/>
              </a:ext>
            </a:extLst>
          </p:cNvPr>
          <p:cNvSpPr txBox="1"/>
          <p:nvPr/>
        </p:nvSpPr>
        <p:spPr>
          <a:xfrm>
            <a:off x="982934" y="3754106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8E20AD-AD58-6D40-9E08-0445AF38832E}"/>
              </a:ext>
            </a:extLst>
          </p:cNvPr>
          <p:cNvSpPr txBox="1"/>
          <p:nvPr/>
        </p:nvSpPr>
        <p:spPr>
          <a:xfrm>
            <a:off x="6413680" y="3764808"/>
            <a:ext cx="45206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CCF37A-BAB1-C748-9A3B-A3968E0CFA51}"/>
              </a:ext>
            </a:extLst>
          </p:cNvPr>
          <p:cNvSpPr txBox="1"/>
          <p:nvPr/>
        </p:nvSpPr>
        <p:spPr>
          <a:xfrm>
            <a:off x="982934" y="4580747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849140-1EE7-944E-ADC0-1BC10B4B9569}"/>
              </a:ext>
            </a:extLst>
          </p:cNvPr>
          <p:cNvSpPr txBox="1"/>
          <p:nvPr/>
        </p:nvSpPr>
        <p:spPr>
          <a:xfrm>
            <a:off x="982934" y="5807408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564587E-3164-A24E-A0BB-EBF29233DEA6}"/>
              </a:ext>
            </a:extLst>
          </p:cNvPr>
          <p:cNvSpPr/>
          <p:nvPr/>
        </p:nvSpPr>
        <p:spPr>
          <a:xfrm>
            <a:off x="2267202" y="5326286"/>
            <a:ext cx="2024009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histogram.png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5F46B1-A17E-A048-8F46-2433D07A1A2A}"/>
              </a:ext>
            </a:extLst>
          </p:cNvPr>
          <p:cNvSpPr txBox="1"/>
          <p:nvPr/>
        </p:nvSpPr>
        <p:spPr>
          <a:xfrm>
            <a:off x="3092706" y="5813193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17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4F3D2A8-FC37-2F48-BA0E-1E39289B2D92}"/>
              </a:ext>
            </a:extLst>
          </p:cNvPr>
          <p:cNvCxnSpPr>
            <a:stCxn id="14" idx="2"/>
            <a:endCxn id="41" idx="0"/>
          </p:cNvCxnSpPr>
          <p:nvPr/>
        </p:nvCxnSpPr>
        <p:spPr>
          <a:xfrm rot="5400000">
            <a:off x="1626898" y="4382893"/>
            <a:ext cx="434936" cy="1451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F21C1AD-7EFF-464B-81B4-9CAB8AA0991A}"/>
              </a:ext>
            </a:extLst>
          </p:cNvPr>
          <p:cNvCxnSpPr>
            <a:stCxn id="14" idx="2"/>
            <a:endCxn id="48" idx="0"/>
          </p:cNvCxnSpPr>
          <p:nvPr/>
        </p:nvCxnSpPr>
        <p:spPr>
          <a:xfrm rot="16200000" flipH="1">
            <a:off x="2707281" y="4754360"/>
            <a:ext cx="434936" cy="708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3A9B973-E18A-7944-A1AF-D53AC503263E}"/>
              </a:ext>
            </a:extLst>
          </p:cNvPr>
          <p:cNvSpPr/>
          <p:nvPr/>
        </p:nvSpPr>
        <p:spPr>
          <a:xfrm>
            <a:off x="6989891" y="4531752"/>
            <a:ext cx="202400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analysis_models.Rmd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C78D6B-6F98-6B4B-B6AA-271B7FE98BBB}"/>
              </a:ext>
            </a:extLst>
          </p:cNvPr>
          <p:cNvSpPr txBox="1"/>
          <p:nvPr/>
        </p:nvSpPr>
        <p:spPr>
          <a:xfrm>
            <a:off x="9119487" y="4580747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E35BC51-85DC-2B4E-A7EC-6A4F79CE9C7D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 rot="16200000" flipH="1">
            <a:off x="5057923" y="1587779"/>
            <a:ext cx="456340" cy="543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B44EF11-0664-884D-83C0-7CAC7EBB7D14}"/>
              </a:ext>
            </a:extLst>
          </p:cNvPr>
          <p:cNvSpPr/>
          <p:nvPr/>
        </p:nvSpPr>
        <p:spPr>
          <a:xfrm>
            <a:off x="6989891" y="5326286"/>
            <a:ext cx="2024009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models.pdf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626FD4-7A89-E44E-A3D0-EACE84AD5ECC}"/>
              </a:ext>
            </a:extLst>
          </p:cNvPr>
          <p:cNvSpPr txBox="1"/>
          <p:nvPr/>
        </p:nvSpPr>
        <p:spPr>
          <a:xfrm>
            <a:off x="7791275" y="5807408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4AD9A8-E7A3-B748-8133-F6282D88AD0F}"/>
              </a:ext>
            </a:extLst>
          </p:cNvPr>
          <p:cNvCxnSpPr>
            <a:stCxn id="55" idx="2"/>
            <a:endCxn id="67" idx="0"/>
          </p:cNvCxnSpPr>
          <p:nvPr/>
        </p:nvCxnSpPr>
        <p:spPr>
          <a:xfrm>
            <a:off x="8001896" y="4891347"/>
            <a:ext cx="0" cy="43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8FDFFA4-49CB-8848-A6A8-925DDE9DC6EC}"/>
              </a:ext>
            </a:extLst>
          </p:cNvPr>
          <p:cNvSpPr/>
          <p:nvPr/>
        </p:nvSpPr>
        <p:spPr>
          <a:xfrm>
            <a:off x="4557646" y="4531752"/>
            <a:ext cx="2024009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analysis_table_01.Rmd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919C47-53B8-5C40-843C-747AD8BEE9D6}"/>
              </a:ext>
            </a:extLst>
          </p:cNvPr>
          <p:cNvSpPr/>
          <p:nvPr/>
        </p:nvSpPr>
        <p:spPr>
          <a:xfrm>
            <a:off x="4563701" y="5326286"/>
            <a:ext cx="2024009" cy="359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analysis_table_01.docx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465800-F2C2-0F4C-9A11-FE0E29D0360B}"/>
              </a:ext>
            </a:extLst>
          </p:cNvPr>
          <p:cNvSpPr txBox="1"/>
          <p:nvPr/>
        </p:nvSpPr>
        <p:spPr>
          <a:xfrm>
            <a:off x="5389205" y="5813193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542D8AD-9A68-C54D-B142-89A7803B1577}"/>
              </a:ext>
            </a:extLst>
          </p:cNvPr>
          <p:cNvCxnSpPr>
            <a:stCxn id="13" idx="2"/>
            <a:endCxn id="69" idx="0"/>
          </p:cNvCxnSpPr>
          <p:nvPr/>
        </p:nvCxnSpPr>
        <p:spPr>
          <a:xfrm rot="16200000" flipH="1">
            <a:off x="3841801" y="2803902"/>
            <a:ext cx="456340" cy="2999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6ED188-5177-1842-B959-43B0688F6368}"/>
              </a:ext>
            </a:extLst>
          </p:cNvPr>
          <p:cNvSpPr txBox="1"/>
          <p:nvPr/>
        </p:nvSpPr>
        <p:spPr>
          <a:xfrm>
            <a:off x="4064554" y="4580744"/>
            <a:ext cx="42123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5C8FEE-EDD0-C64F-8C86-33096BD8D279}"/>
              </a:ext>
            </a:extLst>
          </p:cNvPr>
          <p:cNvSpPr/>
          <p:nvPr/>
        </p:nvSpPr>
        <p:spPr>
          <a:xfrm>
            <a:off x="10914929" y="454218"/>
            <a:ext cx="11998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python_model.py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C46E41-E7DE-5446-A5CE-C988819970E6}"/>
              </a:ext>
            </a:extLst>
          </p:cNvPr>
          <p:cNvSpPr txBox="1"/>
          <p:nvPr/>
        </p:nvSpPr>
        <p:spPr>
          <a:xfrm>
            <a:off x="10522127" y="501055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F7BE0BF-0679-FD4D-B772-29A3AB1F17AC}"/>
              </a:ext>
            </a:extLst>
          </p:cNvPr>
          <p:cNvCxnSpPr>
            <a:cxnSpLocks/>
            <a:stCxn id="77" idx="2"/>
            <a:endCxn id="55" idx="0"/>
          </p:cNvCxnSpPr>
          <p:nvPr/>
        </p:nvCxnSpPr>
        <p:spPr>
          <a:xfrm rot="5400000">
            <a:off x="7899417" y="916293"/>
            <a:ext cx="3717939" cy="3512979"/>
          </a:xfrm>
          <a:prstGeom prst="bentConnector3">
            <a:avLst>
              <a:gd name="adj1" fmla="val 93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99FF9E-87F0-E742-940C-D3678142F4BE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5569651" y="4891347"/>
            <a:ext cx="6055" cy="43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3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FD249-1A74-B642-A997-0EF5C299465A}"/>
              </a:ext>
            </a:extLst>
          </p:cNvPr>
          <p:cNvSpPr/>
          <p:nvPr/>
        </p:nvSpPr>
        <p:spPr>
          <a:xfrm>
            <a:off x="380144" y="141461"/>
            <a:ext cx="156167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Report </a:t>
            </a:r>
            <a:r>
              <a:rPr lang="en-US" sz="1100" dirty="0" err="1">
                <a:solidFill>
                  <a:schemeClr val="tx1"/>
                </a:solidFill>
              </a:rPr>
              <a:t>Data_UNTHSC_IRB.xlsx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375F-8897-C945-A485-838B3900B6BF}"/>
              </a:ext>
            </a:extLst>
          </p:cNvPr>
          <p:cNvSpPr/>
          <p:nvPr/>
        </p:nvSpPr>
        <p:spPr>
          <a:xfrm>
            <a:off x="3024255" y="1390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DETECT_DATA_PIVOT.xlsx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3B2E37-9861-2F40-B61A-3C73ACEEB57D}"/>
              </a:ext>
            </a:extLst>
          </p:cNvPr>
          <p:cNvSpPr txBox="1"/>
          <p:nvPr/>
        </p:nvSpPr>
        <p:spPr>
          <a:xfrm>
            <a:off x="0" y="190453"/>
            <a:ext cx="29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DF4716-53BD-1849-900E-0A0149A0C1B8}"/>
              </a:ext>
            </a:extLst>
          </p:cNvPr>
          <p:cNvGrpSpPr/>
          <p:nvPr/>
        </p:nvGrpSpPr>
        <p:grpSpPr>
          <a:xfrm>
            <a:off x="10229637" y="4531755"/>
            <a:ext cx="1551397" cy="1869897"/>
            <a:chOff x="10007030" y="205483"/>
            <a:chExt cx="1551397" cy="18698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038D7C-1FEA-244D-9E34-FE6917957CE0}"/>
                </a:ext>
              </a:extLst>
            </p:cNvPr>
            <p:cNvSpPr/>
            <p:nvPr/>
          </p:nvSpPr>
          <p:spPr>
            <a:xfrm>
              <a:off x="10007030" y="205483"/>
              <a:ext cx="1551397" cy="18698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Legend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DFC3DD-7AC4-734C-AF5B-70272E443B16}"/>
                </a:ext>
              </a:extLst>
            </p:cNvPr>
            <p:cNvSpPr/>
            <p:nvPr/>
          </p:nvSpPr>
          <p:spPr>
            <a:xfrm>
              <a:off x="10099086" y="657545"/>
              <a:ext cx="1371600" cy="2743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A8CBC5-7F09-9740-AF33-C9B46CAF30B3}"/>
                </a:ext>
              </a:extLst>
            </p:cNvPr>
            <p:cNvSpPr/>
            <p:nvPr/>
          </p:nvSpPr>
          <p:spPr>
            <a:xfrm>
              <a:off x="10099086" y="1170648"/>
              <a:ext cx="137160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2BFE14-5F44-C740-A0DE-FF8EA14D3CBE}"/>
                </a:ext>
              </a:extLst>
            </p:cNvPr>
            <p:cNvSpPr/>
            <p:nvPr/>
          </p:nvSpPr>
          <p:spPr>
            <a:xfrm>
              <a:off x="10099086" y="1683751"/>
              <a:ext cx="1371600" cy="274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CC16E27-F142-7F4F-8933-D5819F86E024}"/>
              </a:ext>
            </a:extLst>
          </p:cNvPr>
          <p:cNvSpPr/>
          <p:nvPr/>
        </p:nvSpPr>
        <p:spPr>
          <a:xfrm>
            <a:off x="278668" y="96957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data_medstar_compliance_01_import.Rmd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1CA47-7AAD-D744-BD8B-E52C98069724}"/>
              </a:ext>
            </a:extLst>
          </p:cNvPr>
          <p:cNvSpPr/>
          <p:nvPr/>
        </p:nvSpPr>
        <p:spPr>
          <a:xfrm>
            <a:off x="2818772" y="2601411"/>
            <a:ext cx="2080478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data_medstar_detect_screenings_01_import.Rmd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027C6D-7CF8-B44C-968F-B1D16D7C892B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160980" y="501056"/>
            <a:ext cx="0" cy="46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DCE00-CEE0-4A4D-A477-99516614CEBF}"/>
              </a:ext>
            </a:extLst>
          </p:cNvPr>
          <p:cNvSpPr/>
          <p:nvPr/>
        </p:nvSpPr>
        <p:spPr>
          <a:xfrm>
            <a:off x="4986899" y="131653"/>
            <a:ext cx="1863883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DETECT-Patient-Data_2017-07-19_144931.xlsx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808FB-C16A-E84B-995C-42E290B8435A}"/>
              </a:ext>
            </a:extLst>
          </p:cNvPr>
          <p:cNvSpPr/>
          <p:nvPr/>
        </p:nvSpPr>
        <p:spPr>
          <a:xfrm>
            <a:off x="5087494" y="2605432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data_medstar_health_01_import.Rmd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A2B186-B254-D848-BA47-2E0CB0B58F8C}"/>
              </a:ext>
            </a:extLst>
          </p:cNvPr>
          <p:cNvSpPr/>
          <p:nvPr/>
        </p:nvSpPr>
        <p:spPr>
          <a:xfrm>
            <a:off x="7762078" y="153157"/>
            <a:ext cx="28523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APS In-Home Intakes of Clients Age 65 or Over in Denton Johnson or Tarrant </a:t>
            </a:r>
            <a:r>
              <a:rPr lang="en-US" sz="1100" dirty="0" err="1">
                <a:solidFill>
                  <a:schemeClr val="tx1"/>
                </a:solidFill>
              </a:rPr>
              <a:t>Counties.xlsx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BBB9F8-CC0F-1B49-9D24-171EB4A00E72}"/>
              </a:ext>
            </a:extLst>
          </p:cNvPr>
          <p:cNvSpPr/>
          <p:nvPr/>
        </p:nvSpPr>
        <p:spPr>
          <a:xfrm>
            <a:off x="8356916" y="981270"/>
            <a:ext cx="1662691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data_aps_01_import.Rmd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016A70-18BB-E14C-9491-4BD30C5A1A7C}"/>
              </a:ext>
            </a:extLst>
          </p:cNvPr>
          <p:cNvCxnSpPr>
            <a:stCxn id="80" idx="2"/>
            <a:endCxn id="81" idx="0"/>
          </p:cNvCxnSpPr>
          <p:nvPr/>
        </p:nvCxnSpPr>
        <p:spPr>
          <a:xfrm>
            <a:off x="9188262" y="512752"/>
            <a:ext cx="0" cy="46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B72DB89-5B57-CB4D-96AB-CA75976DBF85}"/>
              </a:ext>
            </a:extLst>
          </p:cNvPr>
          <p:cNvSpPr/>
          <p:nvPr/>
        </p:nvSpPr>
        <p:spPr>
          <a:xfrm>
            <a:off x="1580023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response_ids.feather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4BC529-9CA7-CA4E-BE12-16BBFB2D6A86}"/>
              </a:ext>
            </a:extLst>
          </p:cNvPr>
          <p:cNvSpPr/>
          <p:nvPr/>
        </p:nvSpPr>
        <p:spPr>
          <a:xfrm>
            <a:off x="24419" y="1795024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F0F79A-0146-7D42-8EE4-67C6E64B2073}"/>
              </a:ext>
            </a:extLst>
          </p:cNvPr>
          <p:cNvSpPr/>
          <p:nvPr/>
        </p:nvSpPr>
        <p:spPr>
          <a:xfrm>
            <a:off x="4206" y="2605525"/>
            <a:ext cx="1764624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data_medstar_compliance_02_deidentify.Rmd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C5257-A68E-C946-B322-984D414A1DAF}"/>
              </a:ext>
            </a:extLst>
          </p:cNvPr>
          <p:cNvSpPr/>
          <p:nvPr/>
        </p:nvSpPr>
        <p:spPr>
          <a:xfrm>
            <a:off x="5846" y="3448586"/>
            <a:ext cx="1387011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medstar_compliance_deidentified.csv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DB5B27-C281-AC43-B56B-D20BB9612022}"/>
              </a:ext>
            </a:extLst>
          </p:cNvPr>
          <p:cNvSpPr/>
          <p:nvPr/>
        </p:nvSpPr>
        <p:spPr>
          <a:xfrm>
            <a:off x="1495172" y="3448584"/>
            <a:ext cx="1426768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medstar_compliance_deidentified.feather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45010CE-2939-7747-B3A3-C7AE388E49B3}"/>
              </a:ext>
            </a:extLst>
          </p:cNvPr>
          <p:cNvCxnSpPr>
            <a:stCxn id="86" idx="2"/>
            <a:endCxn id="89" idx="0"/>
          </p:cNvCxnSpPr>
          <p:nvPr/>
        </p:nvCxnSpPr>
        <p:spPr>
          <a:xfrm rot="5400000">
            <a:off x="551202" y="3113270"/>
            <a:ext cx="483466" cy="187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8CFA234-0B01-A448-B730-3E7545240FE8}"/>
              </a:ext>
            </a:extLst>
          </p:cNvPr>
          <p:cNvCxnSpPr>
            <a:stCxn id="86" idx="2"/>
            <a:endCxn id="90" idx="0"/>
          </p:cNvCxnSpPr>
          <p:nvPr/>
        </p:nvCxnSpPr>
        <p:spPr>
          <a:xfrm rot="16200000" flipH="1">
            <a:off x="1305805" y="2545833"/>
            <a:ext cx="483464" cy="1322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C643E7-E7AF-474F-98EE-F06A0DF04FE8}"/>
              </a:ext>
            </a:extLst>
          </p:cNvPr>
          <p:cNvSpPr/>
          <p:nvPr/>
        </p:nvSpPr>
        <p:spPr>
          <a:xfrm>
            <a:off x="3024255" y="3448583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medstar_detect.feather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27F98B6-6374-664A-B4F6-0C719AC61FC7}"/>
              </a:ext>
            </a:extLst>
          </p:cNvPr>
          <p:cNvCxnSpPr>
            <a:stCxn id="74" idx="2"/>
            <a:endCxn id="79" idx="0"/>
          </p:cNvCxnSpPr>
          <p:nvPr/>
        </p:nvCxnSpPr>
        <p:spPr>
          <a:xfrm flipH="1">
            <a:off x="5918840" y="491248"/>
            <a:ext cx="1" cy="21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AC129749-74FF-4F4E-822E-83FC6BD402EA}"/>
              </a:ext>
            </a:extLst>
          </p:cNvPr>
          <p:cNvCxnSpPr>
            <a:stCxn id="72" idx="2"/>
            <a:endCxn id="83" idx="0"/>
          </p:cNvCxnSpPr>
          <p:nvPr/>
        </p:nvCxnSpPr>
        <p:spPr>
          <a:xfrm rot="5400000">
            <a:off x="706526" y="1340570"/>
            <a:ext cx="465854" cy="443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64CA426E-7437-D94E-9E8F-10110C751DCA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rot="16200000" flipH="1">
            <a:off x="576768" y="2295775"/>
            <a:ext cx="450906" cy="168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6CD9EDE-D943-1B4D-AA39-7E9D6674E8C6}"/>
              </a:ext>
            </a:extLst>
          </p:cNvPr>
          <p:cNvCxnSpPr>
            <a:stCxn id="72" idx="2"/>
            <a:endCxn id="82" idx="0"/>
          </p:cNvCxnSpPr>
          <p:nvPr/>
        </p:nvCxnSpPr>
        <p:spPr>
          <a:xfrm rot="16200000" flipH="1">
            <a:off x="1484327" y="1005822"/>
            <a:ext cx="465854" cy="1112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DD49759-4F3F-7842-9805-7BF6A2D4F972}"/>
              </a:ext>
            </a:extLst>
          </p:cNvPr>
          <p:cNvCxnSpPr>
            <a:stCxn id="82" idx="2"/>
            <a:endCxn id="73" idx="0"/>
          </p:cNvCxnSpPr>
          <p:nvPr/>
        </p:nvCxnSpPr>
        <p:spPr>
          <a:xfrm rot="16200000" flipH="1">
            <a:off x="2842874" y="1585274"/>
            <a:ext cx="446792" cy="158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4A689C8-E292-4945-81E5-C49660111868}"/>
              </a:ext>
            </a:extLst>
          </p:cNvPr>
          <p:cNvCxnSpPr>
            <a:stCxn id="7" idx="2"/>
            <a:endCxn id="73" idx="0"/>
          </p:cNvCxnSpPr>
          <p:nvPr/>
        </p:nvCxnSpPr>
        <p:spPr>
          <a:xfrm>
            <a:off x="3859011" y="498677"/>
            <a:ext cx="0" cy="210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1A9A62-A138-E64B-B314-AAAC64B07B05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3859011" y="2961006"/>
            <a:ext cx="0" cy="4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B22A7AB4-026D-614F-8377-04AFB7453BC8}"/>
              </a:ext>
            </a:extLst>
          </p:cNvPr>
          <p:cNvCxnSpPr>
            <a:stCxn id="82" idx="2"/>
            <a:endCxn id="79" idx="0"/>
          </p:cNvCxnSpPr>
          <p:nvPr/>
        </p:nvCxnSpPr>
        <p:spPr>
          <a:xfrm rot="16200000" flipH="1">
            <a:off x="3870778" y="557369"/>
            <a:ext cx="450813" cy="3645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E50B93-BA68-3946-ABD3-572EB7F8F2DC}"/>
              </a:ext>
            </a:extLst>
          </p:cNvPr>
          <p:cNvSpPr/>
          <p:nvPr/>
        </p:nvSpPr>
        <p:spPr>
          <a:xfrm>
            <a:off x="5080673" y="3448582"/>
            <a:ext cx="166951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medstar_health.feather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D05C671-3F06-784E-AF3A-EBBB65FE1977}"/>
              </a:ext>
            </a:extLst>
          </p:cNvPr>
          <p:cNvCxnSpPr>
            <a:stCxn id="79" idx="2"/>
            <a:endCxn id="147" idx="0"/>
          </p:cNvCxnSpPr>
          <p:nvPr/>
        </p:nvCxnSpPr>
        <p:spPr>
          <a:xfrm flipH="1">
            <a:off x="5915429" y="2965027"/>
            <a:ext cx="3411" cy="48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8C39AA5-26AC-5E4E-8931-8AF5E30CDA7A}"/>
              </a:ext>
            </a:extLst>
          </p:cNvPr>
          <p:cNvSpPr/>
          <p:nvPr/>
        </p:nvSpPr>
        <p:spPr>
          <a:xfrm>
            <a:off x="3537963" y="4172160"/>
            <a:ext cx="2554612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data_medstar_complete_01_merge.Rmd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40386164-9432-4344-810C-DEA30BCF1095}"/>
              </a:ext>
            </a:extLst>
          </p:cNvPr>
          <p:cNvCxnSpPr>
            <a:stCxn id="108" idx="2"/>
            <a:endCxn id="150" idx="0"/>
          </p:cNvCxnSpPr>
          <p:nvPr/>
        </p:nvCxnSpPr>
        <p:spPr>
          <a:xfrm rot="16200000" flipH="1">
            <a:off x="4155149" y="3512040"/>
            <a:ext cx="363982" cy="956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9B98925A-F6CE-9E40-8104-81B31938E344}"/>
              </a:ext>
            </a:extLst>
          </p:cNvPr>
          <p:cNvCxnSpPr>
            <a:stCxn id="147" idx="2"/>
            <a:endCxn id="150" idx="0"/>
          </p:cNvCxnSpPr>
          <p:nvPr/>
        </p:nvCxnSpPr>
        <p:spPr>
          <a:xfrm rot="5400000">
            <a:off x="5183358" y="3440088"/>
            <a:ext cx="363983" cy="1100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F03C1E2-5164-9347-AE1F-F2A4BB75D0AF}"/>
              </a:ext>
            </a:extLst>
          </p:cNvPr>
          <p:cNvSpPr/>
          <p:nvPr/>
        </p:nvSpPr>
        <p:spPr>
          <a:xfrm>
            <a:off x="3919762" y="4895392"/>
            <a:ext cx="179101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medstar_complete.feather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A67BC9-F0E1-9A4B-82C8-14AF25EFF7B3}"/>
              </a:ext>
            </a:extLst>
          </p:cNvPr>
          <p:cNvCxnSpPr>
            <a:stCxn id="150" idx="2"/>
            <a:endCxn id="155" idx="0"/>
          </p:cNvCxnSpPr>
          <p:nvPr/>
        </p:nvCxnSpPr>
        <p:spPr>
          <a:xfrm>
            <a:off x="4815269" y="4531755"/>
            <a:ext cx="0" cy="36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F03AFF-082E-DF41-A880-9384C50077F3}"/>
              </a:ext>
            </a:extLst>
          </p:cNvPr>
          <p:cNvSpPr/>
          <p:nvPr/>
        </p:nvSpPr>
        <p:spPr>
          <a:xfrm>
            <a:off x="6687404" y="1795022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client_data.feather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2FC733-1B49-4643-88C9-9FEB5D8A368F}"/>
              </a:ext>
            </a:extLst>
          </p:cNvPr>
          <p:cNvSpPr/>
          <p:nvPr/>
        </p:nvSpPr>
        <p:spPr>
          <a:xfrm>
            <a:off x="8101599" y="1795021"/>
            <a:ext cx="1291264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allegations.feather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03D8A20-9E57-4F4D-81FA-1BF3EBB1A23B}"/>
              </a:ext>
            </a:extLst>
          </p:cNvPr>
          <p:cNvSpPr/>
          <p:nvPr/>
        </p:nvSpPr>
        <p:spPr>
          <a:xfrm>
            <a:off x="9515794" y="1792927"/>
            <a:ext cx="1098652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closure.feather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3D0193-BE63-6E41-AA5B-D266097DF22D}"/>
              </a:ext>
            </a:extLst>
          </p:cNvPr>
          <p:cNvSpPr/>
          <p:nvPr/>
        </p:nvSpPr>
        <p:spPr>
          <a:xfrm>
            <a:off x="10737376" y="1792926"/>
            <a:ext cx="1262839" cy="359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disposition.feather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EA2BB82C-59E4-FD4A-BB5B-04A8D117585A}"/>
              </a:ext>
            </a:extLst>
          </p:cNvPr>
          <p:cNvCxnSpPr>
            <a:stCxn id="81" idx="2"/>
            <a:endCxn id="158" idx="0"/>
          </p:cNvCxnSpPr>
          <p:nvPr/>
        </p:nvCxnSpPr>
        <p:spPr>
          <a:xfrm rot="5400000">
            <a:off x="8033571" y="640330"/>
            <a:ext cx="454157" cy="185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908549B4-1C54-714A-A5A7-11CA7C0407CE}"/>
              </a:ext>
            </a:extLst>
          </p:cNvPr>
          <p:cNvCxnSpPr>
            <a:stCxn id="81" idx="2"/>
            <a:endCxn id="159" idx="0"/>
          </p:cNvCxnSpPr>
          <p:nvPr/>
        </p:nvCxnSpPr>
        <p:spPr>
          <a:xfrm rot="5400000">
            <a:off x="8740669" y="1347428"/>
            <a:ext cx="454156" cy="441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7842AC4-D5DA-1248-9A84-226E67CD1DFE}"/>
              </a:ext>
            </a:extLst>
          </p:cNvPr>
          <p:cNvCxnSpPr>
            <a:stCxn id="81" idx="2"/>
            <a:endCxn id="160" idx="0"/>
          </p:cNvCxnSpPr>
          <p:nvPr/>
        </p:nvCxnSpPr>
        <p:spPr>
          <a:xfrm rot="16200000" flipH="1">
            <a:off x="9400660" y="1128467"/>
            <a:ext cx="452062" cy="87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D0C10965-986C-824A-A434-4503EBF45968}"/>
              </a:ext>
            </a:extLst>
          </p:cNvPr>
          <p:cNvCxnSpPr>
            <a:stCxn id="81" idx="2"/>
            <a:endCxn id="161" idx="0"/>
          </p:cNvCxnSpPr>
          <p:nvPr/>
        </p:nvCxnSpPr>
        <p:spPr>
          <a:xfrm rot="16200000" flipH="1">
            <a:off x="10052499" y="476628"/>
            <a:ext cx="452061" cy="2180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24FD08-8F57-5244-8D81-31D180365A6C}"/>
              </a:ext>
            </a:extLst>
          </p:cNvPr>
          <p:cNvSpPr/>
          <p:nvPr/>
        </p:nvSpPr>
        <p:spPr>
          <a:xfrm>
            <a:off x="5986984" y="5607010"/>
            <a:ext cx="2692103" cy="359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data_medstar_aps_merged_01_merge.Rmd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359C8F58-CB38-3246-80F1-BB8554718DF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 rot="16200000" flipH="1">
            <a:off x="5898141" y="4172114"/>
            <a:ext cx="352023" cy="2517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15DAB329-12E9-054D-AFA1-F703C9FD877A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 rot="5400000">
            <a:off x="6313937" y="3173716"/>
            <a:ext cx="3452394" cy="141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175207CF-576F-0F4A-A22B-3AAC95CACEB1}"/>
              </a:ext>
            </a:extLst>
          </p:cNvPr>
          <p:cNvCxnSpPr>
            <a:stCxn id="160" idx="2"/>
          </p:cNvCxnSpPr>
          <p:nvPr/>
        </p:nvCxnSpPr>
        <p:spPr>
          <a:xfrm rot="5400000">
            <a:off x="6967431" y="2520935"/>
            <a:ext cx="3466102" cy="272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80F79231-989F-F74E-B30E-321B1A7FF9C2}"/>
              </a:ext>
            </a:extLst>
          </p:cNvPr>
          <p:cNvCxnSpPr>
            <a:cxnSpLocks/>
            <a:stCxn id="161" idx="2"/>
            <a:endCxn id="170" idx="0"/>
          </p:cNvCxnSpPr>
          <p:nvPr/>
        </p:nvCxnSpPr>
        <p:spPr>
          <a:xfrm rot="5400000">
            <a:off x="7623672" y="1861885"/>
            <a:ext cx="3454489" cy="4035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43057915-FE0D-B340-B158-6445B9FA866C}"/>
              </a:ext>
            </a:extLst>
          </p:cNvPr>
          <p:cNvCxnSpPr>
            <a:cxnSpLocks/>
            <a:stCxn id="82" idx="2"/>
            <a:endCxn id="170" idx="0"/>
          </p:cNvCxnSpPr>
          <p:nvPr/>
        </p:nvCxnSpPr>
        <p:spPr>
          <a:xfrm rot="16200000" flipH="1">
            <a:off x="3077087" y="1351060"/>
            <a:ext cx="3452391" cy="5059507"/>
          </a:xfrm>
          <a:prstGeom prst="bentConnector3">
            <a:avLst>
              <a:gd name="adj1" fmla="val 6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C6E70-AEBC-444F-88EC-10D13CB87EF2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7333036" y="2154617"/>
            <a:ext cx="0" cy="345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317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Brad</dc:creator>
  <cp:lastModifiedBy>Cannell, Michael B</cp:lastModifiedBy>
  <cp:revision>29</cp:revision>
  <dcterms:created xsi:type="dcterms:W3CDTF">2018-03-02T03:43:58Z</dcterms:created>
  <dcterms:modified xsi:type="dcterms:W3CDTF">2018-09-20T02:25:30Z</dcterms:modified>
</cp:coreProperties>
</file>