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3" r:id="rId2"/>
    <p:sldId id="303" r:id="rId3"/>
    <p:sldId id="265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79864"/>
  </p:normalViewPr>
  <p:slideViewPr>
    <p:cSldViewPr snapToGrid="0" snapToObjects="1">
      <p:cViewPr varScale="1">
        <p:scale>
          <a:sx n="50" d="100"/>
          <a:sy n="50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41AD1-F245-7441-86A4-0F38F73E86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24CCC6-7FFE-3F41-BFCB-7A46189CBFCE}">
      <dgm:prSet phldrT="[Text]"/>
      <dgm:spPr>
        <a:solidFill>
          <a:srgbClr val="174F86"/>
        </a:solidFill>
      </dgm:spPr>
      <dgm:t>
        <a:bodyPr/>
        <a:lstStyle/>
        <a:p>
          <a:r>
            <a:rPr lang="en-US" dirty="0"/>
            <a:t>Descriptive Analysis</a:t>
          </a:r>
        </a:p>
      </dgm:t>
    </dgm:pt>
    <dgm:pt modelId="{0D2410DB-8791-F94A-B05A-E0E5C82D7A84}" type="parTrans" cxnId="{1BC683D9-3529-CF43-AA51-4D224C0FBF6C}">
      <dgm:prSet/>
      <dgm:spPr/>
      <dgm:t>
        <a:bodyPr/>
        <a:lstStyle/>
        <a:p>
          <a:endParaRPr lang="en-US"/>
        </a:p>
      </dgm:t>
    </dgm:pt>
    <dgm:pt modelId="{48FC403F-F4CC-CD44-B255-F11D00146986}" type="sibTrans" cxnId="{1BC683D9-3529-CF43-AA51-4D224C0FBF6C}">
      <dgm:prSet/>
      <dgm:spPr/>
      <dgm:t>
        <a:bodyPr/>
        <a:lstStyle/>
        <a:p>
          <a:endParaRPr lang="en-US"/>
        </a:p>
      </dgm:t>
    </dgm:pt>
    <dgm:pt modelId="{B66B7AE6-BC8D-2748-99EA-3CD68817A111}">
      <dgm:prSet phldrT="[Text]"/>
      <dgm:spPr>
        <a:solidFill>
          <a:srgbClr val="174F86"/>
        </a:solidFill>
      </dgm:spPr>
      <dgm:t>
        <a:bodyPr/>
        <a:lstStyle/>
        <a:p>
          <a:r>
            <a:rPr lang="en-US" dirty="0"/>
            <a:t>Numerical</a:t>
          </a:r>
        </a:p>
      </dgm:t>
    </dgm:pt>
    <dgm:pt modelId="{E4E0BB73-0851-9A40-929D-40CC4EF46BF0}" type="parTrans" cxnId="{D1943B79-C8E8-3A4E-8BA0-8523D6D4DDC1}">
      <dgm:prSet/>
      <dgm:spPr/>
      <dgm:t>
        <a:bodyPr/>
        <a:lstStyle/>
        <a:p>
          <a:endParaRPr lang="en-US"/>
        </a:p>
      </dgm:t>
    </dgm:pt>
    <dgm:pt modelId="{D12A01FB-4A1D-9D40-B651-7B333F696F4C}" type="sibTrans" cxnId="{D1943B79-C8E8-3A4E-8BA0-8523D6D4DDC1}">
      <dgm:prSet/>
      <dgm:spPr/>
      <dgm:t>
        <a:bodyPr/>
        <a:lstStyle/>
        <a:p>
          <a:endParaRPr lang="en-US"/>
        </a:p>
      </dgm:t>
    </dgm:pt>
    <dgm:pt modelId="{25EE2E94-392A-424F-8E0E-BDE46466F78D}">
      <dgm:prSet phldrT="[Text]"/>
      <dgm:spPr>
        <a:solidFill>
          <a:srgbClr val="174F86"/>
        </a:solidFill>
      </dgm:spPr>
      <dgm:t>
        <a:bodyPr/>
        <a:lstStyle/>
        <a:p>
          <a:r>
            <a:rPr lang="en-US" dirty="0"/>
            <a:t>Categorical</a:t>
          </a:r>
        </a:p>
      </dgm:t>
    </dgm:pt>
    <dgm:pt modelId="{FF4FC64D-5114-6046-B1D9-DFEDB42779FF}" type="parTrans" cxnId="{3DEB75E2-E16B-0148-8620-F00BA194D269}">
      <dgm:prSet/>
      <dgm:spPr/>
      <dgm:t>
        <a:bodyPr/>
        <a:lstStyle/>
        <a:p>
          <a:endParaRPr lang="en-US"/>
        </a:p>
      </dgm:t>
    </dgm:pt>
    <dgm:pt modelId="{8F23487C-F044-A44C-B324-93E58E04F5DF}" type="sibTrans" cxnId="{3DEB75E2-E16B-0148-8620-F00BA194D269}">
      <dgm:prSet/>
      <dgm:spPr/>
      <dgm:t>
        <a:bodyPr/>
        <a:lstStyle/>
        <a:p>
          <a:endParaRPr lang="en-US"/>
        </a:p>
      </dgm:t>
    </dgm:pt>
    <dgm:pt modelId="{4D1EC002-A042-2C4B-9236-933FCEB4258A}">
      <dgm:prSet/>
      <dgm:spPr>
        <a:solidFill>
          <a:srgbClr val="174F86">
            <a:alpha val="25000"/>
          </a:srgbClr>
        </a:solidFill>
        <a:ln>
          <a:solidFill>
            <a:schemeClr val="lt1"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r>
            <a:rPr lang="en-US" dirty="0"/>
            <a:t>Continuous</a:t>
          </a:r>
        </a:p>
      </dgm:t>
    </dgm:pt>
    <dgm:pt modelId="{4CE08167-04C6-B64B-A0E6-B95EAB2C164C}" type="parTrans" cxnId="{9E62A05C-5DDF-6449-9BD6-8E9BDFD1F722}">
      <dgm:prSet/>
      <dgm:spPr>
        <a:ln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endParaRPr lang="en-US"/>
        </a:p>
      </dgm:t>
    </dgm:pt>
    <dgm:pt modelId="{274E5226-DB67-5149-8C2C-93E15AC6D568}" type="sibTrans" cxnId="{9E62A05C-5DDF-6449-9BD6-8E9BDFD1F722}">
      <dgm:prSet/>
      <dgm:spPr/>
      <dgm:t>
        <a:bodyPr/>
        <a:lstStyle/>
        <a:p>
          <a:endParaRPr lang="en-US"/>
        </a:p>
      </dgm:t>
    </dgm:pt>
    <dgm:pt modelId="{E2A500A3-0DC5-3140-89C6-BDF310BEC34D}">
      <dgm:prSet/>
      <dgm:spPr>
        <a:solidFill>
          <a:srgbClr val="174F86">
            <a:alpha val="25000"/>
          </a:srgbClr>
        </a:solidFill>
        <a:ln>
          <a:solidFill>
            <a:schemeClr val="lt1"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r>
            <a:rPr lang="en-US" dirty="0"/>
            <a:t>Discrete</a:t>
          </a:r>
        </a:p>
      </dgm:t>
    </dgm:pt>
    <dgm:pt modelId="{33EDC884-FA20-A64E-ACB4-31589731FA9C}" type="parTrans" cxnId="{826DDE8E-193F-0C43-B60B-2D3BB4609C5B}">
      <dgm:prSet/>
      <dgm:spPr>
        <a:ln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endParaRPr lang="en-US"/>
        </a:p>
      </dgm:t>
    </dgm:pt>
    <dgm:pt modelId="{EB2326BF-4E79-9549-8984-A550F5903F5B}" type="sibTrans" cxnId="{826DDE8E-193F-0C43-B60B-2D3BB4609C5B}">
      <dgm:prSet/>
      <dgm:spPr/>
      <dgm:t>
        <a:bodyPr/>
        <a:lstStyle/>
        <a:p>
          <a:endParaRPr lang="en-US"/>
        </a:p>
      </dgm:t>
    </dgm:pt>
    <dgm:pt modelId="{3A8B3C8B-5E4F-DB43-B7C5-7C84AC46CF4E}">
      <dgm:prSet/>
      <dgm:spPr>
        <a:solidFill>
          <a:srgbClr val="174F86">
            <a:alpha val="25000"/>
          </a:srgbClr>
        </a:solidFill>
        <a:ln>
          <a:solidFill>
            <a:schemeClr val="lt1"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r>
            <a:rPr lang="en-US" dirty="0"/>
            <a:t>Numerical</a:t>
          </a:r>
        </a:p>
      </dgm:t>
    </dgm:pt>
    <dgm:pt modelId="{204193E6-F6A5-3145-8509-922BCE6B2DE3}" type="parTrans" cxnId="{9BEDA97C-770C-6D4B-B104-41FF3673C55B}">
      <dgm:prSet/>
      <dgm:spPr>
        <a:ln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endParaRPr lang="en-US"/>
        </a:p>
      </dgm:t>
    </dgm:pt>
    <dgm:pt modelId="{E8484207-19BD-484B-96F0-F69333F079A3}" type="sibTrans" cxnId="{9BEDA97C-770C-6D4B-B104-41FF3673C55B}">
      <dgm:prSet/>
      <dgm:spPr/>
      <dgm:t>
        <a:bodyPr/>
        <a:lstStyle/>
        <a:p>
          <a:endParaRPr lang="en-US"/>
        </a:p>
      </dgm:t>
    </dgm:pt>
    <dgm:pt modelId="{206C31FF-1A1B-7847-8F99-0934C1ABA91B}">
      <dgm:prSet/>
      <dgm:spPr>
        <a:solidFill>
          <a:srgbClr val="174F86">
            <a:alpha val="25000"/>
          </a:srgbClr>
        </a:solidFill>
        <a:ln>
          <a:solidFill>
            <a:schemeClr val="lt1"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r>
            <a:rPr lang="en-US" dirty="0"/>
            <a:t>Graphical</a:t>
          </a:r>
        </a:p>
      </dgm:t>
    </dgm:pt>
    <dgm:pt modelId="{3D568591-9670-A74F-99F2-C2A5567FDE20}" type="parTrans" cxnId="{3BC5C156-B0E2-574A-B8D1-3E654D7F07D7}">
      <dgm:prSet/>
      <dgm:spPr>
        <a:ln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endParaRPr lang="en-US"/>
        </a:p>
      </dgm:t>
    </dgm:pt>
    <dgm:pt modelId="{A66B360B-6810-1C4C-9839-FD5F6F63A92E}" type="sibTrans" cxnId="{3BC5C156-B0E2-574A-B8D1-3E654D7F07D7}">
      <dgm:prSet/>
      <dgm:spPr/>
      <dgm:t>
        <a:bodyPr/>
        <a:lstStyle/>
        <a:p>
          <a:endParaRPr lang="en-US"/>
        </a:p>
      </dgm:t>
    </dgm:pt>
    <dgm:pt modelId="{1E523BAC-FFF7-4343-BE7D-BCEDFCA1EF05}">
      <dgm:prSet/>
      <dgm:spPr>
        <a:solidFill>
          <a:srgbClr val="174F86">
            <a:alpha val="25000"/>
          </a:srgbClr>
        </a:solidFill>
        <a:ln>
          <a:solidFill>
            <a:schemeClr val="lt1"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r>
            <a:rPr lang="en-US" dirty="0"/>
            <a:t>Numerical</a:t>
          </a:r>
        </a:p>
      </dgm:t>
    </dgm:pt>
    <dgm:pt modelId="{461C1EE8-418C-3D42-9859-22371ACEB801}" type="parTrans" cxnId="{28ED5FF8-EC2F-5645-8341-8B551F31073C}">
      <dgm:prSet/>
      <dgm:spPr>
        <a:ln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endParaRPr lang="en-US"/>
        </a:p>
      </dgm:t>
    </dgm:pt>
    <dgm:pt modelId="{E043797B-FADF-6846-832D-4DD22AAE89CA}" type="sibTrans" cxnId="{28ED5FF8-EC2F-5645-8341-8B551F31073C}">
      <dgm:prSet/>
      <dgm:spPr/>
      <dgm:t>
        <a:bodyPr/>
        <a:lstStyle/>
        <a:p>
          <a:endParaRPr lang="en-US"/>
        </a:p>
      </dgm:t>
    </dgm:pt>
    <dgm:pt modelId="{F8C6DC9A-9BCD-224B-A0B4-1D494347786C}">
      <dgm:prSet/>
      <dgm:spPr>
        <a:solidFill>
          <a:srgbClr val="174F86">
            <a:alpha val="25000"/>
          </a:srgbClr>
        </a:solidFill>
        <a:ln>
          <a:solidFill>
            <a:schemeClr val="lt1"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r>
            <a:rPr lang="en-US" dirty="0"/>
            <a:t>Graphical</a:t>
          </a:r>
        </a:p>
      </dgm:t>
    </dgm:pt>
    <dgm:pt modelId="{3AD393A5-68B6-D742-B9C5-2DE6ED1EA066}" type="parTrans" cxnId="{8C309A04-45CC-6D4A-AD6B-954108875B86}">
      <dgm:prSet/>
      <dgm:spPr>
        <a:ln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endParaRPr lang="en-US"/>
        </a:p>
      </dgm:t>
    </dgm:pt>
    <dgm:pt modelId="{0511562A-DA33-4240-9FA0-B575031D9938}" type="sibTrans" cxnId="{8C309A04-45CC-6D4A-AD6B-954108875B86}">
      <dgm:prSet/>
      <dgm:spPr/>
      <dgm:t>
        <a:bodyPr/>
        <a:lstStyle/>
        <a:p>
          <a:endParaRPr lang="en-US"/>
        </a:p>
      </dgm:t>
    </dgm:pt>
    <dgm:pt modelId="{E3A097E0-7805-454B-95F8-A64A5353C341}">
      <dgm:prSet phldrT="[Text]"/>
      <dgm:spPr>
        <a:solidFill>
          <a:srgbClr val="174F86">
            <a:alpha val="25000"/>
          </a:srgbClr>
        </a:solidFill>
        <a:ln>
          <a:solidFill>
            <a:schemeClr val="lt1"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r>
            <a:rPr lang="en-US" dirty="0"/>
            <a:t>Ordinal</a:t>
          </a:r>
        </a:p>
      </dgm:t>
    </dgm:pt>
    <dgm:pt modelId="{E14AEE52-D48B-224B-AE0C-F3D23DB65373}" type="parTrans" cxnId="{31F2A06F-5C81-4643-8B8C-FB3719D1A11E}">
      <dgm:prSet/>
      <dgm:spPr>
        <a:ln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endParaRPr lang="en-US"/>
        </a:p>
      </dgm:t>
    </dgm:pt>
    <dgm:pt modelId="{E83B350A-403E-4745-BB7C-A7E638AF50A5}" type="sibTrans" cxnId="{31F2A06F-5C81-4643-8B8C-FB3719D1A11E}">
      <dgm:prSet/>
      <dgm:spPr/>
      <dgm:t>
        <a:bodyPr/>
        <a:lstStyle/>
        <a:p>
          <a:endParaRPr lang="en-US"/>
        </a:p>
      </dgm:t>
    </dgm:pt>
    <dgm:pt modelId="{91B6B889-9932-E848-A192-5B9A7E201F73}">
      <dgm:prSet phldrT="[Text]"/>
      <dgm:spPr>
        <a:solidFill>
          <a:srgbClr val="174F86">
            <a:alpha val="25000"/>
          </a:srgbClr>
        </a:solidFill>
        <a:ln>
          <a:solidFill>
            <a:schemeClr val="lt1"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r>
            <a:rPr lang="en-US" dirty="0"/>
            <a:t>Nominal</a:t>
          </a:r>
        </a:p>
      </dgm:t>
    </dgm:pt>
    <dgm:pt modelId="{90DF4CBA-1956-F04A-9A75-EAF1C858E535}" type="parTrans" cxnId="{388125CC-60A1-AB4E-A959-86EECC6F7B4F}">
      <dgm:prSet/>
      <dgm:spPr>
        <a:ln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endParaRPr lang="en-US"/>
        </a:p>
      </dgm:t>
    </dgm:pt>
    <dgm:pt modelId="{9B0DAEF1-739B-184A-89AD-FA5A6D4F4B8D}" type="sibTrans" cxnId="{388125CC-60A1-AB4E-A959-86EECC6F7B4F}">
      <dgm:prSet/>
      <dgm:spPr/>
      <dgm:t>
        <a:bodyPr/>
        <a:lstStyle/>
        <a:p>
          <a:endParaRPr lang="en-US"/>
        </a:p>
      </dgm:t>
    </dgm:pt>
    <dgm:pt modelId="{9D2E8CD7-9C98-C149-AB8F-248F3B33B261}">
      <dgm:prSet phldrT="[Text]"/>
      <dgm:spPr>
        <a:solidFill>
          <a:srgbClr val="174F86">
            <a:alpha val="25000"/>
          </a:srgbClr>
        </a:solidFill>
        <a:ln>
          <a:solidFill>
            <a:schemeClr val="lt1"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r>
            <a:rPr lang="en-US" dirty="0"/>
            <a:t>Numerical</a:t>
          </a:r>
        </a:p>
      </dgm:t>
    </dgm:pt>
    <dgm:pt modelId="{FA451686-3615-884A-A6D8-6654D73059FC}" type="parTrans" cxnId="{D7D1F4E1-12E4-564B-8F53-522096EDA83A}">
      <dgm:prSet/>
      <dgm:spPr>
        <a:ln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endParaRPr lang="en-US"/>
        </a:p>
      </dgm:t>
    </dgm:pt>
    <dgm:pt modelId="{EB26634B-6D85-5D43-A310-6EAB9461843A}" type="sibTrans" cxnId="{D7D1F4E1-12E4-564B-8F53-522096EDA83A}">
      <dgm:prSet/>
      <dgm:spPr/>
      <dgm:t>
        <a:bodyPr/>
        <a:lstStyle/>
        <a:p>
          <a:endParaRPr lang="en-US"/>
        </a:p>
      </dgm:t>
    </dgm:pt>
    <dgm:pt modelId="{4D5B128C-DC29-9248-BB0E-DBD32FF2B4A6}">
      <dgm:prSet phldrT="[Text]"/>
      <dgm:spPr>
        <a:solidFill>
          <a:srgbClr val="174F86">
            <a:alpha val="25000"/>
          </a:srgbClr>
        </a:solidFill>
        <a:ln>
          <a:solidFill>
            <a:schemeClr val="lt1"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r>
            <a:rPr lang="en-US" dirty="0"/>
            <a:t>Graphical</a:t>
          </a:r>
        </a:p>
      </dgm:t>
    </dgm:pt>
    <dgm:pt modelId="{A8A9E15D-9AA4-0B44-A743-03155D664D5B}" type="parTrans" cxnId="{6520F3CF-FC00-5143-BA4B-DC05C8939DF0}">
      <dgm:prSet/>
      <dgm:spPr>
        <a:ln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endParaRPr lang="en-US"/>
        </a:p>
      </dgm:t>
    </dgm:pt>
    <dgm:pt modelId="{8EB7AEDF-5A26-2147-8576-05793E75D3EB}" type="sibTrans" cxnId="{6520F3CF-FC00-5143-BA4B-DC05C8939DF0}">
      <dgm:prSet/>
      <dgm:spPr/>
      <dgm:t>
        <a:bodyPr/>
        <a:lstStyle/>
        <a:p>
          <a:endParaRPr lang="en-US"/>
        </a:p>
      </dgm:t>
    </dgm:pt>
    <dgm:pt modelId="{9B48ED41-6A85-364C-9BD8-0B1905F2B781}">
      <dgm:prSet phldrT="[Text]"/>
      <dgm:spPr>
        <a:solidFill>
          <a:srgbClr val="174F86">
            <a:alpha val="25000"/>
          </a:srgbClr>
        </a:solidFill>
        <a:ln>
          <a:solidFill>
            <a:schemeClr val="lt1"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r>
            <a:rPr lang="en-US" dirty="0"/>
            <a:t>Numerical</a:t>
          </a:r>
        </a:p>
      </dgm:t>
    </dgm:pt>
    <dgm:pt modelId="{D12F3307-9A09-B545-A1F3-D606CF2870BA}" type="parTrans" cxnId="{E1533303-BAFB-5D4B-BD0E-30A06F6FF2B2}">
      <dgm:prSet/>
      <dgm:spPr>
        <a:ln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endParaRPr lang="en-US"/>
        </a:p>
      </dgm:t>
    </dgm:pt>
    <dgm:pt modelId="{E476E306-8CC1-2B42-A82F-C089FE8F9A30}" type="sibTrans" cxnId="{E1533303-BAFB-5D4B-BD0E-30A06F6FF2B2}">
      <dgm:prSet/>
      <dgm:spPr/>
      <dgm:t>
        <a:bodyPr/>
        <a:lstStyle/>
        <a:p>
          <a:endParaRPr lang="en-US"/>
        </a:p>
      </dgm:t>
    </dgm:pt>
    <dgm:pt modelId="{2674BA82-974B-B04B-94AB-C47422210D8B}">
      <dgm:prSet phldrT="[Text]"/>
      <dgm:spPr>
        <a:solidFill>
          <a:srgbClr val="174F86">
            <a:alpha val="25000"/>
          </a:srgbClr>
        </a:solidFill>
        <a:ln>
          <a:solidFill>
            <a:schemeClr val="lt1"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r>
            <a:rPr lang="en-US" dirty="0"/>
            <a:t>Graphical</a:t>
          </a:r>
        </a:p>
      </dgm:t>
    </dgm:pt>
    <dgm:pt modelId="{27B2DAC2-1081-0D45-9E44-150A69D7D128}" type="parTrans" cxnId="{7BC26ED0-0C8C-8D4F-BB4A-7207FCF0B2AF}">
      <dgm:prSet/>
      <dgm:spPr>
        <a:ln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endParaRPr lang="en-US"/>
        </a:p>
      </dgm:t>
    </dgm:pt>
    <dgm:pt modelId="{F0FA5856-1B6A-164E-A81A-69B022B9E5D2}" type="sibTrans" cxnId="{7BC26ED0-0C8C-8D4F-BB4A-7207FCF0B2AF}">
      <dgm:prSet/>
      <dgm:spPr/>
      <dgm:t>
        <a:bodyPr/>
        <a:lstStyle/>
        <a:p>
          <a:endParaRPr lang="en-US"/>
        </a:p>
      </dgm:t>
    </dgm:pt>
    <dgm:pt modelId="{1F130FC6-C5D8-644F-AC02-7425F2F3607B}">
      <dgm:prSet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EA51EC99-5A07-3045-BAC6-61ECD7D9D647}" type="parTrans" cxnId="{9EDA8634-178A-1446-92DA-7A2442B86D1B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6D6411E4-2170-A840-909C-921A5C52B210}" type="sibTrans" cxnId="{9EDA8634-178A-1446-92DA-7A2442B86D1B}">
      <dgm:prSet/>
      <dgm:spPr/>
      <dgm:t>
        <a:bodyPr/>
        <a:lstStyle/>
        <a:p>
          <a:endParaRPr lang="en-US"/>
        </a:p>
      </dgm:t>
    </dgm:pt>
    <dgm:pt modelId="{97D501BC-127F-C048-87C4-417D1FBCE415}">
      <dgm:prSet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353AB0A2-A56A-D144-BA83-19B3C90EF871}" type="parTrans" cxnId="{3D8500FD-D0E5-DB4A-97CC-1ADBBD0C98E9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DD342B18-6330-9346-9EE5-AAC7A2B06A78}" type="sibTrans" cxnId="{3D8500FD-D0E5-DB4A-97CC-1ADBBD0C98E9}">
      <dgm:prSet/>
      <dgm:spPr/>
      <dgm:t>
        <a:bodyPr/>
        <a:lstStyle/>
        <a:p>
          <a:endParaRPr lang="en-US"/>
        </a:p>
      </dgm:t>
    </dgm:pt>
    <dgm:pt modelId="{CE099129-50DA-7F4A-9B78-D70BBE20D377}">
      <dgm:prSet phldrT="[Text]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89910ED1-EEBC-164E-820D-71D88B6764CD}" type="parTrans" cxnId="{8E4CC6EE-130D-5448-B72D-48003DDE2BBE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4CBAEBE1-8A7A-5945-BF81-1F48828BD6EA}" type="sibTrans" cxnId="{8E4CC6EE-130D-5448-B72D-48003DDE2BBE}">
      <dgm:prSet/>
      <dgm:spPr/>
      <dgm:t>
        <a:bodyPr/>
        <a:lstStyle/>
        <a:p>
          <a:endParaRPr lang="en-US"/>
        </a:p>
      </dgm:t>
    </dgm:pt>
    <dgm:pt modelId="{DDAE48C1-465A-8B41-9C41-AB7821F98067}">
      <dgm:prSet phldrT="[Text]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72424175-0C93-0E44-B74C-9C1E7E024835}" type="parTrans" cxnId="{4DD8B95C-9555-6948-9015-5EEB6CB7B0BF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DE17325E-CA34-F14E-BAAB-1EA04944F090}" type="sibTrans" cxnId="{4DD8B95C-9555-6948-9015-5EEB6CB7B0BF}">
      <dgm:prSet/>
      <dgm:spPr/>
      <dgm:t>
        <a:bodyPr/>
        <a:lstStyle/>
        <a:p>
          <a:endParaRPr lang="en-US"/>
        </a:p>
      </dgm:t>
    </dgm:pt>
    <dgm:pt modelId="{E44DBDCD-9D21-C044-880B-DED2BF2AF7A3}" type="pres">
      <dgm:prSet presAssocID="{21041AD1-F245-7441-86A4-0F38F73E86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50BC41D-28B1-6949-A581-C96C097E5768}" type="pres">
      <dgm:prSet presAssocID="{B024CCC6-7FFE-3F41-BFCB-7A46189CBFCE}" presName="hierRoot1" presStyleCnt="0">
        <dgm:presLayoutVars>
          <dgm:hierBranch val="init"/>
        </dgm:presLayoutVars>
      </dgm:prSet>
      <dgm:spPr/>
    </dgm:pt>
    <dgm:pt modelId="{1C9EC65C-086C-2644-8C07-483B59C56CB4}" type="pres">
      <dgm:prSet presAssocID="{B024CCC6-7FFE-3F41-BFCB-7A46189CBFCE}" presName="rootComposite1" presStyleCnt="0"/>
      <dgm:spPr/>
    </dgm:pt>
    <dgm:pt modelId="{D388AA8E-8A59-DC4E-8B5B-21BF73A791BA}" type="pres">
      <dgm:prSet presAssocID="{B024CCC6-7FFE-3F41-BFCB-7A46189CBFCE}" presName="rootText1" presStyleLbl="node0" presStyleIdx="0" presStyleCnt="1" custScaleX="180245">
        <dgm:presLayoutVars>
          <dgm:chPref val="3"/>
        </dgm:presLayoutVars>
      </dgm:prSet>
      <dgm:spPr/>
    </dgm:pt>
    <dgm:pt modelId="{BB51FC6C-2781-F443-A6BE-0AB4A465D4DD}" type="pres">
      <dgm:prSet presAssocID="{B024CCC6-7FFE-3F41-BFCB-7A46189CBFCE}" presName="rootConnector1" presStyleLbl="node1" presStyleIdx="0" presStyleCnt="0"/>
      <dgm:spPr/>
    </dgm:pt>
    <dgm:pt modelId="{805A1F6F-1875-754E-ACE5-FC4F6E183082}" type="pres">
      <dgm:prSet presAssocID="{B024CCC6-7FFE-3F41-BFCB-7A46189CBFCE}" presName="hierChild2" presStyleCnt="0"/>
      <dgm:spPr/>
    </dgm:pt>
    <dgm:pt modelId="{0F7E9128-3D70-6A40-8FE8-9ACF79469692}" type="pres">
      <dgm:prSet presAssocID="{E4E0BB73-0851-9A40-929D-40CC4EF46BF0}" presName="Name37" presStyleLbl="parChTrans1D2" presStyleIdx="0" presStyleCnt="2"/>
      <dgm:spPr/>
    </dgm:pt>
    <dgm:pt modelId="{1FB37E58-18A0-904B-916D-E367CBCAA898}" type="pres">
      <dgm:prSet presAssocID="{B66B7AE6-BC8D-2748-99EA-3CD68817A111}" presName="hierRoot2" presStyleCnt="0">
        <dgm:presLayoutVars>
          <dgm:hierBranch val="init"/>
        </dgm:presLayoutVars>
      </dgm:prSet>
      <dgm:spPr/>
    </dgm:pt>
    <dgm:pt modelId="{EBFC6F1B-E534-1040-A3D6-F4BE67FAB200}" type="pres">
      <dgm:prSet presAssocID="{B66B7AE6-BC8D-2748-99EA-3CD68817A111}" presName="rootComposite" presStyleCnt="0"/>
      <dgm:spPr/>
    </dgm:pt>
    <dgm:pt modelId="{137074A2-077F-4D47-A414-4F47CC4FE28A}" type="pres">
      <dgm:prSet presAssocID="{B66B7AE6-BC8D-2748-99EA-3CD68817A111}" presName="rootText" presStyleLbl="node2" presStyleIdx="0" presStyleCnt="2">
        <dgm:presLayoutVars>
          <dgm:chPref val="3"/>
        </dgm:presLayoutVars>
      </dgm:prSet>
      <dgm:spPr/>
    </dgm:pt>
    <dgm:pt modelId="{9E7F5DBF-78DF-D842-ACDA-EED8186DFF8E}" type="pres">
      <dgm:prSet presAssocID="{B66B7AE6-BC8D-2748-99EA-3CD68817A111}" presName="rootConnector" presStyleLbl="node2" presStyleIdx="0" presStyleCnt="2"/>
      <dgm:spPr/>
    </dgm:pt>
    <dgm:pt modelId="{1EA45A48-0B82-2042-841C-8575F0B74FD4}" type="pres">
      <dgm:prSet presAssocID="{B66B7AE6-BC8D-2748-99EA-3CD68817A111}" presName="hierChild4" presStyleCnt="0"/>
      <dgm:spPr/>
    </dgm:pt>
    <dgm:pt modelId="{7C737419-BDB8-CF4E-BBCC-580C842DCDA0}" type="pres">
      <dgm:prSet presAssocID="{4CE08167-04C6-B64B-A0E6-B95EAB2C164C}" presName="Name37" presStyleLbl="parChTrans1D3" presStyleIdx="0" presStyleCnt="4"/>
      <dgm:spPr/>
    </dgm:pt>
    <dgm:pt modelId="{C031E06D-E35C-584F-B569-4B1568B93D59}" type="pres">
      <dgm:prSet presAssocID="{4D1EC002-A042-2C4B-9236-933FCEB4258A}" presName="hierRoot2" presStyleCnt="0">
        <dgm:presLayoutVars>
          <dgm:hierBranch val="init"/>
        </dgm:presLayoutVars>
      </dgm:prSet>
      <dgm:spPr/>
    </dgm:pt>
    <dgm:pt modelId="{34C24A5A-3BA4-F54C-8E73-D03E8E94855E}" type="pres">
      <dgm:prSet presAssocID="{4D1EC002-A042-2C4B-9236-933FCEB4258A}" presName="rootComposite" presStyleCnt="0"/>
      <dgm:spPr/>
    </dgm:pt>
    <dgm:pt modelId="{68401302-9CA6-6444-BDFB-D7588AEE381A}" type="pres">
      <dgm:prSet presAssocID="{4D1EC002-A042-2C4B-9236-933FCEB4258A}" presName="rootText" presStyleLbl="node3" presStyleIdx="0" presStyleCnt="4">
        <dgm:presLayoutVars>
          <dgm:chPref val="3"/>
        </dgm:presLayoutVars>
      </dgm:prSet>
      <dgm:spPr/>
    </dgm:pt>
    <dgm:pt modelId="{529341ED-DD48-324F-AB2A-33CE81F586D4}" type="pres">
      <dgm:prSet presAssocID="{4D1EC002-A042-2C4B-9236-933FCEB4258A}" presName="rootConnector" presStyleLbl="node3" presStyleIdx="0" presStyleCnt="4"/>
      <dgm:spPr/>
    </dgm:pt>
    <dgm:pt modelId="{B5CB3EFF-ADA1-8249-9F47-1AE11D14519C}" type="pres">
      <dgm:prSet presAssocID="{4D1EC002-A042-2C4B-9236-933FCEB4258A}" presName="hierChild4" presStyleCnt="0"/>
      <dgm:spPr/>
    </dgm:pt>
    <dgm:pt modelId="{C27ACFB6-5E1B-B847-BD9A-7F8460AC7E9F}" type="pres">
      <dgm:prSet presAssocID="{204193E6-F6A5-3145-8509-922BCE6B2DE3}" presName="Name37" presStyleLbl="parChTrans1D4" presStyleIdx="0" presStyleCnt="12"/>
      <dgm:spPr/>
    </dgm:pt>
    <dgm:pt modelId="{76EEBDDB-39F5-4E4A-A444-AC635EEDE16A}" type="pres">
      <dgm:prSet presAssocID="{3A8B3C8B-5E4F-DB43-B7C5-7C84AC46CF4E}" presName="hierRoot2" presStyleCnt="0">
        <dgm:presLayoutVars>
          <dgm:hierBranch val="init"/>
        </dgm:presLayoutVars>
      </dgm:prSet>
      <dgm:spPr/>
    </dgm:pt>
    <dgm:pt modelId="{995DF7D0-6A0A-6841-96BC-49FD168FA662}" type="pres">
      <dgm:prSet presAssocID="{3A8B3C8B-5E4F-DB43-B7C5-7C84AC46CF4E}" presName="rootComposite" presStyleCnt="0"/>
      <dgm:spPr/>
    </dgm:pt>
    <dgm:pt modelId="{D3639317-E956-1A4D-90CE-208E9B8E111E}" type="pres">
      <dgm:prSet presAssocID="{3A8B3C8B-5E4F-DB43-B7C5-7C84AC46CF4E}" presName="rootText" presStyleLbl="node4" presStyleIdx="0" presStyleCnt="12">
        <dgm:presLayoutVars>
          <dgm:chPref val="3"/>
        </dgm:presLayoutVars>
      </dgm:prSet>
      <dgm:spPr/>
    </dgm:pt>
    <dgm:pt modelId="{BAAA405A-17E2-1E4B-AA43-A0DD7E7A452A}" type="pres">
      <dgm:prSet presAssocID="{3A8B3C8B-5E4F-DB43-B7C5-7C84AC46CF4E}" presName="rootConnector" presStyleLbl="node4" presStyleIdx="0" presStyleCnt="12"/>
      <dgm:spPr/>
    </dgm:pt>
    <dgm:pt modelId="{778CCBAF-15B2-E442-8BE1-B803A66776B0}" type="pres">
      <dgm:prSet presAssocID="{3A8B3C8B-5E4F-DB43-B7C5-7C84AC46CF4E}" presName="hierChild4" presStyleCnt="0"/>
      <dgm:spPr/>
    </dgm:pt>
    <dgm:pt modelId="{B9EBDDA1-7CC5-854E-A253-C5C9AB1CE6FB}" type="pres">
      <dgm:prSet presAssocID="{EA51EC99-5A07-3045-BAC6-61ECD7D9D647}" presName="Name37" presStyleLbl="parChTrans1D4" presStyleIdx="1" presStyleCnt="12"/>
      <dgm:spPr/>
    </dgm:pt>
    <dgm:pt modelId="{B374ABD1-A8F5-9541-8EF3-2D663FE940D5}" type="pres">
      <dgm:prSet presAssocID="{1F130FC6-C5D8-644F-AC02-7425F2F3607B}" presName="hierRoot2" presStyleCnt="0">
        <dgm:presLayoutVars>
          <dgm:hierBranch val="init"/>
        </dgm:presLayoutVars>
      </dgm:prSet>
      <dgm:spPr/>
    </dgm:pt>
    <dgm:pt modelId="{A46D0EB7-0F96-8342-97E3-D4000B7A0F4C}" type="pres">
      <dgm:prSet presAssocID="{1F130FC6-C5D8-644F-AC02-7425F2F3607B}" presName="rootComposite" presStyleCnt="0"/>
      <dgm:spPr/>
    </dgm:pt>
    <dgm:pt modelId="{6F1E7BC8-B3FE-4943-BB8D-09CB81C79D9B}" type="pres">
      <dgm:prSet presAssocID="{1F130FC6-C5D8-644F-AC02-7425F2F3607B}" presName="rootText" presStyleLbl="node4" presStyleIdx="1" presStyleCnt="12">
        <dgm:presLayoutVars>
          <dgm:chPref val="3"/>
        </dgm:presLayoutVars>
      </dgm:prSet>
      <dgm:spPr/>
    </dgm:pt>
    <dgm:pt modelId="{CD99B8EC-472F-2F46-B542-6F711726746B}" type="pres">
      <dgm:prSet presAssocID="{1F130FC6-C5D8-644F-AC02-7425F2F3607B}" presName="rootConnector" presStyleLbl="node4" presStyleIdx="1" presStyleCnt="12"/>
      <dgm:spPr/>
    </dgm:pt>
    <dgm:pt modelId="{7E304ADA-F393-E04E-9255-2E24006B1D01}" type="pres">
      <dgm:prSet presAssocID="{1F130FC6-C5D8-644F-AC02-7425F2F3607B}" presName="hierChild4" presStyleCnt="0"/>
      <dgm:spPr/>
    </dgm:pt>
    <dgm:pt modelId="{B8EF8345-2993-3A4C-A01E-E5FBF2B5A3CC}" type="pres">
      <dgm:prSet presAssocID="{1F130FC6-C5D8-644F-AC02-7425F2F3607B}" presName="hierChild5" presStyleCnt="0"/>
      <dgm:spPr/>
    </dgm:pt>
    <dgm:pt modelId="{219CF39A-D09D-F242-B0FE-78883E8949CB}" type="pres">
      <dgm:prSet presAssocID="{3A8B3C8B-5E4F-DB43-B7C5-7C84AC46CF4E}" presName="hierChild5" presStyleCnt="0"/>
      <dgm:spPr/>
    </dgm:pt>
    <dgm:pt modelId="{55F92F22-F6FB-7249-AB67-4F4849699189}" type="pres">
      <dgm:prSet presAssocID="{3D568591-9670-A74F-99F2-C2A5567FDE20}" presName="Name37" presStyleLbl="parChTrans1D4" presStyleIdx="2" presStyleCnt="12"/>
      <dgm:spPr/>
    </dgm:pt>
    <dgm:pt modelId="{B949504F-71B4-204F-8086-927FFC5B5B97}" type="pres">
      <dgm:prSet presAssocID="{206C31FF-1A1B-7847-8F99-0934C1ABA91B}" presName="hierRoot2" presStyleCnt="0">
        <dgm:presLayoutVars>
          <dgm:hierBranch val="init"/>
        </dgm:presLayoutVars>
      </dgm:prSet>
      <dgm:spPr/>
    </dgm:pt>
    <dgm:pt modelId="{8B9A90BB-187B-4E43-9682-FF37571456ED}" type="pres">
      <dgm:prSet presAssocID="{206C31FF-1A1B-7847-8F99-0934C1ABA91B}" presName="rootComposite" presStyleCnt="0"/>
      <dgm:spPr/>
    </dgm:pt>
    <dgm:pt modelId="{B75D5647-5FA9-9B42-AAF5-2316D66754FC}" type="pres">
      <dgm:prSet presAssocID="{206C31FF-1A1B-7847-8F99-0934C1ABA91B}" presName="rootText" presStyleLbl="node4" presStyleIdx="2" presStyleCnt="12">
        <dgm:presLayoutVars>
          <dgm:chPref val="3"/>
        </dgm:presLayoutVars>
      </dgm:prSet>
      <dgm:spPr/>
    </dgm:pt>
    <dgm:pt modelId="{5C482E77-919C-5B47-A412-5F7C907F885A}" type="pres">
      <dgm:prSet presAssocID="{206C31FF-1A1B-7847-8F99-0934C1ABA91B}" presName="rootConnector" presStyleLbl="node4" presStyleIdx="2" presStyleCnt="12"/>
      <dgm:spPr/>
    </dgm:pt>
    <dgm:pt modelId="{9BE651E9-FE1D-5547-920C-9F75270887C7}" type="pres">
      <dgm:prSet presAssocID="{206C31FF-1A1B-7847-8F99-0934C1ABA91B}" presName="hierChild4" presStyleCnt="0"/>
      <dgm:spPr/>
    </dgm:pt>
    <dgm:pt modelId="{365C940A-61ED-3640-A4F2-AB97877D9A7A}" type="pres">
      <dgm:prSet presAssocID="{206C31FF-1A1B-7847-8F99-0934C1ABA91B}" presName="hierChild5" presStyleCnt="0"/>
      <dgm:spPr/>
    </dgm:pt>
    <dgm:pt modelId="{72E10FF6-AB3A-A24C-9B50-1BA775610DA7}" type="pres">
      <dgm:prSet presAssocID="{4D1EC002-A042-2C4B-9236-933FCEB4258A}" presName="hierChild5" presStyleCnt="0"/>
      <dgm:spPr/>
    </dgm:pt>
    <dgm:pt modelId="{2956751E-7CDD-C342-91C9-4FD4AF434944}" type="pres">
      <dgm:prSet presAssocID="{33EDC884-FA20-A64E-ACB4-31589731FA9C}" presName="Name37" presStyleLbl="parChTrans1D3" presStyleIdx="1" presStyleCnt="4"/>
      <dgm:spPr/>
    </dgm:pt>
    <dgm:pt modelId="{171D7B2E-8E02-5A45-96E7-6BC78559E6FA}" type="pres">
      <dgm:prSet presAssocID="{E2A500A3-0DC5-3140-89C6-BDF310BEC34D}" presName="hierRoot2" presStyleCnt="0">
        <dgm:presLayoutVars>
          <dgm:hierBranch val="init"/>
        </dgm:presLayoutVars>
      </dgm:prSet>
      <dgm:spPr/>
    </dgm:pt>
    <dgm:pt modelId="{55A6C961-0FBF-4A48-A7FA-89B66635A12D}" type="pres">
      <dgm:prSet presAssocID="{E2A500A3-0DC5-3140-89C6-BDF310BEC34D}" presName="rootComposite" presStyleCnt="0"/>
      <dgm:spPr/>
    </dgm:pt>
    <dgm:pt modelId="{6189034A-A4A1-354A-925A-D8A63AB8AB0D}" type="pres">
      <dgm:prSet presAssocID="{E2A500A3-0DC5-3140-89C6-BDF310BEC34D}" presName="rootText" presStyleLbl="node3" presStyleIdx="1" presStyleCnt="4">
        <dgm:presLayoutVars>
          <dgm:chPref val="3"/>
        </dgm:presLayoutVars>
      </dgm:prSet>
      <dgm:spPr/>
    </dgm:pt>
    <dgm:pt modelId="{6890629C-1D8D-5142-95B1-16E212431DE6}" type="pres">
      <dgm:prSet presAssocID="{E2A500A3-0DC5-3140-89C6-BDF310BEC34D}" presName="rootConnector" presStyleLbl="node3" presStyleIdx="1" presStyleCnt="4"/>
      <dgm:spPr/>
    </dgm:pt>
    <dgm:pt modelId="{B033BB8F-E1DB-9445-B185-0382396BF3C7}" type="pres">
      <dgm:prSet presAssocID="{E2A500A3-0DC5-3140-89C6-BDF310BEC34D}" presName="hierChild4" presStyleCnt="0"/>
      <dgm:spPr/>
    </dgm:pt>
    <dgm:pt modelId="{45246140-7CB2-5548-A17C-8DA8FB7E5C2B}" type="pres">
      <dgm:prSet presAssocID="{461C1EE8-418C-3D42-9859-22371ACEB801}" presName="Name37" presStyleLbl="parChTrans1D4" presStyleIdx="3" presStyleCnt="12"/>
      <dgm:spPr/>
    </dgm:pt>
    <dgm:pt modelId="{A29669E1-82FC-694E-A1EF-B133CF84519A}" type="pres">
      <dgm:prSet presAssocID="{1E523BAC-FFF7-4343-BE7D-BCEDFCA1EF05}" presName="hierRoot2" presStyleCnt="0">
        <dgm:presLayoutVars>
          <dgm:hierBranch val="init"/>
        </dgm:presLayoutVars>
      </dgm:prSet>
      <dgm:spPr/>
    </dgm:pt>
    <dgm:pt modelId="{9C1D785D-B3A0-AD4B-8A86-1FD3A1A83384}" type="pres">
      <dgm:prSet presAssocID="{1E523BAC-FFF7-4343-BE7D-BCEDFCA1EF05}" presName="rootComposite" presStyleCnt="0"/>
      <dgm:spPr/>
    </dgm:pt>
    <dgm:pt modelId="{52C4D5C4-515A-5A4B-A5C8-AB7AA49125A9}" type="pres">
      <dgm:prSet presAssocID="{1E523BAC-FFF7-4343-BE7D-BCEDFCA1EF05}" presName="rootText" presStyleLbl="node4" presStyleIdx="3" presStyleCnt="12">
        <dgm:presLayoutVars>
          <dgm:chPref val="3"/>
        </dgm:presLayoutVars>
      </dgm:prSet>
      <dgm:spPr/>
    </dgm:pt>
    <dgm:pt modelId="{3FFCCF5B-0017-4545-BC68-AF21B3809DEF}" type="pres">
      <dgm:prSet presAssocID="{1E523BAC-FFF7-4343-BE7D-BCEDFCA1EF05}" presName="rootConnector" presStyleLbl="node4" presStyleIdx="3" presStyleCnt="12"/>
      <dgm:spPr/>
    </dgm:pt>
    <dgm:pt modelId="{6DC4C5F6-9DB4-3343-88B0-888B392AE4EB}" type="pres">
      <dgm:prSet presAssocID="{1E523BAC-FFF7-4343-BE7D-BCEDFCA1EF05}" presName="hierChild4" presStyleCnt="0"/>
      <dgm:spPr/>
    </dgm:pt>
    <dgm:pt modelId="{67023F82-7B6F-604F-8099-2B8319DCCF38}" type="pres">
      <dgm:prSet presAssocID="{353AB0A2-A56A-D144-BA83-19B3C90EF871}" presName="Name37" presStyleLbl="parChTrans1D4" presStyleIdx="4" presStyleCnt="12"/>
      <dgm:spPr/>
    </dgm:pt>
    <dgm:pt modelId="{7B05F67B-D5A5-454C-BC31-D43559205D55}" type="pres">
      <dgm:prSet presAssocID="{97D501BC-127F-C048-87C4-417D1FBCE415}" presName="hierRoot2" presStyleCnt="0">
        <dgm:presLayoutVars>
          <dgm:hierBranch val="init"/>
        </dgm:presLayoutVars>
      </dgm:prSet>
      <dgm:spPr/>
    </dgm:pt>
    <dgm:pt modelId="{B27010BB-A06C-2447-B6B6-F60EB6465F04}" type="pres">
      <dgm:prSet presAssocID="{97D501BC-127F-C048-87C4-417D1FBCE415}" presName="rootComposite" presStyleCnt="0"/>
      <dgm:spPr/>
    </dgm:pt>
    <dgm:pt modelId="{09E0BDFB-1FB8-4E40-BD7A-9651A2A72171}" type="pres">
      <dgm:prSet presAssocID="{97D501BC-127F-C048-87C4-417D1FBCE415}" presName="rootText" presStyleLbl="node4" presStyleIdx="4" presStyleCnt="12">
        <dgm:presLayoutVars>
          <dgm:chPref val="3"/>
        </dgm:presLayoutVars>
      </dgm:prSet>
      <dgm:spPr/>
    </dgm:pt>
    <dgm:pt modelId="{8F864595-9B8D-5B49-9851-3A6DCA531EA0}" type="pres">
      <dgm:prSet presAssocID="{97D501BC-127F-C048-87C4-417D1FBCE415}" presName="rootConnector" presStyleLbl="node4" presStyleIdx="4" presStyleCnt="12"/>
      <dgm:spPr/>
    </dgm:pt>
    <dgm:pt modelId="{A5581085-353F-CB4C-BEB7-2BB2EA00BC99}" type="pres">
      <dgm:prSet presAssocID="{97D501BC-127F-C048-87C4-417D1FBCE415}" presName="hierChild4" presStyleCnt="0"/>
      <dgm:spPr/>
    </dgm:pt>
    <dgm:pt modelId="{7C2797A1-9826-0C45-9253-8C63C5EE42EE}" type="pres">
      <dgm:prSet presAssocID="{97D501BC-127F-C048-87C4-417D1FBCE415}" presName="hierChild5" presStyleCnt="0"/>
      <dgm:spPr/>
    </dgm:pt>
    <dgm:pt modelId="{FF5B348C-D07E-BD48-B430-6C28E74FB5BC}" type="pres">
      <dgm:prSet presAssocID="{1E523BAC-FFF7-4343-BE7D-BCEDFCA1EF05}" presName="hierChild5" presStyleCnt="0"/>
      <dgm:spPr/>
    </dgm:pt>
    <dgm:pt modelId="{8EBFE97E-8B86-AE43-836C-9E23DAC99095}" type="pres">
      <dgm:prSet presAssocID="{3AD393A5-68B6-D742-B9C5-2DE6ED1EA066}" presName="Name37" presStyleLbl="parChTrans1D4" presStyleIdx="5" presStyleCnt="12"/>
      <dgm:spPr/>
    </dgm:pt>
    <dgm:pt modelId="{574EDB97-CF7D-984E-836A-9EECBD26B293}" type="pres">
      <dgm:prSet presAssocID="{F8C6DC9A-9BCD-224B-A0B4-1D494347786C}" presName="hierRoot2" presStyleCnt="0">
        <dgm:presLayoutVars>
          <dgm:hierBranch val="init"/>
        </dgm:presLayoutVars>
      </dgm:prSet>
      <dgm:spPr/>
    </dgm:pt>
    <dgm:pt modelId="{6E024429-42A0-1142-8974-138CA1C6B0D0}" type="pres">
      <dgm:prSet presAssocID="{F8C6DC9A-9BCD-224B-A0B4-1D494347786C}" presName="rootComposite" presStyleCnt="0"/>
      <dgm:spPr/>
    </dgm:pt>
    <dgm:pt modelId="{1A2E1B26-A3C9-1041-BF5A-C54D4A41F562}" type="pres">
      <dgm:prSet presAssocID="{F8C6DC9A-9BCD-224B-A0B4-1D494347786C}" presName="rootText" presStyleLbl="node4" presStyleIdx="5" presStyleCnt="12">
        <dgm:presLayoutVars>
          <dgm:chPref val="3"/>
        </dgm:presLayoutVars>
      </dgm:prSet>
      <dgm:spPr/>
    </dgm:pt>
    <dgm:pt modelId="{D2F34B69-07EB-E343-98A1-94C186ABE32F}" type="pres">
      <dgm:prSet presAssocID="{F8C6DC9A-9BCD-224B-A0B4-1D494347786C}" presName="rootConnector" presStyleLbl="node4" presStyleIdx="5" presStyleCnt="12"/>
      <dgm:spPr/>
    </dgm:pt>
    <dgm:pt modelId="{3E6A8A13-BFD9-544E-82F3-1499A7F93DC3}" type="pres">
      <dgm:prSet presAssocID="{F8C6DC9A-9BCD-224B-A0B4-1D494347786C}" presName="hierChild4" presStyleCnt="0"/>
      <dgm:spPr/>
    </dgm:pt>
    <dgm:pt modelId="{BE298AB1-7622-2148-842F-D0C4B928FA9B}" type="pres">
      <dgm:prSet presAssocID="{F8C6DC9A-9BCD-224B-A0B4-1D494347786C}" presName="hierChild5" presStyleCnt="0"/>
      <dgm:spPr/>
    </dgm:pt>
    <dgm:pt modelId="{D699E3D8-AF38-8F4F-AE65-5A6D02F4662F}" type="pres">
      <dgm:prSet presAssocID="{E2A500A3-0DC5-3140-89C6-BDF310BEC34D}" presName="hierChild5" presStyleCnt="0"/>
      <dgm:spPr/>
    </dgm:pt>
    <dgm:pt modelId="{04F8386A-E20B-D64F-8876-50A1F32CD72E}" type="pres">
      <dgm:prSet presAssocID="{B66B7AE6-BC8D-2748-99EA-3CD68817A111}" presName="hierChild5" presStyleCnt="0"/>
      <dgm:spPr/>
    </dgm:pt>
    <dgm:pt modelId="{470B3A4A-6A86-1A45-B318-8FD7D4F163D4}" type="pres">
      <dgm:prSet presAssocID="{FF4FC64D-5114-6046-B1D9-DFEDB42779FF}" presName="Name37" presStyleLbl="parChTrans1D2" presStyleIdx="1" presStyleCnt="2"/>
      <dgm:spPr/>
    </dgm:pt>
    <dgm:pt modelId="{9D02406D-BB78-C44F-9843-478E14B5C732}" type="pres">
      <dgm:prSet presAssocID="{25EE2E94-392A-424F-8E0E-BDE46466F78D}" presName="hierRoot2" presStyleCnt="0">
        <dgm:presLayoutVars>
          <dgm:hierBranch val="init"/>
        </dgm:presLayoutVars>
      </dgm:prSet>
      <dgm:spPr/>
    </dgm:pt>
    <dgm:pt modelId="{16B9F0F5-BC68-8741-912E-B40FC0BA2C5B}" type="pres">
      <dgm:prSet presAssocID="{25EE2E94-392A-424F-8E0E-BDE46466F78D}" presName="rootComposite" presStyleCnt="0"/>
      <dgm:spPr/>
    </dgm:pt>
    <dgm:pt modelId="{EBF36144-D730-6849-8E1D-DC79E97F027A}" type="pres">
      <dgm:prSet presAssocID="{25EE2E94-392A-424F-8E0E-BDE46466F78D}" presName="rootText" presStyleLbl="node2" presStyleIdx="1" presStyleCnt="2">
        <dgm:presLayoutVars>
          <dgm:chPref val="3"/>
        </dgm:presLayoutVars>
      </dgm:prSet>
      <dgm:spPr/>
    </dgm:pt>
    <dgm:pt modelId="{99E459FB-22BF-5441-BBAB-C6BC72D653B0}" type="pres">
      <dgm:prSet presAssocID="{25EE2E94-392A-424F-8E0E-BDE46466F78D}" presName="rootConnector" presStyleLbl="node2" presStyleIdx="1" presStyleCnt="2"/>
      <dgm:spPr/>
    </dgm:pt>
    <dgm:pt modelId="{B86E6A54-2A91-714B-90EC-6F7B933B5F04}" type="pres">
      <dgm:prSet presAssocID="{25EE2E94-392A-424F-8E0E-BDE46466F78D}" presName="hierChild4" presStyleCnt="0"/>
      <dgm:spPr/>
    </dgm:pt>
    <dgm:pt modelId="{7F9D3D2A-6860-C445-9C13-DF688A7C789E}" type="pres">
      <dgm:prSet presAssocID="{E14AEE52-D48B-224B-AE0C-F3D23DB65373}" presName="Name37" presStyleLbl="parChTrans1D3" presStyleIdx="2" presStyleCnt="4"/>
      <dgm:spPr/>
    </dgm:pt>
    <dgm:pt modelId="{5C7DA9EB-3D54-8C47-A637-046CB0215B59}" type="pres">
      <dgm:prSet presAssocID="{E3A097E0-7805-454B-95F8-A64A5353C341}" presName="hierRoot2" presStyleCnt="0">
        <dgm:presLayoutVars>
          <dgm:hierBranch val="init"/>
        </dgm:presLayoutVars>
      </dgm:prSet>
      <dgm:spPr/>
    </dgm:pt>
    <dgm:pt modelId="{434C2FFF-C23A-1944-9869-C6D322C21D15}" type="pres">
      <dgm:prSet presAssocID="{E3A097E0-7805-454B-95F8-A64A5353C341}" presName="rootComposite" presStyleCnt="0"/>
      <dgm:spPr/>
    </dgm:pt>
    <dgm:pt modelId="{E128F814-D78A-DD44-B6BC-C2172EFA4A5B}" type="pres">
      <dgm:prSet presAssocID="{E3A097E0-7805-454B-95F8-A64A5353C341}" presName="rootText" presStyleLbl="node3" presStyleIdx="2" presStyleCnt="4">
        <dgm:presLayoutVars>
          <dgm:chPref val="3"/>
        </dgm:presLayoutVars>
      </dgm:prSet>
      <dgm:spPr/>
    </dgm:pt>
    <dgm:pt modelId="{1D4341F9-E861-554F-B7DC-F87FAB8E3FD0}" type="pres">
      <dgm:prSet presAssocID="{E3A097E0-7805-454B-95F8-A64A5353C341}" presName="rootConnector" presStyleLbl="node3" presStyleIdx="2" presStyleCnt="4"/>
      <dgm:spPr/>
    </dgm:pt>
    <dgm:pt modelId="{62F0B910-7E62-F74A-8850-8C2462053211}" type="pres">
      <dgm:prSet presAssocID="{E3A097E0-7805-454B-95F8-A64A5353C341}" presName="hierChild4" presStyleCnt="0"/>
      <dgm:spPr/>
    </dgm:pt>
    <dgm:pt modelId="{F2829197-26A2-8841-8EE5-D475B275F75F}" type="pres">
      <dgm:prSet presAssocID="{FA451686-3615-884A-A6D8-6654D73059FC}" presName="Name37" presStyleLbl="parChTrans1D4" presStyleIdx="6" presStyleCnt="12"/>
      <dgm:spPr/>
    </dgm:pt>
    <dgm:pt modelId="{89524BE1-3B0C-B344-990B-F4734A169D26}" type="pres">
      <dgm:prSet presAssocID="{9D2E8CD7-9C98-C149-AB8F-248F3B33B261}" presName="hierRoot2" presStyleCnt="0">
        <dgm:presLayoutVars>
          <dgm:hierBranch val="init"/>
        </dgm:presLayoutVars>
      </dgm:prSet>
      <dgm:spPr/>
    </dgm:pt>
    <dgm:pt modelId="{F2E05E42-F975-5945-8BF0-54C72D44339F}" type="pres">
      <dgm:prSet presAssocID="{9D2E8CD7-9C98-C149-AB8F-248F3B33B261}" presName="rootComposite" presStyleCnt="0"/>
      <dgm:spPr/>
    </dgm:pt>
    <dgm:pt modelId="{E64F4A38-A58C-8E41-8F7C-26ECA8CB26D8}" type="pres">
      <dgm:prSet presAssocID="{9D2E8CD7-9C98-C149-AB8F-248F3B33B261}" presName="rootText" presStyleLbl="node4" presStyleIdx="6" presStyleCnt="12">
        <dgm:presLayoutVars>
          <dgm:chPref val="3"/>
        </dgm:presLayoutVars>
      </dgm:prSet>
      <dgm:spPr/>
    </dgm:pt>
    <dgm:pt modelId="{C5572B1B-5C1C-E842-8D30-41CECDB349D3}" type="pres">
      <dgm:prSet presAssocID="{9D2E8CD7-9C98-C149-AB8F-248F3B33B261}" presName="rootConnector" presStyleLbl="node4" presStyleIdx="6" presStyleCnt="12"/>
      <dgm:spPr/>
    </dgm:pt>
    <dgm:pt modelId="{AFAFA559-2700-404C-B082-0BC4BAA6219D}" type="pres">
      <dgm:prSet presAssocID="{9D2E8CD7-9C98-C149-AB8F-248F3B33B261}" presName="hierChild4" presStyleCnt="0"/>
      <dgm:spPr/>
    </dgm:pt>
    <dgm:pt modelId="{FC79F7D0-F116-734C-8DF4-BBEAE0FA16E9}" type="pres">
      <dgm:prSet presAssocID="{89910ED1-EEBC-164E-820D-71D88B6764CD}" presName="Name37" presStyleLbl="parChTrans1D4" presStyleIdx="7" presStyleCnt="12"/>
      <dgm:spPr/>
    </dgm:pt>
    <dgm:pt modelId="{CEC81A13-F097-2B43-A0B5-B46C9DBC72F5}" type="pres">
      <dgm:prSet presAssocID="{CE099129-50DA-7F4A-9B78-D70BBE20D377}" presName="hierRoot2" presStyleCnt="0">
        <dgm:presLayoutVars>
          <dgm:hierBranch val="init"/>
        </dgm:presLayoutVars>
      </dgm:prSet>
      <dgm:spPr/>
    </dgm:pt>
    <dgm:pt modelId="{22EF20E0-7957-5E46-A365-4D99B2F56148}" type="pres">
      <dgm:prSet presAssocID="{CE099129-50DA-7F4A-9B78-D70BBE20D377}" presName="rootComposite" presStyleCnt="0"/>
      <dgm:spPr/>
    </dgm:pt>
    <dgm:pt modelId="{935DDD21-3758-EF48-9BC7-AC4967CA1720}" type="pres">
      <dgm:prSet presAssocID="{CE099129-50DA-7F4A-9B78-D70BBE20D377}" presName="rootText" presStyleLbl="node4" presStyleIdx="7" presStyleCnt="12">
        <dgm:presLayoutVars>
          <dgm:chPref val="3"/>
        </dgm:presLayoutVars>
      </dgm:prSet>
      <dgm:spPr/>
    </dgm:pt>
    <dgm:pt modelId="{69D127F2-2FC9-5947-A9E6-1F050AC4AAEC}" type="pres">
      <dgm:prSet presAssocID="{CE099129-50DA-7F4A-9B78-D70BBE20D377}" presName="rootConnector" presStyleLbl="node4" presStyleIdx="7" presStyleCnt="12"/>
      <dgm:spPr/>
    </dgm:pt>
    <dgm:pt modelId="{68F5E9EE-86E4-3948-ABC2-8D4FBB6EB89F}" type="pres">
      <dgm:prSet presAssocID="{CE099129-50DA-7F4A-9B78-D70BBE20D377}" presName="hierChild4" presStyleCnt="0"/>
      <dgm:spPr/>
    </dgm:pt>
    <dgm:pt modelId="{F50D455C-683B-AE4A-A36B-7E89B3100665}" type="pres">
      <dgm:prSet presAssocID="{CE099129-50DA-7F4A-9B78-D70BBE20D377}" presName="hierChild5" presStyleCnt="0"/>
      <dgm:spPr/>
    </dgm:pt>
    <dgm:pt modelId="{A0C97BF3-D80F-B946-9379-E5659D96D790}" type="pres">
      <dgm:prSet presAssocID="{9D2E8CD7-9C98-C149-AB8F-248F3B33B261}" presName="hierChild5" presStyleCnt="0"/>
      <dgm:spPr/>
    </dgm:pt>
    <dgm:pt modelId="{00E2770E-330F-6D48-BA52-EE6A359589A7}" type="pres">
      <dgm:prSet presAssocID="{A8A9E15D-9AA4-0B44-A743-03155D664D5B}" presName="Name37" presStyleLbl="parChTrans1D4" presStyleIdx="8" presStyleCnt="12"/>
      <dgm:spPr/>
    </dgm:pt>
    <dgm:pt modelId="{3F082765-EF48-444E-9D9C-55315F5954F2}" type="pres">
      <dgm:prSet presAssocID="{4D5B128C-DC29-9248-BB0E-DBD32FF2B4A6}" presName="hierRoot2" presStyleCnt="0">
        <dgm:presLayoutVars>
          <dgm:hierBranch val="init"/>
        </dgm:presLayoutVars>
      </dgm:prSet>
      <dgm:spPr/>
    </dgm:pt>
    <dgm:pt modelId="{9F10099F-AB39-4941-88E2-30DD36BE33E3}" type="pres">
      <dgm:prSet presAssocID="{4D5B128C-DC29-9248-BB0E-DBD32FF2B4A6}" presName="rootComposite" presStyleCnt="0"/>
      <dgm:spPr/>
    </dgm:pt>
    <dgm:pt modelId="{13CEB7FE-397C-2140-AD96-3742EC554918}" type="pres">
      <dgm:prSet presAssocID="{4D5B128C-DC29-9248-BB0E-DBD32FF2B4A6}" presName="rootText" presStyleLbl="node4" presStyleIdx="8" presStyleCnt="12">
        <dgm:presLayoutVars>
          <dgm:chPref val="3"/>
        </dgm:presLayoutVars>
      </dgm:prSet>
      <dgm:spPr/>
    </dgm:pt>
    <dgm:pt modelId="{7AD87547-DEDF-5747-A1AD-A5599F779E5A}" type="pres">
      <dgm:prSet presAssocID="{4D5B128C-DC29-9248-BB0E-DBD32FF2B4A6}" presName="rootConnector" presStyleLbl="node4" presStyleIdx="8" presStyleCnt="12"/>
      <dgm:spPr/>
    </dgm:pt>
    <dgm:pt modelId="{7EECACDE-8E05-6045-98C6-26E540277112}" type="pres">
      <dgm:prSet presAssocID="{4D5B128C-DC29-9248-BB0E-DBD32FF2B4A6}" presName="hierChild4" presStyleCnt="0"/>
      <dgm:spPr/>
    </dgm:pt>
    <dgm:pt modelId="{600D3025-6970-9A4E-9961-4D7F34866AB3}" type="pres">
      <dgm:prSet presAssocID="{4D5B128C-DC29-9248-BB0E-DBD32FF2B4A6}" presName="hierChild5" presStyleCnt="0"/>
      <dgm:spPr/>
    </dgm:pt>
    <dgm:pt modelId="{43657CFF-A411-BA4C-BA60-5ED3D21BFCCC}" type="pres">
      <dgm:prSet presAssocID="{E3A097E0-7805-454B-95F8-A64A5353C341}" presName="hierChild5" presStyleCnt="0"/>
      <dgm:spPr/>
    </dgm:pt>
    <dgm:pt modelId="{A46F54F7-EB26-2D43-BE7A-60030DD22C86}" type="pres">
      <dgm:prSet presAssocID="{90DF4CBA-1956-F04A-9A75-EAF1C858E535}" presName="Name37" presStyleLbl="parChTrans1D3" presStyleIdx="3" presStyleCnt="4"/>
      <dgm:spPr/>
    </dgm:pt>
    <dgm:pt modelId="{0669DE14-C94E-E043-8E29-83B393B451CF}" type="pres">
      <dgm:prSet presAssocID="{91B6B889-9932-E848-A192-5B9A7E201F73}" presName="hierRoot2" presStyleCnt="0">
        <dgm:presLayoutVars>
          <dgm:hierBranch val="init"/>
        </dgm:presLayoutVars>
      </dgm:prSet>
      <dgm:spPr/>
    </dgm:pt>
    <dgm:pt modelId="{104E5523-0820-C142-BC9A-52F9A22F46E1}" type="pres">
      <dgm:prSet presAssocID="{91B6B889-9932-E848-A192-5B9A7E201F73}" presName="rootComposite" presStyleCnt="0"/>
      <dgm:spPr/>
    </dgm:pt>
    <dgm:pt modelId="{C9EEDF19-B48A-BD4B-8602-ACF044CAFBF4}" type="pres">
      <dgm:prSet presAssocID="{91B6B889-9932-E848-A192-5B9A7E201F73}" presName="rootText" presStyleLbl="node3" presStyleIdx="3" presStyleCnt="4">
        <dgm:presLayoutVars>
          <dgm:chPref val="3"/>
        </dgm:presLayoutVars>
      </dgm:prSet>
      <dgm:spPr/>
    </dgm:pt>
    <dgm:pt modelId="{38555D7D-D229-DA48-87A3-2B7F1C18ED93}" type="pres">
      <dgm:prSet presAssocID="{91B6B889-9932-E848-A192-5B9A7E201F73}" presName="rootConnector" presStyleLbl="node3" presStyleIdx="3" presStyleCnt="4"/>
      <dgm:spPr/>
    </dgm:pt>
    <dgm:pt modelId="{F588C3F5-7AAD-994C-9845-8155C0E79AFF}" type="pres">
      <dgm:prSet presAssocID="{91B6B889-9932-E848-A192-5B9A7E201F73}" presName="hierChild4" presStyleCnt="0"/>
      <dgm:spPr/>
    </dgm:pt>
    <dgm:pt modelId="{77993973-939F-6941-B361-AB131F710FFB}" type="pres">
      <dgm:prSet presAssocID="{D12F3307-9A09-B545-A1F3-D606CF2870BA}" presName="Name37" presStyleLbl="parChTrans1D4" presStyleIdx="9" presStyleCnt="12"/>
      <dgm:spPr/>
    </dgm:pt>
    <dgm:pt modelId="{298F1754-03DE-8040-A8E1-4340910CBACA}" type="pres">
      <dgm:prSet presAssocID="{9B48ED41-6A85-364C-9BD8-0B1905F2B781}" presName="hierRoot2" presStyleCnt="0">
        <dgm:presLayoutVars>
          <dgm:hierBranch val="init"/>
        </dgm:presLayoutVars>
      </dgm:prSet>
      <dgm:spPr/>
    </dgm:pt>
    <dgm:pt modelId="{5D3D16C9-1A57-CA4F-8401-9ECCB8B61370}" type="pres">
      <dgm:prSet presAssocID="{9B48ED41-6A85-364C-9BD8-0B1905F2B781}" presName="rootComposite" presStyleCnt="0"/>
      <dgm:spPr/>
    </dgm:pt>
    <dgm:pt modelId="{29E341D9-FDAF-E945-A9C5-5165D3C2B07C}" type="pres">
      <dgm:prSet presAssocID="{9B48ED41-6A85-364C-9BD8-0B1905F2B781}" presName="rootText" presStyleLbl="node4" presStyleIdx="9" presStyleCnt="12">
        <dgm:presLayoutVars>
          <dgm:chPref val="3"/>
        </dgm:presLayoutVars>
      </dgm:prSet>
      <dgm:spPr/>
    </dgm:pt>
    <dgm:pt modelId="{48E91537-7DEA-9043-B535-DB512DC88E69}" type="pres">
      <dgm:prSet presAssocID="{9B48ED41-6A85-364C-9BD8-0B1905F2B781}" presName="rootConnector" presStyleLbl="node4" presStyleIdx="9" presStyleCnt="12"/>
      <dgm:spPr/>
    </dgm:pt>
    <dgm:pt modelId="{4B077B15-8A65-154F-920C-FEDF8212C96E}" type="pres">
      <dgm:prSet presAssocID="{9B48ED41-6A85-364C-9BD8-0B1905F2B781}" presName="hierChild4" presStyleCnt="0"/>
      <dgm:spPr/>
    </dgm:pt>
    <dgm:pt modelId="{195DE65E-D20E-C041-A624-A47A7C415230}" type="pres">
      <dgm:prSet presAssocID="{72424175-0C93-0E44-B74C-9C1E7E024835}" presName="Name37" presStyleLbl="parChTrans1D4" presStyleIdx="10" presStyleCnt="12"/>
      <dgm:spPr/>
    </dgm:pt>
    <dgm:pt modelId="{8DDEB5FC-3AFB-3B45-A9E0-D51818A0FC76}" type="pres">
      <dgm:prSet presAssocID="{DDAE48C1-465A-8B41-9C41-AB7821F98067}" presName="hierRoot2" presStyleCnt="0">
        <dgm:presLayoutVars>
          <dgm:hierBranch val="init"/>
        </dgm:presLayoutVars>
      </dgm:prSet>
      <dgm:spPr/>
    </dgm:pt>
    <dgm:pt modelId="{4B2D1E8B-5BBB-FD4D-9FDC-E062BA83CEC1}" type="pres">
      <dgm:prSet presAssocID="{DDAE48C1-465A-8B41-9C41-AB7821F98067}" presName="rootComposite" presStyleCnt="0"/>
      <dgm:spPr/>
    </dgm:pt>
    <dgm:pt modelId="{3A33F990-8F85-AD43-B847-C7CCAE41D272}" type="pres">
      <dgm:prSet presAssocID="{DDAE48C1-465A-8B41-9C41-AB7821F98067}" presName="rootText" presStyleLbl="node4" presStyleIdx="10" presStyleCnt="12">
        <dgm:presLayoutVars>
          <dgm:chPref val="3"/>
        </dgm:presLayoutVars>
      </dgm:prSet>
      <dgm:spPr/>
    </dgm:pt>
    <dgm:pt modelId="{4965BAE2-09C1-C440-AC49-0863AFEBC309}" type="pres">
      <dgm:prSet presAssocID="{DDAE48C1-465A-8B41-9C41-AB7821F98067}" presName="rootConnector" presStyleLbl="node4" presStyleIdx="10" presStyleCnt="12"/>
      <dgm:spPr/>
    </dgm:pt>
    <dgm:pt modelId="{FF8FFD29-1D90-6940-A4B3-508F34733FE5}" type="pres">
      <dgm:prSet presAssocID="{DDAE48C1-465A-8B41-9C41-AB7821F98067}" presName="hierChild4" presStyleCnt="0"/>
      <dgm:spPr/>
    </dgm:pt>
    <dgm:pt modelId="{978B799A-83B5-0543-B75B-CC5CD22D810D}" type="pres">
      <dgm:prSet presAssocID="{DDAE48C1-465A-8B41-9C41-AB7821F98067}" presName="hierChild5" presStyleCnt="0"/>
      <dgm:spPr/>
    </dgm:pt>
    <dgm:pt modelId="{9B000622-D9BA-D745-AEE9-BB739676B59B}" type="pres">
      <dgm:prSet presAssocID="{9B48ED41-6A85-364C-9BD8-0B1905F2B781}" presName="hierChild5" presStyleCnt="0"/>
      <dgm:spPr/>
    </dgm:pt>
    <dgm:pt modelId="{4B3BBD01-7A72-3448-9170-6AA4439C5FFC}" type="pres">
      <dgm:prSet presAssocID="{27B2DAC2-1081-0D45-9E44-150A69D7D128}" presName="Name37" presStyleLbl="parChTrans1D4" presStyleIdx="11" presStyleCnt="12"/>
      <dgm:spPr/>
    </dgm:pt>
    <dgm:pt modelId="{4F0C76C8-3054-CA42-AE14-21CFFCD46E83}" type="pres">
      <dgm:prSet presAssocID="{2674BA82-974B-B04B-94AB-C47422210D8B}" presName="hierRoot2" presStyleCnt="0">
        <dgm:presLayoutVars>
          <dgm:hierBranch val="init"/>
        </dgm:presLayoutVars>
      </dgm:prSet>
      <dgm:spPr/>
    </dgm:pt>
    <dgm:pt modelId="{25BA5159-CDFC-4947-B87A-62D8C79CAA67}" type="pres">
      <dgm:prSet presAssocID="{2674BA82-974B-B04B-94AB-C47422210D8B}" presName="rootComposite" presStyleCnt="0"/>
      <dgm:spPr/>
    </dgm:pt>
    <dgm:pt modelId="{1F99C38A-87CD-2E43-9D73-28042D46B7EC}" type="pres">
      <dgm:prSet presAssocID="{2674BA82-974B-B04B-94AB-C47422210D8B}" presName="rootText" presStyleLbl="node4" presStyleIdx="11" presStyleCnt="12">
        <dgm:presLayoutVars>
          <dgm:chPref val="3"/>
        </dgm:presLayoutVars>
      </dgm:prSet>
      <dgm:spPr/>
    </dgm:pt>
    <dgm:pt modelId="{534CF752-EFC8-C94C-BD3D-05858484B5AE}" type="pres">
      <dgm:prSet presAssocID="{2674BA82-974B-B04B-94AB-C47422210D8B}" presName="rootConnector" presStyleLbl="node4" presStyleIdx="11" presStyleCnt="12"/>
      <dgm:spPr/>
    </dgm:pt>
    <dgm:pt modelId="{C26097B7-0807-854E-BC30-01CD405061E6}" type="pres">
      <dgm:prSet presAssocID="{2674BA82-974B-B04B-94AB-C47422210D8B}" presName="hierChild4" presStyleCnt="0"/>
      <dgm:spPr/>
    </dgm:pt>
    <dgm:pt modelId="{A9CABD00-EB6D-A143-B3FA-793FE1EF6DDE}" type="pres">
      <dgm:prSet presAssocID="{2674BA82-974B-B04B-94AB-C47422210D8B}" presName="hierChild5" presStyleCnt="0"/>
      <dgm:spPr/>
    </dgm:pt>
    <dgm:pt modelId="{9BB44C07-78A2-9D4A-9C2E-E6BFF7DE1D6C}" type="pres">
      <dgm:prSet presAssocID="{91B6B889-9932-E848-A192-5B9A7E201F73}" presName="hierChild5" presStyleCnt="0"/>
      <dgm:spPr/>
    </dgm:pt>
    <dgm:pt modelId="{28BA2939-5179-6D48-A7E8-DD390B75693D}" type="pres">
      <dgm:prSet presAssocID="{25EE2E94-392A-424F-8E0E-BDE46466F78D}" presName="hierChild5" presStyleCnt="0"/>
      <dgm:spPr/>
    </dgm:pt>
    <dgm:pt modelId="{85B704CB-9365-6E46-B2AB-68BA67A909FA}" type="pres">
      <dgm:prSet presAssocID="{B024CCC6-7FFE-3F41-BFCB-7A46189CBFCE}" presName="hierChild3" presStyleCnt="0"/>
      <dgm:spPr/>
    </dgm:pt>
  </dgm:ptLst>
  <dgm:cxnLst>
    <dgm:cxn modelId="{D6EF9000-89E1-5B4D-95DD-1C08DBC979C7}" type="presOf" srcId="{1E523BAC-FFF7-4343-BE7D-BCEDFCA1EF05}" destId="{3FFCCF5B-0017-4545-BC68-AF21B3809DEF}" srcOrd="1" destOrd="0" presId="urn:microsoft.com/office/officeart/2005/8/layout/orgChart1"/>
    <dgm:cxn modelId="{D0EFB800-AB38-7F47-BF5F-4F98840701B4}" type="presOf" srcId="{21041AD1-F245-7441-86A4-0F38F73E8657}" destId="{E44DBDCD-9D21-C044-880B-DED2BF2AF7A3}" srcOrd="0" destOrd="0" presId="urn:microsoft.com/office/officeart/2005/8/layout/orgChart1"/>
    <dgm:cxn modelId="{E1533303-BAFB-5D4B-BD0E-30A06F6FF2B2}" srcId="{91B6B889-9932-E848-A192-5B9A7E201F73}" destId="{9B48ED41-6A85-364C-9BD8-0B1905F2B781}" srcOrd="0" destOrd="0" parTransId="{D12F3307-9A09-B545-A1F3-D606CF2870BA}" sibTransId="{E476E306-8CC1-2B42-A82F-C089FE8F9A30}"/>
    <dgm:cxn modelId="{8C309A04-45CC-6D4A-AD6B-954108875B86}" srcId="{E2A500A3-0DC5-3140-89C6-BDF310BEC34D}" destId="{F8C6DC9A-9BCD-224B-A0B4-1D494347786C}" srcOrd="1" destOrd="0" parTransId="{3AD393A5-68B6-D742-B9C5-2DE6ED1EA066}" sibTransId="{0511562A-DA33-4240-9FA0-B575031D9938}"/>
    <dgm:cxn modelId="{D2102B07-10E3-7549-926B-9CDBFE6B93DF}" type="presOf" srcId="{1F130FC6-C5D8-644F-AC02-7425F2F3607B}" destId="{CD99B8EC-472F-2F46-B542-6F711726746B}" srcOrd="1" destOrd="0" presId="urn:microsoft.com/office/officeart/2005/8/layout/orgChart1"/>
    <dgm:cxn modelId="{4E1BF909-DBCD-0B40-A962-600503F25850}" type="presOf" srcId="{4D1EC002-A042-2C4B-9236-933FCEB4258A}" destId="{529341ED-DD48-324F-AB2A-33CE81F586D4}" srcOrd="1" destOrd="0" presId="urn:microsoft.com/office/officeart/2005/8/layout/orgChart1"/>
    <dgm:cxn modelId="{88D21C11-1F56-4049-A3FC-FC1377DA2D86}" type="presOf" srcId="{B024CCC6-7FFE-3F41-BFCB-7A46189CBFCE}" destId="{D388AA8E-8A59-DC4E-8B5B-21BF73A791BA}" srcOrd="0" destOrd="0" presId="urn:microsoft.com/office/officeart/2005/8/layout/orgChart1"/>
    <dgm:cxn modelId="{316BF115-7C09-614B-97B7-9232A9FCCDB5}" type="presOf" srcId="{91B6B889-9932-E848-A192-5B9A7E201F73}" destId="{38555D7D-D229-DA48-87A3-2B7F1C18ED93}" srcOrd="1" destOrd="0" presId="urn:microsoft.com/office/officeart/2005/8/layout/orgChart1"/>
    <dgm:cxn modelId="{40811017-C161-C941-9774-83AEB12DA0B8}" type="presOf" srcId="{FF4FC64D-5114-6046-B1D9-DFEDB42779FF}" destId="{470B3A4A-6A86-1A45-B318-8FD7D4F163D4}" srcOrd="0" destOrd="0" presId="urn:microsoft.com/office/officeart/2005/8/layout/orgChart1"/>
    <dgm:cxn modelId="{133E3A1B-3C73-004D-80BF-2107A8EBF767}" type="presOf" srcId="{E2A500A3-0DC5-3140-89C6-BDF310BEC34D}" destId="{6189034A-A4A1-354A-925A-D8A63AB8AB0D}" srcOrd="0" destOrd="0" presId="urn:microsoft.com/office/officeart/2005/8/layout/orgChart1"/>
    <dgm:cxn modelId="{2702AD1E-E2A8-2949-9BB2-839270C6D602}" type="presOf" srcId="{B66B7AE6-BC8D-2748-99EA-3CD68817A111}" destId="{9E7F5DBF-78DF-D842-ACDA-EED8186DFF8E}" srcOrd="1" destOrd="0" presId="urn:microsoft.com/office/officeart/2005/8/layout/orgChart1"/>
    <dgm:cxn modelId="{C4942A25-9C59-F84A-9C4F-FA36CB24E66A}" type="presOf" srcId="{9D2E8CD7-9C98-C149-AB8F-248F3B33B261}" destId="{C5572B1B-5C1C-E842-8D30-41CECDB349D3}" srcOrd="1" destOrd="0" presId="urn:microsoft.com/office/officeart/2005/8/layout/orgChart1"/>
    <dgm:cxn modelId="{F4FCE225-FC5B-E747-ABCE-4D31A1E25457}" type="presOf" srcId="{EA51EC99-5A07-3045-BAC6-61ECD7D9D647}" destId="{B9EBDDA1-7CC5-854E-A253-C5C9AB1CE6FB}" srcOrd="0" destOrd="0" presId="urn:microsoft.com/office/officeart/2005/8/layout/orgChart1"/>
    <dgm:cxn modelId="{79B93727-CBE0-6347-B345-14229BDE2495}" type="presOf" srcId="{B66B7AE6-BC8D-2748-99EA-3CD68817A111}" destId="{137074A2-077F-4D47-A414-4F47CC4FE28A}" srcOrd="0" destOrd="0" presId="urn:microsoft.com/office/officeart/2005/8/layout/orgChart1"/>
    <dgm:cxn modelId="{9EDA8634-178A-1446-92DA-7A2442B86D1B}" srcId="{3A8B3C8B-5E4F-DB43-B7C5-7C84AC46CF4E}" destId="{1F130FC6-C5D8-644F-AC02-7425F2F3607B}" srcOrd="0" destOrd="0" parTransId="{EA51EC99-5A07-3045-BAC6-61ECD7D9D647}" sibTransId="{6D6411E4-2170-A840-909C-921A5C52B210}"/>
    <dgm:cxn modelId="{7675B737-835A-8246-9719-7EA04B97F837}" type="presOf" srcId="{33EDC884-FA20-A64E-ACB4-31589731FA9C}" destId="{2956751E-7CDD-C342-91C9-4FD4AF434944}" srcOrd="0" destOrd="0" presId="urn:microsoft.com/office/officeart/2005/8/layout/orgChart1"/>
    <dgm:cxn modelId="{E161E638-8D39-BA4D-BC73-5207ADA7802D}" type="presOf" srcId="{206C31FF-1A1B-7847-8F99-0934C1ABA91B}" destId="{5C482E77-919C-5B47-A412-5F7C907F885A}" srcOrd="1" destOrd="0" presId="urn:microsoft.com/office/officeart/2005/8/layout/orgChart1"/>
    <dgm:cxn modelId="{3F8BE23F-CD1D-9143-86A3-F5A682C19F25}" type="presOf" srcId="{72424175-0C93-0E44-B74C-9C1E7E024835}" destId="{195DE65E-D20E-C041-A624-A47A7C415230}" srcOrd="0" destOrd="0" presId="urn:microsoft.com/office/officeart/2005/8/layout/orgChart1"/>
    <dgm:cxn modelId="{42320640-E70C-DE46-ABC4-6B00DC3C5AEF}" type="presOf" srcId="{2674BA82-974B-B04B-94AB-C47422210D8B}" destId="{534CF752-EFC8-C94C-BD3D-05858484B5AE}" srcOrd="1" destOrd="0" presId="urn:microsoft.com/office/officeart/2005/8/layout/orgChart1"/>
    <dgm:cxn modelId="{29322148-213C-784D-8FB0-0874DC7EEF12}" type="presOf" srcId="{3A8B3C8B-5E4F-DB43-B7C5-7C84AC46CF4E}" destId="{D3639317-E956-1A4D-90CE-208E9B8E111E}" srcOrd="0" destOrd="0" presId="urn:microsoft.com/office/officeart/2005/8/layout/orgChart1"/>
    <dgm:cxn modelId="{11EBF251-81DD-D645-969A-B43B05D20B01}" type="presOf" srcId="{FA451686-3615-884A-A6D8-6654D73059FC}" destId="{F2829197-26A2-8841-8EE5-D475B275F75F}" srcOrd="0" destOrd="0" presId="urn:microsoft.com/office/officeart/2005/8/layout/orgChart1"/>
    <dgm:cxn modelId="{CBA7AF55-21D9-7F4B-94A1-2916B481A8BD}" type="presOf" srcId="{2674BA82-974B-B04B-94AB-C47422210D8B}" destId="{1F99C38A-87CD-2E43-9D73-28042D46B7EC}" srcOrd="0" destOrd="0" presId="urn:microsoft.com/office/officeart/2005/8/layout/orgChart1"/>
    <dgm:cxn modelId="{3BC5C156-B0E2-574A-B8D1-3E654D7F07D7}" srcId="{4D1EC002-A042-2C4B-9236-933FCEB4258A}" destId="{206C31FF-1A1B-7847-8F99-0934C1ABA91B}" srcOrd="1" destOrd="0" parTransId="{3D568591-9670-A74F-99F2-C2A5567FDE20}" sibTransId="{A66B360B-6810-1C4C-9839-FD5F6F63A92E}"/>
    <dgm:cxn modelId="{9E62A05C-5DDF-6449-9BD6-8E9BDFD1F722}" srcId="{B66B7AE6-BC8D-2748-99EA-3CD68817A111}" destId="{4D1EC002-A042-2C4B-9236-933FCEB4258A}" srcOrd="0" destOrd="0" parTransId="{4CE08167-04C6-B64B-A0E6-B95EAB2C164C}" sibTransId="{274E5226-DB67-5149-8C2C-93E15AC6D568}"/>
    <dgm:cxn modelId="{4DD8B95C-9555-6948-9015-5EEB6CB7B0BF}" srcId="{9B48ED41-6A85-364C-9BD8-0B1905F2B781}" destId="{DDAE48C1-465A-8B41-9C41-AB7821F98067}" srcOrd="0" destOrd="0" parTransId="{72424175-0C93-0E44-B74C-9C1E7E024835}" sibTransId="{DE17325E-CA34-F14E-BAAB-1EA04944F090}"/>
    <dgm:cxn modelId="{36883C64-AF85-F046-AEB1-2A551D36B1A7}" type="presOf" srcId="{E3A097E0-7805-454B-95F8-A64A5353C341}" destId="{E128F814-D78A-DD44-B6BC-C2172EFA4A5B}" srcOrd="0" destOrd="0" presId="urn:microsoft.com/office/officeart/2005/8/layout/orgChart1"/>
    <dgm:cxn modelId="{DB238665-960B-AE43-A6AA-FBDFD7739B8D}" type="presOf" srcId="{461C1EE8-418C-3D42-9859-22371ACEB801}" destId="{45246140-7CB2-5548-A17C-8DA8FB7E5C2B}" srcOrd="0" destOrd="0" presId="urn:microsoft.com/office/officeart/2005/8/layout/orgChart1"/>
    <dgm:cxn modelId="{956FCC65-4D6D-5244-8EB7-DCE62207C293}" type="presOf" srcId="{DDAE48C1-465A-8B41-9C41-AB7821F98067}" destId="{4965BAE2-09C1-C440-AC49-0863AFEBC309}" srcOrd="1" destOrd="0" presId="urn:microsoft.com/office/officeart/2005/8/layout/orgChart1"/>
    <dgm:cxn modelId="{7A1E436B-26C0-A14E-A76E-9F19B682546B}" type="presOf" srcId="{B024CCC6-7FFE-3F41-BFCB-7A46189CBFCE}" destId="{BB51FC6C-2781-F443-A6BE-0AB4A465D4DD}" srcOrd="1" destOrd="0" presId="urn:microsoft.com/office/officeart/2005/8/layout/orgChart1"/>
    <dgm:cxn modelId="{31F2A06F-5C81-4643-8B8C-FB3719D1A11E}" srcId="{25EE2E94-392A-424F-8E0E-BDE46466F78D}" destId="{E3A097E0-7805-454B-95F8-A64A5353C341}" srcOrd="0" destOrd="0" parTransId="{E14AEE52-D48B-224B-AE0C-F3D23DB65373}" sibTransId="{E83B350A-403E-4745-BB7C-A7E638AF50A5}"/>
    <dgm:cxn modelId="{D1943B79-C8E8-3A4E-8BA0-8523D6D4DDC1}" srcId="{B024CCC6-7FFE-3F41-BFCB-7A46189CBFCE}" destId="{B66B7AE6-BC8D-2748-99EA-3CD68817A111}" srcOrd="0" destOrd="0" parTransId="{E4E0BB73-0851-9A40-929D-40CC4EF46BF0}" sibTransId="{D12A01FB-4A1D-9D40-B651-7B333F696F4C}"/>
    <dgm:cxn modelId="{9BEDA97C-770C-6D4B-B104-41FF3673C55B}" srcId="{4D1EC002-A042-2C4B-9236-933FCEB4258A}" destId="{3A8B3C8B-5E4F-DB43-B7C5-7C84AC46CF4E}" srcOrd="0" destOrd="0" parTransId="{204193E6-F6A5-3145-8509-922BCE6B2DE3}" sibTransId="{E8484207-19BD-484B-96F0-F69333F079A3}"/>
    <dgm:cxn modelId="{36FCD77D-922F-B944-84AA-128524D84BB8}" type="presOf" srcId="{E3A097E0-7805-454B-95F8-A64A5353C341}" destId="{1D4341F9-E861-554F-B7DC-F87FAB8E3FD0}" srcOrd="1" destOrd="0" presId="urn:microsoft.com/office/officeart/2005/8/layout/orgChart1"/>
    <dgm:cxn modelId="{4C7CFE81-4313-BF46-A0CE-86379788AF83}" type="presOf" srcId="{9D2E8CD7-9C98-C149-AB8F-248F3B33B261}" destId="{E64F4A38-A58C-8E41-8F7C-26ECA8CB26D8}" srcOrd="0" destOrd="0" presId="urn:microsoft.com/office/officeart/2005/8/layout/orgChart1"/>
    <dgm:cxn modelId="{6A53EF88-6D55-514B-ADEA-F57A583DA843}" type="presOf" srcId="{206C31FF-1A1B-7847-8F99-0934C1ABA91B}" destId="{B75D5647-5FA9-9B42-AAF5-2316D66754FC}" srcOrd="0" destOrd="0" presId="urn:microsoft.com/office/officeart/2005/8/layout/orgChart1"/>
    <dgm:cxn modelId="{FFEA9A8C-419E-E843-97E1-711F912B5479}" type="presOf" srcId="{CE099129-50DA-7F4A-9B78-D70BBE20D377}" destId="{69D127F2-2FC9-5947-A9E6-1F050AC4AAEC}" srcOrd="1" destOrd="0" presId="urn:microsoft.com/office/officeart/2005/8/layout/orgChart1"/>
    <dgm:cxn modelId="{826DDE8E-193F-0C43-B60B-2D3BB4609C5B}" srcId="{B66B7AE6-BC8D-2748-99EA-3CD68817A111}" destId="{E2A500A3-0DC5-3140-89C6-BDF310BEC34D}" srcOrd="1" destOrd="0" parTransId="{33EDC884-FA20-A64E-ACB4-31589731FA9C}" sibTransId="{EB2326BF-4E79-9549-8984-A550F5903F5B}"/>
    <dgm:cxn modelId="{0C502B93-4B75-7B42-8FCF-2247A93B99EB}" type="presOf" srcId="{E2A500A3-0DC5-3140-89C6-BDF310BEC34D}" destId="{6890629C-1D8D-5142-95B1-16E212431DE6}" srcOrd="1" destOrd="0" presId="urn:microsoft.com/office/officeart/2005/8/layout/orgChart1"/>
    <dgm:cxn modelId="{F7D72EA6-B9C1-3049-B0DA-5668CF21CDCD}" type="presOf" srcId="{9B48ED41-6A85-364C-9BD8-0B1905F2B781}" destId="{48E91537-7DEA-9043-B535-DB512DC88E69}" srcOrd="1" destOrd="0" presId="urn:microsoft.com/office/officeart/2005/8/layout/orgChart1"/>
    <dgm:cxn modelId="{C6D3D2A8-7008-414A-8774-093F4133BDB4}" type="presOf" srcId="{D12F3307-9A09-B545-A1F3-D606CF2870BA}" destId="{77993973-939F-6941-B361-AB131F710FFB}" srcOrd="0" destOrd="0" presId="urn:microsoft.com/office/officeart/2005/8/layout/orgChart1"/>
    <dgm:cxn modelId="{F25275A9-9DF2-B943-B2B6-B6E50CAD3F61}" type="presOf" srcId="{204193E6-F6A5-3145-8509-922BCE6B2DE3}" destId="{C27ACFB6-5E1B-B847-BD9A-7F8460AC7E9F}" srcOrd="0" destOrd="0" presId="urn:microsoft.com/office/officeart/2005/8/layout/orgChart1"/>
    <dgm:cxn modelId="{EFC6E3A9-9677-3C49-A988-DCCB4EA5AA94}" type="presOf" srcId="{A8A9E15D-9AA4-0B44-A743-03155D664D5B}" destId="{00E2770E-330F-6D48-BA52-EE6A359589A7}" srcOrd="0" destOrd="0" presId="urn:microsoft.com/office/officeart/2005/8/layout/orgChart1"/>
    <dgm:cxn modelId="{3DA6FEB2-80CF-3D4B-A4C9-B406BD07B2AE}" type="presOf" srcId="{27B2DAC2-1081-0D45-9E44-150A69D7D128}" destId="{4B3BBD01-7A72-3448-9170-6AA4439C5FFC}" srcOrd="0" destOrd="0" presId="urn:microsoft.com/office/officeart/2005/8/layout/orgChart1"/>
    <dgm:cxn modelId="{806763B5-A7C8-624B-B59C-C66EF2A29756}" type="presOf" srcId="{90DF4CBA-1956-F04A-9A75-EAF1C858E535}" destId="{A46F54F7-EB26-2D43-BE7A-60030DD22C86}" srcOrd="0" destOrd="0" presId="urn:microsoft.com/office/officeart/2005/8/layout/orgChart1"/>
    <dgm:cxn modelId="{8D1C45B8-0DF1-EF46-B10D-A12B6B9FFBD6}" type="presOf" srcId="{E14AEE52-D48B-224B-AE0C-F3D23DB65373}" destId="{7F9D3D2A-6860-C445-9C13-DF688A7C789E}" srcOrd="0" destOrd="0" presId="urn:microsoft.com/office/officeart/2005/8/layout/orgChart1"/>
    <dgm:cxn modelId="{D902B3B9-8A95-4548-881D-110ECF2A1C38}" type="presOf" srcId="{1F130FC6-C5D8-644F-AC02-7425F2F3607B}" destId="{6F1E7BC8-B3FE-4943-BB8D-09CB81C79D9B}" srcOrd="0" destOrd="0" presId="urn:microsoft.com/office/officeart/2005/8/layout/orgChart1"/>
    <dgm:cxn modelId="{EB00B3BB-9EC5-0040-97EA-5D2B9AA8A49A}" type="presOf" srcId="{97D501BC-127F-C048-87C4-417D1FBCE415}" destId="{09E0BDFB-1FB8-4E40-BD7A-9651A2A72171}" srcOrd="0" destOrd="0" presId="urn:microsoft.com/office/officeart/2005/8/layout/orgChart1"/>
    <dgm:cxn modelId="{12AB1EC5-6B1C-574C-9042-AD5CFDED46AC}" type="presOf" srcId="{CE099129-50DA-7F4A-9B78-D70BBE20D377}" destId="{935DDD21-3758-EF48-9BC7-AC4967CA1720}" srcOrd="0" destOrd="0" presId="urn:microsoft.com/office/officeart/2005/8/layout/orgChart1"/>
    <dgm:cxn modelId="{252744C6-B9CB-5044-AE55-871240139DFC}" type="presOf" srcId="{9B48ED41-6A85-364C-9BD8-0B1905F2B781}" destId="{29E341D9-FDAF-E945-A9C5-5165D3C2B07C}" srcOrd="0" destOrd="0" presId="urn:microsoft.com/office/officeart/2005/8/layout/orgChart1"/>
    <dgm:cxn modelId="{B6B1C9C9-4378-B34B-B678-AC42A19E9095}" type="presOf" srcId="{DDAE48C1-465A-8B41-9C41-AB7821F98067}" destId="{3A33F990-8F85-AD43-B847-C7CCAE41D272}" srcOrd="0" destOrd="0" presId="urn:microsoft.com/office/officeart/2005/8/layout/orgChart1"/>
    <dgm:cxn modelId="{388125CC-60A1-AB4E-A959-86EECC6F7B4F}" srcId="{25EE2E94-392A-424F-8E0E-BDE46466F78D}" destId="{91B6B889-9932-E848-A192-5B9A7E201F73}" srcOrd="1" destOrd="0" parTransId="{90DF4CBA-1956-F04A-9A75-EAF1C858E535}" sibTransId="{9B0DAEF1-739B-184A-89AD-FA5A6D4F4B8D}"/>
    <dgm:cxn modelId="{6520F3CF-FC00-5143-BA4B-DC05C8939DF0}" srcId="{E3A097E0-7805-454B-95F8-A64A5353C341}" destId="{4D5B128C-DC29-9248-BB0E-DBD32FF2B4A6}" srcOrd="1" destOrd="0" parTransId="{A8A9E15D-9AA4-0B44-A743-03155D664D5B}" sibTransId="{8EB7AEDF-5A26-2147-8576-05793E75D3EB}"/>
    <dgm:cxn modelId="{7BC26ED0-0C8C-8D4F-BB4A-7207FCF0B2AF}" srcId="{91B6B889-9932-E848-A192-5B9A7E201F73}" destId="{2674BA82-974B-B04B-94AB-C47422210D8B}" srcOrd="1" destOrd="0" parTransId="{27B2DAC2-1081-0D45-9E44-150A69D7D128}" sibTransId="{F0FA5856-1B6A-164E-A81A-69B022B9E5D2}"/>
    <dgm:cxn modelId="{84DDA3D1-412E-6548-A8AF-73DFF3EC248F}" type="presOf" srcId="{4D5B128C-DC29-9248-BB0E-DBD32FF2B4A6}" destId="{7AD87547-DEDF-5747-A1AD-A5599F779E5A}" srcOrd="1" destOrd="0" presId="urn:microsoft.com/office/officeart/2005/8/layout/orgChart1"/>
    <dgm:cxn modelId="{804066D6-71F5-7D41-8C57-4805F1E342B4}" type="presOf" srcId="{4D5B128C-DC29-9248-BB0E-DBD32FF2B4A6}" destId="{13CEB7FE-397C-2140-AD96-3742EC554918}" srcOrd="0" destOrd="0" presId="urn:microsoft.com/office/officeart/2005/8/layout/orgChart1"/>
    <dgm:cxn modelId="{1BC683D9-3529-CF43-AA51-4D224C0FBF6C}" srcId="{21041AD1-F245-7441-86A4-0F38F73E8657}" destId="{B024CCC6-7FFE-3F41-BFCB-7A46189CBFCE}" srcOrd="0" destOrd="0" parTransId="{0D2410DB-8791-F94A-B05A-E0E5C82D7A84}" sibTransId="{48FC403F-F4CC-CD44-B255-F11D00146986}"/>
    <dgm:cxn modelId="{AE8DD8D9-91E0-094F-9151-E0F5728318CE}" type="presOf" srcId="{25EE2E94-392A-424F-8E0E-BDE46466F78D}" destId="{99E459FB-22BF-5441-BBAB-C6BC72D653B0}" srcOrd="1" destOrd="0" presId="urn:microsoft.com/office/officeart/2005/8/layout/orgChart1"/>
    <dgm:cxn modelId="{53B537DB-93ED-EA44-9F7E-9C5F9CD0C311}" type="presOf" srcId="{97D501BC-127F-C048-87C4-417D1FBCE415}" destId="{8F864595-9B8D-5B49-9851-3A6DCA531EA0}" srcOrd="1" destOrd="0" presId="urn:microsoft.com/office/officeart/2005/8/layout/orgChart1"/>
    <dgm:cxn modelId="{1C6FF1DB-E1B4-3441-92CD-B402320AAF41}" type="presOf" srcId="{3AD393A5-68B6-D742-B9C5-2DE6ED1EA066}" destId="{8EBFE97E-8B86-AE43-836C-9E23DAC99095}" srcOrd="0" destOrd="0" presId="urn:microsoft.com/office/officeart/2005/8/layout/orgChart1"/>
    <dgm:cxn modelId="{3F261ADD-BD25-4B4B-BE81-96316B272F22}" type="presOf" srcId="{91B6B889-9932-E848-A192-5B9A7E201F73}" destId="{C9EEDF19-B48A-BD4B-8602-ACF044CAFBF4}" srcOrd="0" destOrd="0" presId="urn:microsoft.com/office/officeart/2005/8/layout/orgChart1"/>
    <dgm:cxn modelId="{D7D1F4E1-12E4-564B-8F53-522096EDA83A}" srcId="{E3A097E0-7805-454B-95F8-A64A5353C341}" destId="{9D2E8CD7-9C98-C149-AB8F-248F3B33B261}" srcOrd="0" destOrd="0" parTransId="{FA451686-3615-884A-A6D8-6654D73059FC}" sibTransId="{EB26634B-6D85-5D43-A310-6EAB9461843A}"/>
    <dgm:cxn modelId="{3DEB75E2-E16B-0148-8620-F00BA194D269}" srcId="{B024CCC6-7FFE-3F41-BFCB-7A46189CBFCE}" destId="{25EE2E94-392A-424F-8E0E-BDE46466F78D}" srcOrd="1" destOrd="0" parTransId="{FF4FC64D-5114-6046-B1D9-DFEDB42779FF}" sibTransId="{8F23487C-F044-A44C-B324-93E58E04F5DF}"/>
    <dgm:cxn modelId="{39CD96E5-A940-F84F-96D1-F74AEF13FADD}" type="presOf" srcId="{3D568591-9670-A74F-99F2-C2A5567FDE20}" destId="{55F92F22-F6FB-7249-AB67-4F4849699189}" srcOrd="0" destOrd="0" presId="urn:microsoft.com/office/officeart/2005/8/layout/orgChart1"/>
    <dgm:cxn modelId="{A2D55DE8-3109-5F49-9018-61630D4AB90B}" type="presOf" srcId="{4CE08167-04C6-B64B-A0E6-B95EAB2C164C}" destId="{7C737419-BDB8-CF4E-BBCC-580C842DCDA0}" srcOrd="0" destOrd="0" presId="urn:microsoft.com/office/officeart/2005/8/layout/orgChart1"/>
    <dgm:cxn modelId="{95B9E2EB-9981-CA4B-9946-8F89FD7A99F5}" type="presOf" srcId="{4D1EC002-A042-2C4B-9236-933FCEB4258A}" destId="{68401302-9CA6-6444-BDFB-D7588AEE381A}" srcOrd="0" destOrd="0" presId="urn:microsoft.com/office/officeart/2005/8/layout/orgChart1"/>
    <dgm:cxn modelId="{8E4CC6EE-130D-5448-B72D-48003DDE2BBE}" srcId="{9D2E8CD7-9C98-C149-AB8F-248F3B33B261}" destId="{CE099129-50DA-7F4A-9B78-D70BBE20D377}" srcOrd="0" destOrd="0" parTransId="{89910ED1-EEBC-164E-820D-71D88B6764CD}" sibTransId="{4CBAEBE1-8A7A-5945-BF81-1F48828BD6EA}"/>
    <dgm:cxn modelId="{D8CEA0F0-26AE-114E-9FFE-03543F5CFFB9}" type="presOf" srcId="{F8C6DC9A-9BCD-224B-A0B4-1D494347786C}" destId="{D2F34B69-07EB-E343-98A1-94C186ABE32F}" srcOrd="1" destOrd="0" presId="urn:microsoft.com/office/officeart/2005/8/layout/orgChart1"/>
    <dgm:cxn modelId="{7F1076F1-6D13-A548-8DC2-C6975CDBE2E8}" type="presOf" srcId="{F8C6DC9A-9BCD-224B-A0B4-1D494347786C}" destId="{1A2E1B26-A3C9-1041-BF5A-C54D4A41F562}" srcOrd="0" destOrd="0" presId="urn:microsoft.com/office/officeart/2005/8/layout/orgChart1"/>
    <dgm:cxn modelId="{642305F3-AC0D-0B42-B0EF-6FA6B8CF030C}" type="presOf" srcId="{25EE2E94-392A-424F-8E0E-BDE46466F78D}" destId="{EBF36144-D730-6849-8E1D-DC79E97F027A}" srcOrd="0" destOrd="0" presId="urn:microsoft.com/office/officeart/2005/8/layout/orgChart1"/>
    <dgm:cxn modelId="{3A2F2DF3-4837-7945-900E-02407433C32B}" type="presOf" srcId="{3A8B3C8B-5E4F-DB43-B7C5-7C84AC46CF4E}" destId="{BAAA405A-17E2-1E4B-AA43-A0DD7E7A452A}" srcOrd="1" destOrd="0" presId="urn:microsoft.com/office/officeart/2005/8/layout/orgChart1"/>
    <dgm:cxn modelId="{BD0C21F5-B0D1-C344-B7B0-4401E9069CEF}" type="presOf" srcId="{E4E0BB73-0851-9A40-929D-40CC4EF46BF0}" destId="{0F7E9128-3D70-6A40-8FE8-9ACF79469692}" srcOrd="0" destOrd="0" presId="urn:microsoft.com/office/officeart/2005/8/layout/orgChart1"/>
    <dgm:cxn modelId="{D5847CF5-5F6D-EB41-93F5-3301D43C8989}" type="presOf" srcId="{1E523BAC-FFF7-4343-BE7D-BCEDFCA1EF05}" destId="{52C4D5C4-515A-5A4B-A5C8-AB7AA49125A9}" srcOrd="0" destOrd="0" presId="urn:microsoft.com/office/officeart/2005/8/layout/orgChart1"/>
    <dgm:cxn modelId="{081ABCF6-EF07-6A40-989F-0F2BD24E0834}" type="presOf" srcId="{89910ED1-EEBC-164E-820D-71D88B6764CD}" destId="{FC79F7D0-F116-734C-8DF4-BBEAE0FA16E9}" srcOrd="0" destOrd="0" presId="urn:microsoft.com/office/officeart/2005/8/layout/orgChart1"/>
    <dgm:cxn modelId="{28ED5FF8-EC2F-5645-8341-8B551F31073C}" srcId="{E2A500A3-0DC5-3140-89C6-BDF310BEC34D}" destId="{1E523BAC-FFF7-4343-BE7D-BCEDFCA1EF05}" srcOrd="0" destOrd="0" parTransId="{461C1EE8-418C-3D42-9859-22371ACEB801}" sibTransId="{E043797B-FADF-6846-832D-4DD22AAE89CA}"/>
    <dgm:cxn modelId="{3D8500FD-D0E5-DB4A-97CC-1ADBBD0C98E9}" srcId="{1E523BAC-FFF7-4343-BE7D-BCEDFCA1EF05}" destId="{97D501BC-127F-C048-87C4-417D1FBCE415}" srcOrd="0" destOrd="0" parTransId="{353AB0A2-A56A-D144-BA83-19B3C90EF871}" sibTransId="{DD342B18-6330-9346-9EE5-AAC7A2B06A78}"/>
    <dgm:cxn modelId="{449607FE-FDFE-3146-B7E3-F8CB304A3AD5}" type="presOf" srcId="{353AB0A2-A56A-D144-BA83-19B3C90EF871}" destId="{67023F82-7B6F-604F-8099-2B8319DCCF38}" srcOrd="0" destOrd="0" presId="urn:microsoft.com/office/officeart/2005/8/layout/orgChart1"/>
    <dgm:cxn modelId="{23B6F440-F89B-384F-8D29-3B85B69270F0}" type="presParOf" srcId="{E44DBDCD-9D21-C044-880B-DED2BF2AF7A3}" destId="{350BC41D-28B1-6949-A581-C96C097E5768}" srcOrd="0" destOrd="0" presId="urn:microsoft.com/office/officeart/2005/8/layout/orgChart1"/>
    <dgm:cxn modelId="{8DE8B07F-8AD0-DC4A-8746-F16C0E268A8A}" type="presParOf" srcId="{350BC41D-28B1-6949-A581-C96C097E5768}" destId="{1C9EC65C-086C-2644-8C07-483B59C56CB4}" srcOrd="0" destOrd="0" presId="urn:microsoft.com/office/officeart/2005/8/layout/orgChart1"/>
    <dgm:cxn modelId="{3ADB3412-0BAA-9744-84B0-D6546A05F4AE}" type="presParOf" srcId="{1C9EC65C-086C-2644-8C07-483B59C56CB4}" destId="{D388AA8E-8A59-DC4E-8B5B-21BF73A791BA}" srcOrd="0" destOrd="0" presId="urn:microsoft.com/office/officeart/2005/8/layout/orgChart1"/>
    <dgm:cxn modelId="{5722E650-7ADE-0040-8F66-0239419E8A47}" type="presParOf" srcId="{1C9EC65C-086C-2644-8C07-483B59C56CB4}" destId="{BB51FC6C-2781-F443-A6BE-0AB4A465D4DD}" srcOrd="1" destOrd="0" presId="urn:microsoft.com/office/officeart/2005/8/layout/orgChart1"/>
    <dgm:cxn modelId="{5EBA46C0-9F3E-7340-8B0A-971BF5F2CD9C}" type="presParOf" srcId="{350BC41D-28B1-6949-A581-C96C097E5768}" destId="{805A1F6F-1875-754E-ACE5-FC4F6E183082}" srcOrd="1" destOrd="0" presId="urn:microsoft.com/office/officeart/2005/8/layout/orgChart1"/>
    <dgm:cxn modelId="{9C83909E-6B56-7D45-BC8B-14C47505C861}" type="presParOf" srcId="{805A1F6F-1875-754E-ACE5-FC4F6E183082}" destId="{0F7E9128-3D70-6A40-8FE8-9ACF79469692}" srcOrd="0" destOrd="0" presId="urn:microsoft.com/office/officeart/2005/8/layout/orgChart1"/>
    <dgm:cxn modelId="{C266CAE2-D99F-F140-9B16-FB1EA3EBB453}" type="presParOf" srcId="{805A1F6F-1875-754E-ACE5-FC4F6E183082}" destId="{1FB37E58-18A0-904B-916D-E367CBCAA898}" srcOrd="1" destOrd="0" presId="urn:microsoft.com/office/officeart/2005/8/layout/orgChart1"/>
    <dgm:cxn modelId="{52B990F2-784E-4345-A8FC-66D8C7300D03}" type="presParOf" srcId="{1FB37E58-18A0-904B-916D-E367CBCAA898}" destId="{EBFC6F1B-E534-1040-A3D6-F4BE67FAB200}" srcOrd="0" destOrd="0" presId="urn:microsoft.com/office/officeart/2005/8/layout/orgChart1"/>
    <dgm:cxn modelId="{E4ED2ABD-F340-3E42-8157-184083D98A8E}" type="presParOf" srcId="{EBFC6F1B-E534-1040-A3D6-F4BE67FAB200}" destId="{137074A2-077F-4D47-A414-4F47CC4FE28A}" srcOrd="0" destOrd="0" presId="urn:microsoft.com/office/officeart/2005/8/layout/orgChart1"/>
    <dgm:cxn modelId="{1AC990A4-3C06-114B-B9DF-B283CDA02F6A}" type="presParOf" srcId="{EBFC6F1B-E534-1040-A3D6-F4BE67FAB200}" destId="{9E7F5DBF-78DF-D842-ACDA-EED8186DFF8E}" srcOrd="1" destOrd="0" presId="urn:microsoft.com/office/officeart/2005/8/layout/orgChart1"/>
    <dgm:cxn modelId="{B7645649-EC30-CA4A-8705-CC6EC988155C}" type="presParOf" srcId="{1FB37E58-18A0-904B-916D-E367CBCAA898}" destId="{1EA45A48-0B82-2042-841C-8575F0B74FD4}" srcOrd="1" destOrd="0" presId="urn:microsoft.com/office/officeart/2005/8/layout/orgChart1"/>
    <dgm:cxn modelId="{0C9BDBB9-FEC3-854C-84AA-5A25E7CA616C}" type="presParOf" srcId="{1EA45A48-0B82-2042-841C-8575F0B74FD4}" destId="{7C737419-BDB8-CF4E-BBCC-580C842DCDA0}" srcOrd="0" destOrd="0" presId="urn:microsoft.com/office/officeart/2005/8/layout/orgChart1"/>
    <dgm:cxn modelId="{61101C25-A9BB-4246-82DF-DBEE2D84FE48}" type="presParOf" srcId="{1EA45A48-0B82-2042-841C-8575F0B74FD4}" destId="{C031E06D-E35C-584F-B569-4B1568B93D59}" srcOrd="1" destOrd="0" presId="urn:microsoft.com/office/officeart/2005/8/layout/orgChart1"/>
    <dgm:cxn modelId="{86147E47-ABCB-9142-A73D-49FC7B157003}" type="presParOf" srcId="{C031E06D-E35C-584F-B569-4B1568B93D59}" destId="{34C24A5A-3BA4-F54C-8E73-D03E8E94855E}" srcOrd="0" destOrd="0" presId="urn:microsoft.com/office/officeart/2005/8/layout/orgChart1"/>
    <dgm:cxn modelId="{0188DB8B-226D-1143-926A-9D0B35A15694}" type="presParOf" srcId="{34C24A5A-3BA4-F54C-8E73-D03E8E94855E}" destId="{68401302-9CA6-6444-BDFB-D7588AEE381A}" srcOrd="0" destOrd="0" presId="urn:microsoft.com/office/officeart/2005/8/layout/orgChart1"/>
    <dgm:cxn modelId="{5851389A-34EF-784E-AA77-20930A4C2A25}" type="presParOf" srcId="{34C24A5A-3BA4-F54C-8E73-D03E8E94855E}" destId="{529341ED-DD48-324F-AB2A-33CE81F586D4}" srcOrd="1" destOrd="0" presId="urn:microsoft.com/office/officeart/2005/8/layout/orgChart1"/>
    <dgm:cxn modelId="{D9C4C0A3-C904-BC4F-8E90-A2F461DC51C1}" type="presParOf" srcId="{C031E06D-E35C-584F-B569-4B1568B93D59}" destId="{B5CB3EFF-ADA1-8249-9F47-1AE11D14519C}" srcOrd="1" destOrd="0" presId="urn:microsoft.com/office/officeart/2005/8/layout/orgChart1"/>
    <dgm:cxn modelId="{E70D70CD-FB55-8240-8748-14C41A800495}" type="presParOf" srcId="{B5CB3EFF-ADA1-8249-9F47-1AE11D14519C}" destId="{C27ACFB6-5E1B-B847-BD9A-7F8460AC7E9F}" srcOrd="0" destOrd="0" presId="urn:microsoft.com/office/officeart/2005/8/layout/orgChart1"/>
    <dgm:cxn modelId="{AAC3178F-E43F-C94F-9BCB-BCEE7DE9311D}" type="presParOf" srcId="{B5CB3EFF-ADA1-8249-9F47-1AE11D14519C}" destId="{76EEBDDB-39F5-4E4A-A444-AC635EEDE16A}" srcOrd="1" destOrd="0" presId="urn:microsoft.com/office/officeart/2005/8/layout/orgChart1"/>
    <dgm:cxn modelId="{18CD8476-A38E-3842-999E-1B68F578C409}" type="presParOf" srcId="{76EEBDDB-39F5-4E4A-A444-AC635EEDE16A}" destId="{995DF7D0-6A0A-6841-96BC-49FD168FA662}" srcOrd="0" destOrd="0" presId="urn:microsoft.com/office/officeart/2005/8/layout/orgChart1"/>
    <dgm:cxn modelId="{E8596EA9-8056-5843-8929-49D037732E42}" type="presParOf" srcId="{995DF7D0-6A0A-6841-96BC-49FD168FA662}" destId="{D3639317-E956-1A4D-90CE-208E9B8E111E}" srcOrd="0" destOrd="0" presId="urn:microsoft.com/office/officeart/2005/8/layout/orgChart1"/>
    <dgm:cxn modelId="{109CD36E-4D0E-C948-909C-D31E1F35D531}" type="presParOf" srcId="{995DF7D0-6A0A-6841-96BC-49FD168FA662}" destId="{BAAA405A-17E2-1E4B-AA43-A0DD7E7A452A}" srcOrd="1" destOrd="0" presId="urn:microsoft.com/office/officeart/2005/8/layout/orgChart1"/>
    <dgm:cxn modelId="{C14F5F89-7E0F-184C-BCCC-371AAC3D6351}" type="presParOf" srcId="{76EEBDDB-39F5-4E4A-A444-AC635EEDE16A}" destId="{778CCBAF-15B2-E442-8BE1-B803A66776B0}" srcOrd="1" destOrd="0" presId="urn:microsoft.com/office/officeart/2005/8/layout/orgChart1"/>
    <dgm:cxn modelId="{E5B9E51F-A534-7C4D-9699-465DDD595972}" type="presParOf" srcId="{778CCBAF-15B2-E442-8BE1-B803A66776B0}" destId="{B9EBDDA1-7CC5-854E-A253-C5C9AB1CE6FB}" srcOrd="0" destOrd="0" presId="urn:microsoft.com/office/officeart/2005/8/layout/orgChart1"/>
    <dgm:cxn modelId="{63C58247-F33F-924E-9B86-CE655C1E8409}" type="presParOf" srcId="{778CCBAF-15B2-E442-8BE1-B803A66776B0}" destId="{B374ABD1-A8F5-9541-8EF3-2D663FE940D5}" srcOrd="1" destOrd="0" presId="urn:microsoft.com/office/officeart/2005/8/layout/orgChart1"/>
    <dgm:cxn modelId="{F2AEB028-0BB8-B341-8B73-398EFD3A4F7E}" type="presParOf" srcId="{B374ABD1-A8F5-9541-8EF3-2D663FE940D5}" destId="{A46D0EB7-0F96-8342-97E3-D4000B7A0F4C}" srcOrd="0" destOrd="0" presId="urn:microsoft.com/office/officeart/2005/8/layout/orgChart1"/>
    <dgm:cxn modelId="{A00D4618-ADAC-534F-B6A7-91356F850A0F}" type="presParOf" srcId="{A46D0EB7-0F96-8342-97E3-D4000B7A0F4C}" destId="{6F1E7BC8-B3FE-4943-BB8D-09CB81C79D9B}" srcOrd="0" destOrd="0" presId="urn:microsoft.com/office/officeart/2005/8/layout/orgChart1"/>
    <dgm:cxn modelId="{78B357E1-DBD2-AF44-8E9B-04C415812204}" type="presParOf" srcId="{A46D0EB7-0F96-8342-97E3-D4000B7A0F4C}" destId="{CD99B8EC-472F-2F46-B542-6F711726746B}" srcOrd="1" destOrd="0" presId="urn:microsoft.com/office/officeart/2005/8/layout/orgChart1"/>
    <dgm:cxn modelId="{46DF18B3-3A39-C74A-B8D1-3F7C5C4C79FE}" type="presParOf" srcId="{B374ABD1-A8F5-9541-8EF3-2D663FE940D5}" destId="{7E304ADA-F393-E04E-9255-2E24006B1D01}" srcOrd="1" destOrd="0" presId="urn:microsoft.com/office/officeart/2005/8/layout/orgChart1"/>
    <dgm:cxn modelId="{C7C23A98-7D59-A84B-8E07-966FB59A71F7}" type="presParOf" srcId="{B374ABD1-A8F5-9541-8EF3-2D663FE940D5}" destId="{B8EF8345-2993-3A4C-A01E-E5FBF2B5A3CC}" srcOrd="2" destOrd="0" presId="urn:microsoft.com/office/officeart/2005/8/layout/orgChart1"/>
    <dgm:cxn modelId="{58D3EB5A-9E23-DA4E-883A-0BBF870C674F}" type="presParOf" srcId="{76EEBDDB-39F5-4E4A-A444-AC635EEDE16A}" destId="{219CF39A-D09D-F242-B0FE-78883E8949CB}" srcOrd="2" destOrd="0" presId="urn:microsoft.com/office/officeart/2005/8/layout/orgChart1"/>
    <dgm:cxn modelId="{FCD7CFCF-9639-9A44-B969-6B1182CD8A55}" type="presParOf" srcId="{B5CB3EFF-ADA1-8249-9F47-1AE11D14519C}" destId="{55F92F22-F6FB-7249-AB67-4F4849699189}" srcOrd="2" destOrd="0" presId="urn:microsoft.com/office/officeart/2005/8/layout/orgChart1"/>
    <dgm:cxn modelId="{DF8FBD2E-950D-4E47-BC37-52C70B9613D9}" type="presParOf" srcId="{B5CB3EFF-ADA1-8249-9F47-1AE11D14519C}" destId="{B949504F-71B4-204F-8086-927FFC5B5B97}" srcOrd="3" destOrd="0" presId="urn:microsoft.com/office/officeart/2005/8/layout/orgChart1"/>
    <dgm:cxn modelId="{CACE0780-FBC5-4249-94CE-A1E65E95D8F7}" type="presParOf" srcId="{B949504F-71B4-204F-8086-927FFC5B5B97}" destId="{8B9A90BB-187B-4E43-9682-FF37571456ED}" srcOrd="0" destOrd="0" presId="urn:microsoft.com/office/officeart/2005/8/layout/orgChart1"/>
    <dgm:cxn modelId="{B6FAF963-4846-C843-84E7-5148DF383896}" type="presParOf" srcId="{8B9A90BB-187B-4E43-9682-FF37571456ED}" destId="{B75D5647-5FA9-9B42-AAF5-2316D66754FC}" srcOrd="0" destOrd="0" presId="urn:microsoft.com/office/officeart/2005/8/layout/orgChart1"/>
    <dgm:cxn modelId="{05A07658-99C6-7B49-BC2B-CF0D2E3F7068}" type="presParOf" srcId="{8B9A90BB-187B-4E43-9682-FF37571456ED}" destId="{5C482E77-919C-5B47-A412-5F7C907F885A}" srcOrd="1" destOrd="0" presId="urn:microsoft.com/office/officeart/2005/8/layout/orgChart1"/>
    <dgm:cxn modelId="{AB107578-201D-8849-BC09-2486065F99C1}" type="presParOf" srcId="{B949504F-71B4-204F-8086-927FFC5B5B97}" destId="{9BE651E9-FE1D-5547-920C-9F75270887C7}" srcOrd="1" destOrd="0" presId="urn:microsoft.com/office/officeart/2005/8/layout/orgChart1"/>
    <dgm:cxn modelId="{6EAF2E52-2F66-7343-AFF9-F9976068A395}" type="presParOf" srcId="{B949504F-71B4-204F-8086-927FFC5B5B97}" destId="{365C940A-61ED-3640-A4F2-AB97877D9A7A}" srcOrd="2" destOrd="0" presId="urn:microsoft.com/office/officeart/2005/8/layout/orgChart1"/>
    <dgm:cxn modelId="{99627A58-EA41-AD4A-82CF-FA1B790EAB2F}" type="presParOf" srcId="{C031E06D-E35C-584F-B569-4B1568B93D59}" destId="{72E10FF6-AB3A-A24C-9B50-1BA775610DA7}" srcOrd="2" destOrd="0" presId="urn:microsoft.com/office/officeart/2005/8/layout/orgChart1"/>
    <dgm:cxn modelId="{E6EA6CDF-184E-B144-9B78-E6A5CD8B4EA1}" type="presParOf" srcId="{1EA45A48-0B82-2042-841C-8575F0B74FD4}" destId="{2956751E-7CDD-C342-91C9-4FD4AF434944}" srcOrd="2" destOrd="0" presId="urn:microsoft.com/office/officeart/2005/8/layout/orgChart1"/>
    <dgm:cxn modelId="{2C296822-D730-9745-B8DC-00EA70858F87}" type="presParOf" srcId="{1EA45A48-0B82-2042-841C-8575F0B74FD4}" destId="{171D7B2E-8E02-5A45-96E7-6BC78559E6FA}" srcOrd="3" destOrd="0" presId="urn:microsoft.com/office/officeart/2005/8/layout/orgChart1"/>
    <dgm:cxn modelId="{8457F269-9084-9D43-9057-66326646DFFB}" type="presParOf" srcId="{171D7B2E-8E02-5A45-96E7-6BC78559E6FA}" destId="{55A6C961-0FBF-4A48-A7FA-89B66635A12D}" srcOrd="0" destOrd="0" presId="urn:microsoft.com/office/officeart/2005/8/layout/orgChart1"/>
    <dgm:cxn modelId="{1DFCF6CA-0FBB-E24F-81E7-66180DD0CD5E}" type="presParOf" srcId="{55A6C961-0FBF-4A48-A7FA-89B66635A12D}" destId="{6189034A-A4A1-354A-925A-D8A63AB8AB0D}" srcOrd="0" destOrd="0" presId="urn:microsoft.com/office/officeart/2005/8/layout/orgChart1"/>
    <dgm:cxn modelId="{ACBE067B-9E17-0949-806F-F16D9F729F73}" type="presParOf" srcId="{55A6C961-0FBF-4A48-A7FA-89B66635A12D}" destId="{6890629C-1D8D-5142-95B1-16E212431DE6}" srcOrd="1" destOrd="0" presId="urn:microsoft.com/office/officeart/2005/8/layout/orgChart1"/>
    <dgm:cxn modelId="{972A19FC-16F3-B243-947C-325F612C8187}" type="presParOf" srcId="{171D7B2E-8E02-5A45-96E7-6BC78559E6FA}" destId="{B033BB8F-E1DB-9445-B185-0382396BF3C7}" srcOrd="1" destOrd="0" presId="urn:microsoft.com/office/officeart/2005/8/layout/orgChart1"/>
    <dgm:cxn modelId="{E428A009-DB9C-2740-817D-358CD38F6B1F}" type="presParOf" srcId="{B033BB8F-E1DB-9445-B185-0382396BF3C7}" destId="{45246140-7CB2-5548-A17C-8DA8FB7E5C2B}" srcOrd="0" destOrd="0" presId="urn:microsoft.com/office/officeart/2005/8/layout/orgChart1"/>
    <dgm:cxn modelId="{04102530-42E6-4A4B-824E-41C8F78F2943}" type="presParOf" srcId="{B033BB8F-E1DB-9445-B185-0382396BF3C7}" destId="{A29669E1-82FC-694E-A1EF-B133CF84519A}" srcOrd="1" destOrd="0" presId="urn:microsoft.com/office/officeart/2005/8/layout/orgChart1"/>
    <dgm:cxn modelId="{A9ACC83A-8BBF-074A-9462-335DAD3A8D45}" type="presParOf" srcId="{A29669E1-82FC-694E-A1EF-B133CF84519A}" destId="{9C1D785D-B3A0-AD4B-8A86-1FD3A1A83384}" srcOrd="0" destOrd="0" presId="urn:microsoft.com/office/officeart/2005/8/layout/orgChart1"/>
    <dgm:cxn modelId="{4AA5EF87-D5F0-B04F-8E2F-6C873C873097}" type="presParOf" srcId="{9C1D785D-B3A0-AD4B-8A86-1FD3A1A83384}" destId="{52C4D5C4-515A-5A4B-A5C8-AB7AA49125A9}" srcOrd="0" destOrd="0" presId="urn:microsoft.com/office/officeart/2005/8/layout/orgChart1"/>
    <dgm:cxn modelId="{936B1FE9-FC25-9446-9635-8652F821C483}" type="presParOf" srcId="{9C1D785D-B3A0-AD4B-8A86-1FD3A1A83384}" destId="{3FFCCF5B-0017-4545-BC68-AF21B3809DEF}" srcOrd="1" destOrd="0" presId="urn:microsoft.com/office/officeart/2005/8/layout/orgChart1"/>
    <dgm:cxn modelId="{D16C0DC1-BA73-F045-9B03-A922C0FF4CAE}" type="presParOf" srcId="{A29669E1-82FC-694E-A1EF-B133CF84519A}" destId="{6DC4C5F6-9DB4-3343-88B0-888B392AE4EB}" srcOrd="1" destOrd="0" presId="urn:microsoft.com/office/officeart/2005/8/layout/orgChart1"/>
    <dgm:cxn modelId="{C57A8355-EAB9-9C43-BB69-7BE1D94A5BFE}" type="presParOf" srcId="{6DC4C5F6-9DB4-3343-88B0-888B392AE4EB}" destId="{67023F82-7B6F-604F-8099-2B8319DCCF38}" srcOrd="0" destOrd="0" presId="urn:microsoft.com/office/officeart/2005/8/layout/orgChart1"/>
    <dgm:cxn modelId="{1DD50440-421C-3B4C-AD0A-6E08D4148D37}" type="presParOf" srcId="{6DC4C5F6-9DB4-3343-88B0-888B392AE4EB}" destId="{7B05F67B-D5A5-454C-BC31-D43559205D55}" srcOrd="1" destOrd="0" presId="urn:microsoft.com/office/officeart/2005/8/layout/orgChart1"/>
    <dgm:cxn modelId="{569AEA1C-C153-6943-A73F-1FBE6FEFCED0}" type="presParOf" srcId="{7B05F67B-D5A5-454C-BC31-D43559205D55}" destId="{B27010BB-A06C-2447-B6B6-F60EB6465F04}" srcOrd="0" destOrd="0" presId="urn:microsoft.com/office/officeart/2005/8/layout/orgChart1"/>
    <dgm:cxn modelId="{3DC90684-260A-234A-818D-7B4FA5353DF0}" type="presParOf" srcId="{B27010BB-A06C-2447-B6B6-F60EB6465F04}" destId="{09E0BDFB-1FB8-4E40-BD7A-9651A2A72171}" srcOrd="0" destOrd="0" presId="urn:microsoft.com/office/officeart/2005/8/layout/orgChart1"/>
    <dgm:cxn modelId="{0A116655-2FD5-CD48-8DD2-6FDF5B194C93}" type="presParOf" srcId="{B27010BB-A06C-2447-B6B6-F60EB6465F04}" destId="{8F864595-9B8D-5B49-9851-3A6DCA531EA0}" srcOrd="1" destOrd="0" presId="urn:microsoft.com/office/officeart/2005/8/layout/orgChart1"/>
    <dgm:cxn modelId="{FE98DB9B-6A3C-9C4C-B531-65DB71E2C6B2}" type="presParOf" srcId="{7B05F67B-D5A5-454C-BC31-D43559205D55}" destId="{A5581085-353F-CB4C-BEB7-2BB2EA00BC99}" srcOrd="1" destOrd="0" presId="urn:microsoft.com/office/officeart/2005/8/layout/orgChart1"/>
    <dgm:cxn modelId="{8661223F-D5F0-7A47-8CCD-507A99FCD21C}" type="presParOf" srcId="{7B05F67B-D5A5-454C-BC31-D43559205D55}" destId="{7C2797A1-9826-0C45-9253-8C63C5EE42EE}" srcOrd="2" destOrd="0" presId="urn:microsoft.com/office/officeart/2005/8/layout/orgChart1"/>
    <dgm:cxn modelId="{DF51920D-08BA-4C49-8753-ABF81112B063}" type="presParOf" srcId="{A29669E1-82FC-694E-A1EF-B133CF84519A}" destId="{FF5B348C-D07E-BD48-B430-6C28E74FB5BC}" srcOrd="2" destOrd="0" presId="urn:microsoft.com/office/officeart/2005/8/layout/orgChart1"/>
    <dgm:cxn modelId="{2B356E15-168B-804A-A476-A7C28949558F}" type="presParOf" srcId="{B033BB8F-E1DB-9445-B185-0382396BF3C7}" destId="{8EBFE97E-8B86-AE43-836C-9E23DAC99095}" srcOrd="2" destOrd="0" presId="urn:microsoft.com/office/officeart/2005/8/layout/orgChart1"/>
    <dgm:cxn modelId="{64D9194A-3BAF-8F45-8E2E-89C3C0A6B6B3}" type="presParOf" srcId="{B033BB8F-E1DB-9445-B185-0382396BF3C7}" destId="{574EDB97-CF7D-984E-836A-9EECBD26B293}" srcOrd="3" destOrd="0" presId="urn:microsoft.com/office/officeart/2005/8/layout/orgChart1"/>
    <dgm:cxn modelId="{F72C8119-92F1-D043-986B-2F67237554FE}" type="presParOf" srcId="{574EDB97-CF7D-984E-836A-9EECBD26B293}" destId="{6E024429-42A0-1142-8974-138CA1C6B0D0}" srcOrd="0" destOrd="0" presId="urn:microsoft.com/office/officeart/2005/8/layout/orgChart1"/>
    <dgm:cxn modelId="{69EE68A1-3C56-2247-8B6F-5D879D0F87E4}" type="presParOf" srcId="{6E024429-42A0-1142-8974-138CA1C6B0D0}" destId="{1A2E1B26-A3C9-1041-BF5A-C54D4A41F562}" srcOrd="0" destOrd="0" presId="urn:microsoft.com/office/officeart/2005/8/layout/orgChart1"/>
    <dgm:cxn modelId="{E7D0CEE9-2163-3A40-A061-0017303D443E}" type="presParOf" srcId="{6E024429-42A0-1142-8974-138CA1C6B0D0}" destId="{D2F34B69-07EB-E343-98A1-94C186ABE32F}" srcOrd="1" destOrd="0" presId="urn:microsoft.com/office/officeart/2005/8/layout/orgChart1"/>
    <dgm:cxn modelId="{093B664E-35A5-4648-BAA4-92B55401B3B3}" type="presParOf" srcId="{574EDB97-CF7D-984E-836A-9EECBD26B293}" destId="{3E6A8A13-BFD9-544E-82F3-1499A7F93DC3}" srcOrd="1" destOrd="0" presId="urn:microsoft.com/office/officeart/2005/8/layout/orgChart1"/>
    <dgm:cxn modelId="{CAEF6536-0D9F-E449-A12A-8D68A69BBF0E}" type="presParOf" srcId="{574EDB97-CF7D-984E-836A-9EECBD26B293}" destId="{BE298AB1-7622-2148-842F-D0C4B928FA9B}" srcOrd="2" destOrd="0" presId="urn:microsoft.com/office/officeart/2005/8/layout/orgChart1"/>
    <dgm:cxn modelId="{1017D348-15CF-7448-A3B0-10A067E8AB45}" type="presParOf" srcId="{171D7B2E-8E02-5A45-96E7-6BC78559E6FA}" destId="{D699E3D8-AF38-8F4F-AE65-5A6D02F4662F}" srcOrd="2" destOrd="0" presId="urn:microsoft.com/office/officeart/2005/8/layout/orgChart1"/>
    <dgm:cxn modelId="{9B653418-D3FE-EC42-AA38-0134B442A395}" type="presParOf" srcId="{1FB37E58-18A0-904B-916D-E367CBCAA898}" destId="{04F8386A-E20B-D64F-8876-50A1F32CD72E}" srcOrd="2" destOrd="0" presId="urn:microsoft.com/office/officeart/2005/8/layout/orgChart1"/>
    <dgm:cxn modelId="{AE89A65D-25A8-4942-8E07-DE8FE3A755B8}" type="presParOf" srcId="{805A1F6F-1875-754E-ACE5-FC4F6E183082}" destId="{470B3A4A-6A86-1A45-B318-8FD7D4F163D4}" srcOrd="2" destOrd="0" presId="urn:microsoft.com/office/officeart/2005/8/layout/orgChart1"/>
    <dgm:cxn modelId="{4E8639BA-F4A9-4843-9586-9497C8AA3DA8}" type="presParOf" srcId="{805A1F6F-1875-754E-ACE5-FC4F6E183082}" destId="{9D02406D-BB78-C44F-9843-478E14B5C732}" srcOrd="3" destOrd="0" presId="urn:microsoft.com/office/officeart/2005/8/layout/orgChart1"/>
    <dgm:cxn modelId="{A2BC0C56-4997-EB4A-B25D-B853F835403A}" type="presParOf" srcId="{9D02406D-BB78-C44F-9843-478E14B5C732}" destId="{16B9F0F5-BC68-8741-912E-B40FC0BA2C5B}" srcOrd="0" destOrd="0" presId="urn:microsoft.com/office/officeart/2005/8/layout/orgChart1"/>
    <dgm:cxn modelId="{971CAB2E-66BD-B64F-A07A-27F36D0CCA6D}" type="presParOf" srcId="{16B9F0F5-BC68-8741-912E-B40FC0BA2C5B}" destId="{EBF36144-D730-6849-8E1D-DC79E97F027A}" srcOrd="0" destOrd="0" presId="urn:microsoft.com/office/officeart/2005/8/layout/orgChart1"/>
    <dgm:cxn modelId="{2C108169-DE24-1143-89D4-7E46E3AD0F53}" type="presParOf" srcId="{16B9F0F5-BC68-8741-912E-B40FC0BA2C5B}" destId="{99E459FB-22BF-5441-BBAB-C6BC72D653B0}" srcOrd="1" destOrd="0" presId="urn:microsoft.com/office/officeart/2005/8/layout/orgChart1"/>
    <dgm:cxn modelId="{E1DFBF9C-AED2-2A46-9B25-81A9BC14087D}" type="presParOf" srcId="{9D02406D-BB78-C44F-9843-478E14B5C732}" destId="{B86E6A54-2A91-714B-90EC-6F7B933B5F04}" srcOrd="1" destOrd="0" presId="urn:microsoft.com/office/officeart/2005/8/layout/orgChart1"/>
    <dgm:cxn modelId="{8675AA12-07FC-174F-BB29-809401763E24}" type="presParOf" srcId="{B86E6A54-2A91-714B-90EC-6F7B933B5F04}" destId="{7F9D3D2A-6860-C445-9C13-DF688A7C789E}" srcOrd="0" destOrd="0" presId="urn:microsoft.com/office/officeart/2005/8/layout/orgChart1"/>
    <dgm:cxn modelId="{4DBD5809-9EB7-CF4B-910F-AB91FDCC0AB0}" type="presParOf" srcId="{B86E6A54-2A91-714B-90EC-6F7B933B5F04}" destId="{5C7DA9EB-3D54-8C47-A637-046CB0215B59}" srcOrd="1" destOrd="0" presId="urn:microsoft.com/office/officeart/2005/8/layout/orgChart1"/>
    <dgm:cxn modelId="{ED993B16-ACE2-8143-9477-00E5107987F1}" type="presParOf" srcId="{5C7DA9EB-3D54-8C47-A637-046CB0215B59}" destId="{434C2FFF-C23A-1944-9869-C6D322C21D15}" srcOrd="0" destOrd="0" presId="urn:microsoft.com/office/officeart/2005/8/layout/orgChart1"/>
    <dgm:cxn modelId="{2A179227-8885-AB41-BB32-86098622D73D}" type="presParOf" srcId="{434C2FFF-C23A-1944-9869-C6D322C21D15}" destId="{E128F814-D78A-DD44-B6BC-C2172EFA4A5B}" srcOrd="0" destOrd="0" presId="urn:microsoft.com/office/officeart/2005/8/layout/orgChart1"/>
    <dgm:cxn modelId="{3F55F3BC-D784-1A4F-A4DC-87757B277DAC}" type="presParOf" srcId="{434C2FFF-C23A-1944-9869-C6D322C21D15}" destId="{1D4341F9-E861-554F-B7DC-F87FAB8E3FD0}" srcOrd="1" destOrd="0" presId="urn:microsoft.com/office/officeart/2005/8/layout/orgChart1"/>
    <dgm:cxn modelId="{7189FF79-2C56-244A-9885-55A8F00A1AF4}" type="presParOf" srcId="{5C7DA9EB-3D54-8C47-A637-046CB0215B59}" destId="{62F0B910-7E62-F74A-8850-8C2462053211}" srcOrd="1" destOrd="0" presId="urn:microsoft.com/office/officeart/2005/8/layout/orgChart1"/>
    <dgm:cxn modelId="{4CD53909-90C5-4949-919D-F99BE49A5BAD}" type="presParOf" srcId="{62F0B910-7E62-F74A-8850-8C2462053211}" destId="{F2829197-26A2-8841-8EE5-D475B275F75F}" srcOrd="0" destOrd="0" presId="urn:microsoft.com/office/officeart/2005/8/layout/orgChart1"/>
    <dgm:cxn modelId="{A9F2D191-F877-CD4E-950A-047BE0E52633}" type="presParOf" srcId="{62F0B910-7E62-F74A-8850-8C2462053211}" destId="{89524BE1-3B0C-B344-990B-F4734A169D26}" srcOrd="1" destOrd="0" presId="urn:microsoft.com/office/officeart/2005/8/layout/orgChart1"/>
    <dgm:cxn modelId="{D9AA0A45-2BE2-7847-BFC5-A15ED63C7052}" type="presParOf" srcId="{89524BE1-3B0C-B344-990B-F4734A169D26}" destId="{F2E05E42-F975-5945-8BF0-54C72D44339F}" srcOrd="0" destOrd="0" presId="urn:microsoft.com/office/officeart/2005/8/layout/orgChart1"/>
    <dgm:cxn modelId="{6BDC09E9-D250-CA41-8FD2-EE295AC02293}" type="presParOf" srcId="{F2E05E42-F975-5945-8BF0-54C72D44339F}" destId="{E64F4A38-A58C-8E41-8F7C-26ECA8CB26D8}" srcOrd="0" destOrd="0" presId="urn:microsoft.com/office/officeart/2005/8/layout/orgChart1"/>
    <dgm:cxn modelId="{7D57E3C0-72E3-664B-9B06-8D41CD0DAC33}" type="presParOf" srcId="{F2E05E42-F975-5945-8BF0-54C72D44339F}" destId="{C5572B1B-5C1C-E842-8D30-41CECDB349D3}" srcOrd="1" destOrd="0" presId="urn:microsoft.com/office/officeart/2005/8/layout/orgChart1"/>
    <dgm:cxn modelId="{EDBCC14B-8A9C-9A41-B9E7-3E76E8A4E6C4}" type="presParOf" srcId="{89524BE1-3B0C-B344-990B-F4734A169D26}" destId="{AFAFA559-2700-404C-B082-0BC4BAA6219D}" srcOrd="1" destOrd="0" presId="urn:microsoft.com/office/officeart/2005/8/layout/orgChart1"/>
    <dgm:cxn modelId="{4BE387D6-1D07-5F42-8FDD-D84CFF1E8D21}" type="presParOf" srcId="{AFAFA559-2700-404C-B082-0BC4BAA6219D}" destId="{FC79F7D0-F116-734C-8DF4-BBEAE0FA16E9}" srcOrd="0" destOrd="0" presId="urn:microsoft.com/office/officeart/2005/8/layout/orgChart1"/>
    <dgm:cxn modelId="{7AEC24DE-8534-274D-B57B-1036B04DBF80}" type="presParOf" srcId="{AFAFA559-2700-404C-B082-0BC4BAA6219D}" destId="{CEC81A13-F097-2B43-A0B5-B46C9DBC72F5}" srcOrd="1" destOrd="0" presId="urn:microsoft.com/office/officeart/2005/8/layout/orgChart1"/>
    <dgm:cxn modelId="{56F6287A-F4BF-9643-BD40-DF79AE9105AB}" type="presParOf" srcId="{CEC81A13-F097-2B43-A0B5-B46C9DBC72F5}" destId="{22EF20E0-7957-5E46-A365-4D99B2F56148}" srcOrd="0" destOrd="0" presId="urn:microsoft.com/office/officeart/2005/8/layout/orgChart1"/>
    <dgm:cxn modelId="{BA90F1CB-3930-5942-B32E-86A3041DF445}" type="presParOf" srcId="{22EF20E0-7957-5E46-A365-4D99B2F56148}" destId="{935DDD21-3758-EF48-9BC7-AC4967CA1720}" srcOrd="0" destOrd="0" presId="urn:microsoft.com/office/officeart/2005/8/layout/orgChart1"/>
    <dgm:cxn modelId="{2E2D4670-9E35-5D49-BC37-81CB01568647}" type="presParOf" srcId="{22EF20E0-7957-5E46-A365-4D99B2F56148}" destId="{69D127F2-2FC9-5947-A9E6-1F050AC4AAEC}" srcOrd="1" destOrd="0" presId="urn:microsoft.com/office/officeart/2005/8/layout/orgChart1"/>
    <dgm:cxn modelId="{26F6B28A-A0EE-5644-931D-2A9929274DB3}" type="presParOf" srcId="{CEC81A13-F097-2B43-A0B5-B46C9DBC72F5}" destId="{68F5E9EE-86E4-3948-ABC2-8D4FBB6EB89F}" srcOrd="1" destOrd="0" presId="urn:microsoft.com/office/officeart/2005/8/layout/orgChart1"/>
    <dgm:cxn modelId="{039EEC9D-8CFB-CE4A-9D01-F034D9321479}" type="presParOf" srcId="{CEC81A13-F097-2B43-A0B5-B46C9DBC72F5}" destId="{F50D455C-683B-AE4A-A36B-7E89B3100665}" srcOrd="2" destOrd="0" presId="urn:microsoft.com/office/officeart/2005/8/layout/orgChart1"/>
    <dgm:cxn modelId="{0E49BC8D-521D-BE43-B186-DBC3D09DA9B8}" type="presParOf" srcId="{89524BE1-3B0C-B344-990B-F4734A169D26}" destId="{A0C97BF3-D80F-B946-9379-E5659D96D790}" srcOrd="2" destOrd="0" presId="urn:microsoft.com/office/officeart/2005/8/layout/orgChart1"/>
    <dgm:cxn modelId="{9ACE8425-3D4A-3247-B23D-0028E099FC1B}" type="presParOf" srcId="{62F0B910-7E62-F74A-8850-8C2462053211}" destId="{00E2770E-330F-6D48-BA52-EE6A359589A7}" srcOrd="2" destOrd="0" presId="urn:microsoft.com/office/officeart/2005/8/layout/orgChart1"/>
    <dgm:cxn modelId="{8E5AE1EF-3244-DE4A-A212-C96A3583DF61}" type="presParOf" srcId="{62F0B910-7E62-F74A-8850-8C2462053211}" destId="{3F082765-EF48-444E-9D9C-55315F5954F2}" srcOrd="3" destOrd="0" presId="urn:microsoft.com/office/officeart/2005/8/layout/orgChart1"/>
    <dgm:cxn modelId="{7F54BCDE-AD4E-B24C-ACCB-B33E7A40DE57}" type="presParOf" srcId="{3F082765-EF48-444E-9D9C-55315F5954F2}" destId="{9F10099F-AB39-4941-88E2-30DD36BE33E3}" srcOrd="0" destOrd="0" presId="urn:microsoft.com/office/officeart/2005/8/layout/orgChart1"/>
    <dgm:cxn modelId="{8242D2D7-8908-AC47-96C7-CE95FF0F0278}" type="presParOf" srcId="{9F10099F-AB39-4941-88E2-30DD36BE33E3}" destId="{13CEB7FE-397C-2140-AD96-3742EC554918}" srcOrd="0" destOrd="0" presId="urn:microsoft.com/office/officeart/2005/8/layout/orgChart1"/>
    <dgm:cxn modelId="{D21E128D-F3A3-5846-84D5-FBA7CF2605CD}" type="presParOf" srcId="{9F10099F-AB39-4941-88E2-30DD36BE33E3}" destId="{7AD87547-DEDF-5747-A1AD-A5599F779E5A}" srcOrd="1" destOrd="0" presId="urn:microsoft.com/office/officeart/2005/8/layout/orgChart1"/>
    <dgm:cxn modelId="{10361145-BECE-F649-B5A0-4CA006667627}" type="presParOf" srcId="{3F082765-EF48-444E-9D9C-55315F5954F2}" destId="{7EECACDE-8E05-6045-98C6-26E540277112}" srcOrd="1" destOrd="0" presId="urn:microsoft.com/office/officeart/2005/8/layout/orgChart1"/>
    <dgm:cxn modelId="{36FEA56D-7480-A94E-89A4-0749F4F11C52}" type="presParOf" srcId="{3F082765-EF48-444E-9D9C-55315F5954F2}" destId="{600D3025-6970-9A4E-9961-4D7F34866AB3}" srcOrd="2" destOrd="0" presId="urn:microsoft.com/office/officeart/2005/8/layout/orgChart1"/>
    <dgm:cxn modelId="{A3609608-053B-AC49-82E6-E19596D68E54}" type="presParOf" srcId="{5C7DA9EB-3D54-8C47-A637-046CB0215B59}" destId="{43657CFF-A411-BA4C-BA60-5ED3D21BFCCC}" srcOrd="2" destOrd="0" presId="urn:microsoft.com/office/officeart/2005/8/layout/orgChart1"/>
    <dgm:cxn modelId="{46E2BDF7-090D-294F-B512-A9F2941407E7}" type="presParOf" srcId="{B86E6A54-2A91-714B-90EC-6F7B933B5F04}" destId="{A46F54F7-EB26-2D43-BE7A-60030DD22C86}" srcOrd="2" destOrd="0" presId="urn:microsoft.com/office/officeart/2005/8/layout/orgChart1"/>
    <dgm:cxn modelId="{355B0B56-2D98-3046-887C-59C463C782E4}" type="presParOf" srcId="{B86E6A54-2A91-714B-90EC-6F7B933B5F04}" destId="{0669DE14-C94E-E043-8E29-83B393B451CF}" srcOrd="3" destOrd="0" presId="urn:microsoft.com/office/officeart/2005/8/layout/orgChart1"/>
    <dgm:cxn modelId="{597B80FC-9CE1-334F-89C6-1BEE33B9D043}" type="presParOf" srcId="{0669DE14-C94E-E043-8E29-83B393B451CF}" destId="{104E5523-0820-C142-BC9A-52F9A22F46E1}" srcOrd="0" destOrd="0" presId="urn:microsoft.com/office/officeart/2005/8/layout/orgChart1"/>
    <dgm:cxn modelId="{219A375F-1C92-2E44-AB9E-DB1814C9626E}" type="presParOf" srcId="{104E5523-0820-C142-BC9A-52F9A22F46E1}" destId="{C9EEDF19-B48A-BD4B-8602-ACF044CAFBF4}" srcOrd="0" destOrd="0" presId="urn:microsoft.com/office/officeart/2005/8/layout/orgChart1"/>
    <dgm:cxn modelId="{7B9D7BF1-7288-884C-9433-533DE065D257}" type="presParOf" srcId="{104E5523-0820-C142-BC9A-52F9A22F46E1}" destId="{38555D7D-D229-DA48-87A3-2B7F1C18ED93}" srcOrd="1" destOrd="0" presId="urn:microsoft.com/office/officeart/2005/8/layout/orgChart1"/>
    <dgm:cxn modelId="{2CD8FAC8-C3F8-CC40-AF25-608A84CB8DE5}" type="presParOf" srcId="{0669DE14-C94E-E043-8E29-83B393B451CF}" destId="{F588C3F5-7AAD-994C-9845-8155C0E79AFF}" srcOrd="1" destOrd="0" presId="urn:microsoft.com/office/officeart/2005/8/layout/orgChart1"/>
    <dgm:cxn modelId="{0EA7BC1C-1A69-2645-8074-A0A235C27DEA}" type="presParOf" srcId="{F588C3F5-7AAD-994C-9845-8155C0E79AFF}" destId="{77993973-939F-6941-B361-AB131F710FFB}" srcOrd="0" destOrd="0" presId="urn:microsoft.com/office/officeart/2005/8/layout/orgChart1"/>
    <dgm:cxn modelId="{28DB7824-B30A-894F-A32B-44E05C322F2A}" type="presParOf" srcId="{F588C3F5-7AAD-994C-9845-8155C0E79AFF}" destId="{298F1754-03DE-8040-A8E1-4340910CBACA}" srcOrd="1" destOrd="0" presId="urn:microsoft.com/office/officeart/2005/8/layout/orgChart1"/>
    <dgm:cxn modelId="{13ECB33A-7807-F641-A268-5F359029DB7A}" type="presParOf" srcId="{298F1754-03DE-8040-A8E1-4340910CBACA}" destId="{5D3D16C9-1A57-CA4F-8401-9ECCB8B61370}" srcOrd="0" destOrd="0" presId="urn:microsoft.com/office/officeart/2005/8/layout/orgChart1"/>
    <dgm:cxn modelId="{EE8913A5-1852-1346-9B1A-02CF17A4E55A}" type="presParOf" srcId="{5D3D16C9-1A57-CA4F-8401-9ECCB8B61370}" destId="{29E341D9-FDAF-E945-A9C5-5165D3C2B07C}" srcOrd="0" destOrd="0" presId="urn:microsoft.com/office/officeart/2005/8/layout/orgChart1"/>
    <dgm:cxn modelId="{5476CF9F-2E55-8D4F-9864-1DABDF782B37}" type="presParOf" srcId="{5D3D16C9-1A57-CA4F-8401-9ECCB8B61370}" destId="{48E91537-7DEA-9043-B535-DB512DC88E69}" srcOrd="1" destOrd="0" presId="urn:microsoft.com/office/officeart/2005/8/layout/orgChart1"/>
    <dgm:cxn modelId="{ADFF735E-7B01-5C49-A993-EBDCC7BD27BE}" type="presParOf" srcId="{298F1754-03DE-8040-A8E1-4340910CBACA}" destId="{4B077B15-8A65-154F-920C-FEDF8212C96E}" srcOrd="1" destOrd="0" presId="urn:microsoft.com/office/officeart/2005/8/layout/orgChart1"/>
    <dgm:cxn modelId="{B207090A-0A47-BF48-A2A9-54B036D0DA5E}" type="presParOf" srcId="{4B077B15-8A65-154F-920C-FEDF8212C96E}" destId="{195DE65E-D20E-C041-A624-A47A7C415230}" srcOrd="0" destOrd="0" presId="urn:microsoft.com/office/officeart/2005/8/layout/orgChart1"/>
    <dgm:cxn modelId="{2CA347EE-ED7E-F848-8EC3-4534932FE9D7}" type="presParOf" srcId="{4B077B15-8A65-154F-920C-FEDF8212C96E}" destId="{8DDEB5FC-3AFB-3B45-A9E0-D51818A0FC76}" srcOrd="1" destOrd="0" presId="urn:microsoft.com/office/officeart/2005/8/layout/orgChart1"/>
    <dgm:cxn modelId="{4A21BB48-4AEF-2D40-B85B-E9EBE562BF96}" type="presParOf" srcId="{8DDEB5FC-3AFB-3B45-A9E0-D51818A0FC76}" destId="{4B2D1E8B-5BBB-FD4D-9FDC-E062BA83CEC1}" srcOrd="0" destOrd="0" presId="urn:microsoft.com/office/officeart/2005/8/layout/orgChart1"/>
    <dgm:cxn modelId="{642900AB-3D25-DE4A-96BA-522D8C28542B}" type="presParOf" srcId="{4B2D1E8B-5BBB-FD4D-9FDC-E062BA83CEC1}" destId="{3A33F990-8F85-AD43-B847-C7CCAE41D272}" srcOrd="0" destOrd="0" presId="urn:microsoft.com/office/officeart/2005/8/layout/orgChart1"/>
    <dgm:cxn modelId="{A962315C-75D7-094E-B801-0E18850B3FD9}" type="presParOf" srcId="{4B2D1E8B-5BBB-FD4D-9FDC-E062BA83CEC1}" destId="{4965BAE2-09C1-C440-AC49-0863AFEBC309}" srcOrd="1" destOrd="0" presId="urn:microsoft.com/office/officeart/2005/8/layout/orgChart1"/>
    <dgm:cxn modelId="{2A944552-56E7-D040-8E39-D753F06E83C2}" type="presParOf" srcId="{8DDEB5FC-3AFB-3B45-A9E0-D51818A0FC76}" destId="{FF8FFD29-1D90-6940-A4B3-508F34733FE5}" srcOrd="1" destOrd="0" presId="urn:microsoft.com/office/officeart/2005/8/layout/orgChart1"/>
    <dgm:cxn modelId="{412C5331-5540-3442-BD6F-4B84B6C69F29}" type="presParOf" srcId="{8DDEB5FC-3AFB-3B45-A9E0-D51818A0FC76}" destId="{978B799A-83B5-0543-B75B-CC5CD22D810D}" srcOrd="2" destOrd="0" presId="urn:microsoft.com/office/officeart/2005/8/layout/orgChart1"/>
    <dgm:cxn modelId="{26094DE8-0855-EC4B-839A-CD0D0D753FA2}" type="presParOf" srcId="{298F1754-03DE-8040-A8E1-4340910CBACA}" destId="{9B000622-D9BA-D745-AEE9-BB739676B59B}" srcOrd="2" destOrd="0" presId="urn:microsoft.com/office/officeart/2005/8/layout/orgChart1"/>
    <dgm:cxn modelId="{A7405201-9427-C940-A448-F672FC4D93DF}" type="presParOf" srcId="{F588C3F5-7AAD-994C-9845-8155C0E79AFF}" destId="{4B3BBD01-7A72-3448-9170-6AA4439C5FFC}" srcOrd="2" destOrd="0" presId="urn:microsoft.com/office/officeart/2005/8/layout/orgChart1"/>
    <dgm:cxn modelId="{57CF7925-203B-854F-909C-58869DAF2698}" type="presParOf" srcId="{F588C3F5-7AAD-994C-9845-8155C0E79AFF}" destId="{4F0C76C8-3054-CA42-AE14-21CFFCD46E83}" srcOrd="3" destOrd="0" presId="urn:microsoft.com/office/officeart/2005/8/layout/orgChart1"/>
    <dgm:cxn modelId="{00D51CDC-ABF7-AE42-969E-1B693C12FD8F}" type="presParOf" srcId="{4F0C76C8-3054-CA42-AE14-21CFFCD46E83}" destId="{25BA5159-CDFC-4947-B87A-62D8C79CAA67}" srcOrd="0" destOrd="0" presId="urn:microsoft.com/office/officeart/2005/8/layout/orgChart1"/>
    <dgm:cxn modelId="{61FE14CF-22AF-D044-98AF-54A233F474E0}" type="presParOf" srcId="{25BA5159-CDFC-4947-B87A-62D8C79CAA67}" destId="{1F99C38A-87CD-2E43-9D73-28042D46B7EC}" srcOrd="0" destOrd="0" presId="urn:microsoft.com/office/officeart/2005/8/layout/orgChart1"/>
    <dgm:cxn modelId="{FD310382-8645-BD42-8ACC-4CF88721C695}" type="presParOf" srcId="{25BA5159-CDFC-4947-B87A-62D8C79CAA67}" destId="{534CF752-EFC8-C94C-BD3D-05858484B5AE}" srcOrd="1" destOrd="0" presId="urn:microsoft.com/office/officeart/2005/8/layout/orgChart1"/>
    <dgm:cxn modelId="{75C00AAD-C3B0-4540-97A7-3A02B77A606A}" type="presParOf" srcId="{4F0C76C8-3054-CA42-AE14-21CFFCD46E83}" destId="{C26097B7-0807-854E-BC30-01CD405061E6}" srcOrd="1" destOrd="0" presId="urn:microsoft.com/office/officeart/2005/8/layout/orgChart1"/>
    <dgm:cxn modelId="{BB4AB6C9-C1AE-1C47-BA79-6E7631AD6E8F}" type="presParOf" srcId="{4F0C76C8-3054-CA42-AE14-21CFFCD46E83}" destId="{A9CABD00-EB6D-A143-B3FA-793FE1EF6DDE}" srcOrd="2" destOrd="0" presId="urn:microsoft.com/office/officeart/2005/8/layout/orgChart1"/>
    <dgm:cxn modelId="{1B16D3E6-1EDC-4B4D-8C70-E7EB0258C387}" type="presParOf" srcId="{0669DE14-C94E-E043-8E29-83B393B451CF}" destId="{9BB44C07-78A2-9D4A-9C2E-E6BFF7DE1D6C}" srcOrd="2" destOrd="0" presId="urn:microsoft.com/office/officeart/2005/8/layout/orgChart1"/>
    <dgm:cxn modelId="{FBC5431B-D86F-9C47-AABB-A2B73345A42C}" type="presParOf" srcId="{9D02406D-BB78-C44F-9843-478E14B5C732}" destId="{28BA2939-5179-6D48-A7E8-DD390B75693D}" srcOrd="2" destOrd="0" presId="urn:microsoft.com/office/officeart/2005/8/layout/orgChart1"/>
    <dgm:cxn modelId="{2E24409F-32E2-7444-9899-D145419C6BE5}" type="presParOf" srcId="{350BC41D-28B1-6949-A581-C96C097E5768}" destId="{85B704CB-9365-6E46-B2AB-68BA67A909FA}" srcOrd="2" destOrd="0" presId="urn:microsoft.com/office/officeart/2005/8/layout/orgChart1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BBD01-7A72-3448-9170-6AA4439C5FFC}">
      <dsp:nvSpPr>
        <dsp:cNvPr id="0" name=""/>
        <dsp:cNvSpPr/>
      </dsp:nvSpPr>
      <dsp:spPr>
        <a:xfrm>
          <a:off x="21256506" y="7386935"/>
          <a:ext cx="1537332" cy="533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809"/>
              </a:lnTo>
              <a:lnTo>
                <a:pt x="1537332" y="266809"/>
              </a:lnTo>
              <a:lnTo>
                <a:pt x="1537332" y="5336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DE65E-D20E-C041-A624-A47A7C415230}">
      <dsp:nvSpPr>
        <dsp:cNvPr id="0" name=""/>
        <dsp:cNvSpPr/>
      </dsp:nvSpPr>
      <dsp:spPr>
        <a:xfrm>
          <a:off x="18702755" y="9191077"/>
          <a:ext cx="381156" cy="1168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880"/>
              </a:lnTo>
              <a:lnTo>
                <a:pt x="381156" y="116888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93973-939F-6941-B361-AB131F710FFB}">
      <dsp:nvSpPr>
        <dsp:cNvPr id="0" name=""/>
        <dsp:cNvSpPr/>
      </dsp:nvSpPr>
      <dsp:spPr>
        <a:xfrm>
          <a:off x="19719174" y="7386935"/>
          <a:ext cx="1537332" cy="533619"/>
        </a:xfrm>
        <a:custGeom>
          <a:avLst/>
          <a:gdLst/>
          <a:ahLst/>
          <a:cxnLst/>
          <a:rect l="0" t="0" r="0" b="0"/>
          <a:pathLst>
            <a:path>
              <a:moveTo>
                <a:pt x="1537332" y="0"/>
              </a:moveTo>
              <a:lnTo>
                <a:pt x="1537332" y="266809"/>
              </a:lnTo>
              <a:lnTo>
                <a:pt x="0" y="266809"/>
              </a:lnTo>
              <a:lnTo>
                <a:pt x="0" y="5336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F54F7-EB26-2D43-BE7A-60030DD22C86}">
      <dsp:nvSpPr>
        <dsp:cNvPr id="0" name=""/>
        <dsp:cNvSpPr/>
      </dsp:nvSpPr>
      <dsp:spPr>
        <a:xfrm>
          <a:off x="18181841" y="5582793"/>
          <a:ext cx="3074665" cy="533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809"/>
              </a:lnTo>
              <a:lnTo>
                <a:pt x="3074665" y="266809"/>
              </a:lnTo>
              <a:lnTo>
                <a:pt x="3074665" y="5336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2770E-330F-6D48-BA52-EE6A359589A7}">
      <dsp:nvSpPr>
        <dsp:cNvPr id="0" name=""/>
        <dsp:cNvSpPr/>
      </dsp:nvSpPr>
      <dsp:spPr>
        <a:xfrm>
          <a:off x="15107176" y="7386935"/>
          <a:ext cx="1537332" cy="533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809"/>
              </a:lnTo>
              <a:lnTo>
                <a:pt x="1537332" y="266809"/>
              </a:lnTo>
              <a:lnTo>
                <a:pt x="1537332" y="5336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9F7D0-F116-734C-8DF4-BBEAE0FA16E9}">
      <dsp:nvSpPr>
        <dsp:cNvPr id="0" name=""/>
        <dsp:cNvSpPr/>
      </dsp:nvSpPr>
      <dsp:spPr>
        <a:xfrm>
          <a:off x="12553425" y="9191077"/>
          <a:ext cx="381156" cy="1168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880"/>
              </a:lnTo>
              <a:lnTo>
                <a:pt x="381156" y="116888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29197-26A2-8841-8EE5-D475B275F75F}">
      <dsp:nvSpPr>
        <dsp:cNvPr id="0" name=""/>
        <dsp:cNvSpPr/>
      </dsp:nvSpPr>
      <dsp:spPr>
        <a:xfrm>
          <a:off x="13569844" y="7386935"/>
          <a:ext cx="1537332" cy="533619"/>
        </a:xfrm>
        <a:custGeom>
          <a:avLst/>
          <a:gdLst/>
          <a:ahLst/>
          <a:cxnLst/>
          <a:rect l="0" t="0" r="0" b="0"/>
          <a:pathLst>
            <a:path>
              <a:moveTo>
                <a:pt x="1537332" y="0"/>
              </a:moveTo>
              <a:lnTo>
                <a:pt x="1537332" y="266809"/>
              </a:lnTo>
              <a:lnTo>
                <a:pt x="0" y="266809"/>
              </a:lnTo>
              <a:lnTo>
                <a:pt x="0" y="5336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D3D2A-6860-C445-9C13-DF688A7C789E}">
      <dsp:nvSpPr>
        <dsp:cNvPr id="0" name=""/>
        <dsp:cNvSpPr/>
      </dsp:nvSpPr>
      <dsp:spPr>
        <a:xfrm>
          <a:off x="15107176" y="5582793"/>
          <a:ext cx="3074665" cy="533619"/>
        </a:xfrm>
        <a:custGeom>
          <a:avLst/>
          <a:gdLst/>
          <a:ahLst/>
          <a:cxnLst/>
          <a:rect l="0" t="0" r="0" b="0"/>
          <a:pathLst>
            <a:path>
              <a:moveTo>
                <a:pt x="3074665" y="0"/>
              </a:moveTo>
              <a:lnTo>
                <a:pt x="3074665" y="266809"/>
              </a:lnTo>
              <a:lnTo>
                <a:pt x="0" y="266809"/>
              </a:lnTo>
              <a:lnTo>
                <a:pt x="0" y="5336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0B3A4A-6A86-1A45-B318-8FD7D4F163D4}">
      <dsp:nvSpPr>
        <dsp:cNvPr id="0" name=""/>
        <dsp:cNvSpPr/>
      </dsp:nvSpPr>
      <dsp:spPr>
        <a:xfrm>
          <a:off x="12032511" y="3778650"/>
          <a:ext cx="6149330" cy="533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809"/>
              </a:lnTo>
              <a:lnTo>
                <a:pt x="6149330" y="266809"/>
              </a:lnTo>
              <a:lnTo>
                <a:pt x="6149330" y="5336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FE97E-8B86-AE43-836C-9E23DAC99095}">
      <dsp:nvSpPr>
        <dsp:cNvPr id="0" name=""/>
        <dsp:cNvSpPr/>
      </dsp:nvSpPr>
      <dsp:spPr>
        <a:xfrm>
          <a:off x="8957846" y="7386935"/>
          <a:ext cx="1537332" cy="533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809"/>
              </a:lnTo>
              <a:lnTo>
                <a:pt x="1537332" y="266809"/>
              </a:lnTo>
              <a:lnTo>
                <a:pt x="1537332" y="5336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23F82-7B6F-604F-8099-2B8319DCCF38}">
      <dsp:nvSpPr>
        <dsp:cNvPr id="0" name=""/>
        <dsp:cNvSpPr/>
      </dsp:nvSpPr>
      <dsp:spPr>
        <a:xfrm>
          <a:off x="6404095" y="9191077"/>
          <a:ext cx="381156" cy="1168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880"/>
              </a:lnTo>
              <a:lnTo>
                <a:pt x="381156" y="116888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46140-7CB2-5548-A17C-8DA8FB7E5C2B}">
      <dsp:nvSpPr>
        <dsp:cNvPr id="0" name=""/>
        <dsp:cNvSpPr/>
      </dsp:nvSpPr>
      <dsp:spPr>
        <a:xfrm>
          <a:off x="7420513" y="7386935"/>
          <a:ext cx="1537332" cy="533619"/>
        </a:xfrm>
        <a:custGeom>
          <a:avLst/>
          <a:gdLst/>
          <a:ahLst/>
          <a:cxnLst/>
          <a:rect l="0" t="0" r="0" b="0"/>
          <a:pathLst>
            <a:path>
              <a:moveTo>
                <a:pt x="1537332" y="0"/>
              </a:moveTo>
              <a:lnTo>
                <a:pt x="1537332" y="266809"/>
              </a:lnTo>
              <a:lnTo>
                <a:pt x="0" y="266809"/>
              </a:lnTo>
              <a:lnTo>
                <a:pt x="0" y="5336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6751E-7CDD-C342-91C9-4FD4AF434944}">
      <dsp:nvSpPr>
        <dsp:cNvPr id="0" name=""/>
        <dsp:cNvSpPr/>
      </dsp:nvSpPr>
      <dsp:spPr>
        <a:xfrm>
          <a:off x="5883181" y="5582793"/>
          <a:ext cx="3074665" cy="533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809"/>
              </a:lnTo>
              <a:lnTo>
                <a:pt x="3074665" y="266809"/>
              </a:lnTo>
              <a:lnTo>
                <a:pt x="3074665" y="5336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92F22-F6FB-7249-AB67-4F4849699189}">
      <dsp:nvSpPr>
        <dsp:cNvPr id="0" name=""/>
        <dsp:cNvSpPr/>
      </dsp:nvSpPr>
      <dsp:spPr>
        <a:xfrm>
          <a:off x="2808516" y="7386935"/>
          <a:ext cx="1537332" cy="533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809"/>
              </a:lnTo>
              <a:lnTo>
                <a:pt x="1537332" y="266809"/>
              </a:lnTo>
              <a:lnTo>
                <a:pt x="1537332" y="5336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BDDA1-7CC5-854E-A253-C5C9AB1CE6FB}">
      <dsp:nvSpPr>
        <dsp:cNvPr id="0" name=""/>
        <dsp:cNvSpPr/>
      </dsp:nvSpPr>
      <dsp:spPr>
        <a:xfrm>
          <a:off x="254765" y="9191077"/>
          <a:ext cx="381156" cy="1168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880"/>
              </a:lnTo>
              <a:lnTo>
                <a:pt x="381156" y="116888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ACFB6-5E1B-B847-BD9A-7F8460AC7E9F}">
      <dsp:nvSpPr>
        <dsp:cNvPr id="0" name=""/>
        <dsp:cNvSpPr/>
      </dsp:nvSpPr>
      <dsp:spPr>
        <a:xfrm>
          <a:off x="1271183" y="7386935"/>
          <a:ext cx="1537332" cy="533619"/>
        </a:xfrm>
        <a:custGeom>
          <a:avLst/>
          <a:gdLst/>
          <a:ahLst/>
          <a:cxnLst/>
          <a:rect l="0" t="0" r="0" b="0"/>
          <a:pathLst>
            <a:path>
              <a:moveTo>
                <a:pt x="1537332" y="0"/>
              </a:moveTo>
              <a:lnTo>
                <a:pt x="1537332" y="266809"/>
              </a:lnTo>
              <a:lnTo>
                <a:pt x="0" y="266809"/>
              </a:lnTo>
              <a:lnTo>
                <a:pt x="0" y="5336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37419-BDB8-CF4E-BBCC-580C842DCDA0}">
      <dsp:nvSpPr>
        <dsp:cNvPr id="0" name=""/>
        <dsp:cNvSpPr/>
      </dsp:nvSpPr>
      <dsp:spPr>
        <a:xfrm>
          <a:off x="2808516" y="5582793"/>
          <a:ext cx="3074665" cy="533619"/>
        </a:xfrm>
        <a:custGeom>
          <a:avLst/>
          <a:gdLst/>
          <a:ahLst/>
          <a:cxnLst/>
          <a:rect l="0" t="0" r="0" b="0"/>
          <a:pathLst>
            <a:path>
              <a:moveTo>
                <a:pt x="3074665" y="0"/>
              </a:moveTo>
              <a:lnTo>
                <a:pt x="3074665" y="266809"/>
              </a:lnTo>
              <a:lnTo>
                <a:pt x="0" y="266809"/>
              </a:lnTo>
              <a:lnTo>
                <a:pt x="0" y="5336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E9128-3D70-6A40-8FE8-9ACF79469692}">
      <dsp:nvSpPr>
        <dsp:cNvPr id="0" name=""/>
        <dsp:cNvSpPr/>
      </dsp:nvSpPr>
      <dsp:spPr>
        <a:xfrm>
          <a:off x="5883181" y="3778650"/>
          <a:ext cx="6149330" cy="533619"/>
        </a:xfrm>
        <a:custGeom>
          <a:avLst/>
          <a:gdLst/>
          <a:ahLst/>
          <a:cxnLst/>
          <a:rect l="0" t="0" r="0" b="0"/>
          <a:pathLst>
            <a:path>
              <a:moveTo>
                <a:pt x="6149330" y="0"/>
              </a:moveTo>
              <a:lnTo>
                <a:pt x="6149330" y="266809"/>
              </a:lnTo>
              <a:lnTo>
                <a:pt x="0" y="266809"/>
              </a:lnTo>
              <a:lnTo>
                <a:pt x="0" y="5336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8AA8E-8A59-DC4E-8B5B-21BF73A791BA}">
      <dsp:nvSpPr>
        <dsp:cNvPr id="0" name=""/>
        <dsp:cNvSpPr/>
      </dsp:nvSpPr>
      <dsp:spPr>
        <a:xfrm>
          <a:off x="9742457" y="2508127"/>
          <a:ext cx="4580107" cy="1270522"/>
        </a:xfrm>
        <a:prstGeom prst="rect">
          <a:avLst/>
        </a:prstGeom>
        <a:solidFill>
          <a:srgbClr val="174F8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Descriptive Analysis</a:t>
          </a:r>
        </a:p>
      </dsp:txBody>
      <dsp:txXfrm>
        <a:off x="9742457" y="2508127"/>
        <a:ext cx="4580107" cy="1270522"/>
      </dsp:txXfrm>
    </dsp:sp>
    <dsp:sp modelId="{137074A2-077F-4D47-A414-4F47CC4FE28A}">
      <dsp:nvSpPr>
        <dsp:cNvPr id="0" name=""/>
        <dsp:cNvSpPr/>
      </dsp:nvSpPr>
      <dsp:spPr>
        <a:xfrm>
          <a:off x="4612658" y="4312270"/>
          <a:ext cx="2541045" cy="1270522"/>
        </a:xfrm>
        <a:prstGeom prst="rect">
          <a:avLst/>
        </a:prstGeom>
        <a:solidFill>
          <a:srgbClr val="174F8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Numerical</a:t>
          </a:r>
        </a:p>
      </dsp:txBody>
      <dsp:txXfrm>
        <a:off x="4612658" y="4312270"/>
        <a:ext cx="2541045" cy="1270522"/>
      </dsp:txXfrm>
    </dsp:sp>
    <dsp:sp modelId="{68401302-9CA6-6444-BDFB-D7588AEE381A}">
      <dsp:nvSpPr>
        <dsp:cNvPr id="0" name=""/>
        <dsp:cNvSpPr/>
      </dsp:nvSpPr>
      <dsp:spPr>
        <a:xfrm>
          <a:off x="1537993" y="6116412"/>
          <a:ext cx="2541045" cy="1270522"/>
        </a:xfrm>
        <a:prstGeom prst="rect">
          <a:avLst/>
        </a:prstGeom>
        <a:solidFill>
          <a:srgbClr val="174F86">
            <a:alpha val="25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Continuous</a:t>
          </a:r>
        </a:p>
      </dsp:txBody>
      <dsp:txXfrm>
        <a:off x="1537993" y="6116412"/>
        <a:ext cx="2541045" cy="1270522"/>
      </dsp:txXfrm>
    </dsp:sp>
    <dsp:sp modelId="{D3639317-E956-1A4D-90CE-208E9B8E111E}">
      <dsp:nvSpPr>
        <dsp:cNvPr id="0" name=""/>
        <dsp:cNvSpPr/>
      </dsp:nvSpPr>
      <dsp:spPr>
        <a:xfrm>
          <a:off x="660" y="7920554"/>
          <a:ext cx="2541045" cy="1270522"/>
        </a:xfrm>
        <a:prstGeom prst="rect">
          <a:avLst/>
        </a:prstGeom>
        <a:solidFill>
          <a:srgbClr val="174F86">
            <a:alpha val="25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Numerical</a:t>
          </a:r>
        </a:p>
      </dsp:txBody>
      <dsp:txXfrm>
        <a:off x="660" y="7920554"/>
        <a:ext cx="2541045" cy="1270522"/>
      </dsp:txXfrm>
    </dsp:sp>
    <dsp:sp modelId="{6F1E7BC8-B3FE-4943-BB8D-09CB81C79D9B}">
      <dsp:nvSpPr>
        <dsp:cNvPr id="0" name=""/>
        <dsp:cNvSpPr/>
      </dsp:nvSpPr>
      <dsp:spPr>
        <a:xfrm>
          <a:off x="635922" y="9724697"/>
          <a:ext cx="2541045" cy="127052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</dsp:txBody>
      <dsp:txXfrm>
        <a:off x="635922" y="9724697"/>
        <a:ext cx="2541045" cy="1270522"/>
      </dsp:txXfrm>
    </dsp:sp>
    <dsp:sp modelId="{B75D5647-5FA9-9B42-AAF5-2316D66754FC}">
      <dsp:nvSpPr>
        <dsp:cNvPr id="0" name=""/>
        <dsp:cNvSpPr/>
      </dsp:nvSpPr>
      <dsp:spPr>
        <a:xfrm>
          <a:off x="3075326" y="7920554"/>
          <a:ext cx="2541045" cy="1270522"/>
        </a:xfrm>
        <a:prstGeom prst="rect">
          <a:avLst/>
        </a:prstGeom>
        <a:solidFill>
          <a:srgbClr val="174F86">
            <a:alpha val="25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Graphical</a:t>
          </a:r>
        </a:p>
      </dsp:txBody>
      <dsp:txXfrm>
        <a:off x="3075326" y="7920554"/>
        <a:ext cx="2541045" cy="1270522"/>
      </dsp:txXfrm>
    </dsp:sp>
    <dsp:sp modelId="{6189034A-A4A1-354A-925A-D8A63AB8AB0D}">
      <dsp:nvSpPr>
        <dsp:cNvPr id="0" name=""/>
        <dsp:cNvSpPr/>
      </dsp:nvSpPr>
      <dsp:spPr>
        <a:xfrm>
          <a:off x="7687323" y="6116412"/>
          <a:ext cx="2541045" cy="1270522"/>
        </a:xfrm>
        <a:prstGeom prst="rect">
          <a:avLst/>
        </a:prstGeom>
        <a:solidFill>
          <a:srgbClr val="174F86">
            <a:alpha val="25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Discrete</a:t>
          </a:r>
        </a:p>
      </dsp:txBody>
      <dsp:txXfrm>
        <a:off x="7687323" y="6116412"/>
        <a:ext cx="2541045" cy="1270522"/>
      </dsp:txXfrm>
    </dsp:sp>
    <dsp:sp modelId="{52C4D5C4-515A-5A4B-A5C8-AB7AA49125A9}">
      <dsp:nvSpPr>
        <dsp:cNvPr id="0" name=""/>
        <dsp:cNvSpPr/>
      </dsp:nvSpPr>
      <dsp:spPr>
        <a:xfrm>
          <a:off x="6149991" y="7920554"/>
          <a:ext cx="2541045" cy="1270522"/>
        </a:xfrm>
        <a:prstGeom prst="rect">
          <a:avLst/>
        </a:prstGeom>
        <a:solidFill>
          <a:srgbClr val="174F86">
            <a:alpha val="25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Numerical</a:t>
          </a:r>
        </a:p>
      </dsp:txBody>
      <dsp:txXfrm>
        <a:off x="6149991" y="7920554"/>
        <a:ext cx="2541045" cy="1270522"/>
      </dsp:txXfrm>
    </dsp:sp>
    <dsp:sp modelId="{09E0BDFB-1FB8-4E40-BD7A-9651A2A72171}">
      <dsp:nvSpPr>
        <dsp:cNvPr id="0" name=""/>
        <dsp:cNvSpPr/>
      </dsp:nvSpPr>
      <dsp:spPr>
        <a:xfrm>
          <a:off x="6785252" y="9724697"/>
          <a:ext cx="2541045" cy="127052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</dsp:txBody>
      <dsp:txXfrm>
        <a:off x="6785252" y="9724697"/>
        <a:ext cx="2541045" cy="1270522"/>
      </dsp:txXfrm>
    </dsp:sp>
    <dsp:sp modelId="{1A2E1B26-A3C9-1041-BF5A-C54D4A41F562}">
      <dsp:nvSpPr>
        <dsp:cNvPr id="0" name=""/>
        <dsp:cNvSpPr/>
      </dsp:nvSpPr>
      <dsp:spPr>
        <a:xfrm>
          <a:off x="9224656" y="7920554"/>
          <a:ext cx="2541045" cy="1270522"/>
        </a:xfrm>
        <a:prstGeom prst="rect">
          <a:avLst/>
        </a:prstGeom>
        <a:solidFill>
          <a:srgbClr val="174F86">
            <a:alpha val="25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Graphical</a:t>
          </a:r>
        </a:p>
      </dsp:txBody>
      <dsp:txXfrm>
        <a:off x="9224656" y="7920554"/>
        <a:ext cx="2541045" cy="1270522"/>
      </dsp:txXfrm>
    </dsp:sp>
    <dsp:sp modelId="{EBF36144-D730-6849-8E1D-DC79E97F027A}">
      <dsp:nvSpPr>
        <dsp:cNvPr id="0" name=""/>
        <dsp:cNvSpPr/>
      </dsp:nvSpPr>
      <dsp:spPr>
        <a:xfrm>
          <a:off x="16911318" y="4312270"/>
          <a:ext cx="2541045" cy="1270522"/>
        </a:xfrm>
        <a:prstGeom prst="rect">
          <a:avLst/>
        </a:prstGeom>
        <a:solidFill>
          <a:srgbClr val="174F8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Categorical</a:t>
          </a:r>
        </a:p>
      </dsp:txBody>
      <dsp:txXfrm>
        <a:off x="16911318" y="4312270"/>
        <a:ext cx="2541045" cy="1270522"/>
      </dsp:txXfrm>
    </dsp:sp>
    <dsp:sp modelId="{E128F814-D78A-DD44-B6BC-C2172EFA4A5B}">
      <dsp:nvSpPr>
        <dsp:cNvPr id="0" name=""/>
        <dsp:cNvSpPr/>
      </dsp:nvSpPr>
      <dsp:spPr>
        <a:xfrm>
          <a:off x="13836653" y="6116412"/>
          <a:ext cx="2541045" cy="1270522"/>
        </a:xfrm>
        <a:prstGeom prst="rect">
          <a:avLst/>
        </a:prstGeom>
        <a:solidFill>
          <a:srgbClr val="174F86">
            <a:alpha val="25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Ordinal</a:t>
          </a:r>
        </a:p>
      </dsp:txBody>
      <dsp:txXfrm>
        <a:off x="13836653" y="6116412"/>
        <a:ext cx="2541045" cy="1270522"/>
      </dsp:txXfrm>
    </dsp:sp>
    <dsp:sp modelId="{E64F4A38-A58C-8E41-8F7C-26ECA8CB26D8}">
      <dsp:nvSpPr>
        <dsp:cNvPr id="0" name=""/>
        <dsp:cNvSpPr/>
      </dsp:nvSpPr>
      <dsp:spPr>
        <a:xfrm>
          <a:off x="12299321" y="7920554"/>
          <a:ext cx="2541045" cy="1270522"/>
        </a:xfrm>
        <a:prstGeom prst="rect">
          <a:avLst/>
        </a:prstGeom>
        <a:solidFill>
          <a:srgbClr val="174F86">
            <a:alpha val="25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Numerical</a:t>
          </a:r>
        </a:p>
      </dsp:txBody>
      <dsp:txXfrm>
        <a:off x="12299321" y="7920554"/>
        <a:ext cx="2541045" cy="1270522"/>
      </dsp:txXfrm>
    </dsp:sp>
    <dsp:sp modelId="{935DDD21-3758-EF48-9BC7-AC4967CA1720}">
      <dsp:nvSpPr>
        <dsp:cNvPr id="0" name=""/>
        <dsp:cNvSpPr/>
      </dsp:nvSpPr>
      <dsp:spPr>
        <a:xfrm>
          <a:off x="12934582" y="9724697"/>
          <a:ext cx="2541045" cy="127052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</dsp:txBody>
      <dsp:txXfrm>
        <a:off x="12934582" y="9724697"/>
        <a:ext cx="2541045" cy="1270522"/>
      </dsp:txXfrm>
    </dsp:sp>
    <dsp:sp modelId="{13CEB7FE-397C-2140-AD96-3742EC554918}">
      <dsp:nvSpPr>
        <dsp:cNvPr id="0" name=""/>
        <dsp:cNvSpPr/>
      </dsp:nvSpPr>
      <dsp:spPr>
        <a:xfrm>
          <a:off x="15373986" y="7920554"/>
          <a:ext cx="2541045" cy="1270522"/>
        </a:xfrm>
        <a:prstGeom prst="rect">
          <a:avLst/>
        </a:prstGeom>
        <a:solidFill>
          <a:srgbClr val="174F86">
            <a:alpha val="25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Graphical</a:t>
          </a:r>
        </a:p>
      </dsp:txBody>
      <dsp:txXfrm>
        <a:off x="15373986" y="7920554"/>
        <a:ext cx="2541045" cy="1270522"/>
      </dsp:txXfrm>
    </dsp:sp>
    <dsp:sp modelId="{C9EEDF19-B48A-BD4B-8602-ACF044CAFBF4}">
      <dsp:nvSpPr>
        <dsp:cNvPr id="0" name=""/>
        <dsp:cNvSpPr/>
      </dsp:nvSpPr>
      <dsp:spPr>
        <a:xfrm>
          <a:off x="19985983" y="6116412"/>
          <a:ext cx="2541045" cy="1270522"/>
        </a:xfrm>
        <a:prstGeom prst="rect">
          <a:avLst/>
        </a:prstGeom>
        <a:solidFill>
          <a:srgbClr val="174F86">
            <a:alpha val="25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Nominal</a:t>
          </a:r>
        </a:p>
      </dsp:txBody>
      <dsp:txXfrm>
        <a:off x="19985983" y="6116412"/>
        <a:ext cx="2541045" cy="1270522"/>
      </dsp:txXfrm>
    </dsp:sp>
    <dsp:sp modelId="{29E341D9-FDAF-E945-A9C5-5165D3C2B07C}">
      <dsp:nvSpPr>
        <dsp:cNvPr id="0" name=""/>
        <dsp:cNvSpPr/>
      </dsp:nvSpPr>
      <dsp:spPr>
        <a:xfrm>
          <a:off x="18448651" y="7920554"/>
          <a:ext cx="2541045" cy="1270522"/>
        </a:xfrm>
        <a:prstGeom prst="rect">
          <a:avLst/>
        </a:prstGeom>
        <a:solidFill>
          <a:srgbClr val="174F86">
            <a:alpha val="25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Numerical</a:t>
          </a:r>
        </a:p>
      </dsp:txBody>
      <dsp:txXfrm>
        <a:off x="18448651" y="7920554"/>
        <a:ext cx="2541045" cy="1270522"/>
      </dsp:txXfrm>
    </dsp:sp>
    <dsp:sp modelId="{3A33F990-8F85-AD43-B847-C7CCAE41D272}">
      <dsp:nvSpPr>
        <dsp:cNvPr id="0" name=""/>
        <dsp:cNvSpPr/>
      </dsp:nvSpPr>
      <dsp:spPr>
        <a:xfrm>
          <a:off x="19083912" y="9724697"/>
          <a:ext cx="2541045" cy="127052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</dsp:txBody>
      <dsp:txXfrm>
        <a:off x="19083912" y="9724697"/>
        <a:ext cx="2541045" cy="1270522"/>
      </dsp:txXfrm>
    </dsp:sp>
    <dsp:sp modelId="{1F99C38A-87CD-2E43-9D73-28042D46B7EC}">
      <dsp:nvSpPr>
        <dsp:cNvPr id="0" name=""/>
        <dsp:cNvSpPr/>
      </dsp:nvSpPr>
      <dsp:spPr>
        <a:xfrm>
          <a:off x="21523316" y="7920554"/>
          <a:ext cx="2541045" cy="1270522"/>
        </a:xfrm>
        <a:prstGeom prst="rect">
          <a:avLst/>
        </a:prstGeom>
        <a:solidFill>
          <a:srgbClr val="174F86">
            <a:alpha val="25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Graphical</a:t>
          </a:r>
        </a:p>
      </dsp:txBody>
      <dsp:txXfrm>
        <a:off x="21523316" y="7920554"/>
        <a:ext cx="2541045" cy="1270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descriptive_analysis_flowchart_01_num_and_cat.png</a:t>
            </a:r>
          </a:p>
          <a:p>
            <a:endParaRPr lang="en-US" dirty="0"/>
          </a:p>
          <a:p>
            <a:r>
              <a:rPr lang="en-US" dirty="0"/>
              <a:t>I added an empty child item to each “Numerical” box and made it transparent. That coerces PowerPoint to stack the ”Numerical and Graphical Boxes Horizontally instead of vertically.</a:t>
            </a:r>
          </a:p>
          <a:p>
            <a:endParaRPr lang="en-US" dirty="0"/>
          </a:p>
          <a:p>
            <a:r>
              <a:rPr lang="en-US" dirty="0"/>
              <a:t>File -&gt; Export -&gt; </a:t>
            </a:r>
            <a:r>
              <a:rPr lang="en-US" dirty="0" err="1"/>
              <a:t>png</a:t>
            </a:r>
            <a:r>
              <a:rPr lang="en-US" dirty="0"/>
              <a:t> -&gt; size: 2000 width</a:t>
            </a:r>
          </a:p>
          <a:p>
            <a:endParaRPr lang="en-US" dirty="0"/>
          </a:p>
          <a:p>
            <a:r>
              <a:rPr lang="en-US" dirty="0"/>
              <a:t>Have to make it big because the quality isn’t great.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4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2381250" y="2305050"/>
            <a:ext cx="19621500" cy="4648200"/>
          </a:xfrm>
          <a:prstGeom prst="rect">
            <a:avLst/>
          </a:prstGeom>
        </p:spPr>
        <p:txBody>
          <a:bodyPr lIns="76200" tIns="76200" rIns="76200" bIns="76200" anchor="b"/>
          <a:lstStyle>
            <a:lvl1pPr defTabSz="546100">
              <a:defRPr sz="11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1250" y="7067550"/>
            <a:ext cx="19621500" cy="1581150"/>
          </a:xfrm>
          <a:prstGeom prst="rect">
            <a:avLst/>
          </a:prstGeom>
        </p:spPr>
        <p:txBody>
          <a:bodyPr lIns="76200" tIns="76200" rIns="76200" bIns="76200" anchor="t"/>
          <a:lstStyle>
            <a:lvl1pPr marL="0" indent="0" algn="ctr" defTabSz="5461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0" algn="ctr" defTabSz="5461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0" algn="ctr" defTabSz="5461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0" algn="ctr" defTabSz="5461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0" algn="ctr" defTabSz="5461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0068" y="13068300"/>
            <a:ext cx="419101" cy="444500"/>
          </a:xfrm>
          <a:prstGeom prst="rect">
            <a:avLst/>
          </a:prstGeom>
        </p:spPr>
        <p:txBody>
          <a:bodyPr lIns="76200" tIns="76200" rIns="76200" bIns="76200">
            <a:norm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139E-47FE-794A-87BC-EEB37DC6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slide deck is not a presentation. It’s to export diagrams and images in an image format for use in markdown files.</a:t>
            </a:r>
          </a:p>
        </p:txBody>
      </p:sp>
    </p:spTree>
    <p:extLst>
      <p:ext uri="{BB962C8B-B14F-4D97-AF65-F5344CB8AC3E}">
        <p14:creationId xmlns:p14="http://schemas.microsoft.com/office/powerpoint/2010/main" val="29393177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079679-F53D-ED4A-888A-EE4BADF07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Create the graphic on a blank slide</a:t>
            </a:r>
          </a:p>
          <a:p>
            <a:r>
              <a:rPr lang="en-US" dirty="0"/>
              <a:t>Select the slide</a:t>
            </a:r>
          </a:p>
          <a:p>
            <a:r>
              <a:rPr lang="en-US" dirty="0"/>
              <a:t>Click File -&gt; Export</a:t>
            </a:r>
          </a:p>
          <a:p>
            <a:r>
              <a:rPr lang="en-US" dirty="0"/>
              <a:t>Name the file, select the directory to export it to</a:t>
            </a:r>
          </a:p>
          <a:p>
            <a:pPr lvl="1"/>
            <a:r>
              <a:rPr lang="en-US" dirty="0"/>
              <a:t>lesson_number order_brief </a:t>
            </a:r>
            <a:r>
              <a:rPr lang="en-US" dirty="0" err="1"/>
              <a:t>description.png</a:t>
            </a:r>
            <a:endParaRPr lang="en-US" dirty="0"/>
          </a:p>
          <a:p>
            <a:r>
              <a:rPr lang="en-US" dirty="0"/>
              <a:t>Change the file format to PNG</a:t>
            </a:r>
          </a:p>
          <a:p>
            <a:r>
              <a:rPr lang="en-US" dirty="0"/>
              <a:t>Set the dimensions to 2160 x 1215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D79AF-91A5-114F-BECA-B360BE26530B}"/>
              </a:ext>
            </a:extLst>
          </p:cNvPr>
          <p:cNvSpPr txBox="1"/>
          <p:nvPr/>
        </p:nvSpPr>
        <p:spPr>
          <a:xfrm>
            <a:off x="1270000" y="351383"/>
            <a:ext cx="398780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12648644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1453689-698E-B84E-8977-4F1C19FAAA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7455197"/>
              </p:ext>
            </p:extLst>
          </p:nvPr>
        </p:nvGraphicFramePr>
        <p:xfrm>
          <a:off x="159489" y="106326"/>
          <a:ext cx="24065023" cy="13503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BDD5F2F-24FE-C24E-865C-CB93791A57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2310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9697</TotalTime>
  <Words>157</Words>
  <Application>Microsoft Macintosh PowerPoint</Application>
  <PresentationFormat>Custom</PresentationFormat>
  <Paragraphs>31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Avenir Roman</vt:lpstr>
      <vt:lpstr>Gill Sans</vt:lpstr>
      <vt:lpstr>Helvetica</vt:lpstr>
      <vt:lpstr>Helvetica Light</vt:lpstr>
      <vt:lpstr>White</vt:lpstr>
      <vt:lpstr>This slide deck is not a presentation. It’s to export diagrams and images in an image format for use in markdown files.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slide deck is not a presentation. It’s to export diagrams and images in an image format for use in markdown files.</dc:title>
  <cp:lastModifiedBy>Cannell, Michael B</cp:lastModifiedBy>
  <cp:revision>70</cp:revision>
  <cp:lastPrinted>2019-07-20T00:43:19Z</cp:lastPrinted>
  <dcterms:modified xsi:type="dcterms:W3CDTF">2019-08-06T18:44:33Z</dcterms:modified>
</cp:coreProperties>
</file>