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35"/>
  </p:notesMasterIdLst>
  <p:sldIdLst>
    <p:sldId id="517" r:id="rId4"/>
    <p:sldId id="520" r:id="rId5"/>
    <p:sldId id="518" r:id="rId6"/>
    <p:sldId id="519" r:id="rId7"/>
    <p:sldId id="260" r:id="rId8"/>
    <p:sldId id="521" r:id="rId9"/>
    <p:sldId id="522" r:id="rId10"/>
    <p:sldId id="357" r:id="rId11"/>
    <p:sldId id="510" r:id="rId12"/>
    <p:sldId id="512" r:id="rId13"/>
    <p:sldId id="513" r:id="rId14"/>
    <p:sldId id="574" r:id="rId15"/>
    <p:sldId id="576" r:id="rId16"/>
    <p:sldId id="362" r:id="rId17"/>
    <p:sldId id="471" r:id="rId18"/>
    <p:sldId id="485" r:id="rId19"/>
    <p:sldId id="482" r:id="rId20"/>
    <p:sldId id="515" r:id="rId21"/>
    <p:sldId id="516" r:id="rId22"/>
    <p:sldId id="506" r:id="rId23"/>
    <p:sldId id="307" r:id="rId24"/>
    <p:sldId id="507" r:id="rId25"/>
    <p:sldId id="308" r:id="rId26"/>
    <p:sldId id="508" r:id="rId27"/>
    <p:sldId id="511" r:id="rId28"/>
    <p:sldId id="483" r:id="rId29"/>
    <p:sldId id="484" r:id="rId30"/>
    <p:sldId id="509" r:id="rId31"/>
    <p:sldId id="504" r:id="rId32"/>
    <p:sldId id="505" r:id="rId33"/>
    <p:sldId id="5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 Cannell" initials="MOU" lastIdx="2" clrIdx="0">
    <p:extLst>
      <p:ext uri="{19B8F6BF-5375-455C-9EA6-DF929625EA0E}">
        <p15:presenceInfo xmlns:p15="http://schemas.microsoft.com/office/powerpoint/2012/main" userId="Brad Cannell" providerId="None"/>
      </p:ext>
    </p:extLst>
  </p:cmAuthor>
  <p:cmAuthor id="2" name="Cannell, Michael B" initials="CMB" lastIdx="1" clrIdx="1">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4D738A"/>
    <a:srgbClr val="817290"/>
    <a:srgbClr val="577C69"/>
    <a:srgbClr val="F2B825"/>
    <a:srgbClr val="76777A"/>
    <a:srgbClr val="002756"/>
    <a:srgbClr val="0020A3"/>
    <a:srgbClr val="FA4514"/>
    <a:srgbClr val="B6A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D6F53-13EB-F44C-890D-305B6CD9F211}" v="3" dt="2022-09-26T20:27:20.802"/>
    <p1510:client id="{D452B57A-ECFA-F148-AE00-495B791E9983}" v="11" dt="2022-09-27T11:02:31.509"/>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22"/>
    <p:restoredTop sz="85442"/>
  </p:normalViewPr>
  <p:slideViewPr>
    <p:cSldViewPr snapToGrid="0" snapToObjects="1">
      <p:cViewPr varScale="1">
        <p:scale>
          <a:sx n="108" d="100"/>
          <a:sy n="108" d="100"/>
        </p:scale>
        <p:origin x="1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D7B715FC-92CA-7D41-B9B0-FAB003A43539}"/>
    <pc:docChg chg="undo redo custSel addSld delSld modSld sldOrd">
      <pc:chgData name="Cannell, Michael B" userId="df291291-9ac9-42c2-a976-062f6e2ad9da" providerId="ADAL" clId="{D7B715FC-92CA-7D41-B9B0-FAB003A43539}" dt="2022-09-20T13:12:51.300" v="2385" actId="2696"/>
      <pc:docMkLst>
        <pc:docMk/>
      </pc:docMkLst>
      <pc:sldChg chg="add modNotesTx">
        <pc:chgData name="Cannell, Michael B" userId="df291291-9ac9-42c2-a976-062f6e2ad9da" providerId="ADAL" clId="{D7B715FC-92CA-7D41-B9B0-FAB003A43539}" dt="2022-09-20T13:05:37.267" v="2382" actId="20577"/>
        <pc:sldMkLst>
          <pc:docMk/>
          <pc:sldMk cId="0" sldId="260"/>
        </pc:sldMkLst>
      </pc:sldChg>
      <pc:sldChg chg="modSp mod">
        <pc:chgData name="Cannell, Michael B" userId="df291291-9ac9-42c2-a976-062f6e2ad9da" providerId="ADAL" clId="{D7B715FC-92CA-7D41-B9B0-FAB003A43539}" dt="2022-09-19T17:42:19.155" v="2242" actId="20577"/>
        <pc:sldMkLst>
          <pc:docMk/>
          <pc:sldMk cId="4044062009" sldId="512"/>
        </pc:sldMkLst>
        <pc:spChg chg="mod">
          <ac:chgData name="Cannell, Michael B" userId="df291291-9ac9-42c2-a976-062f6e2ad9da" providerId="ADAL" clId="{D7B715FC-92CA-7D41-B9B0-FAB003A43539}" dt="2022-09-19T17:42:19.155" v="2242" actId="20577"/>
          <ac:spMkLst>
            <pc:docMk/>
            <pc:sldMk cId="4044062009" sldId="512"/>
            <ac:spMk id="7" creationId="{B04B5FAD-FDD9-30CC-5D1C-BEB61A2A39A8}"/>
          </ac:spMkLst>
        </pc:spChg>
      </pc:sldChg>
      <pc:sldChg chg="del">
        <pc:chgData name="Cannell, Michael B" userId="df291291-9ac9-42c2-a976-062f6e2ad9da" providerId="ADAL" clId="{D7B715FC-92CA-7D41-B9B0-FAB003A43539}" dt="2022-09-20T13:12:51.300" v="2385" actId="2696"/>
        <pc:sldMkLst>
          <pc:docMk/>
          <pc:sldMk cId="4090510521" sldId="514"/>
        </pc:sldMkLst>
      </pc:sldChg>
      <pc:sldChg chg="addSp delSp modSp new mod ord setBg">
        <pc:chgData name="Cannell, Michael B" userId="df291291-9ac9-42c2-a976-062f6e2ad9da" providerId="ADAL" clId="{D7B715FC-92CA-7D41-B9B0-FAB003A43539}" dt="2022-09-18T20:24:01.641" v="2112" actId="1076"/>
        <pc:sldMkLst>
          <pc:docMk/>
          <pc:sldMk cId="104509245" sldId="517"/>
        </pc:sldMkLst>
        <pc:spChg chg="add del mod">
          <ac:chgData name="Cannell, Michael B" userId="df291291-9ac9-42c2-a976-062f6e2ad9da" providerId="ADAL" clId="{D7B715FC-92CA-7D41-B9B0-FAB003A43539}" dt="2022-09-18T18:05:55.187" v="189" actId="478"/>
          <ac:spMkLst>
            <pc:docMk/>
            <pc:sldMk cId="104509245" sldId="517"/>
            <ac:spMk id="2" creationId="{C43FD9E0-0318-DFB3-A1DF-4453D4FBB800}"/>
          </ac:spMkLst>
        </pc:spChg>
        <pc:spChg chg="add mod">
          <ac:chgData name="Cannell, Michael B" userId="df291291-9ac9-42c2-a976-062f6e2ad9da" providerId="ADAL" clId="{D7B715FC-92CA-7D41-B9B0-FAB003A43539}" dt="2022-09-18T18:52:54.940" v="1548" actId="1076"/>
          <ac:spMkLst>
            <pc:docMk/>
            <pc:sldMk cId="104509245" sldId="517"/>
            <ac:spMk id="4" creationId="{5DEFA88A-82A3-DF8E-581F-89A425DB1A1D}"/>
          </ac:spMkLst>
        </pc:spChg>
        <pc:spChg chg="add del mod">
          <ac:chgData name="Cannell, Michael B" userId="df291291-9ac9-42c2-a976-062f6e2ad9da" providerId="ADAL" clId="{D7B715FC-92CA-7D41-B9B0-FAB003A43539}" dt="2022-09-18T17:47:45.642" v="52" actId="478"/>
          <ac:spMkLst>
            <pc:docMk/>
            <pc:sldMk cId="104509245" sldId="517"/>
            <ac:spMk id="4" creationId="{6EC8A45D-8728-6B3D-482D-7D6BA2B6310C}"/>
          </ac:spMkLst>
        </pc:spChg>
        <pc:spChg chg="add del mod">
          <ac:chgData name="Cannell, Michael B" userId="df291291-9ac9-42c2-a976-062f6e2ad9da" providerId="ADAL" clId="{D7B715FC-92CA-7D41-B9B0-FAB003A43539}" dt="2022-09-18T18:45:43.066" v="1494" actId="478"/>
          <ac:spMkLst>
            <pc:docMk/>
            <pc:sldMk cId="104509245" sldId="517"/>
            <ac:spMk id="5" creationId="{E6642FDD-ADF9-5E97-CF1F-8905B17769F9}"/>
          </ac:spMkLst>
        </pc:spChg>
        <pc:spChg chg="add mod">
          <ac:chgData name="Cannell, Michael B" userId="df291291-9ac9-42c2-a976-062f6e2ad9da" providerId="ADAL" clId="{D7B715FC-92CA-7D41-B9B0-FAB003A43539}" dt="2022-09-18T19:03:08.058" v="1652" actId="14100"/>
          <ac:spMkLst>
            <pc:docMk/>
            <pc:sldMk cId="104509245" sldId="517"/>
            <ac:spMk id="7" creationId="{C607C46B-1F80-FE96-C16A-E6DD7AB720AE}"/>
          </ac:spMkLst>
        </pc:spChg>
        <pc:spChg chg="add mod">
          <ac:chgData name="Cannell, Michael B" userId="df291291-9ac9-42c2-a976-062f6e2ad9da" providerId="ADAL" clId="{D7B715FC-92CA-7D41-B9B0-FAB003A43539}" dt="2022-09-18T19:00:27.352" v="1633" actId="208"/>
          <ac:spMkLst>
            <pc:docMk/>
            <pc:sldMk cId="104509245" sldId="517"/>
            <ac:spMk id="8" creationId="{7BA08853-069C-A321-772F-CDFBA5B681DF}"/>
          </ac:spMkLst>
        </pc:spChg>
        <pc:spChg chg="add del">
          <ac:chgData name="Cannell, Michael B" userId="df291291-9ac9-42c2-a976-062f6e2ad9da" providerId="ADAL" clId="{D7B715FC-92CA-7D41-B9B0-FAB003A43539}" dt="2022-09-18T17:12:28.358" v="5" actId="26606"/>
          <ac:spMkLst>
            <pc:docMk/>
            <pc:sldMk cId="104509245" sldId="517"/>
            <ac:spMk id="8" creationId="{F3060C83-F051-4F0E-ABAD-AA0DFC48B218}"/>
          </ac:spMkLst>
        </pc:spChg>
        <pc:spChg chg="add mod">
          <ac:chgData name="Cannell, Michael B" userId="df291291-9ac9-42c2-a976-062f6e2ad9da" providerId="ADAL" clId="{D7B715FC-92CA-7D41-B9B0-FAB003A43539}" dt="2022-09-18T19:00:27.352" v="1633" actId="208"/>
          <ac:spMkLst>
            <pc:docMk/>
            <pc:sldMk cId="104509245" sldId="517"/>
            <ac:spMk id="9" creationId="{81A7AC2D-1664-493D-E5BD-B149BCE967B1}"/>
          </ac:spMkLst>
        </pc:spChg>
        <pc:spChg chg="add del">
          <ac:chgData name="Cannell, Michael B" userId="df291291-9ac9-42c2-a976-062f6e2ad9da" providerId="ADAL" clId="{D7B715FC-92CA-7D41-B9B0-FAB003A43539}" dt="2022-09-18T17:12:28.358" v="5" actId="26606"/>
          <ac:spMkLst>
            <pc:docMk/>
            <pc:sldMk cId="104509245" sldId="517"/>
            <ac:spMk id="10" creationId="{83C98ABE-055B-441F-B07E-44F97F083C39}"/>
          </ac:spMkLst>
        </pc:spChg>
        <pc:spChg chg="add mod">
          <ac:chgData name="Cannell, Michael B" userId="df291291-9ac9-42c2-a976-062f6e2ad9da" providerId="ADAL" clId="{D7B715FC-92CA-7D41-B9B0-FAB003A43539}" dt="2022-09-18T19:52:17.747" v="1784" actId="1076"/>
          <ac:spMkLst>
            <pc:docMk/>
            <pc:sldMk cId="104509245" sldId="517"/>
            <ac:spMk id="10" creationId="{B01ABD8A-BE8C-5A4D-436E-8CAEA88ED7EC}"/>
          </ac:spMkLst>
        </pc:spChg>
        <pc:spChg chg="add mod">
          <ac:chgData name="Cannell, Michael B" userId="df291291-9ac9-42c2-a976-062f6e2ad9da" providerId="ADAL" clId="{D7B715FC-92CA-7D41-B9B0-FAB003A43539}" dt="2022-09-18T20:24:01.641" v="2112" actId="1076"/>
          <ac:spMkLst>
            <pc:docMk/>
            <pc:sldMk cId="104509245" sldId="517"/>
            <ac:spMk id="11" creationId="{007AB49C-0C5F-F0DF-1204-32E9B946CA6E}"/>
          </ac:spMkLst>
        </pc:spChg>
        <pc:spChg chg="add del">
          <ac:chgData name="Cannell, Michael B" userId="df291291-9ac9-42c2-a976-062f6e2ad9da" providerId="ADAL" clId="{D7B715FC-92CA-7D41-B9B0-FAB003A43539}" dt="2022-09-18T17:12:28.358" v="5" actId="26606"/>
          <ac:spMkLst>
            <pc:docMk/>
            <pc:sldMk cId="104509245" sldId="517"/>
            <ac:spMk id="12" creationId="{29FDB030-9B49-4CED-8CCD-4D99382388AC}"/>
          </ac:spMkLst>
        </pc:spChg>
        <pc:spChg chg="add mod">
          <ac:chgData name="Cannell, Michael B" userId="df291291-9ac9-42c2-a976-062f6e2ad9da" providerId="ADAL" clId="{D7B715FC-92CA-7D41-B9B0-FAB003A43539}" dt="2022-09-18T19:53:21.865" v="1814" actId="1035"/>
          <ac:spMkLst>
            <pc:docMk/>
            <pc:sldMk cId="104509245" sldId="517"/>
            <ac:spMk id="12" creationId="{EDBFF8AE-A78B-9286-F213-B18B8D8740EF}"/>
          </ac:spMkLst>
        </pc:spChg>
        <pc:spChg chg="add del">
          <ac:chgData name="Cannell, Michael B" userId="df291291-9ac9-42c2-a976-062f6e2ad9da" providerId="ADAL" clId="{D7B715FC-92CA-7D41-B9B0-FAB003A43539}" dt="2022-09-18T17:12:28.358" v="5" actId="26606"/>
          <ac:spMkLst>
            <pc:docMk/>
            <pc:sldMk cId="104509245" sldId="517"/>
            <ac:spMk id="14" creationId="{3783CA14-24A1-485C-8B30-D6A5D87987AD}"/>
          </ac:spMkLst>
        </pc:spChg>
        <pc:spChg chg="add mod">
          <ac:chgData name="Cannell, Michael B" userId="df291291-9ac9-42c2-a976-062f6e2ad9da" providerId="ADAL" clId="{D7B715FC-92CA-7D41-B9B0-FAB003A43539}" dt="2022-09-18T19:51:25.406" v="1757" actId="1076"/>
          <ac:spMkLst>
            <pc:docMk/>
            <pc:sldMk cId="104509245" sldId="517"/>
            <ac:spMk id="15" creationId="{1E8DCD2C-98C8-7700-8C81-C64FB785350D}"/>
          </ac:spMkLst>
        </pc:spChg>
        <pc:spChg chg="add del mod">
          <ac:chgData name="Cannell, Michael B" userId="df291291-9ac9-42c2-a976-062f6e2ad9da" providerId="ADAL" clId="{D7B715FC-92CA-7D41-B9B0-FAB003A43539}" dt="2022-09-18T18:57:51.051" v="1603"/>
          <ac:spMkLst>
            <pc:docMk/>
            <pc:sldMk cId="104509245" sldId="517"/>
            <ac:spMk id="16" creationId="{9719FA76-F666-8DE7-281C-851AC5CFA8DA}"/>
          </ac:spMkLst>
        </pc:spChg>
        <pc:spChg chg="add del">
          <ac:chgData name="Cannell, Michael B" userId="df291291-9ac9-42c2-a976-062f6e2ad9da" providerId="ADAL" clId="{D7B715FC-92CA-7D41-B9B0-FAB003A43539}" dt="2022-09-18T17:12:28.358" v="5" actId="26606"/>
          <ac:spMkLst>
            <pc:docMk/>
            <pc:sldMk cId="104509245" sldId="517"/>
            <ac:spMk id="16" creationId="{9A97C86A-04D6-40F7-AE84-31AB43E6A846}"/>
          </ac:spMkLst>
        </pc:spChg>
        <pc:spChg chg="add del mod">
          <ac:chgData name="Cannell, Michael B" userId="df291291-9ac9-42c2-a976-062f6e2ad9da" providerId="ADAL" clId="{D7B715FC-92CA-7D41-B9B0-FAB003A43539}" dt="2022-09-18T18:58:34.084" v="1614" actId="478"/>
          <ac:spMkLst>
            <pc:docMk/>
            <pc:sldMk cId="104509245" sldId="517"/>
            <ac:spMk id="17" creationId="{210D3433-9241-4F57-18B4-82CF23DDFBD5}"/>
          </ac:spMkLst>
        </pc:spChg>
        <pc:spChg chg="add mod">
          <ac:chgData name="Cannell, Michael B" userId="df291291-9ac9-42c2-a976-062f6e2ad9da" providerId="ADAL" clId="{D7B715FC-92CA-7D41-B9B0-FAB003A43539}" dt="2022-09-18T20:23:48.522" v="2109" actId="1076"/>
          <ac:spMkLst>
            <pc:docMk/>
            <pc:sldMk cId="104509245" sldId="517"/>
            <ac:spMk id="18" creationId="{511C6FC9-92F3-7228-1C03-34349EC9651A}"/>
          </ac:spMkLst>
        </pc:spChg>
        <pc:spChg chg="add del">
          <ac:chgData name="Cannell, Michael B" userId="df291291-9ac9-42c2-a976-062f6e2ad9da" providerId="ADAL" clId="{D7B715FC-92CA-7D41-B9B0-FAB003A43539}" dt="2022-09-18T17:12:28.358" v="5" actId="26606"/>
          <ac:spMkLst>
            <pc:docMk/>
            <pc:sldMk cId="104509245" sldId="517"/>
            <ac:spMk id="18" creationId="{FF9F2414-84E8-453E-B1F3-389FDE8192D9}"/>
          </ac:spMkLst>
        </pc:spChg>
        <pc:spChg chg="add mod">
          <ac:chgData name="Cannell, Michael B" userId="df291291-9ac9-42c2-a976-062f6e2ad9da" providerId="ADAL" clId="{D7B715FC-92CA-7D41-B9B0-FAB003A43539}" dt="2022-09-18T20:23:45.273" v="2108" actId="1076"/>
          <ac:spMkLst>
            <pc:docMk/>
            <pc:sldMk cId="104509245" sldId="517"/>
            <ac:spMk id="19" creationId="{2E50A9BD-24A4-84B9-BC41-E85F31D0F179}"/>
          </ac:spMkLst>
        </pc:spChg>
        <pc:spChg chg="add del">
          <ac:chgData name="Cannell, Michael B" userId="df291291-9ac9-42c2-a976-062f6e2ad9da" providerId="ADAL" clId="{D7B715FC-92CA-7D41-B9B0-FAB003A43539}" dt="2022-09-18T17:12:28.358" v="5" actId="26606"/>
          <ac:spMkLst>
            <pc:docMk/>
            <pc:sldMk cId="104509245" sldId="517"/>
            <ac:spMk id="20" creationId="{3ECA69A1-7536-43AC-85EF-C7106179F5ED}"/>
          </ac:spMkLst>
        </pc:spChg>
        <pc:spChg chg="add mod">
          <ac:chgData name="Cannell, Michael B" userId="df291291-9ac9-42c2-a976-062f6e2ad9da" providerId="ADAL" clId="{D7B715FC-92CA-7D41-B9B0-FAB003A43539}" dt="2022-09-18T20:23:55.966" v="2111" actId="1076"/>
          <ac:spMkLst>
            <pc:docMk/>
            <pc:sldMk cId="104509245" sldId="517"/>
            <ac:spMk id="20" creationId="{A541C43F-CB65-7DA6-0848-CBA57FA39408}"/>
          </ac:spMkLst>
        </pc:spChg>
        <pc:spChg chg="add mod">
          <ac:chgData name="Cannell, Michael B" userId="df291291-9ac9-42c2-a976-062f6e2ad9da" providerId="ADAL" clId="{D7B715FC-92CA-7D41-B9B0-FAB003A43539}" dt="2022-09-18T20:23:53.112" v="2110" actId="1076"/>
          <ac:spMkLst>
            <pc:docMk/>
            <pc:sldMk cId="104509245" sldId="517"/>
            <ac:spMk id="21" creationId="{115B2A3D-DEB6-8856-B194-0322095DE94D}"/>
          </ac:spMkLst>
        </pc:spChg>
        <pc:spChg chg="add del">
          <ac:chgData name="Cannell, Michael B" userId="df291291-9ac9-42c2-a976-062f6e2ad9da" providerId="ADAL" clId="{D7B715FC-92CA-7D41-B9B0-FAB003A43539}" dt="2022-09-18T17:12:32.741" v="7" actId="26606"/>
          <ac:spMkLst>
            <pc:docMk/>
            <pc:sldMk cId="104509245" sldId="517"/>
            <ac:spMk id="22" creationId="{32BC26D8-82FB-445E-AA49-62A77D7C1EE0}"/>
          </ac:spMkLst>
        </pc:spChg>
        <pc:spChg chg="add del mod">
          <ac:chgData name="Cannell, Michael B" userId="df291291-9ac9-42c2-a976-062f6e2ad9da" providerId="ADAL" clId="{D7B715FC-92CA-7D41-B9B0-FAB003A43539}" dt="2022-09-18T19:02:17.849" v="1651"/>
          <ac:spMkLst>
            <pc:docMk/>
            <pc:sldMk cId="104509245" sldId="517"/>
            <ac:spMk id="22" creationId="{9B1D13CA-BDFC-AF5D-F9AD-A73BCF45CD88}"/>
          </ac:spMkLst>
        </pc:spChg>
        <pc:spChg chg="add del">
          <ac:chgData name="Cannell, Michael B" userId="df291291-9ac9-42c2-a976-062f6e2ad9da" providerId="ADAL" clId="{D7B715FC-92CA-7D41-B9B0-FAB003A43539}" dt="2022-09-18T17:12:32.741" v="7" actId="26606"/>
          <ac:spMkLst>
            <pc:docMk/>
            <pc:sldMk cId="104509245" sldId="517"/>
            <ac:spMk id="23" creationId="{CB44330D-EA18-4254-AA95-EB49948539B8}"/>
          </ac:spMkLst>
        </pc:spChg>
        <pc:picChg chg="add del mod">
          <ac:chgData name="Cannell, Michael B" userId="df291291-9ac9-42c2-a976-062f6e2ad9da" providerId="ADAL" clId="{D7B715FC-92CA-7D41-B9B0-FAB003A43539}" dt="2022-09-18T20:00:51.032" v="1936"/>
          <ac:picMkLst>
            <pc:docMk/>
            <pc:sldMk cId="104509245" sldId="517"/>
            <ac:picMk id="2" creationId="{94F5CB4F-342B-D41C-EE4C-224C42422A6D}"/>
          </ac:picMkLst>
        </pc:picChg>
        <pc:picChg chg="add del mod">
          <ac:chgData name="Cannell, Michael B" userId="df291291-9ac9-42c2-a976-062f6e2ad9da" providerId="ADAL" clId="{D7B715FC-92CA-7D41-B9B0-FAB003A43539}" dt="2022-09-18T18:44:49.161" v="1480" actId="478"/>
          <ac:picMkLst>
            <pc:docMk/>
            <pc:sldMk cId="104509245" sldId="517"/>
            <ac:picMk id="3" creationId="{BA7802BC-854F-5BDE-C4B3-56D93D6C9098}"/>
          </ac:picMkLst>
        </pc:picChg>
        <pc:picChg chg="add mod">
          <ac:chgData name="Cannell, Michael B" userId="df291291-9ac9-42c2-a976-062f6e2ad9da" providerId="ADAL" clId="{D7B715FC-92CA-7D41-B9B0-FAB003A43539}" dt="2022-09-18T19:53:18.681" v="1802" actId="1035"/>
          <ac:picMkLst>
            <pc:docMk/>
            <pc:sldMk cId="104509245" sldId="517"/>
            <ac:picMk id="6" creationId="{2EBB6EB7-457D-B310-1253-7EFCE2235B97}"/>
          </ac:picMkLst>
        </pc:picChg>
        <pc:picChg chg="add del mod">
          <ac:chgData name="Cannell, Michael B" userId="df291291-9ac9-42c2-a976-062f6e2ad9da" providerId="ADAL" clId="{D7B715FC-92CA-7D41-B9B0-FAB003A43539}" dt="2022-09-18T18:55:50.663" v="1573" actId="931"/>
          <ac:picMkLst>
            <pc:docMk/>
            <pc:sldMk cId="104509245" sldId="517"/>
            <ac:picMk id="14" creationId="{8FFE30CC-3F9D-761F-44A4-6FC026EB0E61}"/>
          </ac:picMkLst>
        </pc:picChg>
      </pc:sldChg>
      <pc:sldChg chg="addSp delSp modSp new mod modClrScheme chgLayout modNotesTx">
        <pc:chgData name="Cannell, Michael B" userId="df291291-9ac9-42c2-a976-062f6e2ad9da" providerId="ADAL" clId="{D7B715FC-92CA-7D41-B9B0-FAB003A43539}" dt="2022-09-18T18:40:05.482" v="1435" actId="16037"/>
        <pc:sldMkLst>
          <pc:docMk/>
          <pc:sldMk cId="3166784435" sldId="518"/>
        </pc:sldMkLst>
        <pc:spChg chg="add mod ord">
          <ac:chgData name="Cannell, Michael B" userId="df291291-9ac9-42c2-a976-062f6e2ad9da" providerId="ADAL" clId="{D7B715FC-92CA-7D41-B9B0-FAB003A43539}" dt="2022-09-18T18:23:13.281" v="873" actId="2711"/>
          <ac:spMkLst>
            <pc:docMk/>
            <pc:sldMk cId="3166784435" sldId="518"/>
            <ac:spMk id="2" creationId="{1BE864CD-9F02-E6B4-FA23-6B50602A55BF}"/>
          </ac:spMkLst>
        </pc:spChg>
        <pc:spChg chg="add del mod ord">
          <ac:chgData name="Cannell, Michael B" userId="df291291-9ac9-42c2-a976-062f6e2ad9da" providerId="ADAL" clId="{D7B715FC-92CA-7D41-B9B0-FAB003A43539}" dt="2022-09-18T18:01:25.472" v="105" actId="700"/>
          <ac:spMkLst>
            <pc:docMk/>
            <pc:sldMk cId="3166784435" sldId="518"/>
            <ac:spMk id="3" creationId="{C1BAE396-9D64-46BB-F2F4-5E6F94747F92}"/>
          </ac:spMkLst>
        </pc:spChg>
        <pc:spChg chg="add mod ord">
          <ac:chgData name="Cannell, Michael B" userId="df291291-9ac9-42c2-a976-062f6e2ad9da" providerId="ADAL" clId="{D7B715FC-92CA-7D41-B9B0-FAB003A43539}" dt="2022-09-18T18:18:29.476" v="426" actId="27636"/>
          <ac:spMkLst>
            <pc:docMk/>
            <pc:sldMk cId="3166784435" sldId="518"/>
            <ac:spMk id="4" creationId="{CB16BB89-4498-1CCE-200D-32A27DB4068F}"/>
          </ac:spMkLst>
        </pc:spChg>
        <pc:spChg chg="add mod ord">
          <ac:chgData name="Cannell, Michael B" userId="df291291-9ac9-42c2-a976-062f6e2ad9da" providerId="ADAL" clId="{D7B715FC-92CA-7D41-B9B0-FAB003A43539}" dt="2022-09-18T18:40:05.482" v="1435" actId="16037"/>
          <ac:spMkLst>
            <pc:docMk/>
            <pc:sldMk cId="3166784435" sldId="518"/>
            <ac:spMk id="5" creationId="{FF07C219-FA42-7AFB-352B-BF02F5A003A5}"/>
          </ac:spMkLst>
        </pc:spChg>
      </pc:sldChg>
      <pc:sldChg chg="modSp add mod modNotesTx">
        <pc:chgData name="Cannell, Michael B" userId="df291291-9ac9-42c2-a976-062f6e2ad9da" providerId="ADAL" clId="{D7B715FC-92CA-7D41-B9B0-FAB003A43539}" dt="2022-09-18T18:38:04.441" v="1431"/>
        <pc:sldMkLst>
          <pc:docMk/>
          <pc:sldMk cId="3086500201" sldId="519"/>
        </pc:sldMkLst>
        <pc:spChg chg="mod">
          <ac:chgData name="Cannell, Michael B" userId="df291291-9ac9-42c2-a976-062f6e2ad9da" providerId="ADAL" clId="{D7B715FC-92CA-7D41-B9B0-FAB003A43539}" dt="2022-09-18T18:35:06.394" v="1166" actId="27636"/>
          <ac:spMkLst>
            <pc:docMk/>
            <pc:sldMk cId="3086500201" sldId="519"/>
            <ac:spMk id="4" creationId="{CB16BB89-4498-1CCE-200D-32A27DB4068F}"/>
          </ac:spMkLst>
        </pc:spChg>
        <pc:spChg chg="mod">
          <ac:chgData name="Cannell, Michael B" userId="df291291-9ac9-42c2-a976-062f6e2ad9da" providerId="ADAL" clId="{D7B715FC-92CA-7D41-B9B0-FAB003A43539}" dt="2022-09-18T18:35:44.936" v="1172" actId="207"/>
          <ac:spMkLst>
            <pc:docMk/>
            <pc:sldMk cId="3086500201" sldId="519"/>
            <ac:spMk id="5" creationId="{FF07C219-FA42-7AFB-352B-BF02F5A003A5}"/>
          </ac:spMkLst>
        </pc:spChg>
      </pc:sldChg>
      <pc:sldChg chg="addSp delSp modSp add mod">
        <pc:chgData name="Cannell, Michael B" userId="df291291-9ac9-42c2-a976-062f6e2ad9da" providerId="ADAL" clId="{D7B715FC-92CA-7D41-B9B0-FAB003A43539}" dt="2022-09-18T20:01:22.459" v="1938" actId="29295"/>
        <pc:sldMkLst>
          <pc:docMk/>
          <pc:sldMk cId="4194676466" sldId="520"/>
        </pc:sldMkLst>
        <pc:spChg chg="mod">
          <ac:chgData name="Cannell, Michael B" userId="df291291-9ac9-42c2-a976-062f6e2ad9da" providerId="ADAL" clId="{D7B715FC-92CA-7D41-B9B0-FAB003A43539}" dt="2022-09-18T19:57:43.623" v="1922" actId="164"/>
          <ac:spMkLst>
            <pc:docMk/>
            <pc:sldMk cId="4194676466" sldId="520"/>
            <ac:spMk id="4" creationId="{5DEFA88A-82A3-DF8E-581F-89A425DB1A1D}"/>
          </ac:spMkLst>
        </pc:spChg>
        <pc:spChg chg="mod">
          <ac:chgData name="Cannell, Michael B" userId="df291291-9ac9-42c2-a976-062f6e2ad9da" providerId="ADAL" clId="{D7B715FC-92CA-7D41-B9B0-FAB003A43539}" dt="2022-09-18T19:56:16.258" v="1903" actId="164"/>
          <ac:spMkLst>
            <pc:docMk/>
            <pc:sldMk cId="4194676466" sldId="520"/>
            <ac:spMk id="7" creationId="{C607C46B-1F80-FE96-C16A-E6DD7AB720AE}"/>
          </ac:spMkLst>
        </pc:spChg>
        <pc:spChg chg="del">
          <ac:chgData name="Cannell, Michael B" userId="df291291-9ac9-42c2-a976-062f6e2ad9da" providerId="ADAL" clId="{D7B715FC-92CA-7D41-B9B0-FAB003A43539}" dt="2022-09-18T19:43:56.088" v="1681" actId="478"/>
          <ac:spMkLst>
            <pc:docMk/>
            <pc:sldMk cId="4194676466" sldId="520"/>
            <ac:spMk id="8" creationId="{7BA08853-069C-A321-772F-CDFBA5B681DF}"/>
          </ac:spMkLst>
        </pc:spChg>
        <pc:spChg chg="del">
          <ac:chgData name="Cannell, Michael B" userId="df291291-9ac9-42c2-a976-062f6e2ad9da" providerId="ADAL" clId="{D7B715FC-92CA-7D41-B9B0-FAB003A43539}" dt="2022-09-18T19:43:56.088" v="1681" actId="478"/>
          <ac:spMkLst>
            <pc:docMk/>
            <pc:sldMk cId="4194676466" sldId="520"/>
            <ac:spMk id="9" creationId="{81A7AC2D-1664-493D-E5BD-B149BCE967B1}"/>
          </ac:spMkLst>
        </pc:spChg>
        <pc:spChg chg="del mod">
          <ac:chgData name="Cannell, Michael B" userId="df291291-9ac9-42c2-a976-062f6e2ad9da" providerId="ADAL" clId="{D7B715FC-92CA-7D41-B9B0-FAB003A43539}" dt="2022-09-18T19:53:56.231" v="1815" actId="478"/>
          <ac:spMkLst>
            <pc:docMk/>
            <pc:sldMk cId="4194676466" sldId="520"/>
            <ac:spMk id="10" creationId="{B01ABD8A-BE8C-5A4D-436E-8CAEA88ED7EC}"/>
          </ac:spMkLst>
        </pc:spChg>
        <pc:spChg chg="del">
          <ac:chgData name="Cannell, Michael B" userId="df291291-9ac9-42c2-a976-062f6e2ad9da" providerId="ADAL" clId="{D7B715FC-92CA-7D41-B9B0-FAB003A43539}" dt="2022-09-18T19:42:16.604" v="1668" actId="478"/>
          <ac:spMkLst>
            <pc:docMk/>
            <pc:sldMk cId="4194676466" sldId="520"/>
            <ac:spMk id="11" creationId="{007AB49C-0C5F-F0DF-1204-32E9B946CA6E}"/>
          </ac:spMkLst>
        </pc:spChg>
        <pc:spChg chg="del">
          <ac:chgData name="Cannell, Michael B" userId="df291291-9ac9-42c2-a976-062f6e2ad9da" providerId="ADAL" clId="{D7B715FC-92CA-7D41-B9B0-FAB003A43539}" dt="2022-09-18T19:42:16.604" v="1668" actId="478"/>
          <ac:spMkLst>
            <pc:docMk/>
            <pc:sldMk cId="4194676466" sldId="520"/>
            <ac:spMk id="12" creationId="{EDBFF8AE-A78B-9286-F213-B18B8D8740EF}"/>
          </ac:spMkLst>
        </pc:spChg>
        <pc:spChg chg="del">
          <ac:chgData name="Cannell, Michael B" userId="df291291-9ac9-42c2-a976-062f6e2ad9da" providerId="ADAL" clId="{D7B715FC-92CA-7D41-B9B0-FAB003A43539}" dt="2022-09-18T19:42:16.604" v="1668" actId="478"/>
          <ac:spMkLst>
            <pc:docMk/>
            <pc:sldMk cId="4194676466" sldId="520"/>
            <ac:spMk id="15" creationId="{1E8DCD2C-98C8-7700-8C81-C64FB785350D}"/>
          </ac:spMkLst>
        </pc:spChg>
        <pc:spChg chg="add mod">
          <ac:chgData name="Cannell, Michael B" userId="df291291-9ac9-42c2-a976-062f6e2ad9da" providerId="ADAL" clId="{D7B715FC-92CA-7D41-B9B0-FAB003A43539}" dt="2022-09-18T19:56:16.258" v="1903" actId="164"/>
          <ac:spMkLst>
            <pc:docMk/>
            <pc:sldMk cId="4194676466" sldId="520"/>
            <ac:spMk id="17" creationId="{82ADF3F2-97EE-C7AF-AEF3-4691564A76D2}"/>
          </ac:spMkLst>
        </pc:spChg>
        <pc:spChg chg="del">
          <ac:chgData name="Cannell, Michael B" userId="df291291-9ac9-42c2-a976-062f6e2ad9da" providerId="ADAL" clId="{D7B715FC-92CA-7D41-B9B0-FAB003A43539}" dt="2022-09-18T19:42:16.604" v="1668" actId="478"/>
          <ac:spMkLst>
            <pc:docMk/>
            <pc:sldMk cId="4194676466" sldId="520"/>
            <ac:spMk id="18" creationId="{511C6FC9-92F3-7228-1C03-34349EC9651A}"/>
          </ac:spMkLst>
        </pc:spChg>
        <pc:spChg chg="del">
          <ac:chgData name="Cannell, Michael B" userId="df291291-9ac9-42c2-a976-062f6e2ad9da" providerId="ADAL" clId="{D7B715FC-92CA-7D41-B9B0-FAB003A43539}" dt="2022-09-18T19:42:16.604" v="1668" actId="478"/>
          <ac:spMkLst>
            <pc:docMk/>
            <pc:sldMk cId="4194676466" sldId="520"/>
            <ac:spMk id="19" creationId="{2E50A9BD-24A4-84B9-BC41-E85F31D0F179}"/>
          </ac:spMkLst>
        </pc:spChg>
        <pc:spChg chg="del">
          <ac:chgData name="Cannell, Michael B" userId="df291291-9ac9-42c2-a976-062f6e2ad9da" providerId="ADAL" clId="{D7B715FC-92CA-7D41-B9B0-FAB003A43539}" dt="2022-09-18T19:42:16.604" v="1668" actId="478"/>
          <ac:spMkLst>
            <pc:docMk/>
            <pc:sldMk cId="4194676466" sldId="520"/>
            <ac:spMk id="20" creationId="{A541C43F-CB65-7DA6-0848-CBA57FA39408}"/>
          </ac:spMkLst>
        </pc:spChg>
        <pc:spChg chg="del">
          <ac:chgData name="Cannell, Michael B" userId="df291291-9ac9-42c2-a976-062f6e2ad9da" providerId="ADAL" clId="{D7B715FC-92CA-7D41-B9B0-FAB003A43539}" dt="2022-09-18T19:42:16.604" v="1668" actId="478"/>
          <ac:spMkLst>
            <pc:docMk/>
            <pc:sldMk cId="4194676466" sldId="520"/>
            <ac:spMk id="21" creationId="{115B2A3D-DEB6-8856-B194-0322095DE94D}"/>
          </ac:spMkLst>
        </pc:spChg>
        <pc:spChg chg="add del">
          <ac:chgData name="Cannell, Michael B" userId="df291291-9ac9-42c2-a976-062f6e2ad9da" providerId="ADAL" clId="{D7B715FC-92CA-7D41-B9B0-FAB003A43539}" dt="2022-09-18T19:44:25.920" v="1692" actId="11529"/>
          <ac:spMkLst>
            <pc:docMk/>
            <pc:sldMk cId="4194676466" sldId="520"/>
            <ac:spMk id="22" creationId="{5FE726DD-8146-E112-388B-34F8E89366AC}"/>
          </ac:spMkLst>
        </pc:spChg>
        <pc:spChg chg="add mod">
          <ac:chgData name="Cannell, Michael B" userId="df291291-9ac9-42c2-a976-062f6e2ad9da" providerId="ADAL" clId="{D7B715FC-92CA-7D41-B9B0-FAB003A43539}" dt="2022-09-18T19:56:16.258" v="1903" actId="164"/>
          <ac:spMkLst>
            <pc:docMk/>
            <pc:sldMk cId="4194676466" sldId="520"/>
            <ac:spMk id="23" creationId="{D3957895-38B2-CBCA-BE35-B08D517FA305}"/>
          </ac:spMkLst>
        </pc:spChg>
        <pc:spChg chg="add mod">
          <ac:chgData name="Cannell, Michael B" userId="df291291-9ac9-42c2-a976-062f6e2ad9da" providerId="ADAL" clId="{D7B715FC-92CA-7D41-B9B0-FAB003A43539}" dt="2022-09-18T19:57:43.623" v="1922" actId="164"/>
          <ac:spMkLst>
            <pc:docMk/>
            <pc:sldMk cId="4194676466" sldId="520"/>
            <ac:spMk id="40" creationId="{8D15505B-C275-179F-2237-627B5F366B82}"/>
          </ac:spMkLst>
        </pc:spChg>
        <pc:spChg chg="add mod">
          <ac:chgData name="Cannell, Michael B" userId="df291291-9ac9-42c2-a976-062f6e2ad9da" providerId="ADAL" clId="{D7B715FC-92CA-7D41-B9B0-FAB003A43539}" dt="2022-09-18T19:57:43.623" v="1922" actId="164"/>
          <ac:spMkLst>
            <pc:docMk/>
            <pc:sldMk cId="4194676466" sldId="520"/>
            <ac:spMk id="41" creationId="{3ED23969-FBED-515F-3048-DA26F40F65CD}"/>
          </ac:spMkLst>
        </pc:spChg>
        <pc:spChg chg="add mod">
          <ac:chgData name="Cannell, Michael B" userId="df291291-9ac9-42c2-a976-062f6e2ad9da" providerId="ADAL" clId="{D7B715FC-92CA-7D41-B9B0-FAB003A43539}" dt="2022-09-18T19:58:45.696" v="1929" actId="1076"/>
          <ac:spMkLst>
            <pc:docMk/>
            <pc:sldMk cId="4194676466" sldId="520"/>
            <ac:spMk id="45" creationId="{94E2E0F8-B028-91C6-F170-59C76A1649A6}"/>
          </ac:spMkLst>
        </pc:spChg>
        <pc:grpChg chg="add mod">
          <ac:chgData name="Cannell, Michael B" userId="df291291-9ac9-42c2-a976-062f6e2ad9da" providerId="ADAL" clId="{D7B715FC-92CA-7D41-B9B0-FAB003A43539}" dt="2022-09-18T19:45:01.313" v="1701" actId="164"/>
          <ac:grpSpMkLst>
            <pc:docMk/>
            <pc:sldMk cId="4194676466" sldId="520"/>
            <ac:grpSpMk id="24" creationId="{21DE6D81-1EB4-F9AC-6A2A-396CE937C1C9}"/>
          </ac:grpSpMkLst>
        </pc:grpChg>
        <pc:grpChg chg="add mod">
          <ac:chgData name="Cannell, Michael B" userId="df291291-9ac9-42c2-a976-062f6e2ad9da" providerId="ADAL" clId="{D7B715FC-92CA-7D41-B9B0-FAB003A43539}" dt="2022-09-18T19:58:09.648" v="1925" actId="1076"/>
          <ac:grpSpMkLst>
            <pc:docMk/>
            <pc:sldMk cId="4194676466" sldId="520"/>
            <ac:grpSpMk id="43" creationId="{8DED1F8D-AF97-D682-C772-9E3404F71603}"/>
          </ac:grpSpMkLst>
        </pc:grpChg>
        <pc:grpChg chg="add mod">
          <ac:chgData name="Cannell, Michael B" userId="df291291-9ac9-42c2-a976-062f6e2ad9da" providerId="ADAL" clId="{D7B715FC-92CA-7D41-B9B0-FAB003A43539}" dt="2022-09-18T19:58:02.026" v="1924" actId="1076"/>
          <ac:grpSpMkLst>
            <pc:docMk/>
            <pc:sldMk cId="4194676466" sldId="520"/>
            <ac:grpSpMk id="44" creationId="{A11A40B1-3C2F-41BC-0798-3618EF2A47A5}"/>
          </ac:grpSpMkLst>
        </pc:grpChg>
        <pc:picChg chg="add del mod">
          <ac:chgData name="Cannell, Michael B" userId="df291291-9ac9-42c2-a976-062f6e2ad9da" providerId="ADAL" clId="{D7B715FC-92CA-7D41-B9B0-FAB003A43539}" dt="2022-09-18T19:42:11.989" v="1667" actId="478"/>
          <ac:picMkLst>
            <pc:docMk/>
            <pc:sldMk cId="4194676466" sldId="520"/>
            <ac:picMk id="3" creationId="{7A622EE1-1CA3-6605-0B23-1A84D9218078}"/>
          </ac:picMkLst>
        </pc:picChg>
        <pc:picChg chg="del">
          <ac:chgData name="Cannell, Michael B" userId="df291291-9ac9-42c2-a976-062f6e2ad9da" providerId="ADAL" clId="{D7B715FC-92CA-7D41-B9B0-FAB003A43539}" dt="2022-09-18T19:42:16.604" v="1668" actId="478"/>
          <ac:picMkLst>
            <pc:docMk/>
            <pc:sldMk cId="4194676466" sldId="520"/>
            <ac:picMk id="6" creationId="{2EBB6EB7-457D-B310-1253-7EFCE2235B97}"/>
          </ac:picMkLst>
        </pc:picChg>
        <pc:picChg chg="add del mod">
          <ac:chgData name="Cannell, Michael B" userId="df291291-9ac9-42c2-a976-062f6e2ad9da" providerId="ADAL" clId="{D7B715FC-92CA-7D41-B9B0-FAB003A43539}" dt="2022-09-18T19:43:09.930" v="1675" actId="478"/>
          <ac:picMkLst>
            <pc:docMk/>
            <pc:sldMk cId="4194676466" sldId="520"/>
            <ac:picMk id="13" creationId="{5F869A97-56ED-2014-49CB-C9977DEDDA7E}"/>
          </ac:picMkLst>
        </pc:picChg>
        <pc:picChg chg="add del mod">
          <ac:chgData name="Cannell, Michael B" userId="df291291-9ac9-42c2-a976-062f6e2ad9da" providerId="ADAL" clId="{D7B715FC-92CA-7D41-B9B0-FAB003A43539}" dt="2022-09-18T19:47:20.918" v="1717" actId="478"/>
          <ac:picMkLst>
            <pc:docMk/>
            <pc:sldMk cId="4194676466" sldId="520"/>
            <ac:picMk id="16" creationId="{C6AFD41D-CC7C-EC67-B48D-1CCF6DE3E470}"/>
          </ac:picMkLst>
        </pc:picChg>
        <pc:picChg chg="add del mod">
          <ac:chgData name="Cannell, Michael B" userId="df291291-9ac9-42c2-a976-062f6e2ad9da" providerId="ADAL" clId="{D7B715FC-92CA-7D41-B9B0-FAB003A43539}" dt="2022-09-18T19:46:36.991" v="1716"/>
          <ac:picMkLst>
            <pc:docMk/>
            <pc:sldMk cId="4194676466" sldId="520"/>
            <ac:picMk id="25" creationId="{4598F148-CC6D-71F9-21E8-DBD858122D60}"/>
          </ac:picMkLst>
        </pc:picChg>
        <pc:picChg chg="add mod">
          <ac:chgData name="Cannell, Michael B" userId="df291291-9ac9-42c2-a976-062f6e2ad9da" providerId="ADAL" clId="{D7B715FC-92CA-7D41-B9B0-FAB003A43539}" dt="2022-09-18T20:01:22.459" v="1938" actId="29295"/>
          <ac:picMkLst>
            <pc:docMk/>
            <pc:sldMk cId="4194676466" sldId="520"/>
            <ac:picMk id="27" creationId="{6E36BA4D-4E0E-B107-AE67-249A5CA7035E}"/>
          </ac:picMkLst>
        </pc:picChg>
        <pc:picChg chg="add del mod">
          <ac:chgData name="Cannell, Michael B" userId="df291291-9ac9-42c2-a976-062f6e2ad9da" providerId="ADAL" clId="{D7B715FC-92CA-7D41-B9B0-FAB003A43539}" dt="2022-09-18T19:48:17.729" v="1728" actId="478"/>
          <ac:picMkLst>
            <pc:docMk/>
            <pc:sldMk cId="4194676466" sldId="520"/>
            <ac:picMk id="29" creationId="{C88895D6-BED5-6714-5AFD-E0D88184FB36}"/>
          </ac:picMkLst>
        </pc:picChg>
        <pc:picChg chg="add del mod">
          <ac:chgData name="Cannell, Michael B" userId="df291291-9ac9-42c2-a976-062f6e2ad9da" providerId="ADAL" clId="{D7B715FC-92CA-7D41-B9B0-FAB003A43539}" dt="2022-09-18T19:48:34.398" v="1732" actId="478"/>
          <ac:picMkLst>
            <pc:docMk/>
            <pc:sldMk cId="4194676466" sldId="520"/>
            <ac:picMk id="31" creationId="{F94AF57A-4E37-1542-09D0-941F85E93C8A}"/>
          </ac:picMkLst>
        </pc:picChg>
        <pc:picChg chg="add del mod">
          <ac:chgData name="Cannell, Michael B" userId="df291291-9ac9-42c2-a976-062f6e2ad9da" providerId="ADAL" clId="{D7B715FC-92CA-7D41-B9B0-FAB003A43539}" dt="2022-09-18T19:48:54.946" v="1734" actId="478"/>
          <ac:picMkLst>
            <pc:docMk/>
            <pc:sldMk cId="4194676466" sldId="520"/>
            <ac:picMk id="33" creationId="{F0171621-4909-4E00-7546-EDF432882E60}"/>
          </ac:picMkLst>
        </pc:picChg>
        <pc:picChg chg="add del mod">
          <ac:chgData name="Cannell, Michael B" userId="df291291-9ac9-42c2-a976-062f6e2ad9da" providerId="ADAL" clId="{D7B715FC-92CA-7D41-B9B0-FAB003A43539}" dt="2022-09-18T19:49:27.896" v="1740" actId="931"/>
          <ac:picMkLst>
            <pc:docMk/>
            <pc:sldMk cId="4194676466" sldId="520"/>
            <ac:picMk id="35" creationId="{3EA0C74B-623A-6049-DA59-C9FBDCA9493B}"/>
          </ac:picMkLst>
        </pc:picChg>
        <pc:picChg chg="add del mod">
          <ac:chgData name="Cannell, Michael B" userId="df291291-9ac9-42c2-a976-062f6e2ad9da" providerId="ADAL" clId="{D7B715FC-92CA-7D41-B9B0-FAB003A43539}" dt="2022-09-18T19:49:53.759" v="1745" actId="478"/>
          <ac:picMkLst>
            <pc:docMk/>
            <pc:sldMk cId="4194676466" sldId="520"/>
            <ac:picMk id="37" creationId="{BF480688-C9CF-700A-9D59-34E39BB5223F}"/>
          </ac:picMkLst>
        </pc:picChg>
        <pc:picChg chg="add del mod">
          <ac:chgData name="Cannell, Michael B" userId="df291291-9ac9-42c2-a976-062f6e2ad9da" providerId="ADAL" clId="{D7B715FC-92CA-7D41-B9B0-FAB003A43539}" dt="2022-09-18T19:50:15.911" v="1750" actId="478"/>
          <ac:picMkLst>
            <pc:docMk/>
            <pc:sldMk cId="4194676466" sldId="520"/>
            <ac:picMk id="39" creationId="{2F0E84E5-B0D0-685A-DF09-B796ED6E8326}"/>
          </ac:picMkLst>
        </pc:picChg>
        <pc:picChg chg="add mod">
          <ac:chgData name="Cannell, Michael B" userId="df291291-9ac9-42c2-a976-062f6e2ad9da" providerId="ADAL" clId="{D7B715FC-92CA-7D41-B9B0-FAB003A43539}" dt="2022-09-18T19:57:43.623" v="1922" actId="164"/>
          <ac:picMkLst>
            <pc:docMk/>
            <pc:sldMk cId="4194676466" sldId="520"/>
            <ac:picMk id="42" creationId="{AEC7F1B9-7D8E-4AD2-7372-0CC2CB3803F3}"/>
          </ac:picMkLst>
        </pc:picChg>
      </pc:sldChg>
      <pc:sldChg chg="addSp delSp modSp new mod modClrScheme chgLayout">
        <pc:chgData name="Cannell, Michael B" userId="df291291-9ac9-42c2-a976-062f6e2ad9da" providerId="ADAL" clId="{D7B715FC-92CA-7D41-B9B0-FAB003A43539}" dt="2022-09-18T20:53:10.466" v="2186" actId="1076"/>
        <pc:sldMkLst>
          <pc:docMk/>
          <pc:sldMk cId="279953005" sldId="521"/>
        </pc:sldMkLst>
        <pc:spChg chg="del">
          <ac:chgData name="Cannell, Michael B" userId="df291291-9ac9-42c2-a976-062f6e2ad9da" providerId="ADAL" clId="{D7B715FC-92CA-7D41-B9B0-FAB003A43539}" dt="2022-09-18T20:06:12.485" v="1940" actId="700"/>
          <ac:spMkLst>
            <pc:docMk/>
            <pc:sldMk cId="279953005" sldId="521"/>
            <ac:spMk id="2" creationId="{F68944B7-688A-65C4-2359-ED4FD7667699}"/>
          </ac:spMkLst>
        </pc:spChg>
        <pc:spChg chg="del">
          <ac:chgData name="Cannell, Michael B" userId="df291291-9ac9-42c2-a976-062f6e2ad9da" providerId="ADAL" clId="{D7B715FC-92CA-7D41-B9B0-FAB003A43539}" dt="2022-09-18T20:06:12.485" v="1940" actId="700"/>
          <ac:spMkLst>
            <pc:docMk/>
            <pc:sldMk cId="279953005" sldId="521"/>
            <ac:spMk id="3" creationId="{334237AE-B37C-E1D7-8C4A-10D9BE7231C5}"/>
          </ac:spMkLst>
        </pc:spChg>
        <pc:spChg chg="del">
          <ac:chgData name="Cannell, Michael B" userId="df291291-9ac9-42c2-a976-062f6e2ad9da" providerId="ADAL" clId="{D7B715FC-92CA-7D41-B9B0-FAB003A43539}" dt="2022-09-18T20:06:12.485" v="1940" actId="700"/>
          <ac:spMkLst>
            <pc:docMk/>
            <pc:sldMk cId="279953005" sldId="521"/>
            <ac:spMk id="4" creationId="{6F91D7A6-64ED-A8EE-ACAF-1DF8671B2799}"/>
          </ac:spMkLst>
        </pc:spChg>
        <pc:spChg chg="add del mod">
          <ac:chgData name="Cannell, Michael B" userId="df291291-9ac9-42c2-a976-062f6e2ad9da" providerId="ADAL" clId="{D7B715FC-92CA-7D41-B9B0-FAB003A43539}" dt="2022-09-18T20:09:08.158" v="1961" actId="478"/>
          <ac:spMkLst>
            <pc:docMk/>
            <pc:sldMk cId="279953005" sldId="521"/>
            <ac:spMk id="5" creationId="{BE3A38D8-1EA8-6C54-283B-1B1E555618B3}"/>
          </ac:spMkLst>
        </pc:spChg>
        <pc:spChg chg="add del mod">
          <ac:chgData name="Cannell, Michael B" userId="df291291-9ac9-42c2-a976-062f6e2ad9da" providerId="ADAL" clId="{D7B715FC-92CA-7D41-B9B0-FAB003A43539}" dt="2022-09-18T20:08:41.166" v="1958" actId="478"/>
          <ac:spMkLst>
            <pc:docMk/>
            <pc:sldMk cId="279953005" sldId="521"/>
            <ac:spMk id="12" creationId="{5207193B-1D6E-C850-25C3-002AD00CF4A4}"/>
          </ac:spMkLst>
        </pc:spChg>
        <pc:spChg chg="add mod topLvl">
          <ac:chgData name="Cannell, Michael B" userId="df291291-9ac9-42c2-a976-062f6e2ad9da" providerId="ADAL" clId="{D7B715FC-92CA-7D41-B9B0-FAB003A43539}" dt="2022-09-18T20:20:17.551" v="2102" actId="164"/>
          <ac:spMkLst>
            <pc:docMk/>
            <pc:sldMk cId="279953005" sldId="521"/>
            <ac:spMk id="13" creationId="{068E5C4E-17A2-2603-E9E5-CD8415BED0F4}"/>
          </ac:spMkLst>
        </pc:spChg>
        <pc:spChg chg="mod">
          <ac:chgData name="Cannell, Michael B" userId="df291291-9ac9-42c2-a976-062f6e2ad9da" providerId="ADAL" clId="{D7B715FC-92CA-7D41-B9B0-FAB003A43539}" dt="2022-09-18T20:09:55.416" v="1973"/>
          <ac:spMkLst>
            <pc:docMk/>
            <pc:sldMk cId="279953005" sldId="521"/>
            <ac:spMk id="17" creationId="{39A6DDC4-9BE2-1093-5422-A0DE68A905A8}"/>
          </ac:spMkLst>
        </pc:spChg>
        <pc:spChg chg="mod">
          <ac:chgData name="Cannell, Michael B" userId="df291291-9ac9-42c2-a976-062f6e2ad9da" providerId="ADAL" clId="{D7B715FC-92CA-7D41-B9B0-FAB003A43539}" dt="2022-09-18T20:10:02.107" v="1975"/>
          <ac:spMkLst>
            <pc:docMk/>
            <pc:sldMk cId="279953005" sldId="521"/>
            <ac:spMk id="20" creationId="{410785BA-8723-60A3-CE2D-2BFD5B7239D2}"/>
          </ac:spMkLst>
        </pc:spChg>
        <pc:spChg chg="mod">
          <ac:chgData name="Cannell, Michael B" userId="df291291-9ac9-42c2-a976-062f6e2ad9da" providerId="ADAL" clId="{D7B715FC-92CA-7D41-B9B0-FAB003A43539}" dt="2022-09-18T20:10:19.240" v="1983"/>
          <ac:spMkLst>
            <pc:docMk/>
            <pc:sldMk cId="279953005" sldId="521"/>
            <ac:spMk id="23" creationId="{30B500BA-E5A9-067A-B260-13DC0D77BFD9}"/>
          </ac:spMkLst>
        </pc:spChg>
        <pc:spChg chg="mod topLvl">
          <ac:chgData name="Cannell, Michael B" userId="df291291-9ac9-42c2-a976-062f6e2ad9da" providerId="ADAL" clId="{D7B715FC-92CA-7D41-B9B0-FAB003A43539}" dt="2022-09-18T20:20:42.192" v="2105" actId="408"/>
          <ac:spMkLst>
            <pc:docMk/>
            <pc:sldMk cId="279953005" sldId="521"/>
            <ac:spMk id="26" creationId="{6645FC56-A72C-A962-506D-425395843B6C}"/>
          </ac:spMkLst>
        </pc:spChg>
        <pc:spChg chg="mod topLvl">
          <ac:chgData name="Cannell, Michael B" userId="df291291-9ac9-42c2-a976-062f6e2ad9da" providerId="ADAL" clId="{D7B715FC-92CA-7D41-B9B0-FAB003A43539}" dt="2022-09-18T20:20:34.109" v="2104" actId="164"/>
          <ac:spMkLst>
            <pc:docMk/>
            <pc:sldMk cId="279953005" sldId="521"/>
            <ac:spMk id="29" creationId="{4A50D122-CC05-B66D-F71B-DA1B080F9F3B}"/>
          </ac:spMkLst>
        </pc:spChg>
        <pc:spChg chg="add mod topLvl">
          <ac:chgData name="Cannell, Michael B" userId="df291291-9ac9-42c2-a976-062f6e2ad9da" providerId="ADAL" clId="{D7B715FC-92CA-7D41-B9B0-FAB003A43539}" dt="2022-09-18T20:20:17.551" v="2102" actId="164"/>
          <ac:spMkLst>
            <pc:docMk/>
            <pc:sldMk cId="279953005" sldId="521"/>
            <ac:spMk id="39" creationId="{B8BAFAE8-459A-A796-CDA7-2851678061FE}"/>
          </ac:spMkLst>
        </pc:spChg>
        <pc:spChg chg="add mod">
          <ac:chgData name="Cannell, Michael B" userId="df291291-9ac9-42c2-a976-062f6e2ad9da" providerId="ADAL" clId="{D7B715FC-92CA-7D41-B9B0-FAB003A43539}" dt="2022-09-18T20:20:17.551" v="2102" actId="164"/>
          <ac:spMkLst>
            <pc:docMk/>
            <pc:sldMk cId="279953005" sldId="521"/>
            <ac:spMk id="40" creationId="{2EABA134-5C5E-D432-B3D7-4EAABA278909}"/>
          </ac:spMkLst>
        </pc:spChg>
        <pc:spChg chg="add mod">
          <ac:chgData name="Cannell, Michael B" userId="df291291-9ac9-42c2-a976-062f6e2ad9da" providerId="ADAL" clId="{D7B715FC-92CA-7D41-B9B0-FAB003A43539}" dt="2022-09-18T20:20:42.192" v="2105" actId="408"/>
          <ac:spMkLst>
            <pc:docMk/>
            <pc:sldMk cId="279953005" sldId="521"/>
            <ac:spMk id="42" creationId="{98A53C8C-0791-75BF-9E42-E7C15BD7A8FD}"/>
          </ac:spMkLst>
        </pc:spChg>
        <pc:spChg chg="add mod">
          <ac:chgData name="Cannell, Michael B" userId="df291291-9ac9-42c2-a976-062f6e2ad9da" providerId="ADAL" clId="{D7B715FC-92CA-7D41-B9B0-FAB003A43539}" dt="2022-09-18T20:20:34.109" v="2104" actId="164"/>
          <ac:spMkLst>
            <pc:docMk/>
            <pc:sldMk cId="279953005" sldId="521"/>
            <ac:spMk id="43" creationId="{4C14802F-8B92-95F3-8B63-DD76C003D7C4}"/>
          </ac:spMkLst>
        </pc:spChg>
        <pc:spChg chg="add mod">
          <ac:chgData name="Cannell, Michael B" userId="df291291-9ac9-42c2-a976-062f6e2ad9da" providerId="ADAL" clId="{D7B715FC-92CA-7D41-B9B0-FAB003A43539}" dt="2022-09-18T20:20:42.192" v="2105" actId="408"/>
          <ac:spMkLst>
            <pc:docMk/>
            <pc:sldMk cId="279953005" sldId="521"/>
            <ac:spMk id="44" creationId="{36A204A8-FC37-2D53-A5BE-A4160A72BFFD}"/>
          </ac:spMkLst>
        </pc:spChg>
        <pc:spChg chg="add mod">
          <ac:chgData name="Cannell, Michael B" userId="df291291-9ac9-42c2-a976-062f6e2ad9da" providerId="ADAL" clId="{D7B715FC-92CA-7D41-B9B0-FAB003A43539}" dt="2022-09-18T20:26:16.927" v="2118" actId="20577"/>
          <ac:spMkLst>
            <pc:docMk/>
            <pc:sldMk cId="279953005" sldId="521"/>
            <ac:spMk id="45" creationId="{3936ED21-459D-F852-9238-427E9CC7F287}"/>
          </ac:spMkLst>
        </pc:spChg>
        <pc:grpChg chg="add del mod topLvl">
          <ac:chgData name="Cannell, Michael B" userId="df291291-9ac9-42c2-a976-062f6e2ad9da" providerId="ADAL" clId="{D7B715FC-92CA-7D41-B9B0-FAB003A43539}" dt="2022-09-18T20:11:09.838" v="1993" actId="165"/>
          <ac:grpSpMkLst>
            <pc:docMk/>
            <pc:sldMk cId="279953005" sldId="521"/>
            <ac:grpSpMk id="14" creationId="{75FF3984-0DE8-5698-C1A1-EAC0BF798B7F}"/>
          </ac:grpSpMkLst>
        </pc:grpChg>
        <pc:grpChg chg="add del mod">
          <ac:chgData name="Cannell, Michael B" userId="df291291-9ac9-42c2-a976-062f6e2ad9da" providerId="ADAL" clId="{D7B715FC-92CA-7D41-B9B0-FAB003A43539}" dt="2022-09-18T20:10:06.512" v="1977" actId="478"/>
          <ac:grpSpMkLst>
            <pc:docMk/>
            <pc:sldMk cId="279953005" sldId="521"/>
            <ac:grpSpMk id="15" creationId="{A11A27F0-2FBA-3FAD-009B-DDF68E2333D7}"/>
          </ac:grpSpMkLst>
        </pc:grpChg>
        <pc:grpChg chg="add del mod">
          <ac:chgData name="Cannell, Michael B" userId="df291291-9ac9-42c2-a976-062f6e2ad9da" providerId="ADAL" clId="{D7B715FC-92CA-7D41-B9B0-FAB003A43539}" dt="2022-09-18T20:10:04.589" v="1976" actId="478"/>
          <ac:grpSpMkLst>
            <pc:docMk/>
            <pc:sldMk cId="279953005" sldId="521"/>
            <ac:grpSpMk id="18" creationId="{DAD5C2A0-86C5-1725-6BF4-869E80ADA828}"/>
          </ac:grpSpMkLst>
        </pc:grpChg>
        <pc:grpChg chg="add mod">
          <ac:chgData name="Cannell, Michael B" userId="df291291-9ac9-42c2-a976-062f6e2ad9da" providerId="ADAL" clId="{D7B715FC-92CA-7D41-B9B0-FAB003A43539}" dt="2022-09-18T20:10:19.240" v="1983"/>
          <ac:grpSpMkLst>
            <pc:docMk/>
            <pc:sldMk cId="279953005" sldId="521"/>
            <ac:grpSpMk id="21" creationId="{322B1AE8-6B4F-F419-B8D8-D6840168995B}"/>
          </ac:grpSpMkLst>
        </pc:grpChg>
        <pc:grpChg chg="add del mod topLvl">
          <ac:chgData name="Cannell, Michael B" userId="df291291-9ac9-42c2-a976-062f6e2ad9da" providerId="ADAL" clId="{D7B715FC-92CA-7D41-B9B0-FAB003A43539}" dt="2022-09-18T20:11:33.810" v="1996" actId="165"/>
          <ac:grpSpMkLst>
            <pc:docMk/>
            <pc:sldMk cId="279953005" sldId="521"/>
            <ac:grpSpMk id="24" creationId="{82C5C74E-DBEB-5D37-CA21-774A56E20983}"/>
          </ac:grpSpMkLst>
        </pc:grpChg>
        <pc:grpChg chg="add del mod topLvl">
          <ac:chgData name="Cannell, Michael B" userId="df291291-9ac9-42c2-a976-062f6e2ad9da" providerId="ADAL" clId="{D7B715FC-92CA-7D41-B9B0-FAB003A43539}" dt="2022-09-18T20:11:38.607" v="1997" actId="165"/>
          <ac:grpSpMkLst>
            <pc:docMk/>
            <pc:sldMk cId="279953005" sldId="521"/>
            <ac:grpSpMk id="27" creationId="{F357E687-2199-B295-0542-1243DCCC9E2C}"/>
          </ac:grpSpMkLst>
        </pc:grpChg>
        <pc:grpChg chg="add del mod">
          <ac:chgData name="Cannell, Michael B" userId="df291291-9ac9-42c2-a976-062f6e2ad9da" providerId="ADAL" clId="{D7B715FC-92CA-7D41-B9B0-FAB003A43539}" dt="2022-09-18T20:10:54.145" v="1992" actId="165"/>
          <ac:grpSpMkLst>
            <pc:docMk/>
            <pc:sldMk cId="279953005" sldId="521"/>
            <ac:grpSpMk id="30" creationId="{18B8B6FF-F966-68D4-1FEF-4728CC1FA405}"/>
          </ac:grpSpMkLst>
        </pc:grpChg>
        <pc:grpChg chg="add del mod">
          <ac:chgData name="Cannell, Michael B" userId="df291291-9ac9-42c2-a976-062f6e2ad9da" providerId="ADAL" clId="{D7B715FC-92CA-7D41-B9B0-FAB003A43539}" dt="2022-09-18T20:15:52.101" v="2041" actId="165"/>
          <ac:grpSpMkLst>
            <pc:docMk/>
            <pc:sldMk cId="279953005" sldId="521"/>
            <ac:grpSpMk id="41" creationId="{C108B537-95F5-317F-263C-C0490950A607}"/>
          </ac:grpSpMkLst>
        </pc:grpChg>
        <pc:grpChg chg="add mod">
          <ac:chgData name="Cannell, Michael B" userId="df291291-9ac9-42c2-a976-062f6e2ad9da" providerId="ADAL" clId="{D7B715FC-92CA-7D41-B9B0-FAB003A43539}" dt="2022-09-18T20:53:10.466" v="2186" actId="1076"/>
          <ac:grpSpMkLst>
            <pc:docMk/>
            <pc:sldMk cId="279953005" sldId="521"/>
            <ac:grpSpMk id="46" creationId="{CF6BE401-3534-77BE-A98E-24CEB8AF484A}"/>
          </ac:grpSpMkLst>
        </pc:grpChg>
        <pc:grpChg chg="add mod">
          <ac:chgData name="Cannell, Michael B" userId="df291291-9ac9-42c2-a976-062f6e2ad9da" providerId="ADAL" clId="{D7B715FC-92CA-7D41-B9B0-FAB003A43539}" dt="2022-09-18T20:20:42.192" v="2105" actId="408"/>
          <ac:grpSpMkLst>
            <pc:docMk/>
            <pc:sldMk cId="279953005" sldId="521"/>
            <ac:grpSpMk id="47" creationId="{574D43C3-749A-4FB5-DAF8-96F9A10D5CDD}"/>
          </ac:grpSpMkLst>
        </pc:grpChg>
        <pc:grpChg chg="add mod">
          <ac:chgData name="Cannell, Michael B" userId="df291291-9ac9-42c2-a976-062f6e2ad9da" providerId="ADAL" clId="{D7B715FC-92CA-7D41-B9B0-FAB003A43539}" dt="2022-09-18T20:20:42.192" v="2105" actId="408"/>
          <ac:grpSpMkLst>
            <pc:docMk/>
            <pc:sldMk cId="279953005" sldId="521"/>
            <ac:grpSpMk id="48" creationId="{2C8E2D2F-B9E8-9E6B-A506-6BDE078694E9}"/>
          </ac:grpSpMkLst>
        </pc:grpChg>
        <pc:picChg chg="add del mod">
          <ac:chgData name="Cannell, Michael B" userId="df291291-9ac9-42c2-a976-062f6e2ad9da" providerId="ADAL" clId="{D7B715FC-92CA-7D41-B9B0-FAB003A43539}" dt="2022-09-18T20:06:47.547" v="1946" actId="478"/>
          <ac:picMkLst>
            <pc:docMk/>
            <pc:sldMk cId="279953005" sldId="521"/>
            <ac:picMk id="7" creationId="{7350118A-A8B5-C87B-B3E3-6F9A062D61B7}"/>
          </ac:picMkLst>
        </pc:picChg>
        <pc:picChg chg="add del mod">
          <ac:chgData name="Cannell, Michael B" userId="df291291-9ac9-42c2-a976-062f6e2ad9da" providerId="ADAL" clId="{D7B715FC-92CA-7D41-B9B0-FAB003A43539}" dt="2022-09-18T20:07:31.752" v="1953" actId="478"/>
          <ac:picMkLst>
            <pc:docMk/>
            <pc:sldMk cId="279953005" sldId="521"/>
            <ac:picMk id="9" creationId="{992EE35E-0EC4-A75A-6DF9-B751E29489CE}"/>
          </ac:picMkLst>
        </pc:picChg>
        <pc:picChg chg="add mod topLvl">
          <ac:chgData name="Cannell, Michael B" userId="df291291-9ac9-42c2-a976-062f6e2ad9da" providerId="ADAL" clId="{D7B715FC-92CA-7D41-B9B0-FAB003A43539}" dt="2022-09-18T20:20:17.551" v="2102" actId="164"/>
          <ac:picMkLst>
            <pc:docMk/>
            <pc:sldMk cId="279953005" sldId="521"/>
            <ac:picMk id="11" creationId="{6065CF40-9BBB-8E7D-B664-F05FA0375B92}"/>
          </ac:picMkLst>
        </pc:picChg>
        <pc:picChg chg="mod">
          <ac:chgData name="Cannell, Michael B" userId="df291291-9ac9-42c2-a976-062f6e2ad9da" providerId="ADAL" clId="{D7B715FC-92CA-7D41-B9B0-FAB003A43539}" dt="2022-09-18T20:09:55.416" v="1973"/>
          <ac:picMkLst>
            <pc:docMk/>
            <pc:sldMk cId="279953005" sldId="521"/>
            <ac:picMk id="16" creationId="{7CBDA592-1860-E483-84BD-A24323F82A15}"/>
          </ac:picMkLst>
        </pc:picChg>
        <pc:picChg chg="mod">
          <ac:chgData name="Cannell, Michael B" userId="df291291-9ac9-42c2-a976-062f6e2ad9da" providerId="ADAL" clId="{D7B715FC-92CA-7D41-B9B0-FAB003A43539}" dt="2022-09-18T20:10:02.107" v="1975"/>
          <ac:picMkLst>
            <pc:docMk/>
            <pc:sldMk cId="279953005" sldId="521"/>
            <ac:picMk id="19" creationId="{C69C48FF-0724-50F7-1057-ED9B4649695B}"/>
          </ac:picMkLst>
        </pc:picChg>
        <pc:picChg chg="mod">
          <ac:chgData name="Cannell, Michael B" userId="df291291-9ac9-42c2-a976-062f6e2ad9da" providerId="ADAL" clId="{D7B715FC-92CA-7D41-B9B0-FAB003A43539}" dt="2022-09-18T20:10:19.240" v="1983"/>
          <ac:picMkLst>
            <pc:docMk/>
            <pc:sldMk cId="279953005" sldId="521"/>
            <ac:picMk id="22" creationId="{050C56B9-BA35-4ABF-4307-18E6B6B6C7E4}"/>
          </ac:picMkLst>
        </pc:picChg>
        <pc:picChg chg="del mod topLvl">
          <ac:chgData name="Cannell, Michael B" userId="df291291-9ac9-42c2-a976-062f6e2ad9da" providerId="ADAL" clId="{D7B715FC-92CA-7D41-B9B0-FAB003A43539}" dt="2022-09-18T20:13:07.370" v="2000" actId="478"/>
          <ac:picMkLst>
            <pc:docMk/>
            <pc:sldMk cId="279953005" sldId="521"/>
            <ac:picMk id="25" creationId="{530F9C92-2A04-31B0-1518-9966293DB9B8}"/>
          </ac:picMkLst>
        </pc:picChg>
        <pc:picChg chg="del mod topLvl">
          <ac:chgData name="Cannell, Michael B" userId="df291291-9ac9-42c2-a976-062f6e2ad9da" providerId="ADAL" clId="{D7B715FC-92CA-7D41-B9B0-FAB003A43539}" dt="2022-09-18T20:13:31.235" v="2005" actId="478"/>
          <ac:picMkLst>
            <pc:docMk/>
            <pc:sldMk cId="279953005" sldId="521"/>
            <ac:picMk id="28" creationId="{7BB8603F-9A44-258B-B2D3-DE8521055EC6}"/>
          </ac:picMkLst>
        </pc:picChg>
        <pc:picChg chg="add mod">
          <ac:chgData name="Cannell, Michael B" userId="df291291-9ac9-42c2-a976-062f6e2ad9da" providerId="ADAL" clId="{D7B715FC-92CA-7D41-B9B0-FAB003A43539}" dt="2022-09-18T20:20:42.192" v="2105" actId="408"/>
          <ac:picMkLst>
            <pc:docMk/>
            <pc:sldMk cId="279953005" sldId="521"/>
            <ac:picMk id="32" creationId="{5BF4FAC5-A704-0DC0-9928-49156A4F1C25}"/>
          </ac:picMkLst>
        </pc:picChg>
        <pc:picChg chg="add del mod">
          <ac:chgData name="Cannell, Michael B" userId="df291291-9ac9-42c2-a976-062f6e2ad9da" providerId="ADAL" clId="{D7B715FC-92CA-7D41-B9B0-FAB003A43539}" dt="2022-09-18T20:14:12.508" v="2008" actId="478"/>
          <ac:picMkLst>
            <pc:docMk/>
            <pc:sldMk cId="279953005" sldId="521"/>
            <ac:picMk id="34" creationId="{0BF1F82F-5C96-A0F3-7F33-23B495119DFC}"/>
          </ac:picMkLst>
        </pc:picChg>
        <pc:picChg chg="add del mod">
          <ac:chgData name="Cannell, Michael B" userId="df291291-9ac9-42c2-a976-062f6e2ad9da" providerId="ADAL" clId="{D7B715FC-92CA-7D41-B9B0-FAB003A43539}" dt="2022-09-18T20:14:12.508" v="2008" actId="478"/>
          <ac:picMkLst>
            <pc:docMk/>
            <pc:sldMk cId="279953005" sldId="521"/>
            <ac:picMk id="36" creationId="{0072CADC-3F76-6DD9-E777-B9F8397F4176}"/>
          </ac:picMkLst>
        </pc:picChg>
        <pc:picChg chg="add mod">
          <ac:chgData name="Cannell, Michael B" userId="df291291-9ac9-42c2-a976-062f6e2ad9da" providerId="ADAL" clId="{D7B715FC-92CA-7D41-B9B0-FAB003A43539}" dt="2022-09-18T20:20:34.109" v="2104" actId="164"/>
          <ac:picMkLst>
            <pc:docMk/>
            <pc:sldMk cId="279953005" sldId="521"/>
            <ac:picMk id="38" creationId="{EC874C12-9FEE-46F6-3FA0-2C255607ADF9}"/>
          </ac:picMkLst>
        </pc:picChg>
      </pc:sldChg>
      <pc:sldChg chg="new del">
        <pc:chgData name="Cannell, Michael B" userId="df291291-9ac9-42c2-a976-062f6e2ad9da" providerId="ADAL" clId="{D7B715FC-92CA-7D41-B9B0-FAB003A43539}" dt="2022-09-18T20:48:06.145" v="2120" actId="680"/>
        <pc:sldMkLst>
          <pc:docMk/>
          <pc:sldMk cId="816443398" sldId="522"/>
        </pc:sldMkLst>
      </pc:sldChg>
      <pc:sldChg chg="addSp delSp modSp new mod addCm modCm">
        <pc:chgData name="Cannell, Michael B" userId="df291291-9ac9-42c2-a976-062f6e2ad9da" providerId="ADAL" clId="{D7B715FC-92CA-7D41-B9B0-FAB003A43539}" dt="2022-09-18T20:59:01.871" v="2235"/>
        <pc:sldMkLst>
          <pc:docMk/>
          <pc:sldMk cId="890251978" sldId="522"/>
        </pc:sldMkLst>
        <pc:spChg chg="del mod topLvl">
          <ac:chgData name="Cannell, Michael B" userId="df291291-9ac9-42c2-a976-062f6e2ad9da" providerId="ADAL" clId="{D7B715FC-92CA-7D41-B9B0-FAB003A43539}" dt="2022-09-18T20:53:05.142" v="2183" actId="478"/>
          <ac:spMkLst>
            <pc:docMk/>
            <pc:sldMk cId="890251978" sldId="522"/>
            <ac:spMk id="4" creationId="{EA8B1288-0E00-532C-B1E6-5BDF607640BC}"/>
          </ac:spMkLst>
        </pc:spChg>
        <pc:spChg chg="del mod topLvl">
          <ac:chgData name="Cannell, Michael B" userId="df291291-9ac9-42c2-a976-062f6e2ad9da" providerId="ADAL" clId="{D7B715FC-92CA-7D41-B9B0-FAB003A43539}" dt="2022-09-18T20:53:07.585" v="2184" actId="478"/>
          <ac:spMkLst>
            <pc:docMk/>
            <pc:sldMk cId="890251978" sldId="522"/>
            <ac:spMk id="5" creationId="{56136310-0D9E-D67F-1980-826AE3FA9592}"/>
          </ac:spMkLst>
        </pc:spChg>
        <pc:spChg chg="mod topLvl">
          <ac:chgData name="Cannell, Michael B" userId="df291291-9ac9-42c2-a976-062f6e2ad9da" providerId="ADAL" clId="{D7B715FC-92CA-7D41-B9B0-FAB003A43539}" dt="2022-09-18T20:52:37.418" v="2178" actId="338"/>
          <ac:spMkLst>
            <pc:docMk/>
            <pc:sldMk cId="890251978" sldId="522"/>
            <ac:spMk id="6" creationId="{D25A0D96-AC25-317E-5553-031A7E3356ED}"/>
          </ac:spMkLst>
        </pc:spChg>
        <pc:spChg chg="mod topLvl">
          <ac:chgData name="Cannell, Michael B" userId="df291291-9ac9-42c2-a976-062f6e2ad9da" providerId="ADAL" clId="{D7B715FC-92CA-7D41-B9B0-FAB003A43539}" dt="2022-09-18T20:58:22.397" v="2232" actId="338"/>
          <ac:spMkLst>
            <pc:docMk/>
            <pc:sldMk cId="890251978" sldId="522"/>
            <ac:spMk id="11" creationId="{0193ED7F-F6C3-70FE-EAA8-19376671B5E8}"/>
          </ac:spMkLst>
        </pc:spChg>
        <pc:spChg chg="mod topLvl">
          <ac:chgData name="Cannell, Michael B" userId="df291291-9ac9-42c2-a976-062f6e2ad9da" providerId="ADAL" clId="{D7B715FC-92CA-7D41-B9B0-FAB003A43539}" dt="2022-09-18T20:58:22.397" v="2232" actId="338"/>
          <ac:spMkLst>
            <pc:docMk/>
            <pc:sldMk cId="890251978" sldId="522"/>
            <ac:spMk id="12" creationId="{10B92A8F-2BAF-303A-7C26-53BBA2528D03}"/>
          </ac:spMkLst>
        </pc:spChg>
        <pc:spChg chg="mod topLvl">
          <ac:chgData name="Cannell, Michael B" userId="df291291-9ac9-42c2-a976-062f6e2ad9da" providerId="ADAL" clId="{D7B715FC-92CA-7D41-B9B0-FAB003A43539}" dt="2022-09-18T20:58:22.397" v="2232" actId="338"/>
          <ac:spMkLst>
            <pc:docMk/>
            <pc:sldMk cId="890251978" sldId="522"/>
            <ac:spMk id="13" creationId="{ABCF7781-ED63-6D17-4D6C-85F6E2406A42}"/>
          </ac:spMkLst>
        </pc:spChg>
        <pc:spChg chg="mod">
          <ac:chgData name="Cannell, Michael B" userId="df291291-9ac9-42c2-a976-062f6e2ad9da" providerId="ADAL" clId="{D7B715FC-92CA-7D41-B9B0-FAB003A43539}" dt="2022-09-18T20:54:53.570" v="2201"/>
          <ac:spMkLst>
            <pc:docMk/>
            <pc:sldMk cId="890251978" sldId="522"/>
            <ac:spMk id="16" creationId="{B017DF98-C59B-2A92-CB5E-3A7362011265}"/>
          </ac:spMkLst>
        </pc:spChg>
        <pc:spChg chg="mod">
          <ac:chgData name="Cannell, Michael B" userId="df291291-9ac9-42c2-a976-062f6e2ad9da" providerId="ADAL" clId="{D7B715FC-92CA-7D41-B9B0-FAB003A43539}" dt="2022-09-18T20:54:53.570" v="2201"/>
          <ac:spMkLst>
            <pc:docMk/>
            <pc:sldMk cId="890251978" sldId="522"/>
            <ac:spMk id="18" creationId="{6513535B-A759-3F40-3E08-2EDA906007CC}"/>
          </ac:spMkLst>
        </pc:spChg>
        <pc:spChg chg="mod">
          <ac:chgData name="Cannell, Michael B" userId="df291291-9ac9-42c2-a976-062f6e2ad9da" providerId="ADAL" clId="{D7B715FC-92CA-7D41-B9B0-FAB003A43539}" dt="2022-09-18T20:56:52.394" v="2225" actId="20577"/>
          <ac:spMkLst>
            <pc:docMk/>
            <pc:sldMk cId="890251978" sldId="522"/>
            <ac:spMk id="19" creationId="{BD1EE8EE-D388-6F84-9FEF-6D14E46ABCD3}"/>
          </ac:spMkLst>
        </pc:spChg>
        <pc:spChg chg="mod">
          <ac:chgData name="Cannell, Michael B" userId="df291291-9ac9-42c2-a976-062f6e2ad9da" providerId="ADAL" clId="{D7B715FC-92CA-7D41-B9B0-FAB003A43539}" dt="2022-09-18T20:57:12.865" v="2226"/>
          <ac:spMkLst>
            <pc:docMk/>
            <pc:sldMk cId="890251978" sldId="522"/>
            <ac:spMk id="23" creationId="{237B4DCD-14BD-4727-9F53-19B6199D8B65}"/>
          </ac:spMkLst>
        </pc:spChg>
        <pc:spChg chg="mod">
          <ac:chgData name="Cannell, Michael B" userId="df291291-9ac9-42c2-a976-062f6e2ad9da" providerId="ADAL" clId="{D7B715FC-92CA-7D41-B9B0-FAB003A43539}" dt="2022-09-18T20:57:12.865" v="2226"/>
          <ac:spMkLst>
            <pc:docMk/>
            <pc:sldMk cId="890251978" sldId="522"/>
            <ac:spMk id="24" creationId="{B548BEE5-12D0-C9B9-374D-3282F5DCF989}"/>
          </ac:spMkLst>
        </pc:spChg>
        <pc:spChg chg="mod">
          <ac:chgData name="Cannell, Michael B" userId="df291291-9ac9-42c2-a976-062f6e2ad9da" providerId="ADAL" clId="{D7B715FC-92CA-7D41-B9B0-FAB003A43539}" dt="2022-09-18T20:57:12.865" v="2226"/>
          <ac:spMkLst>
            <pc:docMk/>
            <pc:sldMk cId="890251978" sldId="522"/>
            <ac:spMk id="25" creationId="{0666AE87-CAB4-9DAB-486F-48D6F75B02F4}"/>
          </ac:spMkLst>
        </pc:spChg>
        <pc:grpChg chg="add del mod">
          <ac:chgData name="Cannell, Michael B" userId="df291291-9ac9-42c2-a976-062f6e2ad9da" providerId="ADAL" clId="{D7B715FC-92CA-7D41-B9B0-FAB003A43539}" dt="2022-09-18T20:48:29.787" v="2123" actId="165"/>
          <ac:grpSpMkLst>
            <pc:docMk/>
            <pc:sldMk cId="890251978" sldId="522"/>
            <ac:grpSpMk id="2" creationId="{329BF740-B0DF-073B-D9CC-165B303716B2}"/>
          </ac:grpSpMkLst>
        </pc:grpChg>
        <pc:grpChg chg="add mod">
          <ac:chgData name="Cannell, Michael B" userId="df291291-9ac9-42c2-a976-062f6e2ad9da" providerId="ADAL" clId="{D7B715FC-92CA-7D41-B9B0-FAB003A43539}" dt="2022-09-18T20:52:37.418" v="2178" actId="338"/>
          <ac:grpSpMkLst>
            <pc:docMk/>
            <pc:sldMk cId="890251978" sldId="522"/>
            <ac:grpSpMk id="8" creationId="{AECC13AB-C4BC-CAD0-6D04-902BA212D7A0}"/>
          </ac:grpSpMkLst>
        </pc:grpChg>
        <pc:grpChg chg="add del mod">
          <ac:chgData name="Cannell, Michael B" userId="df291291-9ac9-42c2-a976-062f6e2ad9da" providerId="ADAL" clId="{D7B715FC-92CA-7D41-B9B0-FAB003A43539}" dt="2022-09-18T20:57:21.646" v="2228" actId="165"/>
          <ac:grpSpMkLst>
            <pc:docMk/>
            <pc:sldMk cId="890251978" sldId="522"/>
            <ac:grpSpMk id="9" creationId="{701D0E4B-BC70-2C1A-CE85-F106DFAD808A}"/>
          </ac:grpSpMkLst>
        </pc:grpChg>
        <pc:grpChg chg="add mod">
          <ac:chgData name="Cannell, Michael B" userId="df291291-9ac9-42c2-a976-062f6e2ad9da" providerId="ADAL" clId="{D7B715FC-92CA-7D41-B9B0-FAB003A43539}" dt="2022-09-18T20:57:38.320" v="2230" actId="164"/>
          <ac:grpSpMkLst>
            <pc:docMk/>
            <pc:sldMk cId="890251978" sldId="522"/>
            <ac:grpSpMk id="15" creationId="{BC38CA91-1A8E-AE88-8F36-C843EE672A97}"/>
          </ac:grpSpMkLst>
        </pc:grpChg>
        <pc:grpChg chg="add del mod">
          <ac:chgData name="Cannell, Michael B" userId="df291291-9ac9-42c2-a976-062f6e2ad9da" providerId="ADAL" clId="{D7B715FC-92CA-7D41-B9B0-FAB003A43539}" dt="2022-09-18T20:57:14.508" v="2227"/>
          <ac:grpSpMkLst>
            <pc:docMk/>
            <pc:sldMk cId="890251978" sldId="522"/>
            <ac:grpSpMk id="22" creationId="{90FE9D11-E3FA-A2C5-B8BF-1210DF86FE68}"/>
          </ac:grpSpMkLst>
        </pc:grpChg>
        <pc:grpChg chg="add del mod">
          <ac:chgData name="Cannell, Michael B" userId="df291291-9ac9-42c2-a976-062f6e2ad9da" providerId="ADAL" clId="{D7B715FC-92CA-7D41-B9B0-FAB003A43539}" dt="2022-09-18T20:58:11.782" v="2231" actId="165"/>
          <ac:grpSpMkLst>
            <pc:docMk/>
            <pc:sldMk cId="890251978" sldId="522"/>
            <ac:grpSpMk id="26" creationId="{F0B8E0AE-98F8-F27C-3603-6AC610366EBE}"/>
          </ac:grpSpMkLst>
        </pc:grpChg>
        <pc:grpChg chg="add mod">
          <ac:chgData name="Cannell, Michael B" userId="df291291-9ac9-42c2-a976-062f6e2ad9da" providerId="ADAL" clId="{D7B715FC-92CA-7D41-B9B0-FAB003A43539}" dt="2022-09-18T20:57:38.320" v="2230" actId="164"/>
          <ac:grpSpMkLst>
            <pc:docMk/>
            <pc:sldMk cId="890251978" sldId="522"/>
            <ac:grpSpMk id="27" creationId="{004BA762-194D-C849-C86C-0844AEC35945}"/>
          </ac:grpSpMkLst>
        </pc:grpChg>
        <pc:grpChg chg="add mod">
          <ac:chgData name="Cannell, Michael B" userId="df291291-9ac9-42c2-a976-062f6e2ad9da" providerId="ADAL" clId="{D7B715FC-92CA-7D41-B9B0-FAB003A43539}" dt="2022-09-18T20:58:22.397" v="2232" actId="338"/>
          <ac:grpSpMkLst>
            <pc:docMk/>
            <pc:sldMk cId="890251978" sldId="522"/>
            <ac:grpSpMk id="28" creationId="{4C3311D1-2A9F-4445-A4BA-20A2AFEC6EA3}"/>
          </ac:grpSpMkLst>
        </pc:grpChg>
        <pc:graphicFrameChg chg="add mod modGraphic">
          <ac:chgData name="Cannell, Michael B" userId="df291291-9ac9-42c2-a976-062f6e2ad9da" providerId="ADAL" clId="{D7B715FC-92CA-7D41-B9B0-FAB003A43539}" dt="2022-09-18T20:53:35.934" v="2192" actId="2711"/>
          <ac:graphicFrameMkLst>
            <pc:docMk/>
            <pc:sldMk cId="890251978" sldId="522"/>
            <ac:graphicFrameMk id="7" creationId="{0E4A2B96-61A6-33D9-799C-518FDC85892A}"/>
          </ac:graphicFrameMkLst>
        </pc:graphicFrameChg>
        <pc:picChg chg="del mod topLvl">
          <ac:chgData name="Cannell, Michael B" userId="df291291-9ac9-42c2-a976-062f6e2ad9da" providerId="ADAL" clId="{D7B715FC-92CA-7D41-B9B0-FAB003A43539}" dt="2022-09-18T20:49:49.313" v="2132" actId="478"/>
          <ac:picMkLst>
            <pc:docMk/>
            <pc:sldMk cId="890251978" sldId="522"/>
            <ac:picMk id="3" creationId="{979470E3-BC6A-4FC3-E18D-DBD7F58D7810}"/>
          </ac:picMkLst>
        </pc:picChg>
        <pc:picChg chg="del mod">
          <ac:chgData name="Cannell, Michael B" userId="df291291-9ac9-42c2-a976-062f6e2ad9da" providerId="ADAL" clId="{D7B715FC-92CA-7D41-B9B0-FAB003A43539}" dt="2022-09-18T20:53:15.149" v="2188" actId="478"/>
          <ac:picMkLst>
            <pc:docMk/>
            <pc:sldMk cId="890251978" sldId="522"/>
            <ac:picMk id="10" creationId="{24810C34-5E6A-7034-553D-0F94FFBF7CD8}"/>
          </ac:picMkLst>
        </pc:picChg>
        <pc:picChg chg="add del mod">
          <ac:chgData name="Cannell, Michael B" userId="df291291-9ac9-42c2-a976-062f6e2ad9da" providerId="ADAL" clId="{D7B715FC-92CA-7D41-B9B0-FAB003A43539}" dt="2022-09-18T20:56:27.156" v="2207" actId="478"/>
          <ac:picMkLst>
            <pc:docMk/>
            <pc:sldMk cId="890251978" sldId="522"/>
            <ac:picMk id="14" creationId="{5911F7BD-880B-5C5A-81FF-3756AAC5D0CB}"/>
          </ac:picMkLst>
        </pc:picChg>
        <pc:picChg chg="del mod">
          <ac:chgData name="Cannell, Michael B" userId="df291291-9ac9-42c2-a976-062f6e2ad9da" providerId="ADAL" clId="{D7B715FC-92CA-7D41-B9B0-FAB003A43539}" dt="2022-09-18T20:55:00.764" v="2202" actId="478"/>
          <ac:picMkLst>
            <pc:docMk/>
            <pc:sldMk cId="890251978" sldId="522"/>
            <ac:picMk id="17" creationId="{3D81752E-F72F-7E3E-0610-3B6F4D39D800}"/>
          </ac:picMkLst>
        </pc:picChg>
        <pc:picChg chg="add mod">
          <ac:chgData name="Cannell, Michael B" userId="df291291-9ac9-42c2-a976-062f6e2ad9da" providerId="ADAL" clId="{D7B715FC-92CA-7D41-B9B0-FAB003A43539}" dt="2022-09-18T20:57:38.320" v="2230" actId="164"/>
          <ac:picMkLst>
            <pc:docMk/>
            <pc:sldMk cId="890251978" sldId="522"/>
            <ac:picMk id="21" creationId="{43A777F9-19B4-D85C-88AB-AB1AD814D879}"/>
          </ac:picMkLst>
        </pc:picChg>
      </pc:sldChg>
      <pc:sldChg chg="add del">
        <pc:chgData name="Cannell, Michael B" userId="df291291-9ac9-42c2-a976-062f6e2ad9da" providerId="ADAL" clId="{D7B715FC-92CA-7D41-B9B0-FAB003A43539}" dt="2022-09-18T20:22:23.612" v="2107"/>
        <pc:sldMkLst>
          <pc:docMk/>
          <pc:sldMk cId="3694252729" sldId="522"/>
        </pc:sldMkLst>
      </pc:sldChg>
      <pc:sldChg chg="add modNotesTx">
        <pc:chgData name="Cannell, Michael B" userId="df291291-9ac9-42c2-a976-062f6e2ad9da" providerId="ADAL" clId="{D7B715FC-92CA-7D41-B9B0-FAB003A43539}" dt="2022-09-20T13:12:46.527" v="2384"/>
        <pc:sldMkLst>
          <pc:docMk/>
          <pc:sldMk cId="2138099613" sldId="574"/>
        </pc:sldMkLst>
      </pc:sldChg>
      <pc:sldChg chg="add modNotesTx">
        <pc:chgData name="Cannell, Michael B" userId="df291291-9ac9-42c2-a976-062f6e2ad9da" providerId="ADAL" clId="{D7B715FC-92CA-7D41-B9B0-FAB003A43539}" dt="2022-09-20T12:55:41.933" v="2325" actId="20577"/>
        <pc:sldMkLst>
          <pc:docMk/>
          <pc:sldMk cId="2962174692" sldId="576"/>
        </pc:sldMkLst>
      </pc:sldChg>
    </pc:docChg>
  </pc:docChgLst>
  <pc:docChgLst>
    <pc:chgData name="Cannell, Michael B" userId="df291291-9ac9-42c2-a976-062f6e2ad9da" providerId="ADAL" clId="{D452B57A-ECFA-F148-AE00-495B791E9983}"/>
    <pc:docChg chg="undo custSel addSld modSld">
      <pc:chgData name="Cannell, Michael B" userId="df291291-9ac9-42c2-a976-062f6e2ad9da" providerId="ADAL" clId="{D452B57A-ECFA-F148-AE00-495B791E9983}" dt="2022-09-27T11:02:48.025" v="145" actId="478"/>
      <pc:docMkLst>
        <pc:docMk/>
      </pc:docMkLst>
      <pc:sldChg chg="addSp delSp modSp new mod">
        <pc:chgData name="Cannell, Michael B" userId="df291291-9ac9-42c2-a976-062f6e2ad9da" providerId="ADAL" clId="{D452B57A-ECFA-F148-AE00-495B791E9983}" dt="2022-09-27T11:02:48.025" v="145" actId="478"/>
        <pc:sldMkLst>
          <pc:docMk/>
          <pc:sldMk cId="1789095536" sldId="577"/>
        </pc:sldMkLst>
        <pc:spChg chg="mod">
          <ac:chgData name="Cannell, Michael B" userId="df291291-9ac9-42c2-a976-062f6e2ad9da" providerId="ADAL" clId="{D452B57A-ECFA-F148-AE00-495B791E9983}" dt="2022-09-27T10:58:29.527" v="18" actId="20577"/>
          <ac:spMkLst>
            <pc:docMk/>
            <pc:sldMk cId="1789095536" sldId="577"/>
            <ac:spMk id="2" creationId="{77297171-B55C-F2F6-0A6B-D26081D63DC7}"/>
          </ac:spMkLst>
        </pc:spChg>
        <pc:spChg chg="del">
          <ac:chgData name="Cannell, Michael B" userId="df291291-9ac9-42c2-a976-062f6e2ad9da" providerId="ADAL" clId="{D452B57A-ECFA-F148-AE00-495B791E9983}" dt="2022-09-27T10:58:32.127" v="19" actId="478"/>
          <ac:spMkLst>
            <pc:docMk/>
            <pc:sldMk cId="1789095536" sldId="577"/>
            <ac:spMk id="3" creationId="{F007D82F-0B04-69D4-60E0-77A6B6474A26}"/>
          </ac:spMkLst>
        </pc:spChg>
        <pc:spChg chg="add del">
          <ac:chgData name="Cannell, Michael B" userId="df291291-9ac9-42c2-a976-062f6e2ad9da" providerId="ADAL" clId="{D452B57A-ECFA-F148-AE00-495B791E9983}" dt="2022-09-27T10:59:09.433" v="21" actId="22"/>
          <ac:spMkLst>
            <pc:docMk/>
            <pc:sldMk cId="1789095536" sldId="577"/>
            <ac:spMk id="5" creationId="{AFA5B4CB-4C92-468D-E78F-11EEC0E6EF8C}"/>
          </ac:spMkLst>
        </pc:spChg>
        <pc:spChg chg="add del">
          <ac:chgData name="Cannell, Michael B" userId="df291291-9ac9-42c2-a976-062f6e2ad9da" providerId="ADAL" clId="{D452B57A-ECFA-F148-AE00-495B791E9983}" dt="2022-09-27T10:59:14.225" v="23" actId="22"/>
          <ac:spMkLst>
            <pc:docMk/>
            <pc:sldMk cId="1789095536" sldId="577"/>
            <ac:spMk id="7" creationId="{493F1D93-4715-A177-219E-D4D8F0DB08FE}"/>
          </ac:spMkLst>
        </pc:spChg>
        <pc:spChg chg="add mod">
          <ac:chgData name="Cannell, Michael B" userId="df291291-9ac9-42c2-a976-062f6e2ad9da" providerId="ADAL" clId="{D452B57A-ECFA-F148-AE00-495B791E9983}" dt="2022-09-27T10:59:23.367" v="25" actId="1076"/>
          <ac:spMkLst>
            <pc:docMk/>
            <pc:sldMk cId="1789095536" sldId="577"/>
            <ac:spMk id="8" creationId="{01DCA31E-A6A7-A031-1CBE-E2B98A13B2EE}"/>
          </ac:spMkLst>
        </pc:spChg>
        <pc:spChg chg="add del mod">
          <ac:chgData name="Cannell, Michael B" userId="df291291-9ac9-42c2-a976-062f6e2ad9da" providerId="ADAL" clId="{D452B57A-ECFA-F148-AE00-495B791E9983}" dt="2022-09-27T10:59:56.121" v="31"/>
          <ac:spMkLst>
            <pc:docMk/>
            <pc:sldMk cId="1789095536" sldId="577"/>
            <ac:spMk id="9" creationId="{08589E48-4F57-3444-B205-B23DF4AF4D9E}"/>
          </ac:spMkLst>
        </pc:spChg>
        <pc:spChg chg="add del mod">
          <ac:chgData name="Cannell, Michael B" userId="df291291-9ac9-42c2-a976-062f6e2ad9da" providerId="ADAL" clId="{D452B57A-ECFA-F148-AE00-495B791E9983}" dt="2022-09-27T10:59:55.814" v="30"/>
          <ac:spMkLst>
            <pc:docMk/>
            <pc:sldMk cId="1789095536" sldId="577"/>
            <ac:spMk id="10" creationId="{C683C877-92FE-8C3C-6E8E-7256F0567F11}"/>
          </ac:spMkLst>
        </pc:spChg>
        <pc:spChg chg="add mod">
          <ac:chgData name="Cannell, Michael B" userId="df291291-9ac9-42c2-a976-062f6e2ad9da" providerId="ADAL" clId="{D452B57A-ECFA-F148-AE00-495B791E9983}" dt="2022-09-27T11:00:02.794" v="33" actId="1076"/>
          <ac:spMkLst>
            <pc:docMk/>
            <pc:sldMk cId="1789095536" sldId="577"/>
            <ac:spMk id="11" creationId="{6EA96ACB-7B5A-0E33-C728-3F727A3D06C6}"/>
          </ac:spMkLst>
        </pc:spChg>
        <pc:spChg chg="add mod">
          <ac:chgData name="Cannell, Michael B" userId="df291291-9ac9-42c2-a976-062f6e2ad9da" providerId="ADAL" clId="{D452B57A-ECFA-F148-AE00-495B791E9983}" dt="2022-09-27T11:00:40.238" v="134" actId="1076"/>
          <ac:spMkLst>
            <pc:docMk/>
            <pc:sldMk cId="1789095536" sldId="577"/>
            <ac:spMk id="12" creationId="{84218282-282C-6199-26C3-4611E5322EFD}"/>
          </ac:spMkLst>
        </pc:spChg>
        <pc:spChg chg="add del mod">
          <ac:chgData name="Cannell, Michael B" userId="df291291-9ac9-42c2-a976-062f6e2ad9da" providerId="ADAL" clId="{D452B57A-ECFA-F148-AE00-495B791E9983}" dt="2022-09-27T11:02:48.025" v="145" actId="478"/>
          <ac:spMkLst>
            <pc:docMk/>
            <pc:sldMk cId="1789095536" sldId="577"/>
            <ac:spMk id="13" creationId="{A68A098E-4F78-5BCC-DD51-D7B6F5F53C5E}"/>
          </ac:spMkLst>
        </pc:spChg>
        <pc:spChg chg="add del mod">
          <ac:chgData name="Cannell, Michael B" userId="df291291-9ac9-42c2-a976-062f6e2ad9da" providerId="ADAL" clId="{D452B57A-ECFA-F148-AE00-495B791E9983}" dt="2022-09-27T11:02:28.712" v="139"/>
          <ac:spMkLst>
            <pc:docMk/>
            <pc:sldMk cId="1789095536" sldId="577"/>
            <ac:spMk id="14" creationId="{53D47D41-3BD8-1768-C8E5-0B892C2DD327}"/>
          </ac:spMkLst>
        </pc:spChg>
        <pc:spChg chg="add mod">
          <ac:chgData name="Cannell, Michael B" userId="df291291-9ac9-42c2-a976-062f6e2ad9da" providerId="ADAL" clId="{D452B57A-ECFA-F148-AE00-495B791E9983}" dt="2022-09-27T11:02:44.742" v="144" actId="20577"/>
          <ac:spMkLst>
            <pc:docMk/>
            <pc:sldMk cId="1789095536" sldId="577"/>
            <ac:spMk id="15" creationId="{D1768F5F-4338-9665-E028-41D70AC4DB3E}"/>
          </ac:spMkLst>
        </pc:spChg>
      </pc:sldChg>
    </pc:docChg>
  </pc:docChgLst>
  <pc:docChgLst>
    <pc:chgData name="Cannell, Michael B" userId="df291291-9ac9-42c2-a976-062f6e2ad9da" providerId="ADAL" clId="{0DDD6F53-13EB-F44C-890D-305B6CD9F211}"/>
    <pc:docChg chg="undo custSel modSld modMainMaster">
      <pc:chgData name="Cannell, Michael B" userId="df291291-9ac9-42c2-a976-062f6e2ad9da" providerId="ADAL" clId="{0DDD6F53-13EB-F44C-890D-305B6CD9F211}" dt="2022-09-26T20:31:46.087" v="44" actId="2711"/>
      <pc:docMkLst>
        <pc:docMk/>
      </pc:docMkLst>
      <pc:sldChg chg="modSp mod">
        <pc:chgData name="Cannell, Michael B" userId="df291291-9ac9-42c2-a976-062f6e2ad9da" providerId="ADAL" clId="{0DDD6F53-13EB-F44C-890D-305B6CD9F211}" dt="2022-09-26T20:29:23.519" v="28" actId="2711"/>
        <pc:sldMkLst>
          <pc:docMk/>
          <pc:sldMk cId="989595342" sldId="307"/>
        </pc:sldMkLst>
        <pc:spChg chg="mod">
          <ac:chgData name="Cannell, Michael B" userId="df291291-9ac9-42c2-a976-062f6e2ad9da" providerId="ADAL" clId="{0DDD6F53-13EB-F44C-890D-305B6CD9F211}" dt="2022-09-26T20:29:23.519" v="28" actId="2711"/>
          <ac:spMkLst>
            <pc:docMk/>
            <pc:sldMk cId="989595342" sldId="307"/>
            <ac:spMk id="235" creationId="{661A0490-0CF6-EC4F-9B81-6BAAC89B90A3}"/>
          </ac:spMkLst>
        </pc:spChg>
      </pc:sldChg>
      <pc:sldChg chg="modSp mod">
        <pc:chgData name="Cannell, Michael B" userId="df291291-9ac9-42c2-a976-062f6e2ad9da" providerId="ADAL" clId="{0DDD6F53-13EB-F44C-890D-305B6CD9F211}" dt="2022-09-26T20:29:36.959" v="30" actId="2711"/>
        <pc:sldMkLst>
          <pc:docMk/>
          <pc:sldMk cId="143602569" sldId="308"/>
        </pc:sldMkLst>
        <pc:spChg chg="mod">
          <ac:chgData name="Cannell, Michael B" userId="df291291-9ac9-42c2-a976-062f6e2ad9da" providerId="ADAL" clId="{0DDD6F53-13EB-F44C-890D-305B6CD9F211}" dt="2022-09-26T20:29:36.959" v="30" actId="2711"/>
          <ac:spMkLst>
            <pc:docMk/>
            <pc:sldMk cId="143602569" sldId="308"/>
            <ac:spMk id="134" creationId="{7D0AAAD7-5434-1541-B8CA-B43A6C78D829}"/>
          </ac:spMkLst>
        </pc:spChg>
        <pc:spChg chg="mod">
          <ac:chgData name="Cannell, Michael B" userId="df291291-9ac9-42c2-a976-062f6e2ad9da" providerId="ADAL" clId="{0DDD6F53-13EB-F44C-890D-305B6CD9F211}" dt="2022-09-26T20:29:36.959" v="30" actId="2711"/>
          <ac:spMkLst>
            <pc:docMk/>
            <pc:sldMk cId="143602569" sldId="308"/>
            <ac:spMk id="135" creationId="{07CA125F-7B96-E64C-AB2A-17C5B6464CEF}"/>
          </ac:spMkLst>
        </pc:spChg>
        <pc:spChg chg="mod">
          <ac:chgData name="Cannell, Michael B" userId="df291291-9ac9-42c2-a976-062f6e2ad9da" providerId="ADAL" clId="{0DDD6F53-13EB-F44C-890D-305B6CD9F211}" dt="2022-09-26T20:29:36.959" v="30" actId="2711"/>
          <ac:spMkLst>
            <pc:docMk/>
            <pc:sldMk cId="143602569" sldId="308"/>
            <ac:spMk id="136" creationId="{87C33C6A-9647-5942-B0DF-2353E205AC7E}"/>
          </ac:spMkLst>
        </pc:spChg>
        <pc:spChg chg="mod">
          <ac:chgData name="Cannell, Michael B" userId="df291291-9ac9-42c2-a976-062f6e2ad9da" providerId="ADAL" clId="{0DDD6F53-13EB-F44C-890D-305B6CD9F211}" dt="2022-09-26T20:29:36.959" v="30" actId="2711"/>
          <ac:spMkLst>
            <pc:docMk/>
            <pc:sldMk cId="143602569" sldId="308"/>
            <ac:spMk id="137" creationId="{B6BF776E-00FB-A245-8360-6ACD5213B8E0}"/>
          </ac:spMkLst>
        </pc:spChg>
        <pc:spChg chg="mod">
          <ac:chgData name="Cannell, Michael B" userId="df291291-9ac9-42c2-a976-062f6e2ad9da" providerId="ADAL" clId="{0DDD6F53-13EB-F44C-890D-305B6CD9F211}" dt="2022-09-26T20:29:36.959" v="30" actId="2711"/>
          <ac:spMkLst>
            <pc:docMk/>
            <pc:sldMk cId="143602569" sldId="308"/>
            <ac:spMk id="138" creationId="{2140C6AF-FA40-7E45-B125-4CF3F8D598CC}"/>
          </ac:spMkLst>
        </pc:spChg>
        <pc:spChg chg="mod">
          <ac:chgData name="Cannell, Michael B" userId="df291291-9ac9-42c2-a976-062f6e2ad9da" providerId="ADAL" clId="{0DDD6F53-13EB-F44C-890D-305B6CD9F211}" dt="2022-09-26T20:29:36.959" v="30" actId="2711"/>
          <ac:spMkLst>
            <pc:docMk/>
            <pc:sldMk cId="143602569" sldId="308"/>
            <ac:spMk id="139" creationId="{D8A43FC7-49AA-A04E-B9EE-2E20C18DEE55}"/>
          </ac:spMkLst>
        </pc:spChg>
        <pc:spChg chg="mod">
          <ac:chgData name="Cannell, Michael B" userId="df291291-9ac9-42c2-a976-062f6e2ad9da" providerId="ADAL" clId="{0DDD6F53-13EB-F44C-890D-305B6CD9F211}" dt="2022-09-26T20:29:36.959" v="30" actId="2711"/>
          <ac:spMkLst>
            <pc:docMk/>
            <pc:sldMk cId="143602569" sldId="308"/>
            <ac:spMk id="140" creationId="{D697E1D0-1844-DD4C-85C9-ADCB773C67C2}"/>
          </ac:spMkLst>
        </pc:spChg>
        <pc:spChg chg="mod">
          <ac:chgData name="Cannell, Michael B" userId="df291291-9ac9-42c2-a976-062f6e2ad9da" providerId="ADAL" clId="{0DDD6F53-13EB-F44C-890D-305B6CD9F211}" dt="2022-09-26T20:29:36.959" v="30" actId="2711"/>
          <ac:spMkLst>
            <pc:docMk/>
            <pc:sldMk cId="143602569" sldId="308"/>
            <ac:spMk id="141" creationId="{47DD089B-C8E6-E548-A6F7-2135E7D3F6C1}"/>
          </ac:spMkLst>
        </pc:spChg>
        <pc:spChg chg="mod">
          <ac:chgData name="Cannell, Michael B" userId="df291291-9ac9-42c2-a976-062f6e2ad9da" providerId="ADAL" clId="{0DDD6F53-13EB-F44C-890D-305B6CD9F211}" dt="2022-09-26T20:29:36.959" v="30" actId="2711"/>
          <ac:spMkLst>
            <pc:docMk/>
            <pc:sldMk cId="143602569" sldId="308"/>
            <ac:spMk id="142" creationId="{11EA9CB5-E299-4E4F-9665-69BE48F0F8CB}"/>
          </ac:spMkLst>
        </pc:spChg>
        <pc:spChg chg="mod">
          <ac:chgData name="Cannell, Michael B" userId="df291291-9ac9-42c2-a976-062f6e2ad9da" providerId="ADAL" clId="{0DDD6F53-13EB-F44C-890D-305B6CD9F211}" dt="2022-09-26T20:29:36.959" v="30" actId="2711"/>
          <ac:spMkLst>
            <pc:docMk/>
            <pc:sldMk cId="143602569" sldId="308"/>
            <ac:spMk id="143" creationId="{DA6206A9-78CE-F743-A9AA-1640FD4E0E1D}"/>
          </ac:spMkLst>
        </pc:spChg>
        <pc:spChg chg="mod">
          <ac:chgData name="Cannell, Michael B" userId="df291291-9ac9-42c2-a976-062f6e2ad9da" providerId="ADAL" clId="{0DDD6F53-13EB-F44C-890D-305B6CD9F211}" dt="2022-09-26T20:29:36.959" v="30" actId="2711"/>
          <ac:spMkLst>
            <pc:docMk/>
            <pc:sldMk cId="143602569" sldId="308"/>
            <ac:spMk id="144" creationId="{3418DE6D-633D-6A4C-AB93-BCF84AA776DA}"/>
          </ac:spMkLst>
        </pc:spChg>
        <pc:spChg chg="mod">
          <ac:chgData name="Cannell, Michael B" userId="df291291-9ac9-42c2-a976-062f6e2ad9da" providerId="ADAL" clId="{0DDD6F53-13EB-F44C-890D-305B6CD9F211}" dt="2022-09-26T20:29:36.959" v="30" actId="2711"/>
          <ac:spMkLst>
            <pc:docMk/>
            <pc:sldMk cId="143602569" sldId="308"/>
            <ac:spMk id="145" creationId="{372B80DC-1F7B-CC48-9C80-881E7C9BE15D}"/>
          </ac:spMkLst>
        </pc:spChg>
        <pc:spChg chg="mod">
          <ac:chgData name="Cannell, Michael B" userId="df291291-9ac9-42c2-a976-062f6e2ad9da" providerId="ADAL" clId="{0DDD6F53-13EB-F44C-890D-305B6CD9F211}" dt="2022-09-26T20:29:36.959" v="30" actId="2711"/>
          <ac:spMkLst>
            <pc:docMk/>
            <pc:sldMk cId="143602569" sldId="308"/>
            <ac:spMk id="146" creationId="{FF0F0136-5FAB-F84C-8FC4-6912423F5C9F}"/>
          </ac:spMkLst>
        </pc:spChg>
        <pc:spChg chg="mod">
          <ac:chgData name="Cannell, Michael B" userId="df291291-9ac9-42c2-a976-062f6e2ad9da" providerId="ADAL" clId="{0DDD6F53-13EB-F44C-890D-305B6CD9F211}" dt="2022-09-26T20:29:36.959" v="30" actId="2711"/>
          <ac:spMkLst>
            <pc:docMk/>
            <pc:sldMk cId="143602569" sldId="308"/>
            <ac:spMk id="147" creationId="{D1A4A1F0-0F8B-544F-A64D-FD1559E0B740}"/>
          </ac:spMkLst>
        </pc:spChg>
        <pc:spChg chg="mod">
          <ac:chgData name="Cannell, Michael B" userId="df291291-9ac9-42c2-a976-062f6e2ad9da" providerId="ADAL" clId="{0DDD6F53-13EB-F44C-890D-305B6CD9F211}" dt="2022-09-26T20:29:36.959" v="30" actId="2711"/>
          <ac:spMkLst>
            <pc:docMk/>
            <pc:sldMk cId="143602569" sldId="308"/>
            <ac:spMk id="148" creationId="{7FD31827-EA55-8C46-9844-BCE7964FB811}"/>
          </ac:spMkLst>
        </pc:spChg>
        <pc:spChg chg="mod">
          <ac:chgData name="Cannell, Michael B" userId="df291291-9ac9-42c2-a976-062f6e2ad9da" providerId="ADAL" clId="{0DDD6F53-13EB-F44C-890D-305B6CD9F211}" dt="2022-09-26T20:29:36.959" v="30" actId="2711"/>
          <ac:spMkLst>
            <pc:docMk/>
            <pc:sldMk cId="143602569" sldId="308"/>
            <ac:spMk id="149" creationId="{E3876B20-B3CE-7B4F-93EF-F83369CD6CCA}"/>
          </ac:spMkLst>
        </pc:spChg>
        <pc:spChg chg="mod">
          <ac:chgData name="Cannell, Michael B" userId="df291291-9ac9-42c2-a976-062f6e2ad9da" providerId="ADAL" clId="{0DDD6F53-13EB-F44C-890D-305B6CD9F211}" dt="2022-09-26T20:29:36.959" v="30" actId="2711"/>
          <ac:spMkLst>
            <pc:docMk/>
            <pc:sldMk cId="143602569" sldId="308"/>
            <ac:spMk id="150" creationId="{91D5ED64-746D-FB44-B354-EBC112C42464}"/>
          </ac:spMkLst>
        </pc:spChg>
        <pc:spChg chg="mod">
          <ac:chgData name="Cannell, Michael B" userId="df291291-9ac9-42c2-a976-062f6e2ad9da" providerId="ADAL" clId="{0DDD6F53-13EB-F44C-890D-305B6CD9F211}" dt="2022-09-26T20:29:36.959" v="30" actId="2711"/>
          <ac:spMkLst>
            <pc:docMk/>
            <pc:sldMk cId="143602569" sldId="308"/>
            <ac:spMk id="151" creationId="{25E01CD0-71FE-FC4E-94E6-1BD723EB2A92}"/>
          </ac:spMkLst>
        </pc:spChg>
        <pc:spChg chg="mod">
          <ac:chgData name="Cannell, Michael B" userId="df291291-9ac9-42c2-a976-062f6e2ad9da" providerId="ADAL" clId="{0DDD6F53-13EB-F44C-890D-305B6CD9F211}" dt="2022-09-26T20:29:36.959" v="30" actId="2711"/>
          <ac:spMkLst>
            <pc:docMk/>
            <pc:sldMk cId="143602569" sldId="308"/>
            <ac:spMk id="152" creationId="{2F666B48-4A81-5242-B649-11DE058F0A9D}"/>
          </ac:spMkLst>
        </pc:spChg>
        <pc:spChg chg="mod">
          <ac:chgData name="Cannell, Michael B" userId="df291291-9ac9-42c2-a976-062f6e2ad9da" providerId="ADAL" clId="{0DDD6F53-13EB-F44C-890D-305B6CD9F211}" dt="2022-09-26T20:29:36.959" v="30" actId="2711"/>
          <ac:spMkLst>
            <pc:docMk/>
            <pc:sldMk cId="143602569" sldId="308"/>
            <ac:spMk id="153" creationId="{F7B5E1EB-2BED-0B4D-8AA7-7C991D835968}"/>
          </ac:spMkLst>
        </pc:spChg>
        <pc:spChg chg="mod">
          <ac:chgData name="Cannell, Michael B" userId="df291291-9ac9-42c2-a976-062f6e2ad9da" providerId="ADAL" clId="{0DDD6F53-13EB-F44C-890D-305B6CD9F211}" dt="2022-09-26T20:29:36.959" v="30" actId="2711"/>
          <ac:spMkLst>
            <pc:docMk/>
            <pc:sldMk cId="143602569" sldId="308"/>
            <ac:spMk id="154" creationId="{98E84535-558A-184B-812E-2D6EF12397FE}"/>
          </ac:spMkLst>
        </pc:spChg>
        <pc:spChg chg="mod">
          <ac:chgData name="Cannell, Michael B" userId="df291291-9ac9-42c2-a976-062f6e2ad9da" providerId="ADAL" clId="{0DDD6F53-13EB-F44C-890D-305B6CD9F211}" dt="2022-09-26T20:29:36.959" v="30" actId="2711"/>
          <ac:spMkLst>
            <pc:docMk/>
            <pc:sldMk cId="143602569" sldId="308"/>
            <ac:spMk id="155" creationId="{9D1DFB98-BDFF-504D-AD02-3F6CA6BD00E3}"/>
          </ac:spMkLst>
        </pc:spChg>
        <pc:spChg chg="mod">
          <ac:chgData name="Cannell, Michael B" userId="df291291-9ac9-42c2-a976-062f6e2ad9da" providerId="ADAL" clId="{0DDD6F53-13EB-F44C-890D-305B6CD9F211}" dt="2022-09-26T20:29:36.959" v="30" actId="2711"/>
          <ac:spMkLst>
            <pc:docMk/>
            <pc:sldMk cId="143602569" sldId="308"/>
            <ac:spMk id="156" creationId="{25BA8E73-ECC5-AA4F-96B8-42C776BECBAC}"/>
          </ac:spMkLst>
        </pc:spChg>
        <pc:spChg chg="mod">
          <ac:chgData name="Cannell, Michael B" userId="df291291-9ac9-42c2-a976-062f6e2ad9da" providerId="ADAL" clId="{0DDD6F53-13EB-F44C-890D-305B6CD9F211}" dt="2022-09-26T20:29:36.959" v="30" actId="2711"/>
          <ac:spMkLst>
            <pc:docMk/>
            <pc:sldMk cId="143602569" sldId="308"/>
            <ac:spMk id="157" creationId="{21977050-E6D5-4847-9000-5A0F2F9F58B9}"/>
          </ac:spMkLst>
        </pc:spChg>
        <pc:spChg chg="mod">
          <ac:chgData name="Cannell, Michael B" userId="df291291-9ac9-42c2-a976-062f6e2ad9da" providerId="ADAL" clId="{0DDD6F53-13EB-F44C-890D-305B6CD9F211}" dt="2022-09-26T20:29:36.959" v="30" actId="2711"/>
          <ac:spMkLst>
            <pc:docMk/>
            <pc:sldMk cId="143602569" sldId="308"/>
            <ac:spMk id="158" creationId="{20CE96F3-DDA3-8645-B26E-567C69E9E6D3}"/>
          </ac:spMkLst>
        </pc:spChg>
        <pc:spChg chg="mod">
          <ac:chgData name="Cannell, Michael B" userId="df291291-9ac9-42c2-a976-062f6e2ad9da" providerId="ADAL" clId="{0DDD6F53-13EB-F44C-890D-305B6CD9F211}" dt="2022-09-26T20:29:36.959" v="30" actId="2711"/>
          <ac:spMkLst>
            <pc:docMk/>
            <pc:sldMk cId="143602569" sldId="308"/>
            <ac:spMk id="159" creationId="{CCB47401-EC8F-5849-B030-AF3593C44650}"/>
          </ac:spMkLst>
        </pc:spChg>
        <pc:spChg chg="mod">
          <ac:chgData name="Cannell, Michael B" userId="df291291-9ac9-42c2-a976-062f6e2ad9da" providerId="ADAL" clId="{0DDD6F53-13EB-F44C-890D-305B6CD9F211}" dt="2022-09-26T20:29:36.959" v="30" actId="2711"/>
          <ac:spMkLst>
            <pc:docMk/>
            <pc:sldMk cId="143602569" sldId="308"/>
            <ac:spMk id="160" creationId="{A9AFBC24-6DD6-2547-ABAA-AB1ADD635482}"/>
          </ac:spMkLst>
        </pc:spChg>
        <pc:spChg chg="mod">
          <ac:chgData name="Cannell, Michael B" userId="df291291-9ac9-42c2-a976-062f6e2ad9da" providerId="ADAL" clId="{0DDD6F53-13EB-F44C-890D-305B6CD9F211}" dt="2022-09-26T20:29:36.959" v="30" actId="2711"/>
          <ac:spMkLst>
            <pc:docMk/>
            <pc:sldMk cId="143602569" sldId="308"/>
            <ac:spMk id="161" creationId="{08FDAE54-75BA-6140-A0BE-0721238B36F0}"/>
          </ac:spMkLst>
        </pc:spChg>
        <pc:spChg chg="mod">
          <ac:chgData name="Cannell, Michael B" userId="df291291-9ac9-42c2-a976-062f6e2ad9da" providerId="ADAL" clId="{0DDD6F53-13EB-F44C-890D-305B6CD9F211}" dt="2022-09-26T20:29:36.959" v="30" actId="2711"/>
          <ac:spMkLst>
            <pc:docMk/>
            <pc:sldMk cId="143602569" sldId="308"/>
            <ac:spMk id="162" creationId="{45D8BB43-8C00-D24E-BB69-BC604A7747A1}"/>
          </ac:spMkLst>
        </pc:spChg>
        <pc:spChg chg="mod">
          <ac:chgData name="Cannell, Michael B" userId="df291291-9ac9-42c2-a976-062f6e2ad9da" providerId="ADAL" clId="{0DDD6F53-13EB-F44C-890D-305B6CD9F211}" dt="2022-09-26T20:29:36.959" v="30" actId="2711"/>
          <ac:spMkLst>
            <pc:docMk/>
            <pc:sldMk cId="143602569" sldId="308"/>
            <ac:spMk id="163" creationId="{CAFD7B45-17F4-7E43-B2C5-3EB9236E5828}"/>
          </ac:spMkLst>
        </pc:spChg>
        <pc:spChg chg="mod">
          <ac:chgData name="Cannell, Michael B" userId="df291291-9ac9-42c2-a976-062f6e2ad9da" providerId="ADAL" clId="{0DDD6F53-13EB-F44C-890D-305B6CD9F211}" dt="2022-09-26T20:29:36.959" v="30" actId="2711"/>
          <ac:spMkLst>
            <pc:docMk/>
            <pc:sldMk cId="143602569" sldId="308"/>
            <ac:spMk id="164" creationId="{75E64BF4-E7C0-3643-B071-E274038B063C}"/>
          </ac:spMkLst>
        </pc:spChg>
        <pc:spChg chg="mod">
          <ac:chgData name="Cannell, Michael B" userId="df291291-9ac9-42c2-a976-062f6e2ad9da" providerId="ADAL" clId="{0DDD6F53-13EB-F44C-890D-305B6CD9F211}" dt="2022-09-26T20:29:36.959" v="30" actId="2711"/>
          <ac:spMkLst>
            <pc:docMk/>
            <pc:sldMk cId="143602569" sldId="308"/>
            <ac:spMk id="165" creationId="{3C40BB57-B8F9-F246-871C-7F8793F81C1D}"/>
          </ac:spMkLst>
        </pc:spChg>
        <pc:spChg chg="mod">
          <ac:chgData name="Cannell, Michael B" userId="df291291-9ac9-42c2-a976-062f6e2ad9da" providerId="ADAL" clId="{0DDD6F53-13EB-F44C-890D-305B6CD9F211}" dt="2022-09-26T20:29:36.959" v="30" actId="2711"/>
          <ac:spMkLst>
            <pc:docMk/>
            <pc:sldMk cId="143602569" sldId="308"/>
            <ac:spMk id="166" creationId="{9E137E62-24E7-E940-BBEF-47AD0C7F18BB}"/>
          </ac:spMkLst>
        </pc:spChg>
        <pc:spChg chg="mod">
          <ac:chgData name="Cannell, Michael B" userId="df291291-9ac9-42c2-a976-062f6e2ad9da" providerId="ADAL" clId="{0DDD6F53-13EB-F44C-890D-305B6CD9F211}" dt="2022-09-26T20:29:36.959" v="30" actId="2711"/>
          <ac:spMkLst>
            <pc:docMk/>
            <pc:sldMk cId="143602569" sldId="308"/>
            <ac:spMk id="167" creationId="{3762F12E-01BB-0F44-B567-C368CAF62C30}"/>
          </ac:spMkLst>
        </pc:spChg>
        <pc:spChg chg="mod">
          <ac:chgData name="Cannell, Michael B" userId="df291291-9ac9-42c2-a976-062f6e2ad9da" providerId="ADAL" clId="{0DDD6F53-13EB-F44C-890D-305B6CD9F211}" dt="2022-09-26T20:29:36.959" v="30" actId="2711"/>
          <ac:spMkLst>
            <pc:docMk/>
            <pc:sldMk cId="143602569" sldId="308"/>
            <ac:spMk id="168" creationId="{B6360896-F3AB-ED44-ABD2-8F14CAE9335F}"/>
          </ac:spMkLst>
        </pc:spChg>
        <pc:spChg chg="mod">
          <ac:chgData name="Cannell, Michael B" userId="df291291-9ac9-42c2-a976-062f6e2ad9da" providerId="ADAL" clId="{0DDD6F53-13EB-F44C-890D-305B6CD9F211}" dt="2022-09-26T20:29:36.959" v="30" actId="2711"/>
          <ac:spMkLst>
            <pc:docMk/>
            <pc:sldMk cId="143602569" sldId="308"/>
            <ac:spMk id="169" creationId="{FFA37081-0FB7-DB45-B0B2-11107B2D4C73}"/>
          </ac:spMkLst>
        </pc:spChg>
        <pc:spChg chg="mod">
          <ac:chgData name="Cannell, Michael B" userId="df291291-9ac9-42c2-a976-062f6e2ad9da" providerId="ADAL" clId="{0DDD6F53-13EB-F44C-890D-305B6CD9F211}" dt="2022-09-26T20:29:36.959" v="30" actId="2711"/>
          <ac:spMkLst>
            <pc:docMk/>
            <pc:sldMk cId="143602569" sldId="308"/>
            <ac:spMk id="170" creationId="{91F37AD6-504D-1B4A-B6C6-CB072089E4D3}"/>
          </ac:spMkLst>
        </pc:spChg>
        <pc:spChg chg="mod">
          <ac:chgData name="Cannell, Michael B" userId="df291291-9ac9-42c2-a976-062f6e2ad9da" providerId="ADAL" clId="{0DDD6F53-13EB-F44C-890D-305B6CD9F211}" dt="2022-09-26T20:29:36.959" v="30" actId="2711"/>
          <ac:spMkLst>
            <pc:docMk/>
            <pc:sldMk cId="143602569" sldId="308"/>
            <ac:spMk id="171" creationId="{BCDC69AA-6751-7442-BE32-1831B9FB6771}"/>
          </ac:spMkLst>
        </pc:spChg>
        <pc:spChg chg="mod">
          <ac:chgData name="Cannell, Michael B" userId="df291291-9ac9-42c2-a976-062f6e2ad9da" providerId="ADAL" clId="{0DDD6F53-13EB-F44C-890D-305B6CD9F211}" dt="2022-09-26T20:29:36.959" v="30" actId="2711"/>
          <ac:spMkLst>
            <pc:docMk/>
            <pc:sldMk cId="143602569" sldId="308"/>
            <ac:spMk id="172" creationId="{D400D7CB-D56E-414E-A04F-D68677CAABF7}"/>
          </ac:spMkLst>
        </pc:spChg>
        <pc:spChg chg="mod">
          <ac:chgData name="Cannell, Michael B" userId="df291291-9ac9-42c2-a976-062f6e2ad9da" providerId="ADAL" clId="{0DDD6F53-13EB-F44C-890D-305B6CD9F211}" dt="2022-09-26T20:29:36.959" v="30" actId="2711"/>
          <ac:spMkLst>
            <pc:docMk/>
            <pc:sldMk cId="143602569" sldId="308"/>
            <ac:spMk id="173" creationId="{BE4E77E1-4EC5-E848-92B9-6C63C25BB199}"/>
          </ac:spMkLst>
        </pc:spChg>
        <pc:spChg chg="mod">
          <ac:chgData name="Cannell, Michael B" userId="df291291-9ac9-42c2-a976-062f6e2ad9da" providerId="ADAL" clId="{0DDD6F53-13EB-F44C-890D-305B6CD9F211}" dt="2022-09-26T20:29:36.959" v="30" actId="2711"/>
          <ac:spMkLst>
            <pc:docMk/>
            <pc:sldMk cId="143602569" sldId="308"/>
            <ac:spMk id="174" creationId="{C7EF5AE5-94F0-8D41-8A0F-5A01A0CF7DC9}"/>
          </ac:spMkLst>
        </pc:spChg>
        <pc:spChg chg="mod">
          <ac:chgData name="Cannell, Michael B" userId="df291291-9ac9-42c2-a976-062f6e2ad9da" providerId="ADAL" clId="{0DDD6F53-13EB-F44C-890D-305B6CD9F211}" dt="2022-09-26T20:29:36.959" v="30" actId="2711"/>
          <ac:spMkLst>
            <pc:docMk/>
            <pc:sldMk cId="143602569" sldId="308"/>
            <ac:spMk id="175" creationId="{CE011BA3-D8F4-F744-9FA3-0BD6F8474235}"/>
          </ac:spMkLst>
        </pc:spChg>
        <pc:spChg chg="mod">
          <ac:chgData name="Cannell, Michael B" userId="df291291-9ac9-42c2-a976-062f6e2ad9da" providerId="ADAL" clId="{0DDD6F53-13EB-F44C-890D-305B6CD9F211}" dt="2022-09-26T20:29:36.959" v="30" actId="2711"/>
          <ac:spMkLst>
            <pc:docMk/>
            <pc:sldMk cId="143602569" sldId="308"/>
            <ac:spMk id="176" creationId="{CD8461A0-F575-1841-BB10-E25CDDCD97B6}"/>
          </ac:spMkLst>
        </pc:spChg>
        <pc:spChg chg="mod">
          <ac:chgData name="Cannell, Michael B" userId="df291291-9ac9-42c2-a976-062f6e2ad9da" providerId="ADAL" clId="{0DDD6F53-13EB-F44C-890D-305B6CD9F211}" dt="2022-09-26T20:29:36.959" v="30" actId="2711"/>
          <ac:spMkLst>
            <pc:docMk/>
            <pc:sldMk cId="143602569" sldId="308"/>
            <ac:spMk id="177" creationId="{B3160FD0-A144-4248-AB38-011C263B489E}"/>
          </ac:spMkLst>
        </pc:spChg>
        <pc:spChg chg="mod">
          <ac:chgData name="Cannell, Michael B" userId="df291291-9ac9-42c2-a976-062f6e2ad9da" providerId="ADAL" clId="{0DDD6F53-13EB-F44C-890D-305B6CD9F211}" dt="2022-09-26T20:29:36.959" v="30" actId="2711"/>
          <ac:spMkLst>
            <pc:docMk/>
            <pc:sldMk cId="143602569" sldId="308"/>
            <ac:spMk id="178" creationId="{173992B5-97FC-E04D-8C9E-B9143DFD56BA}"/>
          </ac:spMkLst>
        </pc:spChg>
        <pc:spChg chg="mod">
          <ac:chgData name="Cannell, Michael B" userId="df291291-9ac9-42c2-a976-062f6e2ad9da" providerId="ADAL" clId="{0DDD6F53-13EB-F44C-890D-305B6CD9F211}" dt="2022-09-26T20:29:36.959" v="30" actId="2711"/>
          <ac:spMkLst>
            <pc:docMk/>
            <pc:sldMk cId="143602569" sldId="308"/>
            <ac:spMk id="179" creationId="{60740B5E-47E3-2E47-B0D5-E4AE770014A6}"/>
          </ac:spMkLst>
        </pc:spChg>
        <pc:spChg chg="mod">
          <ac:chgData name="Cannell, Michael B" userId="df291291-9ac9-42c2-a976-062f6e2ad9da" providerId="ADAL" clId="{0DDD6F53-13EB-F44C-890D-305B6CD9F211}" dt="2022-09-26T20:29:36.959" v="30" actId="2711"/>
          <ac:spMkLst>
            <pc:docMk/>
            <pc:sldMk cId="143602569" sldId="308"/>
            <ac:spMk id="180" creationId="{087E276B-6E68-584B-A2CB-399E123EB20E}"/>
          </ac:spMkLst>
        </pc:spChg>
        <pc:spChg chg="mod">
          <ac:chgData name="Cannell, Michael B" userId="df291291-9ac9-42c2-a976-062f6e2ad9da" providerId="ADAL" clId="{0DDD6F53-13EB-F44C-890D-305B6CD9F211}" dt="2022-09-26T20:29:36.959" v="30" actId="2711"/>
          <ac:spMkLst>
            <pc:docMk/>
            <pc:sldMk cId="143602569" sldId="308"/>
            <ac:spMk id="181" creationId="{C68382CC-4B83-BE41-9E48-51E973C396BC}"/>
          </ac:spMkLst>
        </pc:spChg>
        <pc:spChg chg="mod">
          <ac:chgData name="Cannell, Michael B" userId="df291291-9ac9-42c2-a976-062f6e2ad9da" providerId="ADAL" clId="{0DDD6F53-13EB-F44C-890D-305B6CD9F211}" dt="2022-09-26T20:29:36.959" v="30" actId="2711"/>
          <ac:spMkLst>
            <pc:docMk/>
            <pc:sldMk cId="143602569" sldId="308"/>
            <ac:spMk id="182" creationId="{60C9B314-F7A8-914F-86A3-CA83D461D48C}"/>
          </ac:spMkLst>
        </pc:spChg>
        <pc:spChg chg="mod">
          <ac:chgData name="Cannell, Michael B" userId="df291291-9ac9-42c2-a976-062f6e2ad9da" providerId="ADAL" clId="{0DDD6F53-13EB-F44C-890D-305B6CD9F211}" dt="2022-09-26T20:29:36.959" v="30" actId="2711"/>
          <ac:spMkLst>
            <pc:docMk/>
            <pc:sldMk cId="143602569" sldId="308"/>
            <ac:spMk id="183" creationId="{F1A7A27A-C50A-EB40-BF02-154F8C06F80A}"/>
          </ac:spMkLst>
        </pc:spChg>
        <pc:spChg chg="mod">
          <ac:chgData name="Cannell, Michael B" userId="df291291-9ac9-42c2-a976-062f6e2ad9da" providerId="ADAL" clId="{0DDD6F53-13EB-F44C-890D-305B6CD9F211}" dt="2022-09-26T20:29:36.959" v="30" actId="2711"/>
          <ac:spMkLst>
            <pc:docMk/>
            <pc:sldMk cId="143602569" sldId="308"/>
            <ac:spMk id="184" creationId="{446F88E1-FA07-C848-A9EF-ABFC3244D7FD}"/>
          </ac:spMkLst>
        </pc:spChg>
        <pc:spChg chg="mod">
          <ac:chgData name="Cannell, Michael B" userId="df291291-9ac9-42c2-a976-062f6e2ad9da" providerId="ADAL" clId="{0DDD6F53-13EB-F44C-890D-305B6CD9F211}" dt="2022-09-26T20:29:36.959" v="30" actId="2711"/>
          <ac:spMkLst>
            <pc:docMk/>
            <pc:sldMk cId="143602569" sldId="308"/>
            <ac:spMk id="185" creationId="{A8B1719A-74DD-524F-9503-63D7EEC21EDF}"/>
          </ac:spMkLst>
        </pc:spChg>
        <pc:spChg chg="mod">
          <ac:chgData name="Cannell, Michael B" userId="df291291-9ac9-42c2-a976-062f6e2ad9da" providerId="ADAL" clId="{0DDD6F53-13EB-F44C-890D-305B6CD9F211}" dt="2022-09-26T20:29:36.959" v="30" actId="2711"/>
          <ac:spMkLst>
            <pc:docMk/>
            <pc:sldMk cId="143602569" sldId="308"/>
            <ac:spMk id="186" creationId="{7F3F3CFC-69C4-A441-9BA1-DA16C5B93823}"/>
          </ac:spMkLst>
        </pc:spChg>
        <pc:spChg chg="mod">
          <ac:chgData name="Cannell, Michael B" userId="df291291-9ac9-42c2-a976-062f6e2ad9da" providerId="ADAL" clId="{0DDD6F53-13EB-F44C-890D-305B6CD9F211}" dt="2022-09-26T20:29:36.959" v="30" actId="2711"/>
          <ac:spMkLst>
            <pc:docMk/>
            <pc:sldMk cId="143602569" sldId="308"/>
            <ac:spMk id="187" creationId="{C1F365F9-5D1A-5B4E-B930-349AE43877B3}"/>
          </ac:spMkLst>
        </pc:spChg>
        <pc:spChg chg="mod">
          <ac:chgData name="Cannell, Michael B" userId="df291291-9ac9-42c2-a976-062f6e2ad9da" providerId="ADAL" clId="{0DDD6F53-13EB-F44C-890D-305B6CD9F211}" dt="2022-09-26T20:29:36.959" v="30" actId="2711"/>
          <ac:spMkLst>
            <pc:docMk/>
            <pc:sldMk cId="143602569" sldId="308"/>
            <ac:spMk id="188" creationId="{2FAC5502-9068-224F-8FC4-F87A0A8EDD46}"/>
          </ac:spMkLst>
        </pc:spChg>
        <pc:spChg chg="mod">
          <ac:chgData name="Cannell, Michael B" userId="df291291-9ac9-42c2-a976-062f6e2ad9da" providerId="ADAL" clId="{0DDD6F53-13EB-F44C-890D-305B6CD9F211}" dt="2022-09-26T20:29:36.959" v="30" actId="2711"/>
          <ac:spMkLst>
            <pc:docMk/>
            <pc:sldMk cId="143602569" sldId="308"/>
            <ac:spMk id="189" creationId="{961114F4-0C39-D946-8D48-288DCBBFE1A2}"/>
          </ac:spMkLst>
        </pc:spChg>
        <pc:spChg chg="mod">
          <ac:chgData name="Cannell, Michael B" userId="df291291-9ac9-42c2-a976-062f6e2ad9da" providerId="ADAL" clId="{0DDD6F53-13EB-F44C-890D-305B6CD9F211}" dt="2022-09-26T20:29:36.959" v="30" actId="2711"/>
          <ac:spMkLst>
            <pc:docMk/>
            <pc:sldMk cId="143602569" sldId="308"/>
            <ac:spMk id="190" creationId="{2C8A4560-1E88-CF4C-851A-D12503E7EB60}"/>
          </ac:spMkLst>
        </pc:spChg>
        <pc:spChg chg="mod">
          <ac:chgData name="Cannell, Michael B" userId="df291291-9ac9-42c2-a976-062f6e2ad9da" providerId="ADAL" clId="{0DDD6F53-13EB-F44C-890D-305B6CD9F211}" dt="2022-09-26T20:29:36.959" v="30" actId="2711"/>
          <ac:spMkLst>
            <pc:docMk/>
            <pc:sldMk cId="143602569" sldId="308"/>
            <ac:spMk id="191" creationId="{D3BD7BBE-3199-FD4B-883F-1DC9B06F2221}"/>
          </ac:spMkLst>
        </pc:spChg>
        <pc:spChg chg="mod">
          <ac:chgData name="Cannell, Michael B" userId="df291291-9ac9-42c2-a976-062f6e2ad9da" providerId="ADAL" clId="{0DDD6F53-13EB-F44C-890D-305B6CD9F211}" dt="2022-09-26T20:29:36.959" v="30" actId="2711"/>
          <ac:spMkLst>
            <pc:docMk/>
            <pc:sldMk cId="143602569" sldId="308"/>
            <ac:spMk id="192" creationId="{64285D81-C151-C94B-9EDE-FBEE5F737828}"/>
          </ac:spMkLst>
        </pc:spChg>
        <pc:spChg chg="mod">
          <ac:chgData name="Cannell, Michael B" userId="df291291-9ac9-42c2-a976-062f6e2ad9da" providerId="ADAL" clId="{0DDD6F53-13EB-F44C-890D-305B6CD9F211}" dt="2022-09-26T20:29:36.959" v="30" actId="2711"/>
          <ac:spMkLst>
            <pc:docMk/>
            <pc:sldMk cId="143602569" sldId="308"/>
            <ac:spMk id="193" creationId="{83DF3838-F6E6-304F-86E7-1A67B987E8A5}"/>
          </ac:spMkLst>
        </pc:spChg>
        <pc:spChg chg="mod">
          <ac:chgData name="Cannell, Michael B" userId="df291291-9ac9-42c2-a976-062f6e2ad9da" providerId="ADAL" clId="{0DDD6F53-13EB-F44C-890D-305B6CD9F211}" dt="2022-09-26T20:29:36.959" v="30" actId="2711"/>
          <ac:spMkLst>
            <pc:docMk/>
            <pc:sldMk cId="143602569" sldId="308"/>
            <ac:spMk id="194" creationId="{E37272DE-0CE2-8A40-ABBB-0A99D28A95BF}"/>
          </ac:spMkLst>
        </pc:spChg>
        <pc:spChg chg="mod">
          <ac:chgData name="Cannell, Michael B" userId="df291291-9ac9-42c2-a976-062f6e2ad9da" providerId="ADAL" clId="{0DDD6F53-13EB-F44C-890D-305B6CD9F211}" dt="2022-09-26T20:29:36.959" v="30" actId="2711"/>
          <ac:spMkLst>
            <pc:docMk/>
            <pc:sldMk cId="143602569" sldId="308"/>
            <ac:spMk id="195" creationId="{C315FDEE-2D6F-1C40-9134-BE80FECC0C56}"/>
          </ac:spMkLst>
        </pc:spChg>
        <pc:spChg chg="mod">
          <ac:chgData name="Cannell, Michael B" userId="df291291-9ac9-42c2-a976-062f6e2ad9da" providerId="ADAL" clId="{0DDD6F53-13EB-F44C-890D-305B6CD9F211}" dt="2022-09-26T20:29:36.959" v="30" actId="2711"/>
          <ac:spMkLst>
            <pc:docMk/>
            <pc:sldMk cId="143602569" sldId="308"/>
            <ac:spMk id="196" creationId="{6B7BCA94-5F73-AC4C-B770-266FA8760415}"/>
          </ac:spMkLst>
        </pc:spChg>
        <pc:spChg chg="mod">
          <ac:chgData name="Cannell, Michael B" userId="df291291-9ac9-42c2-a976-062f6e2ad9da" providerId="ADAL" clId="{0DDD6F53-13EB-F44C-890D-305B6CD9F211}" dt="2022-09-26T20:29:36.959" v="30" actId="2711"/>
          <ac:spMkLst>
            <pc:docMk/>
            <pc:sldMk cId="143602569" sldId="308"/>
            <ac:spMk id="197" creationId="{09B2CFB6-5309-974B-A4B6-913359F3C0E2}"/>
          </ac:spMkLst>
        </pc:spChg>
        <pc:spChg chg="mod">
          <ac:chgData name="Cannell, Michael B" userId="df291291-9ac9-42c2-a976-062f6e2ad9da" providerId="ADAL" clId="{0DDD6F53-13EB-F44C-890D-305B6CD9F211}" dt="2022-09-26T20:29:36.959" v="30" actId="2711"/>
          <ac:spMkLst>
            <pc:docMk/>
            <pc:sldMk cId="143602569" sldId="308"/>
            <ac:spMk id="198" creationId="{AD564AC7-4C2C-EB4D-89AE-8771BB3FB97E}"/>
          </ac:spMkLst>
        </pc:spChg>
        <pc:spChg chg="mod">
          <ac:chgData name="Cannell, Michael B" userId="df291291-9ac9-42c2-a976-062f6e2ad9da" providerId="ADAL" clId="{0DDD6F53-13EB-F44C-890D-305B6CD9F211}" dt="2022-09-26T20:29:36.959" v="30" actId="2711"/>
          <ac:spMkLst>
            <pc:docMk/>
            <pc:sldMk cId="143602569" sldId="308"/>
            <ac:spMk id="199" creationId="{B4A13F9F-759F-FB42-B126-DD22826E94A3}"/>
          </ac:spMkLst>
        </pc:spChg>
        <pc:spChg chg="mod">
          <ac:chgData name="Cannell, Michael B" userId="df291291-9ac9-42c2-a976-062f6e2ad9da" providerId="ADAL" clId="{0DDD6F53-13EB-F44C-890D-305B6CD9F211}" dt="2022-09-26T20:29:36.959" v="30" actId="2711"/>
          <ac:spMkLst>
            <pc:docMk/>
            <pc:sldMk cId="143602569" sldId="308"/>
            <ac:spMk id="200" creationId="{F6E7EBB9-DFA3-F54D-A576-D43F5DC91B90}"/>
          </ac:spMkLst>
        </pc:spChg>
        <pc:spChg chg="mod">
          <ac:chgData name="Cannell, Michael B" userId="df291291-9ac9-42c2-a976-062f6e2ad9da" providerId="ADAL" clId="{0DDD6F53-13EB-F44C-890D-305B6CD9F211}" dt="2022-09-26T20:29:36.959" v="30" actId="2711"/>
          <ac:spMkLst>
            <pc:docMk/>
            <pc:sldMk cId="143602569" sldId="308"/>
            <ac:spMk id="201" creationId="{D34D01CA-AB38-2F40-934F-F6C31D14FDBF}"/>
          </ac:spMkLst>
        </pc:spChg>
        <pc:spChg chg="mod">
          <ac:chgData name="Cannell, Michael B" userId="df291291-9ac9-42c2-a976-062f6e2ad9da" providerId="ADAL" clId="{0DDD6F53-13EB-F44C-890D-305B6CD9F211}" dt="2022-09-26T20:29:36.959" v="30" actId="2711"/>
          <ac:spMkLst>
            <pc:docMk/>
            <pc:sldMk cId="143602569" sldId="308"/>
            <ac:spMk id="202" creationId="{001B51CE-A9B6-594D-924F-DD9F6CCD06A7}"/>
          </ac:spMkLst>
        </pc:spChg>
        <pc:spChg chg="mod">
          <ac:chgData name="Cannell, Michael B" userId="df291291-9ac9-42c2-a976-062f6e2ad9da" providerId="ADAL" clId="{0DDD6F53-13EB-F44C-890D-305B6CD9F211}" dt="2022-09-26T20:29:36.959" v="30" actId="2711"/>
          <ac:spMkLst>
            <pc:docMk/>
            <pc:sldMk cId="143602569" sldId="308"/>
            <ac:spMk id="203" creationId="{84819441-7367-5E46-ABB0-09E244EDE9F5}"/>
          </ac:spMkLst>
        </pc:spChg>
        <pc:spChg chg="mod">
          <ac:chgData name="Cannell, Michael B" userId="df291291-9ac9-42c2-a976-062f6e2ad9da" providerId="ADAL" clId="{0DDD6F53-13EB-F44C-890D-305B6CD9F211}" dt="2022-09-26T20:29:36.959" v="30" actId="2711"/>
          <ac:spMkLst>
            <pc:docMk/>
            <pc:sldMk cId="143602569" sldId="308"/>
            <ac:spMk id="204" creationId="{EF7108C3-038C-914C-B6FB-D60E28C00CC6}"/>
          </ac:spMkLst>
        </pc:spChg>
        <pc:spChg chg="mod">
          <ac:chgData name="Cannell, Michael B" userId="df291291-9ac9-42c2-a976-062f6e2ad9da" providerId="ADAL" clId="{0DDD6F53-13EB-F44C-890D-305B6CD9F211}" dt="2022-09-26T20:29:36.959" v="30" actId="2711"/>
          <ac:spMkLst>
            <pc:docMk/>
            <pc:sldMk cId="143602569" sldId="308"/>
            <ac:spMk id="205" creationId="{8F541B70-9ABA-004F-8D66-D2D406172BB9}"/>
          </ac:spMkLst>
        </pc:spChg>
        <pc:spChg chg="mod">
          <ac:chgData name="Cannell, Michael B" userId="df291291-9ac9-42c2-a976-062f6e2ad9da" providerId="ADAL" clId="{0DDD6F53-13EB-F44C-890D-305B6CD9F211}" dt="2022-09-26T20:29:36.959" v="30" actId="2711"/>
          <ac:spMkLst>
            <pc:docMk/>
            <pc:sldMk cId="143602569" sldId="308"/>
            <ac:spMk id="206" creationId="{99B2FA3E-F2F5-424A-B5A9-2F7828FE6E58}"/>
          </ac:spMkLst>
        </pc:spChg>
        <pc:spChg chg="mod">
          <ac:chgData name="Cannell, Michael B" userId="df291291-9ac9-42c2-a976-062f6e2ad9da" providerId="ADAL" clId="{0DDD6F53-13EB-F44C-890D-305B6CD9F211}" dt="2022-09-26T20:29:36.959" v="30" actId="2711"/>
          <ac:spMkLst>
            <pc:docMk/>
            <pc:sldMk cId="143602569" sldId="308"/>
            <ac:spMk id="207" creationId="{7F128226-112A-B541-A0B7-9E213FA7E812}"/>
          </ac:spMkLst>
        </pc:spChg>
        <pc:spChg chg="mod">
          <ac:chgData name="Cannell, Michael B" userId="df291291-9ac9-42c2-a976-062f6e2ad9da" providerId="ADAL" clId="{0DDD6F53-13EB-F44C-890D-305B6CD9F211}" dt="2022-09-26T20:29:36.959" v="30" actId="2711"/>
          <ac:spMkLst>
            <pc:docMk/>
            <pc:sldMk cId="143602569" sldId="308"/>
            <ac:spMk id="208" creationId="{91CF56BB-6457-F841-85A6-926CB8473DC4}"/>
          </ac:spMkLst>
        </pc:spChg>
        <pc:spChg chg="mod">
          <ac:chgData name="Cannell, Michael B" userId="df291291-9ac9-42c2-a976-062f6e2ad9da" providerId="ADAL" clId="{0DDD6F53-13EB-F44C-890D-305B6CD9F211}" dt="2022-09-26T20:29:36.959" v="30" actId="2711"/>
          <ac:spMkLst>
            <pc:docMk/>
            <pc:sldMk cId="143602569" sldId="308"/>
            <ac:spMk id="209" creationId="{9E02A300-3469-3E4B-9F67-D37A75AC43A5}"/>
          </ac:spMkLst>
        </pc:spChg>
        <pc:spChg chg="mod">
          <ac:chgData name="Cannell, Michael B" userId="df291291-9ac9-42c2-a976-062f6e2ad9da" providerId="ADAL" clId="{0DDD6F53-13EB-F44C-890D-305B6CD9F211}" dt="2022-09-26T20:29:36.959" v="30" actId="2711"/>
          <ac:spMkLst>
            <pc:docMk/>
            <pc:sldMk cId="143602569" sldId="308"/>
            <ac:spMk id="210" creationId="{A1199F2A-CB4F-2442-A1ED-447A609B80B5}"/>
          </ac:spMkLst>
        </pc:spChg>
        <pc:spChg chg="mod">
          <ac:chgData name="Cannell, Michael B" userId="df291291-9ac9-42c2-a976-062f6e2ad9da" providerId="ADAL" clId="{0DDD6F53-13EB-F44C-890D-305B6CD9F211}" dt="2022-09-26T20:29:36.959" v="30" actId="2711"/>
          <ac:spMkLst>
            <pc:docMk/>
            <pc:sldMk cId="143602569" sldId="308"/>
            <ac:spMk id="211" creationId="{89D67CB2-799B-F149-B268-41B2A59CFFF6}"/>
          </ac:spMkLst>
        </pc:spChg>
        <pc:spChg chg="mod">
          <ac:chgData name="Cannell, Michael B" userId="df291291-9ac9-42c2-a976-062f6e2ad9da" providerId="ADAL" clId="{0DDD6F53-13EB-F44C-890D-305B6CD9F211}" dt="2022-09-26T20:29:36.959" v="30" actId="2711"/>
          <ac:spMkLst>
            <pc:docMk/>
            <pc:sldMk cId="143602569" sldId="308"/>
            <ac:spMk id="212" creationId="{A4962FC0-2256-C740-8E5C-32F12DDD144C}"/>
          </ac:spMkLst>
        </pc:spChg>
        <pc:spChg chg="mod">
          <ac:chgData name="Cannell, Michael B" userId="df291291-9ac9-42c2-a976-062f6e2ad9da" providerId="ADAL" clId="{0DDD6F53-13EB-F44C-890D-305B6CD9F211}" dt="2022-09-26T20:29:36.959" v="30" actId="2711"/>
          <ac:spMkLst>
            <pc:docMk/>
            <pc:sldMk cId="143602569" sldId="308"/>
            <ac:spMk id="213" creationId="{7996C167-BF6F-F241-A1FB-CD01BD683B3E}"/>
          </ac:spMkLst>
        </pc:spChg>
        <pc:spChg chg="mod">
          <ac:chgData name="Cannell, Michael B" userId="df291291-9ac9-42c2-a976-062f6e2ad9da" providerId="ADAL" clId="{0DDD6F53-13EB-F44C-890D-305B6CD9F211}" dt="2022-09-26T20:29:36.959" v="30" actId="2711"/>
          <ac:spMkLst>
            <pc:docMk/>
            <pc:sldMk cId="143602569" sldId="308"/>
            <ac:spMk id="214" creationId="{8AB345FE-D6A8-394F-B9F0-8761A00BD188}"/>
          </ac:spMkLst>
        </pc:spChg>
        <pc:spChg chg="mod">
          <ac:chgData name="Cannell, Michael B" userId="df291291-9ac9-42c2-a976-062f6e2ad9da" providerId="ADAL" clId="{0DDD6F53-13EB-F44C-890D-305B6CD9F211}" dt="2022-09-26T20:29:36.959" v="30" actId="2711"/>
          <ac:spMkLst>
            <pc:docMk/>
            <pc:sldMk cId="143602569" sldId="308"/>
            <ac:spMk id="215" creationId="{3C38E97F-32C4-D146-837A-2B7268F4DB2C}"/>
          </ac:spMkLst>
        </pc:spChg>
        <pc:spChg chg="mod">
          <ac:chgData name="Cannell, Michael B" userId="df291291-9ac9-42c2-a976-062f6e2ad9da" providerId="ADAL" clId="{0DDD6F53-13EB-F44C-890D-305B6CD9F211}" dt="2022-09-26T20:29:36.959" v="30" actId="2711"/>
          <ac:spMkLst>
            <pc:docMk/>
            <pc:sldMk cId="143602569" sldId="308"/>
            <ac:spMk id="216" creationId="{7F4B150A-7AF0-6546-981F-BA3351BFA710}"/>
          </ac:spMkLst>
        </pc:spChg>
        <pc:spChg chg="mod">
          <ac:chgData name="Cannell, Michael B" userId="df291291-9ac9-42c2-a976-062f6e2ad9da" providerId="ADAL" clId="{0DDD6F53-13EB-F44C-890D-305B6CD9F211}" dt="2022-09-26T20:29:36.959" v="30" actId="2711"/>
          <ac:spMkLst>
            <pc:docMk/>
            <pc:sldMk cId="143602569" sldId="308"/>
            <ac:spMk id="217" creationId="{AEF501A0-8A23-464E-A575-B84D4F114954}"/>
          </ac:spMkLst>
        </pc:spChg>
        <pc:spChg chg="mod">
          <ac:chgData name="Cannell, Michael B" userId="df291291-9ac9-42c2-a976-062f6e2ad9da" providerId="ADAL" clId="{0DDD6F53-13EB-F44C-890D-305B6CD9F211}" dt="2022-09-26T20:29:36.959" v="30" actId="2711"/>
          <ac:spMkLst>
            <pc:docMk/>
            <pc:sldMk cId="143602569" sldId="308"/>
            <ac:spMk id="218" creationId="{5F7982CA-23A2-0548-AE49-984C3C5B46C1}"/>
          </ac:spMkLst>
        </pc:spChg>
        <pc:spChg chg="mod">
          <ac:chgData name="Cannell, Michael B" userId="df291291-9ac9-42c2-a976-062f6e2ad9da" providerId="ADAL" clId="{0DDD6F53-13EB-F44C-890D-305B6CD9F211}" dt="2022-09-26T20:29:36.959" v="30" actId="2711"/>
          <ac:spMkLst>
            <pc:docMk/>
            <pc:sldMk cId="143602569" sldId="308"/>
            <ac:spMk id="219" creationId="{C61A2559-61E4-AB4F-8B38-E4116C1C575A}"/>
          </ac:spMkLst>
        </pc:spChg>
        <pc:spChg chg="mod">
          <ac:chgData name="Cannell, Michael B" userId="df291291-9ac9-42c2-a976-062f6e2ad9da" providerId="ADAL" clId="{0DDD6F53-13EB-F44C-890D-305B6CD9F211}" dt="2022-09-26T20:29:36.959" v="30" actId="2711"/>
          <ac:spMkLst>
            <pc:docMk/>
            <pc:sldMk cId="143602569" sldId="308"/>
            <ac:spMk id="220" creationId="{3A7378F9-0031-EB40-9588-E735CB3A00A7}"/>
          </ac:spMkLst>
        </pc:spChg>
        <pc:spChg chg="mod">
          <ac:chgData name="Cannell, Michael B" userId="df291291-9ac9-42c2-a976-062f6e2ad9da" providerId="ADAL" clId="{0DDD6F53-13EB-F44C-890D-305B6CD9F211}" dt="2022-09-26T20:29:36.959" v="30" actId="2711"/>
          <ac:spMkLst>
            <pc:docMk/>
            <pc:sldMk cId="143602569" sldId="308"/>
            <ac:spMk id="221" creationId="{A1C0406D-4A98-9E44-96BE-758284AD41DE}"/>
          </ac:spMkLst>
        </pc:spChg>
        <pc:spChg chg="mod">
          <ac:chgData name="Cannell, Michael B" userId="df291291-9ac9-42c2-a976-062f6e2ad9da" providerId="ADAL" clId="{0DDD6F53-13EB-F44C-890D-305B6CD9F211}" dt="2022-09-26T20:29:36.959" v="30" actId="2711"/>
          <ac:spMkLst>
            <pc:docMk/>
            <pc:sldMk cId="143602569" sldId="308"/>
            <ac:spMk id="222" creationId="{FAC9C41E-6056-D84C-80EB-22EC1667DE3F}"/>
          </ac:spMkLst>
        </pc:spChg>
        <pc:spChg chg="mod">
          <ac:chgData name="Cannell, Michael B" userId="df291291-9ac9-42c2-a976-062f6e2ad9da" providerId="ADAL" clId="{0DDD6F53-13EB-F44C-890D-305B6CD9F211}" dt="2022-09-26T20:29:36.959" v="30" actId="2711"/>
          <ac:spMkLst>
            <pc:docMk/>
            <pc:sldMk cId="143602569" sldId="308"/>
            <ac:spMk id="223" creationId="{141CF811-319C-C24A-BA05-63E9B760A77E}"/>
          </ac:spMkLst>
        </pc:spChg>
        <pc:spChg chg="mod">
          <ac:chgData name="Cannell, Michael B" userId="df291291-9ac9-42c2-a976-062f6e2ad9da" providerId="ADAL" clId="{0DDD6F53-13EB-F44C-890D-305B6CD9F211}" dt="2022-09-26T20:29:36.959" v="30" actId="2711"/>
          <ac:spMkLst>
            <pc:docMk/>
            <pc:sldMk cId="143602569" sldId="308"/>
            <ac:spMk id="224" creationId="{C319A027-D0C9-684B-95EA-F7287AAD0E9A}"/>
          </ac:spMkLst>
        </pc:spChg>
        <pc:spChg chg="mod">
          <ac:chgData name="Cannell, Michael B" userId="df291291-9ac9-42c2-a976-062f6e2ad9da" providerId="ADAL" clId="{0DDD6F53-13EB-F44C-890D-305B6CD9F211}" dt="2022-09-26T20:29:36.959" v="30" actId="2711"/>
          <ac:spMkLst>
            <pc:docMk/>
            <pc:sldMk cId="143602569" sldId="308"/>
            <ac:spMk id="225" creationId="{FC7468D5-A582-1044-AE7D-91D837CE3B2C}"/>
          </ac:spMkLst>
        </pc:spChg>
        <pc:spChg chg="mod">
          <ac:chgData name="Cannell, Michael B" userId="df291291-9ac9-42c2-a976-062f6e2ad9da" providerId="ADAL" clId="{0DDD6F53-13EB-F44C-890D-305B6CD9F211}" dt="2022-09-26T20:29:36.959" v="30" actId="2711"/>
          <ac:spMkLst>
            <pc:docMk/>
            <pc:sldMk cId="143602569" sldId="308"/>
            <ac:spMk id="226" creationId="{9049C236-11B1-5249-986D-30AD771CDFBB}"/>
          </ac:spMkLst>
        </pc:spChg>
        <pc:spChg chg="mod">
          <ac:chgData name="Cannell, Michael B" userId="df291291-9ac9-42c2-a976-062f6e2ad9da" providerId="ADAL" clId="{0DDD6F53-13EB-F44C-890D-305B6CD9F211}" dt="2022-09-26T20:29:36.959" v="30" actId="2711"/>
          <ac:spMkLst>
            <pc:docMk/>
            <pc:sldMk cId="143602569" sldId="308"/>
            <ac:spMk id="227" creationId="{DA4B5DE8-168B-D147-AFEB-802C3CA3CE88}"/>
          </ac:spMkLst>
        </pc:spChg>
        <pc:spChg chg="mod">
          <ac:chgData name="Cannell, Michael B" userId="df291291-9ac9-42c2-a976-062f6e2ad9da" providerId="ADAL" clId="{0DDD6F53-13EB-F44C-890D-305B6CD9F211}" dt="2022-09-26T20:29:36.959" v="30" actId="2711"/>
          <ac:spMkLst>
            <pc:docMk/>
            <pc:sldMk cId="143602569" sldId="308"/>
            <ac:spMk id="228" creationId="{ACB3DDE4-7682-E14F-8478-1B7CD86520D3}"/>
          </ac:spMkLst>
        </pc:spChg>
        <pc:spChg chg="mod">
          <ac:chgData name="Cannell, Michael B" userId="df291291-9ac9-42c2-a976-062f6e2ad9da" providerId="ADAL" clId="{0DDD6F53-13EB-F44C-890D-305B6CD9F211}" dt="2022-09-26T20:29:36.959" v="30" actId="2711"/>
          <ac:spMkLst>
            <pc:docMk/>
            <pc:sldMk cId="143602569" sldId="308"/>
            <ac:spMk id="229" creationId="{9A7E5C28-BCBB-FF48-8D1E-E88412E32F55}"/>
          </ac:spMkLst>
        </pc:spChg>
        <pc:spChg chg="mod">
          <ac:chgData name="Cannell, Michael B" userId="df291291-9ac9-42c2-a976-062f6e2ad9da" providerId="ADAL" clId="{0DDD6F53-13EB-F44C-890D-305B6CD9F211}" dt="2022-09-26T20:29:36.959" v="30" actId="2711"/>
          <ac:spMkLst>
            <pc:docMk/>
            <pc:sldMk cId="143602569" sldId="308"/>
            <ac:spMk id="230" creationId="{0C3CA540-1804-F044-9DA7-5AD2BBA92981}"/>
          </ac:spMkLst>
        </pc:spChg>
        <pc:spChg chg="mod">
          <ac:chgData name="Cannell, Michael B" userId="df291291-9ac9-42c2-a976-062f6e2ad9da" providerId="ADAL" clId="{0DDD6F53-13EB-F44C-890D-305B6CD9F211}" dt="2022-09-26T20:29:36.959" v="30" actId="2711"/>
          <ac:spMkLst>
            <pc:docMk/>
            <pc:sldMk cId="143602569" sldId="308"/>
            <ac:spMk id="231" creationId="{1B9CB9E3-4D31-3F41-A5F6-36DC92F0656E}"/>
          </ac:spMkLst>
        </pc:spChg>
        <pc:spChg chg="mod">
          <ac:chgData name="Cannell, Michael B" userId="df291291-9ac9-42c2-a976-062f6e2ad9da" providerId="ADAL" clId="{0DDD6F53-13EB-F44C-890D-305B6CD9F211}" dt="2022-09-26T20:29:36.959" v="30" actId="2711"/>
          <ac:spMkLst>
            <pc:docMk/>
            <pc:sldMk cId="143602569" sldId="308"/>
            <ac:spMk id="232" creationId="{826A1B7D-778A-F244-B151-E47FEF5A0173}"/>
          </ac:spMkLst>
        </pc:spChg>
        <pc:spChg chg="mod">
          <ac:chgData name="Cannell, Michael B" userId="df291291-9ac9-42c2-a976-062f6e2ad9da" providerId="ADAL" clId="{0DDD6F53-13EB-F44C-890D-305B6CD9F211}" dt="2022-09-26T20:29:36.959" v="30" actId="2711"/>
          <ac:spMkLst>
            <pc:docMk/>
            <pc:sldMk cId="143602569" sldId="308"/>
            <ac:spMk id="233" creationId="{BE63F4E5-FE47-BF41-AF09-768F24B8FF03}"/>
          </ac:spMkLst>
        </pc:spChg>
        <pc:spChg chg="mod">
          <ac:chgData name="Cannell, Michael B" userId="df291291-9ac9-42c2-a976-062f6e2ad9da" providerId="ADAL" clId="{0DDD6F53-13EB-F44C-890D-305B6CD9F211}" dt="2022-09-26T20:29:36.959" v="30" actId="2711"/>
          <ac:spMkLst>
            <pc:docMk/>
            <pc:sldMk cId="143602569" sldId="308"/>
            <ac:spMk id="235" creationId="{661A0490-0CF6-EC4F-9B81-6BAAC89B90A3}"/>
          </ac:spMkLst>
        </pc:spChg>
      </pc:sldChg>
      <pc:sldChg chg="modSp mod">
        <pc:chgData name="Cannell, Michael B" userId="df291291-9ac9-42c2-a976-062f6e2ad9da" providerId="ADAL" clId="{0DDD6F53-13EB-F44C-890D-305B6CD9F211}" dt="2022-09-26T20:27:09.296" v="12" actId="12788"/>
        <pc:sldMkLst>
          <pc:docMk/>
          <pc:sldMk cId="3920026213" sldId="357"/>
        </pc:sldMkLst>
        <pc:spChg chg="mod">
          <ac:chgData name="Cannell, Michael B" userId="df291291-9ac9-42c2-a976-062f6e2ad9da" providerId="ADAL" clId="{0DDD6F53-13EB-F44C-890D-305B6CD9F211}" dt="2022-09-26T20:26:45.040" v="6" actId="2711"/>
          <ac:spMkLst>
            <pc:docMk/>
            <pc:sldMk cId="3920026213" sldId="357"/>
            <ac:spMk id="2" creationId="{CDF3C7EE-AFB4-344D-839D-39022451D21B}"/>
          </ac:spMkLst>
        </pc:spChg>
        <pc:spChg chg="mod">
          <ac:chgData name="Cannell, Michael B" userId="df291291-9ac9-42c2-a976-062f6e2ad9da" providerId="ADAL" clId="{0DDD6F53-13EB-F44C-890D-305B6CD9F211}" dt="2022-09-26T20:27:09.296" v="12" actId="12788"/>
          <ac:spMkLst>
            <pc:docMk/>
            <pc:sldMk cId="3920026213" sldId="357"/>
            <ac:spMk id="3" creationId="{51F3C831-2F27-EB49-8D21-85BE20287E7B}"/>
          </ac:spMkLst>
        </pc:spChg>
        <pc:spChg chg="mod">
          <ac:chgData name="Cannell, Michael B" userId="df291291-9ac9-42c2-a976-062f6e2ad9da" providerId="ADAL" clId="{0DDD6F53-13EB-F44C-890D-305B6CD9F211}" dt="2022-09-26T20:26:45.040" v="6" actId="2711"/>
          <ac:spMkLst>
            <pc:docMk/>
            <pc:sldMk cId="3920026213" sldId="357"/>
            <ac:spMk id="4" creationId="{30DFF5F6-EEE1-0C41-B6B3-C5B433001736}"/>
          </ac:spMkLst>
        </pc:spChg>
      </pc:sldChg>
      <pc:sldChg chg="modSp mod">
        <pc:chgData name="Cannell, Michael B" userId="df291291-9ac9-42c2-a976-062f6e2ad9da" providerId="ADAL" clId="{0DDD6F53-13EB-F44C-890D-305B6CD9F211}" dt="2022-09-26T20:28:25.069" v="20" actId="2711"/>
        <pc:sldMkLst>
          <pc:docMk/>
          <pc:sldMk cId="519146260" sldId="362"/>
        </pc:sldMkLst>
        <pc:spChg chg="mod">
          <ac:chgData name="Cannell, Michael B" userId="df291291-9ac9-42c2-a976-062f6e2ad9da" providerId="ADAL" clId="{0DDD6F53-13EB-F44C-890D-305B6CD9F211}" dt="2022-09-26T20:28:25.069" v="20" actId="2711"/>
          <ac:spMkLst>
            <pc:docMk/>
            <pc:sldMk cId="519146260" sldId="362"/>
            <ac:spMk id="8" creationId="{25DD29AC-569F-FA43-80A1-5DF0107537CA}"/>
          </ac:spMkLst>
        </pc:spChg>
        <pc:spChg chg="mod">
          <ac:chgData name="Cannell, Michael B" userId="df291291-9ac9-42c2-a976-062f6e2ad9da" providerId="ADAL" clId="{0DDD6F53-13EB-F44C-890D-305B6CD9F211}" dt="2022-09-26T20:28:25.069" v="20" actId="2711"/>
          <ac:spMkLst>
            <pc:docMk/>
            <pc:sldMk cId="519146260" sldId="362"/>
            <ac:spMk id="9" creationId="{84EF14E1-7EB8-984D-9D2F-4A5BA56C8532}"/>
          </ac:spMkLst>
        </pc:spChg>
        <pc:spChg chg="mod">
          <ac:chgData name="Cannell, Michael B" userId="df291291-9ac9-42c2-a976-062f6e2ad9da" providerId="ADAL" clId="{0DDD6F53-13EB-F44C-890D-305B6CD9F211}" dt="2022-09-26T20:28:25.069" v="20" actId="2711"/>
          <ac:spMkLst>
            <pc:docMk/>
            <pc:sldMk cId="519146260" sldId="362"/>
            <ac:spMk id="10" creationId="{EC63FE5D-1EE6-3843-A891-7A61B6957B45}"/>
          </ac:spMkLst>
        </pc:spChg>
      </pc:sldChg>
      <pc:sldChg chg="modSp mod">
        <pc:chgData name="Cannell, Michael B" userId="df291291-9ac9-42c2-a976-062f6e2ad9da" providerId="ADAL" clId="{0DDD6F53-13EB-F44C-890D-305B6CD9F211}" dt="2022-09-26T20:28:41.901" v="23" actId="1076"/>
        <pc:sldMkLst>
          <pc:docMk/>
          <pc:sldMk cId="2139496264" sldId="471"/>
        </pc:sldMkLst>
        <pc:spChg chg="mod">
          <ac:chgData name="Cannell, Michael B" userId="df291291-9ac9-42c2-a976-062f6e2ad9da" providerId="ADAL" clId="{0DDD6F53-13EB-F44C-890D-305B6CD9F211}" dt="2022-09-26T20:28:35.788" v="22" actId="404"/>
          <ac:spMkLst>
            <pc:docMk/>
            <pc:sldMk cId="2139496264" sldId="471"/>
            <ac:spMk id="8" creationId="{25DD29AC-569F-FA43-80A1-5DF0107537CA}"/>
          </ac:spMkLst>
        </pc:spChg>
        <pc:spChg chg="mod">
          <ac:chgData name="Cannell, Michael B" userId="df291291-9ac9-42c2-a976-062f6e2ad9da" providerId="ADAL" clId="{0DDD6F53-13EB-F44C-890D-305B6CD9F211}" dt="2022-09-26T20:28:35.788" v="22" actId="404"/>
          <ac:spMkLst>
            <pc:docMk/>
            <pc:sldMk cId="2139496264" sldId="471"/>
            <ac:spMk id="12" creationId="{A5675D73-E8A1-5C46-B40B-113023CD79D5}"/>
          </ac:spMkLst>
        </pc:spChg>
        <pc:spChg chg="mod">
          <ac:chgData name="Cannell, Michael B" userId="df291291-9ac9-42c2-a976-062f6e2ad9da" providerId="ADAL" clId="{0DDD6F53-13EB-F44C-890D-305B6CD9F211}" dt="2022-09-26T20:28:35.788" v="22" actId="404"/>
          <ac:spMkLst>
            <pc:docMk/>
            <pc:sldMk cId="2139496264" sldId="471"/>
            <ac:spMk id="13" creationId="{8AA3EF81-20D2-F04E-8340-4FFD9051622E}"/>
          </ac:spMkLst>
        </pc:spChg>
        <pc:spChg chg="mod">
          <ac:chgData name="Cannell, Michael B" userId="df291291-9ac9-42c2-a976-062f6e2ad9da" providerId="ADAL" clId="{0DDD6F53-13EB-F44C-890D-305B6CD9F211}" dt="2022-09-26T20:28:35.788" v="22" actId="404"/>
          <ac:spMkLst>
            <pc:docMk/>
            <pc:sldMk cId="2139496264" sldId="471"/>
            <ac:spMk id="14" creationId="{C71ED6EE-4C7D-2542-90AA-1AAB6926381A}"/>
          </ac:spMkLst>
        </pc:spChg>
        <pc:spChg chg="mod">
          <ac:chgData name="Cannell, Michael B" userId="df291291-9ac9-42c2-a976-062f6e2ad9da" providerId="ADAL" clId="{0DDD6F53-13EB-F44C-890D-305B6CD9F211}" dt="2022-09-26T20:28:35.788" v="22" actId="404"/>
          <ac:spMkLst>
            <pc:docMk/>
            <pc:sldMk cId="2139496264" sldId="471"/>
            <ac:spMk id="15" creationId="{4FD360D3-FA08-404B-BCA7-1251E80F2247}"/>
          </ac:spMkLst>
        </pc:spChg>
        <pc:spChg chg="mod">
          <ac:chgData name="Cannell, Michael B" userId="df291291-9ac9-42c2-a976-062f6e2ad9da" providerId="ADAL" clId="{0DDD6F53-13EB-F44C-890D-305B6CD9F211}" dt="2022-09-26T20:28:35.788" v="22" actId="404"/>
          <ac:spMkLst>
            <pc:docMk/>
            <pc:sldMk cId="2139496264" sldId="471"/>
            <ac:spMk id="16" creationId="{891E744D-6A73-D24A-9960-29A8F8DAFE37}"/>
          </ac:spMkLst>
        </pc:spChg>
        <pc:spChg chg="mod">
          <ac:chgData name="Cannell, Michael B" userId="df291291-9ac9-42c2-a976-062f6e2ad9da" providerId="ADAL" clId="{0DDD6F53-13EB-F44C-890D-305B6CD9F211}" dt="2022-09-26T20:28:35.788" v="22" actId="404"/>
          <ac:spMkLst>
            <pc:docMk/>
            <pc:sldMk cId="2139496264" sldId="471"/>
            <ac:spMk id="17" creationId="{DF0642D2-01E9-2F4F-AF60-09A77FDD05A5}"/>
          </ac:spMkLst>
        </pc:spChg>
        <pc:spChg chg="mod">
          <ac:chgData name="Cannell, Michael B" userId="df291291-9ac9-42c2-a976-062f6e2ad9da" providerId="ADAL" clId="{0DDD6F53-13EB-F44C-890D-305B6CD9F211}" dt="2022-09-26T20:28:35.788" v="22" actId="404"/>
          <ac:spMkLst>
            <pc:docMk/>
            <pc:sldMk cId="2139496264" sldId="471"/>
            <ac:spMk id="18" creationId="{22F5C8E7-C6E3-C64F-8EF6-33EF89DA085C}"/>
          </ac:spMkLst>
        </pc:spChg>
        <pc:spChg chg="mod">
          <ac:chgData name="Cannell, Michael B" userId="df291291-9ac9-42c2-a976-062f6e2ad9da" providerId="ADAL" clId="{0DDD6F53-13EB-F44C-890D-305B6CD9F211}" dt="2022-09-26T20:28:35.788" v="22" actId="404"/>
          <ac:spMkLst>
            <pc:docMk/>
            <pc:sldMk cId="2139496264" sldId="471"/>
            <ac:spMk id="20" creationId="{6FE352AF-8C33-8845-B8B3-A17D7A8E0039}"/>
          </ac:spMkLst>
        </pc:spChg>
        <pc:spChg chg="mod">
          <ac:chgData name="Cannell, Michael B" userId="df291291-9ac9-42c2-a976-062f6e2ad9da" providerId="ADAL" clId="{0DDD6F53-13EB-F44C-890D-305B6CD9F211}" dt="2022-09-26T20:28:35.788" v="22" actId="404"/>
          <ac:spMkLst>
            <pc:docMk/>
            <pc:sldMk cId="2139496264" sldId="471"/>
            <ac:spMk id="21" creationId="{D4CC5A03-1FDC-E04F-9BF2-F4FC156307F4}"/>
          </ac:spMkLst>
        </pc:spChg>
        <pc:spChg chg="mod">
          <ac:chgData name="Cannell, Michael B" userId="df291291-9ac9-42c2-a976-062f6e2ad9da" providerId="ADAL" clId="{0DDD6F53-13EB-F44C-890D-305B6CD9F211}" dt="2022-09-26T20:28:35.788" v="22" actId="404"/>
          <ac:spMkLst>
            <pc:docMk/>
            <pc:sldMk cId="2139496264" sldId="471"/>
            <ac:spMk id="52" creationId="{19B07F61-7B5C-F84D-B91A-2D226ACAAD30}"/>
          </ac:spMkLst>
        </pc:spChg>
        <pc:spChg chg="mod">
          <ac:chgData name="Cannell, Michael B" userId="df291291-9ac9-42c2-a976-062f6e2ad9da" providerId="ADAL" clId="{0DDD6F53-13EB-F44C-890D-305B6CD9F211}" dt="2022-09-26T20:28:41.901" v="23" actId="1076"/>
          <ac:spMkLst>
            <pc:docMk/>
            <pc:sldMk cId="2139496264" sldId="471"/>
            <ac:spMk id="53" creationId="{BD89862C-4804-7F40-90DD-8D6197B3CD5C}"/>
          </ac:spMkLst>
        </pc:spChg>
        <pc:cxnChg chg="mod">
          <ac:chgData name="Cannell, Michael B" userId="df291291-9ac9-42c2-a976-062f6e2ad9da" providerId="ADAL" clId="{0DDD6F53-13EB-F44C-890D-305B6CD9F211}" dt="2022-09-26T20:28:41.901" v="23" actId="1076"/>
          <ac:cxnSpMkLst>
            <pc:docMk/>
            <pc:sldMk cId="2139496264" sldId="471"/>
            <ac:cxnSpMk id="55" creationId="{A76F4747-8C2C-2940-B7AD-4733506A39B5}"/>
          </ac:cxnSpMkLst>
        </pc:cxnChg>
      </pc:sldChg>
      <pc:sldChg chg="modSp mod">
        <pc:chgData name="Cannell, Michael B" userId="df291291-9ac9-42c2-a976-062f6e2ad9da" providerId="ADAL" clId="{0DDD6F53-13EB-F44C-890D-305B6CD9F211}" dt="2022-09-26T20:30:28.567" v="36" actId="404"/>
        <pc:sldMkLst>
          <pc:docMk/>
          <pc:sldMk cId="3877179382" sldId="483"/>
        </pc:sldMkLst>
        <pc:spChg chg="mod">
          <ac:chgData name="Cannell, Michael B" userId="df291291-9ac9-42c2-a976-062f6e2ad9da" providerId="ADAL" clId="{0DDD6F53-13EB-F44C-890D-305B6CD9F211}" dt="2022-09-26T20:30:21.136" v="35" actId="2711"/>
          <ac:spMkLst>
            <pc:docMk/>
            <pc:sldMk cId="3877179382" sldId="483"/>
            <ac:spMk id="4" creationId="{6E683DB5-9802-A741-86C3-5A54C69137ED}"/>
          </ac:spMkLst>
        </pc:spChg>
        <pc:spChg chg="mod">
          <ac:chgData name="Cannell, Michael B" userId="df291291-9ac9-42c2-a976-062f6e2ad9da" providerId="ADAL" clId="{0DDD6F53-13EB-F44C-890D-305B6CD9F211}" dt="2022-09-26T20:30:21.136" v="35" actId="2711"/>
          <ac:spMkLst>
            <pc:docMk/>
            <pc:sldMk cId="3877179382" sldId="483"/>
            <ac:spMk id="8" creationId="{8C4A4048-54FE-BD41-81C7-B4A174D619DE}"/>
          </ac:spMkLst>
        </pc:spChg>
        <pc:spChg chg="mod">
          <ac:chgData name="Cannell, Michael B" userId="df291291-9ac9-42c2-a976-062f6e2ad9da" providerId="ADAL" clId="{0DDD6F53-13EB-F44C-890D-305B6CD9F211}" dt="2022-09-26T20:30:21.136" v="35" actId="2711"/>
          <ac:spMkLst>
            <pc:docMk/>
            <pc:sldMk cId="3877179382" sldId="483"/>
            <ac:spMk id="15" creationId="{CA5EBB1B-FD10-9244-9C0E-8098FF613772}"/>
          </ac:spMkLst>
        </pc:spChg>
        <pc:spChg chg="mod">
          <ac:chgData name="Cannell, Michael B" userId="df291291-9ac9-42c2-a976-062f6e2ad9da" providerId="ADAL" clId="{0DDD6F53-13EB-F44C-890D-305B6CD9F211}" dt="2022-09-26T20:30:21.136" v="35" actId="2711"/>
          <ac:spMkLst>
            <pc:docMk/>
            <pc:sldMk cId="3877179382" sldId="483"/>
            <ac:spMk id="17" creationId="{51CE5D71-714C-8647-B31D-430128765103}"/>
          </ac:spMkLst>
        </pc:spChg>
        <pc:spChg chg="mod">
          <ac:chgData name="Cannell, Michael B" userId="df291291-9ac9-42c2-a976-062f6e2ad9da" providerId="ADAL" clId="{0DDD6F53-13EB-F44C-890D-305B6CD9F211}" dt="2022-09-26T20:30:21.136" v="35" actId="2711"/>
          <ac:spMkLst>
            <pc:docMk/>
            <pc:sldMk cId="3877179382" sldId="483"/>
            <ac:spMk id="21" creationId="{CDF54185-4612-3E4B-BA17-EEFC6732A3F6}"/>
          </ac:spMkLst>
        </pc:spChg>
        <pc:spChg chg="mod">
          <ac:chgData name="Cannell, Michael B" userId="df291291-9ac9-42c2-a976-062f6e2ad9da" providerId="ADAL" clId="{0DDD6F53-13EB-F44C-890D-305B6CD9F211}" dt="2022-09-26T20:30:21.136" v="35" actId="2711"/>
          <ac:spMkLst>
            <pc:docMk/>
            <pc:sldMk cId="3877179382" sldId="483"/>
            <ac:spMk id="24" creationId="{1238F6D8-B9F4-8E4D-A8EB-922B03E935DB}"/>
          </ac:spMkLst>
        </pc:spChg>
        <pc:spChg chg="mod">
          <ac:chgData name="Cannell, Michael B" userId="df291291-9ac9-42c2-a976-062f6e2ad9da" providerId="ADAL" clId="{0DDD6F53-13EB-F44C-890D-305B6CD9F211}" dt="2022-09-26T20:30:21.136" v="35" actId="2711"/>
          <ac:spMkLst>
            <pc:docMk/>
            <pc:sldMk cId="3877179382" sldId="483"/>
            <ac:spMk id="25" creationId="{DFDD173F-C20B-D349-94E3-9B5E7C450F59}"/>
          </ac:spMkLst>
        </pc:spChg>
        <pc:spChg chg="mod">
          <ac:chgData name="Cannell, Michael B" userId="df291291-9ac9-42c2-a976-062f6e2ad9da" providerId="ADAL" clId="{0DDD6F53-13EB-F44C-890D-305B6CD9F211}" dt="2022-09-26T20:30:21.136" v="35" actId="2711"/>
          <ac:spMkLst>
            <pc:docMk/>
            <pc:sldMk cId="3877179382" sldId="483"/>
            <ac:spMk id="29" creationId="{2B5878D5-A82E-D143-92F5-68B82606BED7}"/>
          </ac:spMkLst>
        </pc:spChg>
        <pc:spChg chg="mod">
          <ac:chgData name="Cannell, Michael B" userId="df291291-9ac9-42c2-a976-062f6e2ad9da" providerId="ADAL" clId="{0DDD6F53-13EB-F44C-890D-305B6CD9F211}" dt="2022-09-26T20:30:21.136" v="35" actId="2711"/>
          <ac:spMkLst>
            <pc:docMk/>
            <pc:sldMk cId="3877179382" sldId="483"/>
            <ac:spMk id="32" creationId="{2D056679-3D7E-D949-81B5-4477EE2358BB}"/>
          </ac:spMkLst>
        </pc:spChg>
        <pc:spChg chg="mod">
          <ac:chgData name="Cannell, Michael B" userId="df291291-9ac9-42c2-a976-062f6e2ad9da" providerId="ADAL" clId="{0DDD6F53-13EB-F44C-890D-305B6CD9F211}" dt="2022-09-26T20:30:21.136" v="35" actId="2711"/>
          <ac:spMkLst>
            <pc:docMk/>
            <pc:sldMk cId="3877179382" sldId="483"/>
            <ac:spMk id="37" creationId="{C4E372E3-4A80-0546-B81C-A48C509360F7}"/>
          </ac:spMkLst>
        </pc:spChg>
        <pc:spChg chg="mod">
          <ac:chgData name="Cannell, Michael B" userId="df291291-9ac9-42c2-a976-062f6e2ad9da" providerId="ADAL" clId="{0DDD6F53-13EB-F44C-890D-305B6CD9F211}" dt="2022-09-26T20:30:21.136" v="35" actId="2711"/>
          <ac:spMkLst>
            <pc:docMk/>
            <pc:sldMk cId="3877179382" sldId="483"/>
            <ac:spMk id="39" creationId="{42703C1A-1F9A-9644-9C38-C2F095911CEC}"/>
          </ac:spMkLst>
        </pc:spChg>
        <pc:spChg chg="mod">
          <ac:chgData name="Cannell, Michael B" userId="df291291-9ac9-42c2-a976-062f6e2ad9da" providerId="ADAL" clId="{0DDD6F53-13EB-F44C-890D-305B6CD9F211}" dt="2022-09-26T20:30:21.136" v="35" actId="2711"/>
          <ac:spMkLst>
            <pc:docMk/>
            <pc:sldMk cId="3877179382" sldId="483"/>
            <ac:spMk id="64" creationId="{7CC1C258-ECB9-FC47-A628-6F8AEFE90C14}"/>
          </ac:spMkLst>
        </pc:spChg>
        <pc:spChg chg="mod">
          <ac:chgData name="Cannell, Michael B" userId="df291291-9ac9-42c2-a976-062f6e2ad9da" providerId="ADAL" clId="{0DDD6F53-13EB-F44C-890D-305B6CD9F211}" dt="2022-09-26T20:30:21.136" v="35" actId="2711"/>
          <ac:spMkLst>
            <pc:docMk/>
            <pc:sldMk cId="3877179382" sldId="483"/>
            <ac:spMk id="67" creationId="{4BD09933-A7C5-7E49-8904-8D9AA8429634}"/>
          </ac:spMkLst>
        </pc:spChg>
        <pc:spChg chg="mod">
          <ac:chgData name="Cannell, Michael B" userId="df291291-9ac9-42c2-a976-062f6e2ad9da" providerId="ADAL" clId="{0DDD6F53-13EB-F44C-890D-305B6CD9F211}" dt="2022-09-26T20:30:21.136" v="35" actId="2711"/>
          <ac:spMkLst>
            <pc:docMk/>
            <pc:sldMk cId="3877179382" sldId="483"/>
            <ac:spMk id="71" creationId="{6313027D-9A35-414D-A5C4-D29EB8F3A9CB}"/>
          </ac:spMkLst>
        </pc:spChg>
        <pc:spChg chg="mod">
          <ac:chgData name="Cannell, Michael B" userId="df291291-9ac9-42c2-a976-062f6e2ad9da" providerId="ADAL" clId="{0DDD6F53-13EB-F44C-890D-305B6CD9F211}" dt="2022-09-26T20:30:21.136" v="35" actId="2711"/>
          <ac:spMkLst>
            <pc:docMk/>
            <pc:sldMk cId="3877179382" sldId="483"/>
            <ac:spMk id="73" creationId="{DB7AFB17-0843-1D4D-83C2-642E539FA68B}"/>
          </ac:spMkLst>
        </pc:spChg>
        <pc:spChg chg="mod">
          <ac:chgData name="Cannell, Michael B" userId="df291291-9ac9-42c2-a976-062f6e2ad9da" providerId="ADAL" clId="{0DDD6F53-13EB-F44C-890D-305B6CD9F211}" dt="2022-09-26T20:30:21.136" v="35" actId="2711"/>
          <ac:spMkLst>
            <pc:docMk/>
            <pc:sldMk cId="3877179382" sldId="483"/>
            <ac:spMk id="87" creationId="{B4719840-8A64-0544-8868-0A54B27D394E}"/>
          </ac:spMkLst>
        </pc:spChg>
        <pc:spChg chg="mod">
          <ac:chgData name="Cannell, Michael B" userId="df291291-9ac9-42c2-a976-062f6e2ad9da" providerId="ADAL" clId="{0DDD6F53-13EB-F44C-890D-305B6CD9F211}" dt="2022-09-26T20:30:21.136" v="35" actId="2711"/>
          <ac:spMkLst>
            <pc:docMk/>
            <pc:sldMk cId="3877179382" sldId="483"/>
            <ac:spMk id="103" creationId="{54248597-152C-F14C-931E-C65C0E1BDB72}"/>
          </ac:spMkLst>
        </pc:spChg>
        <pc:spChg chg="mod">
          <ac:chgData name="Cannell, Michael B" userId="df291291-9ac9-42c2-a976-062f6e2ad9da" providerId="ADAL" clId="{0DDD6F53-13EB-F44C-890D-305B6CD9F211}" dt="2022-09-26T20:30:21.136" v="35" actId="2711"/>
          <ac:spMkLst>
            <pc:docMk/>
            <pc:sldMk cId="3877179382" sldId="483"/>
            <ac:spMk id="105" creationId="{5467EDE8-40E7-2D46-9B25-255E9A84964D}"/>
          </ac:spMkLst>
        </pc:spChg>
        <pc:spChg chg="mod">
          <ac:chgData name="Cannell, Michael B" userId="df291291-9ac9-42c2-a976-062f6e2ad9da" providerId="ADAL" clId="{0DDD6F53-13EB-F44C-890D-305B6CD9F211}" dt="2022-09-26T20:30:21.136" v="35" actId="2711"/>
          <ac:spMkLst>
            <pc:docMk/>
            <pc:sldMk cId="3877179382" sldId="483"/>
            <ac:spMk id="107" creationId="{4F91EE1E-D3D3-9F46-96DF-2479034B4F8F}"/>
          </ac:spMkLst>
        </pc:spChg>
        <pc:spChg chg="mod">
          <ac:chgData name="Cannell, Michael B" userId="df291291-9ac9-42c2-a976-062f6e2ad9da" providerId="ADAL" clId="{0DDD6F53-13EB-F44C-890D-305B6CD9F211}" dt="2022-09-26T20:30:21.136" v="35" actId="2711"/>
          <ac:spMkLst>
            <pc:docMk/>
            <pc:sldMk cId="3877179382" sldId="483"/>
            <ac:spMk id="110" creationId="{FE313BA0-0FB2-664C-9DAC-334C53A65E69}"/>
          </ac:spMkLst>
        </pc:spChg>
        <pc:spChg chg="mod">
          <ac:chgData name="Cannell, Michael B" userId="df291291-9ac9-42c2-a976-062f6e2ad9da" providerId="ADAL" clId="{0DDD6F53-13EB-F44C-890D-305B6CD9F211}" dt="2022-09-26T20:30:21.136" v="35" actId="2711"/>
          <ac:spMkLst>
            <pc:docMk/>
            <pc:sldMk cId="3877179382" sldId="483"/>
            <ac:spMk id="114" creationId="{0044F9E3-AF0A-DE4B-A994-D5ACAFEC2353}"/>
          </ac:spMkLst>
        </pc:spChg>
        <pc:spChg chg="mod">
          <ac:chgData name="Cannell, Michael B" userId="df291291-9ac9-42c2-a976-062f6e2ad9da" providerId="ADAL" clId="{0DDD6F53-13EB-F44C-890D-305B6CD9F211}" dt="2022-09-26T20:30:21.136" v="35" actId="2711"/>
          <ac:spMkLst>
            <pc:docMk/>
            <pc:sldMk cId="3877179382" sldId="483"/>
            <ac:spMk id="117" creationId="{2D120DE9-E290-F643-BA96-3193AB281383}"/>
          </ac:spMkLst>
        </pc:spChg>
        <pc:spChg chg="mod">
          <ac:chgData name="Cannell, Michael B" userId="df291291-9ac9-42c2-a976-062f6e2ad9da" providerId="ADAL" clId="{0DDD6F53-13EB-F44C-890D-305B6CD9F211}" dt="2022-09-26T20:30:21.136" v="35" actId="2711"/>
          <ac:spMkLst>
            <pc:docMk/>
            <pc:sldMk cId="3877179382" sldId="483"/>
            <ac:spMk id="121" creationId="{6566A77B-A2F4-E44A-A1C4-EF2EDA31A7CF}"/>
          </ac:spMkLst>
        </pc:spChg>
        <pc:spChg chg="mod">
          <ac:chgData name="Cannell, Michael B" userId="df291291-9ac9-42c2-a976-062f6e2ad9da" providerId="ADAL" clId="{0DDD6F53-13EB-F44C-890D-305B6CD9F211}" dt="2022-09-26T20:30:21.136" v="35" actId="2711"/>
          <ac:spMkLst>
            <pc:docMk/>
            <pc:sldMk cId="3877179382" sldId="483"/>
            <ac:spMk id="123" creationId="{B5735853-4170-E847-BEF3-7CC0ADAF20B9}"/>
          </ac:spMkLst>
        </pc:spChg>
        <pc:spChg chg="mod">
          <ac:chgData name="Cannell, Michael B" userId="df291291-9ac9-42c2-a976-062f6e2ad9da" providerId="ADAL" clId="{0DDD6F53-13EB-F44C-890D-305B6CD9F211}" dt="2022-09-26T20:30:21.136" v="35" actId="2711"/>
          <ac:spMkLst>
            <pc:docMk/>
            <pc:sldMk cId="3877179382" sldId="483"/>
            <ac:spMk id="154" creationId="{FEEA49E7-AFFF-2642-9AE3-9F56E8E5F113}"/>
          </ac:spMkLst>
        </pc:spChg>
        <pc:spChg chg="mod">
          <ac:chgData name="Cannell, Michael B" userId="df291291-9ac9-42c2-a976-062f6e2ad9da" providerId="ADAL" clId="{0DDD6F53-13EB-F44C-890D-305B6CD9F211}" dt="2022-09-26T20:30:21.136" v="35" actId="2711"/>
          <ac:spMkLst>
            <pc:docMk/>
            <pc:sldMk cId="3877179382" sldId="483"/>
            <ac:spMk id="155" creationId="{65CE35E0-9CB8-B148-9FD2-F74ED3F8F25F}"/>
          </ac:spMkLst>
        </pc:spChg>
        <pc:spChg chg="mod">
          <ac:chgData name="Cannell, Michael B" userId="df291291-9ac9-42c2-a976-062f6e2ad9da" providerId="ADAL" clId="{0DDD6F53-13EB-F44C-890D-305B6CD9F211}" dt="2022-09-26T20:30:21.136" v="35" actId="2711"/>
          <ac:spMkLst>
            <pc:docMk/>
            <pc:sldMk cId="3877179382" sldId="483"/>
            <ac:spMk id="156" creationId="{C3F613F7-1172-3849-84EE-2C4F2F3CBA8A}"/>
          </ac:spMkLst>
        </pc:spChg>
        <pc:spChg chg="mod">
          <ac:chgData name="Cannell, Michael B" userId="df291291-9ac9-42c2-a976-062f6e2ad9da" providerId="ADAL" clId="{0DDD6F53-13EB-F44C-890D-305B6CD9F211}" dt="2022-09-26T20:30:21.136" v="35" actId="2711"/>
          <ac:spMkLst>
            <pc:docMk/>
            <pc:sldMk cId="3877179382" sldId="483"/>
            <ac:spMk id="157" creationId="{91B98501-D21B-6847-A364-A14346ED8C6C}"/>
          </ac:spMkLst>
        </pc:spChg>
        <pc:spChg chg="mod">
          <ac:chgData name="Cannell, Michael B" userId="df291291-9ac9-42c2-a976-062f6e2ad9da" providerId="ADAL" clId="{0DDD6F53-13EB-F44C-890D-305B6CD9F211}" dt="2022-09-26T20:30:21.136" v="35" actId="2711"/>
          <ac:spMkLst>
            <pc:docMk/>
            <pc:sldMk cId="3877179382" sldId="483"/>
            <ac:spMk id="164" creationId="{B4389E0A-CD77-144F-91BE-FABD4071592E}"/>
          </ac:spMkLst>
        </pc:spChg>
        <pc:spChg chg="mod">
          <ac:chgData name="Cannell, Michael B" userId="df291291-9ac9-42c2-a976-062f6e2ad9da" providerId="ADAL" clId="{0DDD6F53-13EB-F44C-890D-305B6CD9F211}" dt="2022-09-26T20:30:21.136" v="35" actId="2711"/>
          <ac:spMkLst>
            <pc:docMk/>
            <pc:sldMk cId="3877179382" sldId="483"/>
            <ac:spMk id="165" creationId="{764B5AC4-D435-A54A-BF25-8C376C8B44EA}"/>
          </ac:spMkLst>
        </pc:spChg>
        <pc:spChg chg="mod">
          <ac:chgData name="Cannell, Michael B" userId="df291291-9ac9-42c2-a976-062f6e2ad9da" providerId="ADAL" clId="{0DDD6F53-13EB-F44C-890D-305B6CD9F211}" dt="2022-09-26T20:30:21.136" v="35" actId="2711"/>
          <ac:spMkLst>
            <pc:docMk/>
            <pc:sldMk cId="3877179382" sldId="483"/>
            <ac:spMk id="166" creationId="{0D0D52ED-3848-C54A-B444-F0A6CAC5A5EF}"/>
          </ac:spMkLst>
        </pc:spChg>
        <pc:spChg chg="mod">
          <ac:chgData name="Cannell, Michael B" userId="df291291-9ac9-42c2-a976-062f6e2ad9da" providerId="ADAL" clId="{0DDD6F53-13EB-F44C-890D-305B6CD9F211}" dt="2022-09-26T20:30:21.136" v="35" actId="2711"/>
          <ac:spMkLst>
            <pc:docMk/>
            <pc:sldMk cId="3877179382" sldId="483"/>
            <ac:spMk id="167" creationId="{2CF6B5CD-FC34-1546-B2F6-EE27E342AF24}"/>
          </ac:spMkLst>
        </pc:spChg>
        <pc:spChg chg="mod">
          <ac:chgData name="Cannell, Michael B" userId="df291291-9ac9-42c2-a976-062f6e2ad9da" providerId="ADAL" clId="{0DDD6F53-13EB-F44C-890D-305B6CD9F211}" dt="2022-09-26T20:30:21.136" v="35" actId="2711"/>
          <ac:spMkLst>
            <pc:docMk/>
            <pc:sldMk cId="3877179382" sldId="483"/>
            <ac:spMk id="205" creationId="{15B279FB-2C16-C341-A1E1-9C9F87BCC796}"/>
          </ac:spMkLst>
        </pc:spChg>
        <pc:spChg chg="mod">
          <ac:chgData name="Cannell, Michael B" userId="df291291-9ac9-42c2-a976-062f6e2ad9da" providerId="ADAL" clId="{0DDD6F53-13EB-F44C-890D-305B6CD9F211}" dt="2022-09-26T20:30:21.136" v="35" actId="2711"/>
          <ac:spMkLst>
            <pc:docMk/>
            <pc:sldMk cId="3877179382" sldId="483"/>
            <ac:spMk id="206" creationId="{5C69BAC4-DDBD-2841-97E0-D306FC6428EF}"/>
          </ac:spMkLst>
        </pc:spChg>
        <pc:spChg chg="mod">
          <ac:chgData name="Cannell, Michael B" userId="df291291-9ac9-42c2-a976-062f6e2ad9da" providerId="ADAL" clId="{0DDD6F53-13EB-F44C-890D-305B6CD9F211}" dt="2022-09-26T20:30:21.136" v="35" actId="2711"/>
          <ac:spMkLst>
            <pc:docMk/>
            <pc:sldMk cId="3877179382" sldId="483"/>
            <ac:spMk id="207" creationId="{488FB599-B9A0-4741-B157-F533FE3E505D}"/>
          </ac:spMkLst>
        </pc:spChg>
        <pc:spChg chg="mod">
          <ac:chgData name="Cannell, Michael B" userId="df291291-9ac9-42c2-a976-062f6e2ad9da" providerId="ADAL" clId="{0DDD6F53-13EB-F44C-890D-305B6CD9F211}" dt="2022-09-26T20:30:21.136" v="35" actId="2711"/>
          <ac:spMkLst>
            <pc:docMk/>
            <pc:sldMk cId="3877179382" sldId="483"/>
            <ac:spMk id="208" creationId="{AB31733A-57E1-5D43-A0D3-509647940DB4}"/>
          </ac:spMkLst>
        </pc:spChg>
        <pc:spChg chg="mod">
          <ac:chgData name="Cannell, Michael B" userId="df291291-9ac9-42c2-a976-062f6e2ad9da" providerId="ADAL" clId="{0DDD6F53-13EB-F44C-890D-305B6CD9F211}" dt="2022-09-26T20:30:21.136" v="35" actId="2711"/>
          <ac:spMkLst>
            <pc:docMk/>
            <pc:sldMk cId="3877179382" sldId="483"/>
            <ac:spMk id="209" creationId="{0879B93D-4679-F547-AE84-B7BD5C27BA3E}"/>
          </ac:spMkLst>
        </pc:spChg>
        <pc:spChg chg="mod">
          <ac:chgData name="Cannell, Michael B" userId="df291291-9ac9-42c2-a976-062f6e2ad9da" providerId="ADAL" clId="{0DDD6F53-13EB-F44C-890D-305B6CD9F211}" dt="2022-09-26T20:30:21.136" v="35" actId="2711"/>
          <ac:spMkLst>
            <pc:docMk/>
            <pc:sldMk cId="3877179382" sldId="483"/>
            <ac:spMk id="210" creationId="{244241B3-D509-D240-AEDA-D608420D9BD5}"/>
          </ac:spMkLst>
        </pc:spChg>
        <pc:spChg chg="mod">
          <ac:chgData name="Cannell, Michael B" userId="df291291-9ac9-42c2-a976-062f6e2ad9da" providerId="ADAL" clId="{0DDD6F53-13EB-F44C-890D-305B6CD9F211}" dt="2022-09-26T20:30:21.136" v="35" actId="2711"/>
          <ac:spMkLst>
            <pc:docMk/>
            <pc:sldMk cId="3877179382" sldId="483"/>
            <ac:spMk id="211" creationId="{563FAABA-EB64-554F-9CD0-9A7DBCF1AFB2}"/>
          </ac:spMkLst>
        </pc:spChg>
        <pc:spChg chg="mod">
          <ac:chgData name="Cannell, Michael B" userId="df291291-9ac9-42c2-a976-062f6e2ad9da" providerId="ADAL" clId="{0DDD6F53-13EB-F44C-890D-305B6CD9F211}" dt="2022-09-26T20:30:21.136" v="35" actId="2711"/>
          <ac:spMkLst>
            <pc:docMk/>
            <pc:sldMk cId="3877179382" sldId="483"/>
            <ac:spMk id="223" creationId="{046030DC-EAEA-A240-B8A9-B74A273A0AF7}"/>
          </ac:spMkLst>
        </pc:spChg>
        <pc:spChg chg="mod">
          <ac:chgData name="Cannell, Michael B" userId="df291291-9ac9-42c2-a976-062f6e2ad9da" providerId="ADAL" clId="{0DDD6F53-13EB-F44C-890D-305B6CD9F211}" dt="2022-09-26T20:30:21.136" v="35" actId="2711"/>
          <ac:spMkLst>
            <pc:docMk/>
            <pc:sldMk cId="3877179382" sldId="483"/>
            <ac:spMk id="224" creationId="{223B8A3C-EBFD-F747-B256-145690CB28D0}"/>
          </ac:spMkLst>
        </pc:spChg>
        <pc:spChg chg="mod">
          <ac:chgData name="Cannell, Michael B" userId="df291291-9ac9-42c2-a976-062f6e2ad9da" providerId="ADAL" clId="{0DDD6F53-13EB-F44C-890D-305B6CD9F211}" dt="2022-09-26T20:30:21.136" v="35" actId="2711"/>
          <ac:spMkLst>
            <pc:docMk/>
            <pc:sldMk cId="3877179382" sldId="483"/>
            <ac:spMk id="225" creationId="{B8464313-5E55-D44C-ACDB-75866DD2032B}"/>
          </ac:spMkLst>
        </pc:spChg>
        <pc:spChg chg="mod">
          <ac:chgData name="Cannell, Michael B" userId="df291291-9ac9-42c2-a976-062f6e2ad9da" providerId="ADAL" clId="{0DDD6F53-13EB-F44C-890D-305B6CD9F211}" dt="2022-09-26T20:30:21.136" v="35" actId="2711"/>
          <ac:spMkLst>
            <pc:docMk/>
            <pc:sldMk cId="3877179382" sldId="483"/>
            <ac:spMk id="226" creationId="{2F5A5B8E-DBED-5D49-9DD3-8ADDBA0DEAC0}"/>
          </ac:spMkLst>
        </pc:spChg>
        <pc:spChg chg="mod">
          <ac:chgData name="Cannell, Michael B" userId="df291291-9ac9-42c2-a976-062f6e2ad9da" providerId="ADAL" clId="{0DDD6F53-13EB-F44C-890D-305B6CD9F211}" dt="2022-09-26T20:30:21.136" v="35" actId="2711"/>
          <ac:spMkLst>
            <pc:docMk/>
            <pc:sldMk cId="3877179382" sldId="483"/>
            <ac:spMk id="236" creationId="{3CC5DBB0-8453-154D-83EC-2FA42EAA1BA2}"/>
          </ac:spMkLst>
        </pc:spChg>
        <pc:spChg chg="mod">
          <ac:chgData name="Cannell, Michael B" userId="df291291-9ac9-42c2-a976-062f6e2ad9da" providerId="ADAL" clId="{0DDD6F53-13EB-F44C-890D-305B6CD9F211}" dt="2022-09-26T20:30:21.136" v="35" actId="2711"/>
          <ac:spMkLst>
            <pc:docMk/>
            <pc:sldMk cId="3877179382" sldId="483"/>
            <ac:spMk id="238" creationId="{33482B3E-38DB-804B-BB43-26D31B960CF9}"/>
          </ac:spMkLst>
        </pc:spChg>
        <pc:spChg chg="mod">
          <ac:chgData name="Cannell, Michael B" userId="df291291-9ac9-42c2-a976-062f6e2ad9da" providerId="ADAL" clId="{0DDD6F53-13EB-F44C-890D-305B6CD9F211}" dt="2022-09-26T20:30:21.136" v="35" actId="2711"/>
          <ac:spMkLst>
            <pc:docMk/>
            <pc:sldMk cId="3877179382" sldId="483"/>
            <ac:spMk id="239" creationId="{519DC60D-123D-4248-8EE6-495F430C9917}"/>
          </ac:spMkLst>
        </pc:spChg>
        <pc:spChg chg="mod">
          <ac:chgData name="Cannell, Michael B" userId="df291291-9ac9-42c2-a976-062f6e2ad9da" providerId="ADAL" clId="{0DDD6F53-13EB-F44C-890D-305B6CD9F211}" dt="2022-09-26T20:30:21.136" v="35" actId="2711"/>
          <ac:spMkLst>
            <pc:docMk/>
            <pc:sldMk cId="3877179382" sldId="483"/>
            <ac:spMk id="240" creationId="{097F87A4-7ADA-D446-A098-7075E4091856}"/>
          </ac:spMkLst>
        </pc:spChg>
        <pc:spChg chg="mod">
          <ac:chgData name="Cannell, Michael B" userId="df291291-9ac9-42c2-a976-062f6e2ad9da" providerId="ADAL" clId="{0DDD6F53-13EB-F44C-890D-305B6CD9F211}" dt="2022-09-26T20:30:21.136" v="35" actId="2711"/>
          <ac:spMkLst>
            <pc:docMk/>
            <pc:sldMk cId="3877179382" sldId="483"/>
            <ac:spMk id="241" creationId="{0BE3B999-7E85-4C42-AA79-71C1C994C02F}"/>
          </ac:spMkLst>
        </pc:spChg>
        <pc:spChg chg="mod">
          <ac:chgData name="Cannell, Michael B" userId="df291291-9ac9-42c2-a976-062f6e2ad9da" providerId="ADAL" clId="{0DDD6F53-13EB-F44C-890D-305B6CD9F211}" dt="2022-09-26T20:30:21.136" v="35" actId="2711"/>
          <ac:spMkLst>
            <pc:docMk/>
            <pc:sldMk cId="3877179382" sldId="483"/>
            <ac:spMk id="242" creationId="{5D16F66A-F215-3745-B43C-45AE47B3BF5D}"/>
          </ac:spMkLst>
        </pc:spChg>
        <pc:spChg chg="mod">
          <ac:chgData name="Cannell, Michael B" userId="df291291-9ac9-42c2-a976-062f6e2ad9da" providerId="ADAL" clId="{0DDD6F53-13EB-F44C-890D-305B6CD9F211}" dt="2022-09-26T20:30:21.136" v="35" actId="2711"/>
          <ac:spMkLst>
            <pc:docMk/>
            <pc:sldMk cId="3877179382" sldId="483"/>
            <ac:spMk id="243" creationId="{BA1D44AB-9FA1-2847-8215-5C394CD62A8B}"/>
          </ac:spMkLst>
        </pc:spChg>
        <pc:spChg chg="mod">
          <ac:chgData name="Cannell, Michael B" userId="df291291-9ac9-42c2-a976-062f6e2ad9da" providerId="ADAL" clId="{0DDD6F53-13EB-F44C-890D-305B6CD9F211}" dt="2022-09-26T20:30:21.136" v="35" actId="2711"/>
          <ac:spMkLst>
            <pc:docMk/>
            <pc:sldMk cId="3877179382" sldId="483"/>
            <ac:spMk id="244" creationId="{0F47FE81-1B29-4641-9878-86F51A59C53F}"/>
          </ac:spMkLst>
        </pc:spChg>
        <pc:spChg chg="mod">
          <ac:chgData name="Cannell, Michael B" userId="df291291-9ac9-42c2-a976-062f6e2ad9da" providerId="ADAL" clId="{0DDD6F53-13EB-F44C-890D-305B6CD9F211}" dt="2022-09-26T20:30:21.136" v="35" actId="2711"/>
          <ac:spMkLst>
            <pc:docMk/>
            <pc:sldMk cId="3877179382" sldId="483"/>
            <ac:spMk id="245" creationId="{644C7FFE-CC9C-DA4A-A66D-70CFB5BE1ED5}"/>
          </ac:spMkLst>
        </pc:spChg>
        <pc:spChg chg="mod">
          <ac:chgData name="Cannell, Michael B" userId="df291291-9ac9-42c2-a976-062f6e2ad9da" providerId="ADAL" clId="{0DDD6F53-13EB-F44C-890D-305B6CD9F211}" dt="2022-09-26T20:30:21.136" v="35" actId="2711"/>
          <ac:spMkLst>
            <pc:docMk/>
            <pc:sldMk cId="3877179382" sldId="483"/>
            <ac:spMk id="248" creationId="{6FA9AE6B-71C3-9D42-9744-FED124AD593A}"/>
          </ac:spMkLst>
        </pc:spChg>
        <pc:spChg chg="mod">
          <ac:chgData name="Cannell, Michael B" userId="df291291-9ac9-42c2-a976-062f6e2ad9da" providerId="ADAL" clId="{0DDD6F53-13EB-F44C-890D-305B6CD9F211}" dt="2022-09-26T20:30:21.136" v="35" actId="2711"/>
          <ac:spMkLst>
            <pc:docMk/>
            <pc:sldMk cId="3877179382" sldId="483"/>
            <ac:spMk id="253" creationId="{D3DB60B9-D242-144E-BE60-BCDEC74DA095}"/>
          </ac:spMkLst>
        </pc:spChg>
        <pc:spChg chg="mod">
          <ac:chgData name="Cannell, Michael B" userId="df291291-9ac9-42c2-a976-062f6e2ad9da" providerId="ADAL" clId="{0DDD6F53-13EB-F44C-890D-305B6CD9F211}" dt="2022-09-26T20:30:21.136" v="35" actId="2711"/>
          <ac:spMkLst>
            <pc:docMk/>
            <pc:sldMk cId="3877179382" sldId="483"/>
            <ac:spMk id="254" creationId="{047F6BA7-0B84-C746-8FAA-A11CE6FE7764}"/>
          </ac:spMkLst>
        </pc:spChg>
        <pc:spChg chg="mod">
          <ac:chgData name="Cannell, Michael B" userId="df291291-9ac9-42c2-a976-062f6e2ad9da" providerId="ADAL" clId="{0DDD6F53-13EB-F44C-890D-305B6CD9F211}" dt="2022-09-26T20:30:21.136" v="35" actId="2711"/>
          <ac:spMkLst>
            <pc:docMk/>
            <pc:sldMk cId="3877179382" sldId="483"/>
            <ac:spMk id="255" creationId="{A36A597A-BE00-3946-97D7-69A205CAE4C6}"/>
          </ac:spMkLst>
        </pc:spChg>
        <pc:spChg chg="mod">
          <ac:chgData name="Cannell, Michael B" userId="df291291-9ac9-42c2-a976-062f6e2ad9da" providerId="ADAL" clId="{0DDD6F53-13EB-F44C-890D-305B6CD9F211}" dt="2022-09-26T20:30:21.136" v="35" actId="2711"/>
          <ac:spMkLst>
            <pc:docMk/>
            <pc:sldMk cId="3877179382" sldId="483"/>
            <ac:spMk id="256" creationId="{F8EF0C67-9F53-B74B-8EA8-D2F6CF169A2E}"/>
          </ac:spMkLst>
        </pc:spChg>
        <pc:spChg chg="mod">
          <ac:chgData name="Cannell, Michael B" userId="df291291-9ac9-42c2-a976-062f6e2ad9da" providerId="ADAL" clId="{0DDD6F53-13EB-F44C-890D-305B6CD9F211}" dt="2022-09-26T20:30:21.136" v="35" actId="2711"/>
          <ac:spMkLst>
            <pc:docMk/>
            <pc:sldMk cId="3877179382" sldId="483"/>
            <ac:spMk id="258" creationId="{803BC9D6-1244-5543-8A63-6285B56DBA61}"/>
          </ac:spMkLst>
        </pc:spChg>
        <pc:spChg chg="mod">
          <ac:chgData name="Cannell, Michael B" userId="df291291-9ac9-42c2-a976-062f6e2ad9da" providerId="ADAL" clId="{0DDD6F53-13EB-F44C-890D-305B6CD9F211}" dt="2022-09-26T20:30:21.136" v="35" actId="2711"/>
          <ac:spMkLst>
            <pc:docMk/>
            <pc:sldMk cId="3877179382" sldId="483"/>
            <ac:spMk id="259" creationId="{C3E4EB33-7E2C-304E-8A04-5192202BB89C}"/>
          </ac:spMkLst>
        </pc:spChg>
        <pc:spChg chg="mod">
          <ac:chgData name="Cannell, Michael B" userId="df291291-9ac9-42c2-a976-062f6e2ad9da" providerId="ADAL" clId="{0DDD6F53-13EB-F44C-890D-305B6CD9F211}" dt="2022-09-26T20:30:28.567" v="36" actId="404"/>
          <ac:spMkLst>
            <pc:docMk/>
            <pc:sldMk cId="3877179382" sldId="483"/>
            <ac:spMk id="268" creationId="{891A7A76-8064-CB45-BA34-0C14AB9A31B4}"/>
          </ac:spMkLst>
        </pc:spChg>
        <pc:spChg chg="mod">
          <ac:chgData name="Cannell, Michael B" userId="df291291-9ac9-42c2-a976-062f6e2ad9da" providerId="ADAL" clId="{0DDD6F53-13EB-F44C-890D-305B6CD9F211}" dt="2022-09-26T20:30:21.136" v="35" actId="2711"/>
          <ac:spMkLst>
            <pc:docMk/>
            <pc:sldMk cId="3877179382" sldId="483"/>
            <ac:spMk id="270" creationId="{8E35D392-E4A0-6642-815E-5B6E401B76CB}"/>
          </ac:spMkLst>
        </pc:spChg>
        <pc:spChg chg="mod">
          <ac:chgData name="Cannell, Michael B" userId="df291291-9ac9-42c2-a976-062f6e2ad9da" providerId="ADAL" clId="{0DDD6F53-13EB-F44C-890D-305B6CD9F211}" dt="2022-09-26T20:30:21.136" v="35" actId="2711"/>
          <ac:spMkLst>
            <pc:docMk/>
            <pc:sldMk cId="3877179382" sldId="483"/>
            <ac:spMk id="271" creationId="{8B6EADCE-D74E-FA4F-9F44-E614EBDBD37E}"/>
          </ac:spMkLst>
        </pc:spChg>
        <pc:spChg chg="mod">
          <ac:chgData name="Cannell, Michael B" userId="df291291-9ac9-42c2-a976-062f6e2ad9da" providerId="ADAL" clId="{0DDD6F53-13EB-F44C-890D-305B6CD9F211}" dt="2022-09-26T20:30:21.136" v="35" actId="2711"/>
          <ac:spMkLst>
            <pc:docMk/>
            <pc:sldMk cId="3877179382" sldId="483"/>
            <ac:spMk id="272" creationId="{1E1B1A26-9E8C-BA41-BE41-9B024065C9A2}"/>
          </ac:spMkLst>
        </pc:spChg>
        <pc:spChg chg="mod">
          <ac:chgData name="Cannell, Michael B" userId="df291291-9ac9-42c2-a976-062f6e2ad9da" providerId="ADAL" clId="{0DDD6F53-13EB-F44C-890D-305B6CD9F211}" dt="2022-09-26T20:30:21.136" v="35" actId="2711"/>
          <ac:spMkLst>
            <pc:docMk/>
            <pc:sldMk cId="3877179382" sldId="483"/>
            <ac:spMk id="273" creationId="{BDEBB053-DD95-544E-A634-8B5087E02A7C}"/>
          </ac:spMkLst>
        </pc:spChg>
        <pc:spChg chg="mod">
          <ac:chgData name="Cannell, Michael B" userId="df291291-9ac9-42c2-a976-062f6e2ad9da" providerId="ADAL" clId="{0DDD6F53-13EB-F44C-890D-305B6CD9F211}" dt="2022-09-26T20:30:21.136" v="35" actId="2711"/>
          <ac:spMkLst>
            <pc:docMk/>
            <pc:sldMk cId="3877179382" sldId="483"/>
            <ac:spMk id="274" creationId="{927609C9-C613-CF4B-85F7-33F8A315781E}"/>
          </ac:spMkLst>
        </pc:spChg>
        <pc:spChg chg="mod">
          <ac:chgData name="Cannell, Michael B" userId="df291291-9ac9-42c2-a976-062f6e2ad9da" providerId="ADAL" clId="{0DDD6F53-13EB-F44C-890D-305B6CD9F211}" dt="2022-09-26T20:30:21.136" v="35" actId="2711"/>
          <ac:spMkLst>
            <pc:docMk/>
            <pc:sldMk cId="3877179382" sldId="483"/>
            <ac:spMk id="275" creationId="{DA4E2004-A41E-AB48-B219-0029423C9A68}"/>
          </ac:spMkLst>
        </pc:spChg>
        <pc:spChg chg="mod">
          <ac:chgData name="Cannell, Michael B" userId="df291291-9ac9-42c2-a976-062f6e2ad9da" providerId="ADAL" clId="{0DDD6F53-13EB-F44C-890D-305B6CD9F211}" dt="2022-09-26T20:30:21.136" v="35" actId="2711"/>
          <ac:spMkLst>
            <pc:docMk/>
            <pc:sldMk cId="3877179382" sldId="483"/>
            <ac:spMk id="276" creationId="{D3108803-36AF-7B46-808C-FF2F0F56F1EC}"/>
          </ac:spMkLst>
        </pc:spChg>
        <pc:spChg chg="mod">
          <ac:chgData name="Cannell, Michael B" userId="df291291-9ac9-42c2-a976-062f6e2ad9da" providerId="ADAL" clId="{0DDD6F53-13EB-F44C-890D-305B6CD9F211}" dt="2022-09-26T20:30:21.136" v="35" actId="2711"/>
          <ac:spMkLst>
            <pc:docMk/>
            <pc:sldMk cId="3877179382" sldId="483"/>
            <ac:spMk id="277" creationId="{8557FF50-AA20-5C47-9CC6-D037CA5E1FEC}"/>
          </ac:spMkLst>
        </pc:spChg>
        <pc:spChg chg="mod">
          <ac:chgData name="Cannell, Michael B" userId="df291291-9ac9-42c2-a976-062f6e2ad9da" providerId="ADAL" clId="{0DDD6F53-13EB-F44C-890D-305B6CD9F211}" dt="2022-09-26T20:30:21.136" v="35" actId="2711"/>
          <ac:spMkLst>
            <pc:docMk/>
            <pc:sldMk cId="3877179382" sldId="483"/>
            <ac:spMk id="278" creationId="{CDD29DAF-E544-2941-944D-F88B68316E6D}"/>
          </ac:spMkLst>
        </pc:spChg>
        <pc:spChg chg="mod">
          <ac:chgData name="Cannell, Michael B" userId="df291291-9ac9-42c2-a976-062f6e2ad9da" providerId="ADAL" clId="{0DDD6F53-13EB-F44C-890D-305B6CD9F211}" dt="2022-09-26T20:30:21.136" v="35" actId="2711"/>
          <ac:spMkLst>
            <pc:docMk/>
            <pc:sldMk cId="3877179382" sldId="483"/>
            <ac:spMk id="279" creationId="{83D3058D-DCAE-CD47-8A79-4234008DEE83}"/>
          </ac:spMkLst>
        </pc:spChg>
        <pc:spChg chg="mod">
          <ac:chgData name="Cannell, Michael B" userId="df291291-9ac9-42c2-a976-062f6e2ad9da" providerId="ADAL" clId="{0DDD6F53-13EB-F44C-890D-305B6CD9F211}" dt="2022-09-26T20:30:21.136" v="35" actId="2711"/>
          <ac:spMkLst>
            <pc:docMk/>
            <pc:sldMk cId="3877179382" sldId="483"/>
            <ac:spMk id="280" creationId="{DF6450E8-9B7E-4A42-82E1-DFA81EFBE7AE}"/>
          </ac:spMkLst>
        </pc:spChg>
        <pc:spChg chg="mod">
          <ac:chgData name="Cannell, Michael B" userId="df291291-9ac9-42c2-a976-062f6e2ad9da" providerId="ADAL" clId="{0DDD6F53-13EB-F44C-890D-305B6CD9F211}" dt="2022-09-26T20:30:21.136" v="35" actId="2711"/>
          <ac:spMkLst>
            <pc:docMk/>
            <pc:sldMk cId="3877179382" sldId="483"/>
            <ac:spMk id="281" creationId="{6EEF8DC0-3CAD-584F-BDFA-B858B33DECC6}"/>
          </ac:spMkLst>
        </pc:spChg>
        <pc:spChg chg="mod">
          <ac:chgData name="Cannell, Michael B" userId="df291291-9ac9-42c2-a976-062f6e2ad9da" providerId="ADAL" clId="{0DDD6F53-13EB-F44C-890D-305B6CD9F211}" dt="2022-09-26T20:30:21.136" v="35" actId="2711"/>
          <ac:spMkLst>
            <pc:docMk/>
            <pc:sldMk cId="3877179382" sldId="483"/>
            <ac:spMk id="282" creationId="{58826C79-C257-1946-8B47-60CA1EA8608F}"/>
          </ac:spMkLst>
        </pc:spChg>
        <pc:spChg chg="mod">
          <ac:chgData name="Cannell, Michael B" userId="df291291-9ac9-42c2-a976-062f6e2ad9da" providerId="ADAL" clId="{0DDD6F53-13EB-F44C-890D-305B6CD9F211}" dt="2022-09-26T20:30:21.136" v="35" actId="2711"/>
          <ac:spMkLst>
            <pc:docMk/>
            <pc:sldMk cId="3877179382" sldId="483"/>
            <ac:spMk id="283" creationId="{8959E3CB-AC7F-414B-B567-20B6236DA3DF}"/>
          </ac:spMkLst>
        </pc:spChg>
        <pc:spChg chg="mod">
          <ac:chgData name="Cannell, Michael B" userId="df291291-9ac9-42c2-a976-062f6e2ad9da" providerId="ADAL" clId="{0DDD6F53-13EB-F44C-890D-305B6CD9F211}" dt="2022-09-26T20:30:21.136" v="35" actId="2711"/>
          <ac:spMkLst>
            <pc:docMk/>
            <pc:sldMk cId="3877179382" sldId="483"/>
            <ac:spMk id="284" creationId="{7E5A3AA3-B69C-D94C-9E0C-440C7C766BEC}"/>
          </ac:spMkLst>
        </pc:spChg>
        <pc:spChg chg="mod">
          <ac:chgData name="Cannell, Michael B" userId="df291291-9ac9-42c2-a976-062f6e2ad9da" providerId="ADAL" clId="{0DDD6F53-13EB-F44C-890D-305B6CD9F211}" dt="2022-09-26T20:30:21.136" v="35" actId="2711"/>
          <ac:spMkLst>
            <pc:docMk/>
            <pc:sldMk cId="3877179382" sldId="483"/>
            <ac:spMk id="285" creationId="{CE7DB5B7-FB32-AC4D-9D05-7CC9A4CBAB0F}"/>
          </ac:spMkLst>
        </pc:spChg>
        <pc:spChg chg="mod">
          <ac:chgData name="Cannell, Michael B" userId="df291291-9ac9-42c2-a976-062f6e2ad9da" providerId="ADAL" clId="{0DDD6F53-13EB-F44C-890D-305B6CD9F211}" dt="2022-09-26T20:30:21.136" v="35" actId="2711"/>
          <ac:spMkLst>
            <pc:docMk/>
            <pc:sldMk cId="3877179382" sldId="483"/>
            <ac:spMk id="286" creationId="{6DB7A1CA-E2A2-E74B-A848-BC1D8B004FC1}"/>
          </ac:spMkLst>
        </pc:spChg>
        <pc:spChg chg="mod">
          <ac:chgData name="Cannell, Michael B" userId="df291291-9ac9-42c2-a976-062f6e2ad9da" providerId="ADAL" clId="{0DDD6F53-13EB-F44C-890D-305B6CD9F211}" dt="2022-09-26T20:30:21.136" v="35" actId="2711"/>
          <ac:spMkLst>
            <pc:docMk/>
            <pc:sldMk cId="3877179382" sldId="483"/>
            <ac:spMk id="287" creationId="{61C7824D-84AB-CC47-91C8-EDAECDDF32FD}"/>
          </ac:spMkLst>
        </pc:spChg>
        <pc:spChg chg="mod">
          <ac:chgData name="Cannell, Michael B" userId="df291291-9ac9-42c2-a976-062f6e2ad9da" providerId="ADAL" clId="{0DDD6F53-13EB-F44C-890D-305B6CD9F211}" dt="2022-09-26T20:30:21.136" v="35" actId="2711"/>
          <ac:spMkLst>
            <pc:docMk/>
            <pc:sldMk cId="3877179382" sldId="483"/>
            <ac:spMk id="288" creationId="{A1B68B09-7A44-7D45-B773-84F05CE64E74}"/>
          </ac:spMkLst>
        </pc:spChg>
        <pc:spChg chg="mod">
          <ac:chgData name="Cannell, Michael B" userId="df291291-9ac9-42c2-a976-062f6e2ad9da" providerId="ADAL" clId="{0DDD6F53-13EB-F44C-890D-305B6CD9F211}" dt="2022-09-26T20:30:21.136" v="35" actId="2711"/>
          <ac:spMkLst>
            <pc:docMk/>
            <pc:sldMk cId="3877179382" sldId="483"/>
            <ac:spMk id="289" creationId="{048CD615-E707-F64E-B566-EC4A9E31170A}"/>
          </ac:spMkLst>
        </pc:spChg>
        <pc:spChg chg="mod">
          <ac:chgData name="Cannell, Michael B" userId="df291291-9ac9-42c2-a976-062f6e2ad9da" providerId="ADAL" clId="{0DDD6F53-13EB-F44C-890D-305B6CD9F211}" dt="2022-09-26T20:30:21.136" v="35" actId="2711"/>
          <ac:spMkLst>
            <pc:docMk/>
            <pc:sldMk cId="3877179382" sldId="483"/>
            <ac:spMk id="290" creationId="{06166929-DAF9-424C-8512-2AFCAB776B08}"/>
          </ac:spMkLst>
        </pc:spChg>
        <pc:spChg chg="mod">
          <ac:chgData name="Cannell, Michael B" userId="df291291-9ac9-42c2-a976-062f6e2ad9da" providerId="ADAL" clId="{0DDD6F53-13EB-F44C-890D-305B6CD9F211}" dt="2022-09-26T20:30:21.136" v="35" actId="2711"/>
          <ac:spMkLst>
            <pc:docMk/>
            <pc:sldMk cId="3877179382" sldId="483"/>
            <ac:spMk id="291" creationId="{261D094C-5E9A-C24F-9CA7-C6C009FB7464}"/>
          </ac:spMkLst>
        </pc:spChg>
        <pc:spChg chg="mod">
          <ac:chgData name="Cannell, Michael B" userId="df291291-9ac9-42c2-a976-062f6e2ad9da" providerId="ADAL" clId="{0DDD6F53-13EB-F44C-890D-305B6CD9F211}" dt="2022-09-26T20:30:21.136" v="35" actId="2711"/>
          <ac:spMkLst>
            <pc:docMk/>
            <pc:sldMk cId="3877179382" sldId="483"/>
            <ac:spMk id="292" creationId="{DFED2841-82BC-E244-9ECB-8FE7E4DD3707}"/>
          </ac:spMkLst>
        </pc:spChg>
        <pc:spChg chg="mod">
          <ac:chgData name="Cannell, Michael B" userId="df291291-9ac9-42c2-a976-062f6e2ad9da" providerId="ADAL" clId="{0DDD6F53-13EB-F44C-890D-305B6CD9F211}" dt="2022-09-26T20:30:21.136" v="35" actId="2711"/>
          <ac:spMkLst>
            <pc:docMk/>
            <pc:sldMk cId="3877179382" sldId="483"/>
            <ac:spMk id="293" creationId="{5E6B8188-7D18-C744-A55E-80FBCEFBC998}"/>
          </ac:spMkLst>
        </pc:spChg>
        <pc:spChg chg="mod">
          <ac:chgData name="Cannell, Michael B" userId="df291291-9ac9-42c2-a976-062f6e2ad9da" providerId="ADAL" clId="{0DDD6F53-13EB-F44C-890D-305B6CD9F211}" dt="2022-09-26T20:30:21.136" v="35" actId="2711"/>
          <ac:spMkLst>
            <pc:docMk/>
            <pc:sldMk cId="3877179382" sldId="483"/>
            <ac:spMk id="294" creationId="{15603B5C-5650-204D-8FE7-1B09EA6B447B}"/>
          </ac:spMkLst>
        </pc:spChg>
        <pc:spChg chg="mod">
          <ac:chgData name="Cannell, Michael B" userId="df291291-9ac9-42c2-a976-062f6e2ad9da" providerId="ADAL" clId="{0DDD6F53-13EB-F44C-890D-305B6CD9F211}" dt="2022-09-26T20:30:21.136" v="35" actId="2711"/>
          <ac:spMkLst>
            <pc:docMk/>
            <pc:sldMk cId="3877179382" sldId="483"/>
            <ac:spMk id="295" creationId="{3BE9BF10-E32C-6649-9460-32C2BA0B7EFA}"/>
          </ac:spMkLst>
        </pc:spChg>
        <pc:spChg chg="mod">
          <ac:chgData name="Cannell, Michael B" userId="df291291-9ac9-42c2-a976-062f6e2ad9da" providerId="ADAL" clId="{0DDD6F53-13EB-F44C-890D-305B6CD9F211}" dt="2022-09-26T20:30:21.136" v="35" actId="2711"/>
          <ac:spMkLst>
            <pc:docMk/>
            <pc:sldMk cId="3877179382" sldId="483"/>
            <ac:spMk id="296" creationId="{24C95773-EB37-3142-99C1-3A2E8AFA5DBA}"/>
          </ac:spMkLst>
        </pc:spChg>
        <pc:spChg chg="mod">
          <ac:chgData name="Cannell, Michael B" userId="df291291-9ac9-42c2-a976-062f6e2ad9da" providerId="ADAL" clId="{0DDD6F53-13EB-F44C-890D-305B6CD9F211}" dt="2022-09-26T20:30:21.136" v="35" actId="2711"/>
          <ac:spMkLst>
            <pc:docMk/>
            <pc:sldMk cId="3877179382" sldId="483"/>
            <ac:spMk id="298" creationId="{C9F345D0-4324-084B-A028-AE280E9F737C}"/>
          </ac:spMkLst>
        </pc:spChg>
        <pc:spChg chg="mod">
          <ac:chgData name="Cannell, Michael B" userId="df291291-9ac9-42c2-a976-062f6e2ad9da" providerId="ADAL" clId="{0DDD6F53-13EB-F44C-890D-305B6CD9F211}" dt="2022-09-26T20:30:21.136" v="35" actId="2711"/>
          <ac:spMkLst>
            <pc:docMk/>
            <pc:sldMk cId="3877179382" sldId="483"/>
            <ac:spMk id="299" creationId="{A8EE88E3-FBCB-964B-ABC4-444F24A0447E}"/>
          </ac:spMkLst>
        </pc:spChg>
      </pc:sldChg>
      <pc:sldChg chg="modSp mod">
        <pc:chgData name="Cannell, Michael B" userId="df291291-9ac9-42c2-a976-062f6e2ad9da" providerId="ADAL" clId="{0DDD6F53-13EB-F44C-890D-305B6CD9F211}" dt="2022-09-26T20:30:55.710" v="39" actId="404"/>
        <pc:sldMkLst>
          <pc:docMk/>
          <pc:sldMk cId="1343977512" sldId="484"/>
        </pc:sldMkLst>
        <pc:spChg chg="mod">
          <ac:chgData name="Cannell, Michael B" userId="df291291-9ac9-42c2-a976-062f6e2ad9da" providerId="ADAL" clId="{0DDD6F53-13EB-F44C-890D-305B6CD9F211}" dt="2022-09-26T20:30:37.608" v="37" actId="2711"/>
          <ac:spMkLst>
            <pc:docMk/>
            <pc:sldMk cId="1343977512" sldId="484"/>
            <ac:spMk id="77" creationId="{6616159A-1CA4-FA40-972F-683051D2DE79}"/>
          </ac:spMkLst>
        </pc:spChg>
        <pc:spChg chg="mod">
          <ac:chgData name="Cannell, Michael B" userId="df291291-9ac9-42c2-a976-062f6e2ad9da" providerId="ADAL" clId="{0DDD6F53-13EB-F44C-890D-305B6CD9F211}" dt="2022-09-26T20:30:37.608" v="37" actId="2711"/>
          <ac:spMkLst>
            <pc:docMk/>
            <pc:sldMk cId="1343977512" sldId="484"/>
            <ac:spMk id="78" creationId="{1000F2E5-B5F1-9247-956B-F59376DA5304}"/>
          </ac:spMkLst>
        </pc:spChg>
        <pc:spChg chg="mod">
          <ac:chgData name="Cannell, Michael B" userId="df291291-9ac9-42c2-a976-062f6e2ad9da" providerId="ADAL" clId="{0DDD6F53-13EB-F44C-890D-305B6CD9F211}" dt="2022-09-26T20:30:37.608" v="37" actId="2711"/>
          <ac:spMkLst>
            <pc:docMk/>
            <pc:sldMk cId="1343977512" sldId="484"/>
            <ac:spMk id="79" creationId="{6DB0F7EE-183F-2C4A-9D3E-09246E6D8618}"/>
          </ac:spMkLst>
        </pc:spChg>
        <pc:spChg chg="mod">
          <ac:chgData name="Cannell, Michael B" userId="df291291-9ac9-42c2-a976-062f6e2ad9da" providerId="ADAL" clId="{0DDD6F53-13EB-F44C-890D-305B6CD9F211}" dt="2022-09-26T20:30:37.608" v="37" actId="2711"/>
          <ac:spMkLst>
            <pc:docMk/>
            <pc:sldMk cId="1343977512" sldId="484"/>
            <ac:spMk id="80" creationId="{53084A9B-9A64-9746-B1C6-394ED6C5290A}"/>
          </ac:spMkLst>
        </pc:spChg>
        <pc:spChg chg="mod">
          <ac:chgData name="Cannell, Michael B" userId="df291291-9ac9-42c2-a976-062f6e2ad9da" providerId="ADAL" clId="{0DDD6F53-13EB-F44C-890D-305B6CD9F211}" dt="2022-09-26T20:30:37.608" v="37" actId="2711"/>
          <ac:spMkLst>
            <pc:docMk/>
            <pc:sldMk cId="1343977512" sldId="484"/>
            <ac:spMk id="81" creationId="{7550EA47-6471-D840-B24A-9BD2B100BA7D}"/>
          </ac:spMkLst>
        </pc:spChg>
        <pc:spChg chg="mod">
          <ac:chgData name="Cannell, Michael B" userId="df291291-9ac9-42c2-a976-062f6e2ad9da" providerId="ADAL" clId="{0DDD6F53-13EB-F44C-890D-305B6CD9F211}" dt="2022-09-26T20:30:37.608" v="37" actId="2711"/>
          <ac:spMkLst>
            <pc:docMk/>
            <pc:sldMk cId="1343977512" sldId="484"/>
            <ac:spMk id="82" creationId="{60D86408-3D2C-BA46-8219-1408E40A415E}"/>
          </ac:spMkLst>
        </pc:spChg>
        <pc:spChg chg="mod">
          <ac:chgData name="Cannell, Michael B" userId="df291291-9ac9-42c2-a976-062f6e2ad9da" providerId="ADAL" clId="{0DDD6F53-13EB-F44C-890D-305B6CD9F211}" dt="2022-09-26T20:30:37.608" v="37" actId="2711"/>
          <ac:spMkLst>
            <pc:docMk/>
            <pc:sldMk cId="1343977512" sldId="484"/>
            <ac:spMk id="83" creationId="{C00AC196-B2C1-724A-A6CB-4CBDAED00831}"/>
          </ac:spMkLst>
        </pc:spChg>
        <pc:spChg chg="mod">
          <ac:chgData name="Cannell, Michael B" userId="df291291-9ac9-42c2-a976-062f6e2ad9da" providerId="ADAL" clId="{0DDD6F53-13EB-F44C-890D-305B6CD9F211}" dt="2022-09-26T20:30:37.608" v="37" actId="2711"/>
          <ac:spMkLst>
            <pc:docMk/>
            <pc:sldMk cId="1343977512" sldId="484"/>
            <ac:spMk id="84" creationId="{9C8A5A15-E430-8C45-A46A-A94D61CFE515}"/>
          </ac:spMkLst>
        </pc:spChg>
        <pc:spChg chg="mod">
          <ac:chgData name="Cannell, Michael B" userId="df291291-9ac9-42c2-a976-062f6e2ad9da" providerId="ADAL" clId="{0DDD6F53-13EB-F44C-890D-305B6CD9F211}" dt="2022-09-26T20:30:37.608" v="37" actId="2711"/>
          <ac:spMkLst>
            <pc:docMk/>
            <pc:sldMk cId="1343977512" sldId="484"/>
            <ac:spMk id="85" creationId="{F5320FB2-856F-7F4A-91E3-F7600F7BC2BD}"/>
          </ac:spMkLst>
        </pc:spChg>
        <pc:spChg chg="mod">
          <ac:chgData name="Cannell, Michael B" userId="df291291-9ac9-42c2-a976-062f6e2ad9da" providerId="ADAL" clId="{0DDD6F53-13EB-F44C-890D-305B6CD9F211}" dt="2022-09-26T20:30:37.608" v="37" actId="2711"/>
          <ac:spMkLst>
            <pc:docMk/>
            <pc:sldMk cId="1343977512" sldId="484"/>
            <ac:spMk id="86" creationId="{E6A1DCF5-B9AE-764E-91CE-0B1697ECE3CB}"/>
          </ac:spMkLst>
        </pc:spChg>
        <pc:spChg chg="mod">
          <ac:chgData name="Cannell, Michael B" userId="df291291-9ac9-42c2-a976-062f6e2ad9da" providerId="ADAL" clId="{0DDD6F53-13EB-F44C-890D-305B6CD9F211}" dt="2022-09-26T20:30:37.608" v="37" actId="2711"/>
          <ac:spMkLst>
            <pc:docMk/>
            <pc:sldMk cId="1343977512" sldId="484"/>
            <ac:spMk id="88" creationId="{29359799-F7DB-224D-B944-107C1AEC37B8}"/>
          </ac:spMkLst>
        </pc:spChg>
        <pc:spChg chg="mod">
          <ac:chgData name="Cannell, Michael B" userId="df291291-9ac9-42c2-a976-062f6e2ad9da" providerId="ADAL" clId="{0DDD6F53-13EB-F44C-890D-305B6CD9F211}" dt="2022-09-26T20:30:37.608" v="37" actId="2711"/>
          <ac:spMkLst>
            <pc:docMk/>
            <pc:sldMk cId="1343977512" sldId="484"/>
            <ac:spMk id="89" creationId="{4AB35DE1-F525-C042-AB8A-08B0DD8B39D1}"/>
          </ac:spMkLst>
        </pc:spChg>
        <pc:spChg chg="mod">
          <ac:chgData name="Cannell, Michael B" userId="df291291-9ac9-42c2-a976-062f6e2ad9da" providerId="ADAL" clId="{0DDD6F53-13EB-F44C-890D-305B6CD9F211}" dt="2022-09-26T20:30:37.608" v="37" actId="2711"/>
          <ac:spMkLst>
            <pc:docMk/>
            <pc:sldMk cId="1343977512" sldId="484"/>
            <ac:spMk id="110" creationId="{571B48A9-33A2-A446-8E32-53BA44DDC015}"/>
          </ac:spMkLst>
        </pc:spChg>
        <pc:spChg chg="mod">
          <ac:chgData name="Cannell, Michael B" userId="df291291-9ac9-42c2-a976-062f6e2ad9da" providerId="ADAL" clId="{0DDD6F53-13EB-F44C-890D-305B6CD9F211}" dt="2022-09-26T20:30:37.608" v="37" actId="2711"/>
          <ac:spMkLst>
            <pc:docMk/>
            <pc:sldMk cId="1343977512" sldId="484"/>
            <ac:spMk id="111" creationId="{B1AAFC02-5BC2-D344-B826-731DC9837DFF}"/>
          </ac:spMkLst>
        </pc:spChg>
        <pc:spChg chg="mod">
          <ac:chgData name="Cannell, Michael B" userId="df291291-9ac9-42c2-a976-062f6e2ad9da" providerId="ADAL" clId="{0DDD6F53-13EB-F44C-890D-305B6CD9F211}" dt="2022-09-26T20:30:37.608" v="37" actId="2711"/>
          <ac:spMkLst>
            <pc:docMk/>
            <pc:sldMk cId="1343977512" sldId="484"/>
            <ac:spMk id="112" creationId="{CE09709F-BDD1-DA48-AB0D-14271549F455}"/>
          </ac:spMkLst>
        </pc:spChg>
        <pc:spChg chg="mod">
          <ac:chgData name="Cannell, Michael B" userId="df291291-9ac9-42c2-a976-062f6e2ad9da" providerId="ADAL" clId="{0DDD6F53-13EB-F44C-890D-305B6CD9F211}" dt="2022-09-26T20:30:37.608" v="37" actId="2711"/>
          <ac:spMkLst>
            <pc:docMk/>
            <pc:sldMk cId="1343977512" sldId="484"/>
            <ac:spMk id="113" creationId="{3AEC451A-D15A-8E4E-A8CE-A8F5B83650C0}"/>
          </ac:spMkLst>
        </pc:spChg>
        <pc:spChg chg="mod">
          <ac:chgData name="Cannell, Michael B" userId="df291291-9ac9-42c2-a976-062f6e2ad9da" providerId="ADAL" clId="{0DDD6F53-13EB-F44C-890D-305B6CD9F211}" dt="2022-09-26T20:30:37.608" v="37" actId="2711"/>
          <ac:spMkLst>
            <pc:docMk/>
            <pc:sldMk cId="1343977512" sldId="484"/>
            <ac:spMk id="115" creationId="{49915FFA-920F-BB48-A254-621E9D589BD4}"/>
          </ac:spMkLst>
        </pc:spChg>
        <pc:spChg chg="mod">
          <ac:chgData name="Cannell, Michael B" userId="df291291-9ac9-42c2-a976-062f6e2ad9da" providerId="ADAL" clId="{0DDD6F53-13EB-F44C-890D-305B6CD9F211}" dt="2022-09-26T20:30:37.608" v="37" actId="2711"/>
          <ac:spMkLst>
            <pc:docMk/>
            <pc:sldMk cId="1343977512" sldId="484"/>
            <ac:spMk id="116" creationId="{7326EF2A-1612-1F48-8EFD-8D1D6F469F25}"/>
          </ac:spMkLst>
        </pc:spChg>
        <pc:spChg chg="mod">
          <ac:chgData name="Cannell, Michael B" userId="df291291-9ac9-42c2-a976-062f6e2ad9da" providerId="ADAL" clId="{0DDD6F53-13EB-F44C-890D-305B6CD9F211}" dt="2022-09-26T20:30:37.608" v="37" actId="2711"/>
          <ac:spMkLst>
            <pc:docMk/>
            <pc:sldMk cId="1343977512" sldId="484"/>
            <ac:spMk id="118" creationId="{3FF19B90-C547-7146-85A8-AF4B7B60E28A}"/>
          </ac:spMkLst>
        </pc:spChg>
        <pc:spChg chg="mod">
          <ac:chgData name="Cannell, Michael B" userId="df291291-9ac9-42c2-a976-062f6e2ad9da" providerId="ADAL" clId="{0DDD6F53-13EB-F44C-890D-305B6CD9F211}" dt="2022-09-26T20:30:37.608" v="37" actId="2711"/>
          <ac:spMkLst>
            <pc:docMk/>
            <pc:sldMk cId="1343977512" sldId="484"/>
            <ac:spMk id="119" creationId="{B76B7B20-4CDD-2947-B596-13DBE46EB063}"/>
          </ac:spMkLst>
        </pc:spChg>
        <pc:spChg chg="mod">
          <ac:chgData name="Cannell, Michael B" userId="df291291-9ac9-42c2-a976-062f6e2ad9da" providerId="ADAL" clId="{0DDD6F53-13EB-F44C-890D-305B6CD9F211}" dt="2022-09-26T20:30:37.608" v="37" actId="2711"/>
          <ac:spMkLst>
            <pc:docMk/>
            <pc:sldMk cId="1343977512" sldId="484"/>
            <ac:spMk id="120" creationId="{E588E0FC-7289-0D40-BAAD-66F8B5E745C8}"/>
          </ac:spMkLst>
        </pc:spChg>
        <pc:spChg chg="mod">
          <ac:chgData name="Cannell, Michael B" userId="df291291-9ac9-42c2-a976-062f6e2ad9da" providerId="ADAL" clId="{0DDD6F53-13EB-F44C-890D-305B6CD9F211}" dt="2022-09-26T20:30:37.608" v="37" actId="2711"/>
          <ac:spMkLst>
            <pc:docMk/>
            <pc:sldMk cId="1343977512" sldId="484"/>
            <ac:spMk id="122" creationId="{EAEBA202-888D-2B4B-B90D-BF75BE832A85}"/>
          </ac:spMkLst>
        </pc:spChg>
        <pc:spChg chg="mod">
          <ac:chgData name="Cannell, Michael B" userId="df291291-9ac9-42c2-a976-062f6e2ad9da" providerId="ADAL" clId="{0DDD6F53-13EB-F44C-890D-305B6CD9F211}" dt="2022-09-26T20:30:37.608" v="37" actId="2711"/>
          <ac:spMkLst>
            <pc:docMk/>
            <pc:sldMk cId="1343977512" sldId="484"/>
            <ac:spMk id="125" creationId="{B214B140-4003-3444-A846-4C4395E71BF7}"/>
          </ac:spMkLst>
        </pc:spChg>
        <pc:spChg chg="mod">
          <ac:chgData name="Cannell, Michael B" userId="df291291-9ac9-42c2-a976-062f6e2ad9da" providerId="ADAL" clId="{0DDD6F53-13EB-F44C-890D-305B6CD9F211}" dt="2022-09-26T20:30:37.608" v="37" actId="2711"/>
          <ac:spMkLst>
            <pc:docMk/>
            <pc:sldMk cId="1343977512" sldId="484"/>
            <ac:spMk id="126" creationId="{4350504E-61B9-FA41-A43C-847B6E6C7FAC}"/>
          </ac:spMkLst>
        </pc:spChg>
        <pc:spChg chg="mod">
          <ac:chgData name="Cannell, Michael B" userId="df291291-9ac9-42c2-a976-062f6e2ad9da" providerId="ADAL" clId="{0DDD6F53-13EB-F44C-890D-305B6CD9F211}" dt="2022-09-26T20:30:37.608" v="37" actId="2711"/>
          <ac:spMkLst>
            <pc:docMk/>
            <pc:sldMk cId="1343977512" sldId="484"/>
            <ac:spMk id="129" creationId="{D5F55C39-C3DD-3A40-BDFA-77AC15CD310B}"/>
          </ac:spMkLst>
        </pc:spChg>
        <pc:spChg chg="mod">
          <ac:chgData name="Cannell, Michael B" userId="df291291-9ac9-42c2-a976-062f6e2ad9da" providerId="ADAL" clId="{0DDD6F53-13EB-F44C-890D-305B6CD9F211}" dt="2022-09-26T20:30:37.608" v="37" actId="2711"/>
          <ac:spMkLst>
            <pc:docMk/>
            <pc:sldMk cId="1343977512" sldId="484"/>
            <ac:spMk id="130" creationId="{67AB49FE-2FCC-424B-82E8-646087E7441C}"/>
          </ac:spMkLst>
        </pc:spChg>
        <pc:spChg chg="mod">
          <ac:chgData name="Cannell, Michael B" userId="df291291-9ac9-42c2-a976-062f6e2ad9da" providerId="ADAL" clId="{0DDD6F53-13EB-F44C-890D-305B6CD9F211}" dt="2022-09-26T20:30:37.608" v="37" actId="2711"/>
          <ac:spMkLst>
            <pc:docMk/>
            <pc:sldMk cId="1343977512" sldId="484"/>
            <ac:spMk id="131" creationId="{C04674A0-99BA-3242-960B-DC6887190190}"/>
          </ac:spMkLst>
        </pc:spChg>
        <pc:spChg chg="mod">
          <ac:chgData name="Cannell, Michael B" userId="df291291-9ac9-42c2-a976-062f6e2ad9da" providerId="ADAL" clId="{0DDD6F53-13EB-F44C-890D-305B6CD9F211}" dt="2022-09-26T20:30:37.608" v="37" actId="2711"/>
          <ac:spMkLst>
            <pc:docMk/>
            <pc:sldMk cId="1343977512" sldId="484"/>
            <ac:spMk id="132" creationId="{98931E85-C271-7C4C-87C0-85727BAF80C3}"/>
          </ac:spMkLst>
        </pc:spChg>
        <pc:spChg chg="mod">
          <ac:chgData name="Cannell, Michael B" userId="df291291-9ac9-42c2-a976-062f6e2ad9da" providerId="ADAL" clId="{0DDD6F53-13EB-F44C-890D-305B6CD9F211}" dt="2022-09-26T20:30:37.608" v="37" actId="2711"/>
          <ac:spMkLst>
            <pc:docMk/>
            <pc:sldMk cId="1343977512" sldId="484"/>
            <ac:spMk id="133" creationId="{612C8F2F-271F-6745-B77B-9852E02B9764}"/>
          </ac:spMkLst>
        </pc:spChg>
        <pc:spChg chg="mod">
          <ac:chgData name="Cannell, Michael B" userId="df291291-9ac9-42c2-a976-062f6e2ad9da" providerId="ADAL" clId="{0DDD6F53-13EB-F44C-890D-305B6CD9F211}" dt="2022-09-26T20:30:37.608" v="37" actId="2711"/>
          <ac:spMkLst>
            <pc:docMk/>
            <pc:sldMk cId="1343977512" sldId="484"/>
            <ac:spMk id="134" creationId="{45AA3B20-F2EA-E440-9C61-DB9AE0AB870C}"/>
          </ac:spMkLst>
        </pc:spChg>
        <pc:spChg chg="mod">
          <ac:chgData name="Cannell, Michael B" userId="df291291-9ac9-42c2-a976-062f6e2ad9da" providerId="ADAL" clId="{0DDD6F53-13EB-F44C-890D-305B6CD9F211}" dt="2022-09-26T20:30:37.608" v="37" actId="2711"/>
          <ac:spMkLst>
            <pc:docMk/>
            <pc:sldMk cId="1343977512" sldId="484"/>
            <ac:spMk id="135" creationId="{BBD3C9FD-5309-AA47-B225-765C0E1A060F}"/>
          </ac:spMkLst>
        </pc:spChg>
        <pc:spChg chg="mod">
          <ac:chgData name="Cannell, Michael B" userId="df291291-9ac9-42c2-a976-062f6e2ad9da" providerId="ADAL" clId="{0DDD6F53-13EB-F44C-890D-305B6CD9F211}" dt="2022-09-26T20:30:37.608" v="37" actId="2711"/>
          <ac:spMkLst>
            <pc:docMk/>
            <pc:sldMk cId="1343977512" sldId="484"/>
            <ac:spMk id="136" creationId="{FC17D0E6-563D-344E-9590-26DB2EDDD6A6}"/>
          </ac:spMkLst>
        </pc:spChg>
        <pc:spChg chg="mod">
          <ac:chgData name="Cannell, Michael B" userId="df291291-9ac9-42c2-a976-062f6e2ad9da" providerId="ADAL" clId="{0DDD6F53-13EB-F44C-890D-305B6CD9F211}" dt="2022-09-26T20:30:37.608" v="37" actId="2711"/>
          <ac:spMkLst>
            <pc:docMk/>
            <pc:sldMk cId="1343977512" sldId="484"/>
            <ac:spMk id="137" creationId="{DB938735-6065-F145-9C8A-7205FC1452C3}"/>
          </ac:spMkLst>
        </pc:spChg>
        <pc:spChg chg="mod">
          <ac:chgData name="Cannell, Michael B" userId="df291291-9ac9-42c2-a976-062f6e2ad9da" providerId="ADAL" clId="{0DDD6F53-13EB-F44C-890D-305B6CD9F211}" dt="2022-09-26T20:30:37.608" v="37" actId="2711"/>
          <ac:spMkLst>
            <pc:docMk/>
            <pc:sldMk cId="1343977512" sldId="484"/>
            <ac:spMk id="138" creationId="{B05DA9C9-1937-EC48-A87A-8B41A64966A1}"/>
          </ac:spMkLst>
        </pc:spChg>
        <pc:spChg chg="mod">
          <ac:chgData name="Cannell, Michael B" userId="df291291-9ac9-42c2-a976-062f6e2ad9da" providerId="ADAL" clId="{0DDD6F53-13EB-F44C-890D-305B6CD9F211}" dt="2022-09-26T20:30:37.608" v="37" actId="2711"/>
          <ac:spMkLst>
            <pc:docMk/>
            <pc:sldMk cId="1343977512" sldId="484"/>
            <ac:spMk id="139" creationId="{8A323791-9897-B249-A8CE-2E8D1A63B53E}"/>
          </ac:spMkLst>
        </pc:spChg>
        <pc:spChg chg="mod">
          <ac:chgData name="Cannell, Michael B" userId="df291291-9ac9-42c2-a976-062f6e2ad9da" providerId="ADAL" clId="{0DDD6F53-13EB-F44C-890D-305B6CD9F211}" dt="2022-09-26T20:30:37.608" v="37" actId="2711"/>
          <ac:spMkLst>
            <pc:docMk/>
            <pc:sldMk cId="1343977512" sldId="484"/>
            <ac:spMk id="140" creationId="{B8AA8D0B-62FC-1C40-8A45-76786A8FCFC3}"/>
          </ac:spMkLst>
        </pc:spChg>
        <pc:spChg chg="mod">
          <ac:chgData name="Cannell, Michael B" userId="df291291-9ac9-42c2-a976-062f6e2ad9da" providerId="ADAL" clId="{0DDD6F53-13EB-F44C-890D-305B6CD9F211}" dt="2022-09-26T20:30:37.608" v="37" actId="2711"/>
          <ac:spMkLst>
            <pc:docMk/>
            <pc:sldMk cId="1343977512" sldId="484"/>
            <ac:spMk id="141" creationId="{9E60938C-AB81-6D42-8194-EDF894109CCE}"/>
          </ac:spMkLst>
        </pc:spChg>
        <pc:spChg chg="mod">
          <ac:chgData name="Cannell, Michael B" userId="df291291-9ac9-42c2-a976-062f6e2ad9da" providerId="ADAL" clId="{0DDD6F53-13EB-F44C-890D-305B6CD9F211}" dt="2022-09-26T20:30:37.608" v="37" actId="2711"/>
          <ac:spMkLst>
            <pc:docMk/>
            <pc:sldMk cId="1343977512" sldId="484"/>
            <ac:spMk id="142" creationId="{A4A65B13-E9F3-ED4E-A07E-1B337C60724E}"/>
          </ac:spMkLst>
        </pc:spChg>
        <pc:spChg chg="mod">
          <ac:chgData name="Cannell, Michael B" userId="df291291-9ac9-42c2-a976-062f6e2ad9da" providerId="ADAL" clId="{0DDD6F53-13EB-F44C-890D-305B6CD9F211}" dt="2022-09-26T20:30:37.608" v="37" actId="2711"/>
          <ac:spMkLst>
            <pc:docMk/>
            <pc:sldMk cId="1343977512" sldId="484"/>
            <ac:spMk id="143" creationId="{441DD9A6-58A8-ED46-80A3-B80F1D0BAB7F}"/>
          </ac:spMkLst>
        </pc:spChg>
        <pc:spChg chg="mod">
          <ac:chgData name="Cannell, Michael B" userId="df291291-9ac9-42c2-a976-062f6e2ad9da" providerId="ADAL" clId="{0DDD6F53-13EB-F44C-890D-305B6CD9F211}" dt="2022-09-26T20:30:37.608" v="37" actId="2711"/>
          <ac:spMkLst>
            <pc:docMk/>
            <pc:sldMk cId="1343977512" sldId="484"/>
            <ac:spMk id="144" creationId="{30033EB2-D738-8F4A-8F4F-B34DF682147F}"/>
          </ac:spMkLst>
        </pc:spChg>
        <pc:spChg chg="mod">
          <ac:chgData name="Cannell, Michael B" userId="df291291-9ac9-42c2-a976-062f6e2ad9da" providerId="ADAL" clId="{0DDD6F53-13EB-F44C-890D-305B6CD9F211}" dt="2022-09-26T20:30:37.608" v="37" actId="2711"/>
          <ac:spMkLst>
            <pc:docMk/>
            <pc:sldMk cId="1343977512" sldId="484"/>
            <ac:spMk id="145" creationId="{0BF68683-DE82-A747-8B3C-DD0F5B98D972}"/>
          </ac:spMkLst>
        </pc:spChg>
        <pc:spChg chg="mod">
          <ac:chgData name="Cannell, Michael B" userId="df291291-9ac9-42c2-a976-062f6e2ad9da" providerId="ADAL" clId="{0DDD6F53-13EB-F44C-890D-305B6CD9F211}" dt="2022-09-26T20:30:37.608" v="37" actId="2711"/>
          <ac:spMkLst>
            <pc:docMk/>
            <pc:sldMk cId="1343977512" sldId="484"/>
            <ac:spMk id="196" creationId="{BAA99F26-9125-FD45-A0A9-1C3EB2183FFC}"/>
          </ac:spMkLst>
        </pc:spChg>
        <pc:spChg chg="mod">
          <ac:chgData name="Cannell, Michael B" userId="df291291-9ac9-42c2-a976-062f6e2ad9da" providerId="ADAL" clId="{0DDD6F53-13EB-F44C-890D-305B6CD9F211}" dt="2022-09-26T20:30:37.608" v="37" actId="2711"/>
          <ac:spMkLst>
            <pc:docMk/>
            <pc:sldMk cId="1343977512" sldId="484"/>
            <ac:spMk id="197" creationId="{A71EC325-E4A5-3744-AE38-A6377FE8C342}"/>
          </ac:spMkLst>
        </pc:spChg>
        <pc:spChg chg="mod">
          <ac:chgData name="Cannell, Michael B" userId="df291291-9ac9-42c2-a976-062f6e2ad9da" providerId="ADAL" clId="{0DDD6F53-13EB-F44C-890D-305B6CD9F211}" dt="2022-09-26T20:30:37.608" v="37" actId="2711"/>
          <ac:spMkLst>
            <pc:docMk/>
            <pc:sldMk cId="1343977512" sldId="484"/>
            <ac:spMk id="198" creationId="{BF9ED638-583B-F644-9653-66C24B14C113}"/>
          </ac:spMkLst>
        </pc:spChg>
        <pc:spChg chg="mod">
          <ac:chgData name="Cannell, Michael B" userId="df291291-9ac9-42c2-a976-062f6e2ad9da" providerId="ADAL" clId="{0DDD6F53-13EB-F44C-890D-305B6CD9F211}" dt="2022-09-26T20:30:37.608" v="37" actId="2711"/>
          <ac:spMkLst>
            <pc:docMk/>
            <pc:sldMk cId="1343977512" sldId="484"/>
            <ac:spMk id="199" creationId="{1B9C30FB-BBA2-2B42-B579-F46D8AEED8EE}"/>
          </ac:spMkLst>
        </pc:spChg>
        <pc:spChg chg="mod">
          <ac:chgData name="Cannell, Michael B" userId="df291291-9ac9-42c2-a976-062f6e2ad9da" providerId="ADAL" clId="{0DDD6F53-13EB-F44C-890D-305B6CD9F211}" dt="2022-09-26T20:30:37.608" v="37" actId="2711"/>
          <ac:spMkLst>
            <pc:docMk/>
            <pc:sldMk cId="1343977512" sldId="484"/>
            <ac:spMk id="200" creationId="{DA4BD5DB-70E5-B449-A90F-038D878D7928}"/>
          </ac:spMkLst>
        </pc:spChg>
        <pc:spChg chg="mod">
          <ac:chgData name="Cannell, Michael B" userId="df291291-9ac9-42c2-a976-062f6e2ad9da" providerId="ADAL" clId="{0DDD6F53-13EB-F44C-890D-305B6CD9F211}" dt="2022-09-26T20:30:37.608" v="37" actId="2711"/>
          <ac:spMkLst>
            <pc:docMk/>
            <pc:sldMk cId="1343977512" sldId="484"/>
            <ac:spMk id="201" creationId="{15402AC5-7DB8-9541-B33B-1832532B7BBC}"/>
          </ac:spMkLst>
        </pc:spChg>
        <pc:spChg chg="mod">
          <ac:chgData name="Cannell, Michael B" userId="df291291-9ac9-42c2-a976-062f6e2ad9da" providerId="ADAL" clId="{0DDD6F53-13EB-F44C-890D-305B6CD9F211}" dt="2022-09-26T20:30:37.608" v="37" actId="2711"/>
          <ac:spMkLst>
            <pc:docMk/>
            <pc:sldMk cId="1343977512" sldId="484"/>
            <ac:spMk id="202" creationId="{6F63F5C9-A1A2-574F-B3BB-4BF4D2C861A1}"/>
          </ac:spMkLst>
        </pc:spChg>
        <pc:spChg chg="mod">
          <ac:chgData name="Cannell, Michael B" userId="df291291-9ac9-42c2-a976-062f6e2ad9da" providerId="ADAL" clId="{0DDD6F53-13EB-F44C-890D-305B6CD9F211}" dt="2022-09-26T20:30:37.608" v="37" actId="2711"/>
          <ac:spMkLst>
            <pc:docMk/>
            <pc:sldMk cId="1343977512" sldId="484"/>
            <ac:spMk id="203" creationId="{9994DA60-2108-B143-B895-9D5838FA4545}"/>
          </ac:spMkLst>
        </pc:spChg>
        <pc:spChg chg="mod">
          <ac:chgData name="Cannell, Michael B" userId="df291291-9ac9-42c2-a976-062f6e2ad9da" providerId="ADAL" clId="{0DDD6F53-13EB-F44C-890D-305B6CD9F211}" dt="2022-09-26T20:30:37.608" v="37" actId="2711"/>
          <ac:spMkLst>
            <pc:docMk/>
            <pc:sldMk cId="1343977512" sldId="484"/>
            <ac:spMk id="204" creationId="{1573664C-0F97-7141-B90D-D18F670CBC1D}"/>
          </ac:spMkLst>
        </pc:spChg>
        <pc:spChg chg="mod">
          <ac:chgData name="Cannell, Michael B" userId="df291291-9ac9-42c2-a976-062f6e2ad9da" providerId="ADAL" clId="{0DDD6F53-13EB-F44C-890D-305B6CD9F211}" dt="2022-09-26T20:30:37.608" v="37" actId="2711"/>
          <ac:spMkLst>
            <pc:docMk/>
            <pc:sldMk cId="1343977512" sldId="484"/>
            <ac:spMk id="212" creationId="{A41ACA8D-A4EC-184B-9EC1-B59D3B689046}"/>
          </ac:spMkLst>
        </pc:spChg>
        <pc:spChg chg="mod">
          <ac:chgData name="Cannell, Michael B" userId="df291291-9ac9-42c2-a976-062f6e2ad9da" providerId="ADAL" clId="{0DDD6F53-13EB-F44C-890D-305B6CD9F211}" dt="2022-09-26T20:30:37.608" v="37" actId="2711"/>
          <ac:spMkLst>
            <pc:docMk/>
            <pc:sldMk cId="1343977512" sldId="484"/>
            <ac:spMk id="213" creationId="{3AF50E25-47CE-0548-A5DA-DFEF5FB6A30B}"/>
          </ac:spMkLst>
        </pc:spChg>
        <pc:spChg chg="mod">
          <ac:chgData name="Cannell, Michael B" userId="df291291-9ac9-42c2-a976-062f6e2ad9da" providerId="ADAL" clId="{0DDD6F53-13EB-F44C-890D-305B6CD9F211}" dt="2022-09-26T20:30:37.608" v="37" actId="2711"/>
          <ac:spMkLst>
            <pc:docMk/>
            <pc:sldMk cId="1343977512" sldId="484"/>
            <ac:spMk id="214" creationId="{144DB7DC-9FAA-B943-B2FF-728B1ED35C9A}"/>
          </ac:spMkLst>
        </pc:spChg>
        <pc:spChg chg="mod">
          <ac:chgData name="Cannell, Michael B" userId="df291291-9ac9-42c2-a976-062f6e2ad9da" providerId="ADAL" clId="{0DDD6F53-13EB-F44C-890D-305B6CD9F211}" dt="2022-09-26T20:30:37.608" v="37" actId="2711"/>
          <ac:spMkLst>
            <pc:docMk/>
            <pc:sldMk cId="1343977512" sldId="484"/>
            <ac:spMk id="215" creationId="{C1063A32-165E-4E43-9B8A-DCCAE7540D53}"/>
          </ac:spMkLst>
        </pc:spChg>
        <pc:spChg chg="mod">
          <ac:chgData name="Cannell, Michael B" userId="df291291-9ac9-42c2-a976-062f6e2ad9da" providerId="ADAL" clId="{0DDD6F53-13EB-F44C-890D-305B6CD9F211}" dt="2022-09-26T20:30:37.608" v="37" actId="2711"/>
          <ac:spMkLst>
            <pc:docMk/>
            <pc:sldMk cId="1343977512" sldId="484"/>
            <ac:spMk id="216" creationId="{1DE35142-F1D7-6D41-A424-1C422135D35A}"/>
          </ac:spMkLst>
        </pc:spChg>
        <pc:spChg chg="mod">
          <ac:chgData name="Cannell, Michael B" userId="df291291-9ac9-42c2-a976-062f6e2ad9da" providerId="ADAL" clId="{0DDD6F53-13EB-F44C-890D-305B6CD9F211}" dt="2022-09-26T20:30:37.608" v="37" actId="2711"/>
          <ac:spMkLst>
            <pc:docMk/>
            <pc:sldMk cId="1343977512" sldId="484"/>
            <ac:spMk id="217" creationId="{D9776411-6CED-4F4D-B552-6734B6A39628}"/>
          </ac:spMkLst>
        </pc:spChg>
        <pc:spChg chg="mod">
          <ac:chgData name="Cannell, Michael B" userId="df291291-9ac9-42c2-a976-062f6e2ad9da" providerId="ADAL" clId="{0DDD6F53-13EB-F44C-890D-305B6CD9F211}" dt="2022-09-26T20:30:37.608" v="37" actId="2711"/>
          <ac:spMkLst>
            <pc:docMk/>
            <pc:sldMk cId="1343977512" sldId="484"/>
            <ac:spMk id="218" creationId="{054DB303-9516-5941-B731-C3BB05B7B9D8}"/>
          </ac:spMkLst>
        </pc:spChg>
        <pc:spChg chg="mod">
          <ac:chgData name="Cannell, Michael B" userId="df291291-9ac9-42c2-a976-062f6e2ad9da" providerId="ADAL" clId="{0DDD6F53-13EB-F44C-890D-305B6CD9F211}" dt="2022-09-26T20:30:37.608" v="37" actId="2711"/>
          <ac:spMkLst>
            <pc:docMk/>
            <pc:sldMk cId="1343977512" sldId="484"/>
            <ac:spMk id="219" creationId="{F2F3C55B-7CC8-5A40-AFC0-5A50AE2A5231}"/>
          </ac:spMkLst>
        </pc:spChg>
        <pc:spChg chg="mod">
          <ac:chgData name="Cannell, Michael B" userId="df291291-9ac9-42c2-a976-062f6e2ad9da" providerId="ADAL" clId="{0DDD6F53-13EB-F44C-890D-305B6CD9F211}" dt="2022-09-26T20:30:37.608" v="37" actId="2711"/>
          <ac:spMkLst>
            <pc:docMk/>
            <pc:sldMk cId="1343977512" sldId="484"/>
            <ac:spMk id="222" creationId="{9F6537D4-AE25-9942-95EE-CBF1B953DBC3}"/>
          </ac:spMkLst>
        </pc:spChg>
        <pc:spChg chg="mod">
          <ac:chgData name="Cannell, Michael B" userId="df291291-9ac9-42c2-a976-062f6e2ad9da" providerId="ADAL" clId="{0DDD6F53-13EB-F44C-890D-305B6CD9F211}" dt="2022-09-26T20:30:37.608" v="37" actId="2711"/>
          <ac:spMkLst>
            <pc:docMk/>
            <pc:sldMk cId="1343977512" sldId="484"/>
            <ac:spMk id="228" creationId="{F5596C9A-4CEE-A147-84CD-39278260AB40}"/>
          </ac:spMkLst>
        </pc:spChg>
        <pc:spChg chg="mod">
          <ac:chgData name="Cannell, Michael B" userId="df291291-9ac9-42c2-a976-062f6e2ad9da" providerId="ADAL" clId="{0DDD6F53-13EB-F44C-890D-305B6CD9F211}" dt="2022-09-26T20:30:37.608" v="37" actId="2711"/>
          <ac:spMkLst>
            <pc:docMk/>
            <pc:sldMk cId="1343977512" sldId="484"/>
            <ac:spMk id="229" creationId="{E3A1747B-E85A-C740-8AC2-9C2819E199A2}"/>
          </ac:spMkLst>
        </pc:spChg>
        <pc:spChg chg="mod">
          <ac:chgData name="Cannell, Michael B" userId="df291291-9ac9-42c2-a976-062f6e2ad9da" providerId="ADAL" clId="{0DDD6F53-13EB-F44C-890D-305B6CD9F211}" dt="2022-09-26T20:30:37.608" v="37" actId="2711"/>
          <ac:spMkLst>
            <pc:docMk/>
            <pc:sldMk cId="1343977512" sldId="484"/>
            <ac:spMk id="230" creationId="{5C5BD9DF-5C77-8042-A5CF-19AC853A42B9}"/>
          </ac:spMkLst>
        </pc:spChg>
        <pc:spChg chg="mod">
          <ac:chgData name="Cannell, Michael B" userId="df291291-9ac9-42c2-a976-062f6e2ad9da" providerId="ADAL" clId="{0DDD6F53-13EB-F44C-890D-305B6CD9F211}" dt="2022-09-26T20:30:37.608" v="37" actId="2711"/>
          <ac:spMkLst>
            <pc:docMk/>
            <pc:sldMk cId="1343977512" sldId="484"/>
            <ac:spMk id="231" creationId="{2E3F3B3B-2DD5-7F4D-9EEB-3FBAB042BB45}"/>
          </ac:spMkLst>
        </pc:spChg>
        <pc:spChg chg="mod">
          <ac:chgData name="Cannell, Michael B" userId="df291291-9ac9-42c2-a976-062f6e2ad9da" providerId="ADAL" clId="{0DDD6F53-13EB-F44C-890D-305B6CD9F211}" dt="2022-09-26T20:30:37.608" v="37" actId="2711"/>
          <ac:spMkLst>
            <pc:docMk/>
            <pc:sldMk cId="1343977512" sldId="484"/>
            <ac:spMk id="232" creationId="{49EFE05B-B386-D749-BF38-B9779E57AEF1}"/>
          </ac:spMkLst>
        </pc:spChg>
        <pc:spChg chg="mod">
          <ac:chgData name="Cannell, Michael B" userId="df291291-9ac9-42c2-a976-062f6e2ad9da" providerId="ADAL" clId="{0DDD6F53-13EB-F44C-890D-305B6CD9F211}" dt="2022-09-26T20:30:37.608" v="37" actId="2711"/>
          <ac:spMkLst>
            <pc:docMk/>
            <pc:sldMk cId="1343977512" sldId="484"/>
            <ac:spMk id="233" creationId="{222F9CE4-4AA6-E54E-9EC4-4D07CEE80143}"/>
          </ac:spMkLst>
        </pc:spChg>
        <pc:spChg chg="mod">
          <ac:chgData name="Cannell, Michael B" userId="df291291-9ac9-42c2-a976-062f6e2ad9da" providerId="ADAL" clId="{0DDD6F53-13EB-F44C-890D-305B6CD9F211}" dt="2022-09-26T20:30:37.608" v="37" actId="2711"/>
          <ac:spMkLst>
            <pc:docMk/>
            <pc:sldMk cId="1343977512" sldId="484"/>
            <ac:spMk id="234" creationId="{8F3D87D6-C118-4346-B99F-2C553E838E2D}"/>
          </ac:spMkLst>
        </pc:spChg>
        <pc:spChg chg="mod">
          <ac:chgData name="Cannell, Michael B" userId="df291291-9ac9-42c2-a976-062f6e2ad9da" providerId="ADAL" clId="{0DDD6F53-13EB-F44C-890D-305B6CD9F211}" dt="2022-09-26T20:30:37.608" v="37" actId="2711"/>
          <ac:spMkLst>
            <pc:docMk/>
            <pc:sldMk cId="1343977512" sldId="484"/>
            <ac:spMk id="235" creationId="{36FF45E3-5E6E-1842-8A6E-9CCB7E1A155B}"/>
          </ac:spMkLst>
        </pc:spChg>
        <pc:spChg chg="mod">
          <ac:chgData name="Cannell, Michael B" userId="df291291-9ac9-42c2-a976-062f6e2ad9da" providerId="ADAL" clId="{0DDD6F53-13EB-F44C-890D-305B6CD9F211}" dt="2022-09-26T20:30:37.608" v="37" actId="2711"/>
          <ac:spMkLst>
            <pc:docMk/>
            <pc:sldMk cId="1343977512" sldId="484"/>
            <ac:spMk id="237" creationId="{0B4D0DDE-6D9F-6C41-A7F8-3EDE57A09CB9}"/>
          </ac:spMkLst>
        </pc:spChg>
        <pc:spChg chg="mod">
          <ac:chgData name="Cannell, Michael B" userId="df291291-9ac9-42c2-a976-062f6e2ad9da" providerId="ADAL" clId="{0DDD6F53-13EB-F44C-890D-305B6CD9F211}" dt="2022-09-26T20:30:37.608" v="37" actId="2711"/>
          <ac:spMkLst>
            <pc:docMk/>
            <pc:sldMk cId="1343977512" sldId="484"/>
            <ac:spMk id="249" creationId="{57E5A785-0D55-2E44-A11C-FD21593372D5}"/>
          </ac:spMkLst>
        </pc:spChg>
        <pc:spChg chg="mod">
          <ac:chgData name="Cannell, Michael B" userId="df291291-9ac9-42c2-a976-062f6e2ad9da" providerId="ADAL" clId="{0DDD6F53-13EB-F44C-890D-305B6CD9F211}" dt="2022-09-26T20:30:37.608" v="37" actId="2711"/>
          <ac:spMkLst>
            <pc:docMk/>
            <pc:sldMk cId="1343977512" sldId="484"/>
            <ac:spMk id="250" creationId="{297C6168-47A1-6C40-AD73-8DCE2FF24718}"/>
          </ac:spMkLst>
        </pc:spChg>
        <pc:spChg chg="mod">
          <ac:chgData name="Cannell, Michael B" userId="df291291-9ac9-42c2-a976-062f6e2ad9da" providerId="ADAL" clId="{0DDD6F53-13EB-F44C-890D-305B6CD9F211}" dt="2022-09-26T20:30:37.608" v="37" actId="2711"/>
          <ac:spMkLst>
            <pc:docMk/>
            <pc:sldMk cId="1343977512" sldId="484"/>
            <ac:spMk id="251" creationId="{FB2A97AD-C66F-8846-B943-07C141F88F0A}"/>
          </ac:spMkLst>
        </pc:spChg>
        <pc:spChg chg="mod">
          <ac:chgData name="Cannell, Michael B" userId="df291291-9ac9-42c2-a976-062f6e2ad9da" providerId="ADAL" clId="{0DDD6F53-13EB-F44C-890D-305B6CD9F211}" dt="2022-09-26T20:30:37.608" v="37" actId="2711"/>
          <ac:spMkLst>
            <pc:docMk/>
            <pc:sldMk cId="1343977512" sldId="484"/>
            <ac:spMk id="252" creationId="{47666CF7-F6FB-8846-B0E7-0CB8E432C190}"/>
          </ac:spMkLst>
        </pc:spChg>
        <pc:spChg chg="mod">
          <ac:chgData name="Cannell, Michael B" userId="df291291-9ac9-42c2-a976-062f6e2ad9da" providerId="ADAL" clId="{0DDD6F53-13EB-F44C-890D-305B6CD9F211}" dt="2022-09-26T20:30:37.608" v="37" actId="2711"/>
          <ac:spMkLst>
            <pc:docMk/>
            <pc:sldMk cId="1343977512" sldId="484"/>
            <ac:spMk id="260" creationId="{E71B02B4-CEF1-C74D-B1DC-824DB883F980}"/>
          </ac:spMkLst>
        </pc:spChg>
        <pc:spChg chg="mod">
          <ac:chgData name="Cannell, Michael B" userId="df291291-9ac9-42c2-a976-062f6e2ad9da" providerId="ADAL" clId="{0DDD6F53-13EB-F44C-890D-305B6CD9F211}" dt="2022-09-26T20:30:37.608" v="37" actId="2711"/>
          <ac:spMkLst>
            <pc:docMk/>
            <pc:sldMk cId="1343977512" sldId="484"/>
            <ac:spMk id="261" creationId="{D1C4C4C9-3C16-6D46-90A8-E1BAF34FC5E4}"/>
          </ac:spMkLst>
        </pc:spChg>
        <pc:spChg chg="mod">
          <ac:chgData name="Cannell, Michael B" userId="df291291-9ac9-42c2-a976-062f6e2ad9da" providerId="ADAL" clId="{0DDD6F53-13EB-F44C-890D-305B6CD9F211}" dt="2022-09-26T20:30:37.608" v="37" actId="2711"/>
          <ac:spMkLst>
            <pc:docMk/>
            <pc:sldMk cId="1343977512" sldId="484"/>
            <ac:spMk id="267" creationId="{EF0790EF-4973-054D-9B25-67F3DE92059B}"/>
          </ac:spMkLst>
        </pc:spChg>
        <pc:spChg chg="mod">
          <ac:chgData name="Cannell, Michael B" userId="df291291-9ac9-42c2-a976-062f6e2ad9da" providerId="ADAL" clId="{0DDD6F53-13EB-F44C-890D-305B6CD9F211}" dt="2022-09-26T20:30:45.539" v="38" actId="404"/>
          <ac:spMkLst>
            <pc:docMk/>
            <pc:sldMk cId="1343977512" sldId="484"/>
            <ac:spMk id="268" creationId="{891A7A76-8064-CB45-BA34-0C14AB9A31B4}"/>
          </ac:spMkLst>
        </pc:spChg>
        <pc:spChg chg="mod">
          <ac:chgData name="Cannell, Michael B" userId="df291291-9ac9-42c2-a976-062f6e2ad9da" providerId="ADAL" clId="{0DDD6F53-13EB-F44C-890D-305B6CD9F211}" dt="2022-09-26T20:30:37.608" v="37" actId="2711"/>
          <ac:spMkLst>
            <pc:docMk/>
            <pc:sldMk cId="1343977512" sldId="484"/>
            <ac:spMk id="269" creationId="{DFB78092-0A5E-E14E-8465-84CD12E0CBBC}"/>
          </ac:spMkLst>
        </pc:spChg>
        <pc:spChg chg="mod">
          <ac:chgData name="Cannell, Michael B" userId="df291291-9ac9-42c2-a976-062f6e2ad9da" providerId="ADAL" clId="{0DDD6F53-13EB-F44C-890D-305B6CD9F211}" dt="2022-09-26T20:30:37.608" v="37" actId="2711"/>
          <ac:spMkLst>
            <pc:docMk/>
            <pc:sldMk cId="1343977512" sldId="484"/>
            <ac:spMk id="270" creationId="{16D3D7AF-EA83-1E42-B974-E36A8F781869}"/>
          </ac:spMkLst>
        </pc:spChg>
        <pc:spChg chg="mod">
          <ac:chgData name="Cannell, Michael B" userId="df291291-9ac9-42c2-a976-062f6e2ad9da" providerId="ADAL" clId="{0DDD6F53-13EB-F44C-890D-305B6CD9F211}" dt="2022-09-26T20:30:37.608" v="37" actId="2711"/>
          <ac:spMkLst>
            <pc:docMk/>
            <pc:sldMk cId="1343977512" sldId="484"/>
            <ac:spMk id="271" creationId="{CB88838F-CA99-C74B-9CA5-0D4B345FB2B1}"/>
          </ac:spMkLst>
        </pc:spChg>
        <pc:spChg chg="mod">
          <ac:chgData name="Cannell, Michael B" userId="df291291-9ac9-42c2-a976-062f6e2ad9da" providerId="ADAL" clId="{0DDD6F53-13EB-F44C-890D-305B6CD9F211}" dt="2022-09-26T20:30:37.608" v="37" actId="2711"/>
          <ac:spMkLst>
            <pc:docMk/>
            <pc:sldMk cId="1343977512" sldId="484"/>
            <ac:spMk id="272" creationId="{6FEBBBB1-2ECF-2347-A699-9B1D41988412}"/>
          </ac:spMkLst>
        </pc:spChg>
        <pc:spChg chg="mod">
          <ac:chgData name="Cannell, Michael B" userId="df291291-9ac9-42c2-a976-062f6e2ad9da" providerId="ADAL" clId="{0DDD6F53-13EB-F44C-890D-305B6CD9F211}" dt="2022-09-26T20:30:37.608" v="37" actId="2711"/>
          <ac:spMkLst>
            <pc:docMk/>
            <pc:sldMk cId="1343977512" sldId="484"/>
            <ac:spMk id="273" creationId="{CFC7C616-DC55-9743-9BF7-63FDC2F0685C}"/>
          </ac:spMkLst>
        </pc:spChg>
        <pc:spChg chg="mod">
          <ac:chgData name="Cannell, Michael B" userId="df291291-9ac9-42c2-a976-062f6e2ad9da" providerId="ADAL" clId="{0DDD6F53-13EB-F44C-890D-305B6CD9F211}" dt="2022-09-26T20:30:37.608" v="37" actId="2711"/>
          <ac:spMkLst>
            <pc:docMk/>
            <pc:sldMk cId="1343977512" sldId="484"/>
            <ac:spMk id="274" creationId="{EFBD51F3-1B1F-B744-9A2F-38512CBCA9EA}"/>
          </ac:spMkLst>
        </pc:spChg>
        <pc:spChg chg="mod">
          <ac:chgData name="Cannell, Michael B" userId="df291291-9ac9-42c2-a976-062f6e2ad9da" providerId="ADAL" clId="{0DDD6F53-13EB-F44C-890D-305B6CD9F211}" dt="2022-09-26T20:30:37.608" v="37" actId="2711"/>
          <ac:spMkLst>
            <pc:docMk/>
            <pc:sldMk cId="1343977512" sldId="484"/>
            <ac:spMk id="275" creationId="{9E61A24C-6508-0547-B078-5CE9EF77916A}"/>
          </ac:spMkLst>
        </pc:spChg>
        <pc:spChg chg="mod">
          <ac:chgData name="Cannell, Michael B" userId="df291291-9ac9-42c2-a976-062f6e2ad9da" providerId="ADAL" clId="{0DDD6F53-13EB-F44C-890D-305B6CD9F211}" dt="2022-09-26T20:30:37.608" v="37" actId="2711"/>
          <ac:spMkLst>
            <pc:docMk/>
            <pc:sldMk cId="1343977512" sldId="484"/>
            <ac:spMk id="276" creationId="{1A866BA8-261C-274C-A77E-AE304DFF8072}"/>
          </ac:spMkLst>
        </pc:spChg>
        <pc:spChg chg="mod">
          <ac:chgData name="Cannell, Michael B" userId="df291291-9ac9-42c2-a976-062f6e2ad9da" providerId="ADAL" clId="{0DDD6F53-13EB-F44C-890D-305B6CD9F211}" dt="2022-09-26T20:30:37.608" v="37" actId="2711"/>
          <ac:spMkLst>
            <pc:docMk/>
            <pc:sldMk cId="1343977512" sldId="484"/>
            <ac:spMk id="277" creationId="{7803EA6E-EF83-7E49-8C13-CBDB841C1102}"/>
          </ac:spMkLst>
        </pc:spChg>
        <pc:spChg chg="mod">
          <ac:chgData name="Cannell, Michael B" userId="df291291-9ac9-42c2-a976-062f6e2ad9da" providerId="ADAL" clId="{0DDD6F53-13EB-F44C-890D-305B6CD9F211}" dt="2022-09-26T20:30:37.608" v="37" actId="2711"/>
          <ac:spMkLst>
            <pc:docMk/>
            <pc:sldMk cId="1343977512" sldId="484"/>
            <ac:spMk id="278" creationId="{4C064239-4194-0F47-AE77-D2430ED9BEAC}"/>
          </ac:spMkLst>
        </pc:spChg>
        <pc:spChg chg="mod">
          <ac:chgData name="Cannell, Michael B" userId="df291291-9ac9-42c2-a976-062f6e2ad9da" providerId="ADAL" clId="{0DDD6F53-13EB-F44C-890D-305B6CD9F211}" dt="2022-09-26T20:30:37.608" v="37" actId="2711"/>
          <ac:spMkLst>
            <pc:docMk/>
            <pc:sldMk cId="1343977512" sldId="484"/>
            <ac:spMk id="279" creationId="{C523AB51-74BA-D046-AC67-C0B84BBD71EA}"/>
          </ac:spMkLst>
        </pc:spChg>
        <pc:spChg chg="mod">
          <ac:chgData name="Cannell, Michael B" userId="df291291-9ac9-42c2-a976-062f6e2ad9da" providerId="ADAL" clId="{0DDD6F53-13EB-F44C-890D-305B6CD9F211}" dt="2022-09-26T20:30:55.710" v="39" actId="404"/>
          <ac:spMkLst>
            <pc:docMk/>
            <pc:sldMk cId="1343977512" sldId="484"/>
            <ac:spMk id="283" creationId="{16DB8A7E-7F52-4E46-85C8-EFAA41493DC9}"/>
          </ac:spMkLst>
        </pc:spChg>
        <pc:spChg chg="mod">
          <ac:chgData name="Cannell, Michael B" userId="df291291-9ac9-42c2-a976-062f6e2ad9da" providerId="ADAL" clId="{0DDD6F53-13EB-F44C-890D-305B6CD9F211}" dt="2022-09-26T20:30:55.710" v="39" actId="404"/>
          <ac:spMkLst>
            <pc:docMk/>
            <pc:sldMk cId="1343977512" sldId="484"/>
            <ac:spMk id="285" creationId="{92E9F4A3-575A-824A-B13D-DF6834AD57F0}"/>
          </ac:spMkLst>
        </pc:spChg>
        <pc:spChg chg="mod">
          <ac:chgData name="Cannell, Michael B" userId="df291291-9ac9-42c2-a976-062f6e2ad9da" providerId="ADAL" clId="{0DDD6F53-13EB-F44C-890D-305B6CD9F211}" dt="2022-09-26T20:30:55.710" v="39" actId="404"/>
          <ac:spMkLst>
            <pc:docMk/>
            <pc:sldMk cId="1343977512" sldId="484"/>
            <ac:spMk id="287" creationId="{62D442BC-DE6B-8946-8782-2FA3A034975E}"/>
          </ac:spMkLst>
        </pc:spChg>
      </pc:sldChg>
      <pc:sldChg chg="modSp mod">
        <pc:chgData name="Cannell, Michael B" userId="df291291-9ac9-42c2-a976-062f6e2ad9da" providerId="ADAL" clId="{0DDD6F53-13EB-F44C-890D-305B6CD9F211}" dt="2022-09-26T20:29:07.326" v="27" actId="14734"/>
        <pc:sldMkLst>
          <pc:docMk/>
          <pc:sldMk cId="221006984" sldId="485"/>
        </pc:sldMkLst>
        <pc:graphicFrameChg chg="modGraphic">
          <ac:chgData name="Cannell, Michael B" userId="df291291-9ac9-42c2-a976-062f6e2ad9da" providerId="ADAL" clId="{0DDD6F53-13EB-F44C-890D-305B6CD9F211}" dt="2022-09-26T20:29:07.326" v="27" actId="14734"/>
          <ac:graphicFrameMkLst>
            <pc:docMk/>
            <pc:sldMk cId="221006984" sldId="485"/>
            <ac:graphicFrameMk id="2" creationId="{53A24F12-82B5-EB47-93E0-44D2EEA80FA3}"/>
          </ac:graphicFrameMkLst>
        </pc:graphicFrameChg>
      </pc:sldChg>
      <pc:sldChg chg="modSp mod">
        <pc:chgData name="Cannell, Michael B" userId="df291291-9ac9-42c2-a976-062f6e2ad9da" providerId="ADAL" clId="{0DDD6F53-13EB-F44C-890D-305B6CD9F211}" dt="2022-09-26T20:31:38.546" v="43" actId="2711"/>
        <pc:sldMkLst>
          <pc:docMk/>
          <pc:sldMk cId="3284443218" sldId="504"/>
        </pc:sldMkLst>
        <pc:spChg chg="mod">
          <ac:chgData name="Cannell, Michael B" userId="df291291-9ac9-42c2-a976-062f6e2ad9da" providerId="ADAL" clId="{0DDD6F53-13EB-F44C-890D-305B6CD9F211}" dt="2022-09-26T20:31:27.942" v="42" actId="2711"/>
          <ac:spMkLst>
            <pc:docMk/>
            <pc:sldMk cId="3284443218" sldId="504"/>
            <ac:spMk id="2" creationId="{5AB7F2BB-EA21-6841-8E7B-D07912C5B0F0}"/>
          </ac:spMkLst>
        </pc:spChg>
        <pc:graphicFrameChg chg="modGraphic">
          <ac:chgData name="Cannell, Michael B" userId="df291291-9ac9-42c2-a976-062f6e2ad9da" providerId="ADAL" clId="{0DDD6F53-13EB-F44C-890D-305B6CD9F211}" dt="2022-09-26T20:31:38.546" v="43" actId="2711"/>
          <ac:graphicFrameMkLst>
            <pc:docMk/>
            <pc:sldMk cId="3284443218" sldId="504"/>
            <ac:graphicFrameMk id="10" creationId="{B1F9C35B-69CD-F046-BFD1-39CD949F4CA1}"/>
          </ac:graphicFrameMkLst>
        </pc:graphicFrameChg>
      </pc:sldChg>
      <pc:sldChg chg="modSp mod">
        <pc:chgData name="Cannell, Michael B" userId="df291291-9ac9-42c2-a976-062f6e2ad9da" providerId="ADAL" clId="{0DDD6F53-13EB-F44C-890D-305B6CD9F211}" dt="2022-09-26T20:31:46.087" v="44" actId="2711"/>
        <pc:sldMkLst>
          <pc:docMk/>
          <pc:sldMk cId="1609902306" sldId="505"/>
        </pc:sldMkLst>
        <pc:spChg chg="mod">
          <ac:chgData name="Cannell, Michael B" userId="df291291-9ac9-42c2-a976-062f6e2ad9da" providerId="ADAL" clId="{0DDD6F53-13EB-F44C-890D-305B6CD9F211}" dt="2022-09-26T20:31:46.087" v="44" actId="2711"/>
          <ac:spMkLst>
            <pc:docMk/>
            <pc:sldMk cId="1609902306" sldId="505"/>
            <ac:spMk id="2" creationId="{6F4BF727-24EA-5F4A-B4C5-D54054B3A0B8}"/>
          </ac:spMkLst>
        </pc:spChg>
        <pc:spChg chg="mod">
          <ac:chgData name="Cannell, Michael B" userId="df291291-9ac9-42c2-a976-062f6e2ad9da" providerId="ADAL" clId="{0DDD6F53-13EB-F44C-890D-305B6CD9F211}" dt="2022-09-26T20:31:46.087" v="44" actId="2711"/>
          <ac:spMkLst>
            <pc:docMk/>
            <pc:sldMk cId="1609902306" sldId="505"/>
            <ac:spMk id="16" creationId="{A6EFC493-18D0-E84B-9500-1E5AB24933E9}"/>
          </ac:spMkLst>
        </pc:spChg>
        <pc:spChg chg="mod">
          <ac:chgData name="Cannell, Michael B" userId="df291291-9ac9-42c2-a976-062f6e2ad9da" providerId="ADAL" clId="{0DDD6F53-13EB-F44C-890D-305B6CD9F211}" dt="2022-09-26T20:31:46.087" v="44" actId="2711"/>
          <ac:spMkLst>
            <pc:docMk/>
            <pc:sldMk cId="1609902306" sldId="505"/>
            <ac:spMk id="132" creationId="{AA5204D5-10A7-B54D-995F-7654687E9685}"/>
          </ac:spMkLst>
        </pc:spChg>
        <pc:spChg chg="mod">
          <ac:chgData name="Cannell, Michael B" userId="df291291-9ac9-42c2-a976-062f6e2ad9da" providerId="ADAL" clId="{0DDD6F53-13EB-F44C-890D-305B6CD9F211}" dt="2022-09-26T20:31:46.087" v="44" actId="2711"/>
          <ac:spMkLst>
            <pc:docMk/>
            <pc:sldMk cId="1609902306" sldId="505"/>
            <ac:spMk id="133" creationId="{1CD8E317-D722-6F4E-9AB9-E4ED281585E9}"/>
          </ac:spMkLst>
        </pc:spChg>
        <pc:spChg chg="mod">
          <ac:chgData name="Cannell, Michael B" userId="df291291-9ac9-42c2-a976-062f6e2ad9da" providerId="ADAL" clId="{0DDD6F53-13EB-F44C-890D-305B6CD9F211}" dt="2022-09-26T20:31:46.087" v="44" actId="2711"/>
          <ac:spMkLst>
            <pc:docMk/>
            <pc:sldMk cId="1609902306" sldId="505"/>
            <ac:spMk id="142" creationId="{570E7475-7643-014C-9179-DE21443C4C87}"/>
          </ac:spMkLst>
        </pc:spChg>
        <pc:spChg chg="mod">
          <ac:chgData name="Cannell, Michael B" userId="df291291-9ac9-42c2-a976-062f6e2ad9da" providerId="ADAL" clId="{0DDD6F53-13EB-F44C-890D-305B6CD9F211}" dt="2022-09-26T20:31:46.087" v="44" actId="2711"/>
          <ac:spMkLst>
            <pc:docMk/>
            <pc:sldMk cId="1609902306" sldId="505"/>
            <ac:spMk id="143" creationId="{7E863688-3CCE-4D42-8C47-449999E4676C}"/>
          </ac:spMkLst>
        </pc:spChg>
        <pc:spChg chg="mod">
          <ac:chgData name="Cannell, Michael B" userId="df291291-9ac9-42c2-a976-062f6e2ad9da" providerId="ADAL" clId="{0DDD6F53-13EB-F44C-890D-305B6CD9F211}" dt="2022-09-26T20:31:46.087" v="44" actId="2711"/>
          <ac:spMkLst>
            <pc:docMk/>
            <pc:sldMk cId="1609902306" sldId="505"/>
            <ac:spMk id="144" creationId="{D4A5C69C-D66D-A34B-B0DD-456EBFB56347}"/>
          </ac:spMkLst>
        </pc:spChg>
        <pc:spChg chg="mod">
          <ac:chgData name="Cannell, Michael B" userId="df291291-9ac9-42c2-a976-062f6e2ad9da" providerId="ADAL" clId="{0DDD6F53-13EB-F44C-890D-305B6CD9F211}" dt="2022-09-26T20:31:46.087" v="44" actId="2711"/>
          <ac:spMkLst>
            <pc:docMk/>
            <pc:sldMk cId="1609902306" sldId="505"/>
            <ac:spMk id="145" creationId="{E48812EC-2FB8-D243-B562-F9782A915E9A}"/>
          </ac:spMkLst>
        </pc:spChg>
        <pc:spChg chg="mod">
          <ac:chgData name="Cannell, Michael B" userId="df291291-9ac9-42c2-a976-062f6e2ad9da" providerId="ADAL" clId="{0DDD6F53-13EB-F44C-890D-305B6CD9F211}" dt="2022-09-26T20:31:46.087" v="44" actId="2711"/>
          <ac:spMkLst>
            <pc:docMk/>
            <pc:sldMk cId="1609902306" sldId="505"/>
            <ac:spMk id="146" creationId="{48AEF73B-7ED3-EB43-A9CF-D8A91731AC78}"/>
          </ac:spMkLst>
        </pc:spChg>
        <pc:spChg chg="mod">
          <ac:chgData name="Cannell, Michael B" userId="df291291-9ac9-42c2-a976-062f6e2ad9da" providerId="ADAL" clId="{0DDD6F53-13EB-F44C-890D-305B6CD9F211}" dt="2022-09-26T20:31:46.087" v="44" actId="2711"/>
          <ac:spMkLst>
            <pc:docMk/>
            <pc:sldMk cId="1609902306" sldId="505"/>
            <ac:spMk id="147" creationId="{8520C5CA-3E78-FE4C-B01E-499992AB7A70}"/>
          </ac:spMkLst>
        </pc:spChg>
        <pc:spChg chg="mod">
          <ac:chgData name="Cannell, Michael B" userId="df291291-9ac9-42c2-a976-062f6e2ad9da" providerId="ADAL" clId="{0DDD6F53-13EB-F44C-890D-305B6CD9F211}" dt="2022-09-26T20:31:46.087" v="44" actId="2711"/>
          <ac:spMkLst>
            <pc:docMk/>
            <pc:sldMk cId="1609902306" sldId="505"/>
            <ac:spMk id="148" creationId="{FF4C6B00-8E30-004B-B8AD-D27BBAE38B87}"/>
          </ac:spMkLst>
        </pc:spChg>
        <pc:spChg chg="mod">
          <ac:chgData name="Cannell, Michael B" userId="df291291-9ac9-42c2-a976-062f6e2ad9da" providerId="ADAL" clId="{0DDD6F53-13EB-F44C-890D-305B6CD9F211}" dt="2022-09-26T20:31:46.087" v="44" actId="2711"/>
          <ac:spMkLst>
            <pc:docMk/>
            <pc:sldMk cId="1609902306" sldId="505"/>
            <ac:spMk id="149" creationId="{07E5616C-C66C-5240-90C2-DFB12FB67E8E}"/>
          </ac:spMkLst>
        </pc:spChg>
      </pc:sldChg>
      <pc:sldChg chg="modSp mod">
        <pc:chgData name="Cannell, Michael B" userId="df291291-9ac9-42c2-a976-062f6e2ad9da" providerId="ADAL" clId="{0DDD6F53-13EB-F44C-890D-305B6CD9F211}" dt="2022-09-26T20:29:30.238" v="29" actId="2711"/>
        <pc:sldMkLst>
          <pc:docMk/>
          <pc:sldMk cId="3271462593" sldId="507"/>
        </pc:sldMkLst>
        <pc:spChg chg="mod">
          <ac:chgData name="Cannell, Michael B" userId="df291291-9ac9-42c2-a976-062f6e2ad9da" providerId="ADAL" clId="{0DDD6F53-13EB-F44C-890D-305B6CD9F211}" dt="2022-09-26T20:29:30.238" v="29" actId="2711"/>
          <ac:spMkLst>
            <pc:docMk/>
            <pc:sldMk cId="3271462593" sldId="507"/>
            <ac:spMk id="235" creationId="{661A0490-0CF6-EC4F-9B81-6BAAC89B90A3}"/>
          </ac:spMkLst>
        </pc:spChg>
      </pc:sldChg>
      <pc:sldChg chg="modSp mod">
        <pc:chgData name="Cannell, Michael B" userId="df291291-9ac9-42c2-a976-062f6e2ad9da" providerId="ADAL" clId="{0DDD6F53-13EB-F44C-890D-305B6CD9F211}" dt="2022-09-26T20:29:49.727" v="31" actId="2711"/>
        <pc:sldMkLst>
          <pc:docMk/>
          <pc:sldMk cId="2089033872" sldId="508"/>
        </pc:sldMkLst>
        <pc:spChg chg="mod">
          <ac:chgData name="Cannell, Michael B" userId="df291291-9ac9-42c2-a976-062f6e2ad9da" providerId="ADAL" clId="{0DDD6F53-13EB-F44C-890D-305B6CD9F211}" dt="2022-09-26T20:29:49.727" v="31" actId="2711"/>
          <ac:spMkLst>
            <pc:docMk/>
            <pc:sldMk cId="2089033872" sldId="508"/>
            <ac:spMk id="104" creationId="{5FD6C7D6-41D5-414C-A23D-37A5879F02FF}"/>
          </ac:spMkLst>
        </pc:spChg>
        <pc:spChg chg="mod">
          <ac:chgData name="Cannell, Michael B" userId="df291291-9ac9-42c2-a976-062f6e2ad9da" providerId="ADAL" clId="{0DDD6F53-13EB-F44C-890D-305B6CD9F211}" dt="2022-09-26T20:29:49.727" v="31" actId="2711"/>
          <ac:spMkLst>
            <pc:docMk/>
            <pc:sldMk cId="2089033872" sldId="508"/>
            <ac:spMk id="134" creationId="{7D0AAAD7-5434-1541-B8CA-B43A6C78D829}"/>
          </ac:spMkLst>
        </pc:spChg>
        <pc:spChg chg="mod">
          <ac:chgData name="Cannell, Michael B" userId="df291291-9ac9-42c2-a976-062f6e2ad9da" providerId="ADAL" clId="{0DDD6F53-13EB-F44C-890D-305B6CD9F211}" dt="2022-09-26T20:29:49.727" v="31" actId="2711"/>
          <ac:spMkLst>
            <pc:docMk/>
            <pc:sldMk cId="2089033872" sldId="508"/>
            <ac:spMk id="135" creationId="{07CA125F-7B96-E64C-AB2A-17C5B6464CEF}"/>
          </ac:spMkLst>
        </pc:spChg>
        <pc:spChg chg="mod">
          <ac:chgData name="Cannell, Michael B" userId="df291291-9ac9-42c2-a976-062f6e2ad9da" providerId="ADAL" clId="{0DDD6F53-13EB-F44C-890D-305B6CD9F211}" dt="2022-09-26T20:29:49.727" v="31" actId="2711"/>
          <ac:spMkLst>
            <pc:docMk/>
            <pc:sldMk cId="2089033872" sldId="508"/>
            <ac:spMk id="136" creationId="{87C33C6A-9647-5942-B0DF-2353E205AC7E}"/>
          </ac:spMkLst>
        </pc:spChg>
        <pc:spChg chg="mod">
          <ac:chgData name="Cannell, Michael B" userId="df291291-9ac9-42c2-a976-062f6e2ad9da" providerId="ADAL" clId="{0DDD6F53-13EB-F44C-890D-305B6CD9F211}" dt="2022-09-26T20:29:49.727" v="31" actId="2711"/>
          <ac:spMkLst>
            <pc:docMk/>
            <pc:sldMk cId="2089033872" sldId="508"/>
            <ac:spMk id="137" creationId="{B6BF776E-00FB-A245-8360-6ACD5213B8E0}"/>
          </ac:spMkLst>
        </pc:spChg>
        <pc:spChg chg="mod">
          <ac:chgData name="Cannell, Michael B" userId="df291291-9ac9-42c2-a976-062f6e2ad9da" providerId="ADAL" clId="{0DDD6F53-13EB-F44C-890D-305B6CD9F211}" dt="2022-09-26T20:29:49.727" v="31" actId="2711"/>
          <ac:spMkLst>
            <pc:docMk/>
            <pc:sldMk cId="2089033872" sldId="508"/>
            <ac:spMk id="138" creationId="{2140C6AF-FA40-7E45-B125-4CF3F8D598CC}"/>
          </ac:spMkLst>
        </pc:spChg>
        <pc:spChg chg="mod">
          <ac:chgData name="Cannell, Michael B" userId="df291291-9ac9-42c2-a976-062f6e2ad9da" providerId="ADAL" clId="{0DDD6F53-13EB-F44C-890D-305B6CD9F211}" dt="2022-09-26T20:29:49.727" v="31" actId="2711"/>
          <ac:spMkLst>
            <pc:docMk/>
            <pc:sldMk cId="2089033872" sldId="508"/>
            <ac:spMk id="139" creationId="{D8A43FC7-49AA-A04E-B9EE-2E20C18DEE55}"/>
          </ac:spMkLst>
        </pc:spChg>
        <pc:spChg chg="mod">
          <ac:chgData name="Cannell, Michael B" userId="df291291-9ac9-42c2-a976-062f6e2ad9da" providerId="ADAL" clId="{0DDD6F53-13EB-F44C-890D-305B6CD9F211}" dt="2022-09-26T20:29:49.727" v="31" actId="2711"/>
          <ac:spMkLst>
            <pc:docMk/>
            <pc:sldMk cId="2089033872" sldId="508"/>
            <ac:spMk id="140" creationId="{D697E1D0-1844-DD4C-85C9-ADCB773C67C2}"/>
          </ac:spMkLst>
        </pc:spChg>
        <pc:spChg chg="mod">
          <ac:chgData name="Cannell, Michael B" userId="df291291-9ac9-42c2-a976-062f6e2ad9da" providerId="ADAL" clId="{0DDD6F53-13EB-F44C-890D-305B6CD9F211}" dt="2022-09-26T20:29:49.727" v="31" actId="2711"/>
          <ac:spMkLst>
            <pc:docMk/>
            <pc:sldMk cId="2089033872" sldId="508"/>
            <ac:spMk id="141" creationId="{47DD089B-C8E6-E548-A6F7-2135E7D3F6C1}"/>
          </ac:spMkLst>
        </pc:spChg>
        <pc:spChg chg="mod">
          <ac:chgData name="Cannell, Michael B" userId="df291291-9ac9-42c2-a976-062f6e2ad9da" providerId="ADAL" clId="{0DDD6F53-13EB-F44C-890D-305B6CD9F211}" dt="2022-09-26T20:29:49.727" v="31" actId="2711"/>
          <ac:spMkLst>
            <pc:docMk/>
            <pc:sldMk cId="2089033872" sldId="508"/>
            <ac:spMk id="142" creationId="{11EA9CB5-E299-4E4F-9665-69BE48F0F8CB}"/>
          </ac:spMkLst>
        </pc:spChg>
        <pc:spChg chg="mod">
          <ac:chgData name="Cannell, Michael B" userId="df291291-9ac9-42c2-a976-062f6e2ad9da" providerId="ADAL" clId="{0DDD6F53-13EB-F44C-890D-305B6CD9F211}" dt="2022-09-26T20:29:49.727" v="31" actId="2711"/>
          <ac:spMkLst>
            <pc:docMk/>
            <pc:sldMk cId="2089033872" sldId="508"/>
            <ac:spMk id="143" creationId="{DA6206A9-78CE-F743-A9AA-1640FD4E0E1D}"/>
          </ac:spMkLst>
        </pc:spChg>
        <pc:spChg chg="mod">
          <ac:chgData name="Cannell, Michael B" userId="df291291-9ac9-42c2-a976-062f6e2ad9da" providerId="ADAL" clId="{0DDD6F53-13EB-F44C-890D-305B6CD9F211}" dt="2022-09-26T20:29:49.727" v="31" actId="2711"/>
          <ac:spMkLst>
            <pc:docMk/>
            <pc:sldMk cId="2089033872" sldId="508"/>
            <ac:spMk id="144" creationId="{3418DE6D-633D-6A4C-AB93-BCF84AA776DA}"/>
          </ac:spMkLst>
        </pc:spChg>
        <pc:spChg chg="mod">
          <ac:chgData name="Cannell, Michael B" userId="df291291-9ac9-42c2-a976-062f6e2ad9da" providerId="ADAL" clId="{0DDD6F53-13EB-F44C-890D-305B6CD9F211}" dt="2022-09-26T20:29:49.727" v="31" actId="2711"/>
          <ac:spMkLst>
            <pc:docMk/>
            <pc:sldMk cId="2089033872" sldId="508"/>
            <ac:spMk id="145" creationId="{372B80DC-1F7B-CC48-9C80-881E7C9BE15D}"/>
          </ac:spMkLst>
        </pc:spChg>
        <pc:spChg chg="mod">
          <ac:chgData name="Cannell, Michael B" userId="df291291-9ac9-42c2-a976-062f6e2ad9da" providerId="ADAL" clId="{0DDD6F53-13EB-F44C-890D-305B6CD9F211}" dt="2022-09-26T20:29:49.727" v="31" actId="2711"/>
          <ac:spMkLst>
            <pc:docMk/>
            <pc:sldMk cId="2089033872" sldId="508"/>
            <ac:spMk id="146" creationId="{FF0F0136-5FAB-F84C-8FC4-6912423F5C9F}"/>
          </ac:spMkLst>
        </pc:spChg>
        <pc:spChg chg="mod">
          <ac:chgData name="Cannell, Michael B" userId="df291291-9ac9-42c2-a976-062f6e2ad9da" providerId="ADAL" clId="{0DDD6F53-13EB-F44C-890D-305B6CD9F211}" dt="2022-09-26T20:29:49.727" v="31" actId="2711"/>
          <ac:spMkLst>
            <pc:docMk/>
            <pc:sldMk cId="2089033872" sldId="508"/>
            <ac:spMk id="147" creationId="{D1A4A1F0-0F8B-544F-A64D-FD1559E0B740}"/>
          </ac:spMkLst>
        </pc:spChg>
        <pc:spChg chg="mod">
          <ac:chgData name="Cannell, Michael B" userId="df291291-9ac9-42c2-a976-062f6e2ad9da" providerId="ADAL" clId="{0DDD6F53-13EB-F44C-890D-305B6CD9F211}" dt="2022-09-26T20:29:49.727" v="31" actId="2711"/>
          <ac:spMkLst>
            <pc:docMk/>
            <pc:sldMk cId="2089033872" sldId="508"/>
            <ac:spMk id="148" creationId="{7FD31827-EA55-8C46-9844-BCE7964FB811}"/>
          </ac:spMkLst>
        </pc:spChg>
        <pc:spChg chg="mod">
          <ac:chgData name="Cannell, Michael B" userId="df291291-9ac9-42c2-a976-062f6e2ad9da" providerId="ADAL" clId="{0DDD6F53-13EB-F44C-890D-305B6CD9F211}" dt="2022-09-26T20:29:49.727" v="31" actId="2711"/>
          <ac:spMkLst>
            <pc:docMk/>
            <pc:sldMk cId="2089033872" sldId="508"/>
            <ac:spMk id="149" creationId="{E3876B20-B3CE-7B4F-93EF-F83369CD6CCA}"/>
          </ac:spMkLst>
        </pc:spChg>
        <pc:spChg chg="mod">
          <ac:chgData name="Cannell, Michael B" userId="df291291-9ac9-42c2-a976-062f6e2ad9da" providerId="ADAL" clId="{0DDD6F53-13EB-F44C-890D-305B6CD9F211}" dt="2022-09-26T20:29:49.727" v="31" actId="2711"/>
          <ac:spMkLst>
            <pc:docMk/>
            <pc:sldMk cId="2089033872" sldId="508"/>
            <ac:spMk id="150" creationId="{91D5ED64-746D-FB44-B354-EBC112C42464}"/>
          </ac:spMkLst>
        </pc:spChg>
        <pc:spChg chg="mod">
          <ac:chgData name="Cannell, Michael B" userId="df291291-9ac9-42c2-a976-062f6e2ad9da" providerId="ADAL" clId="{0DDD6F53-13EB-F44C-890D-305B6CD9F211}" dt="2022-09-26T20:29:49.727" v="31" actId="2711"/>
          <ac:spMkLst>
            <pc:docMk/>
            <pc:sldMk cId="2089033872" sldId="508"/>
            <ac:spMk id="151" creationId="{25E01CD0-71FE-FC4E-94E6-1BD723EB2A92}"/>
          </ac:spMkLst>
        </pc:spChg>
        <pc:spChg chg="mod">
          <ac:chgData name="Cannell, Michael B" userId="df291291-9ac9-42c2-a976-062f6e2ad9da" providerId="ADAL" clId="{0DDD6F53-13EB-F44C-890D-305B6CD9F211}" dt="2022-09-26T20:29:49.727" v="31" actId="2711"/>
          <ac:spMkLst>
            <pc:docMk/>
            <pc:sldMk cId="2089033872" sldId="508"/>
            <ac:spMk id="152" creationId="{2F666B48-4A81-5242-B649-11DE058F0A9D}"/>
          </ac:spMkLst>
        </pc:spChg>
        <pc:spChg chg="mod">
          <ac:chgData name="Cannell, Michael B" userId="df291291-9ac9-42c2-a976-062f6e2ad9da" providerId="ADAL" clId="{0DDD6F53-13EB-F44C-890D-305B6CD9F211}" dt="2022-09-26T20:29:49.727" v="31" actId="2711"/>
          <ac:spMkLst>
            <pc:docMk/>
            <pc:sldMk cId="2089033872" sldId="508"/>
            <ac:spMk id="153" creationId="{F7B5E1EB-2BED-0B4D-8AA7-7C991D835968}"/>
          </ac:spMkLst>
        </pc:spChg>
        <pc:spChg chg="mod">
          <ac:chgData name="Cannell, Michael B" userId="df291291-9ac9-42c2-a976-062f6e2ad9da" providerId="ADAL" clId="{0DDD6F53-13EB-F44C-890D-305B6CD9F211}" dt="2022-09-26T20:29:49.727" v="31" actId="2711"/>
          <ac:spMkLst>
            <pc:docMk/>
            <pc:sldMk cId="2089033872" sldId="508"/>
            <ac:spMk id="154" creationId="{98E84535-558A-184B-812E-2D6EF12397FE}"/>
          </ac:spMkLst>
        </pc:spChg>
        <pc:spChg chg="mod">
          <ac:chgData name="Cannell, Michael B" userId="df291291-9ac9-42c2-a976-062f6e2ad9da" providerId="ADAL" clId="{0DDD6F53-13EB-F44C-890D-305B6CD9F211}" dt="2022-09-26T20:29:49.727" v="31" actId="2711"/>
          <ac:spMkLst>
            <pc:docMk/>
            <pc:sldMk cId="2089033872" sldId="508"/>
            <ac:spMk id="155" creationId="{9D1DFB98-BDFF-504D-AD02-3F6CA6BD00E3}"/>
          </ac:spMkLst>
        </pc:spChg>
        <pc:spChg chg="mod">
          <ac:chgData name="Cannell, Michael B" userId="df291291-9ac9-42c2-a976-062f6e2ad9da" providerId="ADAL" clId="{0DDD6F53-13EB-F44C-890D-305B6CD9F211}" dt="2022-09-26T20:29:49.727" v="31" actId="2711"/>
          <ac:spMkLst>
            <pc:docMk/>
            <pc:sldMk cId="2089033872" sldId="508"/>
            <ac:spMk id="156" creationId="{25BA8E73-ECC5-AA4F-96B8-42C776BECBAC}"/>
          </ac:spMkLst>
        </pc:spChg>
        <pc:spChg chg="mod">
          <ac:chgData name="Cannell, Michael B" userId="df291291-9ac9-42c2-a976-062f6e2ad9da" providerId="ADAL" clId="{0DDD6F53-13EB-F44C-890D-305B6CD9F211}" dt="2022-09-26T20:29:49.727" v="31" actId="2711"/>
          <ac:spMkLst>
            <pc:docMk/>
            <pc:sldMk cId="2089033872" sldId="508"/>
            <ac:spMk id="157" creationId="{21977050-E6D5-4847-9000-5A0F2F9F58B9}"/>
          </ac:spMkLst>
        </pc:spChg>
        <pc:spChg chg="mod">
          <ac:chgData name="Cannell, Michael B" userId="df291291-9ac9-42c2-a976-062f6e2ad9da" providerId="ADAL" clId="{0DDD6F53-13EB-F44C-890D-305B6CD9F211}" dt="2022-09-26T20:29:49.727" v="31" actId="2711"/>
          <ac:spMkLst>
            <pc:docMk/>
            <pc:sldMk cId="2089033872" sldId="508"/>
            <ac:spMk id="158" creationId="{20CE96F3-DDA3-8645-B26E-567C69E9E6D3}"/>
          </ac:spMkLst>
        </pc:spChg>
        <pc:spChg chg="mod">
          <ac:chgData name="Cannell, Michael B" userId="df291291-9ac9-42c2-a976-062f6e2ad9da" providerId="ADAL" clId="{0DDD6F53-13EB-F44C-890D-305B6CD9F211}" dt="2022-09-26T20:29:49.727" v="31" actId="2711"/>
          <ac:spMkLst>
            <pc:docMk/>
            <pc:sldMk cId="2089033872" sldId="508"/>
            <ac:spMk id="159" creationId="{CCB47401-EC8F-5849-B030-AF3593C44650}"/>
          </ac:spMkLst>
        </pc:spChg>
        <pc:spChg chg="mod">
          <ac:chgData name="Cannell, Michael B" userId="df291291-9ac9-42c2-a976-062f6e2ad9da" providerId="ADAL" clId="{0DDD6F53-13EB-F44C-890D-305B6CD9F211}" dt="2022-09-26T20:29:49.727" v="31" actId="2711"/>
          <ac:spMkLst>
            <pc:docMk/>
            <pc:sldMk cId="2089033872" sldId="508"/>
            <ac:spMk id="160" creationId="{A9AFBC24-6DD6-2547-ABAA-AB1ADD635482}"/>
          </ac:spMkLst>
        </pc:spChg>
        <pc:spChg chg="mod">
          <ac:chgData name="Cannell, Michael B" userId="df291291-9ac9-42c2-a976-062f6e2ad9da" providerId="ADAL" clId="{0DDD6F53-13EB-F44C-890D-305B6CD9F211}" dt="2022-09-26T20:29:49.727" v="31" actId="2711"/>
          <ac:spMkLst>
            <pc:docMk/>
            <pc:sldMk cId="2089033872" sldId="508"/>
            <ac:spMk id="161" creationId="{08FDAE54-75BA-6140-A0BE-0721238B36F0}"/>
          </ac:spMkLst>
        </pc:spChg>
        <pc:spChg chg="mod">
          <ac:chgData name="Cannell, Michael B" userId="df291291-9ac9-42c2-a976-062f6e2ad9da" providerId="ADAL" clId="{0DDD6F53-13EB-F44C-890D-305B6CD9F211}" dt="2022-09-26T20:29:49.727" v="31" actId="2711"/>
          <ac:spMkLst>
            <pc:docMk/>
            <pc:sldMk cId="2089033872" sldId="508"/>
            <ac:spMk id="162" creationId="{45D8BB43-8C00-D24E-BB69-BC604A7747A1}"/>
          </ac:spMkLst>
        </pc:spChg>
        <pc:spChg chg="mod">
          <ac:chgData name="Cannell, Michael B" userId="df291291-9ac9-42c2-a976-062f6e2ad9da" providerId="ADAL" clId="{0DDD6F53-13EB-F44C-890D-305B6CD9F211}" dt="2022-09-26T20:29:49.727" v="31" actId="2711"/>
          <ac:spMkLst>
            <pc:docMk/>
            <pc:sldMk cId="2089033872" sldId="508"/>
            <ac:spMk id="163" creationId="{CAFD7B45-17F4-7E43-B2C5-3EB9236E5828}"/>
          </ac:spMkLst>
        </pc:spChg>
        <pc:spChg chg="mod">
          <ac:chgData name="Cannell, Michael B" userId="df291291-9ac9-42c2-a976-062f6e2ad9da" providerId="ADAL" clId="{0DDD6F53-13EB-F44C-890D-305B6CD9F211}" dt="2022-09-26T20:29:49.727" v="31" actId="2711"/>
          <ac:spMkLst>
            <pc:docMk/>
            <pc:sldMk cId="2089033872" sldId="508"/>
            <ac:spMk id="164" creationId="{75E64BF4-E7C0-3643-B071-E274038B063C}"/>
          </ac:spMkLst>
        </pc:spChg>
        <pc:spChg chg="mod">
          <ac:chgData name="Cannell, Michael B" userId="df291291-9ac9-42c2-a976-062f6e2ad9da" providerId="ADAL" clId="{0DDD6F53-13EB-F44C-890D-305B6CD9F211}" dt="2022-09-26T20:29:49.727" v="31" actId="2711"/>
          <ac:spMkLst>
            <pc:docMk/>
            <pc:sldMk cId="2089033872" sldId="508"/>
            <ac:spMk id="165" creationId="{3C40BB57-B8F9-F246-871C-7F8793F81C1D}"/>
          </ac:spMkLst>
        </pc:spChg>
        <pc:spChg chg="mod">
          <ac:chgData name="Cannell, Michael B" userId="df291291-9ac9-42c2-a976-062f6e2ad9da" providerId="ADAL" clId="{0DDD6F53-13EB-F44C-890D-305B6CD9F211}" dt="2022-09-26T20:29:49.727" v="31" actId="2711"/>
          <ac:spMkLst>
            <pc:docMk/>
            <pc:sldMk cId="2089033872" sldId="508"/>
            <ac:spMk id="166" creationId="{9E137E62-24E7-E940-BBEF-47AD0C7F18BB}"/>
          </ac:spMkLst>
        </pc:spChg>
        <pc:spChg chg="mod">
          <ac:chgData name="Cannell, Michael B" userId="df291291-9ac9-42c2-a976-062f6e2ad9da" providerId="ADAL" clId="{0DDD6F53-13EB-F44C-890D-305B6CD9F211}" dt="2022-09-26T20:29:49.727" v="31" actId="2711"/>
          <ac:spMkLst>
            <pc:docMk/>
            <pc:sldMk cId="2089033872" sldId="508"/>
            <ac:spMk id="167" creationId="{3762F12E-01BB-0F44-B567-C368CAF62C30}"/>
          </ac:spMkLst>
        </pc:spChg>
        <pc:spChg chg="mod">
          <ac:chgData name="Cannell, Michael B" userId="df291291-9ac9-42c2-a976-062f6e2ad9da" providerId="ADAL" clId="{0DDD6F53-13EB-F44C-890D-305B6CD9F211}" dt="2022-09-26T20:29:49.727" v="31" actId="2711"/>
          <ac:spMkLst>
            <pc:docMk/>
            <pc:sldMk cId="2089033872" sldId="508"/>
            <ac:spMk id="168" creationId="{B6360896-F3AB-ED44-ABD2-8F14CAE9335F}"/>
          </ac:spMkLst>
        </pc:spChg>
        <pc:spChg chg="mod">
          <ac:chgData name="Cannell, Michael B" userId="df291291-9ac9-42c2-a976-062f6e2ad9da" providerId="ADAL" clId="{0DDD6F53-13EB-F44C-890D-305B6CD9F211}" dt="2022-09-26T20:29:49.727" v="31" actId="2711"/>
          <ac:spMkLst>
            <pc:docMk/>
            <pc:sldMk cId="2089033872" sldId="508"/>
            <ac:spMk id="169" creationId="{FFA37081-0FB7-DB45-B0B2-11107B2D4C73}"/>
          </ac:spMkLst>
        </pc:spChg>
        <pc:spChg chg="mod">
          <ac:chgData name="Cannell, Michael B" userId="df291291-9ac9-42c2-a976-062f6e2ad9da" providerId="ADAL" clId="{0DDD6F53-13EB-F44C-890D-305B6CD9F211}" dt="2022-09-26T20:29:49.727" v="31" actId="2711"/>
          <ac:spMkLst>
            <pc:docMk/>
            <pc:sldMk cId="2089033872" sldId="508"/>
            <ac:spMk id="170" creationId="{91F37AD6-504D-1B4A-B6C6-CB072089E4D3}"/>
          </ac:spMkLst>
        </pc:spChg>
        <pc:spChg chg="mod">
          <ac:chgData name="Cannell, Michael B" userId="df291291-9ac9-42c2-a976-062f6e2ad9da" providerId="ADAL" clId="{0DDD6F53-13EB-F44C-890D-305B6CD9F211}" dt="2022-09-26T20:29:49.727" v="31" actId="2711"/>
          <ac:spMkLst>
            <pc:docMk/>
            <pc:sldMk cId="2089033872" sldId="508"/>
            <ac:spMk id="171" creationId="{BCDC69AA-6751-7442-BE32-1831B9FB6771}"/>
          </ac:spMkLst>
        </pc:spChg>
        <pc:spChg chg="mod">
          <ac:chgData name="Cannell, Michael B" userId="df291291-9ac9-42c2-a976-062f6e2ad9da" providerId="ADAL" clId="{0DDD6F53-13EB-F44C-890D-305B6CD9F211}" dt="2022-09-26T20:29:49.727" v="31" actId="2711"/>
          <ac:spMkLst>
            <pc:docMk/>
            <pc:sldMk cId="2089033872" sldId="508"/>
            <ac:spMk id="172" creationId="{D400D7CB-D56E-414E-A04F-D68677CAABF7}"/>
          </ac:spMkLst>
        </pc:spChg>
        <pc:spChg chg="mod">
          <ac:chgData name="Cannell, Michael B" userId="df291291-9ac9-42c2-a976-062f6e2ad9da" providerId="ADAL" clId="{0DDD6F53-13EB-F44C-890D-305B6CD9F211}" dt="2022-09-26T20:29:49.727" v="31" actId="2711"/>
          <ac:spMkLst>
            <pc:docMk/>
            <pc:sldMk cId="2089033872" sldId="508"/>
            <ac:spMk id="173" creationId="{BE4E77E1-4EC5-E848-92B9-6C63C25BB199}"/>
          </ac:spMkLst>
        </pc:spChg>
        <pc:spChg chg="mod">
          <ac:chgData name="Cannell, Michael B" userId="df291291-9ac9-42c2-a976-062f6e2ad9da" providerId="ADAL" clId="{0DDD6F53-13EB-F44C-890D-305B6CD9F211}" dt="2022-09-26T20:29:49.727" v="31" actId="2711"/>
          <ac:spMkLst>
            <pc:docMk/>
            <pc:sldMk cId="2089033872" sldId="508"/>
            <ac:spMk id="174" creationId="{C7EF5AE5-94F0-8D41-8A0F-5A01A0CF7DC9}"/>
          </ac:spMkLst>
        </pc:spChg>
        <pc:spChg chg="mod">
          <ac:chgData name="Cannell, Michael B" userId="df291291-9ac9-42c2-a976-062f6e2ad9da" providerId="ADAL" clId="{0DDD6F53-13EB-F44C-890D-305B6CD9F211}" dt="2022-09-26T20:29:49.727" v="31" actId="2711"/>
          <ac:spMkLst>
            <pc:docMk/>
            <pc:sldMk cId="2089033872" sldId="508"/>
            <ac:spMk id="175" creationId="{CE011BA3-D8F4-F744-9FA3-0BD6F8474235}"/>
          </ac:spMkLst>
        </pc:spChg>
        <pc:spChg chg="mod">
          <ac:chgData name="Cannell, Michael B" userId="df291291-9ac9-42c2-a976-062f6e2ad9da" providerId="ADAL" clId="{0DDD6F53-13EB-F44C-890D-305B6CD9F211}" dt="2022-09-26T20:29:49.727" v="31" actId="2711"/>
          <ac:spMkLst>
            <pc:docMk/>
            <pc:sldMk cId="2089033872" sldId="508"/>
            <ac:spMk id="176" creationId="{CD8461A0-F575-1841-BB10-E25CDDCD97B6}"/>
          </ac:spMkLst>
        </pc:spChg>
        <pc:spChg chg="mod">
          <ac:chgData name="Cannell, Michael B" userId="df291291-9ac9-42c2-a976-062f6e2ad9da" providerId="ADAL" clId="{0DDD6F53-13EB-F44C-890D-305B6CD9F211}" dt="2022-09-26T20:29:49.727" v="31" actId="2711"/>
          <ac:spMkLst>
            <pc:docMk/>
            <pc:sldMk cId="2089033872" sldId="508"/>
            <ac:spMk id="177" creationId="{B3160FD0-A144-4248-AB38-011C263B489E}"/>
          </ac:spMkLst>
        </pc:spChg>
        <pc:spChg chg="mod">
          <ac:chgData name="Cannell, Michael B" userId="df291291-9ac9-42c2-a976-062f6e2ad9da" providerId="ADAL" clId="{0DDD6F53-13EB-F44C-890D-305B6CD9F211}" dt="2022-09-26T20:29:49.727" v="31" actId="2711"/>
          <ac:spMkLst>
            <pc:docMk/>
            <pc:sldMk cId="2089033872" sldId="508"/>
            <ac:spMk id="178" creationId="{173992B5-97FC-E04D-8C9E-B9143DFD56BA}"/>
          </ac:spMkLst>
        </pc:spChg>
        <pc:spChg chg="mod">
          <ac:chgData name="Cannell, Michael B" userId="df291291-9ac9-42c2-a976-062f6e2ad9da" providerId="ADAL" clId="{0DDD6F53-13EB-F44C-890D-305B6CD9F211}" dt="2022-09-26T20:29:49.727" v="31" actId="2711"/>
          <ac:spMkLst>
            <pc:docMk/>
            <pc:sldMk cId="2089033872" sldId="508"/>
            <ac:spMk id="179" creationId="{60740B5E-47E3-2E47-B0D5-E4AE770014A6}"/>
          </ac:spMkLst>
        </pc:spChg>
        <pc:spChg chg="mod">
          <ac:chgData name="Cannell, Michael B" userId="df291291-9ac9-42c2-a976-062f6e2ad9da" providerId="ADAL" clId="{0DDD6F53-13EB-F44C-890D-305B6CD9F211}" dt="2022-09-26T20:29:49.727" v="31" actId="2711"/>
          <ac:spMkLst>
            <pc:docMk/>
            <pc:sldMk cId="2089033872" sldId="508"/>
            <ac:spMk id="180" creationId="{087E276B-6E68-584B-A2CB-399E123EB20E}"/>
          </ac:spMkLst>
        </pc:spChg>
        <pc:spChg chg="mod">
          <ac:chgData name="Cannell, Michael B" userId="df291291-9ac9-42c2-a976-062f6e2ad9da" providerId="ADAL" clId="{0DDD6F53-13EB-F44C-890D-305B6CD9F211}" dt="2022-09-26T20:29:49.727" v="31" actId="2711"/>
          <ac:spMkLst>
            <pc:docMk/>
            <pc:sldMk cId="2089033872" sldId="508"/>
            <ac:spMk id="181" creationId="{C68382CC-4B83-BE41-9E48-51E973C396BC}"/>
          </ac:spMkLst>
        </pc:spChg>
        <pc:spChg chg="mod">
          <ac:chgData name="Cannell, Michael B" userId="df291291-9ac9-42c2-a976-062f6e2ad9da" providerId="ADAL" clId="{0DDD6F53-13EB-F44C-890D-305B6CD9F211}" dt="2022-09-26T20:29:49.727" v="31" actId="2711"/>
          <ac:spMkLst>
            <pc:docMk/>
            <pc:sldMk cId="2089033872" sldId="508"/>
            <ac:spMk id="182" creationId="{60C9B314-F7A8-914F-86A3-CA83D461D48C}"/>
          </ac:spMkLst>
        </pc:spChg>
        <pc:spChg chg="mod">
          <ac:chgData name="Cannell, Michael B" userId="df291291-9ac9-42c2-a976-062f6e2ad9da" providerId="ADAL" clId="{0DDD6F53-13EB-F44C-890D-305B6CD9F211}" dt="2022-09-26T20:29:49.727" v="31" actId="2711"/>
          <ac:spMkLst>
            <pc:docMk/>
            <pc:sldMk cId="2089033872" sldId="508"/>
            <ac:spMk id="183" creationId="{F1A7A27A-C50A-EB40-BF02-154F8C06F80A}"/>
          </ac:spMkLst>
        </pc:spChg>
        <pc:spChg chg="mod">
          <ac:chgData name="Cannell, Michael B" userId="df291291-9ac9-42c2-a976-062f6e2ad9da" providerId="ADAL" clId="{0DDD6F53-13EB-F44C-890D-305B6CD9F211}" dt="2022-09-26T20:29:49.727" v="31" actId="2711"/>
          <ac:spMkLst>
            <pc:docMk/>
            <pc:sldMk cId="2089033872" sldId="508"/>
            <ac:spMk id="184" creationId="{446F88E1-FA07-C848-A9EF-ABFC3244D7FD}"/>
          </ac:spMkLst>
        </pc:spChg>
        <pc:spChg chg="mod">
          <ac:chgData name="Cannell, Michael B" userId="df291291-9ac9-42c2-a976-062f6e2ad9da" providerId="ADAL" clId="{0DDD6F53-13EB-F44C-890D-305B6CD9F211}" dt="2022-09-26T20:29:49.727" v="31" actId="2711"/>
          <ac:spMkLst>
            <pc:docMk/>
            <pc:sldMk cId="2089033872" sldId="508"/>
            <ac:spMk id="185" creationId="{A8B1719A-74DD-524F-9503-63D7EEC21EDF}"/>
          </ac:spMkLst>
        </pc:spChg>
        <pc:spChg chg="mod">
          <ac:chgData name="Cannell, Michael B" userId="df291291-9ac9-42c2-a976-062f6e2ad9da" providerId="ADAL" clId="{0DDD6F53-13EB-F44C-890D-305B6CD9F211}" dt="2022-09-26T20:29:49.727" v="31" actId="2711"/>
          <ac:spMkLst>
            <pc:docMk/>
            <pc:sldMk cId="2089033872" sldId="508"/>
            <ac:spMk id="186" creationId="{7F3F3CFC-69C4-A441-9BA1-DA16C5B93823}"/>
          </ac:spMkLst>
        </pc:spChg>
        <pc:spChg chg="mod">
          <ac:chgData name="Cannell, Michael B" userId="df291291-9ac9-42c2-a976-062f6e2ad9da" providerId="ADAL" clId="{0DDD6F53-13EB-F44C-890D-305B6CD9F211}" dt="2022-09-26T20:29:49.727" v="31" actId="2711"/>
          <ac:spMkLst>
            <pc:docMk/>
            <pc:sldMk cId="2089033872" sldId="508"/>
            <ac:spMk id="187" creationId="{C1F365F9-5D1A-5B4E-B930-349AE43877B3}"/>
          </ac:spMkLst>
        </pc:spChg>
        <pc:spChg chg="mod">
          <ac:chgData name="Cannell, Michael B" userId="df291291-9ac9-42c2-a976-062f6e2ad9da" providerId="ADAL" clId="{0DDD6F53-13EB-F44C-890D-305B6CD9F211}" dt="2022-09-26T20:29:49.727" v="31" actId="2711"/>
          <ac:spMkLst>
            <pc:docMk/>
            <pc:sldMk cId="2089033872" sldId="508"/>
            <ac:spMk id="188" creationId="{2FAC5502-9068-224F-8FC4-F87A0A8EDD46}"/>
          </ac:spMkLst>
        </pc:spChg>
        <pc:spChg chg="mod">
          <ac:chgData name="Cannell, Michael B" userId="df291291-9ac9-42c2-a976-062f6e2ad9da" providerId="ADAL" clId="{0DDD6F53-13EB-F44C-890D-305B6CD9F211}" dt="2022-09-26T20:29:49.727" v="31" actId="2711"/>
          <ac:spMkLst>
            <pc:docMk/>
            <pc:sldMk cId="2089033872" sldId="508"/>
            <ac:spMk id="189" creationId="{961114F4-0C39-D946-8D48-288DCBBFE1A2}"/>
          </ac:spMkLst>
        </pc:spChg>
        <pc:spChg chg="mod">
          <ac:chgData name="Cannell, Michael B" userId="df291291-9ac9-42c2-a976-062f6e2ad9da" providerId="ADAL" clId="{0DDD6F53-13EB-F44C-890D-305B6CD9F211}" dt="2022-09-26T20:29:49.727" v="31" actId="2711"/>
          <ac:spMkLst>
            <pc:docMk/>
            <pc:sldMk cId="2089033872" sldId="508"/>
            <ac:spMk id="190" creationId="{2C8A4560-1E88-CF4C-851A-D12503E7EB60}"/>
          </ac:spMkLst>
        </pc:spChg>
        <pc:spChg chg="mod">
          <ac:chgData name="Cannell, Michael B" userId="df291291-9ac9-42c2-a976-062f6e2ad9da" providerId="ADAL" clId="{0DDD6F53-13EB-F44C-890D-305B6CD9F211}" dt="2022-09-26T20:29:49.727" v="31" actId="2711"/>
          <ac:spMkLst>
            <pc:docMk/>
            <pc:sldMk cId="2089033872" sldId="508"/>
            <ac:spMk id="191" creationId="{D3BD7BBE-3199-FD4B-883F-1DC9B06F2221}"/>
          </ac:spMkLst>
        </pc:spChg>
        <pc:spChg chg="mod">
          <ac:chgData name="Cannell, Michael B" userId="df291291-9ac9-42c2-a976-062f6e2ad9da" providerId="ADAL" clId="{0DDD6F53-13EB-F44C-890D-305B6CD9F211}" dt="2022-09-26T20:29:49.727" v="31" actId="2711"/>
          <ac:spMkLst>
            <pc:docMk/>
            <pc:sldMk cId="2089033872" sldId="508"/>
            <ac:spMk id="192" creationId="{64285D81-C151-C94B-9EDE-FBEE5F737828}"/>
          </ac:spMkLst>
        </pc:spChg>
        <pc:spChg chg="mod">
          <ac:chgData name="Cannell, Michael B" userId="df291291-9ac9-42c2-a976-062f6e2ad9da" providerId="ADAL" clId="{0DDD6F53-13EB-F44C-890D-305B6CD9F211}" dt="2022-09-26T20:29:49.727" v="31" actId="2711"/>
          <ac:spMkLst>
            <pc:docMk/>
            <pc:sldMk cId="2089033872" sldId="508"/>
            <ac:spMk id="193" creationId="{83DF3838-F6E6-304F-86E7-1A67B987E8A5}"/>
          </ac:spMkLst>
        </pc:spChg>
        <pc:spChg chg="mod">
          <ac:chgData name="Cannell, Michael B" userId="df291291-9ac9-42c2-a976-062f6e2ad9da" providerId="ADAL" clId="{0DDD6F53-13EB-F44C-890D-305B6CD9F211}" dt="2022-09-26T20:29:49.727" v="31" actId="2711"/>
          <ac:spMkLst>
            <pc:docMk/>
            <pc:sldMk cId="2089033872" sldId="508"/>
            <ac:spMk id="194" creationId="{E37272DE-0CE2-8A40-ABBB-0A99D28A95BF}"/>
          </ac:spMkLst>
        </pc:spChg>
        <pc:spChg chg="mod">
          <ac:chgData name="Cannell, Michael B" userId="df291291-9ac9-42c2-a976-062f6e2ad9da" providerId="ADAL" clId="{0DDD6F53-13EB-F44C-890D-305B6CD9F211}" dt="2022-09-26T20:29:49.727" v="31" actId="2711"/>
          <ac:spMkLst>
            <pc:docMk/>
            <pc:sldMk cId="2089033872" sldId="508"/>
            <ac:spMk id="195" creationId="{C315FDEE-2D6F-1C40-9134-BE80FECC0C56}"/>
          </ac:spMkLst>
        </pc:spChg>
        <pc:spChg chg="mod">
          <ac:chgData name="Cannell, Michael B" userId="df291291-9ac9-42c2-a976-062f6e2ad9da" providerId="ADAL" clId="{0DDD6F53-13EB-F44C-890D-305B6CD9F211}" dt="2022-09-26T20:29:49.727" v="31" actId="2711"/>
          <ac:spMkLst>
            <pc:docMk/>
            <pc:sldMk cId="2089033872" sldId="508"/>
            <ac:spMk id="196" creationId="{6B7BCA94-5F73-AC4C-B770-266FA8760415}"/>
          </ac:spMkLst>
        </pc:spChg>
        <pc:spChg chg="mod">
          <ac:chgData name="Cannell, Michael B" userId="df291291-9ac9-42c2-a976-062f6e2ad9da" providerId="ADAL" clId="{0DDD6F53-13EB-F44C-890D-305B6CD9F211}" dt="2022-09-26T20:29:49.727" v="31" actId="2711"/>
          <ac:spMkLst>
            <pc:docMk/>
            <pc:sldMk cId="2089033872" sldId="508"/>
            <ac:spMk id="197" creationId="{09B2CFB6-5309-974B-A4B6-913359F3C0E2}"/>
          </ac:spMkLst>
        </pc:spChg>
        <pc:spChg chg="mod">
          <ac:chgData name="Cannell, Michael B" userId="df291291-9ac9-42c2-a976-062f6e2ad9da" providerId="ADAL" clId="{0DDD6F53-13EB-F44C-890D-305B6CD9F211}" dt="2022-09-26T20:29:49.727" v="31" actId="2711"/>
          <ac:spMkLst>
            <pc:docMk/>
            <pc:sldMk cId="2089033872" sldId="508"/>
            <ac:spMk id="198" creationId="{AD564AC7-4C2C-EB4D-89AE-8771BB3FB97E}"/>
          </ac:spMkLst>
        </pc:spChg>
        <pc:spChg chg="mod">
          <ac:chgData name="Cannell, Michael B" userId="df291291-9ac9-42c2-a976-062f6e2ad9da" providerId="ADAL" clId="{0DDD6F53-13EB-F44C-890D-305B6CD9F211}" dt="2022-09-26T20:29:49.727" v="31" actId="2711"/>
          <ac:spMkLst>
            <pc:docMk/>
            <pc:sldMk cId="2089033872" sldId="508"/>
            <ac:spMk id="199" creationId="{B4A13F9F-759F-FB42-B126-DD22826E94A3}"/>
          </ac:spMkLst>
        </pc:spChg>
        <pc:spChg chg="mod">
          <ac:chgData name="Cannell, Michael B" userId="df291291-9ac9-42c2-a976-062f6e2ad9da" providerId="ADAL" clId="{0DDD6F53-13EB-F44C-890D-305B6CD9F211}" dt="2022-09-26T20:29:49.727" v="31" actId="2711"/>
          <ac:spMkLst>
            <pc:docMk/>
            <pc:sldMk cId="2089033872" sldId="508"/>
            <ac:spMk id="200" creationId="{F6E7EBB9-DFA3-F54D-A576-D43F5DC91B90}"/>
          </ac:spMkLst>
        </pc:spChg>
        <pc:spChg chg="mod">
          <ac:chgData name="Cannell, Michael B" userId="df291291-9ac9-42c2-a976-062f6e2ad9da" providerId="ADAL" clId="{0DDD6F53-13EB-F44C-890D-305B6CD9F211}" dt="2022-09-26T20:29:49.727" v="31" actId="2711"/>
          <ac:spMkLst>
            <pc:docMk/>
            <pc:sldMk cId="2089033872" sldId="508"/>
            <ac:spMk id="201" creationId="{D34D01CA-AB38-2F40-934F-F6C31D14FDBF}"/>
          </ac:spMkLst>
        </pc:spChg>
        <pc:spChg chg="mod">
          <ac:chgData name="Cannell, Michael B" userId="df291291-9ac9-42c2-a976-062f6e2ad9da" providerId="ADAL" clId="{0DDD6F53-13EB-F44C-890D-305B6CD9F211}" dt="2022-09-26T20:29:49.727" v="31" actId="2711"/>
          <ac:spMkLst>
            <pc:docMk/>
            <pc:sldMk cId="2089033872" sldId="508"/>
            <ac:spMk id="202" creationId="{001B51CE-A9B6-594D-924F-DD9F6CCD06A7}"/>
          </ac:spMkLst>
        </pc:spChg>
        <pc:spChg chg="mod">
          <ac:chgData name="Cannell, Michael B" userId="df291291-9ac9-42c2-a976-062f6e2ad9da" providerId="ADAL" clId="{0DDD6F53-13EB-F44C-890D-305B6CD9F211}" dt="2022-09-26T20:29:49.727" v="31" actId="2711"/>
          <ac:spMkLst>
            <pc:docMk/>
            <pc:sldMk cId="2089033872" sldId="508"/>
            <ac:spMk id="203" creationId="{84819441-7367-5E46-ABB0-09E244EDE9F5}"/>
          </ac:spMkLst>
        </pc:spChg>
        <pc:spChg chg="mod">
          <ac:chgData name="Cannell, Michael B" userId="df291291-9ac9-42c2-a976-062f6e2ad9da" providerId="ADAL" clId="{0DDD6F53-13EB-F44C-890D-305B6CD9F211}" dt="2022-09-26T20:29:49.727" v="31" actId="2711"/>
          <ac:spMkLst>
            <pc:docMk/>
            <pc:sldMk cId="2089033872" sldId="508"/>
            <ac:spMk id="204" creationId="{EF7108C3-038C-914C-B6FB-D60E28C00CC6}"/>
          </ac:spMkLst>
        </pc:spChg>
        <pc:spChg chg="mod">
          <ac:chgData name="Cannell, Michael B" userId="df291291-9ac9-42c2-a976-062f6e2ad9da" providerId="ADAL" clId="{0DDD6F53-13EB-F44C-890D-305B6CD9F211}" dt="2022-09-26T20:29:49.727" v="31" actId="2711"/>
          <ac:spMkLst>
            <pc:docMk/>
            <pc:sldMk cId="2089033872" sldId="508"/>
            <ac:spMk id="205" creationId="{8F541B70-9ABA-004F-8D66-D2D406172BB9}"/>
          </ac:spMkLst>
        </pc:spChg>
        <pc:spChg chg="mod">
          <ac:chgData name="Cannell, Michael B" userId="df291291-9ac9-42c2-a976-062f6e2ad9da" providerId="ADAL" clId="{0DDD6F53-13EB-F44C-890D-305B6CD9F211}" dt="2022-09-26T20:29:49.727" v="31" actId="2711"/>
          <ac:spMkLst>
            <pc:docMk/>
            <pc:sldMk cId="2089033872" sldId="508"/>
            <ac:spMk id="206" creationId="{99B2FA3E-F2F5-424A-B5A9-2F7828FE6E58}"/>
          </ac:spMkLst>
        </pc:spChg>
        <pc:spChg chg="mod">
          <ac:chgData name="Cannell, Michael B" userId="df291291-9ac9-42c2-a976-062f6e2ad9da" providerId="ADAL" clId="{0DDD6F53-13EB-F44C-890D-305B6CD9F211}" dt="2022-09-26T20:29:49.727" v="31" actId="2711"/>
          <ac:spMkLst>
            <pc:docMk/>
            <pc:sldMk cId="2089033872" sldId="508"/>
            <ac:spMk id="207" creationId="{7F128226-112A-B541-A0B7-9E213FA7E812}"/>
          </ac:spMkLst>
        </pc:spChg>
        <pc:spChg chg="mod">
          <ac:chgData name="Cannell, Michael B" userId="df291291-9ac9-42c2-a976-062f6e2ad9da" providerId="ADAL" clId="{0DDD6F53-13EB-F44C-890D-305B6CD9F211}" dt="2022-09-26T20:29:49.727" v="31" actId="2711"/>
          <ac:spMkLst>
            <pc:docMk/>
            <pc:sldMk cId="2089033872" sldId="508"/>
            <ac:spMk id="208" creationId="{91CF56BB-6457-F841-85A6-926CB8473DC4}"/>
          </ac:spMkLst>
        </pc:spChg>
        <pc:spChg chg="mod">
          <ac:chgData name="Cannell, Michael B" userId="df291291-9ac9-42c2-a976-062f6e2ad9da" providerId="ADAL" clId="{0DDD6F53-13EB-F44C-890D-305B6CD9F211}" dt="2022-09-26T20:29:49.727" v="31" actId="2711"/>
          <ac:spMkLst>
            <pc:docMk/>
            <pc:sldMk cId="2089033872" sldId="508"/>
            <ac:spMk id="209" creationId="{9E02A300-3469-3E4B-9F67-D37A75AC43A5}"/>
          </ac:spMkLst>
        </pc:spChg>
        <pc:spChg chg="mod">
          <ac:chgData name="Cannell, Michael B" userId="df291291-9ac9-42c2-a976-062f6e2ad9da" providerId="ADAL" clId="{0DDD6F53-13EB-F44C-890D-305B6CD9F211}" dt="2022-09-26T20:29:49.727" v="31" actId="2711"/>
          <ac:spMkLst>
            <pc:docMk/>
            <pc:sldMk cId="2089033872" sldId="508"/>
            <ac:spMk id="210" creationId="{A1199F2A-CB4F-2442-A1ED-447A609B80B5}"/>
          </ac:spMkLst>
        </pc:spChg>
        <pc:spChg chg="mod">
          <ac:chgData name="Cannell, Michael B" userId="df291291-9ac9-42c2-a976-062f6e2ad9da" providerId="ADAL" clId="{0DDD6F53-13EB-F44C-890D-305B6CD9F211}" dt="2022-09-26T20:29:49.727" v="31" actId="2711"/>
          <ac:spMkLst>
            <pc:docMk/>
            <pc:sldMk cId="2089033872" sldId="508"/>
            <ac:spMk id="211" creationId="{89D67CB2-799B-F149-B268-41B2A59CFFF6}"/>
          </ac:spMkLst>
        </pc:spChg>
        <pc:spChg chg="mod">
          <ac:chgData name="Cannell, Michael B" userId="df291291-9ac9-42c2-a976-062f6e2ad9da" providerId="ADAL" clId="{0DDD6F53-13EB-F44C-890D-305B6CD9F211}" dt="2022-09-26T20:29:49.727" v="31" actId="2711"/>
          <ac:spMkLst>
            <pc:docMk/>
            <pc:sldMk cId="2089033872" sldId="508"/>
            <ac:spMk id="212" creationId="{A4962FC0-2256-C740-8E5C-32F12DDD144C}"/>
          </ac:spMkLst>
        </pc:spChg>
        <pc:spChg chg="mod">
          <ac:chgData name="Cannell, Michael B" userId="df291291-9ac9-42c2-a976-062f6e2ad9da" providerId="ADAL" clId="{0DDD6F53-13EB-F44C-890D-305B6CD9F211}" dt="2022-09-26T20:29:49.727" v="31" actId="2711"/>
          <ac:spMkLst>
            <pc:docMk/>
            <pc:sldMk cId="2089033872" sldId="508"/>
            <ac:spMk id="213" creationId="{7996C167-BF6F-F241-A1FB-CD01BD683B3E}"/>
          </ac:spMkLst>
        </pc:spChg>
        <pc:spChg chg="mod">
          <ac:chgData name="Cannell, Michael B" userId="df291291-9ac9-42c2-a976-062f6e2ad9da" providerId="ADAL" clId="{0DDD6F53-13EB-F44C-890D-305B6CD9F211}" dt="2022-09-26T20:29:49.727" v="31" actId="2711"/>
          <ac:spMkLst>
            <pc:docMk/>
            <pc:sldMk cId="2089033872" sldId="508"/>
            <ac:spMk id="214" creationId="{8AB345FE-D6A8-394F-B9F0-8761A00BD188}"/>
          </ac:spMkLst>
        </pc:spChg>
        <pc:spChg chg="mod">
          <ac:chgData name="Cannell, Michael B" userId="df291291-9ac9-42c2-a976-062f6e2ad9da" providerId="ADAL" clId="{0DDD6F53-13EB-F44C-890D-305B6CD9F211}" dt="2022-09-26T20:29:49.727" v="31" actId="2711"/>
          <ac:spMkLst>
            <pc:docMk/>
            <pc:sldMk cId="2089033872" sldId="508"/>
            <ac:spMk id="215" creationId="{3C38E97F-32C4-D146-837A-2B7268F4DB2C}"/>
          </ac:spMkLst>
        </pc:spChg>
        <pc:spChg chg="mod">
          <ac:chgData name="Cannell, Michael B" userId="df291291-9ac9-42c2-a976-062f6e2ad9da" providerId="ADAL" clId="{0DDD6F53-13EB-F44C-890D-305B6CD9F211}" dt="2022-09-26T20:29:49.727" v="31" actId="2711"/>
          <ac:spMkLst>
            <pc:docMk/>
            <pc:sldMk cId="2089033872" sldId="508"/>
            <ac:spMk id="216" creationId="{7F4B150A-7AF0-6546-981F-BA3351BFA710}"/>
          </ac:spMkLst>
        </pc:spChg>
        <pc:spChg chg="mod">
          <ac:chgData name="Cannell, Michael B" userId="df291291-9ac9-42c2-a976-062f6e2ad9da" providerId="ADAL" clId="{0DDD6F53-13EB-F44C-890D-305B6CD9F211}" dt="2022-09-26T20:29:49.727" v="31" actId="2711"/>
          <ac:spMkLst>
            <pc:docMk/>
            <pc:sldMk cId="2089033872" sldId="508"/>
            <ac:spMk id="217" creationId="{AEF501A0-8A23-464E-A575-B84D4F114954}"/>
          </ac:spMkLst>
        </pc:spChg>
        <pc:spChg chg="mod">
          <ac:chgData name="Cannell, Michael B" userId="df291291-9ac9-42c2-a976-062f6e2ad9da" providerId="ADAL" clId="{0DDD6F53-13EB-F44C-890D-305B6CD9F211}" dt="2022-09-26T20:29:49.727" v="31" actId="2711"/>
          <ac:spMkLst>
            <pc:docMk/>
            <pc:sldMk cId="2089033872" sldId="508"/>
            <ac:spMk id="218" creationId="{5F7982CA-23A2-0548-AE49-984C3C5B46C1}"/>
          </ac:spMkLst>
        </pc:spChg>
        <pc:spChg chg="mod">
          <ac:chgData name="Cannell, Michael B" userId="df291291-9ac9-42c2-a976-062f6e2ad9da" providerId="ADAL" clId="{0DDD6F53-13EB-F44C-890D-305B6CD9F211}" dt="2022-09-26T20:29:49.727" v="31" actId="2711"/>
          <ac:spMkLst>
            <pc:docMk/>
            <pc:sldMk cId="2089033872" sldId="508"/>
            <ac:spMk id="219" creationId="{C61A2559-61E4-AB4F-8B38-E4116C1C575A}"/>
          </ac:spMkLst>
        </pc:spChg>
        <pc:spChg chg="mod">
          <ac:chgData name="Cannell, Michael B" userId="df291291-9ac9-42c2-a976-062f6e2ad9da" providerId="ADAL" clId="{0DDD6F53-13EB-F44C-890D-305B6CD9F211}" dt="2022-09-26T20:29:49.727" v="31" actId="2711"/>
          <ac:spMkLst>
            <pc:docMk/>
            <pc:sldMk cId="2089033872" sldId="508"/>
            <ac:spMk id="220" creationId="{3A7378F9-0031-EB40-9588-E735CB3A00A7}"/>
          </ac:spMkLst>
        </pc:spChg>
        <pc:spChg chg="mod">
          <ac:chgData name="Cannell, Michael B" userId="df291291-9ac9-42c2-a976-062f6e2ad9da" providerId="ADAL" clId="{0DDD6F53-13EB-F44C-890D-305B6CD9F211}" dt="2022-09-26T20:29:49.727" v="31" actId="2711"/>
          <ac:spMkLst>
            <pc:docMk/>
            <pc:sldMk cId="2089033872" sldId="508"/>
            <ac:spMk id="221" creationId="{A1C0406D-4A98-9E44-96BE-758284AD41DE}"/>
          </ac:spMkLst>
        </pc:spChg>
        <pc:spChg chg="mod">
          <ac:chgData name="Cannell, Michael B" userId="df291291-9ac9-42c2-a976-062f6e2ad9da" providerId="ADAL" clId="{0DDD6F53-13EB-F44C-890D-305B6CD9F211}" dt="2022-09-26T20:29:49.727" v="31" actId="2711"/>
          <ac:spMkLst>
            <pc:docMk/>
            <pc:sldMk cId="2089033872" sldId="508"/>
            <ac:spMk id="222" creationId="{FAC9C41E-6056-D84C-80EB-22EC1667DE3F}"/>
          </ac:spMkLst>
        </pc:spChg>
        <pc:spChg chg="mod">
          <ac:chgData name="Cannell, Michael B" userId="df291291-9ac9-42c2-a976-062f6e2ad9da" providerId="ADAL" clId="{0DDD6F53-13EB-F44C-890D-305B6CD9F211}" dt="2022-09-26T20:29:49.727" v="31" actId="2711"/>
          <ac:spMkLst>
            <pc:docMk/>
            <pc:sldMk cId="2089033872" sldId="508"/>
            <ac:spMk id="223" creationId="{141CF811-319C-C24A-BA05-63E9B760A77E}"/>
          </ac:spMkLst>
        </pc:spChg>
        <pc:spChg chg="mod">
          <ac:chgData name="Cannell, Michael B" userId="df291291-9ac9-42c2-a976-062f6e2ad9da" providerId="ADAL" clId="{0DDD6F53-13EB-F44C-890D-305B6CD9F211}" dt="2022-09-26T20:29:49.727" v="31" actId="2711"/>
          <ac:spMkLst>
            <pc:docMk/>
            <pc:sldMk cId="2089033872" sldId="508"/>
            <ac:spMk id="224" creationId="{C319A027-D0C9-684B-95EA-F7287AAD0E9A}"/>
          </ac:spMkLst>
        </pc:spChg>
        <pc:spChg chg="mod">
          <ac:chgData name="Cannell, Michael B" userId="df291291-9ac9-42c2-a976-062f6e2ad9da" providerId="ADAL" clId="{0DDD6F53-13EB-F44C-890D-305B6CD9F211}" dt="2022-09-26T20:29:49.727" v="31" actId="2711"/>
          <ac:spMkLst>
            <pc:docMk/>
            <pc:sldMk cId="2089033872" sldId="508"/>
            <ac:spMk id="225" creationId="{FC7468D5-A582-1044-AE7D-91D837CE3B2C}"/>
          </ac:spMkLst>
        </pc:spChg>
        <pc:spChg chg="mod">
          <ac:chgData name="Cannell, Michael B" userId="df291291-9ac9-42c2-a976-062f6e2ad9da" providerId="ADAL" clId="{0DDD6F53-13EB-F44C-890D-305B6CD9F211}" dt="2022-09-26T20:29:49.727" v="31" actId="2711"/>
          <ac:spMkLst>
            <pc:docMk/>
            <pc:sldMk cId="2089033872" sldId="508"/>
            <ac:spMk id="226" creationId="{9049C236-11B1-5249-986D-30AD771CDFBB}"/>
          </ac:spMkLst>
        </pc:spChg>
        <pc:spChg chg="mod">
          <ac:chgData name="Cannell, Michael B" userId="df291291-9ac9-42c2-a976-062f6e2ad9da" providerId="ADAL" clId="{0DDD6F53-13EB-F44C-890D-305B6CD9F211}" dt="2022-09-26T20:29:49.727" v="31" actId="2711"/>
          <ac:spMkLst>
            <pc:docMk/>
            <pc:sldMk cId="2089033872" sldId="508"/>
            <ac:spMk id="227" creationId="{DA4B5DE8-168B-D147-AFEB-802C3CA3CE88}"/>
          </ac:spMkLst>
        </pc:spChg>
        <pc:spChg chg="mod">
          <ac:chgData name="Cannell, Michael B" userId="df291291-9ac9-42c2-a976-062f6e2ad9da" providerId="ADAL" clId="{0DDD6F53-13EB-F44C-890D-305B6CD9F211}" dt="2022-09-26T20:29:49.727" v="31" actId="2711"/>
          <ac:spMkLst>
            <pc:docMk/>
            <pc:sldMk cId="2089033872" sldId="508"/>
            <ac:spMk id="228" creationId="{ACB3DDE4-7682-E14F-8478-1B7CD86520D3}"/>
          </ac:spMkLst>
        </pc:spChg>
        <pc:spChg chg="mod">
          <ac:chgData name="Cannell, Michael B" userId="df291291-9ac9-42c2-a976-062f6e2ad9da" providerId="ADAL" clId="{0DDD6F53-13EB-F44C-890D-305B6CD9F211}" dt="2022-09-26T20:29:49.727" v="31" actId="2711"/>
          <ac:spMkLst>
            <pc:docMk/>
            <pc:sldMk cId="2089033872" sldId="508"/>
            <ac:spMk id="229" creationId="{9A7E5C28-BCBB-FF48-8D1E-E88412E32F55}"/>
          </ac:spMkLst>
        </pc:spChg>
        <pc:spChg chg="mod">
          <ac:chgData name="Cannell, Michael B" userId="df291291-9ac9-42c2-a976-062f6e2ad9da" providerId="ADAL" clId="{0DDD6F53-13EB-F44C-890D-305B6CD9F211}" dt="2022-09-26T20:29:49.727" v="31" actId="2711"/>
          <ac:spMkLst>
            <pc:docMk/>
            <pc:sldMk cId="2089033872" sldId="508"/>
            <ac:spMk id="230" creationId="{0C3CA540-1804-F044-9DA7-5AD2BBA92981}"/>
          </ac:spMkLst>
        </pc:spChg>
        <pc:spChg chg="mod">
          <ac:chgData name="Cannell, Michael B" userId="df291291-9ac9-42c2-a976-062f6e2ad9da" providerId="ADAL" clId="{0DDD6F53-13EB-F44C-890D-305B6CD9F211}" dt="2022-09-26T20:29:49.727" v="31" actId="2711"/>
          <ac:spMkLst>
            <pc:docMk/>
            <pc:sldMk cId="2089033872" sldId="508"/>
            <ac:spMk id="231" creationId="{1B9CB9E3-4D31-3F41-A5F6-36DC92F0656E}"/>
          </ac:spMkLst>
        </pc:spChg>
        <pc:spChg chg="mod">
          <ac:chgData name="Cannell, Michael B" userId="df291291-9ac9-42c2-a976-062f6e2ad9da" providerId="ADAL" clId="{0DDD6F53-13EB-F44C-890D-305B6CD9F211}" dt="2022-09-26T20:29:49.727" v="31" actId="2711"/>
          <ac:spMkLst>
            <pc:docMk/>
            <pc:sldMk cId="2089033872" sldId="508"/>
            <ac:spMk id="232" creationId="{826A1B7D-778A-F244-B151-E47FEF5A0173}"/>
          </ac:spMkLst>
        </pc:spChg>
        <pc:spChg chg="mod">
          <ac:chgData name="Cannell, Michael B" userId="df291291-9ac9-42c2-a976-062f6e2ad9da" providerId="ADAL" clId="{0DDD6F53-13EB-F44C-890D-305B6CD9F211}" dt="2022-09-26T20:29:49.727" v="31" actId="2711"/>
          <ac:spMkLst>
            <pc:docMk/>
            <pc:sldMk cId="2089033872" sldId="508"/>
            <ac:spMk id="233" creationId="{BE63F4E5-FE47-BF41-AF09-768F24B8FF03}"/>
          </ac:spMkLst>
        </pc:spChg>
      </pc:sldChg>
      <pc:sldChg chg="modSp mod">
        <pc:chgData name="Cannell, Michael B" userId="df291291-9ac9-42c2-a976-062f6e2ad9da" providerId="ADAL" clId="{0DDD6F53-13EB-F44C-890D-305B6CD9F211}" dt="2022-09-26T20:31:19.433" v="41" actId="2711"/>
        <pc:sldMkLst>
          <pc:docMk/>
          <pc:sldMk cId="4224999595" sldId="509"/>
        </pc:sldMkLst>
        <pc:graphicFrameChg chg="modGraphic">
          <ac:chgData name="Cannell, Michael B" userId="df291291-9ac9-42c2-a976-062f6e2ad9da" providerId="ADAL" clId="{0DDD6F53-13EB-F44C-890D-305B6CD9F211}" dt="2022-09-26T20:31:19.433" v="41" actId="2711"/>
          <ac:graphicFrameMkLst>
            <pc:docMk/>
            <pc:sldMk cId="4224999595" sldId="509"/>
            <ac:graphicFrameMk id="2" creationId="{56BFAB39-AC85-FE4F-9EBE-0E28C5B225CF}"/>
          </ac:graphicFrameMkLst>
        </pc:graphicFrameChg>
        <pc:graphicFrameChg chg="modGraphic">
          <ac:chgData name="Cannell, Michael B" userId="df291291-9ac9-42c2-a976-062f6e2ad9da" providerId="ADAL" clId="{0DDD6F53-13EB-F44C-890D-305B6CD9F211}" dt="2022-09-26T20:31:13.904" v="40" actId="2711"/>
          <ac:graphicFrameMkLst>
            <pc:docMk/>
            <pc:sldMk cId="4224999595" sldId="509"/>
            <ac:graphicFrameMk id="3" creationId="{2A205F5E-CBE7-3D46-95C5-84CF159FDC38}"/>
          </ac:graphicFrameMkLst>
        </pc:graphicFrameChg>
      </pc:sldChg>
      <pc:sldChg chg="modSp">
        <pc:chgData name="Cannell, Michael B" userId="df291291-9ac9-42c2-a976-062f6e2ad9da" providerId="ADAL" clId="{0DDD6F53-13EB-F44C-890D-305B6CD9F211}" dt="2022-09-26T20:27:20.802" v="13" actId="2711"/>
        <pc:sldMkLst>
          <pc:docMk/>
          <pc:sldMk cId="3768086851" sldId="510"/>
        </pc:sldMkLst>
        <pc:graphicFrameChg chg="mod">
          <ac:chgData name="Cannell, Michael B" userId="df291291-9ac9-42c2-a976-062f6e2ad9da" providerId="ADAL" clId="{0DDD6F53-13EB-F44C-890D-305B6CD9F211}" dt="2022-09-26T20:27:20.802" v="13" actId="2711"/>
          <ac:graphicFrameMkLst>
            <pc:docMk/>
            <pc:sldMk cId="3768086851" sldId="510"/>
            <ac:graphicFrameMk id="5" creationId="{D709FF4F-E8DD-9A4C-AA4A-F6BBA6A070CE}"/>
          </ac:graphicFrameMkLst>
        </pc:graphicFrameChg>
      </pc:sldChg>
      <pc:sldChg chg="modSp mod">
        <pc:chgData name="Cannell, Michael B" userId="df291291-9ac9-42c2-a976-062f6e2ad9da" providerId="ADAL" clId="{0DDD6F53-13EB-F44C-890D-305B6CD9F211}" dt="2022-09-26T20:30:07.577" v="33" actId="404"/>
        <pc:sldMkLst>
          <pc:docMk/>
          <pc:sldMk cId="3175595169" sldId="511"/>
        </pc:sldMkLst>
        <pc:spChg chg="mod">
          <ac:chgData name="Cannell, Michael B" userId="df291291-9ac9-42c2-a976-062f6e2ad9da" providerId="ADAL" clId="{0DDD6F53-13EB-F44C-890D-305B6CD9F211}" dt="2022-09-26T20:30:02.150" v="32" actId="2711"/>
          <ac:spMkLst>
            <pc:docMk/>
            <pc:sldMk cId="3175595169" sldId="511"/>
            <ac:spMk id="3" creationId="{769BA77E-DED7-F44A-A3B7-C17CD7A9821D}"/>
          </ac:spMkLst>
        </pc:spChg>
        <pc:spChg chg="mod">
          <ac:chgData name="Cannell, Michael B" userId="df291291-9ac9-42c2-a976-062f6e2ad9da" providerId="ADAL" clId="{0DDD6F53-13EB-F44C-890D-305B6CD9F211}" dt="2022-09-26T20:30:02.150" v="32" actId="2711"/>
          <ac:spMkLst>
            <pc:docMk/>
            <pc:sldMk cId="3175595169" sldId="511"/>
            <ac:spMk id="4" creationId="{6E683DB5-9802-A741-86C3-5A54C69137ED}"/>
          </ac:spMkLst>
        </pc:spChg>
        <pc:spChg chg="mod">
          <ac:chgData name="Cannell, Michael B" userId="df291291-9ac9-42c2-a976-062f6e2ad9da" providerId="ADAL" clId="{0DDD6F53-13EB-F44C-890D-305B6CD9F211}" dt="2022-09-26T20:30:02.150" v="32" actId="2711"/>
          <ac:spMkLst>
            <pc:docMk/>
            <pc:sldMk cId="3175595169" sldId="511"/>
            <ac:spMk id="8" creationId="{8C4A4048-54FE-BD41-81C7-B4A174D619DE}"/>
          </ac:spMkLst>
        </pc:spChg>
        <pc:spChg chg="mod">
          <ac:chgData name="Cannell, Michael B" userId="df291291-9ac9-42c2-a976-062f6e2ad9da" providerId="ADAL" clId="{0DDD6F53-13EB-F44C-890D-305B6CD9F211}" dt="2022-09-26T20:30:02.150" v="32" actId="2711"/>
          <ac:spMkLst>
            <pc:docMk/>
            <pc:sldMk cId="3175595169" sldId="511"/>
            <ac:spMk id="15" creationId="{CA5EBB1B-FD10-9244-9C0E-8098FF613772}"/>
          </ac:spMkLst>
        </pc:spChg>
        <pc:spChg chg="mod">
          <ac:chgData name="Cannell, Michael B" userId="df291291-9ac9-42c2-a976-062f6e2ad9da" providerId="ADAL" clId="{0DDD6F53-13EB-F44C-890D-305B6CD9F211}" dt="2022-09-26T20:30:02.150" v="32" actId="2711"/>
          <ac:spMkLst>
            <pc:docMk/>
            <pc:sldMk cId="3175595169" sldId="511"/>
            <ac:spMk id="17" creationId="{51CE5D71-714C-8647-B31D-430128765103}"/>
          </ac:spMkLst>
        </pc:spChg>
        <pc:spChg chg="mod">
          <ac:chgData name="Cannell, Michael B" userId="df291291-9ac9-42c2-a976-062f6e2ad9da" providerId="ADAL" clId="{0DDD6F53-13EB-F44C-890D-305B6CD9F211}" dt="2022-09-26T20:30:02.150" v="32" actId="2711"/>
          <ac:spMkLst>
            <pc:docMk/>
            <pc:sldMk cId="3175595169" sldId="511"/>
            <ac:spMk id="21" creationId="{CDF54185-4612-3E4B-BA17-EEFC6732A3F6}"/>
          </ac:spMkLst>
        </pc:spChg>
        <pc:spChg chg="mod">
          <ac:chgData name="Cannell, Michael B" userId="df291291-9ac9-42c2-a976-062f6e2ad9da" providerId="ADAL" clId="{0DDD6F53-13EB-F44C-890D-305B6CD9F211}" dt="2022-09-26T20:30:02.150" v="32" actId="2711"/>
          <ac:spMkLst>
            <pc:docMk/>
            <pc:sldMk cId="3175595169" sldId="511"/>
            <ac:spMk id="24" creationId="{1238F6D8-B9F4-8E4D-A8EB-922B03E935DB}"/>
          </ac:spMkLst>
        </pc:spChg>
        <pc:spChg chg="mod">
          <ac:chgData name="Cannell, Michael B" userId="df291291-9ac9-42c2-a976-062f6e2ad9da" providerId="ADAL" clId="{0DDD6F53-13EB-F44C-890D-305B6CD9F211}" dt="2022-09-26T20:30:02.150" v="32" actId="2711"/>
          <ac:spMkLst>
            <pc:docMk/>
            <pc:sldMk cId="3175595169" sldId="511"/>
            <ac:spMk id="25" creationId="{DFDD173F-C20B-D349-94E3-9B5E7C450F59}"/>
          </ac:spMkLst>
        </pc:spChg>
        <pc:spChg chg="mod">
          <ac:chgData name="Cannell, Michael B" userId="df291291-9ac9-42c2-a976-062f6e2ad9da" providerId="ADAL" clId="{0DDD6F53-13EB-F44C-890D-305B6CD9F211}" dt="2022-09-26T20:30:02.150" v="32" actId="2711"/>
          <ac:spMkLst>
            <pc:docMk/>
            <pc:sldMk cId="3175595169" sldId="511"/>
            <ac:spMk id="29" creationId="{2B5878D5-A82E-D143-92F5-68B82606BED7}"/>
          </ac:spMkLst>
        </pc:spChg>
        <pc:spChg chg="mod">
          <ac:chgData name="Cannell, Michael B" userId="df291291-9ac9-42c2-a976-062f6e2ad9da" providerId="ADAL" clId="{0DDD6F53-13EB-F44C-890D-305B6CD9F211}" dt="2022-09-26T20:30:02.150" v="32" actId="2711"/>
          <ac:spMkLst>
            <pc:docMk/>
            <pc:sldMk cId="3175595169" sldId="511"/>
            <ac:spMk id="32" creationId="{2D056679-3D7E-D949-81B5-4477EE2358BB}"/>
          </ac:spMkLst>
        </pc:spChg>
        <pc:spChg chg="mod">
          <ac:chgData name="Cannell, Michael B" userId="df291291-9ac9-42c2-a976-062f6e2ad9da" providerId="ADAL" clId="{0DDD6F53-13EB-F44C-890D-305B6CD9F211}" dt="2022-09-26T20:30:02.150" v="32" actId="2711"/>
          <ac:spMkLst>
            <pc:docMk/>
            <pc:sldMk cId="3175595169" sldId="511"/>
            <ac:spMk id="37" creationId="{C4E372E3-4A80-0546-B81C-A48C509360F7}"/>
          </ac:spMkLst>
        </pc:spChg>
        <pc:spChg chg="mod">
          <ac:chgData name="Cannell, Michael B" userId="df291291-9ac9-42c2-a976-062f6e2ad9da" providerId="ADAL" clId="{0DDD6F53-13EB-F44C-890D-305B6CD9F211}" dt="2022-09-26T20:30:02.150" v="32" actId="2711"/>
          <ac:spMkLst>
            <pc:docMk/>
            <pc:sldMk cId="3175595169" sldId="511"/>
            <ac:spMk id="39" creationId="{42703C1A-1F9A-9644-9C38-C2F095911CEC}"/>
          </ac:spMkLst>
        </pc:spChg>
        <pc:spChg chg="mod">
          <ac:chgData name="Cannell, Michael B" userId="df291291-9ac9-42c2-a976-062f6e2ad9da" providerId="ADAL" clId="{0DDD6F53-13EB-F44C-890D-305B6CD9F211}" dt="2022-09-26T20:30:02.150" v="32" actId="2711"/>
          <ac:spMkLst>
            <pc:docMk/>
            <pc:sldMk cId="3175595169" sldId="511"/>
            <ac:spMk id="64" creationId="{7CC1C258-ECB9-FC47-A628-6F8AEFE90C14}"/>
          </ac:spMkLst>
        </pc:spChg>
        <pc:spChg chg="mod">
          <ac:chgData name="Cannell, Michael B" userId="df291291-9ac9-42c2-a976-062f6e2ad9da" providerId="ADAL" clId="{0DDD6F53-13EB-F44C-890D-305B6CD9F211}" dt="2022-09-26T20:30:02.150" v="32" actId="2711"/>
          <ac:spMkLst>
            <pc:docMk/>
            <pc:sldMk cId="3175595169" sldId="511"/>
            <ac:spMk id="67" creationId="{4BD09933-A7C5-7E49-8904-8D9AA8429634}"/>
          </ac:spMkLst>
        </pc:spChg>
        <pc:spChg chg="mod">
          <ac:chgData name="Cannell, Michael B" userId="df291291-9ac9-42c2-a976-062f6e2ad9da" providerId="ADAL" clId="{0DDD6F53-13EB-F44C-890D-305B6CD9F211}" dt="2022-09-26T20:30:02.150" v="32" actId="2711"/>
          <ac:spMkLst>
            <pc:docMk/>
            <pc:sldMk cId="3175595169" sldId="511"/>
            <ac:spMk id="71" creationId="{6313027D-9A35-414D-A5C4-D29EB8F3A9CB}"/>
          </ac:spMkLst>
        </pc:spChg>
        <pc:spChg chg="mod">
          <ac:chgData name="Cannell, Michael B" userId="df291291-9ac9-42c2-a976-062f6e2ad9da" providerId="ADAL" clId="{0DDD6F53-13EB-F44C-890D-305B6CD9F211}" dt="2022-09-26T20:30:02.150" v="32" actId="2711"/>
          <ac:spMkLst>
            <pc:docMk/>
            <pc:sldMk cId="3175595169" sldId="511"/>
            <ac:spMk id="73" creationId="{DB7AFB17-0843-1D4D-83C2-642E539FA68B}"/>
          </ac:spMkLst>
        </pc:spChg>
        <pc:spChg chg="mod">
          <ac:chgData name="Cannell, Michael B" userId="df291291-9ac9-42c2-a976-062f6e2ad9da" providerId="ADAL" clId="{0DDD6F53-13EB-F44C-890D-305B6CD9F211}" dt="2022-09-26T20:30:02.150" v="32" actId="2711"/>
          <ac:spMkLst>
            <pc:docMk/>
            <pc:sldMk cId="3175595169" sldId="511"/>
            <ac:spMk id="87" creationId="{B4719840-8A64-0544-8868-0A54B27D394E}"/>
          </ac:spMkLst>
        </pc:spChg>
        <pc:spChg chg="mod">
          <ac:chgData name="Cannell, Michael B" userId="df291291-9ac9-42c2-a976-062f6e2ad9da" providerId="ADAL" clId="{0DDD6F53-13EB-F44C-890D-305B6CD9F211}" dt="2022-09-26T20:30:02.150" v="32" actId="2711"/>
          <ac:spMkLst>
            <pc:docMk/>
            <pc:sldMk cId="3175595169" sldId="511"/>
            <ac:spMk id="103" creationId="{6DC7B448-A697-164C-8BEE-2D73365D4BC4}"/>
          </ac:spMkLst>
        </pc:spChg>
        <pc:spChg chg="mod">
          <ac:chgData name="Cannell, Michael B" userId="df291291-9ac9-42c2-a976-062f6e2ad9da" providerId="ADAL" clId="{0DDD6F53-13EB-F44C-890D-305B6CD9F211}" dt="2022-09-26T20:30:02.150" v="32" actId="2711"/>
          <ac:spMkLst>
            <pc:docMk/>
            <pc:sldMk cId="3175595169" sldId="511"/>
            <ac:spMk id="105" creationId="{8F42F4AE-E218-5C4B-B17A-DDAF355257DC}"/>
          </ac:spMkLst>
        </pc:spChg>
        <pc:spChg chg="mod">
          <ac:chgData name="Cannell, Michael B" userId="df291291-9ac9-42c2-a976-062f6e2ad9da" providerId="ADAL" clId="{0DDD6F53-13EB-F44C-890D-305B6CD9F211}" dt="2022-09-26T20:30:02.150" v="32" actId="2711"/>
          <ac:spMkLst>
            <pc:docMk/>
            <pc:sldMk cId="3175595169" sldId="511"/>
            <ac:spMk id="107" creationId="{54530F9E-9A5A-9043-BB57-14B583CBF4CC}"/>
          </ac:spMkLst>
        </pc:spChg>
        <pc:spChg chg="mod">
          <ac:chgData name="Cannell, Michael B" userId="df291291-9ac9-42c2-a976-062f6e2ad9da" providerId="ADAL" clId="{0DDD6F53-13EB-F44C-890D-305B6CD9F211}" dt="2022-09-26T20:30:02.150" v="32" actId="2711"/>
          <ac:spMkLst>
            <pc:docMk/>
            <pc:sldMk cId="3175595169" sldId="511"/>
            <ac:spMk id="110" creationId="{58D7D6FC-4C12-554E-AD7B-04FB8F4E4914}"/>
          </ac:spMkLst>
        </pc:spChg>
        <pc:spChg chg="mod">
          <ac:chgData name="Cannell, Michael B" userId="df291291-9ac9-42c2-a976-062f6e2ad9da" providerId="ADAL" clId="{0DDD6F53-13EB-F44C-890D-305B6CD9F211}" dt="2022-09-26T20:30:02.150" v="32" actId="2711"/>
          <ac:spMkLst>
            <pc:docMk/>
            <pc:sldMk cId="3175595169" sldId="511"/>
            <ac:spMk id="114" creationId="{0044F9E3-AF0A-DE4B-A994-D5ACAFEC2353}"/>
          </ac:spMkLst>
        </pc:spChg>
        <pc:spChg chg="mod">
          <ac:chgData name="Cannell, Michael B" userId="df291291-9ac9-42c2-a976-062f6e2ad9da" providerId="ADAL" clId="{0DDD6F53-13EB-F44C-890D-305B6CD9F211}" dt="2022-09-26T20:30:02.150" v="32" actId="2711"/>
          <ac:spMkLst>
            <pc:docMk/>
            <pc:sldMk cId="3175595169" sldId="511"/>
            <ac:spMk id="117" creationId="{2D120DE9-E290-F643-BA96-3193AB281383}"/>
          </ac:spMkLst>
        </pc:spChg>
        <pc:spChg chg="mod">
          <ac:chgData name="Cannell, Michael B" userId="df291291-9ac9-42c2-a976-062f6e2ad9da" providerId="ADAL" clId="{0DDD6F53-13EB-F44C-890D-305B6CD9F211}" dt="2022-09-26T20:30:02.150" v="32" actId="2711"/>
          <ac:spMkLst>
            <pc:docMk/>
            <pc:sldMk cId="3175595169" sldId="511"/>
            <ac:spMk id="121" creationId="{6566A77B-A2F4-E44A-A1C4-EF2EDA31A7CF}"/>
          </ac:spMkLst>
        </pc:spChg>
        <pc:spChg chg="mod">
          <ac:chgData name="Cannell, Michael B" userId="df291291-9ac9-42c2-a976-062f6e2ad9da" providerId="ADAL" clId="{0DDD6F53-13EB-F44C-890D-305B6CD9F211}" dt="2022-09-26T20:30:02.150" v="32" actId="2711"/>
          <ac:spMkLst>
            <pc:docMk/>
            <pc:sldMk cId="3175595169" sldId="511"/>
            <ac:spMk id="123" creationId="{B5735853-4170-E847-BEF3-7CC0ADAF20B9}"/>
          </ac:spMkLst>
        </pc:spChg>
        <pc:spChg chg="mod">
          <ac:chgData name="Cannell, Michael B" userId="df291291-9ac9-42c2-a976-062f6e2ad9da" providerId="ADAL" clId="{0DDD6F53-13EB-F44C-890D-305B6CD9F211}" dt="2022-09-26T20:30:02.150" v="32" actId="2711"/>
          <ac:spMkLst>
            <pc:docMk/>
            <pc:sldMk cId="3175595169" sldId="511"/>
            <ac:spMk id="154" creationId="{FEEA49E7-AFFF-2642-9AE3-9F56E8E5F113}"/>
          </ac:spMkLst>
        </pc:spChg>
        <pc:spChg chg="mod">
          <ac:chgData name="Cannell, Michael B" userId="df291291-9ac9-42c2-a976-062f6e2ad9da" providerId="ADAL" clId="{0DDD6F53-13EB-F44C-890D-305B6CD9F211}" dt="2022-09-26T20:30:02.150" v="32" actId="2711"/>
          <ac:spMkLst>
            <pc:docMk/>
            <pc:sldMk cId="3175595169" sldId="511"/>
            <ac:spMk id="155" creationId="{65CE35E0-9CB8-B148-9FD2-F74ED3F8F25F}"/>
          </ac:spMkLst>
        </pc:spChg>
        <pc:spChg chg="mod">
          <ac:chgData name="Cannell, Michael B" userId="df291291-9ac9-42c2-a976-062f6e2ad9da" providerId="ADAL" clId="{0DDD6F53-13EB-F44C-890D-305B6CD9F211}" dt="2022-09-26T20:30:02.150" v="32" actId="2711"/>
          <ac:spMkLst>
            <pc:docMk/>
            <pc:sldMk cId="3175595169" sldId="511"/>
            <ac:spMk id="156" creationId="{C3F613F7-1172-3849-84EE-2C4F2F3CBA8A}"/>
          </ac:spMkLst>
        </pc:spChg>
        <pc:spChg chg="mod">
          <ac:chgData name="Cannell, Michael B" userId="df291291-9ac9-42c2-a976-062f6e2ad9da" providerId="ADAL" clId="{0DDD6F53-13EB-F44C-890D-305B6CD9F211}" dt="2022-09-26T20:30:02.150" v="32" actId="2711"/>
          <ac:spMkLst>
            <pc:docMk/>
            <pc:sldMk cId="3175595169" sldId="511"/>
            <ac:spMk id="157" creationId="{91B98501-D21B-6847-A364-A14346ED8C6C}"/>
          </ac:spMkLst>
        </pc:spChg>
        <pc:spChg chg="mod">
          <ac:chgData name="Cannell, Michael B" userId="df291291-9ac9-42c2-a976-062f6e2ad9da" providerId="ADAL" clId="{0DDD6F53-13EB-F44C-890D-305B6CD9F211}" dt="2022-09-26T20:30:02.150" v="32" actId="2711"/>
          <ac:spMkLst>
            <pc:docMk/>
            <pc:sldMk cId="3175595169" sldId="511"/>
            <ac:spMk id="164" creationId="{B4389E0A-CD77-144F-91BE-FABD4071592E}"/>
          </ac:spMkLst>
        </pc:spChg>
        <pc:spChg chg="mod">
          <ac:chgData name="Cannell, Michael B" userId="df291291-9ac9-42c2-a976-062f6e2ad9da" providerId="ADAL" clId="{0DDD6F53-13EB-F44C-890D-305B6CD9F211}" dt="2022-09-26T20:30:02.150" v="32" actId="2711"/>
          <ac:spMkLst>
            <pc:docMk/>
            <pc:sldMk cId="3175595169" sldId="511"/>
            <ac:spMk id="165" creationId="{764B5AC4-D435-A54A-BF25-8C376C8B44EA}"/>
          </ac:spMkLst>
        </pc:spChg>
        <pc:spChg chg="mod">
          <ac:chgData name="Cannell, Michael B" userId="df291291-9ac9-42c2-a976-062f6e2ad9da" providerId="ADAL" clId="{0DDD6F53-13EB-F44C-890D-305B6CD9F211}" dt="2022-09-26T20:30:02.150" v="32" actId="2711"/>
          <ac:spMkLst>
            <pc:docMk/>
            <pc:sldMk cId="3175595169" sldId="511"/>
            <ac:spMk id="166" creationId="{0D0D52ED-3848-C54A-B444-F0A6CAC5A5EF}"/>
          </ac:spMkLst>
        </pc:spChg>
        <pc:spChg chg="mod">
          <ac:chgData name="Cannell, Michael B" userId="df291291-9ac9-42c2-a976-062f6e2ad9da" providerId="ADAL" clId="{0DDD6F53-13EB-F44C-890D-305B6CD9F211}" dt="2022-09-26T20:30:02.150" v="32" actId="2711"/>
          <ac:spMkLst>
            <pc:docMk/>
            <pc:sldMk cId="3175595169" sldId="511"/>
            <ac:spMk id="167" creationId="{2CF6B5CD-FC34-1546-B2F6-EE27E342AF24}"/>
          </ac:spMkLst>
        </pc:spChg>
        <pc:spChg chg="mod">
          <ac:chgData name="Cannell, Michael B" userId="df291291-9ac9-42c2-a976-062f6e2ad9da" providerId="ADAL" clId="{0DDD6F53-13EB-F44C-890D-305B6CD9F211}" dt="2022-09-26T20:30:02.150" v="32" actId="2711"/>
          <ac:spMkLst>
            <pc:docMk/>
            <pc:sldMk cId="3175595169" sldId="511"/>
            <ac:spMk id="205" creationId="{15B279FB-2C16-C341-A1E1-9C9F87BCC796}"/>
          </ac:spMkLst>
        </pc:spChg>
        <pc:spChg chg="mod">
          <ac:chgData name="Cannell, Michael B" userId="df291291-9ac9-42c2-a976-062f6e2ad9da" providerId="ADAL" clId="{0DDD6F53-13EB-F44C-890D-305B6CD9F211}" dt="2022-09-26T20:30:02.150" v="32" actId="2711"/>
          <ac:spMkLst>
            <pc:docMk/>
            <pc:sldMk cId="3175595169" sldId="511"/>
            <ac:spMk id="206" creationId="{5C69BAC4-DDBD-2841-97E0-D306FC6428EF}"/>
          </ac:spMkLst>
        </pc:spChg>
        <pc:spChg chg="mod">
          <ac:chgData name="Cannell, Michael B" userId="df291291-9ac9-42c2-a976-062f6e2ad9da" providerId="ADAL" clId="{0DDD6F53-13EB-F44C-890D-305B6CD9F211}" dt="2022-09-26T20:30:02.150" v="32" actId="2711"/>
          <ac:spMkLst>
            <pc:docMk/>
            <pc:sldMk cId="3175595169" sldId="511"/>
            <ac:spMk id="207" creationId="{488FB599-B9A0-4741-B157-F533FE3E505D}"/>
          </ac:spMkLst>
        </pc:spChg>
        <pc:spChg chg="mod">
          <ac:chgData name="Cannell, Michael B" userId="df291291-9ac9-42c2-a976-062f6e2ad9da" providerId="ADAL" clId="{0DDD6F53-13EB-F44C-890D-305B6CD9F211}" dt="2022-09-26T20:30:02.150" v="32" actId="2711"/>
          <ac:spMkLst>
            <pc:docMk/>
            <pc:sldMk cId="3175595169" sldId="511"/>
            <ac:spMk id="208" creationId="{AB31733A-57E1-5D43-A0D3-509647940DB4}"/>
          </ac:spMkLst>
        </pc:spChg>
        <pc:spChg chg="mod">
          <ac:chgData name="Cannell, Michael B" userId="df291291-9ac9-42c2-a976-062f6e2ad9da" providerId="ADAL" clId="{0DDD6F53-13EB-F44C-890D-305B6CD9F211}" dt="2022-09-26T20:30:02.150" v="32" actId="2711"/>
          <ac:spMkLst>
            <pc:docMk/>
            <pc:sldMk cId="3175595169" sldId="511"/>
            <ac:spMk id="209" creationId="{0879B93D-4679-F547-AE84-B7BD5C27BA3E}"/>
          </ac:spMkLst>
        </pc:spChg>
        <pc:spChg chg="mod">
          <ac:chgData name="Cannell, Michael B" userId="df291291-9ac9-42c2-a976-062f6e2ad9da" providerId="ADAL" clId="{0DDD6F53-13EB-F44C-890D-305B6CD9F211}" dt="2022-09-26T20:30:02.150" v="32" actId="2711"/>
          <ac:spMkLst>
            <pc:docMk/>
            <pc:sldMk cId="3175595169" sldId="511"/>
            <ac:spMk id="210" creationId="{244241B3-D509-D240-AEDA-D608420D9BD5}"/>
          </ac:spMkLst>
        </pc:spChg>
        <pc:spChg chg="mod">
          <ac:chgData name="Cannell, Michael B" userId="df291291-9ac9-42c2-a976-062f6e2ad9da" providerId="ADAL" clId="{0DDD6F53-13EB-F44C-890D-305B6CD9F211}" dt="2022-09-26T20:30:02.150" v="32" actId="2711"/>
          <ac:spMkLst>
            <pc:docMk/>
            <pc:sldMk cId="3175595169" sldId="511"/>
            <ac:spMk id="211" creationId="{563FAABA-EB64-554F-9CD0-9A7DBCF1AFB2}"/>
          </ac:spMkLst>
        </pc:spChg>
        <pc:spChg chg="mod">
          <ac:chgData name="Cannell, Michael B" userId="df291291-9ac9-42c2-a976-062f6e2ad9da" providerId="ADAL" clId="{0DDD6F53-13EB-F44C-890D-305B6CD9F211}" dt="2022-09-26T20:30:02.150" v="32" actId="2711"/>
          <ac:spMkLst>
            <pc:docMk/>
            <pc:sldMk cId="3175595169" sldId="511"/>
            <ac:spMk id="223" creationId="{046030DC-EAEA-A240-B8A9-B74A273A0AF7}"/>
          </ac:spMkLst>
        </pc:spChg>
        <pc:spChg chg="mod">
          <ac:chgData name="Cannell, Michael B" userId="df291291-9ac9-42c2-a976-062f6e2ad9da" providerId="ADAL" clId="{0DDD6F53-13EB-F44C-890D-305B6CD9F211}" dt="2022-09-26T20:30:02.150" v="32" actId="2711"/>
          <ac:spMkLst>
            <pc:docMk/>
            <pc:sldMk cId="3175595169" sldId="511"/>
            <ac:spMk id="224" creationId="{223B8A3C-EBFD-F747-B256-145690CB28D0}"/>
          </ac:spMkLst>
        </pc:spChg>
        <pc:spChg chg="mod">
          <ac:chgData name="Cannell, Michael B" userId="df291291-9ac9-42c2-a976-062f6e2ad9da" providerId="ADAL" clId="{0DDD6F53-13EB-F44C-890D-305B6CD9F211}" dt="2022-09-26T20:30:02.150" v="32" actId="2711"/>
          <ac:spMkLst>
            <pc:docMk/>
            <pc:sldMk cId="3175595169" sldId="511"/>
            <ac:spMk id="225" creationId="{B8464313-5E55-D44C-ACDB-75866DD2032B}"/>
          </ac:spMkLst>
        </pc:spChg>
        <pc:spChg chg="mod">
          <ac:chgData name="Cannell, Michael B" userId="df291291-9ac9-42c2-a976-062f6e2ad9da" providerId="ADAL" clId="{0DDD6F53-13EB-F44C-890D-305B6CD9F211}" dt="2022-09-26T20:30:02.150" v="32" actId="2711"/>
          <ac:spMkLst>
            <pc:docMk/>
            <pc:sldMk cId="3175595169" sldId="511"/>
            <ac:spMk id="226" creationId="{2F5A5B8E-DBED-5D49-9DD3-8ADDBA0DEAC0}"/>
          </ac:spMkLst>
        </pc:spChg>
        <pc:spChg chg="mod">
          <ac:chgData name="Cannell, Michael B" userId="df291291-9ac9-42c2-a976-062f6e2ad9da" providerId="ADAL" clId="{0DDD6F53-13EB-F44C-890D-305B6CD9F211}" dt="2022-09-26T20:30:02.150" v="32" actId="2711"/>
          <ac:spMkLst>
            <pc:docMk/>
            <pc:sldMk cId="3175595169" sldId="511"/>
            <ac:spMk id="236" creationId="{3CC5DBB0-8453-154D-83EC-2FA42EAA1BA2}"/>
          </ac:spMkLst>
        </pc:spChg>
        <pc:spChg chg="mod">
          <ac:chgData name="Cannell, Michael B" userId="df291291-9ac9-42c2-a976-062f6e2ad9da" providerId="ADAL" clId="{0DDD6F53-13EB-F44C-890D-305B6CD9F211}" dt="2022-09-26T20:30:02.150" v="32" actId="2711"/>
          <ac:spMkLst>
            <pc:docMk/>
            <pc:sldMk cId="3175595169" sldId="511"/>
            <ac:spMk id="238" creationId="{33482B3E-38DB-804B-BB43-26D31B960CF9}"/>
          </ac:spMkLst>
        </pc:spChg>
        <pc:spChg chg="mod">
          <ac:chgData name="Cannell, Michael B" userId="df291291-9ac9-42c2-a976-062f6e2ad9da" providerId="ADAL" clId="{0DDD6F53-13EB-F44C-890D-305B6CD9F211}" dt="2022-09-26T20:30:02.150" v="32" actId="2711"/>
          <ac:spMkLst>
            <pc:docMk/>
            <pc:sldMk cId="3175595169" sldId="511"/>
            <ac:spMk id="239" creationId="{519DC60D-123D-4248-8EE6-495F430C9917}"/>
          </ac:spMkLst>
        </pc:spChg>
        <pc:spChg chg="mod">
          <ac:chgData name="Cannell, Michael B" userId="df291291-9ac9-42c2-a976-062f6e2ad9da" providerId="ADAL" clId="{0DDD6F53-13EB-F44C-890D-305B6CD9F211}" dt="2022-09-26T20:30:02.150" v="32" actId="2711"/>
          <ac:spMkLst>
            <pc:docMk/>
            <pc:sldMk cId="3175595169" sldId="511"/>
            <ac:spMk id="240" creationId="{097F87A4-7ADA-D446-A098-7075E4091856}"/>
          </ac:spMkLst>
        </pc:spChg>
        <pc:spChg chg="mod">
          <ac:chgData name="Cannell, Michael B" userId="df291291-9ac9-42c2-a976-062f6e2ad9da" providerId="ADAL" clId="{0DDD6F53-13EB-F44C-890D-305B6CD9F211}" dt="2022-09-26T20:30:02.150" v="32" actId="2711"/>
          <ac:spMkLst>
            <pc:docMk/>
            <pc:sldMk cId="3175595169" sldId="511"/>
            <ac:spMk id="241" creationId="{0BE3B999-7E85-4C42-AA79-71C1C994C02F}"/>
          </ac:spMkLst>
        </pc:spChg>
        <pc:spChg chg="mod">
          <ac:chgData name="Cannell, Michael B" userId="df291291-9ac9-42c2-a976-062f6e2ad9da" providerId="ADAL" clId="{0DDD6F53-13EB-F44C-890D-305B6CD9F211}" dt="2022-09-26T20:30:02.150" v="32" actId="2711"/>
          <ac:spMkLst>
            <pc:docMk/>
            <pc:sldMk cId="3175595169" sldId="511"/>
            <ac:spMk id="242" creationId="{5D16F66A-F215-3745-B43C-45AE47B3BF5D}"/>
          </ac:spMkLst>
        </pc:spChg>
        <pc:spChg chg="mod">
          <ac:chgData name="Cannell, Michael B" userId="df291291-9ac9-42c2-a976-062f6e2ad9da" providerId="ADAL" clId="{0DDD6F53-13EB-F44C-890D-305B6CD9F211}" dt="2022-09-26T20:30:02.150" v="32" actId="2711"/>
          <ac:spMkLst>
            <pc:docMk/>
            <pc:sldMk cId="3175595169" sldId="511"/>
            <ac:spMk id="243" creationId="{BA1D44AB-9FA1-2847-8215-5C394CD62A8B}"/>
          </ac:spMkLst>
        </pc:spChg>
        <pc:spChg chg="mod">
          <ac:chgData name="Cannell, Michael B" userId="df291291-9ac9-42c2-a976-062f6e2ad9da" providerId="ADAL" clId="{0DDD6F53-13EB-F44C-890D-305B6CD9F211}" dt="2022-09-26T20:30:02.150" v="32" actId="2711"/>
          <ac:spMkLst>
            <pc:docMk/>
            <pc:sldMk cId="3175595169" sldId="511"/>
            <ac:spMk id="244" creationId="{0F47FE81-1B29-4641-9878-86F51A59C53F}"/>
          </ac:spMkLst>
        </pc:spChg>
        <pc:spChg chg="mod">
          <ac:chgData name="Cannell, Michael B" userId="df291291-9ac9-42c2-a976-062f6e2ad9da" providerId="ADAL" clId="{0DDD6F53-13EB-F44C-890D-305B6CD9F211}" dt="2022-09-26T20:30:02.150" v="32" actId="2711"/>
          <ac:spMkLst>
            <pc:docMk/>
            <pc:sldMk cId="3175595169" sldId="511"/>
            <ac:spMk id="245" creationId="{644C7FFE-CC9C-DA4A-A66D-70CFB5BE1ED5}"/>
          </ac:spMkLst>
        </pc:spChg>
        <pc:spChg chg="mod">
          <ac:chgData name="Cannell, Michael B" userId="df291291-9ac9-42c2-a976-062f6e2ad9da" providerId="ADAL" clId="{0DDD6F53-13EB-F44C-890D-305B6CD9F211}" dt="2022-09-26T20:30:02.150" v="32" actId="2711"/>
          <ac:spMkLst>
            <pc:docMk/>
            <pc:sldMk cId="3175595169" sldId="511"/>
            <ac:spMk id="248" creationId="{6FA9AE6B-71C3-9D42-9744-FED124AD593A}"/>
          </ac:spMkLst>
        </pc:spChg>
        <pc:spChg chg="mod">
          <ac:chgData name="Cannell, Michael B" userId="df291291-9ac9-42c2-a976-062f6e2ad9da" providerId="ADAL" clId="{0DDD6F53-13EB-F44C-890D-305B6CD9F211}" dt="2022-09-26T20:30:02.150" v="32" actId="2711"/>
          <ac:spMkLst>
            <pc:docMk/>
            <pc:sldMk cId="3175595169" sldId="511"/>
            <ac:spMk id="253" creationId="{D3DB60B9-D242-144E-BE60-BCDEC74DA095}"/>
          </ac:spMkLst>
        </pc:spChg>
        <pc:spChg chg="mod">
          <ac:chgData name="Cannell, Michael B" userId="df291291-9ac9-42c2-a976-062f6e2ad9da" providerId="ADAL" clId="{0DDD6F53-13EB-F44C-890D-305B6CD9F211}" dt="2022-09-26T20:30:02.150" v="32" actId="2711"/>
          <ac:spMkLst>
            <pc:docMk/>
            <pc:sldMk cId="3175595169" sldId="511"/>
            <ac:spMk id="254" creationId="{047F6BA7-0B84-C746-8FAA-A11CE6FE7764}"/>
          </ac:spMkLst>
        </pc:spChg>
        <pc:spChg chg="mod">
          <ac:chgData name="Cannell, Michael B" userId="df291291-9ac9-42c2-a976-062f6e2ad9da" providerId="ADAL" clId="{0DDD6F53-13EB-F44C-890D-305B6CD9F211}" dt="2022-09-26T20:30:02.150" v="32" actId="2711"/>
          <ac:spMkLst>
            <pc:docMk/>
            <pc:sldMk cId="3175595169" sldId="511"/>
            <ac:spMk id="255" creationId="{A36A597A-BE00-3946-97D7-69A205CAE4C6}"/>
          </ac:spMkLst>
        </pc:spChg>
        <pc:spChg chg="mod">
          <ac:chgData name="Cannell, Michael B" userId="df291291-9ac9-42c2-a976-062f6e2ad9da" providerId="ADAL" clId="{0DDD6F53-13EB-F44C-890D-305B6CD9F211}" dt="2022-09-26T20:30:02.150" v="32" actId="2711"/>
          <ac:spMkLst>
            <pc:docMk/>
            <pc:sldMk cId="3175595169" sldId="511"/>
            <ac:spMk id="256" creationId="{F8EF0C67-9F53-B74B-8EA8-D2F6CF169A2E}"/>
          </ac:spMkLst>
        </pc:spChg>
        <pc:spChg chg="mod">
          <ac:chgData name="Cannell, Michael B" userId="df291291-9ac9-42c2-a976-062f6e2ad9da" providerId="ADAL" clId="{0DDD6F53-13EB-F44C-890D-305B6CD9F211}" dt="2022-09-26T20:30:02.150" v="32" actId="2711"/>
          <ac:spMkLst>
            <pc:docMk/>
            <pc:sldMk cId="3175595169" sldId="511"/>
            <ac:spMk id="258" creationId="{803BC9D6-1244-5543-8A63-6285B56DBA61}"/>
          </ac:spMkLst>
        </pc:spChg>
        <pc:spChg chg="mod">
          <ac:chgData name="Cannell, Michael B" userId="df291291-9ac9-42c2-a976-062f6e2ad9da" providerId="ADAL" clId="{0DDD6F53-13EB-F44C-890D-305B6CD9F211}" dt="2022-09-26T20:30:07.577" v="33" actId="404"/>
          <ac:spMkLst>
            <pc:docMk/>
            <pc:sldMk cId="3175595169" sldId="511"/>
            <ac:spMk id="268" creationId="{891A7A76-8064-CB45-BA34-0C14AB9A31B4}"/>
          </ac:spMkLst>
        </pc:spChg>
        <pc:spChg chg="mod">
          <ac:chgData name="Cannell, Michael B" userId="df291291-9ac9-42c2-a976-062f6e2ad9da" providerId="ADAL" clId="{0DDD6F53-13EB-F44C-890D-305B6CD9F211}" dt="2022-09-26T20:30:02.150" v="32" actId="2711"/>
          <ac:spMkLst>
            <pc:docMk/>
            <pc:sldMk cId="3175595169" sldId="511"/>
            <ac:spMk id="270" creationId="{8E35D392-E4A0-6642-815E-5B6E401B76CB}"/>
          </ac:spMkLst>
        </pc:spChg>
        <pc:spChg chg="mod">
          <ac:chgData name="Cannell, Michael B" userId="df291291-9ac9-42c2-a976-062f6e2ad9da" providerId="ADAL" clId="{0DDD6F53-13EB-F44C-890D-305B6CD9F211}" dt="2022-09-26T20:30:02.150" v="32" actId="2711"/>
          <ac:spMkLst>
            <pc:docMk/>
            <pc:sldMk cId="3175595169" sldId="511"/>
            <ac:spMk id="271" creationId="{8B6EADCE-D74E-FA4F-9F44-E614EBDBD37E}"/>
          </ac:spMkLst>
        </pc:spChg>
        <pc:spChg chg="mod">
          <ac:chgData name="Cannell, Michael B" userId="df291291-9ac9-42c2-a976-062f6e2ad9da" providerId="ADAL" clId="{0DDD6F53-13EB-F44C-890D-305B6CD9F211}" dt="2022-09-26T20:30:02.150" v="32" actId="2711"/>
          <ac:spMkLst>
            <pc:docMk/>
            <pc:sldMk cId="3175595169" sldId="511"/>
            <ac:spMk id="272" creationId="{1E1B1A26-9E8C-BA41-BE41-9B024065C9A2}"/>
          </ac:spMkLst>
        </pc:spChg>
        <pc:spChg chg="mod">
          <ac:chgData name="Cannell, Michael B" userId="df291291-9ac9-42c2-a976-062f6e2ad9da" providerId="ADAL" clId="{0DDD6F53-13EB-F44C-890D-305B6CD9F211}" dt="2022-09-26T20:30:02.150" v="32" actId="2711"/>
          <ac:spMkLst>
            <pc:docMk/>
            <pc:sldMk cId="3175595169" sldId="511"/>
            <ac:spMk id="273" creationId="{BDEBB053-DD95-544E-A634-8B5087E02A7C}"/>
          </ac:spMkLst>
        </pc:spChg>
        <pc:spChg chg="mod">
          <ac:chgData name="Cannell, Michael B" userId="df291291-9ac9-42c2-a976-062f6e2ad9da" providerId="ADAL" clId="{0DDD6F53-13EB-F44C-890D-305B6CD9F211}" dt="2022-09-26T20:30:02.150" v="32" actId="2711"/>
          <ac:spMkLst>
            <pc:docMk/>
            <pc:sldMk cId="3175595169" sldId="511"/>
            <ac:spMk id="274" creationId="{927609C9-C613-CF4B-85F7-33F8A315781E}"/>
          </ac:spMkLst>
        </pc:spChg>
        <pc:spChg chg="mod">
          <ac:chgData name="Cannell, Michael B" userId="df291291-9ac9-42c2-a976-062f6e2ad9da" providerId="ADAL" clId="{0DDD6F53-13EB-F44C-890D-305B6CD9F211}" dt="2022-09-26T20:30:02.150" v="32" actId="2711"/>
          <ac:spMkLst>
            <pc:docMk/>
            <pc:sldMk cId="3175595169" sldId="511"/>
            <ac:spMk id="275" creationId="{DA4E2004-A41E-AB48-B219-0029423C9A68}"/>
          </ac:spMkLst>
        </pc:spChg>
        <pc:spChg chg="mod">
          <ac:chgData name="Cannell, Michael B" userId="df291291-9ac9-42c2-a976-062f6e2ad9da" providerId="ADAL" clId="{0DDD6F53-13EB-F44C-890D-305B6CD9F211}" dt="2022-09-26T20:30:02.150" v="32" actId="2711"/>
          <ac:spMkLst>
            <pc:docMk/>
            <pc:sldMk cId="3175595169" sldId="511"/>
            <ac:spMk id="276" creationId="{D3108803-36AF-7B46-808C-FF2F0F56F1EC}"/>
          </ac:spMkLst>
        </pc:spChg>
        <pc:spChg chg="mod">
          <ac:chgData name="Cannell, Michael B" userId="df291291-9ac9-42c2-a976-062f6e2ad9da" providerId="ADAL" clId="{0DDD6F53-13EB-F44C-890D-305B6CD9F211}" dt="2022-09-26T20:30:02.150" v="32" actId="2711"/>
          <ac:spMkLst>
            <pc:docMk/>
            <pc:sldMk cId="3175595169" sldId="511"/>
            <ac:spMk id="277" creationId="{8557FF50-AA20-5C47-9CC6-D037CA5E1FEC}"/>
          </ac:spMkLst>
        </pc:spChg>
        <pc:spChg chg="mod">
          <ac:chgData name="Cannell, Michael B" userId="df291291-9ac9-42c2-a976-062f6e2ad9da" providerId="ADAL" clId="{0DDD6F53-13EB-F44C-890D-305B6CD9F211}" dt="2022-09-26T20:30:02.150" v="32" actId="2711"/>
          <ac:spMkLst>
            <pc:docMk/>
            <pc:sldMk cId="3175595169" sldId="511"/>
            <ac:spMk id="278" creationId="{CDD29DAF-E544-2941-944D-F88B68316E6D}"/>
          </ac:spMkLst>
        </pc:spChg>
        <pc:spChg chg="mod">
          <ac:chgData name="Cannell, Michael B" userId="df291291-9ac9-42c2-a976-062f6e2ad9da" providerId="ADAL" clId="{0DDD6F53-13EB-F44C-890D-305B6CD9F211}" dt="2022-09-26T20:30:02.150" v="32" actId="2711"/>
          <ac:spMkLst>
            <pc:docMk/>
            <pc:sldMk cId="3175595169" sldId="511"/>
            <ac:spMk id="279" creationId="{83D3058D-DCAE-CD47-8A79-4234008DEE83}"/>
          </ac:spMkLst>
        </pc:spChg>
        <pc:spChg chg="mod">
          <ac:chgData name="Cannell, Michael B" userId="df291291-9ac9-42c2-a976-062f6e2ad9da" providerId="ADAL" clId="{0DDD6F53-13EB-F44C-890D-305B6CD9F211}" dt="2022-09-26T20:30:02.150" v="32" actId="2711"/>
          <ac:spMkLst>
            <pc:docMk/>
            <pc:sldMk cId="3175595169" sldId="511"/>
            <ac:spMk id="280" creationId="{DF6450E8-9B7E-4A42-82E1-DFA81EFBE7AE}"/>
          </ac:spMkLst>
        </pc:spChg>
        <pc:spChg chg="mod">
          <ac:chgData name="Cannell, Michael B" userId="df291291-9ac9-42c2-a976-062f6e2ad9da" providerId="ADAL" clId="{0DDD6F53-13EB-F44C-890D-305B6CD9F211}" dt="2022-09-26T20:30:02.150" v="32" actId="2711"/>
          <ac:spMkLst>
            <pc:docMk/>
            <pc:sldMk cId="3175595169" sldId="511"/>
            <ac:spMk id="281" creationId="{6EEF8DC0-3CAD-584F-BDFA-B858B33DECC6}"/>
          </ac:spMkLst>
        </pc:spChg>
        <pc:spChg chg="mod">
          <ac:chgData name="Cannell, Michael B" userId="df291291-9ac9-42c2-a976-062f6e2ad9da" providerId="ADAL" clId="{0DDD6F53-13EB-F44C-890D-305B6CD9F211}" dt="2022-09-26T20:30:02.150" v="32" actId="2711"/>
          <ac:spMkLst>
            <pc:docMk/>
            <pc:sldMk cId="3175595169" sldId="511"/>
            <ac:spMk id="282" creationId="{58826C79-C257-1946-8B47-60CA1EA8608F}"/>
          </ac:spMkLst>
        </pc:spChg>
        <pc:spChg chg="mod">
          <ac:chgData name="Cannell, Michael B" userId="df291291-9ac9-42c2-a976-062f6e2ad9da" providerId="ADAL" clId="{0DDD6F53-13EB-F44C-890D-305B6CD9F211}" dt="2022-09-26T20:30:02.150" v="32" actId="2711"/>
          <ac:spMkLst>
            <pc:docMk/>
            <pc:sldMk cId="3175595169" sldId="511"/>
            <ac:spMk id="283" creationId="{8959E3CB-AC7F-414B-B567-20B6236DA3DF}"/>
          </ac:spMkLst>
        </pc:spChg>
        <pc:spChg chg="mod">
          <ac:chgData name="Cannell, Michael B" userId="df291291-9ac9-42c2-a976-062f6e2ad9da" providerId="ADAL" clId="{0DDD6F53-13EB-F44C-890D-305B6CD9F211}" dt="2022-09-26T20:30:02.150" v="32" actId="2711"/>
          <ac:spMkLst>
            <pc:docMk/>
            <pc:sldMk cId="3175595169" sldId="511"/>
            <ac:spMk id="284" creationId="{7E5A3AA3-B69C-D94C-9E0C-440C7C766BEC}"/>
          </ac:spMkLst>
        </pc:spChg>
        <pc:spChg chg="mod">
          <ac:chgData name="Cannell, Michael B" userId="df291291-9ac9-42c2-a976-062f6e2ad9da" providerId="ADAL" clId="{0DDD6F53-13EB-F44C-890D-305B6CD9F211}" dt="2022-09-26T20:30:02.150" v="32" actId="2711"/>
          <ac:spMkLst>
            <pc:docMk/>
            <pc:sldMk cId="3175595169" sldId="511"/>
            <ac:spMk id="285" creationId="{CE7DB5B7-FB32-AC4D-9D05-7CC9A4CBAB0F}"/>
          </ac:spMkLst>
        </pc:spChg>
        <pc:spChg chg="mod">
          <ac:chgData name="Cannell, Michael B" userId="df291291-9ac9-42c2-a976-062f6e2ad9da" providerId="ADAL" clId="{0DDD6F53-13EB-F44C-890D-305B6CD9F211}" dt="2022-09-26T20:30:02.150" v="32" actId="2711"/>
          <ac:spMkLst>
            <pc:docMk/>
            <pc:sldMk cId="3175595169" sldId="511"/>
            <ac:spMk id="286" creationId="{6DB7A1CA-E2A2-E74B-A848-BC1D8B004FC1}"/>
          </ac:spMkLst>
        </pc:spChg>
        <pc:spChg chg="mod">
          <ac:chgData name="Cannell, Michael B" userId="df291291-9ac9-42c2-a976-062f6e2ad9da" providerId="ADAL" clId="{0DDD6F53-13EB-F44C-890D-305B6CD9F211}" dt="2022-09-26T20:30:02.150" v="32" actId="2711"/>
          <ac:spMkLst>
            <pc:docMk/>
            <pc:sldMk cId="3175595169" sldId="511"/>
            <ac:spMk id="287" creationId="{61C7824D-84AB-CC47-91C8-EDAECDDF32FD}"/>
          </ac:spMkLst>
        </pc:spChg>
        <pc:spChg chg="mod">
          <ac:chgData name="Cannell, Michael B" userId="df291291-9ac9-42c2-a976-062f6e2ad9da" providerId="ADAL" clId="{0DDD6F53-13EB-F44C-890D-305B6CD9F211}" dt="2022-09-26T20:30:02.150" v="32" actId="2711"/>
          <ac:spMkLst>
            <pc:docMk/>
            <pc:sldMk cId="3175595169" sldId="511"/>
            <ac:spMk id="288" creationId="{A1B68B09-7A44-7D45-B773-84F05CE64E74}"/>
          </ac:spMkLst>
        </pc:spChg>
        <pc:spChg chg="mod">
          <ac:chgData name="Cannell, Michael B" userId="df291291-9ac9-42c2-a976-062f6e2ad9da" providerId="ADAL" clId="{0DDD6F53-13EB-F44C-890D-305B6CD9F211}" dt="2022-09-26T20:30:02.150" v="32" actId="2711"/>
          <ac:spMkLst>
            <pc:docMk/>
            <pc:sldMk cId="3175595169" sldId="511"/>
            <ac:spMk id="289" creationId="{048CD615-E707-F64E-B566-EC4A9E31170A}"/>
          </ac:spMkLst>
        </pc:spChg>
        <pc:spChg chg="mod">
          <ac:chgData name="Cannell, Michael B" userId="df291291-9ac9-42c2-a976-062f6e2ad9da" providerId="ADAL" clId="{0DDD6F53-13EB-F44C-890D-305B6CD9F211}" dt="2022-09-26T20:30:02.150" v="32" actId="2711"/>
          <ac:spMkLst>
            <pc:docMk/>
            <pc:sldMk cId="3175595169" sldId="511"/>
            <ac:spMk id="290" creationId="{06166929-DAF9-424C-8512-2AFCAB776B08}"/>
          </ac:spMkLst>
        </pc:spChg>
        <pc:spChg chg="mod">
          <ac:chgData name="Cannell, Michael B" userId="df291291-9ac9-42c2-a976-062f6e2ad9da" providerId="ADAL" clId="{0DDD6F53-13EB-F44C-890D-305B6CD9F211}" dt="2022-09-26T20:30:02.150" v="32" actId="2711"/>
          <ac:spMkLst>
            <pc:docMk/>
            <pc:sldMk cId="3175595169" sldId="511"/>
            <ac:spMk id="291" creationId="{261D094C-5E9A-C24F-9CA7-C6C009FB7464}"/>
          </ac:spMkLst>
        </pc:spChg>
        <pc:spChg chg="mod">
          <ac:chgData name="Cannell, Michael B" userId="df291291-9ac9-42c2-a976-062f6e2ad9da" providerId="ADAL" clId="{0DDD6F53-13EB-F44C-890D-305B6CD9F211}" dt="2022-09-26T20:30:02.150" v="32" actId="2711"/>
          <ac:spMkLst>
            <pc:docMk/>
            <pc:sldMk cId="3175595169" sldId="511"/>
            <ac:spMk id="292" creationId="{DFED2841-82BC-E244-9ECB-8FE7E4DD3707}"/>
          </ac:spMkLst>
        </pc:spChg>
        <pc:spChg chg="mod">
          <ac:chgData name="Cannell, Michael B" userId="df291291-9ac9-42c2-a976-062f6e2ad9da" providerId="ADAL" clId="{0DDD6F53-13EB-F44C-890D-305B6CD9F211}" dt="2022-09-26T20:30:02.150" v="32" actId="2711"/>
          <ac:spMkLst>
            <pc:docMk/>
            <pc:sldMk cId="3175595169" sldId="511"/>
            <ac:spMk id="293" creationId="{5E6B8188-7D18-C744-A55E-80FBCEFBC998}"/>
          </ac:spMkLst>
        </pc:spChg>
        <pc:spChg chg="mod">
          <ac:chgData name="Cannell, Michael B" userId="df291291-9ac9-42c2-a976-062f6e2ad9da" providerId="ADAL" clId="{0DDD6F53-13EB-F44C-890D-305B6CD9F211}" dt="2022-09-26T20:30:02.150" v="32" actId="2711"/>
          <ac:spMkLst>
            <pc:docMk/>
            <pc:sldMk cId="3175595169" sldId="511"/>
            <ac:spMk id="294" creationId="{15603B5C-5650-204D-8FE7-1B09EA6B447B}"/>
          </ac:spMkLst>
        </pc:spChg>
        <pc:spChg chg="mod">
          <ac:chgData name="Cannell, Michael B" userId="df291291-9ac9-42c2-a976-062f6e2ad9da" providerId="ADAL" clId="{0DDD6F53-13EB-F44C-890D-305B6CD9F211}" dt="2022-09-26T20:30:02.150" v="32" actId="2711"/>
          <ac:spMkLst>
            <pc:docMk/>
            <pc:sldMk cId="3175595169" sldId="511"/>
            <ac:spMk id="295" creationId="{3BE9BF10-E32C-6649-9460-32C2BA0B7EFA}"/>
          </ac:spMkLst>
        </pc:spChg>
        <pc:spChg chg="mod">
          <ac:chgData name="Cannell, Michael B" userId="df291291-9ac9-42c2-a976-062f6e2ad9da" providerId="ADAL" clId="{0DDD6F53-13EB-F44C-890D-305B6CD9F211}" dt="2022-09-26T20:30:02.150" v="32" actId="2711"/>
          <ac:spMkLst>
            <pc:docMk/>
            <pc:sldMk cId="3175595169" sldId="511"/>
            <ac:spMk id="296" creationId="{24C95773-EB37-3142-99C1-3A2E8AFA5DBA}"/>
          </ac:spMkLst>
        </pc:spChg>
        <pc:spChg chg="mod">
          <ac:chgData name="Cannell, Michael B" userId="df291291-9ac9-42c2-a976-062f6e2ad9da" providerId="ADAL" clId="{0DDD6F53-13EB-F44C-890D-305B6CD9F211}" dt="2022-09-26T20:30:02.150" v="32" actId="2711"/>
          <ac:spMkLst>
            <pc:docMk/>
            <pc:sldMk cId="3175595169" sldId="511"/>
            <ac:spMk id="298" creationId="{C9F345D0-4324-084B-A028-AE280E9F737C}"/>
          </ac:spMkLst>
        </pc:spChg>
        <pc:spChg chg="mod">
          <ac:chgData name="Cannell, Michael B" userId="df291291-9ac9-42c2-a976-062f6e2ad9da" providerId="ADAL" clId="{0DDD6F53-13EB-F44C-890D-305B6CD9F211}" dt="2022-09-26T20:30:02.150" v="32" actId="2711"/>
          <ac:spMkLst>
            <pc:docMk/>
            <pc:sldMk cId="3175595169" sldId="511"/>
            <ac:spMk id="299" creationId="{A8EE88E3-FBCB-964B-ABC4-444F24A0447E}"/>
          </ac:spMkLst>
        </pc:spChg>
      </pc:sldChg>
      <pc:sldChg chg="modSp mod">
        <pc:chgData name="Cannell, Michael B" userId="df291291-9ac9-42c2-a976-062f6e2ad9da" providerId="ADAL" clId="{0DDD6F53-13EB-F44C-890D-305B6CD9F211}" dt="2022-09-26T20:27:30.807" v="14" actId="2711"/>
        <pc:sldMkLst>
          <pc:docMk/>
          <pc:sldMk cId="4044062009" sldId="512"/>
        </pc:sldMkLst>
        <pc:spChg chg="mod">
          <ac:chgData name="Cannell, Michael B" userId="df291291-9ac9-42c2-a976-062f6e2ad9da" providerId="ADAL" clId="{0DDD6F53-13EB-F44C-890D-305B6CD9F211}" dt="2022-09-26T20:27:30.807" v="14" actId="2711"/>
          <ac:spMkLst>
            <pc:docMk/>
            <pc:sldMk cId="4044062009" sldId="512"/>
            <ac:spMk id="7" creationId="{B04B5FAD-FDD9-30CC-5D1C-BEB61A2A39A8}"/>
          </ac:spMkLst>
        </pc:spChg>
        <pc:spChg chg="mod">
          <ac:chgData name="Cannell, Michael B" userId="df291291-9ac9-42c2-a976-062f6e2ad9da" providerId="ADAL" clId="{0DDD6F53-13EB-F44C-890D-305B6CD9F211}" dt="2022-09-26T20:27:30.807" v="14" actId="2711"/>
          <ac:spMkLst>
            <pc:docMk/>
            <pc:sldMk cId="4044062009" sldId="512"/>
            <ac:spMk id="8" creationId="{F0AEC61A-366E-C316-9549-B424FE97DC81}"/>
          </ac:spMkLst>
        </pc:spChg>
        <pc:spChg chg="mod">
          <ac:chgData name="Cannell, Michael B" userId="df291291-9ac9-42c2-a976-062f6e2ad9da" providerId="ADAL" clId="{0DDD6F53-13EB-F44C-890D-305B6CD9F211}" dt="2022-09-26T20:27:30.807" v="14" actId="2711"/>
          <ac:spMkLst>
            <pc:docMk/>
            <pc:sldMk cId="4044062009" sldId="512"/>
            <ac:spMk id="9" creationId="{517F9297-7465-7172-5EF7-63AA614E2D8B}"/>
          </ac:spMkLst>
        </pc:spChg>
        <pc:spChg chg="mod">
          <ac:chgData name="Cannell, Michael B" userId="df291291-9ac9-42c2-a976-062f6e2ad9da" providerId="ADAL" clId="{0DDD6F53-13EB-F44C-890D-305B6CD9F211}" dt="2022-09-26T20:27:30.807" v="14" actId="2711"/>
          <ac:spMkLst>
            <pc:docMk/>
            <pc:sldMk cId="4044062009" sldId="512"/>
            <ac:spMk id="10" creationId="{D0C6B1AB-7AA9-2045-4671-D9A6C79C37D4}"/>
          </ac:spMkLst>
        </pc:spChg>
        <pc:spChg chg="mod">
          <ac:chgData name="Cannell, Michael B" userId="df291291-9ac9-42c2-a976-062f6e2ad9da" providerId="ADAL" clId="{0DDD6F53-13EB-F44C-890D-305B6CD9F211}" dt="2022-09-26T20:27:30.807" v="14" actId="2711"/>
          <ac:spMkLst>
            <pc:docMk/>
            <pc:sldMk cId="4044062009" sldId="512"/>
            <ac:spMk id="11" creationId="{DEABC989-14C6-9547-3725-5DC237AA82AD}"/>
          </ac:spMkLst>
        </pc:spChg>
        <pc:spChg chg="mod">
          <ac:chgData name="Cannell, Michael B" userId="df291291-9ac9-42c2-a976-062f6e2ad9da" providerId="ADAL" clId="{0DDD6F53-13EB-F44C-890D-305B6CD9F211}" dt="2022-09-26T20:27:30.807" v="14" actId="2711"/>
          <ac:spMkLst>
            <pc:docMk/>
            <pc:sldMk cId="4044062009" sldId="512"/>
            <ac:spMk id="12" creationId="{C02CA5BF-AC1B-4CF6-8442-4D7861D88235}"/>
          </ac:spMkLst>
        </pc:spChg>
        <pc:spChg chg="mod">
          <ac:chgData name="Cannell, Michael B" userId="df291291-9ac9-42c2-a976-062f6e2ad9da" providerId="ADAL" clId="{0DDD6F53-13EB-F44C-890D-305B6CD9F211}" dt="2022-09-26T20:27:30.807" v="14" actId="2711"/>
          <ac:spMkLst>
            <pc:docMk/>
            <pc:sldMk cId="4044062009" sldId="512"/>
            <ac:spMk id="13" creationId="{AEC6ACAF-E8A7-5686-414D-C3BE22DDB7C0}"/>
          </ac:spMkLst>
        </pc:spChg>
        <pc:spChg chg="mod">
          <ac:chgData name="Cannell, Michael B" userId="df291291-9ac9-42c2-a976-062f6e2ad9da" providerId="ADAL" clId="{0DDD6F53-13EB-F44C-890D-305B6CD9F211}" dt="2022-09-26T20:27:30.807" v="14" actId="2711"/>
          <ac:spMkLst>
            <pc:docMk/>
            <pc:sldMk cId="4044062009" sldId="512"/>
            <ac:spMk id="14" creationId="{EA7C0330-C6B4-8A45-BE0C-93359C2653DB}"/>
          </ac:spMkLst>
        </pc:spChg>
        <pc:spChg chg="mod">
          <ac:chgData name="Cannell, Michael B" userId="df291291-9ac9-42c2-a976-062f6e2ad9da" providerId="ADAL" clId="{0DDD6F53-13EB-F44C-890D-305B6CD9F211}" dt="2022-09-26T20:27:30.807" v="14" actId="2711"/>
          <ac:spMkLst>
            <pc:docMk/>
            <pc:sldMk cId="4044062009" sldId="512"/>
            <ac:spMk id="16" creationId="{A41CB5D5-1135-795B-F3D6-2014AF6BBB5F}"/>
          </ac:spMkLst>
        </pc:spChg>
        <pc:spChg chg="mod">
          <ac:chgData name="Cannell, Michael B" userId="df291291-9ac9-42c2-a976-062f6e2ad9da" providerId="ADAL" clId="{0DDD6F53-13EB-F44C-890D-305B6CD9F211}" dt="2022-09-26T20:27:30.807" v="14" actId="2711"/>
          <ac:spMkLst>
            <pc:docMk/>
            <pc:sldMk cId="4044062009" sldId="512"/>
            <ac:spMk id="17" creationId="{81B52CEB-C865-7303-97D4-38BA135DCBF1}"/>
          </ac:spMkLst>
        </pc:spChg>
        <pc:spChg chg="mod">
          <ac:chgData name="Cannell, Michael B" userId="df291291-9ac9-42c2-a976-062f6e2ad9da" providerId="ADAL" clId="{0DDD6F53-13EB-F44C-890D-305B6CD9F211}" dt="2022-09-26T20:27:30.807" v="14" actId="2711"/>
          <ac:spMkLst>
            <pc:docMk/>
            <pc:sldMk cId="4044062009" sldId="512"/>
            <ac:spMk id="18" creationId="{AE05A2DD-280F-6DFF-1EE4-1BCD881EB68B}"/>
          </ac:spMkLst>
        </pc:spChg>
        <pc:spChg chg="mod">
          <ac:chgData name="Cannell, Michael B" userId="df291291-9ac9-42c2-a976-062f6e2ad9da" providerId="ADAL" clId="{0DDD6F53-13EB-F44C-890D-305B6CD9F211}" dt="2022-09-26T20:27:30.807" v="14" actId="2711"/>
          <ac:spMkLst>
            <pc:docMk/>
            <pc:sldMk cId="4044062009" sldId="512"/>
            <ac:spMk id="19" creationId="{9AB5D993-568C-941C-6FC5-DFEABDC545DE}"/>
          </ac:spMkLst>
        </pc:spChg>
        <pc:spChg chg="mod">
          <ac:chgData name="Cannell, Michael B" userId="df291291-9ac9-42c2-a976-062f6e2ad9da" providerId="ADAL" clId="{0DDD6F53-13EB-F44C-890D-305B6CD9F211}" dt="2022-09-26T20:27:30.807" v="14" actId="2711"/>
          <ac:spMkLst>
            <pc:docMk/>
            <pc:sldMk cId="4044062009" sldId="512"/>
            <ac:spMk id="22" creationId="{B6F7D0D0-1C09-A1BF-9979-87FB29AC42EF}"/>
          </ac:spMkLst>
        </pc:spChg>
        <pc:spChg chg="mod">
          <ac:chgData name="Cannell, Michael B" userId="df291291-9ac9-42c2-a976-062f6e2ad9da" providerId="ADAL" clId="{0DDD6F53-13EB-F44C-890D-305B6CD9F211}" dt="2022-09-26T20:27:30.807" v="14" actId="2711"/>
          <ac:spMkLst>
            <pc:docMk/>
            <pc:sldMk cId="4044062009" sldId="512"/>
            <ac:spMk id="23" creationId="{E05E5324-271E-3FBE-9D1C-1BAC9C3C176D}"/>
          </ac:spMkLst>
        </pc:spChg>
        <pc:spChg chg="mod">
          <ac:chgData name="Cannell, Michael B" userId="df291291-9ac9-42c2-a976-062f6e2ad9da" providerId="ADAL" clId="{0DDD6F53-13EB-F44C-890D-305B6CD9F211}" dt="2022-09-26T20:27:30.807" v="14" actId="2711"/>
          <ac:spMkLst>
            <pc:docMk/>
            <pc:sldMk cId="4044062009" sldId="512"/>
            <ac:spMk id="24" creationId="{E0940DFA-7D08-2C26-4B63-BE99D1C8ABBE}"/>
          </ac:spMkLst>
        </pc:spChg>
        <pc:spChg chg="mod">
          <ac:chgData name="Cannell, Michael B" userId="df291291-9ac9-42c2-a976-062f6e2ad9da" providerId="ADAL" clId="{0DDD6F53-13EB-F44C-890D-305B6CD9F211}" dt="2022-09-26T20:27:30.807" v="14" actId="2711"/>
          <ac:spMkLst>
            <pc:docMk/>
            <pc:sldMk cId="4044062009" sldId="512"/>
            <ac:spMk id="25" creationId="{9F2DD090-D47D-F1C1-21CB-7E682D5CAC4E}"/>
          </ac:spMkLst>
        </pc:spChg>
      </pc:sldChg>
      <pc:sldChg chg="modSp mod">
        <pc:chgData name="Cannell, Michael B" userId="df291291-9ac9-42c2-a976-062f6e2ad9da" providerId="ADAL" clId="{0DDD6F53-13EB-F44C-890D-305B6CD9F211}" dt="2022-09-26T20:27:39.594" v="15" actId="2711"/>
        <pc:sldMkLst>
          <pc:docMk/>
          <pc:sldMk cId="2664354963" sldId="513"/>
        </pc:sldMkLst>
        <pc:spChg chg="mod">
          <ac:chgData name="Cannell, Michael B" userId="df291291-9ac9-42c2-a976-062f6e2ad9da" providerId="ADAL" clId="{0DDD6F53-13EB-F44C-890D-305B6CD9F211}" dt="2022-09-26T20:27:39.594" v="15" actId="2711"/>
          <ac:spMkLst>
            <pc:docMk/>
            <pc:sldMk cId="2664354963" sldId="513"/>
            <ac:spMk id="7" creationId="{B04B5FAD-FDD9-30CC-5D1C-BEB61A2A39A8}"/>
          </ac:spMkLst>
        </pc:spChg>
        <pc:spChg chg="mod">
          <ac:chgData name="Cannell, Michael B" userId="df291291-9ac9-42c2-a976-062f6e2ad9da" providerId="ADAL" clId="{0DDD6F53-13EB-F44C-890D-305B6CD9F211}" dt="2022-09-26T20:27:39.594" v="15" actId="2711"/>
          <ac:spMkLst>
            <pc:docMk/>
            <pc:sldMk cId="2664354963" sldId="513"/>
            <ac:spMk id="8" creationId="{F0AEC61A-366E-C316-9549-B424FE97DC81}"/>
          </ac:spMkLst>
        </pc:spChg>
        <pc:spChg chg="mod">
          <ac:chgData name="Cannell, Michael B" userId="df291291-9ac9-42c2-a976-062f6e2ad9da" providerId="ADAL" clId="{0DDD6F53-13EB-F44C-890D-305B6CD9F211}" dt="2022-09-26T20:27:39.594" v="15" actId="2711"/>
          <ac:spMkLst>
            <pc:docMk/>
            <pc:sldMk cId="2664354963" sldId="513"/>
            <ac:spMk id="9" creationId="{517F9297-7465-7172-5EF7-63AA614E2D8B}"/>
          </ac:spMkLst>
        </pc:spChg>
        <pc:spChg chg="mod">
          <ac:chgData name="Cannell, Michael B" userId="df291291-9ac9-42c2-a976-062f6e2ad9da" providerId="ADAL" clId="{0DDD6F53-13EB-F44C-890D-305B6CD9F211}" dt="2022-09-26T20:27:39.594" v="15" actId="2711"/>
          <ac:spMkLst>
            <pc:docMk/>
            <pc:sldMk cId="2664354963" sldId="513"/>
            <ac:spMk id="10" creationId="{D0C6B1AB-7AA9-2045-4671-D9A6C79C37D4}"/>
          </ac:spMkLst>
        </pc:spChg>
        <pc:spChg chg="mod">
          <ac:chgData name="Cannell, Michael B" userId="df291291-9ac9-42c2-a976-062f6e2ad9da" providerId="ADAL" clId="{0DDD6F53-13EB-F44C-890D-305B6CD9F211}" dt="2022-09-26T20:27:39.594" v="15" actId="2711"/>
          <ac:spMkLst>
            <pc:docMk/>
            <pc:sldMk cId="2664354963" sldId="513"/>
            <ac:spMk id="11" creationId="{DEABC989-14C6-9547-3725-5DC237AA82AD}"/>
          </ac:spMkLst>
        </pc:spChg>
        <pc:spChg chg="mod">
          <ac:chgData name="Cannell, Michael B" userId="df291291-9ac9-42c2-a976-062f6e2ad9da" providerId="ADAL" clId="{0DDD6F53-13EB-F44C-890D-305B6CD9F211}" dt="2022-09-26T20:27:39.594" v="15" actId="2711"/>
          <ac:spMkLst>
            <pc:docMk/>
            <pc:sldMk cId="2664354963" sldId="513"/>
            <ac:spMk id="12" creationId="{C02CA5BF-AC1B-4CF6-8442-4D7861D88235}"/>
          </ac:spMkLst>
        </pc:spChg>
        <pc:spChg chg="mod">
          <ac:chgData name="Cannell, Michael B" userId="df291291-9ac9-42c2-a976-062f6e2ad9da" providerId="ADAL" clId="{0DDD6F53-13EB-F44C-890D-305B6CD9F211}" dt="2022-09-26T20:27:39.594" v="15" actId="2711"/>
          <ac:spMkLst>
            <pc:docMk/>
            <pc:sldMk cId="2664354963" sldId="513"/>
            <ac:spMk id="13" creationId="{AEC6ACAF-E8A7-5686-414D-C3BE22DDB7C0}"/>
          </ac:spMkLst>
        </pc:spChg>
        <pc:spChg chg="mod">
          <ac:chgData name="Cannell, Michael B" userId="df291291-9ac9-42c2-a976-062f6e2ad9da" providerId="ADAL" clId="{0DDD6F53-13EB-F44C-890D-305B6CD9F211}" dt="2022-09-26T20:27:39.594" v="15" actId="2711"/>
          <ac:spMkLst>
            <pc:docMk/>
            <pc:sldMk cId="2664354963" sldId="513"/>
            <ac:spMk id="14" creationId="{EA7C0330-C6B4-8A45-BE0C-93359C2653DB}"/>
          </ac:spMkLst>
        </pc:spChg>
        <pc:spChg chg="mod">
          <ac:chgData name="Cannell, Michael B" userId="df291291-9ac9-42c2-a976-062f6e2ad9da" providerId="ADAL" clId="{0DDD6F53-13EB-F44C-890D-305B6CD9F211}" dt="2022-09-26T20:27:39.594" v="15" actId="2711"/>
          <ac:spMkLst>
            <pc:docMk/>
            <pc:sldMk cId="2664354963" sldId="513"/>
            <ac:spMk id="16" creationId="{A41CB5D5-1135-795B-F3D6-2014AF6BBB5F}"/>
          </ac:spMkLst>
        </pc:spChg>
        <pc:spChg chg="mod">
          <ac:chgData name="Cannell, Michael B" userId="df291291-9ac9-42c2-a976-062f6e2ad9da" providerId="ADAL" clId="{0DDD6F53-13EB-F44C-890D-305B6CD9F211}" dt="2022-09-26T20:27:39.594" v="15" actId="2711"/>
          <ac:spMkLst>
            <pc:docMk/>
            <pc:sldMk cId="2664354963" sldId="513"/>
            <ac:spMk id="17" creationId="{81B52CEB-C865-7303-97D4-38BA135DCBF1}"/>
          </ac:spMkLst>
        </pc:spChg>
        <pc:spChg chg="mod">
          <ac:chgData name="Cannell, Michael B" userId="df291291-9ac9-42c2-a976-062f6e2ad9da" providerId="ADAL" clId="{0DDD6F53-13EB-F44C-890D-305B6CD9F211}" dt="2022-09-26T20:27:39.594" v="15" actId="2711"/>
          <ac:spMkLst>
            <pc:docMk/>
            <pc:sldMk cId="2664354963" sldId="513"/>
            <ac:spMk id="18" creationId="{AE05A2DD-280F-6DFF-1EE4-1BCD881EB68B}"/>
          </ac:spMkLst>
        </pc:spChg>
        <pc:spChg chg="mod">
          <ac:chgData name="Cannell, Michael B" userId="df291291-9ac9-42c2-a976-062f6e2ad9da" providerId="ADAL" clId="{0DDD6F53-13EB-F44C-890D-305B6CD9F211}" dt="2022-09-26T20:27:39.594" v="15" actId="2711"/>
          <ac:spMkLst>
            <pc:docMk/>
            <pc:sldMk cId="2664354963" sldId="513"/>
            <ac:spMk id="19" creationId="{9AB5D993-568C-941C-6FC5-DFEABDC545DE}"/>
          </ac:spMkLst>
        </pc:spChg>
        <pc:spChg chg="mod">
          <ac:chgData name="Cannell, Michael B" userId="df291291-9ac9-42c2-a976-062f6e2ad9da" providerId="ADAL" clId="{0DDD6F53-13EB-F44C-890D-305B6CD9F211}" dt="2022-09-26T20:27:39.594" v="15" actId="2711"/>
          <ac:spMkLst>
            <pc:docMk/>
            <pc:sldMk cId="2664354963" sldId="513"/>
            <ac:spMk id="22" creationId="{B6F7D0D0-1C09-A1BF-9979-87FB29AC42EF}"/>
          </ac:spMkLst>
        </pc:spChg>
        <pc:spChg chg="mod">
          <ac:chgData name="Cannell, Michael B" userId="df291291-9ac9-42c2-a976-062f6e2ad9da" providerId="ADAL" clId="{0DDD6F53-13EB-F44C-890D-305B6CD9F211}" dt="2022-09-26T20:27:39.594" v="15" actId="2711"/>
          <ac:spMkLst>
            <pc:docMk/>
            <pc:sldMk cId="2664354963" sldId="513"/>
            <ac:spMk id="23" creationId="{E05E5324-271E-3FBE-9D1C-1BAC9C3C176D}"/>
          </ac:spMkLst>
        </pc:spChg>
        <pc:spChg chg="mod">
          <ac:chgData name="Cannell, Michael B" userId="df291291-9ac9-42c2-a976-062f6e2ad9da" providerId="ADAL" clId="{0DDD6F53-13EB-F44C-890D-305B6CD9F211}" dt="2022-09-26T20:27:39.594" v="15" actId="2711"/>
          <ac:spMkLst>
            <pc:docMk/>
            <pc:sldMk cId="2664354963" sldId="513"/>
            <ac:spMk id="24" creationId="{E0940DFA-7D08-2C26-4B63-BE99D1C8ABBE}"/>
          </ac:spMkLst>
        </pc:spChg>
        <pc:spChg chg="mod">
          <ac:chgData name="Cannell, Michael B" userId="df291291-9ac9-42c2-a976-062f6e2ad9da" providerId="ADAL" clId="{0DDD6F53-13EB-F44C-890D-305B6CD9F211}" dt="2022-09-26T20:27:39.594" v="15" actId="2711"/>
          <ac:spMkLst>
            <pc:docMk/>
            <pc:sldMk cId="2664354963" sldId="513"/>
            <ac:spMk id="25" creationId="{9F2DD090-D47D-F1C1-21CB-7E682D5CAC4E}"/>
          </ac:spMkLst>
        </pc:spChg>
      </pc:sldChg>
      <pc:sldChg chg="modSp mod">
        <pc:chgData name="Cannell, Michael B" userId="df291291-9ac9-42c2-a976-062f6e2ad9da" providerId="ADAL" clId="{0DDD6F53-13EB-F44C-890D-305B6CD9F211}" dt="2022-09-26T20:26:11.009" v="3" actId="2711"/>
        <pc:sldMkLst>
          <pc:docMk/>
          <pc:sldMk cId="3166784435" sldId="518"/>
        </pc:sldMkLst>
        <pc:spChg chg="mod">
          <ac:chgData name="Cannell, Michael B" userId="df291291-9ac9-42c2-a976-062f6e2ad9da" providerId="ADAL" clId="{0DDD6F53-13EB-F44C-890D-305B6CD9F211}" dt="2022-09-26T20:26:11.009" v="3" actId="2711"/>
          <ac:spMkLst>
            <pc:docMk/>
            <pc:sldMk cId="3166784435" sldId="518"/>
            <ac:spMk id="2" creationId="{1BE864CD-9F02-E6B4-FA23-6B50602A55BF}"/>
          </ac:spMkLst>
        </pc:spChg>
        <pc:spChg chg="mod">
          <ac:chgData name="Cannell, Michael B" userId="df291291-9ac9-42c2-a976-062f6e2ad9da" providerId="ADAL" clId="{0DDD6F53-13EB-F44C-890D-305B6CD9F211}" dt="2022-09-26T20:26:11.009" v="3" actId="2711"/>
          <ac:spMkLst>
            <pc:docMk/>
            <pc:sldMk cId="3166784435" sldId="518"/>
            <ac:spMk id="4" creationId="{CB16BB89-4498-1CCE-200D-32A27DB4068F}"/>
          </ac:spMkLst>
        </pc:spChg>
        <pc:spChg chg="mod">
          <ac:chgData name="Cannell, Michael B" userId="df291291-9ac9-42c2-a976-062f6e2ad9da" providerId="ADAL" clId="{0DDD6F53-13EB-F44C-890D-305B6CD9F211}" dt="2022-09-26T20:26:11.009" v="3" actId="2711"/>
          <ac:spMkLst>
            <pc:docMk/>
            <pc:sldMk cId="3166784435" sldId="518"/>
            <ac:spMk id="5" creationId="{FF07C219-FA42-7AFB-352B-BF02F5A003A5}"/>
          </ac:spMkLst>
        </pc:spChg>
      </pc:sldChg>
      <pc:sldChg chg="modSp mod">
        <pc:chgData name="Cannell, Michael B" userId="df291291-9ac9-42c2-a976-062f6e2ad9da" providerId="ADAL" clId="{0DDD6F53-13EB-F44C-890D-305B6CD9F211}" dt="2022-09-26T20:26:27.037" v="4" actId="2711"/>
        <pc:sldMkLst>
          <pc:docMk/>
          <pc:sldMk cId="279953005" sldId="521"/>
        </pc:sldMkLst>
        <pc:spChg chg="mod">
          <ac:chgData name="Cannell, Michael B" userId="df291291-9ac9-42c2-a976-062f6e2ad9da" providerId="ADAL" clId="{0DDD6F53-13EB-F44C-890D-305B6CD9F211}" dt="2022-09-26T20:26:27.037" v="4" actId="2711"/>
          <ac:spMkLst>
            <pc:docMk/>
            <pc:sldMk cId="279953005" sldId="521"/>
            <ac:spMk id="13" creationId="{068E5C4E-17A2-2603-E9E5-CD8415BED0F4}"/>
          </ac:spMkLst>
        </pc:spChg>
        <pc:spChg chg="mod">
          <ac:chgData name="Cannell, Michael B" userId="df291291-9ac9-42c2-a976-062f6e2ad9da" providerId="ADAL" clId="{0DDD6F53-13EB-F44C-890D-305B6CD9F211}" dt="2022-09-26T20:26:27.037" v="4" actId="2711"/>
          <ac:spMkLst>
            <pc:docMk/>
            <pc:sldMk cId="279953005" sldId="521"/>
            <ac:spMk id="26" creationId="{6645FC56-A72C-A962-506D-425395843B6C}"/>
          </ac:spMkLst>
        </pc:spChg>
        <pc:spChg chg="mod">
          <ac:chgData name="Cannell, Michael B" userId="df291291-9ac9-42c2-a976-062f6e2ad9da" providerId="ADAL" clId="{0DDD6F53-13EB-F44C-890D-305B6CD9F211}" dt="2022-09-26T20:26:27.037" v="4" actId="2711"/>
          <ac:spMkLst>
            <pc:docMk/>
            <pc:sldMk cId="279953005" sldId="521"/>
            <ac:spMk id="29" creationId="{4A50D122-CC05-B66D-F71B-DA1B080F9F3B}"/>
          </ac:spMkLst>
        </pc:spChg>
        <pc:spChg chg="mod">
          <ac:chgData name="Cannell, Michael B" userId="df291291-9ac9-42c2-a976-062f6e2ad9da" providerId="ADAL" clId="{0DDD6F53-13EB-F44C-890D-305B6CD9F211}" dt="2022-09-26T20:26:27.037" v="4" actId="2711"/>
          <ac:spMkLst>
            <pc:docMk/>
            <pc:sldMk cId="279953005" sldId="521"/>
            <ac:spMk id="39" creationId="{B8BAFAE8-459A-A796-CDA7-2851678061FE}"/>
          </ac:spMkLst>
        </pc:spChg>
        <pc:spChg chg="mod">
          <ac:chgData name="Cannell, Michael B" userId="df291291-9ac9-42c2-a976-062f6e2ad9da" providerId="ADAL" clId="{0DDD6F53-13EB-F44C-890D-305B6CD9F211}" dt="2022-09-26T20:26:27.037" v="4" actId="2711"/>
          <ac:spMkLst>
            <pc:docMk/>
            <pc:sldMk cId="279953005" sldId="521"/>
            <ac:spMk id="40" creationId="{2EABA134-5C5E-D432-B3D7-4EAABA278909}"/>
          </ac:spMkLst>
        </pc:spChg>
        <pc:spChg chg="mod">
          <ac:chgData name="Cannell, Michael B" userId="df291291-9ac9-42c2-a976-062f6e2ad9da" providerId="ADAL" clId="{0DDD6F53-13EB-F44C-890D-305B6CD9F211}" dt="2022-09-26T20:26:27.037" v="4" actId="2711"/>
          <ac:spMkLst>
            <pc:docMk/>
            <pc:sldMk cId="279953005" sldId="521"/>
            <ac:spMk id="42" creationId="{98A53C8C-0791-75BF-9E42-E7C15BD7A8FD}"/>
          </ac:spMkLst>
        </pc:spChg>
        <pc:spChg chg="mod">
          <ac:chgData name="Cannell, Michael B" userId="df291291-9ac9-42c2-a976-062f6e2ad9da" providerId="ADAL" clId="{0DDD6F53-13EB-F44C-890D-305B6CD9F211}" dt="2022-09-26T20:26:27.037" v="4" actId="2711"/>
          <ac:spMkLst>
            <pc:docMk/>
            <pc:sldMk cId="279953005" sldId="521"/>
            <ac:spMk id="43" creationId="{4C14802F-8B92-95F3-8B63-DD76C003D7C4}"/>
          </ac:spMkLst>
        </pc:spChg>
        <pc:spChg chg="mod">
          <ac:chgData name="Cannell, Michael B" userId="df291291-9ac9-42c2-a976-062f6e2ad9da" providerId="ADAL" clId="{0DDD6F53-13EB-F44C-890D-305B6CD9F211}" dt="2022-09-26T20:26:27.037" v="4" actId="2711"/>
          <ac:spMkLst>
            <pc:docMk/>
            <pc:sldMk cId="279953005" sldId="521"/>
            <ac:spMk id="44" creationId="{36A204A8-FC37-2D53-A5BE-A4160A72BFFD}"/>
          </ac:spMkLst>
        </pc:spChg>
        <pc:spChg chg="mod">
          <ac:chgData name="Cannell, Michael B" userId="df291291-9ac9-42c2-a976-062f6e2ad9da" providerId="ADAL" clId="{0DDD6F53-13EB-F44C-890D-305B6CD9F211}" dt="2022-09-26T20:26:27.037" v="4" actId="2711"/>
          <ac:spMkLst>
            <pc:docMk/>
            <pc:sldMk cId="279953005" sldId="521"/>
            <ac:spMk id="45" creationId="{3936ED21-459D-F852-9238-427E9CC7F287}"/>
          </ac:spMkLst>
        </pc:spChg>
      </pc:sldChg>
      <pc:sldChg chg="modSp mod">
        <pc:chgData name="Cannell, Michael B" userId="df291291-9ac9-42c2-a976-062f6e2ad9da" providerId="ADAL" clId="{0DDD6F53-13EB-F44C-890D-305B6CD9F211}" dt="2022-09-26T20:26:36.388" v="5" actId="2711"/>
        <pc:sldMkLst>
          <pc:docMk/>
          <pc:sldMk cId="890251978" sldId="522"/>
        </pc:sldMkLst>
        <pc:spChg chg="mod">
          <ac:chgData name="Cannell, Michael B" userId="df291291-9ac9-42c2-a976-062f6e2ad9da" providerId="ADAL" clId="{0DDD6F53-13EB-F44C-890D-305B6CD9F211}" dt="2022-09-26T20:26:36.388" v="5" actId="2711"/>
          <ac:spMkLst>
            <pc:docMk/>
            <pc:sldMk cId="890251978" sldId="522"/>
            <ac:spMk id="6" creationId="{D25A0D96-AC25-317E-5553-031A7E3356ED}"/>
          </ac:spMkLst>
        </pc:spChg>
        <pc:spChg chg="mod">
          <ac:chgData name="Cannell, Michael B" userId="df291291-9ac9-42c2-a976-062f6e2ad9da" providerId="ADAL" clId="{0DDD6F53-13EB-F44C-890D-305B6CD9F211}" dt="2022-09-26T20:26:36.388" v="5" actId="2711"/>
          <ac:spMkLst>
            <pc:docMk/>
            <pc:sldMk cId="890251978" sldId="522"/>
            <ac:spMk id="11" creationId="{0193ED7F-F6C3-70FE-EAA8-19376671B5E8}"/>
          </ac:spMkLst>
        </pc:spChg>
        <pc:spChg chg="mod">
          <ac:chgData name="Cannell, Michael B" userId="df291291-9ac9-42c2-a976-062f6e2ad9da" providerId="ADAL" clId="{0DDD6F53-13EB-F44C-890D-305B6CD9F211}" dt="2022-09-26T20:26:36.388" v="5" actId="2711"/>
          <ac:spMkLst>
            <pc:docMk/>
            <pc:sldMk cId="890251978" sldId="522"/>
            <ac:spMk id="12" creationId="{10B92A8F-2BAF-303A-7C26-53BBA2528D03}"/>
          </ac:spMkLst>
        </pc:spChg>
        <pc:spChg chg="mod">
          <ac:chgData name="Cannell, Michael B" userId="df291291-9ac9-42c2-a976-062f6e2ad9da" providerId="ADAL" clId="{0DDD6F53-13EB-F44C-890D-305B6CD9F211}" dt="2022-09-26T20:26:36.388" v="5" actId="2711"/>
          <ac:spMkLst>
            <pc:docMk/>
            <pc:sldMk cId="890251978" sldId="522"/>
            <ac:spMk id="13" creationId="{ABCF7781-ED63-6D17-4D6C-85F6E2406A42}"/>
          </ac:spMkLst>
        </pc:spChg>
        <pc:spChg chg="mod">
          <ac:chgData name="Cannell, Michael B" userId="df291291-9ac9-42c2-a976-062f6e2ad9da" providerId="ADAL" clId="{0DDD6F53-13EB-F44C-890D-305B6CD9F211}" dt="2022-09-26T20:26:36.388" v="5" actId="2711"/>
          <ac:spMkLst>
            <pc:docMk/>
            <pc:sldMk cId="890251978" sldId="522"/>
            <ac:spMk id="16" creationId="{B017DF98-C59B-2A92-CB5E-3A7362011265}"/>
          </ac:spMkLst>
        </pc:spChg>
        <pc:spChg chg="mod">
          <ac:chgData name="Cannell, Michael B" userId="df291291-9ac9-42c2-a976-062f6e2ad9da" providerId="ADAL" clId="{0DDD6F53-13EB-F44C-890D-305B6CD9F211}" dt="2022-09-26T20:26:36.388" v="5" actId="2711"/>
          <ac:spMkLst>
            <pc:docMk/>
            <pc:sldMk cId="890251978" sldId="522"/>
            <ac:spMk id="18" creationId="{6513535B-A759-3F40-3E08-2EDA906007CC}"/>
          </ac:spMkLst>
        </pc:spChg>
        <pc:spChg chg="mod">
          <ac:chgData name="Cannell, Michael B" userId="df291291-9ac9-42c2-a976-062f6e2ad9da" providerId="ADAL" clId="{0DDD6F53-13EB-F44C-890D-305B6CD9F211}" dt="2022-09-26T20:26:36.388" v="5" actId="2711"/>
          <ac:spMkLst>
            <pc:docMk/>
            <pc:sldMk cId="890251978" sldId="522"/>
            <ac:spMk id="19" creationId="{BD1EE8EE-D388-6F84-9FEF-6D14E46ABCD3}"/>
          </ac:spMkLst>
        </pc:spChg>
      </pc:sldChg>
      <pc:sldChg chg="modSp mod">
        <pc:chgData name="Cannell, Michael B" userId="df291291-9ac9-42c2-a976-062f6e2ad9da" providerId="ADAL" clId="{0DDD6F53-13EB-F44C-890D-305B6CD9F211}" dt="2022-09-26T20:28:00.160" v="18" actId="14100"/>
        <pc:sldMkLst>
          <pc:docMk/>
          <pc:sldMk cId="2138099613" sldId="574"/>
        </pc:sldMkLst>
        <pc:spChg chg="mod">
          <ac:chgData name="Cannell, Michael B" userId="df291291-9ac9-42c2-a976-062f6e2ad9da" providerId="ADAL" clId="{0DDD6F53-13EB-F44C-890D-305B6CD9F211}" dt="2022-09-26T20:27:48.521" v="16" actId="2711"/>
          <ac:spMkLst>
            <pc:docMk/>
            <pc:sldMk cId="2138099613" sldId="574"/>
            <ac:spMk id="4" creationId="{35EE7C64-C533-F5F1-6B48-8168B0BBC727}"/>
          </ac:spMkLst>
        </pc:spChg>
        <pc:spChg chg="mod">
          <ac:chgData name="Cannell, Michael B" userId="df291291-9ac9-42c2-a976-062f6e2ad9da" providerId="ADAL" clId="{0DDD6F53-13EB-F44C-890D-305B6CD9F211}" dt="2022-09-26T20:27:48.521" v="16" actId="2711"/>
          <ac:spMkLst>
            <pc:docMk/>
            <pc:sldMk cId="2138099613" sldId="574"/>
            <ac:spMk id="7" creationId="{B04B5FAD-FDD9-30CC-5D1C-BEB61A2A39A8}"/>
          </ac:spMkLst>
        </pc:spChg>
        <pc:spChg chg="mod">
          <ac:chgData name="Cannell, Michael B" userId="df291291-9ac9-42c2-a976-062f6e2ad9da" providerId="ADAL" clId="{0DDD6F53-13EB-F44C-890D-305B6CD9F211}" dt="2022-09-26T20:27:48.521" v="16" actId="2711"/>
          <ac:spMkLst>
            <pc:docMk/>
            <pc:sldMk cId="2138099613" sldId="574"/>
            <ac:spMk id="8" creationId="{F0AEC61A-366E-C316-9549-B424FE97DC81}"/>
          </ac:spMkLst>
        </pc:spChg>
        <pc:spChg chg="mod">
          <ac:chgData name="Cannell, Michael B" userId="df291291-9ac9-42c2-a976-062f6e2ad9da" providerId="ADAL" clId="{0DDD6F53-13EB-F44C-890D-305B6CD9F211}" dt="2022-09-26T20:27:48.521" v="16" actId="2711"/>
          <ac:spMkLst>
            <pc:docMk/>
            <pc:sldMk cId="2138099613" sldId="574"/>
            <ac:spMk id="9" creationId="{517F9297-7465-7172-5EF7-63AA614E2D8B}"/>
          </ac:spMkLst>
        </pc:spChg>
        <pc:spChg chg="mod">
          <ac:chgData name="Cannell, Michael B" userId="df291291-9ac9-42c2-a976-062f6e2ad9da" providerId="ADAL" clId="{0DDD6F53-13EB-F44C-890D-305B6CD9F211}" dt="2022-09-26T20:27:48.521" v="16" actId="2711"/>
          <ac:spMkLst>
            <pc:docMk/>
            <pc:sldMk cId="2138099613" sldId="574"/>
            <ac:spMk id="10" creationId="{D0C6B1AB-7AA9-2045-4671-D9A6C79C37D4}"/>
          </ac:spMkLst>
        </pc:spChg>
        <pc:spChg chg="mod">
          <ac:chgData name="Cannell, Michael B" userId="df291291-9ac9-42c2-a976-062f6e2ad9da" providerId="ADAL" clId="{0DDD6F53-13EB-F44C-890D-305B6CD9F211}" dt="2022-09-26T20:27:48.521" v="16" actId="2711"/>
          <ac:spMkLst>
            <pc:docMk/>
            <pc:sldMk cId="2138099613" sldId="574"/>
            <ac:spMk id="11" creationId="{DEABC989-14C6-9547-3725-5DC237AA82AD}"/>
          </ac:spMkLst>
        </pc:spChg>
        <pc:spChg chg="mod">
          <ac:chgData name="Cannell, Michael B" userId="df291291-9ac9-42c2-a976-062f6e2ad9da" providerId="ADAL" clId="{0DDD6F53-13EB-F44C-890D-305B6CD9F211}" dt="2022-09-26T20:27:48.521" v="16" actId="2711"/>
          <ac:spMkLst>
            <pc:docMk/>
            <pc:sldMk cId="2138099613" sldId="574"/>
            <ac:spMk id="12" creationId="{C02CA5BF-AC1B-4CF6-8442-4D7861D88235}"/>
          </ac:spMkLst>
        </pc:spChg>
        <pc:spChg chg="mod">
          <ac:chgData name="Cannell, Michael B" userId="df291291-9ac9-42c2-a976-062f6e2ad9da" providerId="ADAL" clId="{0DDD6F53-13EB-F44C-890D-305B6CD9F211}" dt="2022-09-26T20:27:48.521" v="16" actId="2711"/>
          <ac:spMkLst>
            <pc:docMk/>
            <pc:sldMk cId="2138099613" sldId="574"/>
            <ac:spMk id="13" creationId="{AEC6ACAF-E8A7-5686-414D-C3BE22DDB7C0}"/>
          </ac:spMkLst>
        </pc:spChg>
        <pc:spChg chg="mod">
          <ac:chgData name="Cannell, Michael B" userId="df291291-9ac9-42c2-a976-062f6e2ad9da" providerId="ADAL" clId="{0DDD6F53-13EB-F44C-890D-305B6CD9F211}" dt="2022-09-26T20:27:48.521" v="16" actId="2711"/>
          <ac:spMkLst>
            <pc:docMk/>
            <pc:sldMk cId="2138099613" sldId="574"/>
            <ac:spMk id="14" creationId="{EA7C0330-C6B4-8A45-BE0C-93359C2653DB}"/>
          </ac:spMkLst>
        </pc:spChg>
        <pc:spChg chg="mod">
          <ac:chgData name="Cannell, Michael B" userId="df291291-9ac9-42c2-a976-062f6e2ad9da" providerId="ADAL" clId="{0DDD6F53-13EB-F44C-890D-305B6CD9F211}" dt="2022-09-26T20:27:48.521" v="16" actId="2711"/>
          <ac:spMkLst>
            <pc:docMk/>
            <pc:sldMk cId="2138099613" sldId="574"/>
            <ac:spMk id="15" creationId="{804EB03E-CA73-4345-44C6-1E7C086D48A8}"/>
          </ac:spMkLst>
        </pc:spChg>
        <pc:spChg chg="mod">
          <ac:chgData name="Cannell, Michael B" userId="df291291-9ac9-42c2-a976-062f6e2ad9da" providerId="ADAL" clId="{0DDD6F53-13EB-F44C-890D-305B6CD9F211}" dt="2022-09-26T20:27:48.521" v="16" actId="2711"/>
          <ac:spMkLst>
            <pc:docMk/>
            <pc:sldMk cId="2138099613" sldId="574"/>
            <ac:spMk id="21" creationId="{E384B5B2-1A3E-7D8A-10E1-884B7EC2E595}"/>
          </ac:spMkLst>
        </pc:spChg>
        <pc:spChg chg="mod">
          <ac:chgData name="Cannell, Michael B" userId="df291291-9ac9-42c2-a976-062f6e2ad9da" providerId="ADAL" clId="{0DDD6F53-13EB-F44C-890D-305B6CD9F211}" dt="2022-09-26T20:27:48.521" v="16" actId="2711"/>
          <ac:spMkLst>
            <pc:docMk/>
            <pc:sldMk cId="2138099613" sldId="574"/>
            <ac:spMk id="26" creationId="{BF27ED52-9A25-D3A6-45C3-552B4940D445}"/>
          </ac:spMkLst>
        </pc:spChg>
        <pc:spChg chg="mod">
          <ac:chgData name="Cannell, Michael B" userId="df291291-9ac9-42c2-a976-062f6e2ad9da" providerId="ADAL" clId="{0DDD6F53-13EB-F44C-890D-305B6CD9F211}" dt="2022-09-26T20:27:48.521" v="16" actId="2711"/>
          <ac:spMkLst>
            <pc:docMk/>
            <pc:sldMk cId="2138099613" sldId="574"/>
            <ac:spMk id="27" creationId="{C91808F8-EE04-FFE4-6E7F-A8D39D5BD59A}"/>
          </ac:spMkLst>
        </pc:spChg>
        <pc:spChg chg="mod">
          <ac:chgData name="Cannell, Michael B" userId="df291291-9ac9-42c2-a976-062f6e2ad9da" providerId="ADAL" clId="{0DDD6F53-13EB-F44C-890D-305B6CD9F211}" dt="2022-09-26T20:27:48.521" v="16" actId="2711"/>
          <ac:spMkLst>
            <pc:docMk/>
            <pc:sldMk cId="2138099613" sldId="574"/>
            <ac:spMk id="28" creationId="{B8708EE1-C8A1-F4A8-55E1-2E835B5A78B9}"/>
          </ac:spMkLst>
        </pc:spChg>
        <pc:spChg chg="mod">
          <ac:chgData name="Cannell, Michael B" userId="df291291-9ac9-42c2-a976-062f6e2ad9da" providerId="ADAL" clId="{0DDD6F53-13EB-F44C-890D-305B6CD9F211}" dt="2022-09-26T20:27:48.521" v="16" actId="2711"/>
          <ac:spMkLst>
            <pc:docMk/>
            <pc:sldMk cId="2138099613" sldId="574"/>
            <ac:spMk id="29" creationId="{2C16D63B-010B-95D6-DCA2-C9A4993A3E8A}"/>
          </ac:spMkLst>
        </pc:spChg>
        <pc:spChg chg="mod">
          <ac:chgData name="Cannell, Michael B" userId="df291291-9ac9-42c2-a976-062f6e2ad9da" providerId="ADAL" clId="{0DDD6F53-13EB-F44C-890D-305B6CD9F211}" dt="2022-09-26T20:27:48.521" v="16" actId="2711"/>
          <ac:spMkLst>
            <pc:docMk/>
            <pc:sldMk cId="2138099613" sldId="574"/>
            <ac:spMk id="30" creationId="{D08B097A-CB4A-AA80-479D-27659684144B}"/>
          </ac:spMkLst>
        </pc:spChg>
        <pc:spChg chg="mod">
          <ac:chgData name="Cannell, Michael B" userId="df291291-9ac9-42c2-a976-062f6e2ad9da" providerId="ADAL" clId="{0DDD6F53-13EB-F44C-890D-305B6CD9F211}" dt="2022-09-26T20:27:48.521" v="16" actId="2711"/>
          <ac:spMkLst>
            <pc:docMk/>
            <pc:sldMk cId="2138099613" sldId="574"/>
            <ac:spMk id="31" creationId="{FC319884-62C4-3E32-D32F-E597C8C4F35B}"/>
          </ac:spMkLst>
        </pc:spChg>
        <pc:spChg chg="mod">
          <ac:chgData name="Cannell, Michael B" userId="df291291-9ac9-42c2-a976-062f6e2ad9da" providerId="ADAL" clId="{0DDD6F53-13EB-F44C-890D-305B6CD9F211}" dt="2022-09-26T20:27:48.521" v="16" actId="2711"/>
          <ac:spMkLst>
            <pc:docMk/>
            <pc:sldMk cId="2138099613" sldId="574"/>
            <ac:spMk id="32" creationId="{3AEEB17A-EA26-2B7E-8298-168694DA7C7E}"/>
          </ac:spMkLst>
        </pc:spChg>
        <pc:spChg chg="mod">
          <ac:chgData name="Cannell, Michael B" userId="df291291-9ac9-42c2-a976-062f6e2ad9da" providerId="ADAL" clId="{0DDD6F53-13EB-F44C-890D-305B6CD9F211}" dt="2022-09-26T20:27:48.521" v="16" actId="2711"/>
          <ac:spMkLst>
            <pc:docMk/>
            <pc:sldMk cId="2138099613" sldId="574"/>
            <ac:spMk id="33" creationId="{ED5AB667-3326-1893-78C8-1DCDA38288D8}"/>
          </ac:spMkLst>
        </pc:spChg>
        <pc:spChg chg="mod">
          <ac:chgData name="Cannell, Michael B" userId="df291291-9ac9-42c2-a976-062f6e2ad9da" providerId="ADAL" clId="{0DDD6F53-13EB-F44C-890D-305B6CD9F211}" dt="2022-09-26T20:27:48.521" v="16" actId="2711"/>
          <ac:spMkLst>
            <pc:docMk/>
            <pc:sldMk cId="2138099613" sldId="574"/>
            <ac:spMk id="34" creationId="{60AE0DF0-9E34-7525-1A42-B648501C83AC}"/>
          </ac:spMkLst>
        </pc:spChg>
        <pc:spChg chg="mod">
          <ac:chgData name="Cannell, Michael B" userId="df291291-9ac9-42c2-a976-062f6e2ad9da" providerId="ADAL" clId="{0DDD6F53-13EB-F44C-890D-305B6CD9F211}" dt="2022-09-26T20:27:48.521" v="16" actId="2711"/>
          <ac:spMkLst>
            <pc:docMk/>
            <pc:sldMk cId="2138099613" sldId="574"/>
            <ac:spMk id="35" creationId="{B12BC8C2-1C6D-B831-0ABD-B0078B4EBE09}"/>
          </ac:spMkLst>
        </pc:spChg>
        <pc:spChg chg="mod">
          <ac:chgData name="Cannell, Michael B" userId="df291291-9ac9-42c2-a976-062f6e2ad9da" providerId="ADAL" clId="{0DDD6F53-13EB-F44C-890D-305B6CD9F211}" dt="2022-09-26T20:27:48.521" v="16" actId="2711"/>
          <ac:spMkLst>
            <pc:docMk/>
            <pc:sldMk cId="2138099613" sldId="574"/>
            <ac:spMk id="36" creationId="{7BA05683-EA0B-9D8B-B729-70B80BEE0254}"/>
          </ac:spMkLst>
        </pc:spChg>
        <pc:spChg chg="mod">
          <ac:chgData name="Cannell, Michael B" userId="df291291-9ac9-42c2-a976-062f6e2ad9da" providerId="ADAL" clId="{0DDD6F53-13EB-F44C-890D-305B6CD9F211}" dt="2022-09-26T20:27:48.521" v="16" actId="2711"/>
          <ac:spMkLst>
            <pc:docMk/>
            <pc:sldMk cId="2138099613" sldId="574"/>
            <ac:spMk id="37" creationId="{91C2B41C-74F7-85BB-5554-391356F50BC2}"/>
          </ac:spMkLst>
        </pc:spChg>
        <pc:spChg chg="mod">
          <ac:chgData name="Cannell, Michael B" userId="df291291-9ac9-42c2-a976-062f6e2ad9da" providerId="ADAL" clId="{0DDD6F53-13EB-F44C-890D-305B6CD9F211}" dt="2022-09-26T20:27:48.521" v="16" actId="2711"/>
          <ac:spMkLst>
            <pc:docMk/>
            <pc:sldMk cId="2138099613" sldId="574"/>
            <ac:spMk id="38" creationId="{EE341FB7-B5A4-0ED6-C658-C26BD2FE929F}"/>
          </ac:spMkLst>
        </pc:spChg>
        <pc:spChg chg="mod">
          <ac:chgData name="Cannell, Michael B" userId="df291291-9ac9-42c2-a976-062f6e2ad9da" providerId="ADAL" clId="{0DDD6F53-13EB-F44C-890D-305B6CD9F211}" dt="2022-09-26T20:27:48.521" v="16" actId="2711"/>
          <ac:spMkLst>
            <pc:docMk/>
            <pc:sldMk cId="2138099613" sldId="574"/>
            <ac:spMk id="39" creationId="{81CC3AB7-64D9-975B-3ED2-0D38EFE95AB7}"/>
          </ac:spMkLst>
        </pc:spChg>
        <pc:spChg chg="mod">
          <ac:chgData name="Cannell, Michael B" userId="df291291-9ac9-42c2-a976-062f6e2ad9da" providerId="ADAL" clId="{0DDD6F53-13EB-F44C-890D-305B6CD9F211}" dt="2022-09-26T20:27:48.521" v="16" actId="2711"/>
          <ac:spMkLst>
            <pc:docMk/>
            <pc:sldMk cId="2138099613" sldId="574"/>
            <ac:spMk id="40" creationId="{F72BCF1A-3044-F2F6-C34D-8F5E9F456340}"/>
          </ac:spMkLst>
        </pc:spChg>
        <pc:spChg chg="mod">
          <ac:chgData name="Cannell, Michael B" userId="df291291-9ac9-42c2-a976-062f6e2ad9da" providerId="ADAL" clId="{0DDD6F53-13EB-F44C-890D-305B6CD9F211}" dt="2022-09-26T20:27:48.521" v="16" actId="2711"/>
          <ac:spMkLst>
            <pc:docMk/>
            <pc:sldMk cId="2138099613" sldId="574"/>
            <ac:spMk id="41" creationId="{40C8F828-8839-9210-5ACE-75F42A69EAF9}"/>
          </ac:spMkLst>
        </pc:spChg>
        <pc:spChg chg="mod">
          <ac:chgData name="Cannell, Michael B" userId="df291291-9ac9-42c2-a976-062f6e2ad9da" providerId="ADAL" clId="{0DDD6F53-13EB-F44C-890D-305B6CD9F211}" dt="2022-09-26T20:27:48.521" v="16" actId="2711"/>
          <ac:spMkLst>
            <pc:docMk/>
            <pc:sldMk cId="2138099613" sldId="574"/>
            <ac:spMk id="43" creationId="{98AC0AE0-D887-01C3-D7A1-BC3448CB969B}"/>
          </ac:spMkLst>
        </pc:spChg>
        <pc:spChg chg="mod">
          <ac:chgData name="Cannell, Michael B" userId="df291291-9ac9-42c2-a976-062f6e2ad9da" providerId="ADAL" clId="{0DDD6F53-13EB-F44C-890D-305B6CD9F211}" dt="2022-09-26T20:27:48.521" v="16" actId="2711"/>
          <ac:spMkLst>
            <pc:docMk/>
            <pc:sldMk cId="2138099613" sldId="574"/>
            <ac:spMk id="44" creationId="{CCD88229-3730-0923-F2C9-E62CEA1E2DDC}"/>
          </ac:spMkLst>
        </pc:spChg>
        <pc:spChg chg="mod">
          <ac:chgData name="Cannell, Michael B" userId="df291291-9ac9-42c2-a976-062f6e2ad9da" providerId="ADAL" clId="{0DDD6F53-13EB-F44C-890D-305B6CD9F211}" dt="2022-09-26T20:27:48.521" v="16" actId="2711"/>
          <ac:spMkLst>
            <pc:docMk/>
            <pc:sldMk cId="2138099613" sldId="574"/>
            <ac:spMk id="45" creationId="{81CFC1D7-D989-107D-7F13-193F283AD0C6}"/>
          </ac:spMkLst>
        </pc:spChg>
        <pc:spChg chg="mod">
          <ac:chgData name="Cannell, Michael B" userId="df291291-9ac9-42c2-a976-062f6e2ad9da" providerId="ADAL" clId="{0DDD6F53-13EB-F44C-890D-305B6CD9F211}" dt="2022-09-26T20:27:48.521" v="16" actId="2711"/>
          <ac:spMkLst>
            <pc:docMk/>
            <pc:sldMk cId="2138099613" sldId="574"/>
            <ac:spMk id="46" creationId="{9A3A86B6-2674-4D22-35B8-8EEE65D2E60F}"/>
          </ac:spMkLst>
        </pc:spChg>
        <pc:spChg chg="mod">
          <ac:chgData name="Cannell, Michael B" userId="df291291-9ac9-42c2-a976-062f6e2ad9da" providerId="ADAL" clId="{0DDD6F53-13EB-F44C-890D-305B6CD9F211}" dt="2022-09-26T20:27:48.521" v="16" actId="2711"/>
          <ac:spMkLst>
            <pc:docMk/>
            <pc:sldMk cId="2138099613" sldId="574"/>
            <ac:spMk id="47" creationId="{8D9E7369-8E18-E4A5-3F82-93CEF06BAB46}"/>
          </ac:spMkLst>
        </pc:spChg>
        <pc:spChg chg="mod">
          <ac:chgData name="Cannell, Michael B" userId="df291291-9ac9-42c2-a976-062f6e2ad9da" providerId="ADAL" clId="{0DDD6F53-13EB-F44C-890D-305B6CD9F211}" dt="2022-09-26T20:27:48.521" v="16" actId="2711"/>
          <ac:spMkLst>
            <pc:docMk/>
            <pc:sldMk cId="2138099613" sldId="574"/>
            <ac:spMk id="48" creationId="{A189A63D-9D86-9227-80D4-94660D0C3598}"/>
          </ac:spMkLst>
        </pc:spChg>
        <pc:spChg chg="mod">
          <ac:chgData name="Cannell, Michael B" userId="df291291-9ac9-42c2-a976-062f6e2ad9da" providerId="ADAL" clId="{0DDD6F53-13EB-F44C-890D-305B6CD9F211}" dt="2022-09-26T20:27:48.521" v="16" actId="2711"/>
          <ac:spMkLst>
            <pc:docMk/>
            <pc:sldMk cId="2138099613" sldId="574"/>
            <ac:spMk id="51" creationId="{80F2FBDA-A94C-008F-1CAA-EB4CF4B400BD}"/>
          </ac:spMkLst>
        </pc:spChg>
        <pc:spChg chg="mod">
          <ac:chgData name="Cannell, Michael B" userId="df291291-9ac9-42c2-a976-062f6e2ad9da" providerId="ADAL" clId="{0DDD6F53-13EB-F44C-890D-305B6CD9F211}" dt="2022-09-26T20:27:48.521" v="16" actId="2711"/>
          <ac:spMkLst>
            <pc:docMk/>
            <pc:sldMk cId="2138099613" sldId="574"/>
            <ac:spMk id="52" creationId="{A7963FE0-F39E-58BF-3E2B-2A7D0CD0F84A}"/>
          </ac:spMkLst>
        </pc:spChg>
        <pc:spChg chg="mod">
          <ac:chgData name="Cannell, Michael B" userId="df291291-9ac9-42c2-a976-062f6e2ad9da" providerId="ADAL" clId="{0DDD6F53-13EB-F44C-890D-305B6CD9F211}" dt="2022-09-26T20:27:48.521" v="16" actId="2711"/>
          <ac:spMkLst>
            <pc:docMk/>
            <pc:sldMk cId="2138099613" sldId="574"/>
            <ac:spMk id="53" creationId="{8C720B98-2720-7E09-78D9-A00086177E5C}"/>
          </ac:spMkLst>
        </pc:spChg>
        <pc:spChg chg="mod">
          <ac:chgData name="Cannell, Michael B" userId="df291291-9ac9-42c2-a976-062f6e2ad9da" providerId="ADAL" clId="{0DDD6F53-13EB-F44C-890D-305B6CD9F211}" dt="2022-09-26T20:28:00.160" v="18" actId="14100"/>
          <ac:spMkLst>
            <pc:docMk/>
            <pc:sldMk cId="2138099613" sldId="574"/>
            <ac:spMk id="54" creationId="{96E5F69D-74E7-9F29-6D68-99891B2FF925}"/>
          </ac:spMkLst>
        </pc:spChg>
        <pc:spChg chg="mod">
          <ac:chgData name="Cannell, Michael B" userId="df291291-9ac9-42c2-a976-062f6e2ad9da" providerId="ADAL" clId="{0DDD6F53-13EB-F44C-890D-305B6CD9F211}" dt="2022-09-26T20:27:48.521" v="16" actId="2711"/>
          <ac:spMkLst>
            <pc:docMk/>
            <pc:sldMk cId="2138099613" sldId="574"/>
            <ac:spMk id="55" creationId="{E8C6E50A-2044-AC0D-4EC6-2CC787B702F2}"/>
          </ac:spMkLst>
        </pc:spChg>
        <pc:spChg chg="mod">
          <ac:chgData name="Cannell, Michael B" userId="df291291-9ac9-42c2-a976-062f6e2ad9da" providerId="ADAL" clId="{0DDD6F53-13EB-F44C-890D-305B6CD9F211}" dt="2022-09-26T20:27:48.521" v="16" actId="2711"/>
          <ac:spMkLst>
            <pc:docMk/>
            <pc:sldMk cId="2138099613" sldId="574"/>
            <ac:spMk id="56" creationId="{14D74131-D786-443D-8011-249168384020}"/>
          </ac:spMkLst>
        </pc:spChg>
        <pc:spChg chg="mod">
          <ac:chgData name="Cannell, Michael B" userId="df291291-9ac9-42c2-a976-062f6e2ad9da" providerId="ADAL" clId="{0DDD6F53-13EB-F44C-890D-305B6CD9F211}" dt="2022-09-26T20:27:48.521" v="16" actId="2711"/>
          <ac:spMkLst>
            <pc:docMk/>
            <pc:sldMk cId="2138099613" sldId="574"/>
            <ac:spMk id="57" creationId="{8486E7F1-B4FA-A276-CB40-5B6B41BAC066}"/>
          </ac:spMkLst>
        </pc:spChg>
        <pc:spChg chg="mod">
          <ac:chgData name="Cannell, Michael B" userId="df291291-9ac9-42c2-a976-062f6e2ad9da" providerId="ADAL" clId="{0DDD6F53-13EB-F44C-890D-305B6CD9F211}" dt="2022-09-26T20:27:48.521" v="16" actId="2711"/>
          <ac:spMkLst>
            <pc:docMk/>
            <pc:sldMk cId="2138099613" sldId="574"/>
            <ac:spMk id="58" creationId="{355CBAE9-45D1-ED83-12BE-85F0DAAEDA7E}"/>
          </ac:spMkLst>
        </pc:spChg>
        <pc:spChg chg="mod">
          <ac:chgData name="Cannell, Michael B" userId="df291291-9ac9-42c2-a976-062f6e2ad9da" providerId="ADAL" clId="{0DDD6F53-13EB-F44C-890D-305B6CD9F211}" dt="2022-09-26T20:27:48.521" v="16" actId="2711"/>
          <ac:spMkLst>
            <pc:docMk/>
            <pc:sldMk cId="2138099613" sldId="574"/>
            <ac:spMk id="59" creationId="{692E852E-8388-FD0A-3F45-86C67FAE9DCB}"/>
          </ac:spMkLst>
        </pc:spChg>
        <pc:spChg chg="mod">
          <ac:chgData name="Cannell, Michael B" userId="df291291-9ac9-42c2-a976-062f6e2ad9da" providerId="ADAL" clId="{0DDD6F53-13EB-F44C-890D-305B6CD9F211}" dt="2022-09-26T20:27:48.521" v="16" actId="2711"/>
          <ac:spMkLst>
            <pc:docMk/>
            <pc:sldMk cId="2138099613" sldId="574"/>
            <ac:spMk id="60" creationId="{08656AE9-15D2-EFDF-79DE-C9E1B4C1D69A}"/>
          </ac:spMkLst>
        </pc:spChg>
        <pc:spChg chg="mod">
          <ac:chgData name="Cannell, Michael B" userId="df291291-9ac9-42c2-a976-062f6e2ad9da" providerId="ADAL" clId="{0DDD6F53-13EB-F44C-890D-305B6CD9F211}" dt="2022-09-26T20:27:48.521" v="16" actId="2711"/>
          <ac:spMkLst>
            <pc:docMk/>
            <pc:sldMk cId="2138099613" sldId="574"/>
            <ac:spMk id="61" creationId="{88C08AD2-2B10-1199-BE1D-67EEBC81228B}"/>
          </ac:spMkLst>
        </pc:spChg>
        <pc:spChg chg="mod">
          <ac:chgData name="Cannell, Michael B" userId="df291291-9ac9-42c2-a976-062f6e2ad9da" providerId="ADAL" clId="{0DDD6F53-13EB-F44C-890D-305B6CD9F211}" dt="2022-09-26T20:27:48.521" v="16" actId="2711"/>
          <ac:spMkLst>
            <pc:docMk/>
            <pc:sldMk cId="2138099613" sldId="574"/>
            <ac:spMk id="62" creationId="{4CDD4CAA-7354-9E6F-8B0B-08C0E5E86E33}"/>
          </ac:spMkLst>
        </pc:spChg>
        <pc:spChg chg="mod">
          <ac:chgData name="Cannell, Michael B" userId="df291291-9ac9-42c2-a976-062f6e2ad9da" providerId="ADAL" clId="{0DDD6F53-13EB-F44C-890D-305B6CD9F211}" dt="2022-09-26T20:27:48.521" v="16" actId="2711"/>
          <ac:spMkLst>
            <pc:docMk/>
            <pc:sldMk cId="2138099613" sldId="574"/>
            <ac:spMk id="63" creationId="{C4DE3C8E-1472-C318-B0AD-74444F214182}"/>
          </ac:spMkLst>
        </pc:spChg>
        <pc:spChg chg="mod">
          <ac:chgData name="Cannell, Michael B" userId="df291291-9ac9-42c2-a976-062f6e2ad9da" providerId="ADAL" clId="{0DDD6F53-13EB-F44C-890D-305B6CD9F211}" dt="2022-09-26T20:27:48.521" v="16" actId="2711"/>
          <ac:spMkLst>
            <pc:docMk/>
            <pc:sldMk cId="2138099613" sldId="574"/>
            <ac:spMk id="64" creationId="{B54BF5EF-3CED-EC34-A72E-64CB069809F3}"/>
          </ac:spMkLst>
        </pc:spChg>
        <pc:spChg chg="mod">
          <ac:chgData name="Cannell, Michael B" userId="df291291-9ac9-42c2-a976-062f6e2ad9da" providerId="ADAL" clId="{0DDD6F53-13EB-F44C-890D-305B6CD9F211}" dt="2022-09-26T20:27:48.521" v="16" actId="2711"/>
          <ac:spMkLst>
            <pc:docMk/>
            <pc:sldMk cId="2138099613" sldId="574"/>
            <ac:spMk id="65" creationId="{80A40FEB-CFB7-B152-B23A-5D6B23F5672E}"/>
          </ac:spMkLst>
        </pc:spChg>
        <pc:spChg chg="mod">
          <ac:chgData name="Cannell, Michael B" userId="df291291-9ac9-42c2-a976-062f6e2ad9da" providerId="ADAL" clId="{0DDD6F53-13EB-F44C-890D-305B6CD9F211}" dt="2022-09-26T20:27:48.521" v="16" actId="2711"/>
          <ac:spMkLst>
            <pc:docMk/>
            <pc:sldMk cId="2138099613" sldId="574"/>
            <ac:spMk id="66" creationId="{38090D8C-08CE-564B-B90A-4B6CB580A91D}"/>
          </ac:spMkLst>
        </pc:spChg>
        <pc:spChg chg="mod">
          <ac:chgData name="Cannell, Michael B" userId="df291291-9ac9-42c2-a976-062f6e2ad9da" providerId="ADAL" clId="{0DDD6F53-13EB-F44C-890D-305B6CD9F211}" dt="2022-09-26T20:27:48.521" v="16" actId="2711"/>
          <ac:spMkLst>
            <pc:docMk/>
            <pc:sldMk cId="2138099613" sldId="574"/>
            <ac:spMk id="67" creationId="{D0F2F976-9566-9137-CD07-86DA829A5151}"/>
          </ac:spMkLst>
        </pc:spChg>
        <pc:spChg chg="mod">
          <ac:chgData name="Cannell, Michael B" userId="df291291-9ac9-42c2-a976-062f6e2ad9da" providerId="ADAL" clId="{0DDD6F53-13EB-F44C-890D-305B6CD9F211}" dt="2022-09-26T20:27:48.521" v="16" actId="2711"/>
          <ac:spMkLst>
            <pc:docMk/>
            <pc:sldMk cId="2138099613" sldId="574"/>
            <ac:spMk id="68" creationId="{BC143064-030A-5758-01F7-414B0A925DAA}"/>
          </ac:spMkLst>
        </pc:spChg>
        <pc:spChg chg="mod">
          <ac:chgData name="Cannell, Michael B" userId="df291291-9ac9-42c2-a976-062f6e2ad9da" providerId="ADAL" clId="{0DDD6F53-13EB-F44C-890D-305B6CD9F211}" dt="2022-09-26T20:27:48.521" v="16" actId="2711"/>
          <ac:spMkLst>
            <pc:docMk/>
            <pc:sldMk cId="2138099613" sldId="574"/>
            <ac:spMk id="69" creationId="{084ABC70-DD5A-79FA-44C2-DEF5958164F3}"/>
          </ac:spMkLst>
        </pc:spChg>
        <pc:spChg chg="mod">
          <ac:chgData name="Cannell, Michael B" userId="df291291-9ac9-42c2-a976-062f6e2ad9da" providerId="ADAL" clId="{0DDD6F53-13EB-F44C-890D-305B6CD9F211}" dt="2022-09-26T20:27:48.521" v="16" actId="2711"/>
          <ac:spMkLst>
            <pc:docMk/>
            <pc:sldMk cId="2138099613" sldId="574"/>
            <ac:spMk id="70" creationId="{058937A6-BEF9-9657-BCAE-C6876A94FD7E}"/>
          </ac:spMkLst>
        </pc:spChg>
        <pc:spChg chg="mod">
          <ac:chgData name="Cannell, Michael B" userId="df291291-9ac9-42c2-a976-062f6e2ad9da" providerId="ADAL" clId="{0DDD6F53-13EB-F44C-890D-305B6CD9F211}" dt="2022-09-26T20:27:48.521" v="16" actId="2711"/>
          <ac:spMkLst>
            <pc:docMk/>
            <pc:sldMk cId="2138099613" sldId="574"/>
            <ac:spMk id="71" creationId="{712B08F5-4CDC-9102-9ABB-8B2EC595FC06}"/>
          </ac:spMkLst>
        </pc:spChg>
        <pc:spChg chg="mod">
          <ac:chgData name="Cannell, Michael B" userId="df291291-9ac9-42c2-a976-062f6e2ad9da" providerId="ADAL" clId="{0DDD6F53-13EB-F44C-890D-305B6CD9F211}" dt="2022-09-26T20:27:48.521" v="16" actId="2711"/>
          <ac:spMkLst>
            <pc:docMk/>
            <pc:sldMk cId="2138099613" sldId="574"/>
            <ac:spMk id="72" creationId="{CDBE0743-036C-71CE-69A2-3DF3477AB2BA}"/>
          </ac:spMkLst>
        </pc:spChg>
        <pc:spChg chg="mod">
          <ac:chgData name="Cannell, Michael B" userId="df291291-9ac9-42c2-a976-062f6e2ad9da" providerId="ADAL" clId="{0DDD6F53-13EB-F44C-890D-305B6CD9F211}" dt="2022-09-26T20:27:48.521" v="16" actId="2711"/>
          <ac:spMkLst>
            <pc:docMk/>
            <pc:sldMk cId="2138099613" sldId="574"/>
            <ac:spMk id="73" creationId="{AAF30CC0-0888-C684-B92A-4AB71453D291}"/>
          </ac:spMkLst>
        </pc:spChg>
        <pc:spChg chg="mod">
          <ac:chgData name="Cannell, Michael B" userId="df291291-9ac9-42c2-a976-062f6e2ad9da" providerId="ADAL" clId="{0DDD6F53-13EB-F44C-890D-305B6CD9F211}" dt="2022-09-26T20:27:48.521" v="16" actId="2711"/>
          <ac:spMkLst>
            <pc:docMk/>
            <pc:sldMk cId="2138099613" sldId="574"/>
            <ac:spMk id="74" creationId="{DEAC1337-6E2F-C6B2-769B-3814829DB49F}"/>
          </ac:spMkLst>
        </pc:spChg>
        <pc:spChg chg="mod">
          <ac:chgData name="Cannell, Michael B" userId="df291291-9ac9-42c2-a976-062f6e2ad9da" providerId="ADAL" clId="{0DDD6F53-13EB-F44C-890D-305B6CD9F211}" dt="2022-09-26T20:27:48.521" v="16" actId="2711"/>
          <ac:spMkLst>
            <pc:docMk/>
            <pc:sldMk cId="2138099613" sldId="574"/>
            <ac:spMk id="75" creationId="{8BA73DEF-A375-FAA5-F7C8-8577E6321686}"/>
          </ac:spMkLst>
        </pc:spChg>
        <pc:spChg chg="mod">
          <ac:chgData name="Cannell, Michael B" userId="df291291-9ac9-42c2-a976-062f6e2ad9da" providerId="ADAL" clId="{0DDD6F53-13EB-F44C-890D-305B6CD9F211}" dt="2022-09-26T20:27:48.521" v="16" actId="2711"/>
          <ac:spMkLst>
            <pc:docMk/>
            <pc:sldMk cId="2138099613" sldId="574"/>
            <ac:spMk id="76" creationId="{81F491D7-77F7-16AA-762C-28253A6A08BC}"/>
          </ac:spMkLst>
        </pc:spChg>
      </pc:sldChg>
      <pc:sldChg chg="modSp mod">
        <pc:chgData name="Cannell, Michael B" userId="df291291-9ac9-42c2-a976-062f6e2ad9da" providerId="ADAL" clId="{0DDD6F53-13EB-F44C-890D-305B6CD9F211}" dt="2022-09-26T20:28:12.303" v="19" actId="2711"/>
        <pc:sldMkLst>
          <pc:docMk/>
          <pc:sldMk cId="2962174692" sldId="576"/>
        </pc:sldMkLst>
        <pc:spChg chg="mod">
          <ac:chgData name="Cannell, Michael B" userId="df291291-9ac9-42c2-a976-062f6e2ad9da" providerId="ADAL" clId="{0DDD6F53-13EB-F44C-890D-305B6CD9F211}" dt="2022-09-26T20:28:12.303" v="19" actId="2711"/>
          <ac:spMkLst>
            <pc:docMk/>
            <pc:sldMk cId="2962174692" sldId="576"/>
            <ac:spMk id="7" creationId="{B04B5FAD-FDD9-30CC-5D1C-BEB61A2A39A8}"/>
          </ac:spMkLst>
        </pc:spChg>
        <pc:spChg chg="mod">
          <ac:chgData name="Cannell, Michael B" userId="df291291-9ac9-42c2-a976-062f6e2ad9da" providerId="ADAL" clId="{0DDD6F53-13EB-F44C-890D-305B6CD9F211}" dt="2022-09-26T20:28:12.303" v="19" actId="2711"/>
          <ac:spMkLst>
            <pc:docMk/>
            <pc:sldMk cId="2962174692" sldId="576"/>
            <ac:spMk id="8" creationId="{F0AEC61A-366E-C316-9549-B424FE97DC81}"/>
          </ac:spMkLst>
        </pc:spChg>
        <pc:spChg chg="mod">
          <ac:chgData name="Cannell, Michael B" userId="df291291-9ac9-42c2-a976-062f6e2ad9da" providerId="ADAL" clId="{0DDD6F53-13EB-F44C-890D-305B6CD9F211}" dt="2022-09-26T20:28:12.303" v="19" actId="2711"/>
          <ac:spMkLst>
            <pc:docMk/>
            <pc:sldMk cId="2962174692" sldId="576"/>
            <ac:spMk id="9" creationId="{517F9297-7465-7172-5EF7-63AA614E2D8B}"/>
          </ac:spMkLst>
        </pc:spChg>
        <pc:spChg chg="mod">
          <ac:chgData name="Cannell, Michael B" userId="df291291-9ac9-42c2-a976-062f6e2ad9da" providerId="ADAL" clId="{0DDD6F53-13EB-F44C-890D-305B6CD9F211}" dt="2022-09-26T20:28:12.303" v="19" actId="2711"/>
          <ac:spMkLst>
            <pc:docMk/>
            <pc:sldMk cId="2962174692" sldId="576"/>
            <ac:spMk id="10" creationId="{D0C6B1AB-7AA9-2045-4671-D9A6C79C37D4}"/>
          </ac:spMkLst>
        </pc:spChg>
        <pc:spChg chg="mod">
          <ac:chgData name="Cannell, Michael B" userId="df291291-9ac9-42c2-a976-062f6e2ad9da" providerId="ADAL" clId="{0DDD6F53-13EB-F44C-890D-305B6CD9F211}" dt="2022-09-26T20:28:12.303" v="19" actId="2711"/>
          <ac:spMkLst>
            <pc:docMk/>
            <pc:sldMk cId="2962174692" sldId="576"/>
            <ac:spMk id="11" creationId="{DEABC989-14C6-9547-3725-5DC237AA82AD}"/>
          </ac:spMkLst>
        </pc:spChg>
        <pc:spChg chg="mod">
          <ac:chgData name="Cannell, Michael B" userId="df291291-9ac9-42c2-a976-062f6e2ad9da" providerId="ADAL" clId="{0DDD6F53-13EB-F44C-890D-305B6CD9F211}" dt="2022-09-26T20:28:12.303" v="19" actId="2711"/>
          <ac:spMkLst>
            <pc:docMk/>
            <pc:sldMk cId="2962174692" sldId="576"/>
            <ac:spMk id="12" creationId="{C02CA5BF-AC1B-4CF6-8442-4D7861D88235}"/>
          </ac:spMkLst>
        </pc:spChg>
        <pc:spChg chg="mod">
          <ac:chgData name="Cannell, Michael B" userId="df291291-9ac9-42c2-a976-062f6e2ad9da" providerId="ADAL" clId="{0DDD6F53-13EB-F44C-890D-305B6CD9F211}" dt="2022-09-26T20:28:12.303" v="19" actId="2711"/>
          <ac:spMkLst>
            <pc:docMk/>
            <pc:sldMk cId="2962174692" sldId="576"/>
            <ac:spMk id="13" creationId="{AEC6ACAF-E8A7-5686-414D-C3BE22DDB7C0}"/>
          </ac:spMkLst>
        </pc:spChg>
        <pc:spChg chg="mod">
          <ac:chgData name="Cannell, Michael B" userId="df291291-9ac9-42c2-a976-062f6e2ad9da" providerId="ADAL" clId="{0DDD6F53-13EB-F44C-890D-305B6CD9F211}" dt="2022-09-26T20:28:12.303" v="19" actId="2711"/>
          <ac:spMkLst>
            <pc:docMk/>
            <pc:sldMk cId="2962174692" sldId="576"/>
            <ac:spMk id="14" creationId="{EA7C0330-C6B4-8A45-BE0C-93359C2653DB}"/>
          </ac:spMkLst>
        </pc:spChg>
        <pc:spChg chg="mod">
          <ac:chgData name="Cannell, Michael B" userId="df291291-9ac9-42c2-a976-062f6e2ad9da" providerId="ADAL" clId="{0DDD6F53-13EB-F44C-890D-305B6CD9F211}" dt="2022-09-26T20:28:12.303" v="19" actId="2711"/>
          <ac:spMkLst>
            <pc:docMk/>
            <pc:sldMk cId="2962174692" sldId="576"/>
            <ac:spMk id="15" creationId="{804EB03E-CA73-4345-44C6-1E7C086D48A8}"/>
          </ac:spMkLst>
        </pc:spChg>
        <pc:spChg chg="mod">
          <ac:chgData name="Cannell, Michael B" userId="df291291-9ac9-42c2-a976-062f6e2ad9da" providerId="ADAL" clId="{0DDD6F53-13EB-F44C-890D-305B6CD9F211}" dt="2022-09-26T20:28:12.303" v="19" actId="2711"/>
          <ac:spMkLst>
            <pc:docMk/>
            <pc:sldMk cId="2962174692" sldId="576"/>
            <ac:spMk id="21" creationId="{E384B5B2-1A3E-7D8A-10E1-884B7EC2E595}"/>
          </ac:spMkLst>
        </pc:spChg>
        <pc:spChg chg="mod">
          <ac:chgData name="Cannell, Michael B" userId="df291291-9ac9-42c2-a976-062f6e2ad9da" providerId="ADAL" clId="{0DDD6F53-13EB-F44C-890D-305B6CD9F211}" dt="2022-09-26T20:28:12.303" v="19" actId="2711"/>
          <ac:spMkLst>
            <pc:docMk/>
            <pc:sldMk cId="2962174692" sldId="576"/>
            <ac:spMk id="26" creationId="{BF27ED52-9A25-D3A6-45C3-552B4940D445}"/>
          </ac:spMkLst>
        </pc:spChg>
        <pc:spChg chg="mod">
          <ac:chgData name="Cannell, Michael B" userId="df291291-9ac9-42c2-a976-062f6e2ad9da" providerId="ADAL" clId="{0DDD6F53-13EB-F44C-890D-305B6CD9F211}" dt="2022-09-26T20:28:12.303" v="19" actId="2711"/>
          <ac:spMkLst>
            <pc:docMk/>
            <pc:sldMk cId="2962174692" sldId="576"/>
            <ac:spMk id="27" creationId="{C91808F8-EE04-FFE4-6E7F-A8D39D5BD59A}"/>
          </ac:spMkLst>
        </pc:spChg>
        <pc:spChg chg="mod">
          <ac:chgData name="Cannell, Michael B" userId="df291291-9ac9-42c2-a976-062f6e2ad9da" providerId="ADAL" clId="{0DDD6F53-13EB-F44C-890D-305B6CD9F211}" dt="2022-09-26T20:28:12.303" v="19" actId="2711"/>
          <ac:spMkLst>
            <pc:docMk/>
            <pc:sldMk cId="2962174692" sldId="576"/>
            <ac:spMk id="28" creationId="{B8708EE1-C8A1-F4A8-55E1-2E835B5A78B9}"/>
          </ac:spMkLst>
        </pc:spChg>
        <pc:spChg chg="mod">
          <ac:chgData name="Cannell, Michael B" userId="df291291-9ac9-42c2-a976-062f6e2ad9da" providerId="ADAL" clId="{0DDD6F53-13EB-F44C-890D-305B6CD9F211}" dt="2022-09-26T20:28:12.303" v="19" actId="2711"/>
          <ac:spMkLst>
            <pc:docMk/>
            <pc:sldMk cId="2962174692" sldId="576"/>
            <ac:spMk id="29" creationId="{2C16D63B-010B-95D6-DCA2-C9A4993A3E8A}"/>
          </ac:spMkLst>
        </pc:spChg>
        <pc:spChg chg="mod">
          <ac:chgData name="Cannell, Michael B" userId="df291291-9ac9-42c2-a976-062f6e2ad9da" providerId="ADAL" clId="{0DDD6F53-13EB-F44C-890D-305B6CD9F211}" dt="2022-09-26T20:28:12.303" v="19" actId="2711"/>
          <ac:spMkLst>
            <pc:docMk/>
            <pc:sldMk cId="2962174692" sldId="576"/>
            <ac:spMk id="30" creationId="{D08B097A-CB4A-AA80-479D-27659684144B}"/>
          </ac:spMkLst>
        </pc:spChg>
        <pc:spChg chg="mod">
          <ac:chgData name="Cannell, Michael B" userId="df291291-9ac9-42c2-a976-062f6e2ad9da" providerId="ADAL" clId="{0DDD6F53-13EB-F44C-890D-305B6CD9F211}" dt="2022-09-26T20:28:12.303" v="19" actId="2711"/>
          <ac:spMkLst>
            <pc:docMk/>
            <pc:sldMk cId="2962174692" sldId="576"/>
            <ac:spMk id="31" creationId="{FC319884-62C4-3E32-D32F-E597C8C4F35B}"/>
          </ac:spMkLst>
        </pc:spChg>
        <pc:spChg chg="mod">
          <ac:chgData name="Cannell, Michael B" userId="df291291-9ac9-42c2-a976-062f6e2ad9da" providerId="ADAL" clId="{0DDD6F53-13EB-F44C-890D-305B6CD9F211}" dt="2022-09-26T20:28:12.303" v="19" actId="2711"/>
          <ac:spMkLst>
            <pc:docMk/>
            <pc:sldMk cId="2962174692" sldId="576"/>
            <ac:spMk id="32" creationId="{3AEEB17A-EA26-2B7E-8298-168694DA7C7E}"/>
          </ac:spMkLst>
        </pc:spChg>
        <pc:spChg chg="mod">
          <ac:chgData name="Cannell, Michael B" userId="df291291-9ac9-42c2-a976-062f6e2ad9da" providerId="ADAL" clId="{0DDD6F53-13EB-F44C-890D-305B6CD9F211}" dt="2022-09-26T20:28:12.303" v="19" actId="2711"/>
          <ac:spMkLst>
            <pc:docMk/>
            <pc:sldMk cId="2962174692" sldId="576"/>
            <ac:spMk id="33" creationId="{ED5AB667-3326-1893-78C8-1DCDA38288D8}"/>
          </ac:spMkLst>
        </pc:spChg>
        <pc:spChg chg="mod">
          <ac:chgData name="Cannell, Michael B" userId="df291291-9ac9-42c2-a976-062f6e2ad9da" providerId="ADAL" clId="{0DDD6F53-13EB-F44C-890D-305B6CD9F211}" dt="2022-09-26T20:28:12.303" v="19" actId="2711"/>
          <ac:spMkLst>
            <pc:docMk/>
            <pc:sldMk cId="2962174692" sldId="576"/>
            <ac:spMk id="34" creationId="{60AE0DF0-9E34-7525-1A42-B648501C83AC}"/>
          </ac:spMkLst>
        </pc:spChg>
        <pc:spChg chg="mod">
          <ac:chgData name="Cannell, Michael B" userId="df291291-9ac9-42c2-a976-062f6e2ad9da" providerId="ADAL" clId="{0DDD6F53-13EB-F44C-890D-305B6CD9F211}" dt="2022-09-26T20:28:12.303" v="19" actId="2711"/>
          <ac:spMkLst>
            <pc:docMk/>
            <pc:sldMk cId="2962174692" sldId="576"/>
            <ac:spMk id="35" creationId="{B12BC8C2-1C6D-B831-0ABD-B0078B4EBE09}"/>
          </ac:spMkLst>
        </pc:spChg>
        <pc:spChg chg="mod">
          <ac:chgData name="Cannell, Michael B" userId="df291291-9ac9-42c2-a976-062f6e2ad9da" providerId="ADAL" clId="{0DDD6F53-13EB-F44C-890D-305B6CD9F211}" dt="2022-09-26T20:28:12.303" v="19" actId="2711"/>
          <ac:spMkLst>
            <pc:docMk/>
            <pc:sldMk cId="2962174692" sldId="576"/>
            <ac:spMk id="36" creationId="{7BA05683-EA0B-9D8B-B729-70B80BEE0254}"/>
          </ac:spMkLst>
        </pc:spChg>
        <pc:spChg chg="mod">
          <ac:chgData name="Cannell, Michael B" userId="df291291-9ac9-42c2-a976-062f6e2ad9da" providerId="ADAL" clId="{0DDD6F53-13EB-F44C-890D-305B6CD9F211}" dt="2022-09-26T20:28:12.303" v="19" actId="2711"/>
          <ac:spMkLst>
            <pc:docMk/>
            <pc:sldMk cId="2962174692" sldId="576"/>
            <ac:spMk id="37" creationId="{91C2B41C-74F7-85BB-5554-391356F50BC2}"/>
          </ac:spMkLst>
        </pc:spChg>
        <pc:spChg chg="mod">
          <ac:chgData name="Cannell, Michael B" userId="df291291-9ac9-42c2-a976-062f6e2ad9da" providerId="ADAL" clId="{0DDD6F53-13EB-F44C-890D-305B6CD9F211}" dt="2022-09-26T20:28:12.303" v="19" actId="2711"/>
          <ac:spMkLst>
            <pc:docMk/>
            <pc:sldMk cId="2962174692" sldId="576"/>
            <ac:spMk id="38" creationId="{EE341FB7-B5A4-0ED6-C658-C26BD2FE929F}"/>
          </ac:spMkLst>
        </pc:spChg>
        <pc:spChg chg="mod">
          <ac:chgData name="Cannell, Michael B" userId="df291291-9ac9-42c2-a976-062f6e2ad9da" providerId="ADAL" clId="{0DDD6F53-13EB-F44C-890D-305B6CD9F211}" dt="2022-09-26T20:28:12.303" v="19" actId="2711"/>
          <ac:spMkLst>
            <pc:docMk/>
            <pc:sldMk cId="2962174692" sldId="576"/>
            <ac:spMk id="39" creationId="{81CC3AB7-64D9-975B-3ED2-0D38EFE95AB7}"/>
          </ac:spMkLst>
        </pc:spChg>
        <pc:spChg chg="mod">
          <ac:chgData name="Cannell, Michael B" userId="df291291-9ac9-42c2-a976-062f6e2ad9da" providerId="ADAL" clId="{0DDD6F53-13EB-F44C-890D-305B6CD9F211}" dt="2022-09-26T20:28:12.303" v="19" actId="2711"/>
          <ac:spMkLst>
            <pc:docMk/>
            <pc:sldMk cId="2962174692" sldId="576"/>
            <ac:spMk id="40" creationId="{F72BCF1A-3044-F2F6-C34D-8F5E9F456340}"/>
          </ac:spMkLst>
        </pc:spChg>
        <pc:spChg chg="mod">
          <ac:chgData name="Cannell, Michael B" userId="df291291-9ac9-42c2-a976-062f6e2ad9da" providerId="ADAL" clId="{0DDD6F53-13EB-F44C-890D-305B6CD9F211}" dt="2022-09-26T20:28:12.303" v="19" actId="2711"/>
          <ac:spMkLst>
            <pc:docMk/>
            <pc:sldMk cId="2962174692" sldId="576"/>
            <ac:spMk id="41" creationId="{40C8F828-8839-9210-5ACE-75F42A69EAF9}"/>
          </ac:spMkLst>
        </pc:spChg>
        <pc:spChg chg="mod">
          <ac:chgData name="Cannell, Michael B" userId="df291291-9ac9-42c2-a976-062f6e2ad9da" providerId="ADAL" clId="{0DDD6F53-13EB-F44C-890D-305B6CD9F211}" dt="2022-09-26T20:28:12.303" v="19" actId="2711"/>
          <ac:spMkLst>
            <pc:docMk/>
            <pc:sldMk cId="2962174692" sldId="576"/>
            <ac:spMk id="43" creationId="{98AC0AE0-D887-01C3-D7A1-BC3448CB969B}"/>
          </ac:spMkLst>
        </pc:spChg>
        <pc:spChg chg="mod">
          <ac:chgData name="Cannell, Michael B" userId="df291291-9ac9-42c2-a976-062f6e2ad9da" providerId="ADAL" clId="{0DDD6F53-13EB-F44C-890D-305B6CD9F211}" dt="2022-09-26T20:28:12.303" v="19" actId="2711"/>
          <ac:spMkLst>
            <pc:docMk/>
            <pc:sldMk cId="2962174692" sldId="576"/>
            <ac:spMk id="44" creationId="{CCD88229-3730-0923-F2C9-E62CEA1E2DDC}"/>
          </ac:spMkLst>
        </pc:spChg>
        <pc:spChg chg="mod">
          <ac:chgData name="Cannell, Michael B" userId="df291291-9ac9-42c2-a976-062f6e2ad9da" providerId="ADAL" clId="{0DDD6F53-13EB-F44C-890D-305B6CD9F211}" dt="2022-09-26T20:28:12.303" v="19" actId="2711"/>
          <ac:spMkLst>
            <pc:docMk/>
            <pc:sldMk cId="2962174692" sldId="576"/>
            <ac:spMk id="45" creationId="{81CFC1D7-D989-107D-7F13-193F283AD0C6}"/>
          </ac:spMkLst>
        </pc:spChg>
        <pc:spChg chg="mod">
          <ac:chgData name="Cannell, Michael B" userId="df291291-9ac9-42c2-a976-062f6e2ad9da" providerId="ADAL" clId="{0DDD6F53-13EB-F44C-890D-305B6CD9F211}" dt="2022-09-26T20:28:12.303" v="19" actId="2711"/>
          <ac:spMkLst>
            <pc:docMk/>
            <pc:sldMk cId="2962174692" sldId="576"/>
            <ac:spMk id="46" creationId="{9A3A86B6-2674-4D22-35B8-8EEE65D2E60F}"/>
          </ac:spMkLst>
        </pc:spChg>
        <pc:spChg chg="mod">
          <ac:chgData name="Cannell, Michael B" userId="df291291-9ac9-42c2-a976-062f6e2ad9da" providerId="ADAL" clId="{0DDD6F53-13EB-F44C-890D-305B6CD9F211}" dt="2022-09-26T20:28:12.303" v="19" actId="2711"/>
          <ac:spMkLst>
            <pc:docMk/>
            <pc:sldMk cId="2962174692" sldId="576"/>
            <ac:spMk id="47" creationId="{8D9E7369-8E18-E4A5-3F82-93CEF06BAB46}"/>
          </ac:spMkLst>
        </pc:spChg>
        <pc:spChg chg="mod">
          <ac:chgData name="Cannell, Michael B" userId="df291291-9ac9-42c2-a976-062f6e2ad9da" providerId="ADAL" clId="{0DDD6F53-13EB-F44C-890D-305B6CD9F211}" dt="2022-09-26T20:28:12.303" v="19" actId="2711"/>
          <ac:spMkLst>
            <pc:docMk/>
            <pc:sldMk cId="2962174692" sldId="576"/>
            <ac:spMk id="48" creationId="{A189A63D-9D86-9227-80D4-94660D0C3598}"/>
          </ac:spMkLst>
        </pc:spChg>
        <pc:spChg chg="mod">
          <ac:chgData name="Cannell, Michael B" userId="df291291-9ac9-42c2-a976-062f6e2ad9da" providerId="ADAL" clId="{0DDD6F53-13EB-F44C-890D-305B6CD9F211}" dt="2022-09-26T20:28:12.303" v="19" actId="2711"/>
          <ac:spMkLst>
            <pc:docMk/>
            <pc:sldMk cId="2962174692" sldId="576"/>
            <ac:spMk id="51" creationId="{80F2FBDA-A94C-008F-1CAA-EB4CF4B400BD}"/>
          </ac:spMkLst>
        </pc:spChg>
        <pc:spChg chg="mod">
          <ac:chgData name="Cannell, Michael B" userId="df291291-9ac9-42c2-a976-062f6e2ad9da" providerId="ADAL" clId="{0DDD6F53-13EB-F44C-890D-305B6CD9F211}" dt="2022-09-26T20:28:12.303" v="19" actId="2711"/>
          <ac:spMkLst>
            <pc:docMk/>
            <pc:sldMk cId="2962174692" sldId="576"/>
            <ac:spMk id="52" creationId="{A7963FE0-F39E-58BF-3E2B-2A7D0CD0F84A}"/>
          </ac:spMkLst>
        </pc:spChg>
        <pc:spChg chg="mod">
          <ac:chgData name="Cannell, Michael B" userId="df291291-9ac9-42c2-a976-062f6e2ad9da" providerId="ADAL" clId="{0DDD6F53-13EB-F44C-890D-305B6CD9F211}" dt="2022-09-26T20:28:12.303" v="19" actId="2711"/>
          <ac:spMkLst>
            <pc:docMk/>
            <pc:sldMk cId="2962174692" sldId="576"/>
            <ac:spMk id="53" creationId="{8C720B98-2720-7E09-78D9-A00086177E5C}"/>
          </ac:spMkLst>
        </pc:spChg>
        <pc:spChg chg="mod">
          <ac:chgData name="Cannell, Michael B" userId="df291291-9ac9-42c2-a976-062f6e2ad9da" providerId="ADAL" clId="{0DDD6F53-13EB-F44C-890D-305B6CD9F211}" dt="2022-09-26T20:28:12.303" v="19" actId="2711"/>
          <ac:spMkLst>
            <pc:docMk/>
            <pc:sldMk cId="2962174692" sldId="576"/>
            <ac:spMk id="54" creationId="{96E5F69D-74E7-9F29-6D68-99891B2FF925}"/>
          </ac:spMkLst>
        </pc:spChg>
        <pc:spChg chg="mod">
          <ac:chgData name="Cannell, Michael B" userId="df291291-9ac9-42c2-a976-062f6e2ad9da" providerId="ADAL" clId="{0DDD6F53-13EB-F44C-890D-305B6CD9F211}" dt="2022-09-26T20:28:12.303" v="19" actId="2711"/>
          <ac:spMkLst>
            <pc:docMk/>
            <pc:sldMk cId="2962174692" sldId="576"/>
            <ac:spMk id="55" creationId="{E8C6E50A-2044-AC0D-4EC6-2CC787B702F2}"/>
          </ac:spMkLst>
        </pc:spChg>
        <pc:spChg chg="mod">
          <ac:chgData name="Cannell, Michael B" userId="df291291-9ac9-42c2-a976-062f6e2ad9da" providerId="ADAL" clId="{0DDD6F53-13EB-F44C-890D-305B6CD9F211}" dt="2022-09-26T20:28:12.303" v="19" actId="2711"/>
          <ac:spMkLst>
            <pc:docMk/>
            <pc:sldMk cId="2962174692" sldId="576"/>
            <ac:spMk id="56" creationId="{14D74131-D786-443D-8011-249168384020}"/>
          </ac:spMkLst>
        </pc:spChg>
        <pc:spChg chg="mod">
          <ac:chgData name="Cannell, Michael B" userId="df291291-9ac9-42c2-a976-062f6e2ad9da" providerId="ADAL" clId="{0DDD6F53-13EB-F44C-890D-305B6CD9F211}" dt="2022-09-26T20:28:12.303" v="19" actId="2711"/>
          <ac:spMkLst>
            <pc:docMk/>
            <pc:sldMk cId="2962174692" sldId="576"/>
            <ac:spMk id="57" creationId="{8486E7F1-B4FA-A276-CB40-5B6B41BAC066}"/>
          </ac:spMkLst>
        </pc:spChg>
        <pc:spChg chg="mod">
          <ac:chgData name="Cannell, Michael B" userId="df291291-9ac9-42c2-a976-062f6e2ad9da" providerId="ADAL" clId="{0DDD6F53-13EB-F44C-890D-305B6CD9F211}" dt="2022-09-26T20:28:12.303" v="19" actId="2711"/>
          <ac:spMkLst>
            <pc:docMk/>
            <pc:sldMk cId="2962174692" sldId="576"/>
            <ac:spMk id="58" creationId="{355CBAE9-45D1-ED83-12BE-85F0DAAEDA7E}"/>
          </ac:spMkLst>
        </pc:spChg>
        <pc:spChg chg="mod">
          <ac:chgData name="Cannell, Michael B" userId="df291291-9ac9-42c2-a976-062f6e2ad9da" providerId="ADAL" clId="{0DDD6F53-13EB-F44C-890D-305B6CD9F211}" dt="2022-09-26T20:28:12.303" v="19" actId="2711"/>
          <ac:spMkLst>
            <pc:docMk/>
            <pc:sldMk cId="2962174692" sldId="576"/>
            <ac:spMk id="59" creationId="{692E852E-8388-FD0A-3F45-86C67FAE9DCB}"/>
          </ac:spMkLst>
        </pc:spChg>
        <pc:spChg chg="mod">
          <ac:chgData name="Cannell, Michael B" userId="df291291-9ac9-42c2-a976-062f6e2ad9da" providerId="ADAL" clId="{0DDD6F53-13EB-F44C-890D-305B6CD9F211}" dt="2022-09-26T20:28:12.303" v="19" actId="2711"/>
          <ac:spMkLst>
            <pc:docMk/>
            <pc:sldMk cId="2962174692" sldId="576"/>
            <ac:spMk id="60" creationId="{08656AE9-15D2-EFDF-79DE-C9E1B4C1D69A}"/>
          </ac:spMkLst>
        </pc:spChg>
        <pc:spChg chg="mod">
          <ac:chgData name="Cannell, Michael B" userId="df291291-9ac9-42c2-a976-062f6e2ad9da" providerId="ADAL" clId="{0DDD6F53-13EB-F44C-890D-305B6CD9F211}" dt="2022-09-26T20:28:12.303" v="19" actId="2711"/>
          <ac:spMkLst>
            <pc:docMk/>
            <pc:sldMk cId="2962174692" sldId="576"/>
            <ac:spMk id="61" creationId="{88C08AD2-2B10-1199-BE1D-67EEBC81228B}"/>
          </ac:spMkLst>
        </pc:spChg>
        <pc:spChg chg="mod">
          <ac:chgData name="Cannell, Michael B" userId="df291291-9ac9-42c2-a976-062f6e2ad9da" providerId="ADAL" clId="{0DDD6F53-13EB-F44C-890D-305B6CD9F211}" dt="2022-09-26T20:28:12.303" v="19" actId="2711"/>
          <ac:spMkLst>
            <pc:docMk/>
            <pc:sldMk cId="2962174692" sldId="576"/>
            <ac:spMk id="62" creationId="{4CDD4CAA-7354-9E6F-8B0B-08C0E5E86E33}"/>
          </ac:spMkLst>
        </pc:spChg>
        <pc:spChg chg="mod">
          <ac:chgData name="Cannell, Michael B" userId="df291291-9ac9-42c2-a976-062f6e2ad9da" providerId="ADAL" clId="{0DDD6F53-13EB-F44C-890D-305B6CD9F211}" dt="2022-09-26T20:28:12.303" v="19" actId="2711"/>
          <ac:spMkLst>
            <pc:docMk/>
            <pc:sldMk cId="2962174692" sldId="576"/>
            <ac:spMk id="63" creationId="{C4DE3C8E-1472-C318-B0AD-74444F214182}"/>
          </ac:spMkLst>
        </pc:spChg>
        <pc:spChg chg="mod">
          <ac:chgData name="Cannell, Michael B" userId="df291291-9ac9-42c2-a976-062f6e2ad9da" providerId="ADAL" clId="{0DDD6F53-13EB-F44C-890D-305B6CD9F211}" dt="2022-09-26T20:28:12.303" v="19" actId="2711"/>
          <ac:spMkLst>
            <pc:docMk/>
            <pc:sldMk cId="2962174692" sldId="576"/>
            <ac:spMk id="64" creationId="{B54BF5EF-3CED-EC34-A72E-64CB069809F3}"/>
          </ac:spMkLst>
        </pc:spChg>
        <pc:spChg chg="mod">
          <ac:chgData name="Cannell, Michael B" userId="df291291-9ac9-42c2-a976-062f6e2ad9da" providerId="ADAL" clId="{0DDD6F53-13EB-F44C-890D-305B6CD9F211}" dt="2022-09-26T20:28:12.303" v="19" actId="2711"/>
          <ac:spMkLst>
            <pc:docMk/>
            <pc:sldMk cId="2962174692" sldId="576"/>
            <ac:spMk id="65" creationId="{80A40FEB-CFB7-B152-B23A-5D6B23F5672E}"/>
          </ac:spMkLst>
        </pc:spChg>
        <pc:spChg chg="mod">
          <ac:chgData name="Cannell, Michael B" userId="df291291-9ac9-42c2-a976-062f6e2ad9da" providerId="ADAL" clId="{0DDD6F53-13EB-F44C-890D-305B6CD9F211}" dt="2022-09-26T20:28:12.303" v="19" actId="2711"/>
          <ac:spMkLst>
            <pc:docMk/>
            <pc:sldMk cId="2962174692" sldId="576"/>
            <ac:spMk id="66" creationId="{38090D8C-08CE-564B-B90A-4B6CB580A91D}"/>
          </ac:spMkLst>
        </pc:spChg>
        <pc:spChg chg="mod">
          <ac:chgData name="Cannell, Michael B" userId="df291291-9ac9-42c2-a976-062f6e2ad9da" providerId="ADAL" clId="{0DDD6F53-13EB-F44C-890D-305B6CD9F211}" dt="2022-09-26T20:28:12.303" v="19" actId="2711"/>
          <ac:spMkLst>
            <pc:docMk/>
            <pc:sldMk cId="2962174692" sldId="576"/>
            <ac:spMk id="67" creationId="{D0F2F976-9566-9137-CD07-86DA829A5151}"/>
          </ac:spMkLst>
        </pc:spChg>
        <pc:spChg chg="mod">
          <ac:chgData name="Cannell, Michael B" userId="df291291-9ac9-42c2-a976-062f6e2ad9da" providerId="ADAL" clId="{0DDD6F53-13EB-F44C-890D-305B6CD9F211}" dt="2022-09-26T20:28:12.303" v="19" actId="2711"/>
          <ac:spMkLst>
            <pc:docMk/>
            <pc:sldMk cId="2962174692" sldId="576"/>
            <ac:spMk id="68" creationId="{BC143064-030A-5758-01F7-414B0A925DAA}"/>
          </ac:spMkLst>
        </pc:spChg>
        <pc:spChg chg="mod">
          <ac:chgData name="Cannell, Michael B" userId="df291291-9ac9-42c2-a976-062f6e2ad9da" providerId="ADAL" clId="{0DDD6F53-13EB-F44C-890D-305B6CD9F211}" dt="2022-09-26T20:28:12.303" v="19" actId="2711"/>
          <ac:spMkLst>
            <pc:docMk/>
            <pc:sldMk cId="2962174692" sldId="576"/>
            <ac:spMk id="69" creationId="{084ABC70-DD5A-79FA-44C2-DEF5958164F3}"/>
          </ac:spMkLst>
        </pc:spChg>
        <pc:spChg chg="mod">
          <ac:chgData name="Cannell, Michael B" userId="df291291-9ac9-42c2-a976-062f6e2ad9da" providerId="ADAL" clId="{0DDD6F53-13EB-F44C-890D-305B6CD9F211}" dt="2022-09-26T20:28:12.303" v="19" actId="2711"/>
          <ac:spMkLst>
            <pc:docMk/>
            <pc:sldMk cId="2962174692" sldId="576"/>
            <ac:spMk id="70" creationId="{058937A6-BEF9-9657-BCAE-C6876A94FD7E}"/>
          </ac:spMkLst>
        </pc:spChg>
        <pc:spChg chg="mod">
          <ac:chgData name="Cannell, Michael B" userId="df291291-9ac9-42c2-a976-062f6e2ad9da" providerId="ADAL" clId="{0DDD6F53-13EB-F44C-890D-305B6CD9F211}" dt="2022-09-26T20:28:12.303" v="19" actId="2711"/>
          <ac:spMkLst>
            <pc:docMk/>
            <pc:sldMk cId="2962174692" sldId="576"/>
            <ac:spMk id="71" creationId="{712B08F5-4CDC-9102-9ABB-8B2EC595FC06}"/>
          </ac:spMkLst>
        </pc:spChg>
        <pc:spChg chg="mod">
          <ac:chgData name="Cannell, Michael B" userId="df291291-9ac9-42c2-a976-062f6e2ad9da" providerId="ADAL" clId="{0DDD6F53-13EB-F44C-890D-305B6CD9F211}" dt="2022-09-26T20:28:12.303" v="19" actId="2711"/>
          <ac:spMkLst>
            <pc:docMk/>
            <pc:sldMk cId="2962174692" sldId="576"/>
            <ac:spMk id="72" creationId="{CDBE0743-036C-71CE-69A2-3DF3477AB2BA}"/>
          </ac:spMkLst>
        </pc:spChg>
        <pc:spChg chg="mod">
          <ac:chgData name="Cannell, Michael B" userId="df291291-9ac9-42c2-a976-062f6e2ad9da" providerId="ADAL" clId="{0DDD6F53-13EB-F44C-890D-305B6CD9F211}" dt="2022-09-26T20:28:12.303" v="19" actId="2711"/>
          <ac:spMkLst>
            <pc:docMk/>
            <pc:sldMk cId="2962174692" sldId="576"/>
            <ac:spMk id="73" creationId="{AAF30CC0-0888-C684-B92A-4AB71453D291}"/>
          </ac:spMkLst>
        </pc:spChg>
        <pc:spChg chg="mod">
          <ac:chgData name="Cannell, Michael B" userId="df291291-9ac9-42c2-a976-062f6e2ad9da" providerId="ADAL" clId="{0DDD6F53-13EB-F44C-890D-305B6CD9F211}" dt="2022-09-26T20:28:12.303" v="19" actId="2711"/>
          <ac:spMkLst>
            <pc:docMk/>
            <pc:sldMk cId="2962174692" sldId="576"/>
            <ac:spMk id="74" creationId="{DEAC1337-6E2F-C6B2-769B-3814829DB49F}"/>
          </ac:spMkLst>
        </pc:spChg>
        <pc:spChg chg="mod">
          <ac:chgData name="Cannell, Michael B" userId="df291291-9ac9-42c2-a976-062f6e2ad9da" providerId="ADAL" clId="{0DDD6F53-13EB-F44C-890D-305B6CD9F211}" dt="2022-09-26T20:28:12.303" v="19" actId="2711"/>
          <ac:spMkLst>
            <pc:docMk/>
            <pc:sldMk cId="2962174692" sldId="576"/>
            <ac:spMk id="75" creationId="{8BA73DEF-A375-FAA5-F7C8-8577E6321686}"/>
          </ac:spMkLst>
        </pc:spChg>
        <pc:spChg chg="mod">
          <ac:chgData name="Cannell, Michael B" userId="df291291-9ac9-42c2-a976-062f6e2ad9da" providerId="ADAL" clId="{0DDD6F53-13EB-F44C-890D-305B6CD9F211}" dt="2022-09-26T20:28:12.303" v="19" actId="2711"/>
          <ac:spMkLst>
            <pc:docMk/>
            <pc:sldMk cId="2962174692" sldId="576"/>
            <ac:spMk id="76" creationId="{81F491D7-77F7-16AA-762C-28253A6A08BC}"/>
          </ac:spMkLst>
        </pc:spChg>
      </pc:sldChg>
      <pc:sldMasterChg chg="modSp modSldLayout">
        <pc:chgData name="Cannell, Michael B" userId="df291291-9ac9-42c2-a976-062f6e2ad9da" providerId="ADAL" clId="{0DDD6F53-13EB-F44C-890D-305B6CD9F211}" dt="2022-09-26T20:25:15.510" v="1" actId="2711"/>
        <pc:sldMasterMkLst>
          <pc:docMk/>
          <pc:sldMasterMk cId="1727057295" sldId="2147483648"/>
        </pc:sldMasterMkLst>
        <pc:spChg chg="mod">
          <ac:chgData name="Cannell, Michael B" userId="df291291-9ac9-42c2-a976-062f6e2ad9da" providerId="ADAL" clId="{0DDD6F53-13EB-F44C-890D-305B6CD9F211}" dt="2022-09-26T20:25:00.738" v="0" actId="2711"/>
          <ac:spMkLst>
            <pc:docMk/>
            <pc:sldMasterMk cId="1727057295" sldId="2147483648"/>
            <ac:spMk id="2" creationId="{30784744-631A-304D-B8E4-A7E64F5E1EAA}"/>
          </ac:spMkLst>
        </pc:spChg>
        <pc:spChg chg="mod">
          <ac:chgData name="Cannell, Michael B" userId="df291291-9ac9-42c2-a976-062f6e2ad9da" providerId="ADAL" clId="{0DDD6F53-13EB-F44C-890D-305B6CD9F211}" dt="2022-09-26T20:25:00.738" v="0" actId="2711"/>
          <ac:spMkLst>
            <pc:docMk/>
            <pc:sldMasterMk cId="1727057295" sldId="2147483648"/>
            <ac:spMk id="3" creationId="{6AD9E45E-CF58-8D4F-874A-680DF1190FE6}"/>
          </ac:spMkLst>
        </pc:spChg>
        <pc:spChg chg="mod">
          <ac:chgData name="Cannell, Michael B" userId="df291291-9ac9-42c2-a976-062f6e2ad9da" providerId="ADAL" clId="{0DDD6F53-13EB-F44C-890D-305B6CD9F211}" dt="2022-09-26T20:25:00.738" v="0" actId="2711"/>
          <ac:spMkLst>
            <pc:docMk/>
            <pc:sldMasterMk cId="1727057295" sldId="2147483648"/>
            <ac:spMk id="4" creationId="{124D688D-CC05-A148-A0DE-E736536537A7}"/>
          </ac:spMkLst>
        </pc:spChg>
        <pc:spChg chg="mod">
          <ac:chgData name="Cannell, Michael B" userId="df291291-9ac9-42c2-a976-062f6e2ad9da" providerId="ADAL" clId="{0DDD6F53-13EB-F44C-890D-305B6CD9F211}" dt="2022-09-26T20:25:00.738" v="0" actId="2711"/>
          <ac:spMkLst>
            <pc:docMk/>
            <pc:sldMasterMk cId="1727057295" sldId="2147483648"/>
            <ac:spMk id="5" creationId="{0B6CFD79-FF39-FD43-96F3-2FF7A241366A}"/>
          </ac:spMkLst>
        </pc:spChg>
        <pc:spChg chg="mod">
          <ac:chgData name="Cannell, Michael B" userId="df291291-9ac9-42c2-a976-062f6e2ad9da" providerId="ADAL" clId="{0DDD6F53-13EB-F44C-890D-305B6CD9F211}" dt="2022-09-26T20:25:00.738" v="0" actId="2711"/>
          <ac:spMkLst>
            <pc:docMk/>
            <pc:sldMasterMk cId="1727057295" sldId="2147483648"/>
            <ac:spMk id="6" creationId="{C8AF7D88-397F-A148-8BED-AC7D7C808485}"/>
          </ac:spMkLst>
        </pc:spChg>
        <pc:sldLayoutChg chg="modSp">
          <pc:chgData name="Cannell, Michael B" userId="df291291-9ac9-42c2-a976-062f6e2ad9da" providerId="ADAL" clId="{0DDD6F53-13EB-F44C-890D-305B6CD9F211}" dt="2022-09-26T20:25:15.510" v="1" actId="2711"/>
          <pc:sldLayoutMkLst>
            <pc:docMk/>
            <pc:sldMasterMk cId="1727057295" sldId="2147483648"/>
            <pc:sldLayoutMk cId="3329758781" sldId="2147483649"/>
          </pc:sldLayoutMkLst>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2" creationId="{F5A9BB75-FF5D-844E-BFC9-8F0715CE7F77}"/>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3" creationId="{A4AA6A52-7848-4D41-A248-BAC7E40C801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4" creationId="{3AEA2B42-7B75-6343-901D-677B4F75D5F8}"/>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5" creationId="{994107FA-AD03-4C46-834B-7B3B9EA3B3E3}"/>
            </ac:spMkLst>
          </pc:spChg>
          <pc:spChg chg="mod">
            <ac:chgData name="Cannell, Michael B" userId="df291291-9ac9-42c2-a976-062f6e2ad9da" providerId="ADAL" clId="{0DDD6F53-13EB-F44C-890D-305B6CD9F211}" dt="2022-09-26T20:25:15.510" v="1" actId="2711"/>
            <ac:spMkLst>
              <pc:docMk/>
              <pc:sldMasterMk cId="1727057295" sldId="2147483648"/>
              <pc:sldLayoutMk cId="3329758781" sldId="2147483649"/>
              <ac:spMk id="6" creationId="{CF8ADA1F-62D1-7441-AFCE-44350B54B0E1}"/>
            </ac:spMkLst>
          </pc:spChg>
        </pc:sldLayoutChg>
      </pc:sldMasterChg>
    </pc:docChg>
  </pc:docChgLst>
  <pc:docChgLst>
    <pc:chgData name="Cannell, Michael B" userId="df291291-9ac9-42c2-a976-062f6e2ad9da" providerId="ADAL" clId="{CED01DEE-7A96-6249-90FD-D24DC4C57FB4}"/>
    <pc:docChg chg="undo redo custSel addSld delSld modSld">
      <pc:chgData name="Cannell, Michael B" userId="df291291-9ac9-42c2-a976-062f6e2ad9da" providerId="ADAL" clId="{CED01DEE-7A96-6249-90FD-D24DC4C57FB4}" dt="2022-09-13T17:15:06.195" v="1409" actId="1076"/>
      <pc:docMkLst>
        <pc:docMk/>
      </pc:docMkLst>
      <pc:sldChg chg="addSp delSp modSp new mod modClrScheme chgLayout modNotesTx">
        <pc:chgData name="Cannell, Michael B" userId="df291291-9ac9-42c2-a976-062f6e2ad9da" providerId="ADAL" clId="{CED01DEE-7A96-6249-90FD-D24DC4C57FB4}" dt="2022-09-13T15:33:08.548" v="262" actId="1076"/>
        <pc:sldMkLst>
          <pc:docMk/>
          <pc:sldMk cId="4044062009" sldId="512"/>
        </pc:sldMkLst>
        <pc:spChg chg="add mod">
          <ac:chgData name="Cannell, Michael B" userId="df291291-9ac9-42c2-a976-062f6e2ad9da" providerId="ADAL" clId="{CED01DEE-7A96-6249-90FD-D24DC4C57FB4}" dt="2022-09-13T15:31:01.145" v="241" actId="207"/>
          <ac:spMkLst>
            <pc:docMk/>
            <pc:sldMk cId="4044062009" sldId="512"/>
            <ac:spMk id="7" creationId="{B04B5FAD-FDD9-30CC-5D1C-BEB61A2A39A8}"/>
          </ac:spMkLst>
        </pc:spChg>
        <pc:spChg chg="add mod">
          <ac:chgData name="Cannell, Michael B" userId="df291291-9ac9-42c2-a976-062f6e2ad9da" providerId="ADAL" clId="{CED01DEE-7A96-6249-90FD-D24DC4C57FB4}" dt="2022-09-13T15:26:24.848" v="167" actId="408"/>
          <ac:spMkLst>
            <pc:docMk/>
            <pc:sldMk cId="4044062009" sldId="512"/>
            <ac:spMk id="8" creationId="{F0AEC61A-366E-C316-9549-B424FE97DC81}"/>
          </ac:spMkLst>
        </pc:spChg>
        <pc:spChg chg="add mod">
          <ac:chgData name="Cannell, Michael B" userId="df291291-9ac9-42c2-a976-062f6e2ad9da" providerId="ADAL" clId="{CED01DEE-7A96-6249-90FD-D24DC4C57FB4}" dt="2022-09-13T15:26:24.848" v="167" actId="408"/>
          <ac:spMkLst>
            <pc:docMk/>
            <pc:sldMk cId="4044062009" sldId="512"/>
            <ac:spMk id="9" creationId="{517F9297-7465-7172-5EF7-63AA614E2D8B}"/>
          </ac:spMkLst>
        </pc:spChg>
        <pc:spChg chg="add mod">
          <ac:chgData name="Cannell, Michael B" userId="df291291-9ac9-42c2-a976-062f6e2ad9da" providerId="ADAL" clId="{CED01DEE-7A96-6249-90FD-D24DC4C57FB4}" dt="2022-09-13T15:26:24.848" v="167" actId="408"/>
          <ac:spMkLst>
            <pc:docMk/>
            <pc:sldMk cId="4044062009" sldId="512"/>
            <ac:spMk id="10" creationId="{D0C6B1AB-7AA9-2045-4671-D9A6C79C37D4}"/>
          </ac:spMkLst>
        </pc:spChg>
        <pc:spChg chg="add mod">
          <ac:chgData name="Cannell, Michael B" userId="df291291-9ac9-42c2-a976-062f6e2ad9da" providerId="ADAL" clId="{CED01DEE-7A96-6249-90FD-D24DC4C57FB4}" dt="2022-09-13T15:26:24.848" v="167" actId="408"/>
          <ac:spMkLst>
            <pc:docMk/>
            <pc:sldMk cId="4044062009" sldId="512"/>
            <ac:spMk id="11" creationId="{DEABC989-14C6-9547-3725-5DC237AA82AD}"/>
          </ac:spMkLst>
        </pc:spChg>
        <pc:spChg chg="add mod">
          <ac:chgData name="Cannell, Michael B" userId="df291291-9ac9-42c2-a976-062f6e2ad9da" providerId="ADAL" clId="{CED01DEE-7A96-6249-90FD-D24DC4C57FB4}" dt="2022-09-13T15:31:23.375" v="244" actId="20577"/>
          <ac:spMkLst>
            <pc:docMk/>
            <pc:sldMk cId="4044062009" sldId="512"/>
            <ac:spMk id="12" creationId="{C02CA5BF-AC1B-4CF6-8442-4D7861D88235}"/>
          </ac:spMkLst>
        </pc:spChg>
        <pc:spChg chg="add mod">
          <ac:chgData name="Cannell, Michael B" userId="df291291-9ac9-42c2-a976-062f6e2ad9da" providerId="ADAL" clId="{CED01DEE-7A96-6249-90FD-D24DC4C57FB4}" dt="2022-09-13T15:30:17.287" v="236" actId="465"/>
          <ac:spMkLst>
            <pc:docMk/>
            <pc:sldMk cId="4044062009" sldId="512"/>
            <ac:spMk id="13" creationId="{AEC6ACAF-E8A7-5686-414D-C3BE22DDB7C0}"/>
          </ac:spMkLst>
        </pc:spChg>
        <pc:spChg chg="add mod">
          <ac:chgData name="Cannell, Michael B" userId="df291291-9ac9-42c2-a976-062f6e2ad9da" providerId="ADAL" clId="{CED01DEE-7A96-6249-90FD-D24DC4C57FB4}" dt="2022-09-13T15:31:01.528" v="242" actId="207"/>
          <ac:spMkLst>
            <pc:docMk/>
            <pc:sldMk cId="4044062009" sldId="512"/>
            <ac:spMk id="14" creationId="{EA7C0330-C6B4-8A45-BE0C-93359C2653DB}"/>
          </ac:spMkLst>
        </pc:spChg>
        <pc:spChg chg="add mod">
          <ac:chgData name="Cannell, Michael B" userId="df291291-9ac9-42c2-a976-062f6e2ad9da" providerId="ADAL" clId="{CED01DEE-7A96-6249-90FD-D24DC4C57FB4}" dt="2022-09-13T15:30:17.287" v="236" actId="465"/>
          <ac:spMkLst>
            <pc:docMk/>
            <pc:sldMk cId="4044062009" sldId="512"/>
            <ac:spMk id="16" creationId="{A41CB5D5-1135-795B-F3D6-2014AF6BBB5F}"/>
          </ac:spMkLst>
        </pc:spChg>
        <pc:spChg chg="add mod">
          <ac:chgData name="Cannell, Michael B" userId="df291291-9ac9-42c2-a976-062f6e2ad9da" providerId="ADAL" clId="{CED01DEE-7A96-6249-90FD-D24DC4C57FB4}" dt="2022-09-13T15:30:17.287" v="236" actId="465"/>
          <ac:spMkLst>
            <pc:docMk/>
            <pc:sldMk cId="4044062009" sldId="512"/>
            <ac:spMk id="17" creationId="{81B52CEB-C865-7303-97D4-38BA135DCBF1}"/>
          </ac:spMkLst>
        </pc:spChg>
        <pc:spChg chg="add mod">
          <ac:chgData name="Cannell, Michael B" userId="df291291-9ac9-42c2-a976-062f6e2ad9da" providerId="ADAL" clId="{CED01DEE-7A96-6249-90FD-D24DC4C57FB4}" dt="2022-09-13T15:30:17.287" v="236" actId="465"/>
          <ac:spMkLst>
            <pc:docMk/>
            <pc:sldMk cId="4044062009" sldId="512"/>
            <ac:spMk id="18" creationId="{AE05A2DD-280F-6DFF-1EE4-1BCD881EB68B}"/>
          </ac:spMkLst>
        </pc:spChg>
        <pc:spChg chg="add mod ord">
          <ac:chgData name="Cannell, Michael B" userId="df291291-9ac9-42c2-a976-062f6e2ad9da" providerId="ADAL" clId="{CED01DEE-7A96-6249-90FD-D24DC4C57FB4}" dt="2022-09-13T15:30:04.555" v="235" actId="20577"/>
          <ac:spMkLst>
            <pc:docMk/>
            <pc:sldMk cId="4044062009" sldId="512"/>
            <ac:spMk id="19" creationId="{9AB5D993-568C-941C-6FC5-DFEABDC545DE}"/>
          </ac:spMkLst>
        </pc:spChg>
        <pc:spChg chg="add del mod ord">
          <ac:chgData name="Cannell, Michael B" userId="df291291-9ac9-42c2-a976-062f6e2ad9da" providerId="ADAL" clId="{CED01DEE-7A96-6249-90FD-D24DC4C57FB4}" dt="2022-09-13T15:29:08.484" v="197" actId="478"/>
          <ac:spMkLst>
            <pc:docMk/>
            <pc:sldMk cId="4044062009" sldId="512"/>
            <ac:spMk id="20" creationId="{D0088BDE-2979-F069-DAA5-FD86F4CCC7C4}"/>
          </ac:spMkLst>
        </pc:spChg>
        <pc:spChg chg="add mod">
          <ac:chgData name="Cannell, Michael B" userId="df291291-9ac9-42c2-a976-062f6e2ad9da" providerId="ADAL" clId="{CED01DEE-7A96-6249-90FD-D24DC4C57FB4}" dt="2022-09-13T15:32:08.575" v="252" actId="1076"/>
          <ac:spMkLst>
            <pc:docMk/>
            <pc:sldMk cId="4044062009" sldId="512"/>
            <ac:spMk id="22" creationId="{B6F7D0D0-1C09-A1BF-9979-87FB29AC42EF}"/>
          </ac:spMkLst>
        </pc:spChg>
        <pc:spChg chg="add mod">
          <ac:chgData name="Cannell, Michael B" userId="df291291-9ac9-42c2-a976-062f6e2ad9da" providerId="ADAL" clId="{CED01DEE-7A96-6249-90FD-D24DC4C57FB4}" dt="2022-09-13T15:32:54.606" v="260" actId="1076"/>
          <ac:spMkLst>
            <pc:docMk/>
            <pc:sldMk cId="4044062009" sldId="512"/>
            <ac:spMk id="23" creationId="{E05E5324-271E-3FBE-9D1C-1BAC9C3C176D}"/>
          </ac:spMkLst>
        </pc:spChg>
        <pc:spChg chg="add mod">
          <ac:chgData name="Cannell, Michael B" userId="df291291-9ac9-42c2-a976-062f6e2ad9da" providerId="ADAL" clId="{CED01DEE-7A96-6249-90FD-D24DC4C57FB4}" dt="2022-09-13T15:33:01.342" v="261" actId="1076"/>
          <ac:spMkLst>
            <pc:docMk/>
            <pc:sldMk cId="4044062009" sldId="512"/>
            <ac:spMk id="24" creationId="{E0940DFA-7D08-2C26-4B63-BE99D1C8ABBE}"/>
          </ac:spMkLst>
        </pc:spChg>
        <pc:spChg chg="add mod">
          <ac:chgData name="Cannell, Michael B" userId="df291291-9ac9-42c2-a976-062f6e2ad9da" providerId="ADAL" clId="{CED01DEE-7A96-6249-90FD-D24DC4C57FB4}" dt="2022-09-13T15:33:08.548" v="262" actId="1076"/>
          <ac:spMkLst>
            <pc:docMk/>
            <pc:sldMk cId="4044062009" sldId="512"/>
            <ac:spMk id="25" creationId="{9F2DD090-D47D-F1C1-21CB-7E682D5CAC4E}"/>
          </ac:spMkLst>
        </pc:spChg>
        <pc:grpChg chg="add del mod">
          <ac:chgData name="Cannell, Michael B" userId="df291291-9ac9-42c2-a976-062f6e2ad9da" providerId="ADAL" clId="{CED01DEE-7A96-6249-90FD-D24DC4C57FB4}" dt="2022-09-13T15:23:19.857" v="54" actId="165"/>
          <ac:grpSpMkLst>
            <pc:docMk/>
            <pc:sldMk cId="4044062009" sldId="512"/>
            <ac:grpSpMk id="6" creationId="{C9915451-A0C3-41D0-EAD0-15C1144716BD}"/>
          </ac:grpSpMkLst>
        </pc:grpChg>
        <pc:cxnChg chg="add mod topLvl">
          <ac:chgData name="Cannell, Michael B" userId="df291291-9ac9-42c2-a976-062f6e2ad9da" providerId="ADAL" clId="{CED01DEE-7A96-6249-90FD-D24DC4C57FB4}" dt="2022-09-13T15:30:25.829" v="238" actId="1038"/>
          <ac:cxnSpMkLst>
            <pc:docMk/>
            <pc:sldMk cId="4044062009" sldId="512"/>
            <ac:cxnSpMk id="3" creationId="{82841B5A-1A52-A9FD-658A-739E1B08FE03}"/>
          </ac:cxnSpMkLst>
        </pc:cxnChg>
        <pc:cxnChg chg="add mod topLvl">
          <ac:chgData name="Cannell, Michael B" userId="df291291-9ac9-42c2-a976-062f6e2ad9da" providerId="ADAL" clId="{CED01DEE-7A96-6249-90FD-D24DC4C57FB4}" dt="2022-09-13T15:31:31.264" v="245" actId="692"/>
          <ac:cxnSpMkLst>
            <pc:docMk/>
            <pc:sldMk cId="4044062009" sldId="512"/>
            <ac:cxnSpMk id="5" creationId="{DAD04491-881A-B525-2992-254F3DE30DC6}"/>
          </ac:cxnSpMkLst>
        </pc:cxnChg>
      </pc:sldChg>
      <pc:sldChg chg="modSp add mod">
        <pc:chgData name="Cannell, Michael B" userId="df291291-9ac9-42c2-a976-062f6e2ad9da" providerId="ADAL" clId="{CED01DEE-7A96-6249-90FD-D24DC4C57FB4}" dt="2022-09-13T15:33:58.734" v="271" actId="20577"/>
        <pc:sldMkLst>
          <pc:docMk/>
          <pc:sldMk cId="2664354963" sldId="513"/>
        </pc:sldMkLst>
        <pc:spChg chg="mod">
          <ac:chgData name="Cannell, Michael B" userId="df291291-9ac9-42c2-a976-062f6e2ad9da" providerId="ADAL" clId="{CED01DEE-7A96-6249-90FD-D24DC4C57FB4}" dt="2022-09-13T15:33:58.734" v="271" actId="20577"/>
          <ac:spMkLst>
            <pc:docMk/>
            <pc:sldMk cId="2664354963" sldId="513"/>
            <ac:spMk id="7" creationId="{B04B5FAD-FDD9-30CC-5D1C-BEB61A2A39A8}"/>
          </ac:spMkLst>
        </pc:spChg>
        <pc:spChg chg="mod">
          <ac:chgData name="Cannell, Michael B" userId="df291291-9ac9-42c2-a976-062f6e2ad9da" providerId="ADAL" clId="{CED01DEE-7A96-6249-90FD-D24DC4C57FB4}" dt="2022-09-13T15:33:44.972" v="264" actId="1076"/>
          <ac:spMkLst>
            <pc:docMk/>
            <pc:sldMk cId="2664354963" sldId="513"/>
            <ac:spMk id="23" creationId="{E05E5324-271E-3FBE-9D1C-1BAC9C3C176D}"/>
          </ac:spMkLst>
        </pc:spChg>
        <pc:spChg chg="mod">
          <ac:chgData name="Cannell, Michael B" userId="df291291-9ac9-42c2-a976-062f6e2ad9da" providerId="ADAL" clId="{CED01DEE-7A96-6249-90FD-D24DC4C57FB4}" dt="2022-09-13T15:33:50.056" v="265" actId="1076"/>
          <ac:spMkLst>
            <pc:docMk/>
            <pc:sldMk cId="2664354963" sldId="513"/>
            <ac:spMk id="24" creationId="{E0940DFA-7D08-2C26-4B63-BE99D1C8ABBE}"/>
          </ac:spMkLst>
        </pc:spChg>
        <pc:spChg chg="mod">
          <ac:chgData name="Cannell, Michael B" userId="df291291-9ac9-42c2-a976-062f6e2ad9da" providerId="ADAL" clId="{CED01DEE-7A96-6249-90FD-D24DC4C57FB4}" dt="2022-09-13T15:33:55.058" v="266" actId="1076"/>
          <ac:spMkLst>
            <pc:docMk/>
            <pc:sldMk cId="2664354963" sldId="513"/>
            <ac:spMk id="25" creationId="{9F2DD090-D47D-F1C1-21CB-7E682D5CAC4E}"/>
          </ac:spMkLst>
        </pc:spChg>
      </pc:sldChg>
      <pc:sldChg chg="addSp delSp modSp add mod modNotesTx">
        <pc:chgData name="Cannell, Michael B" userId="df291291-9ac9-42c2-a976-062f6e2ad9da" providerId="ADAL" clId="{CED01DEE-7A96-6249-90FD-D24DC4C57FB4}" dt="2022-09-13T16:08:17.913" v="1328" actId="20577"/>
        <pc:sldMkLst>
          <pc:docMk/>
          <pc:sldMk cId="4090510521" sldId="514"/>
        </pc:sldMkLst>
        <pc:spChg chg="add del mod">
          <ac:chgData name="Cannell, Michael B" userId="df291291-9ac9-42c2-a976-062f6e2ad9da" providerId="ADAL" clId="{CED01DEE-7A96-6249-90FD-D24DC4C57FB4}" dt="2022-09-13T15:38:27.946" v="274" actId="478"/>
          <ac:spMkLst>
            <pc:docMk/>
            <pc:sldMk cId="4090510521" sldId="514"/>
            <ac:spMk id="4" creationId="{1C4ABD37-A323-64BB-5BF1-0495FD2AA2FF}"/>
          </ac:spMkLst>
        </pc:spChg>
        <pc:spChg chg="mod">
          <ac:chgData name="Cannell, Michael B" userId="df291291-9ac9-42c2-a976-062f6e2ad9da" providerId="ADAL" clId="{CED01DEE-7A96-6249-90FD-D24DC4C57FB4}" dt="2022-09-13T15:49:49.191" v="1105" actId="1076"/>
          <ac:spMkLst>
            <pc:docMk/>
            <pc:sldMk cId="4090510521" sldId="514"/>
            <ac:spMk id="7" creationId="{B04B5FAD-FDD9-30CC-5D1C-BEB61A2A39A8}"/>
          </ac:spMkLst>
        </pc:spChg>
        <pc:spChg chg="mod">
          <ac:chgData name="Cannell, Michael B" userId="df291291-9ac9-42c2-a976-062f6e2ad9da" providerId="ADAL" clId="{CED01DEE-7A96-6249-90FD-D24DC4C57FB4}" dt="2022-09-13T15:46:24.208" v="911" actId="408"/>
          <ac:spMkLst>
            <pc:docMk/>
            <pc:sldMk cId="4090510521" sldId="514"/>
            <ac:spMk id="8" creationId="{F0AEC61A-366E-C316-9549-B424FE97DC81}"/>
          </ac:spMkLst>
        </pc:spChg>
        <pc:spChg chg="mod">
          <ac:chgData name="Cannell, Michael B" userId="df291291-9ac9-42c2-a976-062f6e2ad9da" providerId="ADAL" clId="{CED01DEE-7A96-6249-90FD-D24DC4C57FB4}" dt="2022-09-13T15:46:24.208" v="911" actId="408"/>
          <ac:spMkLst>
            <pc:docMk/>
            <pc:sldMk cId="4090510521" sldId="514"/>
            <ac:spMk id="9" creationId="{517F9297-7465-7172-5EF7-63AA614E2D8B}"/>
          </ac:spMkLst>
        </pc:spChg>
        <pc:spChg chg="mod">
          <ac:chgData name="Cannell, Michael B" userId="df291291-9ac9-42c2-a976-062f6e2ad9da" providerId="ADAL" clId="{CED01DEE-7A96-6249-90FD-D24DC4C57FB4}" dt="2022-09-13T15:46:24.208" v="911" actId="408"/>
          <ac:spMkLst>
            <pc:docMk/>
            <pc:sldMk cId="4090510521" sldId="514"/>
            <ac:spMk id="10" creationId="{D0C6B1AB-7AA9-2045-4671-D9A6C79C37D4}"/>
          </ac:spMkLst>
        </pc:spChg>
        <pc:spChg chg="mod">
          <ac:chgData name="Cannell, Michael B" userId="df291291-9ac9-42c2-a976-062f6e2ad9da" providerId="ADAL" clId="{CED01DEE-7A96-6249-90FD-D24DC4C57FB4}" dt="2022-09-13T15:46:24.208" v="911" actId="408"/>
          <ac:spMkLst>
            <pc:docMk/>
            <pc:sldMk cId="4090510521" sldId="514"/>
            <ac:spMk id="11" creationId="{DEABC989-14C6-9547-3725-5DC237AA82AD}"/>
          </ac:spMkLst>
        </pc:spChg>
        <pc:spChg chg="mod">
          <ac:chgData name="Cannell, Michael B" userId="df291291-9ac9-42c2-a976-062f6e2ad9da" providerId="ADAL" clId="{CED01DEE-7A96-6249-90FD-D24DC4C57FB4}" dt="2022-09-13T15:46:24.208" v="911" actId="408"/>
          <ac:spMkLst>
            <pc:docMk/>
            <pc:sldMk cId="4090510521" sldId="514"/>
            <ac:spMk id="12" creationId="{C02CA5BF-AC1B-4CF6-8442-4D7861D88235}"/>
          </ac:spMkLst>
        </pc:spChg>
        <pc:spChg chg="mod">
          <ac:chgData name="Cannell, Michael B" userId="df291291-9ac9-42c2-a976-062f6e2ad9da" providerId="ADAL" clId="{CED01DEE-7A96-6249-90FD-D24DC4C57FB4}" dt="2022-09-13T15:43:01.025" v="842" actId="465"/>
          <ac:spMkLst>
            <pc:docMk/>
            <pc:sldMk cId="4090510521" sldId="514"/>
            <ac:spMk id="13" creationId="{AEC6ACAF-E8A7-5686-414D-C3BE22DDB7C0}"/>
          </ac:spMkLst>
        </pc:spChg>
        <pc:spChg chg="mod">
          <ac:chgData name="Cannell, Michael B" userId="df291291-9ac9-42c2-a976-062f6e2ad9da" providerId="ADAL" clId="{CED01DEE-7A96-6249-90FD-D24DC4C57FB4}" dt="2022-09-13T15:42:51.235" v="841" actId="1076"/>
          <ac:spMkLst>
            <pc:docMk/>
            <pc:sldMk cId="4090510521" sldId="514"/>
            <ac:spMk id="14" creationId="{EA7C0330-C6B4-8A45-BE0C-93359C2653DB}"/>
          </ac:spMkLst>
        </pc:spChg>
        <pc:spChg chg="add mod">
          <ac:chgData name="Cannell, Michael B" userId="df291291-9ac9-42c2-a976-062f6e2ad9da" providerId="ADAL" clId="{CED01DEE-7A96-6249-90FD-D24DC4C57FB4}" dt="2022-09-13T15:43:01.025" v="842" actId="465"/>
          <ac:spMkLst>
            <pc:docMk/>
            <pc:sldMk cId="4090510521" sldId="514"/>
            <ac:spMk id="15" creationId="{804EB03E-CA73-4345-44C6-1E7C086D48A8}"/>
          </ac:spMkLst>
        </pc:spChg>
        <pc:spChg chg="del">
          <ac:chgData name="Cannell, Michael B" userId="df291291-9ac9-42c2-a976-062f6e2ad9da" providerId="ADAL" clId="{CED01DEE-7A96-6249-90FD-D24DC4C57FB4}" dt="2022-09-13T15:40:59.915" v="689" actId="478"/>
          <ac:spMkLst>
            <pc:docMk/>
            <pc:sldMk cId="4090510521" sldId="514"/>
            <ac:spMk id="16" creationId="{A41CB5D5-1135-795B-F3D6-2014AF6BBB5F}"/>
          </ac:spMkLst>
        </pc:spChg>
        <pc:spChg chg="del">
          <ac:chgData name="Cannell, Michael B" userId="df291291-9ac9-42c2-a976-062f6e2ad9da" providerId="ADAL" clId="{CED01DEE-7A96-6249-90FD-D24DC4C57FB4}" dt="2022-09-13T15:41:02.558" v="690" actId="478"/>
          <ac:spMkLst>
            <pc:docMk/>
            <pc:sldMk cId="4090510521" sldId="514"/>
            <ac:spMk id="17" creationId="{81B52CEB-C865-7303-97D4-38BA135DCBF1}"/>
          </ac:spMkLst>
        </pc:spChg>
        <pc:spChg chg="del">
          <ac:chgData name="Cannell, Michael B" userId="df291291-9ac9-42c2-a976-062f6e2ad9da" providerId="ADAL" clId="{CED01DEE-7A96-6249-90FD-D24DC4C57FB4}" dt="2022-09-13T15:41:04.318" v="691" actId="478"/>
          <ac:spMkLst>
            <pc:docMk/>
            <pc:sldMk cId="4090510521" sldId="514"/>
            <ac:spMk id="18" creationId="{AE05A2DD-280F-6DFF-1EE4-1BCD881EB68B}"/>
          </ac:spMkLst>
        </pc:spChg>
        <pc:spChg chg="del">
          <ac:chgData name="Cannell, Michael B" userId="df291291-9ac9-42c2-a976-062f6e2ad9da" providerId="ADAL" clId="{CED01DEE-7A96-6249-90FD-D24DC4C57FB4}" dt="2022-09-13T15:38:24.002" v="273" actId="478"/>
          <ac:spMkLst>
            <pc:docMk/>
            <pc:sldMk cId="4090510521" sldId="514"/>
            <ac:spMk id="19" creationId="{9AB5D993-568C-941C-6FC5-DFEABDC545DE}"/>
          </ac:spMkLst>
        </pc:spChg>
        <pc:spChg chg="add del mod">
          <ac:chgData name="Cannell, Michael B" userId="df291291-9ac9-42c2-a976-062f6e2ad9da" providerId="ADAL" clId="{CED01DEE-7A96-6249-90FD-D24DC4C57FB4}" dt="2022-09-13T15:42:47.861" v="839" actId="478"/>
          <ac:spMkLst>
            <pc:docMk/>
            <pc:sldMk cId="4090510521" sldId="514"/>
            <ac:spMk id="20" creationId="{34F8D6E9-ED5D-E6BC-F66E-EDC3178DFFF3}"/>
          </ac:spMkLst>
        </pc:spChg>
        <pc:spChg chg="add mod">
          <ac:chgData name="Cannell, Michael B" userId="df291291-9ac9-42c2-a976-062f6e2ad9da" providerId="ADAL" clId="{CED01DEE-7A96-6249-90FD-D24DC4C57FB4}" dt="2022-09-13T15:43:01.025" v="842" actId="465"/>
          <ac:spMkLst>
            <pc:docMk/>
            <pc:sldMk cId="4090510521" sldId="514"/>
            <ac:spMk id="21" creationId="{E384B5B2-1A3E-7D8A-10E1-884B7EC2E595}"/>
          </ac:spMkLst>
        </pc:spChg>
        <pc:spChg chg="del">
          <ac:chgData name="Cannell, Michael B" userId="df291291-9ac9-42c2-a976-062f6e2ad9da" providerId="ADAL" clId="{CED01DEE-7A96-6249-90FD-D24DC4C57FB4}" dt="2022-09-13T15:43:16.582" v="846" actId="478"/>
          <ac:spMkLst>
            <pc:docMk/>
            <pc:sldMk cId="4090510521" sldId="514"/>
            <ac:spMk id="22" creationId="{B6F7D0D0-1C09-A1BF-9979-87FB29AC42EF}"/>
          </ac:spMkLst>
        </pc:spChg>
        <pc:spChg chg="del">
          <ac:chgData name="Cannell, Michael B" userId="df291291-9ac9-42c2-a976-062f6e2ad9da" providerId="ADAL" clId="{CED01DEE-7A96-6249-90FD-D24DC4C57FB4}" dt="2022-09-13T15:43:15.477" v="845" actId="478"/>
          <ac:spMkLst>
            <pc:docMk/>
            <pc:sldMk cId="4090510521" sldId="514"/>
            <ac:spMk id="23" creationId="{E05E5324-271E-3FBE-9D1C-1BAC9C3C176D}"/>
          </ac:spMkLst>
        </pc:spChg>
        <pc:spChg chg="del">
          <ac:chgData name="Cannell, Michael B" userId="df291291-9ac9-42c2-a976-062f6e2ad9da" providerId="ADAL" clId="{CED01DEE-7A96-6249-90FD-D24DC4C57FB4}" dt="2022-09-13T15:43:14.542" v="844" actId="478"/>
          <ac:spMkLst>
            <pc:docMk/>
            <pc:sldMk cId="4090510521" sldId="514"/>
            <ac:spMk id="24" creationId="{E0940DFA-7D08-2C26-4B63-BE99D1C8ABBE}"/>
          </ac:spMkLst>
        </pc:spChg>
        <pc:spChg chg="del">
          <ac:chgData name="Cannell, Michael B" userId="df291291-9ac9-42c2-a976-062f6e2ad9da" providerId="ADAL" clId="{CED01DEE-7A96-6249-90FD-D24DC4C57FB4}" dt="2022-09-13T15:43:13.297" v="843" actId="478"/>
          <ac:spMkLst>
            <pc:docMk/>
            <pc:sldMk cId="4090510521" sldId="514"/>
            <ac:spMk id="25" creationId="{9F2DD090-D47D-F1C1-21CB-7E682D5CAC4E}"/>
          </ac:spMkLst>
        </pc:spChg>
        <pc:spChg chg="add mod">
          <ac:chgData name="Cannell, Michael B" userId="df291291-9ac9-42c2-a976-062f6e2ad9da" providerId="ADAL" clId="{CED01DEE-7A96-6249-90FD-D24DC4C57FB4}" dt="2022-09-13T15:43:01.025" v="842" actId="465"/>
          <ac:spMkLst>
            <pc:docMk/>
            <pc:sldMk cId="4090510521" sldId="514"/>
            <ac:spMk id="26" creationId="{BF27ED52-9A25-D3A6-45C3-552B4940D445}"/>
          </ac:spMkLst>
        </pc:spChg>
        <pc:spChg chg="add mod">
          <ac:chgData name="Cannell, Michael B" userId="df291291-9ac9-42c2-a976-062f6e2ad9da" providerId="ADAL" clId="{CED01DEE-7A96-6249-90FD-D24DC4C57FB4}" dt="2022-09-13T15:43:01.025" v="842" actId="465"/>
          <ac:spMkLst>
            <pc:docMk/>
            <pc:sldMk cId="4090510521" sldId="514"/>
            <ac:spMk id="27" creationId="{C91808F8-EE04-FFE4-6E7F-A8D39D5BD59A}"/>
          </ac:spMkLst>
        </pc:spChg>
        <pc:spChg chg="add mod">
          <ac:chgData name="Cannell, Michael B" userId="df291291-9ac9-42c2-a976-062f6e2ad9da" providerId="ADAL" clId="{CED01DEE-7A96-6249-90FD-D24DC4C57FB4}" dt="2022-09-13T15:43:01.025" v="842" actId="465"/>
          <ac:spMkLst>
            <pc:docMk/>
            <pc:sldMk cId="4090510521" sldId="514"/>
            <ac:spMk id="28" creationId="{B8708EE1-C8A1-F4A8-55E1-2E835B5A78B9}"/>
          </ac:spMkLst>
        </pc:spChg>
        <pc:spChg chg="add mod">
          <ac:chgData name="Cannell, Michael B" userId="df291291-9ac9-42c2-a976-062f6e2ad9da" providerId="ADAL" clId="{CED01DEE-7A96-6249-90FD-D24DC4C57FB4}" dt="2022-09-13T15:43:01.025" v="842" actId="465"/>
          <ac:spMkLst>
            <pc:docMk/>
            <pc:sldMk cId="4090510521" sldId="514"/>
            <ac:spMk id="29" creationId="{2C16D63B-010B-95D6-DCA2-C9A4993A3E8A}"/>
          </ac:spMkLst>
        </pc:spChg>
        <pc:spChg chg="add mod">
          <ac:chgData name="Cannell, Michael B" userId="df291291-9ac9-42c2-a976-062f6e2ad9da" providerId="ADAL" clId="{CED01DEE-7A96-6249-90FD-D24DC4C57FB4}" dt="2022-09-13T15:43:01.025" v="842" actId="465"/>
          <ac:spMkLst>
            <pc:docMk/>
            <pc:sldMk cId="4090510521" sldId="514"/>
            <ac:spMk id="30" creationId="{D08B097A-CB4A-AA80-479D-27659684144B}"/>
          </ac:spMkLst>
        </pc:spChg>
        <pc:spChg chg="add mod">
          <ac:chgData name="Cannell, Michael B" userId="df291291-9ac9-42c2-a976-062f6e2ad9da" providerId="ADAL" clId="{CED01DEE-7A96-6249-90FD-D24DC4C57FB4}" dt="2022-09-13T15:43:01.025" v="842" actId="465"/>
          <ac:spMkLst>
            <pc:docMk/>
            <pc:sldMk cId="4090510521" sldId="514"/>
            <ac:spMk id="31" creationId="{FC319884-62C4-3E32-D32F-E597C8C4F35B}"/>
          </ac:spMkLst>
        </pc:spChg>
        <pc:spChg chg="add mod">
          <ac:chgData name="Cannell, Michael B" userId="df291291-9ac9-42c2-a976-062f6e2ad9da" providerId="ADAL" clId="{CED01DEE-7A96-6249-90FD-D24DC4C57FB4}" dt="2022-09-13T15:43:01.025" v="842" actId="465"/>
          <ac:spMkLst>
            <pc:docMk/>
            <pc:sldMk cId="4090510521" sldId="514"/>
            <ac:spMk id="32" creationId="{3AEEB17A-EA26-2B7E-8298-168694DA7C7E}"/>
          </ac:spMkLst>
        </pc:spChg>
        <pc:spChg chg="add mod">
          <ac:chgData name="Cannell, Michael B" userId="df291291-9ac9-42c2-a976-062f6e2ad9da" providerId="ADAL" clId="{CED01DEE-7A96-6249-90FD-D24DC4C57FB4}" dt="2022-09-13T15:46:24.208" v="911" actId="408"/>
          <ac:spMkLst>
            <pc:docMk/>
            <pc:sldMk cId="4090510521" sldId="514"/>
            <ac:spMk id="33" creationId="{ED5AB667-3326-1893-78C8-1DCDA38288D8}"/>
          </ac:spMkLst>
        </pc:spChg>
        <pc:spChg chg="add mod">
          <ac:chgData name="Cannell, Michael B" userId="df291291-9ac9-42c2-a976-062f6e2ad9da" providerId="ADAL" clId="{CED01DEE-7A96-6249-90FD-D24DC4C57FB4}" dt="2022-09-13T15:46:24.208" v="911" actId="408"/>
          <ac:spMkLst>
            <pc:docMk/>
            <pc:sldMk cId="4090510521" sldId="514"/>
            <ac:spMk id="34" creationId="{60AE0DF0-9E34-7525-1A42-B648501C83AC}"/>
          </ac:spMkLst>
        </pc:spChg>
        <pc:spChg chg="add mod">
          <ac:chgData name="Cannell, Michael B" userId="df291291-9ac9-42c2-a976-062f6e2ad9da" providerId="ADAL" clId="{CED01DEE-7A96-6249-90FD-D24DC4C57FB4}" dt="2022-09-13T15:46:24.208" v="911" actId="408"/>
          <ac:spMkLst>
            <pc:docMk/>
            <pc:sldMk cId="4090510521" sldId="514"/>
            <ac:spMk id="35" creationId="{B12BC8C2-1C6D-B831-0ABD-B0078B4EBE09}"/>
          </ac:spMkLst>
        </pc:spChg>
        <pc:spChg chg="add mod">
          <ac:chgData name="Cannell, Michael B" userId="df291291-9ac9-42c2-a976-062f6e2ad9da" providerId="ADAL" clId="{CED01DEE-7A96-6249-90FD-D24DC4C57FB4}" dt="2022-09-13T15:46:24.208" v="911" actId="408"/>
          <ac:spMkLst>
            <pc:docMk/>
            <pc:sldMk cId="4090510521" sldId="514"/>
            <ac:spMk id="36" creationId="{7BA05683-EA0B-9D8B-B729-70B80BEE0254}"/>
          </ac:spMkLst>
        </pc:spChg>
        <pc:spChg chg="add mod">
          <ac:chgData name="Cannell, Michael B" userId="df291291-9ac9-42c2-a976-062f6e2ad9da" providerId="ADAL" clId="{CED01DEE-7A96-6249-90FD-D24DC4C57FB4}" dt="2022-09-13T15:46:24.208" v="911" actId="408"/>
          <ac:spMkLst>
            <pc:docMk/>
            <pc:sldMk cId="4090510521" sldId="514"/>
            <ac:spMk id="37" creationId="{91C2B41C-74F7-85BB-5554-391356F50BC2}"/>
          </ac:spMkLst>
        </pc:spChg>
        <pc:spChg chg="add mod">
          <ac:chgData name="Cannell, Michael B" userId="df291291-9ac9-42c2-a976-062f6e2ad9da" providerId="ADAL" clId="{CED01DEE-7A96-6249-90FD-D24DC4C57FB4}" dt="2022-09-13T15:46:24.208" v="911" actId="408"/>
          <ac:spMkLst>
            <pc:docMk/>
            <pc:sldMk cId="4090510521" sldId="514"/>
            <ac:spMk id="38" creationId="{EE341FB7-B5A4-0ED6-C658-C26BD2FE929F}"/>
          </ac:spMkLst>
        </pc:spChg>
        <pc:spChg chg="add mod">
          <ac:chgData name="Cannell, Michael B" userId="df291291-9ac9-42c2-a976-062f6e2ad9da" providerId="ADAL" clId="{CED01DEE-7A96-6249-90FD-D24DC4C57FB4}" dt="2022-09-13T15:46:24.208" v="911" actId="408"/>
          <ac:spMkLst>
            <pc:docMk/>
            <pc:sldMk cId="4090510521" sldId="514"/>
            <ac:spMk id="39" creationId="{81CC3AB7-64D9-975B-3ED2-0D38EFE95AB7}"/>
          </ac:spMkLst>
        </pc:spChg>
        <pc:spChg chg="add mod">
          <ac:chgData name="Cannell, Michael B" userId="df291291-9ac9-42c2-a976-062f6e2ad9da" providerId="ADAL" clId="{CED01DEE-7A96-6249-90FD-D24DC4C57FB4}" dt="2022-09-13T15:46:24.208" v="911" actId="408"/>
          <ac:spMkLst>
            <pc:docMk/>
            <pc:sldMk cId="4090510521" sldId="514"/>
            <ac:spMk id="40" creationId="{F72BCF1A-3044-F2F6-C34D-8F5E9F456340}"/>
          </ac:spMkLst>
        </pc:spChg>
        <pc:spChg chg="add mod">
          <ac:chgData name="Cannell, Michael B" userId="df291291-9ac9-42c2-a976-062f6e2ad9da" providerId="ADAL" clId="{CED01DEE-7A96-6249-90FD-D24DC4C57FB4}" dt="2022-09-13T15:46:24.208" v="911" actId="408"/>
          <ac:spMkLst>
            <pc:docMk/>
            <pc:sldMk cId="4090510521" sldId="514"/>
            <ac:spMk id="41" creationId="{40C8F828-8839-9210-5ACE-75F42A69EAF9}"/>
          </ac:spMkLst>
        </pc:spChg>
        <pc:spChg chg="add mod">
          <ac:chgData name="Cannell, Michael B" userId="df291291-9ac9-42c2-a976-062f6e2ad9da" providerId="ADAL" clId="{CED01DEE-7A96-6249-90FD-D24DC4C57FB4}" dt="2022-09-13T15:48:04.820" v="1073" actId="207"/>
          <ac:spMkLst>
            <pc:docMk/>
            <pc:sldMk cId="4090510521" sldId="514"/>
            <ac:spMk id="43" creationId="{98AC0AE0-D887-01C3-D7A1-BC3448CB969B}"/>
          </ac:spMkLst>
        </pc:spChg>
        <pc:spChg chg="add mod">
          <ac:chgData name="Cannell, Michael B" userId="df291291-9ac9-42c2-a976-062f6e2ad9da" providerId="ADAL" clId="{CED01DEE-7A96-6249-90FD-D24DC4C57FB4}" dt="2022-09-13T15:48:23.293" v="1075" actId="1076"/>
          <ac:spMkLst>
            <pc:docMk/>
            <pc:sldMk cId="4090510521" sldId="514"/>
            <ac:spMk id="44" creationId="{CCD88229-3730-0923-F2C9-E62CEA1E2DDC}"/>
          </ac:spMkLst>
        </pc:spChg>
        <pc:spChg chg="add mod">
          <ac:chgData name="Cannell, Michael B" userId="df291291-9ac9-42c2-a976-062f6e2ad9da" providerId="ADAL" clId="{CED01DEE-7A96-6249-90FD-D24DC4C57FB4}" dt="2022-09-13T15:48:28.512" v="1077" actId="1076"/>
          <ac:spMkLst>
            <pc:docMk/>
            <pc:sldMk cId="4090510521" sldId="514"/>
            <ac:spMk id="45" creationId="{81CFC1D7-D989-107D-7F13-193F283AD0C6}"/>
          </ac:spMkLst>
        </pc:spChg>
        <pc:spChg chg="add mod">
          <ac:chgData name="Cannell, Michael B" userId="df291291-9ac9-42c2-a976-062f6e2ad9da" providerId="ADAL" clId="{CED01DEE-7A96-6249-90FD-D24DC4C57FB4}" dt="2022-09-13T15:48:29.386" v="1078"/>
          <ac:spMkLst>
            <pc:docMk/>
            <pc:sldMk cId="4090510521" sldId="514"/>
            <ac:spMk id="46" creationId="{9A3A86B6-2674-4D22-35B8-8EEE65D2E60F}"/>
          </ac:spMkLst>
        </pc:spChg>
        <pc:spChg chg="add mod">
          <ac:chgData name="Cannell, Michael B" userId="df291291-9ac9-42c2-a976-062f6e2ad9da" providerId="ADAL" clId="{CED01DEE-7A96-6249-90FD-D24DC4C57FB4}" dt="2022-09-13T15:48:41.073" v="1079"/>
          <ac:spMkLst>
            <pc:docMk/>
            <pc:sldMk cId="4090510521" sldId="514"/>
            <ac:spMk id="47" creationId="{8D9E7369-8E18-E4A5-3F82-93CEF06BAB46}"/>
          </ac:spMkLst>
        </pc:spChg>
        <pc:spChg chg="add mod">
          <ac:chgData name="Cannell, Michael B" userId="df291291-9ac9-42c2-a976-062f6e2ad9da" providerId="ADAL" clId="{CED01DEE-7A96-6249-90FD-D24DC4C57FB4}" dt="2022-09-13T15:48:42.255" v="1080"/>
          <ac:spMkLst>
            <pc:docMk/>
            <pc:sldMk cId="4090510521" sldId="514"/>
            <ac:spMk id="48" creationId="{A189A63D-9D86-9227-80D4-94660D0C3598}"/>
          </ac:spMkLst>
        </pc:spChg>
        <pc:spChg chg="add del mod">
          <ac:chgData name="Cannell, Michael B" userId="df291291-9ac9-42c2-a976-062f6e2ad9da" providerId="ADAL" clId="{CED01DEE-7A96-6249-90FD-D24DC4C57FB4}" dt="2022-09-13T16:06:45.953" v="1316" actId="478"/>
          <ac:spMkLst>
            <pc:docMk/>
            <pc:sldMk cId="4090510521" sldId="514"/>
            <ac:spMk id="49" creationId="{2663B96D-6888-1917-5640-011BE3A69762}"/>
          </ac:spMkLst>
        </pc:spChg>
        <pc:spChg chg="add del mod">
          <ac:chgData name="Cannell, Michael B" userId="df291291-9ac9-42c2-a976-062f6e2ad9da" providerId="ADAL" clId="{CED01DEE-7A96-6249-90FD-D24DC4C57FB4}" dt="2022-09-13T16:07:09.567" v="1319" actId="478"/>
          <ac:spMkLst>
            <pc:docMk/>
            <pc:sldMk cId="4090510521" sldId="514"/>
            <ac:spMk id="50" creationId="{E564717A-37E9-2F54-2FBA-1DEEE6853CA7}"/>
          </ac:spMkLst>
        </pc:spChg>
        <pc:spChg chg="add mod">
          <ac:chgData name="Cannell, Michael B" userId="df291291-9ac9-42c2-a976-062f6e2ad9da" providerId="ADAL" clId="{CED01DEE-7A96-6249-90FD-D24DC4C57FB4}" dt="2022-09-13T15:54:22.954" v="1183" actId="207"/>
          <ac:spMkLst>
            <pc:docMk/>
            <pc:sldMk cId="4090510521" sldId="514"/>
            <ac:spMk id="51" creationId="{80F2FBDA-A94C-008F-1CAA-EB4CF4B400BD}"/>
          </ac:spMkLst>
        </pc:spChg>
        <pc:spChg chg="add mod">
          <ac:chgData name="Cannell, Michael B" userId="df291291-9ac9-42c2-a976-062f6e2ad9da" providerId="ADAL" clId="{CED01DEE-7A96-6249-90FD-D24DC4C57FB4}" dt="2022-09-13T15:54:22.954" v="1183" actId="207"/>
          <ac:spMkLst>
            <pc:docMk/>
            <pc:sldMk cId="4090510521" sldId="514"/>
            <ac:spMk id="52" creationId="{A7963FE0-F39E-58BF-3E2B-2A7D0CD0F84A}"/>
          </ac:spMkLst>
        </pc:spChg>
        <pc:spChg chg="add mod">
          <ac:chgData name="Cannell, Michael B" userId="df291291-9ac9-42c2-a976-062f6e2ad9da" providerId="ADAL" clId="{CED01DEE-7A96-6249-90FD-D24DC4C57FB4}" dt="2022-09-13T15:58:13.059" v="1240" actId="20577"/>
          <ac:spMkLst>
            <pc:docMk/>
            <pc:sldMk cId="4090510521" sldId="514"/>
            <ac:spMk id="53" creationId="{8C720B98-2720-7E09-78D9-A00086177E5C}"/>
          </ac:spMkLst>
        </pc:spChg>
        <pc:spChg chg="add mod">
          <ac:chgData name="Cannell, Michael B" userId="df291291-9ac9-42c2-a976-062f6e2ad9da" providerId="ADAL" clId="{CED01DEE-7A96-6249-90FD-D24DC4C57FB4}" dt="2022-09-13T16:08:17.913" v="1328" actId="20577"/>
          <ac:spMkLst>
            <pc:docMk/>
            <pc:sldMk cId="4090510521" sldId="514"/>
            <ac:spMk id="54" creationId="{96E5F69D-74E7-9F29-6D68-99891B2FF925}"/>
          </ac:spMkLst>
        </pc:spChg>
        <pc:spChg chg="add mod">
          <ac:chgData name="Cannell, Michael B" userId="df291291-9ac9-42c2-a976-062f6e2ad9da" providerId="ADAL" clId="{CED01DEE-7A96-6249-90FD-D24DC4C57FB4}" dt="2022-09-13T15:51:36.253" v="1149" actId="14100"/>
          <ac:spMkLst>
            <pc:docMk/>
            <pc:sldMk cId="4090510521" sldId="514"/>
            <ac:spMk id="55" creationId="{E8C6E50A-2044-AC0D-4EC6-2CC787B702F2}"/>
          </ac:spMkLst>
        </pc:spChg>
        <pc:spChg chg="add mod">
          <ac:chgData name="Cannell, Michael B" userId="df291291-9ac9-42c2-a976-062f6e2ad9da" providerId="ADAL" clId="{CED01DEE-7A96-6249-90FD-D24DC4C57FB4}" dt="2022-09-13T16:04:40.776" v="1294" actId="1037"/>
          <ac:spMkLst>
            <pc:docMk/>
            <pc:sldMk cId="4090510521" sldId="514"/>
            <ac:spMk id="56" creationId="{14D74131-D786-443D-8011-249168384020}"/>
          </ac:spMkLst>
        </pc:spChg>
        <pc:spChg chg="add mod">
          <ac:chgData name="Cannell, Michael B" userId="df291291-9ac9-42c2-a976-062f6e2ad9da" providerId="ADAL" clId="{CED01DEE-7A96-6249-90FD-D24DC4C57FB4}" dt="2022-09-13T15:52:00.644" v="1153" actId="1076"/>
          <ac:spMkLst>
            <pc:docMk/>
            <pc:sldMk cId="4090510521" sldId="514"/>
            <ac:spMk id="57" creationId="{8486E7F1-B4FA-A276-CB40-5B6B41BAC066}"/>
          </ac:spMkLst>
        </pc:spChg>
        <pc:spChg chg="add mod">
          <ac:chgData name="Cannell, Michael B" userId="df291291-9ac9-42c2-a976-062f6e2ad9da" providerId="ADAL" clId="{CED01DEE-7A96-6249-90FD-D24DC4C57FB4}" dt="2022-09-13T15:52:08.596" v="1156" actId="1076"/>
          <ac:spMkLst>
            <pc:docMk/>
            <pc:sldMk cId="4090510521" sldId="514"/>
            <ac:spMk id="58" creationId="{355CBAE9-45D1-ED83-12BE-85F0DAAEDA7E}"/>
          </ac:spMkLst>
        </pc:spChg>
        <pc:spChg chg="add mod">
          <ac:chgData name="Cannell, Michael B" userId="df291291-9ac9-42c2-a976-062f6e2ad9da" providerId="ADAL" clId="{CED01DEE-7A96-6249-90FD-D24DC4C57FB4}" dt="2022-09-13T16:05:25.442" v="1305" actId="1076"/>
          <ac:spMkLst>
            <pc:docMk/>
            <pc:sldMk cId="4090510521" sldId="514"/>
            <ac:spMk id="59" creationId="{692E852E-8388-FD0A-3F45-86C67FAE9DCB}"/>
          </ac:spMkLst>
        </pc:spChg>
        <pc:spChg chg="add mod">
          <ac:chgData name="Cannell, Michael B" userId="df291291-9ac9-42c2-a976-062f6e2ad9da" providerId="ADAL" clId="{CED01DEE-7A96-6249-90FD-D24DC4C57FB4}" dt="2022-09-13T16:05:30.043" v="1306" actId="1076"/>
          <ac:spMkLst>
            <pc:docMk/>
            <pc:sldMk cId="4090510521" sldId="514"/>
            <ac:spMk id="60" creationId="{08656AE9-15D2-EFDF-79DE-C9E1B4C1D69A}"/>
          </ac:spMkLst>
        </pc:spChg>
        <pc:spChg chg="add mod">
          <ac:chgData name="Cannell, Michael B" userId="df291291-9ac9-42c2-a976-062f6e2ad9da" providerId="ADAL" clId="{CED01DEE-7A96-6249-90FD-D24DC4C57FB4}" dt="2022-09-13T16:05:35.095" v="1307" actId="1076"/>
          <ac:spMkLst>
            <pc:docMk/>
            <pc:sldMk cId="4090510521" sldId="514"/>
            <ac:spMk id="61" creationId="{88C08AD2-2B10-1199-BE1D-67EEBC81228B}"/>
          </ac:spMkLst>
        </pc:spChg>
        <pc:spChg chg="add mod">
          <ac:chgData name="Cannell, Michael B" userId="df291291-9ac9-42c2-a976-062f6e2ad9da" providerId="ADAL" clId="{CED01DEE-7A96-6249-90FD-D24DC4C57FB4}" dt="2022-09-13T15:52:43.090" v="1165" actId="1076"/>
          <ac:spMkLst>
            <pc:docMk/>
            <pc:sldMk cId="4090510521" sldId="514"/>
            <ac:spMk id="62" creationId="{4CDD4CAA-7354-9E6F-8B0B-08C0E5E86E33}"/>
          </ac:spMkLst>
        </pc:spChg>
        <pc:spChg chg="add mod">
          <ac:chgData name="Cannell, Michael B" userId="df291291-9ac9-42c2-a976-062f6e2ad9da" providerId="ADAL" clId="{CED01DEE-7A96-6249-90FD-D24DC4C57FB4}" dt="2022-09-13T15:52:52.827" v="1166" actId="1076"/>
          <ac:spMkLst>
            <pc:docMk/>
            <pc:sldMk cId="4090510521" sldId="514"/>
            <ac:spMk id="63" creationId="{C4DE3C8E-1472-C318-B0AD-74444F214182}"/>
          </ac:spMkLst>
        </pc:spChg>
        <pc:spChg chg="add mod">
          <ac:chgData name="Cannell, Michael B" userId="df291291-9ac9-42c2-a976-062f6e2ad9da" providerId="ADAL" clId="{CED01DEE-7A96-6249-90FD-D24DC4C57FB4}" dt="2022-09-13T16:04:59.489" v="1302" actId="14100"/>
          <ac:spMkLst>
            <pc:docMk/>
            <pc:sldMk cId="4090510521" sldId="514"/>
            <ac:spMk id="64" creationId="{B54BF5EF-3CED-EC34-A72E-64CB069809F3}"/>
          </ac:spMkLst>
        </pc:spChg>
        <pc:spChg chg="add mod">
          <ac:chgData name="Cannell, Michael B" userId="df291291-9ac9-42c2-a976-062f6e2ad9da" providerId="ADAL" clId="{CED01DEE-7A96-6249-90FD-D24DC4C57FB4}" dt="2022-09-13T16:05:06.586" v="1303" actId="14100"/>
          <ac:spMkLst>
            <pc:docMk/>
            <pc:sldMk cId="4090510521" sldId="514"/>
            <ac:spMk id="65" creationId="{80A40FEB-CFB7-B152-B23A-5D6B23F5672E}"/>
          </ac:spMkLst>
        </pc:spChg>
        <pc:spChg chg="add mod">
          <ac:chgData name="Cannell, Michael B" userId="df291291-9ac9-42c2-a976-062f6e2ad9da" providerId="ADAL" clId="{CED01DEE-7A96-6249-90FD-D24DC4C57FB4}" dt="2022-09-13T16:06:16.491" v="1313" actId="1076"/>
          <ac:spMkLst>
            <pc:docMk/>
            <pc:sldMk cId="4090510521" sldId="514"/>
            <ac:spMk id="66" creationId="{38090D8C-08CE-564B-B90A-4B6CB580A91D}"/>
          </ac:spMkLst>
        </pc:spChg>
        <pc:spChg chg="add mod">
          <ac:chgData name="Cannell, Michael B" userId="df291291-9ac9-42c2-a976-062f6e2ad9da" providerId="ADAL" clId="{CED01DEE-7A96-6249-90FD-D24DC4C57FB4}" dt="2022-09-13T16:06:05.187" v="1312" actId="1037"/>
          <ac:spMkLst>
            <pc:docMk/>
            <pc:sldMk cId="4090510521" sldId="514"/>
            <ac:spMk id="67" creationId="{D0F2F976-9566-9137-CD07-86DA829A5151}"/>
          </ac:spMkLst>
        </pc:spChg>
        <pc:spChg chg="add mod">
          <ac:chgData name="Cannell, Michael B" userId="df291291-9ac9-42c2-a976-062f6e2ad9da" providerId="ADAL" clId="{CED01DEE-7A96-6249-90FD-D24DC4C57FB4}" dt="2022-09-13T16:00:04.876" v="1257" actId="552"/>
          <ac:spMkLst>
            <pc:docMk/>
            <pc:sldMk cId="4090510521" sldId="514"/>
            <ac:spMk id="68" creationId="{BC143064-030A-5758-01F7-414B0A925DAA}"/>
          </ac:spMkLst>
        </pc:spChg>
        <pc:spChg chg="add mod">
          <ac:chgData name="Cannell, Michael B" userId="df291291-9ac9-42c2-a976-062f6e2ad9da" providerId="ADAL" clId="{CED01DEE-7A96-6249-90FD-D24DC4C57FB4}" dt="2022-09-13T16:00:04.876" v="1257" actId="552"/>
          <ac:spMkLst>
            <pc:docMk/>
            <pc:sldMk cId="4090510521" sldId="514"/>
            <ac:spMk id="69" creationId="{084ABC70-DD5A-79FA-44C2-DEF5958164F3}"/>
          </ac:spMkLst>
        </pc:spChg>
        <pc:spChg chg="add mod">
          <ac:chgData name="Cannell, Michael B" userId="df291291-9ac9-42c2-a976-062f6e2ad9da" providerId="ADAL" clId="{CED01DEE-7A96-6249-90FD-D24DC4C57FB4}" dt="2022-09-13T16:00:04.876" v="1257" actId="552"/>
          <ac:spMkLst>
            <pc:docMk/>
            <pc:sldMk cId="4090510521" sldId="514"/>
            <ac:spMk id="70" creationId="{058937A6-BEF9-9657-BCAE-C6876A94FD7E}"/>
          </ac:spMkLst>
        </pc:spChg>
        <pc:spChg chg="add mod">
          <ac:chgData name="Cannell, Michael B" userId="df291291-9ac9-42c2-a976-062f6e2ad9da" providerId="ADAL" clId="{CED01DEE-7A96-6249-90FD-D24DC4C57FB4}" dt="2022-09-13T15:58:16.156" v="1241" actId="20577"/>
          <ac:spMkLst>
            <pc:docMk/>
            <pc:sldMk cId="4090510521" sldId="514"/>
            <ac:spMk id="71" creationId="{712B08F5-4CDC-9102-9ABB-8B2EC595FC06}"/>
          </ac:spMkLst>
        </pc:spChg>
        <pc:spChg chg="add mod">
          <ac:chgData name="Cannell, Michael B" userId="df291291-9ac9-42c2-a976-062f6e2ad9da" providerId="ADAL" clId="{CED01DEE-7A96-6249-90FD-D24DC4C57FB4}" dt="2022-09-13T15:58:23.483" v="1244" actId="207"/>
          <ac:spMkLst>
            <pc:docMk/>
            <pc:sldMk cId="4090510521" sldId="514"/>
            <ac:spMk id="72" creationId="{CDBE0743-036C-71CE-69A2-3DF3477AB2BA}"/>
          </ac:spMkLst>
        </pc:spChg>
        <pc:spChg chg="add mod">
          <ac:chgData name="Cannell, Michael B" userId="df291291-9ac9-42c2-a976-062f6e2ad9da" providerId="ADAL" clId="{CED01DEE-7A96-6249-90FD-D24DC4C57FB4}" dt="2022-09-13T16:03:42.410" v="1289" actId="14100"/>
          <ac:spMkLst>
            <pc:docMk/>
            <pc:sldMk cId="4090510521" sldId="514"/>
            <ac:spMk id="73" creationId="{AAF30CC0-0888-C684-B92A-4AB71453D291}"/>
          </ac:spMkLst>
        </pc:spChg>
        <pc:spChg chg="add mod">
          <ac:chgData name="Cannell, Michael B" userId="df291291-9ac9-42c2-a976-062f6e2ad9da" providerId="ADAL" clId="{CED01DEE-7A96-6249-90FD-D24DC4C57FB4}" dt="2022-09-13T16:04:21.906" v="1292" actId="14100"/>
          <ac:spMkLst>
            <pc:docMk/>
            <pc:sldMk cId="4090510521" sldId="514"/>
            <ac:spMk id="74" creationId="{DEAC1337-6E2F-C6B2-769B-3814829DB49F}"/>
          </ac:spMkLst>
        </pc:spChg>
        <pc:spChg chg="add mod">
          <ac:chgData name="Cannell, Michael B" userId="df291291-9ac9-42c2-a976-062f6e2ad9da" providerId="ADAL" clId="{CED01DEE-7A96-6249-90FD-D24DC4C57FB4}" dt="2022-09-13T16:07:36.516" v="1323" actId="14100"/>
          <ac:spMkLst>
            <pc:docMk/>
            <pc:sldMk cId="4090510521" sldId="514"/>
            <ac:spMk id="75" creationId="{8BA73DEF-A375-FAA5-F7C8-8577E6321686}"/>
          </ac:spMkLst>
        </pc:spChg>
        <pc:spChg chg="add mod">
          <ac:chgData name="Cannell, Michael B" userId="df291291-9ac9-42c2-a976-062f6e2ad9da" providerId="ADAL" clId="{CED01DEE-7A96-6249-90FD-D24DC4C57FB4}" dt="2022-09-13T16:07:26.480" v="1322" actId="14100"/>
          <ac:spMkLst>
            <pc:docMk/>
            <pc:sldMk cId="4090510521" sldId="514"/>
            <ac:spMk id="76" creationId="{81F491D7-77F7-16AA-762C-28253A6A08BC}"/>
          </ac:spMkLst>
        </pc:spChg>
        <pc:cxnChg chg="mod">
          <ac:chgData name="Cannell, Michael B" userId="df291291-9ac9-42c2-a976-062f6e2ad9da" providerId="ADAL" clId="{CED01DEE-7A96-6249-90FD-D24DC4C57FB4}" dt="2022-09-13T16:07:55.333" v="1324" actId="166"/>
          <ac:cxnSpMkLst>
            <pc:docMk/>
            <pc:sldMk cId="4090510521" sldId="514"/>
            <ac:cxnSpMk id="3" creationId="{82841B5A-1A52-A9FD-658A-739E1B08FE03}"/>
          </ac:cxnSpMkLst>
        </pc:cxnChg>
        <pc:cxnChg chg="add mod">
          <ac:chgData name="Cannell, Michael B" userId="df291291-9ac9-42c2-a976-062f6e2ad9da" providerId="ADAL" clId="{CED01DEE-7A96-6249-90FD-D24DC4C57FB4}" dt="2022-09-13T16:08:00.101" v="1325" actId="166"/>
          <ac:cxnSpMkLst>
            <pc:docMk/>
            <pc:sldMk cId="4090510521" sldId="514"/>
            <ac:cxnSpMk id="42" creationId="{1AC35CF8-FCF2-FD2B-FFD3-239BD2F2B8BC}"/>
          </ac:cxnSpMkLst>
        </pc:cxnChg>
      </pc:sldChg>
      <pc:sldChg chg="add del">
        <pc:chgData name="Cannell, Michael B" userId="df291291-9ac9-42c2-a976-062f6e2ad9da" providerId="ADAL" clId="{CED01DEE-7A96-6249-90FD-D24DC4C57FB4}" dt="2022-09-13T17:10:17.012" v="1330" actId="2890"/>
        <pc:sldMkLst>
          <pc:docMk/>
          <pc:sldMk cId="2803799648" sldId="515"/>
        </pc:sldMkLst>
      </pc:sldChg>
      <pc:sldChg chg="addSp modSp new mod modNotesTx">
        <pc:chgData name="Cannell, Michael B" userId="df291291-9ac9-42c2-a976-062f6e2ad9da" providerId="ADAL" clId="{CED01DEE-7A96-6249-90FD-D24DC4C57FB4}" dt="2022-09-13T17:11:38.499" v="1403" actId="20577"/>
        <pc:sldMkLst>
          <pc:docMk/>
          <pc:sldMk cId="3515013858" sldId="515"/>
        </pc:sldMkLst>
        <pc:picChg chg="add mod">
          <ac:chgData name="Cannell, Michael B" userId="df291291-9ac9-42c2-a976-062f6e2ad9da" providerId="ADAL" clId="{CED01DEE-7A96-6249-90FD-D24DC4C57FB4}" dt="2022-09-13T17:10:26.575" v="1335" actId="1076"/>
          <ac:picMkLst>
            <pc:docMk/>
            <pc:sldMk cId="3515013858" sldId="515"/>
            <ac:picMk id="3" creationId="{7BFEB2B7-C26E-1B7C-C686-7BF737843993}"/>
          </ac:picMkLst>
        </pc:picChg>
      </pc:sldChg>
      <pc:sldChg chg="addSp delSp modSp add mod">
        <pc:chgData name="Cannell, Michael B" userId="df291291-9ac9-42c2-a976-062f6e2ad9da" providerId="ADAL" clId="{CED01DEE-7A96-6249-90FD-D24DC4C57FB4}" dt="2022-09-13T17:15:06.195" v="1409" actId="1076"/>
        <pc:sldMkLst>
          <pc:docMk/>
          <pc:sldMk cId="2659182265" sldId="516"/>
        </pc:sldMkLst>
        <pc:picChg chg="del">
          <ac:chgData name="Cannell, Michael B" userId="df291291-9ac9-42c2-a976-062f6e2ad9da" providerId="ADAL" clId="{CED01DEE-7A96-6249-90FD-D24DC4C57FB4}" dt="2022-09-13T17:14:59.552" v="1405" actId="478"/>
          <ac:picMkLst>
            <pc:docMk/>
            <pc:sldMk cId="2659182265" sldId="516"/>
            <ac:picMk id="3" creationId="{7BFEB2B7-C26E-1B7C-C686-7BF737843993}"/>
          </ac:picMkLst>
        </pc:picChg>
        <pc:picChg chg="add mod">
          <ac:chgData name="Cannell, Michael B" userId="df291291-9ac9-42c2-a976-062f6e2ad9da" providerId="ADAL" clId="{CED01DEE-7A96-6249-90FD-D24DC4C57FB4}" dt="2022-09-13T17:15:06.195" v="1409" actId="1076"/>
          <ac:picMkLst>
            <pc:docMk/>
            <pc:sldMk cId="2659182265" sldId="516"/>
            <ac:picMk id="4" creationId="{F2D0F864-189A-460E-E2CB-090A0D84415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2-09-18T16:58:41.335" idx="1">
    <p:pos x="1065" y="932"/>
    <p:text>You have to grab the table separately. It can't be grouped.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1T14:39:32.049" idx="1">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21T14:46:58.446" idx="2">
    <p:pos x="10" y="10"/>
    <p:text>Later in the study design lessons, we use shape (triangle/circle) to represent outcome vs. no outcome and we use color to represent exposed/unexposed. I want to start that convention now. But, I already made this slide and didn't want to delete it just in case.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Avenir Book" panose="02000503020000020003" pitchFamily="2" charset="0"/>
          </a:endParaRPr>
        </a:p>
      </dgm:t>
    </dgm:pt>
    <dgm:pt modelId="{04909AAD-B001-4341-A599-5DA32685966B}" type="sibTrans" cxnId="{D92F84A3-35E6-7D4F-891B-4C0A0C42A8DD}">
      <dgm:prSet/>
      <dgm:spPr/>
      <dgm:t>
        <a:bodyPr/>
        <a:lstStyle/>
        <a:p>
          <a:endParaRPr lang="en-US">
            <a:latin typeface="Avenir Book" panose="02000503020000020003" pitchFamily="2"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Avenir Book" panose="02000503020000020003" pitchFamily="2" charset="0"/>
          </a:endParaRPr>
        </a:p>
      </dgm:t>
    </dgm:pt>
    <dgm:pt modelId="{18556C23-47A3-6E4E-9787-09B8054D2A23}" type="sibTrans" cxnId="{76693ACC-F546-2B4E-8CAC-E9E79AACA4CB}">
      <dgm:prSet/>
      <dgm:spPr/>
      <dgm:t>
        <a:bodyPr/>
        <a:lstStyle/>
        <a:p>
          <a:endParaRPr lang="en-US">
            <a:latin typeface="Avenir Book" panose="02000503020000020003" pitchFamily="2"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Avenir Book" panose="02000503020000020003" pitchFamily="2" charset="0"/>
          </a:endParaRPr>
        </a:p>
      </dgm:t>
    </dgm:pt>
    <dgm:pt modelId="{E737E574-04CB-164A-A811-A018896538E0}" type="sibTrans" cxnId="{E5837AA4-9623-114A-BEAA-B492F3BDEAA1}">
      <dgm:prSet/>
      <dgm:spPr/>
      <dgm:t>
        <a:bodyPr/>
        <a:lstStyle/>
        <a:p>
          <a:endParaRPr lang="en-US">
            <a:latin typeface="Avenir Book" panose="02000503020000020003" pitchFamily="2"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73824-81B1-AB4F-B0DF-5468CC7B084A}" type="datetimeFigureOut">
              <a:rPr lang="en-US" smtClean="0"/>
              <a:t>9/27/22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F2CDE-89C4-1B4C-87C9-7FAA4B7FC29C}" type="slidenum">
              <a:rPr lang="en-US" smtClean="0"/>
              <a:t>‹#›</a:t>
            </a:fld>
            <a:endParaRPr lang="en-US"/>
          </a:p>
        </p:txBody>
      </p:sp>
    </p:spTree>
    <p:extLst>
      <p:ext uri="{BB962C8B-B14F-4D97-AF65-F5344CB8AC3E}">
        <p14:creationId xmlns:p14="http://schemas.microsoft.com/office/powerpoint/2010/main" val="182105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www.uth.edu</a:t>
            </a:r>
            <a:r>
              <a:rPr lang="en-US" dirty="0"/>
              <a:t>/brand-standards/visual-identity/type. </a:t>
            </a:r>
          </a:p>
          <a:p>
            <a:pPr marL="628650" lvl="1" indent="-171450">
              <a:buFontTx/>
              <a:buChar char="-"/>
            </a:pPr>
            <a:r>
              <a:rPr lang="en-US" dirty="0"/>
              <a:t>Some of them I had to Google and download. </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www.uth.edu</a:t>
            </a:r>
            <a:r>
              <a:rPr lang="en-US" dirty="0"/>
              <a:t>/brand-standards/visual-identity/color</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p:txBody>
      </p:sp>
      <p:sp>
        <p:nvSpPr>
          <p:cNvPr id="4" name="Slide Number Placeholder 3"/>
          <p:cNvSpPr>
            <a:spLocks noGrp="1"/>
          </p:cNvSpPr>
          <p:nvPr>
            <p:ph type="sldNum" sz="quarter" idx="5"/>
          </p:nvPr>
        </p:nvSpPr>
        <p:spPr/>
        <p:txBody>
          <a:bodyPr/>
          <a:lstStyle/>
          <a:p>
            <a:fld id="{075F2CDE-89C4-1B4C-87C9-7FAA4B7FC29C}" type="slidenum">
              <a:rPr lang="en-US" smtClean="0"/>
              <a:t>3</a:t>
            </a:fld>
            <a:endParaRPr lang="en-US"/>
          </a:p>
        </p:txBody>
      </p:sp>
    </p:spTree>
    <p:extLst>
      <p:ext uri="{BB962C8B-B14F-4D97-AF65-F5344CB8AC3E}">
        <p14:creationId xmlns:p14="http://schemas.microsoft.com/office/powerpoint/2010/main" val="2350162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Recreation of Figure 4.1 in Modern Epidemiology 4</a:t>
            </a:r>
            <a:r>
              <a:rPr lang="en-US" baseline="30000" dirty="0"/>
              <a:t>th</a:t>
            </a:r>
            <a:r>
              <a:rPr lang="en-US" dirty="0"/>
              <a:t> edition, page 53.</a:t>
            </a:r>
          </a:p>
          <a:p>
            <a:endParaRPr lang="en-US" dirty="0"/>
          </a:p>
          <a:p>
            <a:r>
              <a:rPr lang="en-US" dirty="0"/>
              <a:t>Eventually, I would like to make this in </a:t>
            </a:r>
            <a:r>
              <a:rPr lang="en-US" dirty="0" err="1"/>
              <a:t>ggplot</a:t>
            </a:r>
            <a:r>
              <a:rPr lang="en-US" dirty="0"/>
              <a:t>.</a:t>
            </a:r>
          </a:p>
          <a:p>
            <a:endParaRPr lang="en-US" dirty="0"/>
          </a:p>
          <a:p>
            <a:r>
              <a:rPr lang="en-US" dirty="0"/>
              <a:t>If noting else, at least change the data a little bit so that it does not perfectly match the textbook.</a:t>
            </a:r>
          </a:p>
        </p:txBody>
      </p:sp>
      <p:sp>
        <p:nvSpPr>
          <p:cNvPr id="4" name="Slide Number Placeholder 3"/>
          <p:cNvSpPr>
            <a:spLocks noGrp="1"/>
          </p:cNvSpPr>
          <p:nvPr>
            <p:ph type="sldNum" sz="quarter" idx="5"/>
          </p:nvPr>
        </p:nvSpPr>
        <p:spPr/>
        <p:txBody>
          <a:bodyPr/>
          <a:lstStyle/>
          <a:p>
            <a:fld id="{075F2CDE-89C4-1B4C-87C9-7FAA4B7FC29C}" type="slidenum">
              <a:rPr lang="en-US" smtClean="0"/>
              <a:t>12</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create with ggplot2.</a:t>
            </a:r>
          </a:p>
        </p:txBody>
      </p:sp>
      <p:sp>
        <p:nvSpPr>
          <p:cNvPr id="4" name="Slide Number Placeholder 3"/>
          <p:cNvSpPr>
            <a:spLocks noGrp="1"/>
          </p:cNvSpPr>
          <p:nvPr>
            <p:ph type="sldNum" sz="quarter" idx="5"/>
          </p:nvPr>
        </p:nvSpPr>
        <p:spPr/>
        <p:txBody>
          <a:bodyPr/>
          <a:lstStyle/>
          <a:p>
            <a:fld id="{075F2CDE-89C4-1B4C-87C9-7FAA4B7FC29C}" type="slidenum">
              <a:rPr lang="en-US" smtClean="0"/>
              <a:t>13</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678009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gather these measurements…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937936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75451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18</a:t>
            </a:fld>
            <a:endParaRPr lang="en-US"/>
          </a:p>
        </p:txBody>
      </p:sp>
    </p:spTree>
    <p:extLst>
      <p:ext uri="{BB962C8B-B14F-4D97-AF65-F5344CB8AC3E}">
        <p14:creationId xmlns:p14="http://schemas.microsoft.com/office/powerpoint/2010/main" val="91795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was created with </a:t>
            </a:r>
            <a:r>
              <a:rPr lang="en-US" dirty="0" err="1"/>
              <a:t>ggplot</a:t>
            </a:r>
            <a:r>
              <a:rPr lang="en-US" dirty="0"/>
              <a:t> in /Users/</a:t>
            </a:r>
            <a:r>
              <a:rPr lang="en-US" dirty="0" err="1"/>
              <a:t>bradcannell</a:t>
            </a:r>
            <a:r>
              <a:rPr lang="en-US" dirty="0"/>
              <a:t>/Dropbox/02 Teaching/R4Epi Textbook/r4epi/chapters/10_part_intro_epi/_02_measures_of_occurrence.Rmd.</a:t>
            </a:r>
          </a:p>
        </p:txBody>
      </p:sp>
      <p:sp>
        <p:nvSpPr>
          <p:cNvPr id="4" name="Slide Number Placeholder 3"/>
          <p:cNvSpPr>
            <a:spLocks noGrp="1"/>
          </p:cNvSpPr>
          <p:nvPr>
            <p:ph type="sldNum" sz="quarter" idx="5"/>
          </p:nvPr>
        </p:nvSpPr>
        <p:spPr/>
        <p:txBody>
          <a:bodyPr/>
          <a:lstStyle/>
          <a:p>
            <a:fld id="{075F2CDE-89C4-1B4C-87C9-7FAA4B7FC29C}" type="slidenum">
              <a:rPr lang="en-US" smtClean="0"/>
              <a:t>19</a:t>
            </a:fld>
            <a:endParaRPr lang="en-US"/>
          </a:p>
        </p:txBody>
      </p:sp>
    </p:spTree>
    <p:extLst>
      <p:ext uri="{BB962C8B-B14F-4D97-AF65-F5344CB8AC3E}">
        <p14:creationId xmlns:p14="http://schemas.microsoft.com/office/powerpoint/2010/main" val="306189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10x10 = 100</a:t>
            </a:r>
          </a:p>
          <a:p>
            <a:r>
              <a:rPr lang="en-US" dirty="0"/>
              <a:t>50/50 orange and blue</a:t>
            </a:r>
          </a:p>
          <a:p>
            <a:r>
              <a:rPr lang="en-US" dirty="0"/>
              <a:t>30/70 blue to orange</a:t>
            </a:r>
          </a:p>
        </p:txBody>
      </p:sp>
      <p:sp>
        <p:nvSpPr>
          <p:cNvPr id="4" name="Slide Number Placeholder 3"/>
          <p:cNvSpPr>
            <a:spLocks noGrp="1"/>
          </p:cNvSpPr>
          <p:nvPr>
            <p:ph type="sldNum" sz="quarter" idx="5"/>
          </p:nvPr>
        </p:nvSpPr>
        <p:spPr/>
        <p:txBody>
          <a:bodyPr/>
          <a:lstStyle/>
          <a:p>
            <a:fld id="{0BEFEA89-A7E1-49A0-A3ED-DCED0C97B048}" type="slidenum">
              <a:rPr lang="en-US" smtClean="0"/>
              <a:t>20</a:t>
            </a:fld>
            <a:endParaRPr lang="en-US"/>
          </a:p>
        </p:txBody>
      </p:sp>
    </p:spTree>
    <p:extLst>
      <p:ext uri="{BB962C8B-B14F-4D97-AF65-F5344CB8AC3E}">
        <p14:creationId xmlns:p14="http://schemas.microsoft.com/office/powerpoint/2010/main" val="359650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blue and 70 orange</a:t>
            </a:r>
          </a:p>
          <a:p>
            <a:endParaRPr lang="en-US" dirty="0"/>
          </a:p>
          <a:p>
            <a:r>
              <a:rPr lang="en-US" dirty="0"/>
              <a:t>How might we describe the occurrence of events in this population?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64995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triangles and 70 circles</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19287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got the UTHealth fonts from here: https://</a:t>
            </a:r>
            <a:r>
              <a:rPr lang="en-US" dirty="0" err="1"/>
              <a:t>brandcenter.ufl.edu</a:t>
            </a:r>
            <a:r>
              <a:rPr lang="en-US" dirty="0"/>
              <a:t>/typography/</a:t>
            </a:r>
          </a:p>
          <a:p>
            <a:pPr marL="628650" lvl="1" indent="-171450">
              <a:buFontTx/>
              <a:buChar char="-"/>
            </a:pPr>
            <a:r>
              <a:rPr lang="en-US" dirty="0"/>
              <a:t>I had to Google Billion Dreams and download it.</a:t>
            </a:r>
          </a:p>
          <a:p>
            <a:pPr marL="628650" lvl="1" indent="-171450">
              <a:buFontTx/>
              <a:buChar char="-"/>
            </a:pPr>
            <a:r>
              <a:rPr lang="en-US" dirty="0"/>
              <a:t>Double click on the </a:t>
            </a:r>
            <a:r>
              <a:rPr lang="en-US" dirty="0" err="1"/>
              <a:t>tff</a:t>
            </a:r>
            <a:r>
              <a:rPr lang="en-US" dirty="0"/>
              <a:t> file and it opens “font book” on mac. Click install. Restart PowerPoint. Is should be available.</a:t>
            </a:r>
          </a:p>
          <a:p>
            <a:pPr marL="171450" lvl="0" indent="-171450">
              <a:buFontTx/>
              <a:buChar char="-"/>
            </a:pPr>
            <a:r>
              <a:rPr lang="en-US" dirty="0"/>
              <a:t>To get the colors, I used the built-in color picker tool and grabbed the colors from here: https://</a:t>
            </a:r>
            <a:r>
              <a:rPr lang="en-US" dirty="0" err="1"/>
              <a:t>brandcenter.ufl.edu</a:t>
            </a:r>
            <a:r>
              <a:rPr lang="en-US" dirty="0"/>
              <a:t>/colors/</a:t>
            </a:r>
          </a:p>
          <a:p>
            <a:pPr marL="171450" lvl="0" indent="-171450">
              <a:buFontTx/>
              <a:buChar char="-"/>
            </a:pPr>
            <a:r>
              <a:rPr lang="en-US" dirty="0"/>
              <a:t>To customize the color theme</a:t>
            </a:r>
          </a:p>
          <a:p>
            <a:pPr marL="628650" lvl="1" indent="-171450">
              <a:buFontTx/>
              <a:buChar char="-"/>
            </a:pPr>
            <a:r>
              <a:rPr lang="en-US" dirty="0"/>
              <a:t>Click the design tab</a:t>
            </a:r>
          </a:p>
          <a:p>
            <a:pPr marL="628650" lvl="1" indent="-171450">
              <a:buFontTx/>
              <a:buChar char="-"/>
            </a:pPr>
            <a:r>
              <a:rPr lang="en-US" dirty="0"/>
              <a:t>In the second set of themes to pick from, click the down arrow that appears when you hover your mouse</a:t>
            </a:r>
          </a:p>
          <a:p>
            <a:pPr marL="628650" lvl="1" indent="-171450">
              <a:buFontTx/>
              <a:buChar char="-"/>
            </a:pPr>
            <a:r>
              <a:rPr lang="en-US" dirty="0"/>
              <a:t>Click colors, customize colors</a:t>
            </a:r>
          </a:p>
          <a:p>
            <a:pPr marL="628650" lvl="1" indent="-171450">
              <a:buFontTx/>
              <a:buChar char="-"/>
            </a:pPr>
            <a:r>
              <a:rPr lang="en-US" dirty="0"/>
              <a:t>Change the colors, name, and save the palette</a:t>
            </a:r>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4</a:t>
            </a:fld>
            <a:endParaRPr lang="en-US"/>
          </a:p>
        </p:txBody>
      </p:sp>
    </p:spTree>
    <p:extLst>
      <p:ext uri="{BB962C8B-B14F-4D97-AF65-F5344CB8AC3E}">
        <p14:creationId xmlns:p14="http://schemas.microsoft.com/office/powerpoint/2010/main" val="114692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93051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would be to simply count the number of events and report them. In this case, there are 30 events</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42216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already talked about experimental studies where we start with a cohort of people who are have not yet been exposed to our primary exposure of interest and who have not yet experienced our outcome of interest. </a:t>
            </a:r>
          </a:p>
          <a:p>
            <a:endParaRPr lang="en-US" dirty="0"/>
          </a:p>
          <a:p>
            <a:r>
              <a:rPr lang="en-US" dirty="0"/>
              <a:t>For example, if our outcome of interest was the flu and and our exposure of interest was the flu vaccine, then our initial study cohort would include only people who had not yet received the flu vaccine (probably within some window of time) and who didn’t have the flu (probably within some window of time). </a:t>
            </a:r>
          </a:p>
          <a:p>
            <a:endParaRPr lang="en-US" dirty="0"/>
          </a:p>
          <a:p>
            <a:r>
              <a:rPr lang="en-US" dirty="0"/>
              <a:t>The researchers would then choose who gets the flu vaccine and who doesn’t -- ideally at random. The study participants do NOT choose their own exposure value. We then follow the cohort of people for some meaningful period of time, then we compare the occurrence of the outcome – in this case the flu – between our exposure groups – in this case, those who did and did not get vaccinated. </a:t>
            </a:r>
          </a:p>
          <a:p>
            <a:endParaRPr lang="en-US" dirty="0"/>
          </a:p>
          <a:p>
            <a:r>
              <a:rPr lang="en-US" dirty="0"/>
              <a:t>Where:</a:t>
            </a:r>
          </a:p>
          <a:p>
            <a:pPr marL="171450" indent="-171450">
              <a:buFont typeface="Arial" panose="020B0604020202020204" pitchFamily="34" charset="0"/>
              <a:buChar char="•"/>
            </a:pPr>
            <a:r>
              <a:rPr lang="en-US" dirty="0"/>
              <a:t>Orange = Exposed to vaccine</a:t>
            </a:r>
          </a:p>
          <a:p>
            <a:pPr marL="171450" indent="-171450">
              <a:buFont typeface="Arial" panose="020B0604020202020204" pitchFamily="34" charset="0"/>
              <a:buChar char="•"/>
            </a:pPr>
            <a:r>
              <a:rPr lang="en-US" dirty="0"/>
              <a:t>Blue = Unexposed to vaccine</a:t>
            </a:r>
          </a:p>
          <a:p>
            <a:pPr marL="171450" indent="-171450">
              <a:buFont typeface="Arial" panose="020B0604020202020204" pitchFamily="34" charset="0"/>
              <a:buChar char="•"/>
            </a:pPr>
            <a:r>
              <a:rPr lang="en-US" dirty="0"/>
              <a:t>Circle = No Flu</a:t>
            </a:r>
          </a:p>
          <a:p>
            <a:pPr marL="171450" indent="-171450">
              <a:buFont typeface="Arial" panose="020B0604020202020204" pitchFamily="34" charset="0"/>
              <a:buChar char="•"/>
            </a:pPr>
            <a:r>
              <a:rPr lang="en-US" dirty="0"/>
              <a:t>Triangle = Flu</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25</a:t>
            </a:fld>
            <a:endParaRPr lang="en-US"/>
          </a:p>
        </p:txBody>
      </p:sp>
    </p:spTree>
    <p:extLst>
      <p:ext uri="{BB962C8B-B14F-4D97-AF65-F5344CB8AC3E}">
        <p14:creationId xmlns:p14="http://schemas.microsoft.com/office/powerpoint/2010/main" val="206554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cohort study</a:t>
            </a:r>
          </a:p>
          <a:p>
            <a:endParaRPr lang="en-US" dirty="0"/>
          </a:p>
          <a:p>
            <a:r>
              <a:rPr lang="en-US" dirty="0"/>
              <a:t>Where:</a:t>
            </a:r>
          </a:p>
          <a:p>
            <a:pPr lvl="1"/>
            <a:r>
              <a:rPr lang="en-US" dirty="0"/>
              <a:t>Orange = Exposed</a:t>
            </a:r>
          </a:p>
          <a:p>
            <a:pPr lvl="1"/>
            <a:r>
              <a:rPr lang="en-US" dirty="0"/>
              <a:t>Blue = Unexposed</a:t>
            </a:r>
          </a:p>
          <a:p>
            <a:pPr lvl="1"/>
            <a:r>
              <a:rPr lang="en-US" dirty="0"/>
              <a:t>Circle = No outcome</a:t>
            </a:r>
          </a:p>
          <a:p>
            <a:pPr lvl="1"/>
            <a:r>
              <a:rPr lang="en-US" dirty="0"/>
              <a:t>Triangle = Outcome</a:t>
            </a:r>
          </a:p>
          <a:p>
            <a:endParaRPr lang="en-US" dirty="0"/>
          </a:p>
          <a:p>
            <a:r>
              <a:rPr lang="en-US" dirty="0"/>
              <a:t>Placeholder</a:t>
            </a:r>
          </a:p>
        </p:txBody>
      </p:sp>
      <p:sp>
        <p:nvSpPr>
          <p:cNvPr id="4" name="Slide Number Placeholder 3"/>
          <p:cNvSpPr>
            <a:spLocks noGrp="1"/>
          </p:cNvSpPr>
          <p:nvPr>
            <p:ph type="sldNum" sz="quarter" idx="5"/>
          </p:nvPr>
        </p:nvSpPr>
        <p:spPr/>
        <p:txBody>
          <a:bodyPr/>
          <a:lstStyle/>
          <a:p>
            <a:fld id="{0BEFEA89-A7E1-49A0-A3ED-DCED0C97B048}" type="slidenum">
              <a:rPr lang="en-US" smtClean="0"/>
              <a:t>26</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case-control study</a:t>
            </a:r>
          </a:p>
          <a:p>
            <a:endParaRPr lang="en-US" dirty="0"/>
          </a:p>
          <a:p>
            <a:r>
              <a:rPr lang="en-US" dirty="0"/>
              <a:t>Use Rothman’s example – figure 5.3</a:t>
            </a:r>
          </a:p>
        </p:txBody>
      </p:sp>
      <p:sp>
        <p:nvSpPr>
          <p:cNvPr id="4" name="Slide Number Placeholder 3"/>
          <p:cNvSpPr>
            <a:spLocks noGrp="1"/>
          </p:cNvSpPr>
          <p:nvPr>
            <p:ph type="sldNum" sz="quarter" idx="5"/>
          </p:nvPr>
        </p:nvSpPr>
        <p:spPr/>
        <p:txBody>
          <a:bodyPr/>
          <a:lstStyle/>
          <a:p>
            <a:fld id="{0BEFEA89-A7E1-49A0-A3ED-DCED0C97B048}" type="slidenum">
              <a:rPr lang="en-US" smtClean="0"/>
              <a:t>27</a:t>
            </a:fld>
            <a:endParaRPr lang="en-US"/>
          </a:p>
        </p:txBody>
      </p:sp>
    </p:spTree>
    <p:extLst>
      <p:ext uri="{BB962C8B-B14F-4D97-AF65-F5344CB8AC3E}">
        <p14:creationId xmlns:p14="http://schemas.microsoft.com/office/powerpoint/2010/main" val="3579849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testing H 0 : OR = 1, the usual chi-square or Fisher’s exact test for 2 × 2 contingency tables can be used. </a:t>
            </a:r>
          </a:p>
          <a:p>
            <a:endParaRPr lang="en-US" dirty="0"/>
          </a:p>
          <a:p>
            <a:r>
              <a:rPr lang="en-US" dirty="0" err="1"/>
              <a:t>Szklo</a:t>
            </a:r>
            <a:r>
              <a:rPr lang="en-US" dirty="0"/>
              <a:t>, </a:t>
            </a:r>
            <a:r>
              <a:rPr lang="en-US" dirty="0" err="1"/>
              <a:t>Moyses,Nieto</a:t>
            </a:r>
            <a:r>
              <a:rPr lang="en-US" dirty="0"/>
              <a:t>, F. Javier. Epidemiology (Kindle Locations 12930-12931). Jones &amp; Bartlett Learning. Kindle Edition. </a:t>
            </a:r>
          </a:p>
          <a:p>
            <a:endParaRPr lang="en-US" dirty="0"/>
          </a:p>
          <a:p>
            <a:r>
              <a:rPr lang="en-US" dirty="0"/>
              <a:t>Compare observed vs. expected under the null hypothesis (OR = 1)</a:t>
            </a:r>
          </a:p>
        </p:txBody>
      </p:sp>
      <p:sp>
        <p:nvSpPr>
          <p:cNvPr id="4" name="Slide Number Placeholder 3"/>
          <p:cNvSpPr>
            <a:spLocks noGrp="1"/>
          </p:cNvSpPr>
          <p:nvPr>
            <p:ph type="sldNum" sz="quarter" idx="5"/>
          </p:nvPr>
        </p:nvSpPr>
        <p:spPr/>
        <p:txBody>
          <a:bodyPr/>
          <a:lstStyle/>
          <a:p>
            <a:fld id="{0BEFEA89-A7E1-49A0-A3ED-DCED0C97B048}" type="slidenum">
              <a:rPr lang="en-US" smtClean="0"/>
              <a:t>29</a:t>
            </a:fld>
            <a:endParaRPr lang="en-US"/>
          </a:p>
        </p:txBody>
      </p:sp>
    </p:spTree>
    <p:extLst>
      <p:ext uri="{BB962C8B-B14F-4D97-AF65-F5344CB8AC3E}">
        <p14:creationId xmlns:p14="http://schemas.microsoft.com/office/powerpoint/2010/main" val="320779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30</a:t>
            </a:fld>
            <a:endParaRPr lang="en-US"/>
          </a:p>
        </p:txBody>
      </p:sp>
    </p:spTree>
    <p:extLst>
      <p:ext uri="{BB962C8B-B14F-4D97-AF65-F5344CB8AC3E}">
        <p14:creationId xmlns:p14="http://schemas.microsoft.com/office/powerpoint/2010/main" val="51251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Insert this slide for live R demonstrations.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a:t>
            </a:fld>
            <a:endParaRPr lang="en-US"/>
          </a:p>
        </p:txBody>
      </p:sp>
    </p:spTree>
    <p:extLst>
      <p:ext uri="{BB962C8B-B14F-4D97-AF65-F5344CB8AC3E}">
        <p14:creationId xmlns:p14="http://schemas.microsoft.com/office/powerpoint/2010/main" val="262838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94688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10</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distinction between closed and open populations depends in part on the time axis used to describe the population, as well as on how membership is defined. All persons who ever used a particular drug would constitute a closed population if time is measured from the start of their use of the drug. These persons would, however, constitute an open population in calendar time because new users might accumulate over a period of time. 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p:txBody>
      </p:sp>
      <p:sp>
        <p:nvSpPr>
          <p:cNvPr id="4" name="Slide Number Placeholder 3"/>
          <p:cNvSpPr>
            <a:spLocks noGrp="1"/>
          </p:cNvSpPr>
          <p:nvPr>
            <p:ph type="sldNum" sz="quarter" idx="5"/>
          </p:nvPr>
        </p:nvSpPr>
        <p:spPr/>
        <p:txBody>
          <a:bodyPr/>
          <a:lstStyle/>
          <a:p>
            <a:fld id="{075F2CDE-89C4-1B4C-87C9-7FAA4B7FC29C}" type="slidenum">
              <a:rPr lang="en-US" smtClean="0"/>
              <a:t>11</a:t>
            </a:fld>
            <a:endParaRPr lang="en-US"/>
          </a:p>
        </p:txBody>
      </p:sp>
    </p:spTree>
    <p:extLst>
      <p:ext uri="{BB962C8B-B14F-4D97-AF65-F5344CB8AC3E}">
        <p14:creationId xmlns:p14="http://schemas.microsoft.com/office/powerpoint/2010/main" val="304705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BB75-FF5D-844E-BFC9-8F0715CE7F77}"/>
              </a:ext>
            </a:extLst>
          </p:cNvPr>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A4AA6A52-7848-4D41-A248-BAC7E40C8018}"/>
              </a:ext>
            </a:extLst>
          </p:cNvPr>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A2B42-7B75-6343-901D-677B4F75D5F8}"/>
              </a:ext>
            </a:extLst>
          </p:cNvPr>
          <p:cNvSpPr>
            <a:spLocks noGrp="1"/>
          </p:cNvSpPr>
          <p:nvPr>
            <p:ph type="dt" sz="half" idx="10"/>
          </p:nvPr>
        </p:nvSpPr>
        <p:spPr/>
        <p:txBody>
          <a:bodyPr/>
          <a:lstStyle>
            <a:lvl1pPr>
              <a:defRPr>
                <a:latin typeface="Avenir Book" panose="02000503020000020003" pitchFamily="2" charset="0"/>
              </a:defRPr>
            </a:lvl1pPr>
          </a:lstStyle>
          <a:p>
            <a:fld id="{791628EA-0312-E44A-BE33-23E598B507B0}" type="datetimeFigureOut">
              <a:rPr lang="en-US" smtClean="0"/>
              <a:pPr/>
              <a:t>9/27/22</a:t>
            </a:fld>
            <a:endParaRPr lang="en-US"/>
          </a:p>
        </p:txBody>
      </p:sp>
      <p:sp>
        <p:nvSpPr>
          <p:cNvPr id="5" name="Footer Placeholder 4">
            <a:extLst>
              <a:ext uri="{FF2B5EF4-FFF2-40B4-BE49-F238E27FC236}">
                <a16:creationId xmlns:a16="http://schemas.microsoft.com/office/drawing/2014/main" id="{994107FA-AD03-4C46-834B-7B3B9EA3B3E3}"/>
              </a:ext>
            </a:extLst>
          </p:cNvPr>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F8ADA1F-62D1-7441-AFCE-44350B54B0E1}"/>
              </a:ext>
            </a:extLst>
          </p:cNvPr>
          <p:cNvSpPr>
            <a:spLocks noGrp="1"/>
          </p:cNvSpPr>
          <p:nvPr>
            <p:ph type="sldNum" sz="quarter" idx="12"/>
          </p:nvPr>
        </p:nvSpPr>
        <p:spPr/>
        <p:txBody>
          <a:bodyPr/>
          <a:lstStyle>
            <a:lvl1pPr>
              <a:defRPr>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332975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6D1-CE9B-EC4A-BD8E-4CBAF1A6A304}"/>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20C9425-63F6-E143-A112-71B4FA373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956BD-9329-EC42-AF5E-ABF8411D1EB1}"/>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C7FD7472-7346-6543-97CF-1083CE625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1B8FC-7B39-B945-A680-87734A4C512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69816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3859-B359-AB41-8ED8-DF62CD5D1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F342B-457A-3B4A-AA0E-66908991B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2963C-4A96-0A4C-98C3-4E9B0A9EF824}"/>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86A30217-8736-4B47-8E3E-6367DC776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7EE2-DE0E-2B4C-9EE8-C2D8BD2780E2}"/>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268229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DE5D-1211-4A4B-AC7B-F8962947023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BB5F0CA-C47E-9B44-B08C-07BAEAF5769B}"/>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4B07204-1F89-D345-80A9-ED31C365DCAC}"/>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A1FFC885-C7B3-6A42-98BF-6221BC614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ECEEC-391A-C14D-BFEC-F9A4A82A305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216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F1B-D6B1-214F-B635-1CFF94F43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ACDEC3-8183-FA44-8C24-83F191FEC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0777EB-13AD-374E-894B-7A935AF39E5D}"/>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5" name="Footer Placeholder 4">
            <a:extLst>
              <a:ext uri="{FF2B5EF4-FFF2-40B4-BE49-F238E27FC236}">
                <a16:creationId xmlns:a16="http://schemas.microsoft.com/office/drawing/2014/main" id="{5111AE05-D0A5-9045-B7AA-AD4629BE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CA54E-46B8-3044-B3DE-16037267BB8D}"/>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10926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2D85-378B-E047-83CB-C34E0AD5D2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5EDBC-CF35-A94C-92A7-753DB470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FD69A-3310-EF48-B00F-3DB56F7BD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14EA-8E12-3C4A-9AF3-DADF5F812F0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4D81D95D-6CFC-654B-A037-A4F47A8BD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491E-26EB-574E-9407-A93F164F5D18}"/>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1516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539E-CD51-FF40-94C7-E48B291AF5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358D21-9A73-794E-A990-6C99AF5C3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7AD4A-9461-4441-88EA-1E9EBC219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EA43D-6BDC-0A4E-B478-E9C40417C0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B2621-2216-9E4E-921D-B2453E36A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A4C5E-93BB-874C-85BB-29F24F59AA8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8" name="Footer Placeholder 7">
            <a:extLst>
              <a:ext uri="{FF2B5EF4-FFF2-40B4-BE49-F238E27FC236}">
                <a16:creationId xmlns:a16="http://schemas.microsoft.com/office/drawing/2014/main" id="{7A25D4F4-A183-3F46-993A-3E86FD9A64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A0500-893B-AF4F-BB92-6521D6E3C9E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93794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42C4-CB10-2344-85AB-66DEE3E97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C1DDD1-1F0D-E447-9625-873D7FB7C52F}"/>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4" name="Footer Placeholder 3">
            <a:extLst>
              <a:ext uri="{FF2B5EF4-FFF2-40B4-BE49-F238E27FC236}">
                <a16:creationId xmlns:a16="http://schemas.microsoft.com/office/drawing/2014/main" id="{5C138ABE-9703-0842-856E-DC6F57B06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0E92A-BD0E-4647-8935-6F66E49C0361}"/>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33163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B8984-8899-7D47-B94F-8A56BCB954C2}"/>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3" name="Footer Placeholder 2">
            <a:extLst>
              <a:ext uri="{FF2B5EF4-FFF2-40B4-BE49-F238E27FC236}">
                <a16:creationId xmlns:a16="http://schemas.microsoft.com/office/drawing/2014/main" id="{77D646BC-9ED4-FE49-B965-5986EFDAC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D267D-C348-6545-B488-1428811564E5}"/>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51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DD36-AF6B-D847-8F8D-B309289D7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2EC03-464D-D847-A4D2-283661BDA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22CD4-58E9-374E-849F-1E85747EA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B6F17-7103-BB42-827B-743C7E3F782B}"/>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E08E0C6C-CA44-3A48-8D05-15965870A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552D6-3D19-EA41-8291-46BF940253E9}"/>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48962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DBC-247D-D649-AB1F-B9B0A7A30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D07CD6-CB25-9D41-881D-9AD3BACA8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81F23-20CC-1747-B77A-13E94DC23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AB045-8BDE-B840-A501-C981C0B78073}"/>
              </a:ext>
            </a:extLst>
          </p:cNvPr>
          <p:cNvSpPr>
            <a:spLocks noGrp="1"/>
          </p:cNvSpPr>
          <p:nvPr>
            <p:ph type="dt" sz="half" idx="10"/>
          </p:nvPr>
        </p:nvSpPr>
        <p:spPr/>
        <p:txBody>
          <a:bodyPr/>
          <a:lstStyle/>
          <a:p>
            <a:fld id="{791628EA-0312-E44A-BE33-23E598B507B0}" type="datetimeFigureOut">
              <a:rPr lang="en-US" smtClean="0"/>
              <a:t>9/27/22</a:t>
            </a:fld>
            <a:endParaRPr lang="en-US"/>
          </a:p>
        </p:txBody>
      </p:sp>
      <p:sp>
        <p:nvSpPr>
          <p:cNvPr id="6" name="Footer Placeholder 5">
            <a:extLst>
              <a:ext uri="{FF2B5EF4-FFF2-40B4-BE49-F238E27FC236}">
                <a16:creationId xmlns:a16="http://schemas.microsoft.com/office/drawing/2014/main" id="{4C592F66-CB73-D243-8840-867828FC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FEAEF-E024-7542-89EA-3F7F6A464A8B}"/>
              </a:ext>
            </a:extLst>
          </p:cNvPr>
          <p:cNvSpPr>
            <a:spLocks noGrp="1"/>
          </p:cNvSpPr>
          <p:nvPr>
            <p:ph type="sldNum" sz="quarter" idx="12"/>
          </p:nvPr>
        </p:nvSpPr>
        <p:spPr/>
        <p:txBody>
          <a:bodyPr/>
          <a:lstStyle/>
          <a:p>
            <a:fld id="{2D9CA967-C005-AE4B-9472-557A44C78515}" type="slidenum">
              <a:rPr lang="en-US" smtClean="0"/>
              <a:t>‹#›</a:t>
            </a:fld>
            <a:endParaRPr lang="en-US"/>
          </a:p>
        </p:txBody>
      </p:sp>
    </p:spTree>
    <p:extLst>
      <p:ext uri="{BB962C8B-B14F-4D97-AF65-F5344CB8AC3E}">
        <p14:creationId xmlns:p14="http://schemas.microsoft.com/office/powerpoint/2010/main" val="50370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84744-631A-304D-B8E4-A7E64F5E1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D9E45E-CF58-8D4F-874A-680DF1190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4D688D-CC05-A148-A0DE-E73653653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791628EA-0312-E44A-BE33-23E598B507B0}" type="datetimeFigureOut">
              <a:rPr lang="en-US" smtClean="0"/>
              <a:pPr/>
              <a:t>9/27/22</a:t>
            </a:fld>
            <a:endParaRPr lang="en-US"/>
          </a:p>
        </p:txBody>
      </p:sp>
      <p:sp>
        <p:nvSpPr>
          <p:cNvPr id="5" name="Footer Placeholder 4">
            <a:extLst>
              <a:ext uri="{FF2B5EF4-FFF2-40B4-BE49-F238E27FC236}">
                <a16:creationId xmlns:a16="http://schemas.microsoft.com/office/drawing/2014/main" id="{0B6CFD79-FF39-FD43-96F3-2FF7A24136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C8AF7D88-397F-A148-8BED-AC7D7C808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2D9CA967-C005-AE4B-9472-557A44C78515}" type="slidenum">
              <a:rPr lang="en-US" smtClean="0"/>
              <a:pPr/>
              <a:t>‹#›</a:t>
            </a:fld>
            <a:endParaRPr lang="en-US"/>
          </a:p>
        </p:txBody>
      </p:sp>
    </p:spTree>
    <p:extLst>
      <p:ext uri="{BB962C8B-B14F-4D97-AF65-F5344CB8AC3E}">
        <p14:creationId xmlns:p14="http://schemas.microsoft.com/office/powerpoint/2010/main" val="172705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sas.com/content/dam/SAS/en_us/doc/other1/2012-annual-report.pdf" TargetMode="External"/><Relationship Id="rId2" Type="http://schemas.openxmlformats.org/officeDocument/2006/relationships/hyperlink" Target="https://www.r-project.org/lo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039993"/>
            <a:ext cx="5398014" cy="1200329"/>
          </a:xfrm>
          <a:prstGeom prst="rect">
            <a:avLst/>
          </a:prstGeom>
          <a:noFill/>
        </p:spPr>
        <p:txBody>
          <a:bodyPr wrap="square" rtlCol="0">
            <a:spAutoFit/>
          </a:bodyPr>
          <a:lstStyle/>
          <a:p>
            <a:r>
              <a:rPr lang="en-US" sz="7200" dirty="0">
                <a:latin typeface="Garamond" panose="02020404030301010803" pitchFamily="18" charset="0"/>
              </a:rPr>
              <a:t>Topic</a:t>
            </a:r>
            <a:endParaRPr lang="en-US" sz="60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3975725"/>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7AB49C-0C5F-F0DF-1204-32E9B946CA6E}"/>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2"/>
          <a:stretch>
            <a:fillRect/>
          </a:stretch>
        </p:blipFill>
        <p:spPr>
          <a:xfrm>
            <a:off x="6203785" y="237809"/>
            <a:ext cx="2850358" cy="3291840"/>
          </a:xfrm>
          <a:prstGeom prst="rect">
            <a:avLst/>
          </a:prstGeom>
        </p:spPr>
      </p:pic>
      <p:sp>
        <p:nvSpPr>
          <p:cNvPr id="18" name="Oval 17">
            <a:extLst>
              <a:ext uri="{FF2B5EF4-FFF2-40B4-BE49-F238E27FC236}">
                <a16:creationId xmlns:a16="http://schemas.microsoft.com/office/drawing/2014/main" id="{511C6FC9-92F3-7228-1C03-34349EC9651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E50A9BD-24A4-84B9-BC41-E85F31D0F179}"/>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41C43F-CB65-7DA6-0848-CBA57FA39408}"/>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15B2A3D-DEB6-8856-B194-0322095DE94D}"/>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404406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66435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6" y="6274433"/>
              <a:ext cx="164592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17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4221293" y="15240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Measure</a:t>
            </a:r>
          </a:p>
        </p:txBody>
      </p:sp>
      <p:sp>
        <p:nvSpPr>
          <p:cNvPr id="9" name="Rounded Rectangle 8">
            <a:extLst>
              <a:ext uri="{FF2B5EF4-FFF2-40B4-BE49-F238E27FC236}">
                <a16:creationId xmlns:a16="http://schemas.microsoft.com/office/drawing/2014/main" id="{84EF14E1-7EB8-984D-9D2F-4A5BA56C8532}"/>
              </a:ext>
            </a:extLst>
          </p:cNvPr>
          <p:cNvSpPr/>
          <p:nvPr/>
        </p:nvSpPr>
        <p:spPr>
          <a:xfrm>
            <a:off x="258893" y="206032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5">
                    <a:lumMod val="75000"/>
                  </a:schemeClr>
                </a:solidFill>
                <a:latin typeface="Avenir Book" panose="02000503020000020003" pitchFamily="2" charset="0"/>
              </a:rPr>
              <a:t>Truth</a:t>
            </a:r>
          </a:p>
        </p:txBody>
      </p:sp>
      <p:sp>
        <p:nvSpPr>
          <p:cNvPr id="10" name="Rounded Rectangle 9">
            <a:extLst>
              <a:ext uri="{FF2B5EF4-FFF2-40B4-BE49-F238E27FC236}">
                <a16:creationId xmlns:a16="http://schemas.microsoft.com/office/drawing/2014/main" id="{EC63FE5D-1EE6-3843-A891-7A61B6957B45}"/>
              </a:ext>
            </a:extLst>
          </p:cNvPr>
          <p:cNvSpPr/>
          <p:nvPr/>
        </p:nvSpPr>
        <p:spPr>
          <a:xfrm>
            <a:off x="8183693" y="2063240"/>
            <a:ext cx="3749414" cy="136868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Error</a:t>
            </a:r>
          </a:p>
        </p:txBody>
      </p:sp>
      <p:cxnSp>
        <p:nvCxnSpPr>
          <p:cNvPr id="6" name="Straight Arrow Connector 5">
            <a:extLst>
              <a:ext uri="{FF2B5EF4-FFF2-40B4-BE49-F238E27FC236}">
                <a16:creationId xmlns:a16="http://schemas.microsoft.com/office/drawing/2014/main" id="{97098CBC-CCAB-7F40-8783-6D4A96F94776}"/>
              </a:ext>
            </a:extLst>
          </p:cNvPr>
          <p:cNvCxnSpPr>
            <a:cxnSpLocks/>
            <a:stCxn id="10" idx="1"/>
            <a:endCxn id="8" idx="2"/>
          </p:cNvCxnSpPr>
          <p:nvPr/>
        </p:nvCxnSpPr>
        <p:spPr>
          <a:xfrm flipH="1" flipV="1">
            <a:off x="6096000" y="1521080"/>
            <a:ext cx="2087693" cy="1226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C0B8C3-0526-7942-8C64-0F50CF0BF9E4}"/>
              </a:ext>
            </a:extLst>
          </p:cNvPr>
          <p:cNvCxnSpPr>
            <a:cxnSpLocks/>
            <a:stCxn id="9" idx="3"/>
            <a:endCxn id="8" idx="2"/>
          </p:cNvCxnSpPr>
          <p:nvPr/>
        </p:nvCxnSpPr>
        <p:spPr>
          <a:xfrm flipV="1">
            <a:off x="4008307" y="1521080"/>
            <a:ext cx="2087693" cy="122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46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49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3A24F12-82B5-EB47-93E0-44D2EEA80FA3}"/>
              </a:ext>
            </a:extLst>
          </p:cNvPr>
          <p:cNvGraphicFramePr>
            <a:graphicFrameLocks/>
          </p:cNvGraphicFramePr>
          <p:nvPr>
            <p:extLst>
              <p:ext uri="{D42A27DB-BD31-4B8C-83A1-F6EECF244321}">
                <p14:modId xmlns:p14="http://schemas.microsoft.com/office/powerpoint/2010/main" val="941389543"/>
              </p:ext>
            </p:extLst>
          </p:nvPr>
        </p:nvGraphicFramePr>
        <p:xfrm>
          <a:off x="838200" y="1825625"/>
          <a:ext cx="10515600" cy="1584960"/>
        </p:xfrm>
        <a:graphic>
          <a:graphicData uri="http://schemas.openxmlformats.org/drawingml/2006/table">
            <a:tbl>
              <a:tblPr firstRow="1" bandRow="1">
                <a:tableStyleId>{8799B23B-EC83-4686-B30A-512413B5E67A}</a:tableStyleId>
              </a:tblPr>
              <a:tblGrid>
                <a:gridCol w="2628900">
                  <a:extLst>
                    <a:ext uri="{9D8B030D-6E8A-4147-A177-3AD203B41FA5}">
                      <a16:colId xmlns:a16="http://schemas.microsoft.com/office/drawing/2014/main" val="3071653224"/>
                    </a:ext>
                  </a:extLst>
                </a:gridCol>
                <a:gridCol w="2719944">
                  <a:extLst>
                    <a:ext uri="{9D8B030D-6E8A-4147-A177-3AD203B41FA5}">
                      <a16:colId xmlns:a16="http://schemas.microsoft.com/office/drawing/2014/main" val="4102366795"/>
                    </a:ext>
                  </a:extLst>
                </a:gridCol>
                <a:gridCol w="2850078">
                  <a:extLst>
                    <a:ext uri="{9D8B030D-6E8A-4147-A177-3AD203B41FA5}">
                      <a16:colId xmlns:a16="http://schemas.microsoft.com/office/drawing/2014/main" val="1806218394"/>
                    </a:ext>
                  </a:extLst>
                </a:gridCol>
                <a:gridCol w="2316678">
                  <a:extLst>
                    <a:ext uri="{9D8B030D-6E8A-4147-A177-3AD203B41FA5}">
                      <a16:colId xmlns:a16="http://schemas.microsoft.com/office/drawing/2014/main" val="3420696847"/>
                    </a:ext>
                  </a:extLst>
                </a:gridCol>
              </a:tblGrid>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Outcome +</a:t>
                      </a:r>
                    </a:p>
                  </a:txBody>
                  <a:tcPr/>
                </a:tc>
                <a:tc>
                  <a:txBody>
                    <a:bodyPr/>
                    <a:lstStyle/>
                    <a:p>
                      <a:pPr algn="ctr"/>
                      <a:r>
                        <a:rPr lang="en-US" sz="2000" dirty="0">
                          <a:latin typeface="Avenir Book" panose="02000503020000020003" pitchFamily="2" charset="0"/>
                        </a:rPr>
                        <a:t>Outcome -</a:t>
                      </a:r>
                    </a:p>
                  </a:txBody>
                  <a:tcPr/>
                </a:tc>
                <a:tc>
                  <a:txBody>
                    <a:bodyPr/>
                    <a:lstStyle/>
                    <a:p>
                      <a:endParaRPr lang="en-US" sz="2000">
                        <a:latin typeface="Avenir Book" panose="02000503020000020003" pitchFamily="2" charset="0"/>
                      </a:endParaRP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a</a:t>
                      </a:r>
                    </a:p>
                  </a:txBody>
                  <a:tcPr/>
                </a:tc>
                <a:tc>
                  <a:txBody>
                    <a:bodyPr/>
                    <a:lstStyle/>
                    <a:p>
                      <a:pPr algn="ctr"/>
                      <a:r>
                        <a:rPr lang="en-US" sz="2000" dirty="0">
                          <a:latin typeface="Avenir Book" panose="02000503020000020003" pitchFamily="2" charset="0"/>
                        </a:rPr>
                        <a:t>b</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Screen -</a:t>
                      </a:r>
                    </a:p>
                  </a:txBody>
                  <a:tcPr/>
                </a:tc>
                <a:tc>
                  <a:txBody>
                    <a:bodyPr/>
                    <a:lstStyle/>
                    <a:p>
                      <a:pPr algn="ctr"/>
                      <a:r>
                        <a:rPr lang="en-US" sz="2000" dirty="0">
                          <a:latin typeface="Avenir Book" panose="02000503020000020003" pitchFamily="2" charset="0"/>
                        </a:rPr>
                        <a:t>c</a:t>
                      </a:r>
                    </a:p>
                  </a:txBody>
                  <a:tcPr/>
                </a:tc>
                <a:tc>
                  <a:txBody>
                    <a:bodyPr/>
                    <a:lstStyle/>
                    <a:p>
                      <a:pPr algn="ctr"/>
                      <a:r>
                        <a:rPr lang="en-US" sz="2000" dirty="0">
                          <a:latin typeface="Avenir Book" panose="02000503020000020003" pitchFamily="2" charset="0"/>
                        </a:rPr>
                        <a:t>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1199748931"/>
                  </a:ext>
                </a:extLst>
              </a:tr>
              <a:tr h="370840">
                <a:tc>
                  <a:txBody>
                    <a:bodyPr/>
                    <a:lstStyle/>
                    <a:p>
                      <a:endParaRPr lang="en-US" sz="2000">
                        <a:latin typeface="Avenir Book" panose="02000503020000020003" pitchFamily="2" charset="0"/>
                      </a:endParaRPr>
                    </a:p>
                  </a:txBody>
                  <a:tcPr/>
                </a:tc>
                <a:tc>
                  <a:txBody>
                    <a:bodyPr/>
                    <a:lstStyle/>
                    <a:p>
                      <a:r>
                        <a:rPr lang="en-US" sz="2000" dirty="0">
                          <a:latin typeface="Avenir Book" panose="02000503020000020003" pitchFamily="2" charset="0"/>
                        </a:rPr>
                        <a:t>Sensitivity = a / (a + c)</a:t>
                      </a:r>
                    </a:p>
                  </a:txBody>
                  <a:tcPr/>
                </a:tc>
                <a:tc>
                  <a:txBody>
                    <a:bodyPr/>
                    <a:lstStyle/>
                    <a:p>
                      <a:r>
                        <a:rPr lang="en-US" sz="2000" dirty="0">
                          <a:latin typeface="Avenir Book" panose="02000503020000020003" pitchFamily="2" charset="0"/>
                        </a:rPr>
                        <a:t>Specificity = d / (b + d)</a:t>
                      </a:r>
                    </a:p>
                  </a:txBody>
                  <a:tcPr/>
                </a:tc>
                <a:tc>
                  <a:txBody>
                    <a:bodyPr/>
                    <a:lstStyle/>
                    <a:p>
                      <a:endParaRPr lang="en-US" sz="2000" dirty="0">
                        <a:latin typeface="Avenir Book" panose="02000503020000020003" pitchFamily="2" charset="0"/>
                      </a:endParaRPr>
                    </a:p>
                  </a:txBody>
                  <a:tcPr/>
                </a:tc>
                <a:extLst>
                  <a:ext uri="{0D108BD9-81ED-4DB2-BD59-A6C34878D82A}">
                    <a16:rowId xmlns:a16="http://schemas.microsoft.com/office/drawing/2014/main" val="790723229"/>
                  </a:ext>
                </a:extLst>
              </a:tr>
            </a:tbl>
          </a:graphicData>
        </a:graphic>
      </p:graphicFrame>
    </p:spTree>
    <p:extLst>
      <p:ext uri="{BB962C8B-B14F-4D97-AF65-F5344CB8AC3E}">
        <p14:creationId xmlns:p14="http://schemas.microsoft.com/office/powerpoint/2010/main" val="2210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A99F6531-1A1E-4247-B713-5B5C043BBAED}"/>
              </a:ext>
            </a:extLst>
          </p:cNvPr>
          <p:cNvGrpSpPr/>
          <p:nvPr/>
        </p:nvGrpSpPr>
        <p:grpSpPr>
          <a:xfrm>
            <a:off x="340890" y="731520"/>
            <a:ext cx="5394960" cy="5394960"/>
            <a:chOff x="340890" y="1076825"/>
            <a:chExt cx="5394960" cy="5394960"/>
          </a:xfrm>
        </p:grpSpPr>
        <p:sp>
          <p:nvSpPr>
            <p:cNvPr id="4" name="Oval 3">
              <a:extLst>
                <a:ext uri="{FF2B5EF4-FFF2-40B4-BE49-F238E27FC236}">
                  <a16:creationId xmlns:a16="http://schemas.microsoft.com/office/drawing/2014/main" id="{6E683DB5-9802-A741-86C3-5A54C69137ED}"/>
                </a:ext>
              </a:extLst>
            </p:cNvPr>
            <p:cNvSpPr/>
            <p:nvPr/>
          </p:nvSpPr>
          <p:spPr>
            <a:xfrm>
              <a:off x="877293"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111793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111692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11169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11169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11169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B8AA171-0238-BA4A-9036-49173DC6E315}"/>
                </a:ext>
              </a:extLst>
            </p:cNvPr>
            <p:cNvSpPr/>
            <p:nvPr/>
          </p:nvSpPr>
          <p:spPr>
            <a:xfrm>
              <a:off x="5271782" y="111692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11169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11169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40890" y="1076825"/>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54487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56832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5917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5214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BF2932D-FED3-8942-B605-73A8D820AE82}"/>
                </a:ext>
              </a:extLst>
            </p:cNvPr>
            <p:cNvSpPr/>
            <p:nvPr/>
          </p:nvSpPr>
          <p:spPr>
            <a:xfrm rot="5400000">
              <a:off x="396560"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30800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21034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2103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21024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2102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21024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2102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3C04F5-3F5D-7A4E-9B67-14FE90936115}"/>
                </a:ext>
              </a:extLst>
            </p:cNvPr>
            <p:cNvSpPr/>
            <p:nvPr/>
          </p:nvSpPr>
          <p:spPr>
            <a:xfrm>
              <a:off x="5271782" y="21024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210248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210248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307704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307603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307603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30760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30760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00A6E9C6-EF69-3B40-95F9-54F155D7D2CA}"/>
                </a:ext>
              </a:extLst>
            </p:cNvPr>
            <p:cNvSpPr/>
            <p:nvPr/>
          </p:nvSpPr>
          <p:spPr>
            <a:xfrm>
              <a:off x="5271782" y="30760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30760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307603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40576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40566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4056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4056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405660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B22F42F-287B-3643-AC7B-77E5F06FD76E}"/>
                </a:ext>
              </a:extLst>
            </p:cNvPr>
            <p:cNvSpPr/>
            <p:nvPr/>
          </p:nvSpPr>
          <p:spPr>
            <a:xfrm>
              <a:off x="5271782" y="405659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405660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4056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50341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50331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5033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5033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50331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4CABB8E-E39C-F945-96F8-27429AABE239}"/>
                </a:ext>
              </a:extLst>
            </p:cNvPr>
            <p:cNvSpPr/>
            <p:nvPr/>
          </p:nvSpPr>
          <p:spPr>
            <a:xfrm>
              <a:off x="5271782" y="50331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503315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5033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5ED609D-C5F6-5A4E-80E5-E7C0AF832763}"/>
                </a:ext>
              </a:extLst>
            </p:cNvPr>
            <p:cNvSpPr/>
            <p:nvPr/>
          </p:nvSpPr>
          <p:spPr>
            <a:xfrm>
              <a:off x="877293"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17CCFFFB-2EA1-CD4D-93EE-F0FBD22405D6}"/>
                </a:ext>
              </a:extLst>
            </p:cNvPr>
            <p:cNvSpPr/>
            <p:nvPr/>
          </p:nvSpPr>
          <p:spPr>
            <a:xfrm>
              <a:off x="3806949" y="601071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D18BB49A-7733-2D46-9276-87FA110E8A28}"/>
                </a:ext>
              </a:extLst>
            </p:cNvPr>
            <p:cNvSpPr/>
            <p:nvPr/>
          </p:nvSpPr>
          <p:spPr>
            <a:xfrm>
              <a:off x="2830397" y="60097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B9C7661E-C919-7A42-ADA5-877EC7902F2E}"/>
                </a:ext>
              </a:extLst>
            </p:cNvPr>
            <p:cNvSpPr/>
            <p:nvPr/>
          </p:nvSpPr>
          <p:spPr>
            <a:xfrm>
              <a:off x="1853845" y="60097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3478390-16EB-524E-8253-E1BEF2868820}"/>
                </a:ext>
              </a:extLst>
            </p:cNvPr>
            <p:cNvSpPr/>
            <p:nvPr/>
          </p:nvSpPr>
          <p:spPr>
            <a:xfrm>
              <a:off x="4783503" y="600970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DE773315-FDF9-AC4E-BB26-DDE2DD6BAE36}"/>
                </a:ext>
              </a:extLst>
            </p:cNvPr>
            <p:cNvSpPr/>
            <p:nvPr/>
          </p:nvSpPr>
          <p:spPr>
            <a:xfrm>
              <a:off x="3318673" y="600970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D4D05EC-866E-F144-B533-E5D535C9E383}"/>
                </a:ext>
              </a:extLst>
            </p:cNvPr>
            <p:cNvSpPr/>
            <p:nvPr/>
          </p:nvSpPr>
          <p:spPr>
            <a:xfrm>
              <a:off x="5271782" y="600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44D193B-7320-2840-96F5-7904DB6B6563}"/>
                </a:ext>
              </a:extLst>
            </p:cNvPr>
            <p:cNvSpPr/>
            <p:nvPr/>
          </p:nvSpPr>
          <p:spPr>
            <a:xfrm>
              <a:off x="2342121"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5A87000B-137D-B246-B029-FA60120042DB}"/>
                </a:ext>
              </a:extLst>
            </p:cNvPr>
            <p:cNvSpPr/>
            <p:nvPr/>
          </p:nvSpPr>
          <p:spPr>
            <a:xfrm>
              <a:off x="4295226" y="600970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CCB92BE3-9948-4E45-8A87-F65CAD495B34}"/>
                </a:ext>
              </a:extLst>
            </p:cNvPr>
            <p:cNvSpPr/>
            <p:nvPr/>
          </p:nvSpPr>
          <p:spPr>
            <a:xfrm>
              <a:off x="1365569" y="60097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61205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0DC9329C-822E-4A4A-B25A-3E709105AD03}"/>
                </a:ext>
              </a:extLst>
            </p:cNvPr>
            <p:cNvSpPr/>
            <p:nvPr/>
          </p:nvSpPr>
          <p:spPr>
            <a:xfrm>
              <a:off x="5271782" y="16120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5856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2E21DA9D-7460-4242-8100-10426B341FAB}"/>
                </a:ext>
              </a:extLst>
            </p:cNvPr>
            <p:cNvSpPr/>
            <p:nvPr/>
          </p:nvSpPr>
          <p:spPr>
            <a:xfrm>
              <a:off x="5264996" y="25856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5621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1942211-76BE-9943-B575-6AD6058397F3}"/>
                </a:ext>
              </a:extLst>
            </p:cNvPr>
            <p:cNvSpPr/>
            <p:nvPr/>
          </p:nvSpPr>
          <p:spPr>
            <a:xfrm>
              <a:off x="5260055" y="35621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53870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B2CDC82-D5C0-9B43-89A6-1CF34C0E3801}"/>
                </a:ext>
              </a:extLst>
            </p:cNvPr>
            <p:cNvSpPr/>
            <p:nvPr/>
          </p:nvSpPr>
          <p:spPr>
            <a:xfrm>
              <a:off x="5259550" y="45387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51525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4B41E718-C137-154C-A618-6B36B8D394CB}"/>
                </a:ext>
              </a:extLst>
            </p:cNvPr>
            <p:cNvSpPr/>
            <p:nvPr/>
          </p:nvSpPr>
          <p:spPr>
            <a:xfrm>
              <a:off x="5259045" y="551525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329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BFEB2B7-C26E-1B7C-C686-7BF737843993}"/>
              </a:ext>
            </a:extLst>
          </p:cNvPr>
          <p:cNvPicPr>
            <a:picLocks noChangeAspect="1"/>
          </p:cNvPicPr>
          <p:nvPr/>
        </p:nvPicPr>
        <p:blipFill>
          <a:blip r:embed="rId3"/>
          <a:stretch>
            <a:fillRect/>
          </a:stretch>
        </p:blipFill>
        <p:spPr>
          <a:xfrm>
            <a:off x="2209800" y="1029014"/>
            <a:ext cx="7772400" cy="4799972"/>
          </a:xfrm>
          <a:prstGeom prst="rect">
            <a:avLst/>
          </a:prstGeom>
        </p:spPr>
      </p:pic>
    </p:spTree>
    <p:extLst>
      <p:ext uri="{BB962C8B-B14F-4D97-AF65-F5344CB8AC3E}">
        <p14:creationId xmlns:p14="http://schemas.microsoft.com/office/powerpoint/2010/main" val="351501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F2D0F864-189A-460E-E2CB-090A0D84415A}"/>
              </a:ext>
            </a:extLst>
          </p:cNvPr>
          <p:cNvPicPr>
            <a:picLocks noChangeAspect="1"/>
          </p:cNvPicPr>
          <p:nvPr/>
        </p:nvPicPr>
        <p:blipFill>
          <a:blip r:embed="rId3"/>
          <a:stretch>
            <a:fillRect/>
          </a:stretch>
        </p:blipFill>
        <p:spPr>
          <a:xfrm>
            <a:off x="2209800" y="1025458"/>
            <a:ext cx="7772400" cy="4807083"/>
          </a:xfrm>
          <a:prstGeom prst="rect">
            <a:avLst/>
          </a:prstGeom>
        </p:spPr>
      </p:pic>
    </p:spTree>
    <p:extLst>
      <p:ext uri="{BB962C8B-B14F-4D97-AF65-F5344CB8AC3E}">
        <p14:creationId xmlns:p14="http://schemas.microsoft.com/office/powerpoint/2010/main" val="265918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8DED1F8D-AF97-D682-C772-9E3404F71603}"/>
              </a:ext>
            </a:extLst>
          </p:cNvPr>
          <p:cNvGrpSpPr/>
          <p:nvPr/>
        </p:nvGrpSpPr>
        <p:grpSpPr>
          <a:xfrm>
            <a:off x="1479" y="691530"/>
            <a:ext cx="6094521" cy="2008094"/>
            <a:chOff x="0" y="2025084"/>
            <a:chExt cx="6094521" cy="2008094"/>
          </a:xfrm>
        </p:grpSpPr>
        <p:sp>
          <p:nvSpPr>
            <p:cNvPr id="17" name="Delay 16">
              <a:extLst>
                <a:ext uri="{FF2B5EF4-FFF2-40B4-BE49-F238E27FC236}">
                  <a16:creationId xmlns:a16="http://schemas.microsoft.com/office/drawing/2014/main" id="{82ADF3F2-97EE-C7AF-AEF3-4691564A76D2}"/>
                </a:ext>
              </a:extLst>
            </p:cNvPr>
            <p:cNvSpPr/>
            <p:nvPr/>
          </p:nvSpPr>
          <p:spPr>
            <a:xfrm>
              <a:off x="5057572" y="2025084"/>
              <a:ext cx="1036949" cy="2008094"/>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957895-38B2-CBCA-BE35-B08D517FA305}"/>
                </a:ext>
              </a:extLst>
            </p:cNvPr>
            <p:cNvSpPr/>
            <p:nvPr/>
          </p:nvSpPr>
          <p:spPr>
            <a:xfrm>
              <a:off x="0" y="2025084"/>
              <a:ext cx="5057572" cy="2008094"/>
            </a:xfrm>
            <a:prstGeom prst="rect">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07C46B-1F80-FE96-C16A-E6DD7AB720AE}"/>
                </a:ext>
              </a:extLst>
            </p:cNvPr>
            <p:cNvSpPr txBox="1"/>
            <p:nvPr/>
          </p:nvSpPr>
          <p:spPr>
            <a:xfrm>
              <a:off x="178033" y="2428966"/>
              <a:ext cx="5398014" cy="1200329"/>
            </a:xfrm>
            <a:prstGeom prst="rect">
              <a:avLst/>
            </a:prstGeom>
            <a:noFill/>
          </p:spPr>
          <p:txBody>
            <a:bodyPr wrap="square" rtlCol="0">
              <a:spAutoFit/>
            </a:bodyPr>
            <a:lstStyle/>
            <a:p>
              <a:r>
                <a:rPr lang="en-US" sz="7200" dirty="0">
                  <a:solidFill>
                    <a:schemeClr val="bg1"/>
                  </a:solidFill>
                  <a:latin typeface="Garamond" panose="02020404030301010803" pitchFamily="18" charset="0"/>
                </a:rPr>
                <a:t>Topic</a:t>
              </a:r>
              <a:endParaRPr lang="en-US" sz="6000" dirty="0">
                <a:solidFill>
                  <a:schemeClr val="bg1"/>
                </a:solidFill>
                <a:latin typeface="Garamond" panose="02020404030301010803" pitchFamily="18" charset="0"/>
              </a:endParaRPr>
            </a:p>
          </p:txBody>
        </p:sp>
      </p:grpSp>
      <p:pic>
        <p:nvPicPr>
          <p:cNvPr id="27" name="Picture 26" descr="Background pattern&#10;&#10;Description automatically generated">
            <a:extLst>
              <a:ext uri="{FF2B5EF4-FFF2-40B4-BE49-F238E27FC236}">
                <a16:creationId xmlns:a16="http://schemas.microsoft.com/office/drawing/2014/main" id="{6E36BA4D-4E0E-B107-AE67-249A5CA7035E}"/>
              </a:ext>
            </a:extLst>
          </p:cNvPr>
          <p:cNvPicPr>
            <a:picLocks noChangeAspect="1"/>
          </p:cNvPicPr>
          <p:nvPr/>
        </p:nvPicPr>
        <p:blipFill>
          <a:blip r:embed="rId2">
            <a:alphaModFix amt="35000"/>
          </a:blip>
          <a:stretch>
            <a:fillRect/>
          </a:stretch>
        </p:blipFill>
        <p:spPr>
          <a:xfrm>
            <a:off x="6248400" y="0"/>
            <a:ext cx="5943600" cy="6858000"/>
          </a:xfrm>
          <a:prstGeom prst="rect">
            <a:avLst/>
          </a:prstGeom>
        </p:spPr>
      </p:pic>
      <p:grpSp>
        <p:nvGrpSpPr>
          <p:cNvPr id="44" name="Group 43">
            <a:extLst>
              <a:ext uri="{FF2B5EF4-FFF2-40B4-BE49-F238E27FC236}">
                <a16:creationId xmlns:a16="http://schemas.microsoft.com/office/drawing/2014/main" id="{A11A40B1-3C2F-41BC-0798-3618EF2A47A5}"/>
              </a:ext>
            </a:extLst>
          </p:cNvPr>
          <p:cNvGrpSpPr/>
          <p:nvPr/>
        </p:nvGrpSpPr>
        <p:grpSpPr>
          <a:xfrm>
            <a:off x="-81944" y="4002144"/>
            <a:ext cx="7793020" cy="2008094"/>
            <a:chOff x="-81944" y="4549209"/>
            <a:chExt cx="7793020" cy="2008094"/>
          </a:xfrm>
        </p:grpSpPr>
        <p:sp>
          <p:nvSpPr>
            <p:cNvPr id="40" name="Delay 39">
              <a:extLst>
                <a:ext uri="{FF2B5EF4-FFF2-40B4-BE49-F238E27FC236}">
                  <a16:creationId xmlns:a16="http://schemas.microsoft.com/office/drawing/2014/main" id="{8D15505B-C275-179F-2237-627B5F366B82}"/>
                </a:ext>
              </a:extLst>
            </p:cNvPr>
            <p:cNvSpPr/>
            <p:nvPr/>
          </p:nvSpPr>
          <p:spPr>
            <a:xfrm>
              <a:off x="6674127" y="4549209"/>
              <a:ext cx="1036949" cy="2008094"/>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ED23969-FBED-515F-3048-DA26F40F65CD}"/>
                </a:ext>
              </a:extLst>
            </p:cNvPr>
            <p:cNvSpPr/>
            <p:nvPr/>
          </p:nvSpPr>
          <p:spPr>
            <a:xfrm>
              <a:off x="-1" y="4549209"/>
              <a:ext cx="6674127" cy="2008094"/>
            </a:xfrm>
            <a:prstGeom prst="rect">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a:extLst>
                <a:ext uri="{FF2B5EF4-FFF2-40B4-BE49-F238E27FC236}">
                  <a16:creationId xmlns:a16="http://schemas.microsoft.com/office/drawing/2014/main" id="{5DEFA88A-82A3-DF8E-581F-89A425DB1A1D}"/>
                </a:ext>
              </a:extLst>
            </p:cNvPr>
            <p:cNvSpPr txBox="1"/>
            <p:nvPr/>
          </p:nvSpPr>
          <p:spPr>
            <a:xfrm>
              <a:off x="-81944" y="4999258"/>
              <a:ext cx="5917967" cy="1107996"/>
            </a:xfrm>
            <a:prstGeom prst="rect">
              <a:avLst/>
            </a:prstGeom>
            <a:noFill/>
          </p:spPr>
          <p:txBody>
            <a:bodyPr wrap="none" rtlCol="0">
              <a:spAutoFit/>
            </a:bodyPr>
            <a:lstStyle/>
            <a:p>
              <a:r>
                <a:rPr lang="en-US" sz="6600" dirty="0">
                  <a:solidFill>
                    <a:schemeClr val="bg1"/>
                  </a:solidFill>
                  <a:latin typeface="Garamond" panose="02020404030301010803" pitchFamily="18" charset="0"/>
                </a:rPr>
                <a:t>Epidemiology III</a:t>
              </a:r>
            </a:p>
          </p:txBody>
        </p:sp>
        <p:pic>
          <p:nvPicPr>
            <p:cNvPr id="42" name="Picture 41" descr="Icon&#10;&#10;Description automatically generated">
              <a:extLst>
                <a:ext uri="{FF2B5EF4-FFF2-40B4-BE49-F238E27FC236}">
                  <a16:creationId xmlns:a16="http://schemas.microsoft.com/office/drawing/2014/main" id="{AEC7F1B9-7D8E-4AD2-7372-0CC2CB3803F3}"/>
                </a:ext>
              </a:extLst>
            </p:cNvPr>
            <p:cNvPicPr>
              <a:picLocks noChangeAspect="1"/>
            </p:cNvPicPr>
            <p:nvPr/>
          </p:nvPicPr>
          <p:blipFill>
            <a:blip r:embed="rId3"/>
            <a:stretch>
              <a:fillRect/>
            </a:stretch>
          </p:blipFill>
          <p:spPr>
            <a:xfrm>
              <a:off x="6047013" y="4746953"/>
              <a:ext cx="1396332" cy="1612605"/>
            </a:xfrm>
            <a:prstGeom prst="rect">
              <a:avLst/>
            </a:prstGeom>
          </p:spPr>
        </p:pic>
      </p:grpSp>
      <p:sp>
        <p:nvSpPr>
          <p:cNvPr id="45" name="Rectangle 44">
            <a:extLst>
              <a:ext uri="{FF2B5EF4-FFF2-40B4-BE49-F238E27FC236}">
                <a16:creationId xmlns:a16="http://schemas.microsoft.com/office/drawing/2014/main" id="{94E2E0F8-B028-91C6-F170-59C76A1649A6}"/>
              </a:ext>
            </a:extLst>
          </p:cNvPr>
          <p:cNvSpPr/>
          <p:nvPr/>
        </p:nvSpPr>
        <p:spPr>
          <a:xfrm>
            <a:off x="1904368" y="3256754"/>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7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204450C-7F0F-D044-8C52-0A7FF5F08437}"/>
              </a:ext>
            </a:extLst>
          </p:cNvPr>
          <p:cNvSpPr/>
          <p:nvPr/>
        </p:nvSpPr>
        <p:spPr>
          <a:xfrm>
            <a:off x="3806949" y="7726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6A3DCB-F7B7-124B-9B66-B59324721416}"/>
              </a:ext>
            </a:extLst>
          </p:cNvPr>
          <p:cNvSpPr/>
          <p:nvPr/>
        </p:nvSpPr>
        <p:spPr>
          <a:xfrm>
            <a:off x="2830397" y="7716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DB0CBA-B8C3-964D-9EE1-5B109155C199}"/>
              </a:ext>
            </a:extLst>
          </p:cNvPr>
          <p:cNvSpPr/>
          <p:nvPr/>
        </p:nvSpPr>
        <p:spPr>
          <a:xfrm>
            <a:off x="4783503" y="7716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19C2CE-8BA7-2648-87AB-B4E69F76FDCA}"/>
              </a:ext>
            </a:extLst>
          </p:cNvPr>
          <p:cNvSpPr/>
          <p:nvPr/>
        </p:nvSpPr>
        <p:spPr>
          <a:xfrm>
            <a:off x="3318673" y="7716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167FEA-2DBE-A34F-A751-D5CEFC431702}"/>
              </a:ext>
            </a:extLst>
          </p:cNvPr>
          <p:cNvSpPr/>
          <p:nvPr/>
        </p:nvSpPr>
        <p:spPr>
          <a:xfrm>
            <a:off x="4295226" y="7716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AE6D53-78F7-E64B-A2A3-72FDEFC5EBCE}"/>
              </a:ext>
            </a:extLst>
          </p:cNvPr>
          <p:cNvSpPr/>
          <p:nvPr/>
        </p:nvSpPr>
        <p:spPr>
          <a:xfrm rot="5400000">
            <a:off x="395548" y="41995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CBB555B-58C8-9A41-A5F6-4602D3AE25E9}"/>
              </a:ext>
            </a:extLst>
          </p:cNvPr>
          <p:cNvSpPr/>
          <p:nvPr/>
        </p:nvSpPr>
        <p:spPr>
          <a:xfrm rot="5400000">
            <a:off x="396558" y="32230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260228-032B-DA40-9D53-6FADCBF9F37D}"/>
              </a:ext>
            </a:extLst>
          </p:cNvPr>
          <p:cNvSpPr/>
          <p:nvPr/>
        </p:nvSpPr>
        <p:spPr>
          <a:xfrm rot="5400000">
            <a:off x="396560" y="51761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493F40-76CC-0042-9629-95FA0195BCD0}"/>
              </a:ext>
            </a:extLst>
          </p:cNvPr>
          <p:cNvSpPr/>
          <p:nvPr/>
        </p:nvSpPr>
        <p:spPr>
          <a:xfrm rot="5400000">
            <a:off x="396558" y="37112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47E90F5-22C5-E143-BB7A-B9CF6753AC8D}"/>
              </a:ext>
            </a:extLst>
          </p:cNvPr>
          <p:cNvSpPr/>
          <p:nvPr/>
        </p:nvSpPr>
        <p:spPr>
          <a:xfrm rot="5400000">
            <a:off x="39655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5C8913D-43F6-4A48-A57F-31BC59D5FDED}"/>
              </a:ext>
            </a:extLst>
          </p:cNvPr>
          <p:cNvSpPr/>
          <p:nvPr/>
        </p:nvSpPr>
        <p:spPr>
          <a:xfrm>
            <a:off x="3806949" y="17581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B1FFB4D-C1C6-4C49-9BB2-6E287CC2E6C6}"/>
              </a:ext>
            </a:extLst>
          </p:cNvPr>
          <p:cNvSpPr/>
          <p:nvPr/>
        </p:nvSpPr>
        <p:spPr>
          <a:xfrm>
            <a:off x="2830397" y="175718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3E9765-D4CE-7949-AC32-6025748967A0}"/>
              </a:ext>
            </a:extLst>
          </p:cNvPr>
          <p:cNvSpPr/>
          <p:nvPr/>
        </p:nvSpPr>
        <p:spPr>
          <a:xfrm>
            <a:off x="4783503" y="17571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3939F1B-E826-EE4C-9F44-CC90CCE0DD4C}"/>
              </a:ext>
            </a:extLst>
          </p:cNvPr>
          <p:cNvSpPr/>
          <p:nvPr/>
        </p:nvSpPr>
        <p:spPr>
          <a:xfrm>
            <a:off x="3318673" y="175718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DE202EA4-18CB-C340-9744-F04C94CC9984}"/>
              </a:ext>
            </a:extLst>
          </p:cNvPr>
          <p:cNvSpPr/>
          <p:nvPr/>
        </p:nvSpPr>
        <p:spPr>
          <a:xfrm>
            <a:off x="4295226" y="175717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D4552B8-9C8B-A14A-9970-D2EB75B613F8}"/>
              </a:ext>
            </a:extLst>
          </p:cNvPr>
          <p:cNvSpPr/>
          <p:nvPr/>
        </p:nvSpPr>
        <p:spPr>
          <a:xfrm>
            <a:off x="3806949" y="27317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9EE633D-014E-2442-94E2-E56EFF5E4F6F}"/>
              </a:ext>
            </a:extLst>
          </p:cNvPr>
          <p:cNvSpPr/>
          <p:nvPr/>
        </p:nvSpPr>
        <p:spPr>
          <a:xfrm>
            <a:off x="2830397" y="273072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299A07C-E567-DC44-86AD-D38CBBA30915}"/>
              </a:ext>
            </a:extLst>
          </p:cNvPr>
          <p:cNvSpPr/>
          <p:nvPr/>
        </p:nvSpPr>
        <p:spPr>
          <a:xfrm>
            <a:off x="4783503" y="273072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90D98AC5-D8C1-1447-93E2-63BEA5869C78}"/>
              </a:ext>
            </a:extLst>
          </p:cNvPr>
          <p:cNvSpPr/>
          <p:nvPr/>
        </p:nvSpPr>
        <p:spPr>
          <a:xfrm>
            <a:off x="3318673" y="27307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DAB7157-62CC-5D4B-A697-FA9ED8135642}"/>
              </a:ext>
            </a:extLst>
          </p:cNvPr>
          <p:cNvSpPr/>
          <p:nvPr/>
        </p:nvSpPr>
        <p:spPr>
          <a:xfrm>
            <a:off x="4295226" y="273072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A8D88088-6F5E-3241-9C71-881E79C060EB}"/>
              </a:ext>
            </a:extLst>
          </p:cNvPr>
          <p:cNvSpPr/>
          <p:nvPr/>
        </p:nvSpPr>
        <p:spPr>
          <a:xfrm>
            <a:off x="877293"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E4A9570-0377-6348-886C-CA2636E57010}"/>
              </a:ext>
            </a:extLst>
          </p:cNvPr>
          <p:cNvSpPr/>
          <p:nvPr/>
        </p:nvSpPr>
        <p:spPr>
          <a:xfrm>
            <a:off x="3806949" y="37123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0DF0393-EF20-3F4F-A9F8-8D360AEA261E}"/>
              </a:ext>
            </a:extLst>
          </p:cNvPr>
          <p:cNvSpPr/>
          <p:nvPr/>
        </p:nvSpPr>
        <p:spPr>
          <a:xfrm>
            <a:off x="2830397" y="37112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B2D262B-9C29-A148-A161-BB393B54B431}"/>
              </a:ext>
            </a:extLst>
          </p:cNvPr>
          <p:cNvSpPr/>
          <p:nvPr/>
        </p:nvSpPr>
        <p:spPr>
          <a:xfrm>
            <a:off x="1853845" y="3711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477DB86-B07F-5445-A788-8895F939BC3F}"/>
              </a:ext>
            </a:extLst>
          </p:cNvPr>
          <p:cNvSpPr/>
          <p:nvPr/>
        </p:nvSpPr>
        <p:spPr>
          <a:xfrm>
            <a:off x="4783503" y="371129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7E04C69-DE57-5340-9A38-38EEA987D298}"/>
              </a:ext>
            </a:extLst>
          </p:cNvPr>
          <p:cNvSpPr/>
          <p:nvPr/>
        </p:nvSpPr>
        <p:spPr>
          <a:xfrm>
            <a:off x="3318673" y="37112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9C7B553-8D8E-6844-96EE-7EFA7021544A}"/>
              </a:ext>
            </a:extLst>
          </p:cNvPr>
          <p:cNvSpPr/>
          <p:nvPr/>
        </p:nvSpPr>
        <p:spPr>
          <a:xfrm>
            <a:off x="2342121"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08E75A36-1E87-FD41-882D-FC75CF4E2AD4}"/>
              </a:ext>
            </a:extLst>
          </p:cNvPr>
          <p:cNvSpPr/>
          <p:nvPr/>
        </p:nvSpPr>
        <p:spPr>
          <a:xfrm>
            <a:off x="4295226" y="371129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EE7899D-07F5-9D4B-9CF3-5F54403E2ACE}"/>
              </a:ext>
            </a:extLst>
          </p:cNvPr>
          <p:cNvSpPr/>
          <p:nvPr/>
        </p:nvSpPr>
        <p:spPr>
          <a:xfrm>
            <a:off x="1365569" y="3711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49FF21C-E0F5-AB46-BE18-4A1EA0111C78}"/>
              </a:ext>
            </a:extLst>
          </p:cNvPr>
          <p:cNvSpPr/>
          <p:nvPr/>
        </p:nvSpPr>
        <p:spPr>
          <a:xfrm>
            <a:off x="877293"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7945B25-DEC5-CD4D-8274-C5C09CD91F4A}"/>
              </a:ext>
            </a:extLst>
          </p:cNvPr>
          <p:cNvSpPr/>
          <p:nvPr/>
        </p:nvSpPr>
        <p:spPr>
          <a:xfrm>
            <a:off x="3806949" y="468885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E0C69C48-AB77-1540-AD87-53AD40975752}"/>
              </a:ext>
            </a:extLst>
          </p:cNvPr>
          <p:cNvSpPr/>
          <p:nvPr/>
        </p:nvSpPr>
        <p:spPr>
          <a:xfrm>
            <a:off x="2830397" y="46878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5DF08D5-D749-AF4E-8F8A-5F0FD3376D27}"/>
              </a:ext>
            </a:extLst>
          </p:cNvPr>
          <p:cNvSpPr/>
          <p:nvPr/>
        </p:nvSpPr>
        <p:spPr>
          <a:xfrm>
            <a:off x="1853845" y="4687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52D6B83A-9E0E-E94F-9750-2F2DD191CEED}"/>
              </a:ext>
            </a:extLst>
          </p:cNvPr>
          <p:cNvSpPr/>
          <p:nvPr/>
        </p:nvSpPr>
        <p:spPr>
          <a:xfrm>
            <a:off x="4783503" y="46878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F7EDBEEC-E607-8242-B8CD-EEABE26FFF6A}"/>
              </a:ext>
            </a:extLst>
          </p:cNvPr>
          <p:cNvSpPr/>
          <p:nvPr/>
        </p:nvSpPr>
        <p:spPr>
          <a:xfrm>
            <a:off x="3318673" y="46878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63A89B65-E538-E945-A1D1-32816B57FD53}"/>
              </a:ext>
            </a:extLst>
          </p:cNvPr>
          <p:cNvSpPr/>
          <p:nvPr/>
        </p:nvSpPr>
        <p:spPr>
          <a:xfrm>
            <a:off x="2342121"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6A61E72-0F62-7C47-84AD-89653A543220}"/>
              </a:ext>
            </a:extLst>
          </p:cNvPr>
          <p:cNvSpPr/>
          <p:nvPr/>
        </p:nvSpPr>
        <p:spPr>
          <a:xfrm>
            <a:off x="4295226" y="46878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6103AC1-0E2E-3A4C-9D97-D51C65B6FB51}"/>
              </a:ext>
            </a:extLst>
          </p:cNvPr>
          <p:cNvSpPr/>
          <p:nvPr/>
        </p:nvSpPr>
        <p:spPr>
          <a:xfrm>
            <a:off x="1365569" y="4687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05DBED5-9D2D-5F4F-BAF5-3BE7EBA17A9D}"/>
              </a:ext>
            </a:extLst>
          </p:cNvPr>
          <p:cNvSpPr/>
          <p:nvPr/>
        </p:nvSpPr>
        <p:spPr>
          <a:xfrm>
            <a:off x="2834171"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6692552-57AA-714D-83D0-D62A31090722}"/>
              </a:ext>
            </a:extLst>
          </p:cNvPr>
          <p:cNvSpPr/>
          <p:nvPr/>
        </p:nvSpPr>
        <p:spPr>
          <a:xfrm>
            <a:off x="3321694"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FEB10592-6E5A-4345-8ABD-E5C5F461812A}"/>
              </a:ext>
            </a:extLst>
          </p:cNvPr>
          <p:cNvSpPr/>
          <p:nvPr/>
        </p:nvSpPr>
        <p:spPr>
          <a:xfrm>
            <a:off x="3809217"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776D335E-FEF8-624E-B9B2-702B9D7FB478}"/>
              </a:ext>
            </a:extLst>
          </p:cNvPr>
          <p:cNvSpPr/>
          <p:nvPr/>
        </p:nvSpPr>
        <p:spPr>
          <a:xfrm>
            <a:off x="4296740"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E5284B-F577-124B-8268-053F6219BA8D}"/>
              </a:ext>
            </a:extLst>
          </p:cNvPr>
          <p:cNvSpPr/>
          <p:nvPr/>
        </p:nvSpPr>
        <p:spPr>
          <a:xfrm>
            <a:off x="4784263"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4AB946A2-EB04-4F49-AD64-F9CBB5D8DA48}"/>
              </a:ext>
            </a:extLst>
          </p:cNvPr>
          <p:cNvSpPr/>
          <p:nvPr/>
        </p:nvSpPr>
        <p:spPr>
          <a:xfrm>
            <a:off x="2827385"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347CEBCA-C36C-FA40-BE22-D655C1890DA1}"/>
              </a:ext>
            </a:extLst>
          </p:cNvPr>
          <p:cNvSpPr/>
          <p:nvPr/>
        </p:nvSpPr>
        <p:spPr>
          <a:xfrm>
            <a:off x="3314908"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D8866B24-76C7-CD41-A62C-233A560099FF}"/>
              </a:ext>
            </a:extLst>
          </p:cNvPr>
          <p:cNvSpPr/>
          <p:nvPr/>
        </p:nvSpPr>
        <p:spPr>
          <a:xfrm>
            <a:off x="3802431"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3129C4-87C4-9940-BA16-53AB7453D0B2}"/>
              </a:ext>
            </a:extLst>
          </p:cNvPr>
          <p:cNvSpPr/>
          <p:nvPr/>
        </p:nvSpPr>
        <p:spPr>
          <a:xfrm>
            <a:off x="4289954"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E25E8814-E357-C746-AD46-800B6C0409EF}"/>
              </a:ext>
            </a:extLst>
          </p:cNvPr>
          <p:cNvSpPr/>
          <p:nvPr/>
        </p:nvSpPr>
        <p:spPr>
          <a:xfrm>
            <a:off x="4777477"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406D3CEC-6547-4C42-BAAF-E183AD32BBEB}"/>
              </a:ext>
            </a:extLst>
          </p:cNvPr>
          <p:cNvSpPr/>
          <p:nvPr/>
        </p:nvSpPr>
        <p:spPr>
          <a:xfrm>
            <a:off x="872352"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176EC0D2-AC4A-3C4F-8C2F-B173CC67A4D0}"/>
              </a:ext>
            </a:extLst>
          </p:cNvPr>
          <p:cNvSpPr/>
          <p:nvPr/>
        </p:nvSpPr>
        <p:spPr>
          <a:xfrm>
            <a:off x="1359875"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1F1D1522-7DAB-5B4E-BFF3-B8C9E70E8F5E}"/>
              </a:ext>
            </a:extLst>
          </p:cNvPr>
          <p:cNvSpPr/>
          <p:nvPr/>
        </p:nvSpPr>
        <p:spPr>
          <a:xfrm>
            <a:off x="1847398"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753E4B14-117B-2F49-9EB4-ACE8449AFA2C}"/>
              </a:ext>
            </a:extLst>
          </p:cNvPr>
          <p:cNvSpPr/>
          <p:nvPr/>
        </p:nvSpPr>
        <p:spPr>
          <a:xfrm>
            <a:off x="2334921"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083F0EE7-3A1D-BF46-BF27-10588A681200}"/>
              </a:ext>
            </a:extLst>
          </p:cNvPr>
          <p:cNvSpPr/>
          <p:nvPr/>
        </p:nvSpPr>
        <p:spPr>
          <a:xfrm>
            <a:off x="2822444"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4FAC1CF1-A7BE-E643-B427-17AD4B2BE5CC}"/>
              </a:ext>
            </a:extLst>
          </p:cNvPr>
          <p:cNvSpPr/>
          <p:nvPr/>
        </p:nvSpPr>
        <p:spPr>
          <a:xfrm>
            <a:off x="3309967"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66C4F697-8E74-FB48-A821-4CFE88534C70}"/>
              </a:ext>
            </a:extLst>
          </p:cNvPr>
          <p:cNvSpPr/>
          <p:nvPr/>
        </p:nvSpPr>
        <p:spPr>
          <a:xfrm>
            <a:off x="3797490"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EA29D9-3431-D544-90C5-84C7D45EB3DE}"/>
              </a:ext>
            </a:extLst>
          </p:cNvPr>
          <p:cNvSpPr/>
          <p:nvPr/>
        </p:nvSpPr>
        <p:spPr>
          <a:xfrm>
            <a:off x="4285013" y="32168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76CD545-3843-584F-B00C-4B443B33FD88}"/>
              </a:ext>
            </a:extLst>
          </p:cNvPr>
          <p:cNvSpPr/>
          <p:nvPr/>
        </p:nvSpPr>
        <p:spPr>
          <a:xfrm>
            <a:off x="4772536" y="32168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BA18A04-F7D3-AB41-ACAD-E8880BA5E552}"/>
              </a:ext>
            </a:extLst>
          </p:cNvPr>
          <p:cNvSpPr/>
          <p:nvPr/>
        </p:nvSpPr>
        <p:spPr>
          <a:xfrm>
            <a:off x="871847"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940C1C81-61EE-1E41-8BDA-9DD451DAF921}"/>
              </a:ext>
            </a:extLst>
          </p:cNvPr>
          <p:cNvSpPr/>
          <p:nvPr/>
        </p:nvSpPr>
        <p:spPr>
          <a:xfrm>
            <a:off x="1359370"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99B8C0B5-3F81-0941-8FBD-180195A3EA5F}"/>
              </a:ext>
            </a:extLst>
          </p:cNvPr>
          <p:cNvSpPr/>
          <p:nvPr/>
        </p:nvSpPr>
        <p:spPr>
          <a:xfrm>
            <a:off x="1846893"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57F46CDF-95D4-D244-AF81-31947693385D}"/>
              </a:ext>
            </a:extLst>
          </p:cNvPr>
          <p:cNvSpPr/>
          <p:nvPr/>
        </p:nvSpPr>
        <p:spPr>
          <a:xfrm>
            <a:off x="2334416"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37808A4E-A7D0-FF40-8E99-F4A21EC024F0}"/>
              </a:ext>
            </a:extLst>
          </p:cNvPr>
          <p:cNvSpPr/>
          <p:nvPr/>
        </p:nvSpPr>
        <p:spPr>
          <a:xfrm>
            <a:off x="2821939"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4429B028-92D6-B540-A115-3223E10E31AB}"/>
              </a:ext>
            </a:extLst>
          </p:cNvPr>
          <p:cNvSpPr/>
          <p:nvPr/>
        </p:nvSpPr>
        <p:spPr>
          <a:xfrm>
            <a:off x="3309462"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06F6AE61-6ECB-674B-8A95-B7D362B126E9}"/>
              </a:ext>
            </a:extLst>
          </p:cNvPr>
          <p:cNvSpPr/>
          <p:nvPr/>
        </p:nvSpPr>
        <p:spPr>
          <a:xfrm>
            <a:off x="3796985"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0631282D-C8CF-B343-A8E6-80B3BEB07A86}"/>
              </a:ext>
            </a:extLst>
          </p:cNvPr>
          <p:cNvSpPr/>
          <p:nvPr/>
        </p:nvSpPr>
        <p:spPr>
          <a:xfrm>
            <a:off x="4284508" y="41933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BA502A7-F2AF-7349-ACA6-4C0723ACE01F}"/>
              </a:ext>
            </a:extLst>
          </p:cNvPr>
          <p:cNvSpPr/>
          <p:nvPr/>
        </p:nvSpPr>
        <p:spPr>
          <a:xfrm>
            <a:off x="4772031" y="41933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695A5BB-1571-A94E-B850-6E18E197AB61}"/>
              </a:ext>
            </a:extLst>
          </p:cNvPr>
          <p:cNvSpPr/>
          <p:nvPr/>
        </p:nvSpPr>
        <p:spPr>
          <a:xfrm>
            <a:off x="871342"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2595962-79B0-4B4F-A24F-4E290507EEF9}"/>
              </a:ext>
            </a:extLst>
          </p:cNvPr>
          <p:cNvSpPr/>
          <p:nvPr/>
        </p:nvSpPr>
        <p:spPr>
          <a:xfrm>
            <a:off x="1358865"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031A75BE-63FB-914E-9477-7FFE14761908}"/>
              </a:ext>
            </a:extLst>
          </p:cNvPr>
          <p:cNvSpPr/>
          <p:nvPr/>
        </p:nvSpPr>
        <p:spPr>
          <a:xfrm>
            <a:off x="1846388"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27138A8-1217-1244-9DF4-B719AF5A06CD}"/>
              </a:ext>
            </a:extLst>
          </p:cNvPr>
          <p:cNvSpPr/>
          <p:nvPr/>
        </p:nvSpPr>
        <p:spPr>
          <a:xfrm>
            <a:off x="2333911"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3DE008FB-FB35-324B-9FF1-A90BA777946F}"/>
              </a:ext>
            </a:extLst>
          </p:cNvPr>
          <p:cNvSpPr/>
          <p:nvPr/>
        </p:nvSpPr>
        <p:spPr>
          <a:xfrm>
            <a:off x="2821434"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7EECB7A-5A02-7E46-81D8-6A0DF1EA40A1}"/>
              </a:ext>
            </a:extLst>
          </p:cNvPr>
          <p:cNvSpPr/>
          <p:nvPr/>
        </p:nvSpPr>
        <p:spPr>
          <a:xfrm>
            <a:off x="3308957"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DA0957F-0F19-4E42-A5C9-4409FA3561FE}"/>
              </a:ext>
            </a:extLst>
          </p:cNvPr>
          <p:cNvSpPr/>
          <p:nvPr/>
        </p:nvSpPr>
        <p:spPr>
          <a:xfrm>
            <a:off x="3796480"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BBFE6B49-D730-6B49-9414-02A1E005BFBF}"/>
              </a:ext>
            </a:extLst>
          </p:cNvPr>
          <p:cNvSpPr/>
          <p:nvPr/>
        </p:nvSpPr>
        <p:spPr>
          <a:xfrm>
            <a:off x="4284003" y="51699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1650666-B896-614B-B9A1-FC2F58A99FF6}"/>
              </a:ext>
            </a:extLst>
          </p:cNvPr>
          <p:cNvSpPr/>
          <p:nvPr/>
        </p:nvSpPr>
        <p:spPr>
          <a:xfrm>
            <a:off x="4771526" y="516994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1EF0DA2C-31EC-DB44-AC57-C77E45CEC40D}"/>
              </a:ext>
            </a:extLst>
          </p:cNvPr>
          <p:cNvSpPr/>
          <p:nvPr/>
        </p:nvSpPr>
        <p:spPr>
          <a:xfrm>
            <a:off x="7001037"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D82DB2-6BD0-3F45-B251-DB06B1B8B601}"/>
              </a:ext>
            </a:extLst>
          </p:cNvPr>
          <p:cNvSpPr/>
          <p:nvPr/>
        </p:nvSpPr>
        <p:spPr>
          <a:xfrm>
            <a:off x="9930693" y="7962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1771D9A2-DBA9-0D4F-B40F-BDEE30702E51}"/>
              </a:ext>
            </a:extLst>
          </p:cNvPr>
          <p:cNvSpPr/>
          <p:nvPr/>
        </p:nvSpPr>
        <p:spPr>
          <a:xfrm>
            <a:off x="8954141" y="79526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DFE043AD-BC5D-6B49-97FE-D6F551DF6A8C}"/>
              </a:ext>
            </a:extLst>
          </p:cNvPr>
          <p:cNvSpPr/>
          <p:nvPr/>
        </p:nvSpPr>
        <p:spPr>
          <a:xfrm>
            <a:off x="7977589" y="79526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F8875A1-9FAD-7548-8A73-8A40A820B4ED}"/>
              </a:ext>
            </a:extLst>
          </p:cNvPr>
          <p:cNvSpPr/>
          <p:nvPr/>
        </p:nvSpPr>
        <p:spPr>
          <a:xfrm>
            <a:off x="10907247" y="7952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1DB3A9F1-E5F0-CE4A-AA66-B96A9EBDACBF}"/>
              </a:ext>
            </a:extLst>
          </p:cNvPr>
          <p:cNvSpPr/>
          <p:nvPr/>
        </p:nvSpPr>
        <p:spPr>
          <a:xfrm>
            <a:off x="6512761"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01D49532-95FB-D349-83F7-69D2996DBA97}"/>
              </a:ext>
            </a:extLst>
          </p:cNvPr>
          <p:cNvSpPr/>
          <p:nvPr/>
        </p:nvSpPr>
        <p:spPr>
          <a:xfrm>
            <a:off x="9442417" y="79526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8778BA17-8E05-6546-87E1-8134686D06D9}"/>
              </a:ext>
            </a:extLst>
          </p:cNvPr>
          <p:cNvSpPr/>
          <p:nvPr/>
        </p:nvSpPr>
        <p:spPr>
          <a:xfrm>
            <a:off x="8465865" y="79526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6858D292-F62E-0F4C-905A-BE93D5458BE6}"/>
              </a:ext>
            </a:extLst>
          </p:cNvPr>
          <p:cNvSpPr/>
          <p:nvPr/>
        </p:nvSpPr>
        <p:spPr>
          <a:xfrm>
            <a:off x="10418970" y="79525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569723C4-A026-9C47-8D49-A55288AF738C}"/>
              </a:ext>
            </a:extLst>
          </p:cNvPr>
          <p:cNvSpPr/>
          <p:nvPr/>
        </p:nvSpPr>
        <p:spPr>
          <a:xfrm>
            <a:off x="7489313" y="79526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896874E1-CC50-814B-A11E-E504DCF95F85}"/>
              </a:ext>
            </a:extLst>
          </p:cNvPr>
          <p:cNvSpPr/>
          <p:nvPr/>
        </p:nvSpPr>
        <p:spPr>
          <a:xfrm rot="5400000">
            <a:off x="6520300"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D4676ADB-720B-4549-8BAD-A539DB19B084}"/>
              </a:ext>
            </a:extLst>
          </p:cNvPr>
          <p:cNvSpPr/>
          <p:nvPr/>
        </p:nvSpPr>
        <p:spPr>
          <a:xfrm rot="5400000">
            <a:off x="6519292" y="422321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B7A7050-83DA-B647-A7FE-95BA0E6E166A}"/>
              </a:ext>
            </a:extLst>
          </p:cNvPr>
          <p:cNvSpPr/>
          <p:nvPr/>
        </p:nvSpPr>
        <p:spPr>
          <a:xfrm rot="5400000">
            <a:off x="6520302" y="324665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47C0257E-AD12-534F-8D8D-C316A908DBD2}"/>
              </a:ext>
            </a:extLst>
          </p:cNvPr>
          <p:cNvSpPr/>
          <p:nvPr/>
        </p:nvSpPr>
        <p:spPr>
          <a:xfrm rot="5400000">
            <a:off x="6520301" y="227010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86D66857-CA0E-1445-8C16-C539B75C70DB}"/>
              </a:ext>
            </a:extLst>
          </p:cNvPr>
          <p:cNvSpPr/>
          <p:nvPr/>
        </p:nvSpPr>
        <p:spPr>
          <a:xfrm rot="5400000">
            <a:off x="6520304" y="51997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D7CB555-BF51-854F-8B1E-4B2C68F79EE5}"/>
              </a:ext>
            </a:extLst>
          </p:cNvPr>
          <p:cNvSpPr/>
          <p:nvPr/>
        </p:nvSpPr>
        <p:spPr>
          <a:xfrm rot="5400000">
            <a:off x="6520302" y="37349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53131615-62DE-DA4D-A15A-313AFBD50ED4}"/>
              </a:ext>
            </a:extLst>
          </p:cNvPr>
          <p:cNvSpPr/>
          <p:nvPr/>
        </p:nvSpPr>
        <p:spPr>
          <a:xfrm rot="5400000">
            <a:off x="6520301" y="275838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55978D2A-18A9-304C-B3A7-5ACB0517D68E}"/>
              </a:ext>
            </a:extLst>
          </p:cNvPr>
          <p:cNvSpPr/>
          <p:nvPr/>
        </p:nvSpPr>
        <p:spPr>
          <a:xfrm rot="5400000">
            <a:off x="6520303"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A3370B43-CDA5-6849-A945-45A1EA35C3D6}"/>
              </a:ext>
            </a:extLst>
          </p:cNvPr>
          <p:cNvSpPr/>
          <p:nvPr/>
        </p:nvSpPr>
        <p:spPr>
          <a:xfrm rot="5400000">
            <a:off x="6520300" y="17818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83F57924-34DB-7341-A787-153B98B8D51B}"/>
              </a:ext>
            </a:extLst>
          </p:cNvPr>
          <p:cNvSpPr/>
          <p:nvPr/>
        </p:nvSpPr>
        <p:spPr>
          <a:xfrm>
            <a:off x="7001037"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A4F2790E-D403-9B44-87FA-66392A9108DA}"/>
              </a:ext>
            </a:extLst>
          </p:cNvPr>
          <p:cNvSpPr/>
          <p:nvPr/>
        </p:nvSpPr>
        <p:spPr>
          <a:xfrm>
            <a:off x="9930693" y="178183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19B714A5-4763-5343-ABD5-E7A0C3F4E0C2}"/>
              </a:ext>
            </a:extLst>
          </p:cNvPr>
          <p:cNvSpPr/>
          <p:nvPr/>
        </p:nvSpPr>
        <p:spPr>
          <a:xfrm>
            <a:off x="8954141" y="178082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07D86359-2D76-AB4D-A1B4-173DC5063598}"/>
              </a:ext>
            </a:extLst>
          </p:cNvPr>
          <p:cNvSpPr/>
          <p:nvPr/>
        </p:nvSpPr>
        <p:spPr>
          <a:xfrm>
            <a:off x="7977589" y="17808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607CD789-DE43-A246-94E0-9ADAC9D7CB83}"/>
              </a:ext>
            </a:extLst>
          </p:cNvPr>
          <p:cNvSpPr/>
          <p:nvPr/>
        </p:nvSpPr>
        <p:spPr>
          <a:xfrm>
            <a:off x="10907247" y="178081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B6D105F-0DF7-1948-A0C0-663D5270C6E8}"/>
              </a:ext>
            </a:extLst>
          </p:cNvPr>
          <p:cNvSpPr/>
          <p:nvPr/>
        </p:nvSpPr>
        <p:spPr>
          <a:xfrm>
            <a:off x="9442417" y="178082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6532CCBB-1E48-D64C-A03A-AC8897F36346}"/>
              </a:ext>
            </a:extLst>
          </p:cNvPr>
          <p:cNvSpPr/>
          <p:nvPr/>
        </p:nvSpPr>
        <p:spPr>
          <a:xfrm>
            <a:off x="8465865"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531538DC-146C-F446-BC42-61C8DA719B5A}"/>
              </a:ext>
            </a:extLst>
          </p:cNvPr>
          <p:cNvSpPr/>
          <p:nvPr/>
        </p:nvSpPr>
        <p:spPr>
          <a:xfrm>
            <a:off x="10418970" y="178081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C4A13BAB-9B36-8F4D-A9B9-5E34574225D6}"/>
              </a:ext>
            </a:extLst>
          </p:cNvPr>
          <p:cNvSpPr/>
          <p:nvPr/>
        </p:nvSpPr>
        <p:spPr>
          <a:xfrm>
            <a:off x="7489313" y="17808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0866E33-5B67-CF42-A76F-73BBC2EE78B5}"/>
              </a:ext>
            </a:extLst>
          </p:cNvPr>
          <p:cNvSpPr/>
          <p:nvPr/>
        </p:nvSpPr>
        <p:spPr>
          <a:xfrm>
            <a:off x="7001037"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A0E072E5-B9F5-8F42-A1AC-F2A5C5F1A96C}"/>
              </a:ext>
            </a:extLst>
          </p:cNvPr>
          <p:cNvSpPr/>
          <p:nvPr/>
        </p:nvSpPr>
        <p:spPr>
          <a:xfrm>
            <a:off x="9930693" y="27553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6CEBCD1-E48B-DC48-937F-2D67BFFBEE94}"/>
              </a:ext>
            </a:extLst>
          </p:cNvPr>
          <p:cNvSpPr/>
          <p:nvPr/>
        </p:nvSpPr>
        <p:spPr>
          <a:xfrm>
            <a:off x="8954141" y="27543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F98BB55-FCDD-B948-BFE7-E6C4C6E50DFE}"/>
              </a:ext>
            </a:extLst>
          </p:cNvPr>
          <p:cNvSpPr/>
          <p:nvPr/>
        </p:nvSpPr>
        <p:spPr>
          <a:xfrm>
            <a:off x="7977589" y="27543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31108661-9067-8B4E-84A2-653AA8C90F77}"/>
              </a:ext>
            </a:extLst>
          </p:cNvPr>
          <p:cNvSpPr/>
          <p:nvPr/>
        </p:nvSpPr>
        <p:spPr>
          <a:xfrm>
            <a:off x="10907247" y="275436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72573F13-47E3-5E43-AF2B-BF18162BB883}"/>
              </a:ext>
            </a:extLst>
          </p:cNvPr>
          <p:cNvSpPr/>
          <p:nvPr/>
        </p:nvSpPr>
        <p:spPr>
          <a:xfrm>
            <a:off x="9442417" y="275436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4850F52-BE54-E647-B356-7C4F250A958C}"/>
              </a:ext>
            </a:extLst>
          </p:cNvPr>
          <p:cNvSpPr/>
          <p:nvPr/>
        </p:nvSpPr>
        <p:spPr>
          <a:xfrm>
            <a:off x="8465865" y="2754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AE73917C-3B0C-754B-94BB-D15A7835E2B8}"/>
              </a:ext>
            </a:extLst>
          </p:cNvPr>
          <p:cNvSpPr/>
          <p:nvPr/>
        </p:nvSpPr>
        <p:spPr>
          <a:xfrm>
            <a:off x="10418970" y="275436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DC382A2-FEF4-FC44-BF85-DBD89DF2586F}"/>
              </a:ext>
            </a:extLst>
          </p:cNvPr>
          <p:cNvSpPr/>
          <p:nvPr/>
        </p:nvSpPr>
        <p:spPr>
          <a:xfrm>
            <a:off x="7489313" y="275436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A582DFC7-23B5-9F40-8A0B-A25E61D78C30}"/>
              </a:ext>
            </a:extLst>
          </p:cNvPr>
          <p:cNvSpPr/>
          <p:nvPr/>
        </p:nvSpPr>
        <p:spPr>
          <a:xfrm>
            <a:off x="7001037"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D77D55AB-3456-E147-8293-D4F10480B570}"/>
              </a:ext>
            </a:extLst>
          </p:cNvPr>
          <p:cNvSpPr/>
          <p:nvPr/>
        </p:nvSpPr>
        <p:spPr>
          <a:xfrm>
            <a:off x="9930693" y="37359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AFBFA18-74FE-604C-B216-3CA348E4F0AA}"/>
              </a:ext>
            </a:extLst>
          </p:cNvPr>
          <p:cNvSpPr/>
          <p:nvPr/>
        </p:nvSpPr>
        <p:spPr>
          <a:xfrm>
            <a:off x="8954141" y="373493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704DF123-C6A5-7A4B-8672-CB6EE3754594}"/>
              </a:ext>
            </a:extLst>
          </p:cNvPr>
          <p:cNvSpPr/>
          <p:nvPr/>
        </p:nvSpPr>
        <p:spPr>
          <a:xfrm>
            <a:off x="7977589" y="3734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CE3EBD2E-4902-704A-80AC-19A035B206A0}"/>
              </a:ext>
            </a:extLst>
          </p:cNvPr>
          <p:cNvSpPr/>
          <p:nvPr/>
        </p:nvSpPr>
        <p:spPr>
          <a:xfrm>
            <a:off x="10907247" y="373493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2D92BC3-29FC-964C-9DE4-B5C755372A32}"/>
              </a:ext>
            </a:extLst>
          </p:cNvPr>
          <p:cNvSpPr/>
          <p:nvPr/>
        </p:nvSpPr>
        <p:spPr>
          <a:xfrm>
            <a:off x="9442417" y="373493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55075637-A1DE-AE42-826B-3FCD0C363C24}"/>
              </a:ext>
            </a:extLst>
          </p:cNvPr>
          <p:cNvSpPr/>
          <p:nvPr/>
        </p:nvSpPr>
        <p:spPr>
          <a:xfrm>
            <a:off x="8465865" y="3734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DBF1741A-1080-5743-9184-405659C404B5}"/>
              </a:ext>
            </a:extLst>
          </p:cNvPr>
          <p:cNvSpPr/>
          <p:nvPr/>
        </p:nvSpPr>
        <p:spPr>
          <a:xfrm>
            <a:off x="10418970" y="373493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5098FDD6-8246-4541-9082-E1996EDFE483}"/>
              </a:ext>
            </a:extLst>
          </p:cNvPr>
          <p:cNvSpPr/>
          <p:nvPr/>
        </p:nvSpPr>
        <p:spPr>
          <a:xfrm>
            <a:off x="7489313" y="3734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27D802C3-8722-3743-9FF4-C39789F78C3F}"/>
              </a:ext>
            </a:extLst>
          </p:cNvPr>
          <p:cNvSpPr/>
          <p:nvPr/>
        </p:nvSpPr>
        <p:spPr>
          <a:xfrm>
            <a:off x="7001037"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7D0C6EE3-7CE4-EF4E-9C09-0EBEF995D8E0}"/>
              </a:ext>
            </a:extLst>
          </p:cNvPr>
          <p:cNvSpPr/>
          <p:nvPr/>
        </p:nvSpPr>
        <p:spPr>
          <a:xfrm>
            <a:off x="9930693" y="47124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0299D6AD-F5E3-AC46-8459-775AFFE478E7}"/>
              </a:ext>
            </a:extLst>
          </p:cNvPr>
          <p:cNvSpPr/>
          <p:nvPr/>
        </p:nvSpPr>
        <p:spPr>
          <a:xfrm>
            <a:off x="8954141" y="471148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9A251A1C-66A4-F046-91BA-450D05435FCA}"/>
              </a:ext>
            </a:extLst>
          </p:cNvPr>
          <p:cNvSpPr/>
          <p:nvPr/>
        </p:nvSpPr>
        <p:spPr>
          <a:xfrm>
            <a:off x="7977589" y="4711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9F9047A-267E-6C4F-8EAF-888530E58655}"/>
              </a:ext>
            </a:extLst>
          </p:cNvPr>
          <p:cNvSpPr/>
          <p:nvPr/>
        </p:nvSpPr>
        <p:spPr>
          <a:xfrm>
            <a:off x="10907247" y="471148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77889497-94EA-A348-9BE7-C1FE44FE4A7E}"/>
              </a:ext>
            </a:extLst>
          </p:cNvPr>
          <p:cNvSpPr/>
          <p:nvPr/>
        </p:nvSpPr>
        <p:spPr>
          <a:xfrm>
            <a:off x="9442417" y="47114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356F5E70-EC7A-904D-B5FB-436BB2D648C5}"/>
              </a:ext>
            </a:extLst>
          </p:cNvPr>
          <p:cNvSpPr/>
          <p:nvPr/>
        </p:nvSpPr>
        <p:spPr>
          <a:xfrm>
            <a:off x="8465865" y="4711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14A47282-48D1-E243-A24B-159A4F2BBDD9}"/>
              </a:ext>
            </a:extLst>
          </p:cNvPr>
          <p:cNvSpPr/>
          <p:nvPr/>
        </p:nvSpPr>
        <p:spPr>
          <a:xfrm>
            <a:off x="10418970" y="47114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EC173C66-A53D-6941-874C-54296C5E4827}"/>
              </a:ext>
            </a:extLst>
          </p:cNvPr>
          <p:cNvSpPr/>
          <p:nvPr/>
        </p:nvSpPr>
        <p:spPr>
          <a:xfrm>
            <a:off x="7489313" y="4711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0BE4C5D8-E2BD-6248-BF9B-7BB0C9D6B5FC}"/>
              </a:ext>
            </a:extLst>
          </p:cNvPr>
          <p:cNvSpPr/>
          <p:nvPr/>
        </p:nvSpPr>
        <p:spPr>
          <a:xfrm>
            <a:off x="7007823"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F0CEDAD8-3A90-E04C-8013-2A4D63E8402D}"/>
              </a:ext>
            </a:extLst>
          </p:cNvPr>
          <p:cNvSpPr/>
          <p:nvPr/>
        </p:nvSpPr>
        <p:spPr>
          <a:xfrm>
            <a:off x="7495346"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FC7650F6-41A1-FD41-919E-804E600F06A9}"/>
              </a:ext>
            </a:extLst>
          </p:cNvPr>
          <p:cNvSpPr/>
          <p:nvPr/>
        </p:nvSpPr>
        <p:spPr>
          <a:xfrm>
            <a:off x="7982869"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CF92B3F1-58BF-E341-86A8-28FC0BAF8FC3}"/>
              </a:ext>
            </a:extLst>
          </p:cNvPr>
          <p:cNvSpPr/>
          <p:nvPr/>
        </p:nvSpPr>
        <p:spPr>
          <a:xfrm>
            <a:off x="8470392"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E23A5969-F806-BA48-AA70-3909607E5477}"/>
              </a:ext>
            </a:extLst>
          </p:cNvPr>
          <p:cNvSpPr/>
          <p:nvPr/>
        </p:nvSpPr>
        <p:spPr>
          <a:xfrm>
            <a:off x="8957915" y="129039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0B6F708-8DF7-2241-9F59-B6B08A6FFA15}"/>
              </a:ext>
            </a:extLst>
          </p:cNvPr>
          <p:cNvSpPr/>
          <p:nvPr/>
        </p:nvSpPr>
        <p:spPr>
          <a:xfrm>
            <a:off x="9445438"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A71F15E-6BE8-6043-B248-61D0CDE6E692}"/>
              </a:ext>
            </a:extLst>
          </p:cNvPr>
          <p:cNvSpPr/>
          <p:nvPr/>
        </p:nvSpPr>
        <p:spPr>
          <a:xfrm>
            <a:off x="9932961"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421100EA-0C2F-1549-A5C9-4ADDF8FD1E36}"/>
              </a:ext>
            </a:extLst>
          </p:cNvPr>
          <p:cNvSpPr/>
          <p:nvPr/>
        </p:nvSpPr>
        <p:spPr>
          <a:xfrm>
            <a:off x="10420484" y="12903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9E350D0A-7B60-874D-A38B-4CD0A77834E4}"/>
              </a:ext>
            </a:extLst>
          </p:cNvPr>
          <p:cNvSpPr/>
          <p:nvPr/>
        </p:nvSpPr>
        <p:spPr>
          <a:xfrm>
            <a:off x="10908007" y="129039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A75A23E6-E2F3-4042-9C8D-1320872EAF8A}"/>
              </a:ext>
            </a:extLst>
          </p:cNvPr>
          <p:cNvSpPr/>
          <p:nvPr/>
        </p:nvSpPr>
        <p:spPr>
          <a:xfrm>
            <a:off x="7001037"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21039524-5861-AF4D-8857-0BB5C00CFA71}"/>
              </a:ext>
            </a:extLst>
          </p:cNvPr>
          <p:cNvSpPr/>
          <p:nvPr/>
        </p:nvSpPr>
        <p:spPr>
          <a:xfrm>
            <a:off x="7488560"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22B1FFEA-9992-CA4F-B0BF-E16D7B8B6FF3}"/>
              </a:ext>
            </a:extLst>
          </p:cNvPr>
          <p:cNvSpPr/>
          <p:nvPr/>
        </p:nvSpPr>
        <p:spPr>
          <a:xfrm>
            <a:off x="7976083" y="22639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28E3C386-BA00-4149-9F25-8092781D73D1}"/>
              </a:ext>
            </a:extLst>
          </p:cNvPr>
          <p:cNvSpPr/>
          <p:nvPr/>
        </p:nvSpPr>
        <p:spPr>
          <a:xfrm>
            <a:off x="8463606"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BA19CFC-F40D-A048-87CF-5BFFBB0CA46F}"/>
              </a:ext>
            </a:extLst>
          </p:cNvPr>
          <p:cNvSpPr/>
          <p:nvPr/>
        </p:nvSpPr>
        <p:spPr>
          <a:xfrm>
            <a:off x="8951129"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0CDCE02E-97C1-4D4F-AF77-F4DE7E3001C5}"/>
              </a:ext>
            </a:extLst>
          </p:cNvPr>
          <p:cNvSpPr/>
          <p:nvPr/>
        </p:nvSpPr>
        <p:spPr>
          <a:xfrm>
            <a:off x="9438652"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E3D46F4-3CCF-1E4E-B7FF-D25F49DCAA53}"/>
              </a:ext>
            </a:extLst>
          </p:cNvPr>
          <p:cNvSpPr/>
          <p:nvPr/>
        </p:nvSpPr>
        <p:spPr>
          <a:xfrm>
            <a:off x="9926175"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FB350FA0-A281-D843-BE4D-4D1D81CC1F9A}"/>
              </a:ext>
            </a:extLst>
          </p:cNvPr>
          <p:cNvSpPr/>
          <p:nvPr/>
        </p:nvSpPr>
        <p:spPr>
          <a:xfrm>
            <a:off x="10413698" y="22639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E42CA326-88BD-0D4B-8166-33B3AE56587E}"/>
              </a:ext>
            </a:extLst>
          </p:cNvPr>
          <p:cNvSpPr/>
          <p:nvPr/>
        </p:nvSpPr>
        <p:spPr>
          <a:xfrm>
            <a:off x="10901221" y="22639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FA091A61-24C2-484E-9925-212FAAA5658A}"/>
              </a:ext>
            </a:extLst>
          </p:cNvPr>
          <p:cNvSpPr/>
          <p:nvPr/>
        </p:nvSpPr>
        <p:spPr>
          <a:xfrm>
            <a:off x="6996096"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0EE8222A-D592-2544-9D7F-2DFD0B122184}"/>
              </a:ext>
            </a:extLst>
          </p:cNvPr>
          <p:cNvSpPr/>
          <p:nvPr/>
        </p:nvSpPr>
        <p:spPr>
          <a:xfrm>
            <a:off x="7483619"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334F2D5E-B962-0846-9A9C-7754E4FAE008}"/>
              </a:ext>
            </a:extLst>
          </p:cNvPr>
          <p:cNvSpPr/>
          <p:nvPr/>
        </p:nvSpPr>
        <p:spPr>
          <a:xfrm>
            <a:off x="7971142"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5E0B516C-9A99-E04F-B824-C7CBF11581FB}"/>
              </a:ext>
            </a:extLst>
          </p:cNvPr>
          <p:cNvSpPr/>
          <p:nvPr/>
        </p:nvSpPr>
        <p:spPr>
          <a:xfrm>
            <a:off x="8458665"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B0D7FE89-54BF-BD40-B16D-EC7854E6538A}"/>
              </a:ext>
            </a:extLst>
          </p:cNvPr>
          <p:cNvSpPr/>
          <p:nvPr/>
        </p:nvSpPr>
        <p:spPr>
          <a:xfrm>
            <a:off x="8946188" y="32404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A64556FD-A619-7640-AD30-F88890BFBE20}"/>
              </a:ext>
            </a:extLst>
          </p:cNvPr>
          <p:cNvSpPr/>
          <p:nvPr/>
        </p:nvSpPr>
        <p:spPr>
          <a:xfrm>
            <a:off x="9433711"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F4E6C382-F05F-4344-8B43-C68B07F58AD5}"/>
              </a:ext>
            </a:extLst>
          </p:cNvPr>
          <p:cNvSpPr/>
          <p:nvPr/>
        </p:nvSpPr>
        <p:spPr>
          <a:xfrm>
            <a:off x="9921234"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359E6C92-123F-B049-A16F-AD8D2C83E16D}"/>
              </a:ext>
            </a:extLst>
          </p:cNvPr>
          <p:cNvSpPr/>
          <p:nvPr/>
        </p:nvSpPr>
        <p:spPr>
          <a:xfrm>
            <a:off x="10408757" y="32404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50663FD-129A-2440-BF50-1DB49FAD7EBC}"/>
              </a:ext>
            </a:extLst>
          </p:cNvPr>
          <p:cNvSpPr/>
          <p:nvPr/>
        </p:nvSpPr>
        <p:spPr>
          <a:xfrm>
            <a:off x="10896280" y="32404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8C305380-5174-DB42-865F-449DB78DC4C9}"/>
              </a:ext>
            </a:extLst>
          </p:cNvPr>
          <p:cNvSpPr/>
          <p:nvPr/>
        </p:nvSpPr>
        <p:spPr>
          <a:xfrm>
            <a:off x="6995591"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7A5F26E1-B327-8948-B111-AF49050510AF}"/>
              </a:ext>
            </a:extLst>
          </p:cNvPr>
          <p:cNvSpPr/>
          <p:nvPr/>
        </p:nvSpPr>
        <p:spPr>
          <a:xfrm>
            <a:off x="7483114"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73B16A8D-4027-0042-BAD0-3B2D5FB4D9D3}"/>
              </a:ext>
            </a:extLst>
          </p:cNvPr>
          <p:cNvSpPr/>
          <p:nvPr/>
        </p:nvSpPr>
        <p:spPr>
          <a:xfrm>
            <a:off x="7970637"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22263F96-47B6-5C40-A8B9-F0D690FFCB09}"/>
              </a:ext>
            </a:extLst>
          </p:cNvPr>
          <p:cNvSpPr/>
          <p:nvPr/>
        </p:nvSpPr>
        <p:spPr>
          <a:xfrm>
            <a:off x="8458160"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C8339006-4696-2945-8543-15FA5C4E8720}"/>
              </a:ext>
            </a:extLst>
          </p:cNvPr>
          <p:cNvSpPr/>
          <p:nvPr/>
        </p:nvSpPr>
        <p:spPr>
          <a:xfrm>
            <a:off x="8945683"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5BFAA280-0A64-C041-8D75-56B611C8F268}"/>
              </a:ext>
            </a:extLst>
          </p:cNvPr>
          <p:cNvSpPr/>
          <p:nvPr/>
        </p:nvSpPr>
        <p:spPr>
          <a:xfrm>
            <a:off x="9433206"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A61D2EEA-742F-9B4A-B881-9A22B7A2ECEF}"/>
              </a:ext>
            </a:extLst>
          </p:cNvPr>
          <p:cNvSpPr/>
          <p:nvPr/>
        </p:nvSpPr>
        <p:spPr>
          <a:xfrm>
            <a:off x="9920729" y="42170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34A97F0A-31FA-004B-95A1-44728A4E13B4}"/>
              </a:ext>
            </a:extLst>
          </p:cNvPr>
          <p:cNvSpPr/>
          <p:nvPr/>
        </p:nvSpPr>
        <p:spPr>
          <a:xfrm>
            <a:off x="10408252" y="42170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FF136DD2-D421-CB42-A7FE-54610D40158D}"/>
              </a:ext>
            </a:extLst>
          </p:cNvPr>
          <p:cNvSpPr/>
          <p:nvPr/>
        </p:nvSpPr>
        <p:spPr>
          <a:xfrm>
            <a:off x="10895775" y="421703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4D82E41C-3A12-C144-9A7E-CAA756D69661}"/>
              </a:ext>
            </a:extLst>
          </p:cNvPr>
          <p:cNvSpPr/>
          <p:nvPr/>
        </p:nvSpPr>
        <p:spPr>
          <a:xfrm>
            <a:off x="6995086"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1C35845E-AB79-2D46-9D23-9F891389E7FB}"/>
              </a:ext>
            </a:extLst>
          </p:cNvPr>
          <p:cNvSpPr/>
          <p:nvPr/>
        </p:nvSpPr>
        <p:spPr>
          <a:xfrm>
            <a:off x="7482609"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33CDF0C6-2573-6347-8B94-0EC26FC07B7F}"/>
              </a:ext>
            </a:extLst>
          </p:cNvPr>
          <p:cNvSpPr/>
          <p:nvPr/>
        </p:nvSpPr>
        <p:spPr>
          <a:xfrm>
            <a:off x="7970132"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3A80436F-C2BF-D842-AD86-8B34E4B98CF0}"/>
              </a:ext>
            </a:extLst>
          </p:cNvPr>
          <p:cNvSpPr/>
          <p:nvPr/>
        </p:nvSpPr>
        <p:spPr>
          <a:xfrm>
            <a:off x="8457655"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C10342C3-330C-584A-B1BB-69371A1CA2B8}"/>
              </a:ext>
            </a:extLst>
          </p:cNvPr>
          <p:cNvSpPr/>
          <p:nvPr/>
        </p:nvSpPr>
        <p:spPr>
          <a:xfrm>
            <a:off x="8945178"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44A7B492-4FDD-A34B-BCA1-467D04FA6626}"/>
              </a:ext>
            </a:extLst>
          </p:cNvPr>
          <p:cNvSpPr/>
          <p:nvPr/>
        </p:nvSpPr>
        <p:spPr>
          <a:xfrm>
            <a:off x="9432701"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210A0F68-EE48-D341-A6BA-B4BA8C966E5A}"/>
              </a:ext>
            </a:extLst>
          </p:cNvPr>
          <p:cNvSpPr/>
          <p:nvPr/>
        </p:nvSpPr>
        <p:spPr>
          <a:xfrm>
            <a:off x="9920224" y="519358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90EC2DC9-063C-7D4D-96D4-12DB2AE8738A}"/>
              </a:ext>
            </a:extLst>
          </p:cNvPr>
          <p:cNvSpPr/>
          <p:nvPr/>
        </p:nvSpPr>
        <p:spPr>
          <a:xfrm>
            <a:off x="10407747" y="51935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DB838CFD-B762-3F4E-BA5D-738F64B7BFB2}"/>
              </a:ext>
            </a:extLst>
          </p:cNvPr>
          <p:cNvSpPr/>
          <p:nvPr/>
        </p:nvSpPr>
        <p:spPr>
          <a:xfrm>
            <a:off x="10895270" y="519358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080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8A43FC7-49AA-A04E-B9EE-2E20C18DEE55}"/>
                </a:ext>
              </a:extLst>
            </p:cNvPr>
            <p:cNvSpPr/>
            <p:nvPr/>
          </p:nvSpPr>
          <p:spPr>
            <a:xfrm>
              <a:off x="1826462" y="48501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47DD089B-C8E6-E548-A6F7-2135E7D3F6C1}"/>
                </a:ext>
              </a:extLst>
            </p:cNvPr>
            <p:cNvSpPr/>
            <p:nvPr/>
          </p:nvSpPr>
          <p:spPr>
            <a:xfrm>
              <a:off x="6325241" y="98878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11EA9CB5-E299-4E4F-9665-69BE48F0F8CB}"/>
                </a:ext>
              </a:extLst>
            </p:cNvPr>
            <p:cNvSpPr/>
            <p:nvPr/>
          </p:nvSpPr>
          <p:spPr>
            <a:xfrm>
              <a:off x="10463624" y="98862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E3876B20-B3CE-7B4F-93EF-F83369CD6CCA}"/>
                </a:ext>
              </a:extLst>
            </p:cNvPr>
            <p:cNvSpPr/>
            <p:nvPr/>
          </p:nvSpPr>
          <p:spPr>
            <a:xfrm rot="5400000">
              <a:off x="1377364" y="382136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91D5ED64-746D-FB44-B354-EBC112C42464}"/>
                </a:ext>
              </a:extLst>
            </p:cNvPr>
            <p:cNvSpPr/>
            <p:nvPr/>
          </p:nvSpPr>
          <p:spPr>
            <a:xfrm rot="5400000">
              <a:off x="1068332" y="27257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5E01CD0-71FE-FC4E-94E6-1BD723EB2A92}"/>
                </a:ext>
              </a:extLst>
            </p:cNvPr>
            <p:cNvSpPr/>
            <p:nvPr/>
          </p:nvSpPr>
          <p:spPr>
            <a:xfrm rot="5400000">
              <a:off x="2198809" y="450806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0CE96F3-DDA3-8645-B26E-567C69E9E6D3}"/>
                </a:ext>
              </a:extLst>
            </p:cNvPr>
            <p:cNvSpPr/>
            <p:nvPr/>
          </p:nvSpPr>
          <p:spPr>
            <a:xfrm>
              <a:off x="8068889" y="246824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CCB47401-EC8F-5849-B030-AF3593C44650}"/>
                </a:ext>
              </a:extLst>
            </p:cNvPr>
            <p:cNvSpPr/>
            <p:nvPr/>
          </p:nvSpPr>
          <p:spPr>
            <a:xfrm>
              <a:off x="4695410" y="200992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8FDAE54-75BA-6140-A0BE-0721238B36F0}"/>
                </a:ext>
              </a:extLst>
            </p:cNvPr>
            <p:cNvSpPr/>
            <p:nvPr/>
          </p:nvSpPr>
          <p:spPr>
            <a:xfrm>
              <a:off x="2982308" y="202821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3762F12E-01BB-0F44-B567-C368CAF62C30}"/>
                </a:ext>
              </a:extLst>
            </p:cNvPr>
            <p:cNvSpPr/>
            <p:nvPr/>
          </p:nvSpPr>
          <p:spPr>
            <a:xfrm>
              <a:off x="6730015" y="30665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B6360896-F3AB-ED44-ABD2-8F14CAE9335F}"/>
                </a:ext>
              </a:extLst>
            </p:cNvPr>
            <p:cNvSpPr/>
            <p:nvPr/>
          </p:nvSpPr>
          <p:spPr>
            <a:xfrm>
              <a:off x="5413304" y="28668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B3160FD0-A144-4248-AB38-011C263B489E}"/>
                </a:ext>
              </a:extLst>
            </p:cNvPr>
            <p:cNvSpPr/>
            <p:nvPr/>
          </p:nvSpPr>
          <p:spPr>
            <a:xfrm>
              <a:off x="5213406"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173992B5-97FC-E04D-8C9E-B9143DFD56BA}"/>
                </a:ext>
              </a:extLst>
            </p:cNvPr>
            <p:cNvSpPr/>
            <p:nvPr/>
          </p:nvSpPr>
          <p:spPr>
            <a:xfrm>
              <a:off x="9408153" y="324421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F3F3CFC-69C4-A441-9BA1-DA16C5B93823}"/>
                </a:ext>
              </a:extLst>
            </p:cNvPr>
            <p:cNvSpPr/>
            <p:nvPr/>
          </p:nvSpPr>
          <p:spPr>
            <a:xfrm>
              <a:off x="4971551" y="497274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C1F365F9-5D1A-5B4E-B930-349AE43877B3}"/>
                </a:ext>
              </a:extLst>
            </p:cNvPr>
            <p:cNvSpPr/>
            <p:nvPr/>
          </p:nvSpPr>
          <p:spPr>
            <a:xfrm>
              <a:off x="9888896" y="587895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961114F4-0C39-D946-8D48-288DCBBFE1A2}"/>
                </a:ext>
              </a:extLst>
            </p:cNvPr>
            <p:cNvSpPr/>
            <p:nvPr/>
          </p:nvSpPr>
          <p:spPr>
            <a:xfrm>
              <a:off x="2258363" y="131563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315FDEE-2D6F-1C40-9134-BE80FECC0C56}"/>
                </a:ext>
              </a:extLst>
            </p:cNvPr>
            <p:cNvSpPr/>
            <p:nvPr/>
          </p:nvSpPr>
          <p:spPr>
            <a:xfrm>
              <a:off x="6438647" y="155164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09B2CFB6-5309-974B-A4B6-913359F3C0E2}"/>
                </a:ext>
              </a:extLst>
            </p:cNvPr>
            <p:cNvSpPr/>
            <p:nvPr/>
          </p:nvSpPr>
          <p:spPr>
            <a:xfrm>
              <a:off x="10326934" y="153032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01B51CE-A9B6-594D-924F-DD9F6CCD06A7}"/>
                </a:ext>
              </a:extLst>
            </p:cNvPr>
            <p:cNvSpPr/>
            <p:nvPr/>
          </p:nvSpPr>
          <p:spPr>
            <a:xfrm>
              <a:off x="5457495" y="215663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EF7108C3-038C-914C-B6FB-D60E28C00CC6}"/>
                </a:ext>
              </a:extLst>
            </p:cNvPr>
            <p:cNvSpPr/>
            <p:nvPr/>
          </p:nvSpPr>
          <p:spPr>
            <a:xfrm>
              <a:off x="7361760" y="237544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99B2FA3E-F2F5-424A-B5A9-2F7828FE6E58}"/>
                </a:ext>
              </a:extLst>
            </p:cNvPr>
            <p:cNvSpPr/>
            <p:nvPr/>
          </p:nvSpPr>
          <p:spPr>
            <a:xfrm>
              <a:off x="9185418" y="208490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9E02A300-3469-3E4B-9F67-D37A75AC43A5}"/>
                </a:ext>
              </a:extLst>
            </p:cNvPr>
            <p:cNvSpPr/>
            <p:nvPr/>
          </p:nvSpPr>
          <p:spPr>
            <a:xfrm>
              <a:off x="4705738" y="3289705"/>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996C167-BF6F-F241-A1FB-CD01BD683B3E}"/>
                </a:ext>
              </a:extLst>
            </p:cNvPr>
            <p:cNvSpPr/>
            <p:nvPr/>
          </p:nvSpPr>
          <p:spPr>
            <a:xfrm>
              <a:off x="7618617" y="400766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3C38E97F-32C4-D146-837A-2B7268F4DB2C}"/>
                </a:ext>
              </a:extLst>
            </p:cNvPr>
            <p:cNvSpPr/>
            <p:nvPr/>
          </p:nvSpPr>
          <p:spPr>
            <a:xfrm>
              <a:off x="9917896" y="294609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7F4B150A-7AF0-6546-981F-BA3351BFA710}"/>
                </a:ext>
              </a:extLst>
            </p:cNvPr>
            <p:cNvSpPr/>
            <p:nvPr/>
          </p:nvSpPr>
          <p:spPr>
            <a:xfrm>
              <a:off x="2497192" y="401323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A7378F9-0031-EB40-9588-E735CB3A00A7}"/>
                </a:ext>
              </a:extLst>
            </p:cNvPr>
            <p:cNvSpPr/>
            <p:nvPr/>
          </p:nvSpPr>
          <p:spPr>
            <a:xfrm>
              <a:off x="6040892" y="432189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FAC9C41E-6056-D84C-80EB-22EC1667DE3F}"/>
                </a:ext>
              </a:extLst>
            </p:cNvPr>
            <p:cNvSpPr/>
            <p:nvPr/>
          </p:nvSpPr>
          <p:spPr>
            <a:xfrm>
              <a:off x="8381827" y="354947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FC7468D5-A582-1044-AE7D-91D837CE3B2C}"/>
                </a:ext>
              </a:extLst>
            </p:cNvPr>
            <p:cNvSpPr/>
            <p:nvPr/>
          </p:nvSpPr>
          <p:spPr>
            <a:xfrm>
              <a:off x="3306195" y="490794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A4B5DE8-168B-D147-AFEB-802C3CA3CE88}"/>
                </a:ext>
              </a:extLst>
            </p:cNvPr>
            <p:cNvSpPr/>
            <p:nvPr/>
          </p:nvSpPr>
          <p:spPr>
            <a:xfrm>
              <a:off x="4569233" y="5376009"/>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1B9CB9E3-4D31-3F41-A5F6-36DC92F0656E}"/>
                </a:ext>
              </a:extLst>
            </p:cNvPr>
            <p:cNvSpPr/>
            <p:nvPr/>
          </p:nvSpPr>
          <p:spPr>
            <a:xfrm>
              <a:off x="8467675" y="4801534"/>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98959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7C15EA20-5CC7-A44A-A54A-6E99F4F307D2}"/>
              </a:ext>
            </a:extLst>
          </p:cNvPr>
          <p:cNvGrpSpPr/>
          <p:nvPr/>
        </p:nvGrpSpPr>
        <p:grpSpPr>
          <a:xfrm>
            <a:off x="707571" y="10878"/>
            <a:ext cx="10776858" cy="6858000"/>
            <a:chOff x="707571" y="10878"/>
            <a:chExt cx="10776858" cy="685800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riangle 138">
              <a:extLst>
                <a:ext uri="{FF2B5EF4-FFF2-40B4-BE49-F238E27FC236}">
                  <a16:creationId xmlns:a16="http://schemas.microsoft.com/office/drawing/2014/main" id="{D8A43FC7-49AA-A04E-B9EE-2E20C18DEE55}"/>
                </a:ext>
              </a:extLst>
            </p:cNvPr>
            <p:cNvSpPr/>
            <p:nvPr/>
          </p:nvSpPr>
          <p:spPr>
            <a:xfrm>
              <a:off x="1826462" y="48501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iangle 140">
              <a:extLst>
                <a:ext uri="{FF2B5EF4-FFF2-40B4-BE49-F238E27FC236}">
                  <a16:creationId xmlns:a16="http://schemas.microsoft.com/office/drawing/2014/main" id="{47DD089B-C8E6-E548-A6F7-2135E7D3F6C1}"/>
                </a:ext>
              </a:extLst>
            </p:cNvPr>
            <p:cNvSpPr/>
            <p:nvPr/>
          </p:nvSpPr>
          <p:spPr>
            <a:xfrm>
              <a:off x="6325241" y="98878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iangle 141">
              <a:extLst>
                <a:ext uri="{FF2B5EF4-FFF2-40B4-BE49-F238E27FC236}">
                  <a16:creationId xmlns:a16="http://schemas.microsoft.com/office/drawing/2014/main" id="{11EA9CB5-E299-4E4F-9665-69BE48F0F8CB}"/>
                </a:ext>
              </a:extLst>
            </p:cNvPr>
            <p:cNvSpPr/>
            <p:nvPr/>
          </p:nvSpPr>
          <p:spPr>
            <a:xfrm>
              <a:off x="10463624" y="98862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iangle 148">
              <a:extLst>
                <a:ext uri="{FF2B5EF4-FFF2-40B4-BE49-F238E27FC236}">
                  <a16:creationId xmlns:a16="http://schemas.microsoft.com/office/drawing/2014/main" id="{E3876B20-B3CE-7B4F-93EF-F83369CD6CCA}"/>
                </a:ext>
              </a:extLst>
            </p:cNvPr>
            <p:cNvSpPr/>
            <p:nvPr/>
          </p:nvSpPr>
          <p:spPr>
            <a:xfrm>
              <a:off x="1377364" y="3821367"/>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riangle 149">
              <a:extLst>
                <a:ext uri="{FF2B5EF4-FFF2-40B4-BE49-F238E27FC236}">
                  <a16:creationId xmlns:a16="http://schemas.microsoft.com/office/drawing/2014/main" id="{91D5ED64-746D-FB44-B354-EBC112C42464}"/>
                </a:ext>
              </a:extLst>
            </p:cNvPr>
            <p:cNvSpPr/>
            <p:nvPr/>
          </p:nvSpPr>
          <p:spPr>
            <a:xfrm>
              <a:off x="1068332" y="272572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riangle 150">
              <a:extLst>
                <a:ext uri="{FF2B5EF4-FFF2-40B4-BE49-F238E27FC236}">
                  <a16:creationId xmlns:a16="http://schemas.microsoft.com/office/drawing/2014/main" id="{25E01CD0-71FE-FC4E-94E6-1BD723EB2A92}"/>
                </a:ext>
              </a:extLst>
            </p:cNvPr>
            <p:cNvSpPr/>
            <p:nvPr/>
          </p:nvSpPr>
          <p:spPr>
            <a:xfrm>
              <a:off x="2198809" y="450806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riangle 157">
              <a:extLst>
                <a:ext uri="{FF2B5EF4-FFF2-40B4-BE49-F238E27FC236}">
                  <a16:creationId xmlns:a16="http://schemas.microsoft.com/office/drawing/2014/main" id="{20CE96F3-DDA3-8645-B26E-567C69E9E6D3}"/>
                </a:ext>
              </a:extLst>
            </p:cNvPr>
            <p:cNvSpPr/>
            <p:nvPr/>
          </p:nvSpPr>
          <p:spPr>
            <a:xfrm>
              <a:off x="8068889" y="246824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riangle 158">
              <a:extLst>
                <a:ext uri="{FF2B5EF4-FFF2-40B4-BE49-F238E27FC236}">
                  <a16:creationId xmlns:a16="http://schemas.microsoft.com/office/drawing/2014/main" id="{CCB47401-EC8F-5849-B030-AF3593C44650}"/>
                </a:ext>
              </a:extLst>
            </p:cNvPr>
            <p:cNvSpPr/>
            <p:nvPr/>
          </p:nvSpPr>
          <p:spPr>
            <a:xfrm>
              <a:off x="4695410" y="200992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iangle 160">
              <a:extLst>
                <a:ext uri="{FF2B5EF4-FFF2-40B4-BE49-F238E27FC236}">
                  <a16:creationId xmlns:a16="http://schemas.microsoft.com/office/drawing/2014/main" id="{08FDAE54-75BA-6140-A0BE-0721238B36F0}"/>
                </a:ext>
              </a:extLst>
            </p:cNvPr>
            <p:cNvSpPr/>
            <p:nvPr/>
          </p:nvSpPr>
          <p:spPr>
            <a:xfrm>
              <a:off x="2982308" y="202821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riangle 166">
              <a:extLst>
                <a:ext uri="{FF2B5EF4-FFF2-40B4-BE49-F238E27FC236}">
                  <a16:creationId xmlns:a16="http://schemas.microsoft.com/office/drawing/2014/main" id="{3762F12E-01BB-0F44-B567-C368CAF62C30}"/>
                </a:ext>
              </a:extLst>
            </p:cNvPr>
            <p:cNvSpPr/>
            <p:nvPr/>
          </p:nvSpPr>
          <p:spPr>
            <a:xfrm>
              <a:off x="6730015" y="306654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riangle 167">
              <a:extLst>
                <a:ext uri="{FF2B5EF4-FFF2-40B4-BE49-F238E27FC236}">
                  <a16:creationId xmlns:a16="http://schemas.microsoft.com/office/drawing/2014/main" id="{B6360896-F3AB-ED44-ABD2-8F14CAE9335F}"/>
                </a:ext>
              </a:extLst>
            </p:cNvPr>
            <p:cNvSpPr/>
            <p:nvPr/>
          </p:nvSpPr>
          <p:spPr>
            <a:xfrm>
              <a:off x="5413304" y="28668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riangle 176">
              <a:extLst>
                <a:ext uri="{FF2B5EF4-FFF2-40B4-BE49-F238E27FC236}">
                  <a16:creationId xmlns:a16="http://schemas.microsoft.com/office/drawing/2014/main" id="{B3160FD0-A144-4248-AB38-011C263B489E}"/>
                </a:ext>
              </a:extLst>
            </p:cNvPr>
            <p:cNvSpPr/>
            <p:nvPr/>
          </p:nvSpPr>
          <p:spPr>
            <a:xfrm>
              <a:off x="5213406"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riangle 177">
              <a:extLst>
                <a:ext uri="{FF2B5EF4-FFF2-40B4-BE49-F238E27FC236}">
                  <a16:creationId xmlns:a16="http://schemas.microsoft.com/office/drawing/2014/main" id="{173992B5-97FC-E04D-8C9E-B9143DFD56BA}"/>
                </a:ext>
              </a:extLst>
            </p:cNvPr>
            <p:cNvSpPr/>
            <p:nvPr/>
          </p:nvSpPr>
          <p:spPr>
            <a:xfrm>
              <a:off x="9408153" y="324421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riangle 185">
              <a:extLst>
                <a:ext uri="{FF2B5EF4-FFF2-40B4-BE49-F238E27FC236}">
                  <a16:creationId xmlns:a16="http://schemas.microsoft.com/office/drawing/2014/main" id="{7F3F3CFC-69C4-A441-9BA1-DA16C5B93823}"/>
                </a:ext>
              </a:extLst>
            </p:cNvPr>
            <p:cNvSpPr/>
            <p:nvPr/>
          </p:nvSpPr>
          <p:spPr>
            <a:xfrm>
              <a:off x="4971551" y="497274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riangle 186">
              <a:extLst>
                <a:ext uri="{FF2B5EF4-FFF2-40B4-BE49-F238E27FC236}">
                  <a16:creationId xmlns:a16="http://schemas.microsoft.com/office/drawing/2014/main" id="{C1F365F9-5D1A-5B4E-B930-349AE43877B3}"/>
                </a:ext>
              </a:extLst>
            </p:cNvPr>
            <p:cNvSpPr/>
            <p:nvPr/>
          </p:nvSpPr>
          <p:spPr>
            <a:xfrm>
              <a:off x="9888896" y="587895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61114F4-0C39-D946-8D48-288DCBBFE1A2}"/>
                </a:ext>
              </a:extLst>
            </p:cNvPr>
            <p:cNvSpPr/>
            <p:nvPr/>
          </p:nvSpPr>
          <p:spPr>
            <a:xfrm>
              <a:off x="2258363" y="131563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riangle 194">
              <a:extLst>
                <a:ext uri="{FF2B5EF4-FFF2-40B4-BE49-F238E27FC236}">
                  <a16:creationId xmlns:a16="http://schemas.microsoft.com/office/drawing/2014/main" id="{C315FDEE-2D6F-1C40-9134-BE80FECC0C56}"/>
                </a:ext>
              </a:extLst>
            </p:cNvPr>
            <p:cNvSpPr/>
            <p:nvPr/>
          </p:nvSpPr>
          <p:spPr>
            <a:xfrm>
              <a:off x="6438647" y="155164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riangle 196">
              <a:extLst>
                <a:ext uri="{FF2B5EF4-FFF2-40B4-BE49-F238E27FC236}">
                  <a16:creationId xmlns:a16="http://schemas.microsoft.com/office/drawing/2014/main" id="{09B2CFB6-5309-974B-A4B6-913359F3C0E2}"/>
                </a:ext>
              </a:extLst>
            </p:cNvPr>
            <p:cNvSpPr/>
            <p:nvPr/>
          </p:nvSpPr>
          <p:spPr>
            <a:xfrm>
              <a:off x="10326934" y="153032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riangle 201">
              <a:extLst>
                <a:ext uri="{FF2B5EF4-FFF2-40B4-BE49-F238E27FC236}">
                  <a16:creationId xmlns:a16="http://schemas.microsoft.com/office/drawing/2014/main" id="{001B51CE-A9B6-594D-924F-DD9F6CCD06A7}"/>
                </a:ext>
              </a:extLst>
            </p:cNvPr>
            <p:cNvSpPr/>
            <p:nvPr/>
          </p:nvSpPr>
          <p:spPr>
            <a:xfrm>
              <a:off x="5457495" y="2156631"/>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riangle 203">
              <a:extLst>
                <a:ext uri="{FF2B5EF4-FFF2-40B4-BE49-F238E27FC236}">
                  <a16:creationId xmlns:a16="http://schemas.microsoft.com/office/drawing/2014/main" id="{EF7108C3-038C-914C-B6FB-D60E28C00CC6}"/>
                </a:ext>
              </a:extLst>
            </p:cNvPr>
            <p:cNvSpPr/>
            <p:nvPr/>
          </p:nvSpPr>
          <p:spPr>
            <a:xfrm>
              <a:off x="7361760" y="237544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99B2FA3E-F2F5-424A-B5A9-2F7828FE6E58}"/>
                </a:ext>
              </a:extLst>
            </p:cNvPr>
            <p:cNvSpPr/>
            <p:nvPr/>
          </p:nvSpPr>
          <p:spPr>
            <a:xfrm>
              <a:off x="9185418" y="2084908"/>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iangle 208">
              <a:extLst>
                <a:ext uri="{FF2B5EF4-FFF2-40B4-BE49-F238E27FC236}">
                  <a16:creationId xmlns:a16="http://schemas.microsoft.com/office/drawing/2014/main" id="{9E02A300-3469-3E4B-9F67-D37A75AC43A5}"/>
                </a:ext>
              </a:extLst>
            </p:cNvPr>
            <p:cNvSpPr/>
            <p:nvPr/>
          </p:nvSpPr>
          <p:spPr>
            <a:xfrm>
              <a:off x="4705738" y="3289705"/>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riangle 212">
              <a:extLst>
                <a:ext uri="{FF2B5EF4-FFF2-40B4-BE49-F238E27FC236}">
                  <a16:creationId xmlns:a16="http://schemas.microsoft.com/office/drawing/2014/main" id="{7996C167-BF6F-F241-A1FB-CD01BD683B3E}"/>
                </a:ext>
              </a:extLst>
            </p:cNvPr>
            <p:cNvSpPr/>
            <p:nvPr/>
          </p:nvSpPr>
          <p:spPr>
            <a:xfrm>
              <a:off x="7618617" y="4007660"/>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riangle 214">
              <a:extLst>
                <a:ext uri="{FF2B5EF4-FFF2-40B4-BE49-F238E27FC236}">
                  <a16:creationId xmlns:a16="http://schemas.microsoft.com/office/drawing/2014/main" id="{3C38E97F-32C4-D146-837A-2B7268F4DB2C}"/>
                </a:ext>
              </a:extLst>
            </p:cNvPr>
            <p:cNvSpPr/>
            <p:nvPr/>
          </p:nvSpPr>
          <p:spPr>
            <a:xfrm>
              <a:off x="9917896" y="294609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riangle 215">
              <a:extLst>
                <a:ext uri="{FF2B5EF4-FFF2-40B4-BE49-F238E27FC236}">
                  <a16:creationId xmlns:a16="http://schemas.microsoft.com/office/drawing/2014/main" id="{7F4B150A-7AF0-6546-981F-BA3351BFA710}"/>
                </a:ext>
              </a:extLst>
            </p:cNvPr>
            <p:cNvSpPr/>
            <p:nvPr/>
          </p:nvSpPr>
          <p:spPr>
            <a:xfrm>
              <a:off x="2497192" y="4013233"/>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riangle 219">
              <a:extLst>
                <a:ext uri="{FF2B5EF4-FFF2-40B4-BE49-F238E27FC236}">
                  <a16:creationId xmlns:a16="http://schemas.microsoft.com/office/drawing/2014/main" id="{3A7378F9-0031-EB40-9588-E735CB3A00A7}"/>
                </a:ext>
              </a:extLst>
            </p:cNvPr>
            <p:cNvSpPr/>
            <p:nvPr/>
          </p:nvSpPr>
          <p:spPr>
            <a:xfrm>
              <a:off x="6040892" y="4321896"/>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riangle 221">
              <a:extLst>
                <a:ext uri="{FF2B5EF4-FFF2-40B4-BE49-F238E27FC236}">
                  <a16:creationId xmlns:a16="http://schemas.microsoft.com/office/drawing/2014/main" id="{FAC9C41E-6056-D84C-80EB-22EC1667DE3F}"/>
                </a:ext>
              </a:extLst>
            </p:cNvPr>
            <p:cNvSpPr/>
            <p:nvPr/>
          </p:nvSpPr>
          <p:spPr>
            <a:xfrm>
              <a:off x="8381827" y="354947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riangle 224">
              <a:extLst>
                <a:ext uri="{FF2B5EF4-FFF2-40B4-BE49-F238E27FC236}">
                  <a16:creationId xmlns:a16="http://schemas.microsoft.com/office/drawing/2014/main" id="{FC7468D5-A582-1044-AE7D-91D837CE3B2C}"/>
                </a:ext>
              </a:extLst>
            </p:cNvPr>
            <p:cNvSpPr/>
            <p:nvPr/>
          </p:nvSpPr>
          <p:spPr>
            <a:xfrm>
              <a:off x="3306195" y="490794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Triangle 226">
              <a:extLst>
                <a:ext uri="{FF2B5EF4-FFF2-40B4-BE49-F238E27FC236}">
                  <a16:creationId xmlns:a16="http://schemas.microsoft.com/office/drawing/2014/main" id="{DA4B5DE8-168B-D147-AFEB-802C3CA3CE88}"/>
                </a:ext>
              </a:extLst>
            </p:cNvPr>
            <p:cNvSpPr/>
            <p:nvPr/>
          </p:nvSpPr>
          <p:spPr>
            <a:xfrm>
              <a:off x="4569233" y="5376009"/>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riangle 230">
              <a:extLst>
                <a:ext uri="{FF2B5EF4-FFF2-40B4-BE49-F238E27FC236}">
                  <a16:creationId xmlns:a16="http://schemas.microsoft.com/office/drawing/2014/main" id="{1B9CB9E3-4D31-3F41-A5F6-36DC92F0656E}"/>
                </a:ext>
              </a:extLst>
            </p:cNvPr>
            <p:cNvSpPr/>
            <p:nvPr/>
          </p:nvSpPr>
          <p:spPr>
            <a:xfrm>
              <a:off x="8467675" y="4801534"/>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327146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D8A43FC7-49AA-A04E-B9EE-2E20C18DEE55}"/>
              </a:ext>
            </a:extLst>
          </p:cNvPr>
          <p:cNvSpPr>
            <a:spLocks noChangeAspect="1"/>
          </p:cNvSpPr>
          <p:nvPr/>
        </p:nvSpPr>
        <p:spPr>
          <a:xfrm>
            <a:off x="1826461" y="48501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47DD089B-C8E6-E548-A6F7-2135E7D3F6C1}"/>
              </a:ext>
            </a:extLst>
          </p:cNvPr>
          <p:cNvSpPr>
            <a:spLocks noChangeAspect="1"/>
          </p:cNvSpPr>
          <p:nvPr/>
        </p:nvSpPr>
        <p:spPr>
          <a:xfrm>
            <a:off x="6325240" y="98878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Oval 141">
            <a:extLst>
              <a:ext uri="{FF2B5EF4-FFF2-40B4-BE49-F238E27FC236}">
                <a16:creationId xmlns:a16="http://schemas.microsoft.com/office/drawing/2014/main" id="{11EA9CB5-E299-4E4F-9665-69BE48F0F8CB}"/>
              </a:ext>
            </a:extLst>
          </p:cNvPr>
          <p:cNvSpPr>
            <a:spLocks noChangeAspect="1"/>
          </p:cNvSpPr>
          <p:nvPr/>
        </p:nvSpPr>
        <p:spPr>
          <a:xfrm>
            <a:off x="10463623" y="98862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Oval 148">
            <a:extLst>
              <a:ext uri="{FF2B5EF4-FFF2-40B4-BE49-F238E27FC236}">
                <a16:creationId xmlns:a16="http://schemas.microsoft.com/office/drawing/2014/main" id="{E3876B20-B3CE-7B4F-93EF-F83369CD6CCA}"/>
              </a:ext>
            </a:extLst>
          </p:cNvPr>
          <p:cNvSpPr>
            <a:spLocks noChangeAspect="1"/>
          </p:cNvSpPr>
          <p:nvPr/>
        </p:nvSpPr>
        <p:spPr>
          <a:xfrm>
            <a:off x="1377363" y="3821366"/>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Oval 149">
            <a:extLst>
              <a:ext uri="{FF2B5EF4-FFF2-40B4-BE49-F238E27FC236}">
                <a16:creationId xmlns:a16="http://schemas.microsoft.com/office/drawing/2014/main" id="{91D5ED64-746D-FB44-B354-EBC112C42464}"/>
              </a:ext>
            </a:extLst>
          </p:cNvPr>
          <p:cNvSpPr>
            <a:spLocks noChangeAspect="1"/>
          </p:cNvSpPr>
          <p:nvPr/>
        </p:nvSpPr>
        <p:spPr>
          <a:xfrm>
            <a:off x="1068331" y="272572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Oval 150">
            <a:extLst>
              <a:ext uri="{FF2B5EF4-FFF2-40B4-BE49-F238E27FC236}">
                <a16:creationId xmlns:a16="http://schemas.microsoft.com/office/drawing/2014/main" id="{25E01CD0-71FE-FC4E-94E6-1BD723EB2A92}"/>
              </a:ext>
            </a:extLst>
          </p:cNvPr>
          <p:cNvSpPr>
            <a:spLocks noChangeAspect="1"/>
          </p:cNvSpPr>
          <p:nvPr/>
        </p:nvSpPr>
        <p:spPr>
          <a:xfrm>
            <a:off x="2198808" y="450806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8" name="Oval 157">
            <a:extLst>
              <a:ext uri="{FF2B5EF4-FFF2-40B4-BE49-F238E27FC236}">
                <a16:creationId xmlns:a16="http://schemas.microsoft.com/office/drawing/2014/main" id="{20CE96F3-DDA3-8645-B26E-567C69E9E6D3}"/>
              </a:ext>
            </a:extLst>
          </p:cNvPr>
          <p:cNvSpPr>
            <a:spLocks noChangeAspect="1"/>
          </p:cNvSpPr>
          <p:nvPr/>
        </p:nvSpPr>
        <p:spPr>
          <a:xfrm>
            <a:off x="8068888" y="246824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Oval 158">
            <a:extLst>
              <a:ext uri="{FF2B5EF4-FFF2-40B4-BE49-F238E27FC236}">
                <a16:creationId xmlns:a16="http://schemas.microsoft.com/office/drawing/2014/main" id="{CCB47401-EC8F-5849-B030-AF3593C44650}"/>
              </a:ext>
            </a:extLst>
          </p:cNvPr>
          <p:cNvSpPr>
            <a:spLocks noChangeAspect="1"/>
          </p:cNvSpPr>
          <p:nvPr/>
        </p:nvSpPr>
        <p:spPr>
          <a:xfrm>
            <a:off x="4695409" y="200992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1" name="Oval 160">
            <a:extLst>
              <a:ext uri="{FF2B5EF4-FFF2-40B4-BE49-F238E27FC236}">
                <a16:creationId xmlns:a16="http://schemas.microsoft.com/office/drawing/2014/main" id="{08FDAE54-75BA-6140-A0BE-0721238B36F0}"/>
              </a:ext>
            </a:extLst>
          </p:cNvPr>
          <p:cNvSpPr>
            <a:spLocks noChangeAspect="1"/>
          </p:cNvSpPr>
          <p:nvPr/>
        </p:nvSpPr>
        <p:spPr>
          <a:xfrm>
            <a:off x="2982307" y="202821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3762F12E-01BB-0F44-B567-C368CAF62C30}"/>
              </a:ext>
            </a:extLst>
          </p:cNvPr>
          <p:cNvSpPr>
            <a:spLocks noChangeAspect="1"/>
          </p:cNvSpPr>
          <p:nvPr/>
        </p:nvSpPr>
        <p:spPr>
          <a:xfrm>
            <a:off x="6730014" y="306654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Oval 167">
            <a:extLst>
              <a:ext uri="{FF2B5EF4-FFF2-40B4-BE49-F238E27FC236}">
                <a16:creationId xmlns:a16="http://schemas.microsoft.com/office/drawing/2014/main" id="{B6360896-F3AB-ED44-ABD2-8F14CAE9335F}"/>
              </a:ext>
            </a:extLst>
          </p:cNvPr>
          <p:cNvSpPr>
            <a:spLocks noChangeAspect="1"/>
          </p:cNvSpPr>
          <p:nvPr/>
        </p:nvSpPr>
        <p:spPr>
          <a:xfrm>
            <a:off x="5413303" y="28668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7" name="Oval 176">
            <a:extLst>
              <a:ext uri="{FF2B5EF4-FFF2-40B4-BE49-F238E27FC236}">
                <a16:creationId xmlns:a16="http://schemas.microsoft.com/office/drawing/2014/main" id="{B3160FD0-A144-4248-AB38-011C263B489E}"/>
              </a:ext>
            </a:extLst>
          </p:cNvPr>
          <p:cNvSpPr>
            <a:spLocks noChangeAspect="1"/>
          </p:cNvSpPr>
          <p:nvPr/>
        </p:nvSpPr>
        <p:spPr>
          <a:xfrm>
            <a:off x="5213405"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Oval 177">
            <a:extLst>
              <a:ext uri="{FF2B5EF4-FFF2-40B4-BE49-F238E27FC236}">
                <a16:creationId xmlns:a16="http://schemas.microsoft.com/office/drawing/2014/main" id="{173992B5-97FC-E04D-8C9E-B9143DFD56BA}"/>
              </a:ext>
            </a:extLst>
          </p:cNvPr>
          <p:cNvSpPr>
            <a:spLocks noChangeAspect="1"/>
          </p:cNvSpPr>
          <p:nvPr/>
        </p:nvSpPr>
        <p:spPr>
          <a:xfrm>
            <a:off x="9408152" y="324421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6" name="Oval 185">
            <a:extLst>
              <a:ext uri="{FF2B5EF4-FFF2-40B4-BE49-F238E27FC236}">
                <a16:creationId xmlns:a16="http://schemas.microsoft.com/office/drawing/2014/main" id="{7F3F3CFC-69C4-A441-9BA1-DA16C5B93823}"/>
              </a:ext>
            </a:extLst>
          </p:cNvPr>
          <p:cNvSpPr>
            <a:spLocks noChangeAspect="1"/>
          </p:cNvSpPr>
          <p:nvPr/>
        </p:nvSpPr>
        <p:spPr>
          <a:xfrm>
            <a:off x="4971550" y="497274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Oval 186">
            <a:extLst>
              <a:ext uri="{FF2B5EF4-FFF2-40B4-BE49-F238E27FC236}">
                <a16:creationId xmlns:a16="http://schemas.microsoft.com/office/drawing/2014/main" id="{C1F365F9-5D1A-5B4E-B930-349AE43877B3}"/>
              </a:ext>
            </a:extLst>
          </p:cNvPr>
          <p:cNvSpPr>
            <a:spLocks noChangeAspect="1"/>
          </p:cNvSpPr>
          <p:nvPr/>
        </p:nvSpPr>
        <p:spPr>
          <a:xfrm>
            <a:off x="9888895" y="587895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9" name="Oval 188">
            <a:extLst>
              <a:ext uri="{FF2B5EF4-FFF2-40B4-BE49-F238E27FC236}">
                <a16:creationId xmlns:a16="http://schemas.microsoft.com/office/drawing/2014/main" id="{961114F4-0C39-D946-8D48-288DCBBFE1A2}"/>
              </a:ext>
            </a:extLst>
          </p:cNvPr>
          <p:cNvSpPr>
            <a:spLocks noChangeAspect="1"/>
          </p:cNvSpPr>
          <p:nvPr/>
        </p:nvSpPr>
        <p:spPr>
          <a:xfrm>
            <a:off x="2258362" y="131562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5" name="Oval 194">
            <a:extLst>
              <a:ext uri="{FF2B5EF4-FFF2-40B4-BE49-F238E27FC236}">
                <a16:creationId xmlns:a16="http://schemas.microsoft.com/office/drawing/2014/main" id="{C315FDEE-2D6F-1C40-9134-BE80FECC0C56}"/>
              </a:ext>
            </a:extLst>
          </p:cNvPr>
          <p:cNvSpPr>
            <a:spLocks noChangeAspect="1"/>
          </p:cNvSpPr>
          <p:nvPr/>
        </p:nvSpPr>
        <p:spPr>
          <a:xfrm>
            <a:off x="6438646" y="155164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09B2CFB6-5309-974B-A4B6-913359F3C0E2}"/>
              </a:ext>
            </a:extLst>
          </p:cNvPr>
          <p:cNvSpPr>
            <a:spLocks noChangeAspect="1"/>
          </p:cNvSpPr>
          <p:nvPr/>
        </p:nvSpPr>
        <p:spPr>
          <a:xfrm>
            <a:off x="10326933" y="153032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001B51CE-A9B6-594D-924F-DD9F6CCD06A7}"/>
              </a:ext>
            </a:extLst>
          </p:cNvPr>
          <p:cNvSpPr>
            <a:spLocks noChangeAspect="1"/>
          </p:cNvSpPr>
          <p:nvPr/>
        </p:nvSpPr>
        <p:spPr>
          <a:xfrm>
            <a:off x="5457494" y="2156630"/>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EF7108C3-038C-914C-B6FB-D60E28C00CC6}"/>
              </a:ext>
            </a:extLst>
          </p:cNvPr>
          <p:cNvSpPr>
            <a:spLocks noChangeAspect="1"/>
          </p:cNvSpPr>
          <p:nvPr/>
        </p:nvSpPr>
        <p:spPr>
          <a:xfrm>
            <a:off x="7361759" y="237543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Oval 205">
            <a:extLst>
              <a:ext uri="{FF2B5EF4-FFF2-40B4-BE49-F238E27FC236}">
                <a16:creationId xmlns:a16="http://schemas.microsoft.com/office/drawing/2014/main" id="{99B2FA3E-F2F5-424A-B5A9-2F7828FE6E58}"/>
              </a:ext>
            </a:extLst>
          </p:cNvPr>
          <p:cNvSpPr>
            <a:spLocks noChangeAspect="1"/>
          </p:cNvSpPr>
          <p:nvPr/>
        </p:nvSpPr>
        <p:spPr>
          <a:xfrm>
            <a:off x="9185417" y="2084907"/>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9E02A300-3469-3E4B-9F67-D37A75AC43A5}"/>
              </a:ext>
            </a:extLst>
          </p:cNvPr>
          <p:cNvSpPr>
            <a:spLocks noChangeAspect="1"/>
          </p:cNvSpPr>
          <p:nvPr/>
        </p:nvSpPr>
        <p:spPr>
          <a:xfrm>
            <a:off x="4705737" y="3289704"/>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7996C167-BF6F-F241-A1FB-CD01BD683B3E}"/>
              </a:ext>
            </a:extLst>
          </p:cNvPr>
          <p:cNvSpPr>
            <a:spLocks noChangeAspect="1"/>
          </p:cNvSpPr>
          <p:nvPr/>
        </p:nvSpPr>
        <p:spPr>
          <a:xfrm>
            <a:off x="7618616" y="4007659"/>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3C38E97F-32C4-D146-837A-2B7268F4DB2C}"/>
              </a:ext>
            </a:extLst>
          </p:cNvPr>
          <p:cNvSpPr>
            <a:spLocks noChangeAspect="1"/>
          </p:cNvSpPr>
          <p:nvPr/>
        </p:nvSpPr>
        <p:spPr>
          <a:xfrm>
            <a:off x="9917895" y="294609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Oval 215">
            <a:extLst>
              <a:ext uri="{FF2B5EF4-FFF2-40B4-BE49-F238E27FC236}">
                <a16:creationId xmlns:a16="http://schemas.microsoft.com/office/drawing/2014/main" id="{7F4B150A-7AF0-6546-981F-BA3351BFA710}"/>
              </a:ext>
            </a:extLst>
          </p:cNvPr>
          <p:cNvSpPr>
            <a:spLocks noChangeAspect="1"/>
          </p:cNvSpPr>
          <p:nvPr/>
        </p:nvSpPr>
        <p:spPr>
          <a:xfrm>
            <a:off x="2497191" y="4013232"/>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0" name="Oval 219">
            <a:extLst>
              <a:ext uri="{FF2B5EF4-FFF2-40B4-BE49-F238E27FC236}">
                <a16:creationId xmlns:a16="http://schemas.microsoft.com/office/drawing/2014/main" id="{3A7378F9-0031-EB40-9588-E735CB3A00A7}"/>
              </a:ext>
            </a:extLst>
          </p:cNvPr>
          <p:cNvSpPr>
            <a:spLocks noChangeAspect="1"/>
          </p:cNvSpPr>
          <p:nvPr/>
        </p:nvSpPr>
        <p:spPr>
          <a:xfrm>
            <a:off x="6040891" y="4321895"/>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2" name="Oval 221">
            <a:extLst>
              <a:ext uri="{FF2B5EF4-FFF2-40B4-BE49-F238E27FC236}">
                <a16:creationId xmlns:a16="http://schemas.microsoft.com/office/drawing/2014/main" id="{FAC9C41E-6056-D84C-80EB-22EC1667DE3F}"/>
              </a:ext>
            </a:extLst>
          </p:cNvPr>
          <p:cNvSpPr>
            <a:spLocks noChangeAspect="1"/>
          </p:cNvSpPr>
          <p:nvPr/>
        </p:nvSpPr>
        <p:spPr>
          <a:xfrm>
            <a:off x="8381826" y="3549471"/>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FC7468D5-A582-1044-AE7D-91D837CE3B2C}"/>
              </a:ext>
            </a:extLst>
          </p:cNvPr>
          <p:cNvSpPr>
            <a:spLocks noChangeAspect="1"/>
          </p:cNvSpPr>
          <p:nvPr/>
        </p:nvSpPr>
        <p:spPr>
          <a:xfrm>
            <a:off x="3306194" y="490794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7" name="Oval 226">
            <a:extLst>
              <a:ext uri="{FF2B5EF4-FFF2-40B4-BE49-F238E27FC236}">
                <a16:creationId xmlns:a16="http://schemas.microsoft.com/office/drawing/2014/main" id="{DA4B5DE8-168B-D147-AFEB-802C3CA3CE88}"/>
              </a:ext>
            </a:extLst>
          </p:cNvPr>
          <p:cNvSpPr>
            <a:spLocks noChangeAspect="1"/>
          </p:cNvSpPr>
          <p:nvPr/>
        </p:nvSpPr>
        <p:spPr>
          <a:xfrm>
            <a:off x="4569232" y="5376008"/>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1B9CB9E3-4D31-3F41-A5F6-36DC92F0656E}"/>
              </a:ext>
            </a:extLst>
          </p:cNvPr>
          <p:cNvSpPr>
            <a:spLocks noChangeAspect="1"/>
          </p:cNvSpPr>
          <p:nvPr/>
        </p:nvSpPr>
        <p:spPr>
          <a:xfrm>
            <a:off x="8467674" y="4801533"/>
            <a:ext cx="594360" cy="59436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TextBox 234">
            <a:extLst>
              <a:ext uri="{FF2B5EF4-FFF2-40B4-BE49-F238E27FC236}">
                <a16:creationId xmlns:a16="http://schemas.microsoft.com/office/drawing/2014/main" id="{661A0490-0CF6-EC4F-9B81-6BAAC89B90A3}"/>
              </a:ext>
            </a:extLst>
          </p:cNvPr>
          <p:cNvSpPr txBox="1"/>
          <p:nvPr/>
        </p:nvSpPr>
        <p:spPr>
          <a:xfrm>
            <a:off x="27148" y="6082073"/>
            <a:ext cx="2291101"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Blue = Event</a:t>
            </a:r>
          </a:p>
          <a:p>
            <a:r>
              <a:rPr lang="en-US" dirty="0">
                <a:latin typeface="Avenir Book" panose="02000503020000020003" pitchFamily="2" charset="0"/>
              </a:rPr>
              <a:t>Orange = No Event</a:t>
            </a:r>
          </a:p>
        </p:txBody>
      </p:sp>
    </p:spTree>
    <p:extLst>
      <p:ext uri="{BB962C8B-B14F-4D97-AF65-F5344CB8AC3E}">
        <p14:creationId xmlns:p14="http://schemas.microsoft.com/office/powerpoint/2010/main" val="14360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54122-8607-6440-BA91-EEBC84450A73}"/>
              </a:ext>
            </a:extLst>
          </p:cNvPr>
          <p:cNvPicPr>
            <a:picLocks noChangeAspect="1"/>
          </p:cNvPicPr>
          <p:nvPr/>
        </p:nvPicPr>
        <p:blipFill>
          <a:blip r:embed="rId3"/>
          <a:stretch>
            <a:fillRect/>
          </a:stretch>
        </p:blipFill>
        <p:spPr>
          <a:xfrm>
            <a:off x="707571" y="10878"/>
            <a:ext cx="10776858" cy="6858000"/>
          </a:xfrm>
          <a:prstGeom prst="rect">
            <a:avLst/>
          </a:prstGeom>
        </p:spPr>
      </p:pic>
      <p:sp>
        <p:nvSpPr>
          <p:cNvPr id="134" name="Oval 133">
            <a:extLst>
              <a:ext uri="{FF2B5EF4-FFF2-40B4-BE49-F238E27FC236}">
                <a16:creationId xmlns:a16="http://schemas.microsoft.com/office/drawing/2014/main" id="{7D0AAAD7-5434-1541-B8CA-B43A6C78D829}"/>
              </a:ext>
            </a:extLst>
          </p:cNvPr>
          <p:cNvSpPr/>
          <p:nvPr/>
        </p:nvSpPr>
        <p:spPr>
          <a:xfrm>
            <a:off x="2602487" y="6461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07CA125F-7B96-E64C-AB2A-17C5B6464CEF}"/>
              </a:ext>
            </a:extLst>
          </p:cNvPr>
          <p:cNvSpPr/>
          <p:nvPr/>
        </p:nvSpPr>
        <p:spPr>
          <a:xfrm>
            <a:off x="9636584" y="171668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87C33C6A-9647-5942-B0DF-2353E205AC7E}"/>
              </a:ext>
            </a:extLst>
          </p:cNvPr>
          <p:cNvSpPr/>
          <p:nvPr/>
        </p:nvSpPr>
        <p:spPr>
          <a:xfrm>
            <a:off x="7320450" y="11891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B6BF776E-00FB-A245-8360-6ACD5213B8E0}"/>
              </a:ext>
            </a:extLst>
          </p:cNvPr>
          <p:cNvSpPr/>
          <p:nvPr/>
        </p:nvSpPr>
        <p:spPr>
          <a:xfrm>
            <a:off x="5497592" y="8946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2140C6AF-FA40-7E45-B125-4CF3F8D598CC}"/>
              </a:ext>
            </a:extLst>
          </p:cNvPr>
          <p:cNvSpPr/>
          <p:nvPr/>
        </p:nvSpPr>
        <p:spPr>
          <a:xfrm>
            <a:off x="10858261" y="4437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D697E1D0-1844-DD4C-85C9-ADCB773C67C2}"/>
              </a:ext>
            </a:extLst>
          </p:cNvPr>
          <p:cNvSpPr/>
          <p:nvPr/>
        </p:nvSpPr>
        <p:spPr>
          <a:xfrm>
            <a:off x="8315212" y="19265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DA6206A9-78CE-F743-A9AA-1640FD4E0E1D}"/>
              </a:ext>
            </a:extLst>
          </p:cNvPr>
          <p:cNvSpPr/>
          <p:nvPr/>
        </p:nvSpPr>
        <p:spPr>
          <a:xfrm>
            <a:off x="3794472" y="8466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418DE6D-633D-6A4C-AB93-BCF84AA776DA}"/>
              </a:ext>
            </a:extLst>
          </p:cNvPr>
          <p:cNvSpPr/>
          <p:nvPr/>
        </p:nvSpPr>
        <p:spPr>
          <a:xfrm rot="5400000">
            <a:off x="1425409" y="116348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372B80DC-1F7B-CC48-9C80-881E7C9BE15D}"/>
              </a:ext>
            </a:extLst>
          </p:cNvPr>
          <p:cNvSpPr/>
          <p:nvPr/>
        </p:nvSpPr>
        <p:spPr>
          <a:xfrm rot="5400000">
            <a:off x="1797756" y="42777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Oval 145">
            <a:extLst>
              <a:ext uri="{FF2B5EF4-FFF2-40B4-BE49-F238E27FC236}">
                <a16:creationId xmlns:a16="http://schemas.microsoft.com/office/drawing/2014/main" id="{FF0F0136-5FAB-F84C-8FC4-6912423F5C9F}"/>
              </a:ext>
            </a:extLst>
          </p:cNvPr>
          <p:cNvSpPr/>
          <p:nvPr/>
        </p:nvSpPr>
        <p:spPr>
          <a:xfrm rot="5400000">
            <a:off x="1110448" y="32601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Oval 146">
            <a:extLst>
              <a:ext uri="{FF2B5EF4-FFF2-40B4-BE49-F238E27FC236}">
                <a16:creationId xmlns:a16="http://schemas.microsoft.com/office/drawing/2014/main" id="{D1A4A1F0-0F8B-544F-A64D-FD1559E0B740}"/>
              </a:ext>
            </a:extLst>
          </p:cNvPr>
          <p:cNvSpPr/>
          <p:nvPr/>
        </p:nvSpPr>
        <p:spPr>
          <a:xfrm rot="5400000">
            <a:off x="972173" y="217491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Oval 147">
            <a:extLst>
              <a:ext uri="{FF2B5EF4-FFF2-40B4-BE49-F238E27FC236}">
                <a16:creationId xmlns:a16="http://schemas.microsoft.com/office/drawing/2014/main" id="{7FD31827-EA55-8C46-9844-BCE7964FB811}"/>
              </a:ext>
            </a:extLst>
          </p:cNvPr>
          <p:cNvSpPr/>
          <p:nvPr/>
        </p:nvSpPr>
        <p:spPr>
          <a:xfrm rot="5400000">
            <a:off x="2736044"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2" name="Oval 151">
            <a:extLst>
              <a:ext uri="{FF2B5EF4-FFF2-40B4-BE49-F238E27FC236}">
                <a16:creationId xmlns:a16="http://schemas.microsoft.com/office/drawing/2014/main" id="{2F666B48-4A81-5242-B649-11DE058F0A9D}"/>
              </a:ext>
            </a:extLst>
          </p:cNvPr>
          <p:cNvSpPr/>
          <p:nvPr/>
        </p:nvSpPr>
        <p:spPr>
          <a:xfrm rot="5400000">
            <a:off x="1068333" y="163007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3" name="Oval 152">
            <a:extLst>
              <a:ext uri="{FF2B5EF4-FFF2-40B4-BE49-F238E27FC236}">
                <a16:creationId xmlns:a16="http://schemas.microsoft.com/office/drawing/2014/main" id="{F7B5E1EB-2BED-0B4D-8AA7-7C991D835968}"/>
              </a:ext>
            </a:extLst>
          </p:cNvPr>
          <p:cNvSpPr/>
          <p:nvPr/>
        </p:nvSpPr>
        <p:spPr>
          <a:xfrm>
            <a:off x="2085991" y="19172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98E84535-558A-184B-812E-2D6EF12397FE}"/>
              </a:ext>
            </a:extLst>
          </p:cNvPr>
          <p:cNvSpPr/>
          <p:nvPr/>
        </p:nvSpPr>
        <p:spPr>
          <a:xfrm>
            <a:off x="8611954" y="24357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9D1DFB98-BDFF-504D-AD02-3F6CA6BD00E3}"/>
              </a:ext>
            </a:extLst>
          </p:cNvPr>
          <p:cNvSpPr/>
          <p:nvPr/>
        </p:nvSpPr>
        <p:spPr>
          <a:xfrm>
            <a:off x="5950372" y="20104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25BA8E73-ECC5-AA4F-96B8-42C776BECBAC}"/>
              </a:ext>
            </a:extLst>
          </p:cNvPr>
          <p:cNvSpPr/>
          <p:nvPr/>
        </p:nvSpPr>
        <p:spPr>
          <a:xfrm>
            <a:off x="3850705" y="20420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21977050-E6D5-4847-9000-5A0F2F9F58B9}"/>
              </a:ext>
            </a:extLst>
          </p:cNvPr>
          <p:cNvSpPr/>
          <p:nvPr/>
        </p:nvSpPr>
        <p:spPr>
          <a:xfrm>
            <a:off x="9981375" y="110850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0" name="Oval 159">
            <a:extLst>
              <a:ext uri="{FF2B5EF4-FFF2-40B4-BE49-F238E27FC236}">
                <a16:creationId xmlns:a16="http://schemas.microsoft.com/office/drawing/2014/main" id="{A9AFBC24-6DD6-2547-ABAA-AB1ADD635482}"/>
              </a:ext>
            </a:extLst>
          </p:cNvPr>
          <p:cNvSpPr/>
          <p:nvPr/>
        </p:nvSpPr>
        <p:spPr>
          <a:xfrm>
            <a:off x="7031813" y="17013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2" name="Oval 161">
            <a:extLst>
              <a:ext uri="{FF2B5EF4-FFF2-40B4-BE49-F238E27FC236}">
                <a16:creationId xmlns:a16="http://schemas.microsoft.com/office/drawing/2014/main" id="{45D8BB43-8C00-D24E-BB69-BC604A7747A1}"/>
              </a:ext>
            </a:extLst>
          </p:cNvPr>
          <p:cNvSpPr/>
          <p:nvPr/>
        </p:nvSpPr>
        <p:spPr>
          <a:xfrm>
            <a:off x="1758449" y="306654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3" name="Oval 162">
            <a:extLst>
              <a:ext uri="{FF2B5EF4-FFF2-40B4-BE49-F238E27FC236}">
                <a16:creationId xmlns:a16="http://schemas.microsoft.com/office/drawing/2014/main" id="{CAFD7B45-17F4-7E43-B2C5-3EB9236E5828}"/>
              </a:ext>
            </a:extLst>
          </p:cNvPr>
          <p:cNvSpPr/>
          <p:nvPr/>
        </p:nvSpPr>
        <p:spPr>
          <a:xfrm>
            <a:off x="7449162" y="316210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75E64BF4-E7C0-3643-B071-E274038B063C}"/>
              </a:ext>
            </a:extLst>
          </p:cNvPr>
          <p:cNvSpPr/>
          <p:nvPr/>
        </p:nvSpPr>
        <p:spPr>
          <a:xfrm>
            <a:off x="5917439"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3C40BB57-B8F9-F246-871C-7F8793F81C1D}"/>
              </a:ext>
            </a:extLst>
          </p:cNvPr>
          <p:cNvSpPr/>
          <p:nvPr/>
        </p:nvSpPr>
        <p:spPr>
          <a:xfrm>
            <a:off x="4171585" y="303140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9E137E62-24E7-E940-BBEF-47AD0C7F18BB}"/>
              </a:ext>
            </a:extLst>
          </p:cNvPr>
          <p:cNvSpPr/>
          <p:nvPr/>
        </p:nvSpPr>
        <p:spPr>
          <a:xfrm>
            <a:off x="9705917" y="246134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9" name="Oval 168">
            <a:extLst>
              <a:ext uri="{FF2B5EF4-FFF2-40B4-BE49-F238E27FC236}">
                <a16:creationId xmlns:a16="http://schemas.microsoft.com/office/drawing/2014/main" id="{FFA37081-0FB7-DB45-B0B2-11107B2D4C73}"/>
              </a:ext>
            </a:extLst>
          </p:cNvPr>
          <p:cNvSpPr/>
          <p:nvPr/>
        </p:nvSpPr>
        <p:spPr>
          <a:xfrm>
            <a:off x="8737280" y="295263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0" name="Oval 169">
            <a:extLst>
              <a:ext uri="{FF2B5EF4-FFF2-40B4-BE49-F238E27FC236}">
                <a16:creationId xmlns:a16="http://schemas.microsoft.com/office/drawing/2014/main" id="{91F37AD6-504D-1B4A-B6C6-CB072089E4D3}"/>
              </a:ext>
            </a:extLst>
          </p:cNvPr>
          <p:cNvSpPr/>
          <p:nvPr/>
        </p:nvSpPr>
        <p:spPr>
          <a:xfrm>
            <a:off x="3306879" y="265900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1" name="Oval 170">
            <a:extLst>
              <a:ext uri="{FF2B5EF4-FFF2-40B4-BE49-F238E27FC236}">
                <a16:creationId xmlns:a16="http://schemas.microsoft.com/office/drawing/2014/main" id="{BCDC69AA-6751-7442-BE32-1831B9FB6771}"/>
              </a:ext>
            </a:extLst>
          </p:cNvPr>
          <p:cNvSpPr/>
          <p:nvPr/>
        </p:nvSpPr>
        <p:spPr>
          <a:xfrm>
            <a:off x="2575276" y="31413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2" name="Oval 171">
            <a:extLst>
              <a:ext uri="{FF2B5EF4-FFF2-40B4-BE49-F238E27FC236}">
                <a16:creationId xmlns:a16="http://schemas.microsoft.com/office/drawing/2014/main" id="{D400D7CB-D56E-414E-A04F-D68677CAABF7}"/>
              </a:ext>
            </a:extLst>
          </p:cNvPr>
          <p:cNvSpPr/>
          <p:nvPr/>
        </p:nvSpPr>
        <p:spPr>
          <a:xfrm>
            <a:off x="7789029" y="476157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3" name="Oval 172">
            <a:extLst>
              <a:ext uri="{FF2B5EF4-FFF2-40B4-BE49-F238E27FC236}">
                <a16:creationId xmlns:a16="http://schemas.microsoft.com/office/drawing/2014/main" id="{BE4E77E1-4EC5-E848-92B9-6C63C25BB199}"/>
              </a:ext>
            </a:extLst>
          </p:cNvPr>
          <p:cNvSpPr/>
          <p:nvPr/>
        </p:nvSpPr>
        <p:spPr>
          <a:xfrm>
            <a:off x="6411272"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4" name="Oval 173">
            <a:extLst>
              <a:ext uri="{FF2B5EF4-FFF2-40B4-BE49-F238E27FC236}">
                <a16:creationId xmlns:a16="http://schemas.microsoft.com/office/drawing/2014/main" id="{C7EF5AE5-94F0-8D41-8A0F-5A01A0CF7DC9}"/>
              </a:ext>
            </a:extLst>
          </p:cNvPr>
          <p:cNvSpPr/>
          <p:nvPr/>
        </p:nvSpPr>
        <p:spPr>
          <a:xfrm>
            <a:off x="4368706" y="38024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5" name="Oval 174">
            <a:extLst>
              <a:ext uri="{FF2B5EF4-FFF2-40B4-BE49-F238E27FC236}">
                <a16:creationId xmlns:a16="http://schemas.microsoft.com/office/drawing/2014/main" id="{CE011BA3-D8F4-F744-9FA3-0BD6F8474235}"/>
              </a:ext>
            </a:extLst>
          </p:cNvPr>
          <p:cNvSpPr/>
          <p:nvPr/>
        </p:nvSpPr>
        <p:spPr>
          <a:xfrm>
            <a:off x="9969391" y="34398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6" name="Oval 175">
            <a:extLst>
              <a:ext uri="{FF2B5EF4-FFF2-40B4-BE49-F238E27FC236}">
                <a16:creationId xmlns:a16="http://schemas.microsoft.com/office/drawing/2014/main" id="{CD8461A0-F575-1841-BB10-E25CDDCD97B6}"/>
              </a:ext>
            </a:extLst>
          </p:cNvPr>
          <p:cNvSpPr/>
          <p:nvPr/>
        </p:nvSpPr>
        <p:spPr>
          <a:xfrm>
            <a:off x="6977370" y="453356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9" name="Oval 178">
            <a:extLst>
              <a:ext uri="{FF2B5EF4-FFF2-40B4-BE49-F238E27FC236}">
                <a16:creationId xmlns:a16="http://schemas.microsoft.com/office/drawing/2014/main" id="{60740B5E-47E3-2E47-B0D5-E4AE770014A6}"/>
              </a:ext>
            </a:extLst>
          </p:cNvPr>
          <p:cNvSpPr/>
          <p:nvPr/>
        </p:nvSpPr>
        <p:spPr>
          <a:xfrm>
            <a:off x="3767026" y="394687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0" name="Oval 179">
            <a:extLst>
              <a:ext uri="{FF2B5EF4-FFF2-40B4-BE49-F238E27FC236}">
                <a16:creationId xmlns:a16="http://schemas.microsoft.com/office/drawing/2014/main" id="{087E276B-6E68-584B-A2CB-399E123EB20E}"/>
              </a:ext>
            </a:extLst>
          </p:cNvPr>
          <p:cNvSpPr/>
          <p:nvPr/>
        </p:nvSpPr>
        <p:spPr>
          <a:xfrm>
            <a:off x="3032577" y="42861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1" name="Oval 180">
            <a:extLst>
              <a:ext uri="{FF2B5EF4-FFF2-40B4-BE49-F238E27FC236}">
                <a16:creationId xmlns:a16="http://schemas.microsoft.com/office/drawing/2014/main" id="{C68382CC-4B83-BE41-9E48-51E973C396BC}"/>
              </a:ext>
            </a:extLst>
          </p:cNvPr>
          <p:cNvSpPr/>
          <p:nvPr/>
        </p:nvSpPr>
        <p:spPr>
          <a:xfrm>
            <a:off x="8515738" y="41611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2" name="Oval 181">
            <a:extLst>
              <a:ext uri="{FF2B5EF4-FFF2-40B4-BE49-F238E27FC236}">
                <a16:creationId xmlns:a16="http://schemas.microsoft.com/office/drawing/2014/main" id="{60C9B314-F7A8-914F-86A3-CA83D461D48C}"/>
              </a:ext>
            </a:extLst>
          </p:cNvPr>
          <p:cNvSpPr/>
          <p:nvPr/>
        </p:nvSpPr>
        <p:spPr>
          <a:xfrm>
            <a:off x="5818744" y="49400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3" name="Oval 182">
            <a:extLst>
              <a:ext uri="{FF2B5EF4-FFF2-40B4-BE49-F238E27FC236}">
                <a16:creationId xmlns:a16="http://schemas.microsoft.com/office/drawing/2014/main" id="{F1A7A27A-C50A-EB40-BF02-154F8C06F80A}"/>
              </a:ext>
            </a:extLst>
          </p:cNvPr>
          <p:cNvSpPr/>
          <p:nvPr/>
        </p:nvSpPr>
        <p:spPr>
          <a:xfrm>
            <a:off x="4468068" y="481021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4" name="Oval 183">
            <a:extLst>
              <a:ext uri="{FF2B5EF4-FFF2-40B4-BE49-F238E27FC236}">
                <a16:creationId xmlns:a16="http://schemas.microsoft.com/office/drawing/2014/main" id="{446F88E1-FA07-C848-A9EF-ABFC3244D7FD}"/>
              </a:ext>
            </a:extLst>
          </p:cNvPr>
          <p:cNvSpPr/>
          <p:nvPr/>
        </p:nvSpPr>
        <p:spPr>
          <a:xfrm>
            <a:off x="9235531"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5" name="Oval 184">
            <a:extLst>
              <a:ext uri="{FF2B5EF4-FFF2-40B4-BE49-F238E27FC236}">
                <a16:creationId xmlns:a16="http://schemas.microsoft.com/office/drawing/2014/main" id="{A8B1719A-74DD-524F-9503-63D7EEC21EDF}"/>
              </a:ext>
            </a:extLst>
          </p:cNvPr>
          <p:cNvSpPr/>
          <p:nvPr/>
        </p:nvSpPr>
        <p:spPr>
          <a:xfrm>
            <a:off x="6372234" y="480153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8" name="Oval 187">
            <a:extLst>
              <a:ext uri="{FF2B5EF4-FFF2-40B4-BE49-F238E27FC236}">
                <a16:creationId xmlns:a16="http://schemas.microsoft.com/office/drawing/2014/main" id="{2FAC5502-9068-224F-8FC4-F87A0A8EDD46}"/>
              </a:ext>
            </a:extLst>
          </p:cNvPr>
          <p:cNvSpPr/>
          <p:nvPr/>
        </p:nvSpPr>
        <p:spPr>
          <a:xfrm>
            <a:off x="3651966" y="443872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0" name="Oval 189">
            <a:extLst>
              <a:ext uri="{FF2B5EF4-FFF2-40B4-BE49-F238E27FC236}">
                <a16:creationId xmlns:a16="http://schemas.microsoft.com/office/drawing/2014/main" id="{2C8A4560-1E88-CF4C-851A-D12503E7EB60}"/>
              </a:ext>
            </a:extLst>
          </p:cNvPr>
          <p:cNvSpPr/>
          <p:nvPr/>
        </p:nvSpPr>
        <p:spPr>
          <a:xfrm>
            <a:off x="3167652" y="140642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1" name="Oval 190">
            <a:extLst>
              <a:ext uri="{FF2B5EF4-FFF2-40B4-BE49-F238E27FC236}">
                <a16:creationId xmlns:a16="http://schemas.microsoft.com/office/drawing/2014/main" id="{D3BD7BBE-3199-FD4B-883F-1DC9B06F2221}"/>
              </a:ext>
            </a:extLst>
          </p:cNvPr>
          <p:cNvSpPr/>
          <p:nvPr/>
        </p:nvSpPr>
        <p:spPr>
          <a:xfrm>
            <a:off x="4622121" y="103997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2" name="Oval 191">
            <a:extLst>
              <a:ext uri="{FF2B5EF4-FFF2-40B4-BE49-F238E27FC236}">
                <a16:creationId xmlns:a16="http://schemas.microsoft.com/office/drawing/2014/main" id="{64285D81-C151-C94B-9EDE-FBEE5F737828}"/>
              </a:ext>
            </a:extLst>
          </p:cNvPr>
          <p:cNvSpPr/>
          <p:nvPr/>
        </p:nvSpPr>
        <p:spPr>
          <a:xfrm>
            <a:off x="4168180" y="155164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3" name="Oval 192">
            <a:extLst>
              <a:ext uri="{FF2B5EF4-FFF2-40B4-BE49-F238E27FC236}">
                <a16:creationId xmlns:a16="http://schemas.microsoft.com/office/drawing/2014/main" id="{83DF3838-F6E6-304F-86E7-1A67B987E8A5}"/>
              </a:ext>
            </a:extLst>
          </p:cNvPr>
          <p:cNvSpPr/>
          <p:nvPr/>
        </p:nvSpPr>
        <p:spPr>
          <a:xfrm>
            <a:off x="5203020" y="1469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4" name="Oval 193">
            <a:extLst>
              <a:ext uri="{FF2B5EF4-FFF2-40B4-BE49-F238E27FC236}">
                <a16:creationId xmlns:a16="http://schemas.microsoft.com/office/drawing/2014/main" id="{E37272DE-0CE2-8A40-ABBB-0A99D28A95BF}"/>
              </a:ext>
            </a:extLst>
          </p:cNvPr>
          <p:cNvSpPr/>
          <p:nvPr/>
        </p:nvSpPr>
        <p:spPr>
          <a:xfrm>
            <a:off x="5919498" y="14064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6" name="Oval 195">
            <a:extLst>
              <a:ext uri="{FF2B5EF4-FFF2-40B4-BE49-F238E27FC236}">
                <a16:creationId xmlns:a16="http://schemas.microsoft.com/office/drawing/2014/main" id="{6B7BCA94-5F73-AC4C-B770-266FA8760415}"/>
              </a:ext>
            </a:extLst>
          </p:cNvPr>
          <p:cNvSpPr/>
          <p:nvPr/>
        </p:nvSpPr>
        <p:spPr>
          <a:xfrm>
            <a:off x="9981405" y="205125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AD564AC7-4C2C-EB4D-89AE-8771BB3FB97E}"/>
              </a:ext>
            </a:extLst>
          </p:cNvPr>
          <p:cNvSpPr/>
          <p:nvPr/>
        </p:nvSpPr>
        <p:spPr>
          <a:xfrm>
            <a:off x="1758449" y="24431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B4A13F9F-759F-FB42-B126-DD22826E94A3}"/>
              </a:ext>
            </a:extLst>
          </p:cNvPr>
          <p:cNvSpPr/>
          <p:nvPr/>
        </p:nvSpPr>
        <p:spPr>
          <a:xfrm>
            <a:off x="2605316" y="2575967"/>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F6E7EBB9-DFA3-F54D-A576-D43F5DC91B90}"/>
              </a:ext>
            </a:extLst>
          </p:cNvPr>
          <p:cNvSpPr/>
          <p:nvPr/>
        </p:nvSpPr>
        <p:spPr>
          <a:xfrm>
            <a:off x="4106254" y="257460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D34D01CA-AB38-2F40-934F-F6C31D14FDBF}"/>
              </a:ext>
            </a:extLst>
          </p:cNvPr>
          <p:cNvSpPr/>
          <p:nvPr/>
        </p:nvSpPr>
        <p:spPr>
          <a:xfrm>
            <a:off x="4969292" y="252519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84819441-7367-5E46-ABB0-09E244EDE9F5}"/>
              </a:ext>
            </a:extLst>
          </p:cNvPr>
          <p:cNvSpPr/>
          <p:nvPr/>
        </p:nvSpPr>
        <p:spPr>
          <a:xfrm>
            <a:off x="6576317" y="237429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5" name="Oval 204">
            <a:extLst>
              <a:ext uri="{FF2B5EF4-FFF2-40B4-BE49-F238E27FC236}">
                <a16:creationId xmlns:a16="http://schemas.microsoft.com/office/drawing/2014/main" id="{8F541B70-9ABA-004F-8D66-D2D406172BB9}"/>
              </a:ext>
            </a:extLst>
          </p:cNvPr>
          <p:cNvSpPr/>
          <p:nvPr/>
        </p:nvSpPr>
        <p:spPr>
          <a:xfrm>
            <a:off x="8227537" y="294795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7F128226-112A-B541-A0B7-9E213FA7E812}"/>
              </a:ext>
            </a:extLst>
          </p:cNvPr>
          <p:cNvSpPr/>
          <p:nvPr/>
        </p:nvSpPr>
        <p:spPr>
          <a:xfrm>
            <a:off x="2175682" y="3582412"/>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91CF56BB-6457-F841-85A6-926CB8473DC4}"/>
              </a:ext>
            </a:extLst>
          </p:cNvPr>
          <p:cNvSpPr/>
          <p:nvPr/>
        </p:nvSpPr>
        <p:spPr>
          <a:xfrm>
            <a:off x="3482092" y="332126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0" name="Oval 209">
            <a:extLst>
              <a:ext uri="{FF2B5EF4-FFF2-40B4-BE49-F238E27FC236}">
                <a16:creationId xmlns:a16="http://schemas.microsoft.com/office/drawing/2014/main" id="{A1199F2A-CB4F-2442-A1ED-447A609B80B5}"/>
              </a:ext>
            </a:extLst>
          </p:cNvPr>
          <p:cNvSpPr/>
          <p:nvPr/>
        </p:nvSpPr>
        <p:spPr>
          <a:xfrm>
            <a:off x="5452683" y="35017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Oval 210">
            <a:extLst>
              <a:ext uri="{FF2B5EF4-FFF2-40B4-BE49-F238E27FC236}">
                <a16:creationId xmlns:a16="http://schemas.microsoft.com/office/drawing/2014/main" id="{89D67CB2-799B-F149-B268-41B2A59CFFF6}"/>
              </a:ext>
            </a:extLst>
          </p:cNvPr>
          <p:cNvSpPr/>
          <p:nvPr/>
        </p:nvSpPr>
        <p:spPr>
          <a:xfrm>
            <a:off x="6169915" y="335355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962FC0-2256-C740-8E5C-32F12DDD144C}"/>
              </a:ext>
            </a:extLst>
          </p:cNvPr>
          <p:cNvSpPr/>
          <p:nvPr/>
        </p:nvSpPr>
        <p:spPr>
          <a:xfrm>
            <a:off x="7001130" y="374634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8AB345FE-D6A8-394F-B9F0-8761A00BD188}"/>
              </a:ext>
            </a:extLst>
          </p:cNvPr>
          <p:cNvSpPr/>
          <p:nvPr/>
        </p:nvSpPr>
        <p:spPr>
          <a:xfrm>
            <a:off x="9151378" y="374999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AEF501A0-8A23-464E-A575-B84D4F114954}"/>
              </a:ext>
            </a:extLst>
          </p:cNvPr>
          <p:cNvSpPr/>
          <p:nvPr/>
        </p:nvSpPr>
        <p:spPr>
          <a:xfrm>
            <a:off x="2861531" y="36315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5F7982CA-23A2-0548-AE49-984C3C5B46C1}"/>
              </a:ext>
            </a:extLst>
          </p:cNvPr>
          <p:cNvSpPr/>
          <p:nvPr/>
        </p:nvSpPr>
        <p:spPr>
          <a:xfrm>
            <a:off x="4575888" y="43063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Oval 218">
            <a:extLst>
              <a:ext uri="{FF2B5EF4-FFF2-40B4-BE49-F238E27FC236}">
                <a16:creationId xmlns:a16="http://schemas.microsoft.com/office/drawing/2014/main" id="{C61A2559-61E4-AB4F-8B38-E4116C1C575A}"/>
              </a:ext>
            </a:extLst>
          </p:cNvPr>
          <p:cNvSpPr/>
          <p:nvPr/>
        </p:nvSpPr>
        <p:spPr>
          <a:xfrm>
            <a:off x="5388277" y="454299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1" name="Oval 220">
            <a:extLst>
              <a:ext uri="{FF2B5EF4-FFF2-40B4-BE49-F238E27FC236}">
                <a16:creationId xmlns:a16="http://schemas.microsoft.com/office/drawing/2014/main" id="{A1C0406D-4A98-9E44-96BE-758284AD41DE}"/>
              </a:ext>
            </a:extLst>
          </p:cNvPr>
          <p:cNvSpPr/>
          <p:nvPr/>
        </p:nvSpPr>
        <p:spPr>
          <a:xfrm>
            <a:off x="7116999" y="5182953"/>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141CF811-319C-C24A-BA05-63E9B760A77E}"/>
              </a:ext>
            </a:extLst>
          </p:cNvPr>
          <p:cNvSpPr/>
          <p:nvPr/>
        </p:nvSpPr>
        <p:spPr>
          <a:xfrm>
            <a:off x="9132453" y="26662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Oval 223">
            <a:extLst>
              <a:ext uri="{FF2B5EF4-FFF2-40B4-BE49-F238E27FC236}">
                <a16:creationId xmlns:a16="http://schemas.microsoft.com/office/drawing/2014/main" id="{C319A027-D0C9-684B-95EA-F7287AAD0E9A}"/>
              </a:ext>
            </a:extLst>
          </p:cNvPr>
          <p:cNvSpPr/>
          <p:nvPr/>
        </p:nvSpPr>
        <p:spPr>
          <a:xfrm>
            <a:off x="9653786" y="396988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Oval 225">
            <a:extLst>
              <a:ext uri="{FF2B5EF4-FFF2-40B4-BE49-F238E27FC236}">
                <a16:creationId xmlns:a16="http://schemas.microsoft.com/office/drawing/2014/main" id="{9049C236-11B1-5249-986D-30AD771CDFBB}"/>
              </a:ext>
            </a:extLst>
          </p:cNvPr>
          <p:cNvSpPr/>
          <p:nvPr/>
        </p:nvSpPr>
        <p:spPr>
          <a:xfrm>
            <a:off x="3957029" y="488407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8" name="Oval 227">
            <a:extLst>
              <a:ext uri="{FF2B5EF4-FFF2-40B4-BE49-F238E27FC236}">
                <a16:creationId xmlns:a16="http://schemas.microsoft.com/office/drawing/2014/main" id="{ACB3DDE4-7682-E14F-8478-1B7CD86520D3}"/>
              </a:ext>
            </a:extLst>
          </p:cNvPr>
          <p:cNvSpPr/>
          <p:nvPr/>
        </p:nvSpPr>
        <p:spPr>
          <a:xfrm>
            <a:off x="5461606" y="553979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9A7E5C28-BCBB-FF48-8D1E-E88412E32F55}"/>
              </a:ext>
            </a:extLst>
          </p:cNvPr>
          <p:cNvSpPr/>
          <p:nvPr/>
        </p:nvSpPr>
        <p:spPr>
          <a:xfrm>
            <a:off x="5811207" y="603424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0C3CA540-1804-F044-9DA7-5AD2BBA92981}"/>
              </a:ext>
            </a:extLst>
          </p:cNvPr>
          <p:cNvSpPr/>
          <p:nvPr/>
        </p:nvSpPr>
        <p:spPr>
          <a:xfrm>
            <a:off x="6308177" y="553309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826A1B7D-778A-F244-B151-E47FEF5A0173}"/>
              </a:ext>
            </a:extLst>
          </p:cNvPr>
          <p:cNvSpPr/>
          <p:nvPr/>
        </p:nvSpPr>
        <p:spPr>
          <a:xfrm>
            <a:off x="9653786" y="54548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Oval 232">
            <a:extLst>
              <a:ext uri="{FF2B5EF4-FFF2-40B4-BE49-F238E27FC236}">
                <a16:creationId xmlns:a16="http://schemas.microsoft.com/office/drawing/2014/main" id="{BE63F4E5-FE47-BF41-AF09-768F24B8FF03}"/>
              </a:ext>
            </a:extLst>
          </p:cNvPr>
          <p:cNvSpPr/>
          <p:nvPr/>
        </p:nvSpPr>
        <p:spPr>
          <a:xfrm>
            <a:off x="9304864" y="494628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Triangle 138">
            <a:extLst>
              <a:ext uri="{FF2B5EF4-FFF2-40B4-BE49-F238E27FC236}">
                <a16:creationId xmlns:a16="http://schemas.microsoft.com/office/drawing/2014/main" id="{D8A43FC7-49AA-A04E-B9EE-2E20C18DEE55}"/>
              </a:ext>
            </a:extLst>
          </p:cNvPr>
          <p:cNvSpPr>
            <a:spLocks noChangeAspect="1"/>
          </p:cNvSpPr>
          <p:nvPr/>
        </p:nvSpPr>
        <p:spPr>
          <a:xfrm>
            <a:off x="1826461" y="48501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a:t>
            </a:r>
          </a:p>
        </p:txBody>
      </p:sp>
      <p:sp>
        <p:nvSpPr>
          <p:cNvPr id="141" name="Triangle 140">
            <a:extLst>
              <a:ext uri="{FF2B5EF4-FFF2-40B4-BE49-F238E27FC236}">
                <a16:creationId xmlns:a16="http://schemas.microsoft.com/office/drawing/2014/main" id="{47DD089B-C8E6-E548-A6F7-2135E7D3F6C1}"/>
              </a:ext>
            </a:extLst>
          </p:cNvPr>
          <p:cNvSpPr>
            <a:spLocks noChangeAspect="1"/>
          </p:cNvSpPr>
          <p:nvPr/>
        </p:nvSpPr>
        <p:spPr>
          <a:xfrm>
            <a:off x="6325240" y="98878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a:t>
            </a:r>
          </a:p>
        </p:txBody>
      </p:sp>
      <p:sp>
        <p:nvSpPr>
          <p:cNvPr id="142" name="Triangle 141">
            <a:extLst>
              <a:ext uri="{FF2B5EF4-FFF2-40B4-BE49-F238E27FC236}">
                <a16:creationId xmlns:a16="http://schemas.microsoft.com/office/drawing/2014/main" id="{11EA9CB5-E299-4E4F-9665-69BE48F0F8CB}"/>
              </a:ext>
            </a:extLst>
          </p:cNvPr>
          <p:cNvSpPr>
            <a:spLocks noChangeAspect="1"/>
          </p:cNvSpPr>
          <p:nvPr/>
        </p:nvSpPr>
        <p:spPr>
          <a:xfrm>
            <a:off x="10463623" y="98862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a:t>
            </a:r>
          </a:p>
        </p:txBody>
      </p:sp>
      <p:sp>
        <p:nvSpPr>
          <p:cNvPr id="149" name="Triangle 148">
            <a:extLst>
              <a:ext uri="{FF2B5EF4-FFF2-40B4-BE49-F238E27FC236}">
                <a16:creationId xmlns:a16="http://schemas.microsoft.com/office/drawing/2014/main" id="{E3876B20-B3CE-7B4F-93EF-F83369CD6CCA}"/>
              </a:ext>
            </a:extLst>
          </p:cNvPr>
          <p:cNvSpPr>
            <a:spLocks noChangeAspect="1"/>
          </p:cNvSpPr>
          <p:nvPr/>
        </p:nvSpPr>
        <p:spPr>
          <a:xfrm>
            <a:off x="1377363" y="3821366"/>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20</a:t>
            </a:r>
          </a:p>
        </p:txBody>
      </p:sp>
      <p:sp>
        <p:nvSpPr>
          <p:cNvPr id="150" name="Triangle 149">
            <a:extLst>
              <a:ext uri="{FF2B5EF4-FFF2-40B4-BE49-F238E27FC236}">
                <a16:creationId xmlns:a16="http://schemas.microsoft.com/office/drawing/2014/main" id="{91D5ED64-746D-FB44-B354-EBC112C42464}"/>
              </a:ext>
            </a:extLst>
          </p:cNvPr>
          <p:cNvSpPr>
            <a:spLocks noChangeAspect="1"/>
          </p:cNvSpPr>
          <p:nvPr/>
        </p:nvSpPr>
        <p:spPr>
          <a:xfrm>
            <a:off x="1068331" y="272572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19</a:t>
            </a:r>
          </a:p>
        </p:txBody>
      </p:sp>
      <p:sp>
        <p:nvSpPr>
          <p:cNvPr id="151" name="Triangle 150">
            <a:extLst>
              <a:ext uri="{FF2B5EF4-FFF2-40B4-BE49-F238E27FC236}">
                <a16:creationId xmlns:a16="http://schemas.microsoft.com/office/drawing/2014/main" id="{25E01CD0-71FE-FC4E-94E6-1BD723EB2A92}"/>
              </a:ext>
            </a:extLst>
          </p:cNvPr>
          <p:cNvSpPr>
            <a:spLocks noChangeAspect="1"/>
          </p:cNvSpPr>
          <p:nvPr/>
        </p:nvSpPr>
        <p:spPr>
          <a:xfrm>
            <a:off x="2198808" y="450806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30</a:t>
            </a:r>
          </a:p>
        </p:txBody>
      </p:sp>
      <p:sp>
        <p:nvSpPr>
          <p:cNvPr id="158" name="Triangle 157">
            <a:extLst>
              <a:ext uri="{FF2B5EF4-FFF2-40B4-BE49-F238E27FC236}">
                <a16:creationId xmlns:a16="http://schemas.microsoft.com/office/drawing/2014/main" id="{20CE96F3-DDA3-8645-B26E-567C69E9E6D3}"/>
              </a:ext>
            </a:extLst>
          </p:cNvPr>
          <p:cNvSpPr>
            <a:spLocks noChangeAspect="1"/>
          </p:cNvSpPr>
          <p:nvPr/>
        </p:nvSpPr>
        <p:spPr>
          <a:xfrm>
            <a:off x="8068888" y="246824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12</a:t>
            </a:r>
          </a:p>
        </p:txBody>
      </p:sp>
      <p:sp>
        <p:nvSpPr>
          <p:cNvPr id="159" name="Triangle 158">
            <a:extLst>
              <a:ext uri="{FF2B5EF4-FFF2-40B4-BE49-F238E27FC236}">
                <a16:creationId xmlns:a16="http://schemas.microsoft.com/office/drawing/2014/main" id="{CCB47401-EC8F-5849-B030-AF3593C44650}"/>
              </a:ext>
            </a:extLst>
          </p:cNvPr>
          <p:cNvSpPr>
            <a:spLocks noChangeAspect="1"/>
          </p:cNvSpPr>
          <p:nvPr/>
        </p:nvSpPr>
        <p:spPr>
          <a:xfrm>
            <a:off x="4695409" y="200992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venir Book" panose="02000503020000020003" pitchFamily="2" charset="0"/>
              </a:rPr>
              <a:t>9</a:t>
            </a:r>
            <a:endParaRPr lang="en-US" dirty="0">
              <a:latin typeface="Avenir Book" panose="02000503020000020003" pitchFamily="2" charset="0"/>
            </a:endParaRPr>
          </a:p>
        </p:txBody>
      </p:sp>
      <p:sp>
        <p:nvSpPr>
          <p:cNvPr id="161" name="Triangle 160">
            <a:extLst>
              <a:ext uri="{FF2B5EF4-FFF2-40B4-BE49-F238E27FC236}">
                <a16:creationId xmlns:a16="http://schemas.microsoft.com/office/drawing/2014/main" id="{08FDAE54-75BA-6140-A0BE-0721238B36F0}"/>
              </a:ext>
            </a:extLst>
          </p:cNvPr>
          <p:cNvSpPr>
            <a:spLocks noChangeAspect="1"/>
          </p:cNvSpPr>
          <p:nvPr/>
        </p:nvSpPr>
        <p:spPr>
          <a:xfrm>
            <a:off x="2982307" y="202821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8</a:t>
            </a:r>
          </a:p>
        </p:txBody>
      </p:sp>
      <p:sp>
        <p:nvSpPr>
          <p:cNvPr id="167" name="Triangle 166">
            <a:extLst>
              <a:ext uri="{FF2B5EF4-FFF2-40B4-BE49-F238E27FC236}">
                <a16:creationId xmlns:a16="http://schemas.microsoft.com/office/drawing/2014/main" id="{3762F12E-01BB-0F44-B567-C368CAF62C30}"/>
              </a:ext>
            </a:extLst>
          </p:cNvPr>
          <p:cNvSpPr>
            <a:spLocks noChangeAspect="1"/>
          </p:cNvSpPr>
          <p:nvPr/>
        </p:nvSpPr>
        <p:spPr>
          <a:xfrm>
            <a:off x="6730014" y="306654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16</a:t>
            </a:r>
          </a:p>
        </p:txBody>
      </p:sp>
      <p:sp>
        <p:nvSpPr>
          <p:cNvPr id="168" name="Triangle 167">
            <a:extLst>
              <a:ext uri="{FF2B5EF4-FFF2-40B4-BE49-F238E27FC236}">
                <a16:creationId xmlns:a16="http://schemas.microsoft.com/office/drawing/2014/main" id="{B6360896-F3AB-ED44-ABD2-8F14CAE9335F}"/>
              </a:ext>
            </a:extLst>
          </p:cNvPr>
          <p:cNvSpPr>
            <a:spLocks noChangeAspect="1"/>
          </p:cNvSpPr>
          <p:nvPr/>
        </p:nvSpPr>
        <p:spPr>
          <a:xfrm>
            <a:off x="5413303" y="28668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17</a:t>
            </a:r>
          </a:p>
        </p:txBody>
      </p:sp>
      <p:sp>
        <p:nvSpPr>
          <p:cNvPr id="177" name="Triangle 176">
            <a:extLst>
              <a:ext uri="{FF2B5EF4-FFF2-40B4-BE49-F238E27FC236}">
                <a16:creationId xmlns:a16="http://schemas.microsoft.com/office/drawing/2014/main" id="{B3160FD0-A144-4248-AB38-011C263B489E}"/>
              </a:ext>
            </a:extLst>
          </p:cNvPr>
          <p:cNvSpPr>
            <a:spLocks noChangeAspect="1"/>
          </p:cNvSpPr>
          <p:nvPr/>
        </p:nvSpPr>
        <p:spPr>
          <a:xfrm>
            <a:off x="5213405"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22</a:t>
            </a:r>
          </a:p>
        </p:txBody>
      </p:sp>
      <p:sp>
        <p:nvSpPr>
          <p:cNvPr id="178" name="Triangle 177">
            <a:extLst>
              <a:ext uri="{FF2B5EF4-FFF2-40B4-BE49-F238E27FC236}">
                <a16:creationId xmlns:a16="http://schemas.microsoft.com/office/drawing/2014/main" id="{173992B5-97FC-E04D-8C9E-B9143DFD56BA}"/>
              </a:ext>
            </a:extLst>
          </p:cNvPr>
          <p:cNvSpPr>
            <a:spLocks noChangeAspect="1"/>
          </p:cNvSpPr>
          <p:nvPr/>
        </p:nvSpPr>
        <p:spPr>
          <a:xfrm>
            <a:off x="9408152" y="324421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14</a:t>
            </a:r>
          </a:p>
        </p:txBody>
      </p:sp>
      <p:sp>
        <p:nvSpPr>
          <p:cNvPr id="186" name="Triangle 185">
            <a:extLst>
              <a:ext uri="{FF2B5EF4-FFF2-40B4-BE49-F238E27FC236}">
                <a16:creationId xmlns:a16="http://schemas.microsoft.com/office/drawing/2014/main" id="{7F3F3CFC-69C4-A441-9BA1-DA16C5B93823}"/>
              </a:ext>
            </a:extLst>
          </p:cNvPr>
          <p:cNvSpPr>
            <a:spLocks noChangeAspect="1"/>
          </p:cNvSpPr>
          <p:nvPr/>
        </p:nvSpPr>
        <p:spPr>
          <a:xfrm>
            <a:off x="4971550" y="497274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27</a:t>
            </a:r>
          </a:p>
        </p:txBody>
      </p:sp>
      <p:sp>
        <p:nvSpPr>
          <p:cNvPr id="187" name="Triangle 186">
            <a:extLst>
              <a:ext uri="{FF2B5EF4-FFF2-40B4-BE49-F238E27FC236}">
                <a16:creationId xmlns:a16="http://schemas.microsoft.com/office/drawing/2014/main" id="{C1F365F9-5D1A-5B4E-B930-349AE43877B3}"/>
              </a:ext>
            </a:extLst>
          </p:cNvPr>
          <p:cNvSpPr>
            <a:spLocks noChangeAspect="1"/>
          </p:cNvSpPr>
          <p:nvPr/>
        </p:nvSpPr>
        <p:spPr>
          <a:xfrm>
            <a:off x="9888895" y="587895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25</a:t>
            </a:r>
          </a:p>
        </p:txBody>
      </p:sp>
      <p:sp>
        <p:nvSpPr>
          <p:cNvPr id="189" name="Triangle 188">
            <a:extLst>
              <a:ext uri="{FF2B5EF4-FFF2-40B4-BE49-F238E27FC236}">
                <a16:creationId xmlns:a16="http://schemas.microsoft.com/office/drawing/2014/main" id="{961114F4-0C39-D946-8D48-288DCBBFE1A2}"/>
              </a:ext>
            </a:extLst>
          </p:cNvPr>
          <p:cNvSpPr>
            <a:spLocks noChangeAspect="1"/>
          </p:cNvSpPr>
          <p:nvPr/>
        </p:nvSpPr>
        <p:spPr>
          <a:xfrm>
            <a:off x="2258362" y="131562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7</a:t>
            </a:r>
          </a:p>
        </p:txBody>
      </p:sp>
      <p:sp>
        <p:nvSpPr>
          <p:cNvPr id="195" name="Triangle 194">
            <a:extLst>
              <a:ext uri="{FF2B5EF4-FFF2-40B4-BE49-F238E27FC236}">
                <a16:creationId xmlns:a16="http://schemas.microsoft.com/office/drawing/2014/main" id="{C315FDEE-2D6F-1C40-9134-BE80FECC0C56}"/>
              </a:ext>
            </a:extLst>
          </p:cNvPr>
          <p:cNvSpPr>
            <a:spLocks noChangeAspect="1"/>
          </p:cNvSpPr>
          <p:nvPr/>
        </p:nvSpPr>
        <p:spPr>
          <a:xfrm>
            <a:off x="6438646" y="155164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6</a:t>
            </a:r>
          </a:p>
        </p:txBody>
      </p:sp>
      <p:sp>
        <p:nvSpPr>
          <p:cNvPr id="197" name="Triangle 196">
            <a:extLst>
              <a:ext uri="{FF2B5EF4-FFF2-40B4-BE49-F238E27FC236}">
                <a16:creationId xmlns:a16="http://schemas.microsoft.com/office/drawing/2014/main" id="{09B2CFB6-5309-974B-A4B6-913359F3C0E2}"/>
              </a:ext>
            </a:extLst>
          </p:cNvPr>
          <p:cNvSpPr>
            <a:spLocks noChangeAspect="1"/>
          </p:cNvSpPr>
          <p:nvPr/>
        </p:nvSpPr>
        <p:spPr>
          <a:xfrm>
            <a:off x="10326933" y="153032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4</a:t>
            </a:r>
          </a:p>
        </p:txBody>
      </p:sp>
      <p:sp>
        <p:nvSpPr>
          <p:cNvPr id="202" name="Triangle 201">
            <a:extLst>
              <a:ext uri="{FF2B5EF4-FFF2-40B4-BE49-F238E27FC236}">
                <a16:creationId xmlns:a16="http://schemas.microsoft.com/office/drawing/2014/main" id="{001B51CE-A9B6-594D-924F-DD9F6CCD06A7}"/>
              </a:ext>
            </a:extLst>
          </p:cNvPr>
          <p:cNvSpPr>
            <a:spLocks noChangeAspect="1"/>
          </p:cNvSpPr>
          <p:nvPr/>
        </p:nvSpPr>
        <p:spPr>
          <a:xfrm>
            <a:off x="5457494" y="2156630"/>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10</a:t>
            </a:r>
          </a:p>
        </p:txBody>
      </p:sp>
      <p:sp>
        <p:nvSpPr>
          <p:cNvPr id="204" name="Triangle 203">
            <a:extLst>
              <a:ext uri="{FF2B5EF4-FFF2-40B4-BE49-F238E27FC236}">
                <a16:creationId xmlns:a16="http://schemas.microsoft.com/office/drawing/2014/main" id="{EF7108C3-038C-914C-B6FB-D60E28C00CC6}"/>
              </a:ext>
            </a:extLst>
          </p:cNvPr>
          <p:cNvSpPr>
            <a:spLocks noChangeAspect="1"/>
          </p:cNvSpPr>
          <p:nvPr/>
        </p:nvSpPr>
        <p:spPr>
          <a:xfrm>
            <a:off x="7361759" y="237543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11</a:t>
            </a:r>
          </a:p>
        </p:txBody>
      </p:sp>
      <p:sp>
        <p:nvSpPr>
          <p:cNvPr id="206" name="Triangle 205">
            <a:extLst>
              <a:ext uri="{FF2B5EF4-FFF2-40B4-BE49-F238E27FC236}">
                <a16:creationId xmlns:a16="http://schemas.microsoft.com/office/drawing/2014/main" id="{99B2FA3E-F2F5-424A-B5A9-2F7828FE6E58}"/>
              </a:ext>
            </a:extLst>
          </p:cNvPr>
          <p:cNvSpPr>
            <a:spLocks noChangeAspect="1"/>
          </p:cNvSpPr>
          <p:nvPr/>
        </p:nvSpPr>
        <p:spPr>
          <a:xfrm>
            <a:off x="9185417" y="2084907"/>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5</a:t>
            </a:r>
          </a:p>
        </p:txBody>
      </p:sp>
      <p:sp>
        <p:nvSpPr>
          <p:cNvPr id="209" name="Triangle 208">
            <a:extLst>
              <a:ext uri="{FF2B5EF4-FFF2-40B4-BE49-F238E27FC236}">
                <a16:creationId xmlns:a16="http://schemas.microsoft.com/office/drawing/2014/main" id="{9E02A300-3469-3E4B-9F67-D37A75AC43A5}"/>
              </a:ext>
            </a:extLst>
          </p:cNvPr>
          <p:cNvSpPr>
            <a:spLocks noChangeAspect="1"/>
          </p:cNvSpPr>
          <p:nvPr/>
        </p:nvSpPr>
        <p:spPr>
          <a:xfrm>
            <a:off x="4705737" y="3289704"/>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18</a:t>
            </a:r>
          </a:p>
        </p:txBody>
      </p:sp>
      <p:sp>
        <p:nvSpPr>
          <p:cNvPr id="213" name="Triangle 212">
            <a:extLst>
              <a:ext uri="{FF2B5EF4-FFF2-40B4-BE49-F238E27FC236}">
                <a16:creationId xmlns:a16="http://schemas.microsoft.com/office/drawing/2014/main" id="{7996C167-BF6F-F241-A1FB-CD01BD683B3E}"/>
              </a:ext>
            </a:extLst>
          </p:cNvPr>
          <p:cNvSpPr>
            <a:spLocks noChangeAspect="1"/>
          </p:cNvSpPr>
          <p:nvPr/>
        </p:nvSpPr>
        <p:spPr>
          <a:xfrm>
            <a:off x="7618616" y="4007659"/>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24</a:t>
            </a:r>
          </a:p>
        </p:txBody>
      </p:sp>
      <p:sp>
        <p:nvSpPr>
          <p:cNvPr id="215" name="Triangle 214">
            <a:extLst>
              <a:ext uri="{FF2B5EF4-FFF2-40B4-BE49-F238E27FC236}">
                <a16:creationId xmlns:a16="http://schemas.microsoft.com/office/drawing/2014/main" id="{3C38E97F-32C4-D146-837A-2B7268F4DB2C}"/>
              </a:ext>
            </a:extLst>
          </p:cNvPr>
          <p:cNvSpPr>
            <a:spLocks noChangeAspect="1"/>
          </p:cNvSpPr>
          <p:nvPr/>
        </p:nvSpPr>
        <p:spPr>
          <a:xfrm>
            <a:off x="9917895" y="294609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13</a:t>
            </a:r>
          </a:p>
        </p:txBody>
      </p:sp>
      <p:sp>
        <p:nvSpPr>
          <p:cNvPr id="216" name="Triangle 215">
            <a:extLst>
              <a:ext uri="{FF2B5EF4-FFF2-40B4-BE49-F238E27FC236}">
                <a16:creationId xmlns:a16="http://schemas.microsoft.com/office/drawing/2014/main" id="{7F4B150A-7AF0-6546-981F-BA3351BFA710}"/>
              </a:ext>
            </a:extLst>
          </p:cNvPr>
          <p:cNvSpPr>
            <a:spLocks noChangeAspect="1"/>
          </p:cNvSpPr>
          <p:nvPr/>
        </p:nvSpPr>
        <p:spPr>
          <a:xfrm>
            <a:off x="2497191" y="4013232"/>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21</a:t>
            </a:r>
          </a:p>
        </p:txBody>
      </p:sp>
      <p:sp>
        <p:nvSpPr>
          <p:cNvPr id="220" name="Triangle 219">
            <a:extLst>
              <a:ext uri="{FF2B5EF4-FFF2-40B4-BE49-F238E27FC236}">
                <a16:creationId xmlns:a16="http://schemas.microsoft.com/office/drawing/2014/main" id="{3A7378F9-0031-EB40-9588-E735CB3A00A7}"/>
              </a:ext>
            </a:extLst>
          </p:cNvPr>
          <p:cNvSpPr>
            <a:spLocks noChangeAspect="1"/>
          </p:cNvSpPr>
          <p:nvPr/>
        </p:nvSpPr>
        <p:spPr>
          <a:xfrm>
            <a:off x="6040891" y="4321895"/>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23</a:t>
            </a:r>
          </a:p>
        </p:txBody>
      </p:sp>
      <p:sp>
        <p:nvSpPr>
          <p:cNvPr id="222" name="Triangle 221">
            <a:extLst>
              <a:ext uri="{FF2B5EF4-FFF2-40B4-BE49-F238E27FC236}">
                <a16:creationId xmlns:a16="http://schemas.microsoft.com/office/drawing/2014/main" id="{FAC9C41E-6056-D84C-80EB-22EC1667DE3F}"/>
              </a:ext>
            </a:extLst>
          </p:cNvPr>
          <p:cNvSpPr>
            <a:spLocks noChangeAspect="1"/>
          </p:cNvSpPr>
          <p:nvPr/>
        </p:nvSpPr>
        <p:spPr>
          <a:xfrm>
            <a:off x="8381826" y="3549471"/>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15</a:t>
            </a:r>
          </a:p>
        </p:txBody>
      </p:sp>
      <p:sp>
        <p:nvSpPr>
          <p:cNvPr id="225" name="Triangle 224">
            <a:extLst>
              <a:ext uri="{FF2B5EF4-FFF2-40B4-BE49-F238E27FC236}">
                <a16:creationId xmlns:a16="http://schemas.microsoft.com/office/drawing/2014/main" id="{FC7468D5-A582-1044-AE7D-91D837CE3B2C}"/>
              </a:ext>
            </a:extLst>
          </p:cNvPr>
          <p:cNvSpPr>
            <a:spLocks noChangeAspect="1"/>
          </p:cNvSpPr>
          <p:nvPr/>
        </p:nvSpPr>
        <p:spPr>
          <a:xfrm>
            <a:off x="3306194" y="490794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29</a:t>
            </a:r>
          </a:p>
        </p:txBody>
      </p:sp>
      <p:sp>
        <p:nvSpPr>
          <p:cNvPr id="227" name="Triangle 226">
            <a:extLst>
              <a:ext uri="{FF2B5EF4-FFF2-40B4-BE49-F238E27FC236}">
                <a16:creationId xmlns:a16="http://schemas.microsoft.com/office/drawing/2014/main" id="{DA4B5DE8-168B-D147-AFEB-802C3CA3CE88}"/>
              </a:ext>
            </a:extLst>
          </p:cNvPr>
          <p:cNvSpPr>
            <a:spLocks noChangeAspect="1"/>
          </p:cNvSpPr>
          <p:nvPr/>
        </p:nvSpPr>
        <p:spPr>
          <a:xfrm>
            <a:off x="4569232" y="5376008"/>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28</a:t>
            </a:r>
          </a:p>
        </p:txBody>
      </p:sp>
      <p:sp>
        <p:nvSpPr>
          <p:cNvPr id="231" name="Triangle 230">
            <a:extLst>
              <a:ext uri="{FF2B5EF4-FFF2-40B4-BE49-F238E27FC236}">
                <a16:creationId xmlns:a16="http://schemas.microsoft.com/office/drawing/2014/main" id="{1B9CB9E3-4D31-3F41-A5F6-36DC92F0656E}"/>
              </a:ext>
            </a:extLst>
          </p:cNvPr>
          <p:cNvSpPr>
            <a:spLocks noChangeAspect="1"/>
          </p:cNvSpPr>
          <p:nvPr/>
        </p:nvSpPr>
        <p:spPr>
          <a:xfrm>
            <a:off x="8467674" y="4801533"/>
            <a:ext cx="914400" cy="91440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26</a:t>
            </a:r>
          </a:p>
        </p:txBody>
      </p:sp>
      <p:sp>
        <p:nvSpPr>
          <p:cNvPr id="104" name="TextBox 103">
            <a:extLst>
              <a:ext uri="{FF2B5EF4-FFF2-40B4-BE49-F238E27FC236}">
                <a16:creationId xmlns:a16="http://schemas.microsoft.com/office/drawing/2014/main" id="{5FD6C7D6-41D5-414C-A23D-37A5879F02FF}"/>
              </a:ext>
            </a:extLst>
          </p:cNvPr>
          <p:cNvSpPr txBox="1"/>
          <p:nvPr/>
        </p:nvSpPr>
        <p:spPr>
          <a:xfrm>
            <a:off x="27148" y="6082073"/>
            <a:ext cx="3109949" cy="646331"/>
          </a:xfrm>
          <a:prstGeom prst="rect">
            <a:avLst/>
          </a:prstGeom>
          <a:noFill/>
          <a:ln>
            <a:solidFill>
              <a:schemeClr val="tx1"/>
            </a:solidFill>
          </a:ln>
        </p:spPr>
        <p:txBody>
          <a:bodyPr wrap="square" rtlCol="0">
            <a:spAutoFit/>
          </a:bodyPr>
          <a:lstStyle/>
          <a:p>
            <a:r>
              <a:rPr lang="en-US" dirty="0">
                <a:latin typeface="Avenir Book" panose="02000503020000020003" pitchFamily="2" charset="0"/>
              </a:rPr>
              <a:t>Triangle = Event/Outcome</a:t>
            </a:r>
          </a:p>
          <a:p>
            <a:r>
              <a:rPr lang="en-US" dirty="0">
                <a:latin typeface="Avenir Book" panose="02000503020000020003" pitchFamily="2" charset="0"/>
              </a:rPr>
              <a:t>Circle = No Event/Outcome</a:t>
            </a:r>
          </a:p>
        </p:txBody>
      </p:sp>
    </p:spTree>
    <p:extLst>
      <p:ext uri="{BB962C8B-B14F-4D97-AF65-F5344CB8AC3E}">
        <p14:creationId xmlns:p14="http://schemas.microsoft.com/office/powerpoint/2010/main" val="208903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36459" y="1442707"/>
            <a:ext cx="2525027" cy="1015663"/>
          </a:xfrm>
          <a:prstGeom prst="rect">
            <a:avLst/>
          </a:prstGeom>
          <a:noFill/>
        </p:spPr>
        <p:txBody>
          <a:bodyPr wrap="square" rtlCol="0">
            <a:spAutoFit/>
          </a:bodyPr>
          <a:lstStyle/>
          <a:p>
            <a:pPr algn="ctr"/>
            <a:r>
              <a:rPr lang="en-US" sz="2000" dirty="0">
                <a:latin typeface="Avenir Book" panose="02000503020000020003" pitchFamily="2" charset="0"/>
              </a:rPr>
              <a:t>Unexposed Cohort - Free of Outcome of Interest</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3502882" cy="369332"/>
          </a:xfrm>
          <a:prstGeom prst="rect">
            <a:avLst/>
          </a:prstGeom>
          <a:noFill/>
        </p:spPr>
        <p:txBody>
          <a:bodyPr wrap="none" rtlCol="0">
            <a:spAutoFit/>
          </a:bodyPr>
          <a:lstStyle/>
          <a:p>
            <a:r>
              <a:rPr lang="en-US" dirty="0">
                <a:latin typeface="Avenir Book" panose="02000503020000020003" pitchFamily="2" charset="0"/>
              </a:rPr>
              <a:t>Basic experimental study design</a:t>
            </a:r>
          </a:p>
        </p:txBody>
      </p:sp>
      <p:sp>
        <p:nvSpPr>
          <p:cNvPr id="3" name="TextBox 2">
            <a:extLst>
              <a:ext uri="{FF2B5EF4-FFF2-40B4-BE49-F238E27FC236}">
                <a16:creationId xmlns:a16="http://schemas.microsoft.com/office/drawing/2014/main" id="{769BA77E-DED7-F44A-A3B7-C17CD7A9821D}"/>
              </a:ext>
            </a:extLst>
          </p:cNvPr>
          <p:cNvSpPr txBox="1"/>
          <p:nvPr/>
        </p:nvSpPr>
        <p:spPr>
          <a:xfrm>
            <a:off x="3205620" y="932247"/>
            <a:ext cx="2525026" cy="1569660"/>
          </a:xfrm>
          <a:prstGeom prst="rect">
            <a:avLst/>
          </a:prstGeom>
          <a:noFill/>
        </p:spPr>
        <p:txBody>
          <a:bodyPr wrap="squar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Exposure Status Assigned by Researchers </a:t>
            </a:r>
          </a:p>
        </p:txBody>
      </p:sp>
      <p:sp>
        <p:nvSpPr>
          <p:cNvPr id="103" name="Rectangle 102">
            <a:extLst>
              <a:ext uri="{FF2B5EF4-FFF2-40B4-BE49-F238E27FC236}">
                <a16:creationId xmlns:a16="http://schemas.microsoft.com/office/drawing/2014/main" id="{6DC7B448-A697-164C-8BEE-2D73365D4BC4}"/>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0790F07A-723D-7648-846B-455B54CA1527}"/>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F42F4AE-E218-5C4B-B17A-DDAF355257DC}"/>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D81C896F-03A4-9E47-B13D-6A35A9001663}"/>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54530F9E-9A5A-9043-BB57-14B583CBF4CC}"/>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6F845E0D-C723-364C-BC50-DB2B025F1380}"/>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F4A91DF-3050-7941-8972-058517C726A9}"/>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58D7D6FC-4C12-554E-AD7B-04FB8F4E4914}"/>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17559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6963787" y="3366443"/>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Unexposed</a:t>
            </a:r>
          </a:p>
        </p:txBody>
      </p:sp>
      <p:sp>
        <p:nvSpPr>
          <p:cNvPr id="259" name="TextBox 258">
            <a:extLst>
              <a:ext uri="{FF2B5EF4-FFF2-40B4-BE49-F238E27FC236}">
                <a16:creationId xmlns:a16="http://schemas.microsoft.com/office/drawing/2014/main" id="{C3E4EB33-7E2C-304E-8A04-5192202BB89C}"/>
              </a:ext>
            </a:extLst>
          </p:cNvPr>
          <p:cNvSpPr txBox="1"/>
          <p:nvPr/>
        </p:nvSpPr>
        <p:spPr>
          <a:xfrm>
            <a:off x="3243278" y="1191550"/>
            <a:ext cx="2449710" cy="1261884"/>
          </a:xfrm>
          <a:prstGeom prst="rect">
            <a:avLst/>
          </a:prstGeom>
          <a:noFill/>
        </p:spPr>
        <p:txBody>
          <a:bodyPr wrap="none" rtlCol="0">
            <a:spAutoFit/>
          </a:bodyPr>
          <a:lstStyle/>
          <a:p>
            <a:pPr algn="ctr"/>
            <a:r>
              <a:rPr lang="en-US" sz="3600" dirty="0">
                <a:latin typeface="Avenir Book" panose="02000503020000020003" pitchFamily="2" charset="0"/>
              </a:rPr>
              <a:t>👩🏽‍⚕️👨‍🔬</a:t>
            </a:r>
          </a:p>
          <a:p>
            <a:pPr algn="ctr"/>
            <a:r>
              <a:rPr lang="en-US" sz="2000" dirty="0">
                <a:latin typeface="Avenir Book" panose="02000503020000020003" pitchFamily="2" charset="0"/>
              </a:rPr>
              <a:t>Cohort Identified</a:t>
            </a:r>
          </a:p>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sz="1600" dirty="0">
              <a:solidFill>
                <a:schemeClr val="tx1"/>
              </a:solidFill>
              <a:latin typeface="Avenir Book" panose="02000503020000020003" pitchFamily="2" charset="0"/>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168673" y="2017852"/>
            <a:ext cx="2634055" cy="400110"/>
          </a:xfrm>
          <a:prstGeom prst="rect">
            <a:avLst/>
          </a:prstGeom>
          <a:noFill/>
        </p:spPr>
        <p:txBody>
          <a:bodyPr wrap="none" rtlCol="0">
            <a:spAutoFit/>
          </a:bodyPr>
          <a:lstStyle/>
          <a:p>
            <a:pPr algn="ctr"/>
            <a:r>
              <a:rPr lang="en-US" sz="2000" dirty="0">
                <a:latin typeface="Avenir Book" panose="02000503020000020003" pitchFamily="2" charset="0"/>
              </a:rPr>
              <a:t>Exposure Occurrence</a:t>
            </a:r>
            <a:endParaRPr lang="en-US" dirty="0">
              <a:latin typeface="Avenir Book" panose="02000503020000020003" pitchFamily="2" charset="0"/>
            </a:endParaRPr>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41768" y="457198"/>
            <a:ext cx="2553467" cy="2298028"/>
            <a:chOff x="6919749" y="796859"/>
            <a:chExt cx="255346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19749" y="796859"/>
              <a:ext cx="2553467" cy="2298028"/>
              <a:chOff x="6919749" y="796859"/>
              <a:chExt cx="255346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TextBox 16">
                <a:extLst>
                  <a:ext uri="{FF2B5EF4-FFF2-40B4-BE49-F238E27FC236}">
                    <a16:creationId xmlns:a16="http://schemas.microsoft.com/office/drawing/2014/main" id="{51CE5D71-714C-8647-B31D-430128765103}"/>
                  </a:ext>
                </a:extLst>
              </p:cNvPr>
              <p:cNvSpPr txBox="1"/>
              <p:nvPr/>
            </p:nvSpPr>
            <p:spPr>
              <a:xfrm>
                <a:off x="6919749" y="796859"/>
                <a:ext cx="2537875" cy="707886"/>
              </a:xfrm>
              <a:prstGeom prst="rect">
                <a:avLst/>
              </a:prstGeom>
              <a:noFill/>
            </p:spPr>
            <p:txBody>
              <a:bodyPr wrap="none" rtlCol="0">
                <a:spAutoFit/>
              </a:bodyPr>
              <a:lstStyle/>
              <a:p>
                <a:pPr algn="ctr"/>
                <a:r>
                  <a:rPr lang="en-US" sz="2000" dirty="0">
                    <a:latin typeface="Avenir Book" panose="02000503020000020003" pitchFamily="2" charset="0"/>
                  </a:rPr>
                  <a:t>Outcome Measured </a:t>
                </a:r>
              </a:p>
              <a:p>
                <a:pPr algn="ctr"/>
                <a:r>
                  <a:rPr lang="en-US" sz="2000" dirty="0">
                    <a:latin typeface="Avenir Book" panose="02000503020000020003" pitchFamily="2" charset="0"/>
                  </a:rPr>
                  <a:t>in Exposed</a:t>
                </a:r>
                <a:endParaRPr lang="en-US" dirty="0">
                  <a:latin typeface="Avenir Book" panose="02000503020000020003" pitchFamily="2" charset="0"/>
                </a:endParaRPr>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820003" cy="369332"/>
          </a:xfrm>
          <a:prstGeom prst="rect">
            <a:avLst/>
          </a:prstGeom>
          <a:noFill/>
        </p:spPr>
        <p:txBody>
          <a:bodyPr wrap="none" rtlCol="0">
            <a:spAutoFit/>
          </a:bodyPr>
          <a:lstStyle/>
          <a:p>
            <a:r>
              <a:rPr lang="en-US" dirty="0">
                <a:latin typeface="Avenir Book" panose="02000503020000020003" pitchFamily="2" charset="0"/>
              </a:rPr>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Book" panose="02000503020000020003" pitchFamily="2" charset="0"/>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latin typeface="Avenir Book" panose="02000503020000020003" pitchFamily="2" charset="0"/>
              </a:rPr>
              <a:t>Where:</a:t>
            </a:r>
          </a:p>
          <a:p>
            <a:r>
              <a:rPr lang="en-US" dirty="0">
                <a:latin typeface="Avenir Book" panose="02000503020000020003" pitchFamily="2" charset="0"/>
              </a:rPr>
              <a:t>Orange = Exposed</a:t>
            </a:r>
          </a:p>
          <a:p>
            <a:r>
              <a:rPr lang="en-US" dirty="0">
                <a:latin typeface="Avenir Book" panose="02000503020000020003" pitchFamily="2" charset="0"/>
              </a:rPr>
              <a:t>Blue = Unexposed</a:t>
            </a:r>
          </a:p>
          <a:p>
            <a:r>
              <a:rPr lang="en-US" dirty="0">
                <a:latin typeface="Avenir Book" panose="02000503020000020003" pitchFamily="2" charset="0"/>
              </a:rPr>
              <a:t>Circle = No Outcome</a:t>
            </a:r>
          </a:p>
          <a:p>
            <a:r>
              <a:rPr lang="en-US" dirty="0">
                <a:latin typeface="Avenir Book" panose="02000503020000020003" pitchFamily="2" charset="0"/>
              </a:rPr>
              <a:t>Triangle = Outcome</a:t>
            </a:r>
          </a:p>
        </p:txBody>
      </p:sp>
    </p:spTree>
    <p:extLst>
      <p:ext uri="{BB962C8B-B14F-4D97-AF65-F5344CB8AC3E}">
        <p14:creationId xmlns:p14="http://schemas.microsoft.com/office/powerpoint/2010/main" val="3877179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Time</a:t>
            </a:r>
            <a:endParaRPr lang="en-US" dirty="0">
              <a:solidFill>
                <a:schemeClr val="tx1"/>
              </a:solidFill>
              <a:latin typeface="Avenir Book" panose="02000503020000020003" pitchFamily="2" charset="0"/>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9" name="TextBox 88">
                <a:extLst>
                  <a:ext uri="{FF2B5EF4-FFF2-40B4-BE49-F238E27FC236}">
                    <a16:creationId xmlns:a16="http://schemas.microsoft.com/office/drawing/2014/main" id="{4AB35DE1-F525-C042-AB8A-08B0DD8B39D1}"/>
                  </a:ext>
                </a:extLst>
              </p:cNvPr>
              <p:cNvSpPr txBox="1"/>
              <p:nvPr/>
            </p:nvSpPr>
            <p:spPr>
              <a:xfrm>
                <a:off x="5733562" y="-60146"/>
                <a:ext cx="2021707" cy="400110"/>
              </a:xfrm>
              <a:prstGeom prst="rect">
                <a:avLst/>
              </a:prstGeom>
              <a:noFill/>
            </p:spPr>
            <p:txBody>
              <a:bodyPr wrap="none" rtlCol="0">
                <a:spAutoFit/>
              </a:bodyPr>
              <a:lstStyle/>
              <a:p>
                <a:pPr algn="ctr"/>
                <a:r>
                  <a:rPr lang="en-US" sz="2000" dirty="0">
                    <a:latin typeface="Avenir Book" panose="02000503020000020003" pitchFamily="2" charset="0"/>
                  </a:rPr>
                  <a:t>Cases Identified</a:t>
                </a:r>
                <a:endParaRPr lang="en-US" dirty="0">
                  <a:latin typeface="Avenir Book" panose="02000503020000020003" pitchFamily="2" charset="0"/>
                </a:endParaRPr>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TextBox 125">
                <a:extLst>
                  <a:ext uri="{FF2B5EF4-FFF2-40B4-BE49-F238E27FC236}">
                    <a16:creationId xmlns:a16="http://schemas.microsoft.com/office/drawing/2014/main" id="{4350504E-61B9-FA41-A43C-847B6E6C7FAC}"/>
                  </a:ext>
                </a:extLst>
              </p:cNvPr>
              <p:cNvSpPr txBox="1"/>
              <p:nvPr/>
            </p:nvSpPr>
            <p:spPr>
              <a:xfrm>
                <a:off x="5519559" y="-60146"/>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endParaRPr lang="en-US" dirty="0">
                  <a:latin typeface="Avenir Book" panose="02000503020000020003" pitchFamily="2" charset="0"/>
                </a:endParaRPr>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596177" y="3197168"/>
              <a:ext cx="2449710" cy="400110"/>
            </a:xfrm>
            <a:prstGeom prst="rect">
              <a:avLst/>
            </a:prstGeom>
            <a:noFill/>
          </p:spPr>
          <p:txBody>
            <a:bodyPr wrap="none" rtlCol="0">
              <a:spAutoFit/>
            </a:bodyPr>
            <a:lstStyle/>
            <a:p>
              <a:pPr algn="ctr"/>
              <a:r>
                <a:rPr lang="en-US" sz="2000" dirty="0">
                  <a:latin typeface="Avenir Book" panose="02000503020000020003" pitchFamily="2" charset="0"/>
                </a:rPr>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9" name="TextBox 218">
              <a:extLst>
                <a:ext uri="{FF2B5EF4-FFF2-40B4-BE49-F238E27FC236}">
                  <a16:creationId xmlns:a16="http://schemas.microsoft.com/office/drawing/2014/main" id="{F2F3C55B-7CC8-5A40-AFC0-5A50AE2A5231}"/>
                </a:ext>
              </a:extLst>
            </p:cNvPr>
            <p:cNvSpPr txBox="1"/>
            <p:nvPr/>
          </p:nvSpPr>
          <p:spPr>
            <a:xfrm>
              <a:off x="2907135" y="3759192"/>
              <a:ext cx="2310249" cy="400110"/>
            </a:xfrm>
            <a:prstGeom prst="rect">
              <a:avLst/>
            </a:prstGeom>
            <a:noFill/>
          </p:spPr>
          <p:txBody>
            <a:bodyPr wrap="none" rtlCol="0">
              <a:spAutoFit/>
            </a:bodyPr>
            <a:lstStyle/>
            <a:p>
              <a:pPr algn="ctr"/>
              <a:r>
                <a:rPr lang="en-US" sz="2000" dirty="0">
                  <a:latin typeface="Avenir Book" panose="02000503020000020003" pitchFamily="2" charset="0"/>
                </a:rPr>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631396" cy="369332"/>
          </a:xfrm>
          <a:prstGeom prst="rect">
            <a:avLst/>
          </a:prstGeom>
          <a:noFill/>
        </p:spPr>
        <p:txBody>
          <a:bodyPr wrap="none" rtlCol="0">
            <a:spAutoFit/>
          </a:bodyPr>
          <a:lstStyle/>
          <a:p>
            <a:r>
              <a:rPr lang="en-US" dirty="0">
                <a:latin typeface="Avenir Book" panose="02000503020000020003" pitchFamily="2" charset="0"/>
              </a:rPr>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8587" y="1151584"/>
            <a:ext cx="2635658" cy="2956441"/>
            <a:chOff x="-8587" y="2017852"/>
            <a:chExt cx="2635658"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587" y="2017852"/>
              <a:ext cx="2635658" cy="400110"/>
            </a:xfrm>
            <a:prstGeom prst="rect">
              <a:avLst/>
            </a:prstGeom>
            <a:noFill/>
          </p:spPr>
          <p:txBody>
            <a:bodyPr wrap="none" rtlCol="0">
              <a:spAutoFit/>
            </a:bodyPr>
            <a:lstStyle/>
            <a:p>
              <a:pPr algn="ctr"/>
              <a:r>
                <a:rPr lang="en-US" sz="2000" dirty="0">
                  <a:latin typeface="Avenir Book" panose="02000503020000020003" pitchFamily="2" charset="0"/>
                </a:rPr>
                <a:t>Population of interest</a:t>
              </a:r>
              <a:endParaRPr lang="en-US" dirty="0">
                <a:latin typeface="Avenir Book" panose="02000503020000020003" pitchFamily="2" charset="0"/>
              </a:endParaRPr>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77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6BFAB39-AC85-FE4F-9EBE-0E28C5B225CF}"/>
              </a:ext>
            </a:extLst>
          </p:cNvPr>
          <p:cNvGraphicFramePr>
            <a:graphicFrameLocks/>
          </p:cNvGraphicFramePr>
          <p:nvPr>
            <p:extLst>
              <p:ext uri="{D42A27DB-BD31-4B8C-83A1-F6EECF244321}">
                <p14:modId xmlns:p14="http://schemas.microsoft.com/office/powerpoint/2010/main" val="64771698"/>
              </p:ext>
            </p:extLst>
          </p:nvPr>
        </p:nvGraphicFramePr>
        <p:xfrm>
          <a:off x="224306" y="3855425"/>
          <a:ext cx="11743388" cy="2360024"/>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gridCol w="2935847">
                  <a:extLst>
                    <a:ext uri="{9D8B030D-6E8A-4147-A177-3AD203B41FA5}">
                      <a16:colId xmlns:a16="http://schemas.microsoft.com/office/drawing/2014/main" val="430390942"/>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endParaRPr lang="en-US" sz="2900" b="0" dirty="0">
                        <a:latin typeface="Avenir Book" panose="02000503020000020003" pitchFamily="2" charset="0"/>
                      </a:endParaRP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tc>
                  <a:txBody>
                    <a:bodyPr/>
                    <a:lstStyle/>
                    <a:p>
                      <a:pPr algn="ctr"/>
                      <a:r>
                        <a:rPr lang="en-US" sz="2900" dirty="0">
                          <a:latin typeface="Avenir Book" panose="02000503020000020003" pitchFamily="2" charset="0"/>
                        </a:rPr>
                        <a:t>a + 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c + d</a:t>
                      </a:r>
                    </a:p>
                  </a:txBody>
                  <a:tcPr marL="136155" marR="136155" marT="68078" marB="68078"/>
                </a:tc>
                <a:extLst>
                  <a:ext uri="{0D108BD9-81ED-4DB2-BD59-A6C34878D82A}">
                    <a16:rowId xmlns:a16="http://schemas.microsoft.com/office/drawing/2014/main" val="1199748931"/>
                  </a:ext>
                </a:extLst>
              </a:tr>
              <a:tr h="590006">
                <a:tc>
                  <a:txBody>
                    <a:bodyPr/>
                    <a:lstStyle/>
                    <a:p>
                      <a:endParaRPr lang="en-US" sz="2900">
                        <a:latin typeface="Avenir Book" panose="02000503020000020003" pitchFamily="2" charset="0"/>
                      </a:endParaRP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c</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b + d</a:t>
                      </a:r>
                    </a:p>
                  </a:txBody>
                  <a:tcPr marL="136155" marR="136155" marT="68078" marB="680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900" dirty="0">
                          <a:latin typeface="Avenir Book" panose="02000503020000020003" pitchFamily="2" charset="0"/>
                        </a:rPr>
                        <a:t>a + b + c + d</a:t>
                      </a:r>
                    </a:p>
                  </a:txBody>
                  <a:tcPr marL="136155" marR="136155" marT="68078" marB="68078"/>
                </a:tc>
                <a:extLst>
                  <a:ext uri="{0D108BD9-81ED-4DB2-BD59-A6C34878D82A}">
                    <a16:rowId xmlns:a16="http://schemas.microsoft.com/office/drawing/2014/main" val="790723229"/>
                  </a:ext>
                </a:extLst>
              </a:tr>
            </a:tbl>
          </a:graphicData>
        </a:graphic>
      </p:graphicFrame>
      <p:graphicFrame>
        <p:nvGraphicFramePr>
          <p:cNvPr id="3" name="Table 4">
            <a:extLst>
              <a:ext uri="{FF2B5EF4-FFF2-40B4-BE49-F238E27FC236}">
                <a16:creationId xmlns:a16="http://schemas.microsoft.com/office/drawing/2014/main" id="{2A205F5E-CBE7-3D46-95C5-84CF159FDC38}"/>
              </a:ext>
            </a:extLst>
          </p:cNvPr>
          <p:cNvGraphicFramePr>
            <a:graphicFrameLocks/>
          </p:cNvGraphicFramePr>
          <p:nvPr>
            <p:extLst>
              <p:ext uri="{D42A27DB-BD31-4B8C-83A1-F6EECF244321}">
                <p14:modId xmlns:p14="http://schemas.microsoft.com/office/powerpoint/2010/main" val="624711501"/>
              </p:ext>
            </p:extLst>
          </p:nvPr>
        </p:nvGraphicFramePr>
        <p:xfrm>
          <a:off x="1467923" y="797168"/>
          <a:ext cx="8807541" cy="1770018"/>
        </p:xfrm>
        <a:graphic>
          <a:graphicData uri="http://schemas.openxmlformats.org/drawingml/2006/table">
            <a:tbl>
              <a:tblPr firstRow="1" bandRow="1">
                <a:tableStyleId>{5940675A-B579-460E-94D1-54222C63F5DA}</a:tableStyleId>
              </a:tblPr>
              <a:tblGrid>
                <a:gridCol w="2935847">
                  <a:extLst>
                    <a:ext uri="{9D8B030D-6E8A-4147-A177-3AD203B41FA5}">
                      <a16:colId xmlns:a16="http://schemas.microsoft.com/office/drawing/2014/main" val="3071653224"/>
                    </a:ext>
                  </a:extLst>
                </a:gridCol>
                <a:gridCol w="2935847">
                  <a:extLst>
                    <a:ext uri="{9D8B030D-6E8A-4147-A177-3AD203B41FA5}">
                      <a16:colId xmlns:a16="http://schemas.microsoft.com/office/drawing/2014/main" val="4102366795"/>
                    </a:ext>
                  </a:extLst>
                </a:gridCol>
                <a:gridCol w="2935847">
                  <a:extLst>
                    <a:ext uri="{9D8B030D-6E8A-4147-A177-3AD203B41FA5}">
                      <a16:colId xmlns:a16="http://schemas.microsoft.com/office/drawing/2014/main" val="1806218394"/>
                    </a:ext>
                  </a:extLst>
                </a:gridCol>
              </a:tblGrid>
              <a:tr h="590006">
                <a:tc>
                  <a:txBody>
                    <a:bodyPr/>
                    <a:lstStyle/>
                    <a:p>
                      <a:endParaRPr lang="en-US" sz="2900" dirty="0">
                        <a:latin typeface="Avenir Book" panose="02000503020000020003" pitchFamily="2" charset="0"/>
                      </a:endParaRP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tc>
                  <a:txBody>
                    <a:bodyPr/>
                    <a:lstStyle/>
                    <a:p>
                      <a:pPr algn="ctr"/>
                      <a:r>
                        <a:rPr lang="en-US" sz="2900" b="0" dirty="0">
                          <a:latin typeface="Avenir Book" panose="02000503020000020003" pitchFamily="2" charset="0"/>
                        </a:rPr>
                        <a:t>Outcome -</a:t>
                      </a:r>
                    </a:p>
                  </a:txBody>
                  <a:tcPr marL="136155" marR="136155" marT="68078" marB="68078"/>
                </a:tc>
                <a:extLst>
                  <a:ext uri="{0D108BD9-81ED-4DB2-BD59-A6C34878D82A}">
                    <a16:rowId xmlns:a16="http://schemas.microsoft.com/office/drawing/2014/main" val="805522592"/>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a</a:t>
                      </a:r>
                    </a:p>
                  </a:txBody>
                  <a:tcPr marL="136155" marR="136155" marT="68078" marB="68078"/>
                </a:tc>
                <a:tc>
                  <a:txBody>
                    <a:bodyPr/>
                    <a:lstStyle/>
                    <a:p>
                      <a:pPr algn="ctr"/>
                      <a:r>
                        <a:rPr lang="en-US" sz="2900" dirty="0">
                          <a:latin typeface="Avenir Book" panose="02000503020000020003" pitchFamily="2" charset="0"/>
                        </a:rPr>
                        <a:t>b</a:t>
                      </a:r>
                    </a:p>
                  </a:txBody>
                  <a:tcPr marL="136155" marR="136155" marT="68078" marB="68078"/>
                </a:tc>
                <a:extLst>
                  <a:ext uri="{0D108BD9-81ED-4DB2-BD59-A6C34878D82A}">
                    <a16:rowId xmlns:a16="http://schemas.microsoft.com/office/drawing/2014/main" val="266549803"/>
                  </a:ext>
                </a:extLst>
              </a:tr>
              <a:tr h="590006">
                <a:tc>
                  <a:txBody>
                    <a:bodyPr/>
                    <a:lstStyle/>
                    <a:p>
                      <a:r>
                        <a:rPr lang="en-US" sz="2900" dirty="0">
                          <a:latin typeface="Avenir Book" panose="02000503020000020003" pitchFamily="2" charset="0"/>
                        </a:rPr>
                        <a:t>Exposure -</a:t>
                      </a:r>
                    </a:p>
                  </a:txBody>
                  <a:tcPr marL="136155" marR="136155" marT="68078" marB="68078"/>
                </a:tc>
                <a:tc>
                  <a:txBody>
                    <a:bodyPr/>
                    <a:lstStyle/>
                    <a:p>
                      <a:pPr algn="ctr"/>
                      <a:r>
                        <a:rPr lang="en-US" sz="2900" dirty="0">
                          <a:latin typeface="Avenir Book" panose="02000503020000020003" pitchFamily="2" charset="0"/>
                        </a:rPr>
                        <a:t>c</a:t>
                      </a:r>
                    </a:p>
                  </a:txBody>
                  <a:tcPr marL="136155" marR="136155" marT="68078" marB="68078"/>
                </a:tc>
                <a:tc>
                  <a:txBody>
                    <a:bodyPr/>
                    <a:lstStyle/>
                    <a:p>
                      <a:pPr algn="ctr"/>
                      <a:r>
                        <a:rPr lang="en-US" sz="2900" dirty="0">
                          <a:latin typeface="Avenir Book" panose="02000503020000020003" pitchFamily="2" charset="0"/>
                        </a:rPr>
                        <a:t>d</a:t>
                      </a:r>
                    </a:p>
                  </a:txBody>
                  <a:tcPr marL="136155" marR="136155" marT="68078" marB="68078"/>
                </a:tc>
                <a:extLst>
                  <a:ext uri="{0D108BD9-81ED-4DB2-BD59-A6C34878D82A}">
                    <a16:rowId xmlns:a16="http://schemas.microsoft.com/office/drawing/2014/main" val="1199748931"/>
                  </a:ext>
                </a:extLst>
              </a:tr>
            </a:tbl>
          </a:graphicData>
        </a:graphic>
      </p:graphicFrame>
    </p:spTree>
    <p:extLst>
      <p:ext uri="{BB962C8B-B14F-4D97-AF65-F5344CB8AC3E}">
        <p14:creationId xmlns:p14="http://schemas.microsoft.com/office/powerpoint/2010/main" val="4224999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F2BB-EA21-6841-8E7B-D07912C5B0F0}"/>
              </a:ext>
            </a:extLst>
          </p:cNvPr>
          <p:cNvSpPr>
            <a:spLocks noGrp="1"/>
          </p:cNvSpPr>
          <p:nvPr>
            <p:ph type="title"/>
          </p:nvPr>
        </p:nvSpPr>
        <p:spPr/>
        <p:txBody>
          <a:bodyPr/>
          <a:lstStyle/>
          <a:p>
            <a:r>
              <a:rPr lang="en-US" dirty="0"/>
              <a:t>Chi-square test for 2x2 tables</a:t>
            </a:r>
          </a:p>
        </p:txBody>
      </p:sp>
      <p:graphicFrame>
        <p:nvGraphicFramePr>
          <p:cNvPr id="10" name="Table 4">
            <a:extLst>
              <a:ext uri="{FF2B5EF4-FFF2-40B4-BE49-F238E27FC236}">
                <a16:creationId xmlns:a16="http://schemas.microsoft.com/office/drawing/2014/main" id="{B1F9C35B-69CD-F046-BFD1-39CD949F4CA1}"/>
              </a:ext>
            </a:extLst>
          </p:cNvPr>
          <p:cNvGraphicFramePr>
            <a:graphicFrameLocks noGrp="1"/>
          </p:cNvGraphicFramePr>
          <p:nvPr>
            <p:ph idx="1"/>
            <p:extLst>
              <p:ext uri="{D42A27DB-BD31-4B8C-83A1-F6EECF244321}">
                <p14:modId xmlns:p14="http://schemas.microsoft.com/office/powerpoint/2010/main" val="3418306685"/>
              </p:ext>
            </p:extLst>
          </p:nvPr>
        </p:nvGraphicFramePr>
        <p:xfrm>
          <a:off x="2152650" y="1844040"/>
          <a:ext cx="7886700" cy="1981200"/>
        </p:xfrm>
        <a:graphic>
          <a:graphicData uri="http://schemas.openxmlformats.org/drawingml/2006/table">
            <a:tbl>
              <a:tblPr firstRow="1" bandRow="1">
                <a:tableStyleId>{8799B23B-EC83-4686-B30A-512413B5E67A}</a:tableStyleId>
              </a:tblPr>
              <a:tblGrid>
                <a:gridCol w="1971675">
                  <a:extLst>
                    <a:ext uri="{9D8B030D-6E8A-4147-A177-3AD203B41FA5}">
                      <a16:colId xmlns:a16="http://schemas.microsoft.com/office/drawing/2014/main" val="3071653224"/>
                    </a:ext>
                  </a:extLst>
                </a:gridCol>
                <a:gridCol w="1971675">
                  <a:extLst>
                    <a:ext uri="{9D8B030D-6E8A-4147-A177-3AD203B41FA5}">
                      <a16:colId xmlns:a16="http://schemas.microsoft.com/office/drawing/2014/main" val="4102366795"/>
                    </a:ext>
                  </a:extLst>
                </a:gridCol>
                <a:gridCol w="1971675">
                  <a:extLst>
                    <a:ext uri="{9D8B030D-6E8A-4147-A177-3AD203B41FA5}">
                      <a16:colId xmlns:a16="http://schemas.microsoft.com/office/drawing/2014/main" val="1806218394"/>
                    </a:ext>
                  </a:extLst>
                </a:gridCol>
                <a:gridCol w="1971675">
                  <a:extLst>
                    <a:ext uri="{9D8B030D-6E8A-4147-A177-3AD203B41FA5}">
                      <a16:colId xmlns:a16="http://schemas.microsoft.com/office/drawing/2014/main" val="963283600"/>
                    </a:ext>
                  </a:extLst>
                </a:gridCol>
              </a:tblGrid>
              <a:tr h="370840">
                <a:tc>
                  <a:txBody>
                    <a:bodyPr/>
                    <a:lstStyle/>
                    <a:p>
                      <a:r>
                        <a:rPr lang="en-US" sz="2000" dirty="0">
                          <a:latin typeface="Avenir Book" panose="02000503020000020003" pitchFamily="2" charset="0"/>
                        </a:rPr>
                        <a:t>Observed</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091939765"/>
                  </a:ext>
                </a:extLst>
              </a:tr>
              <a:tr h="370840">
                <a:tc>
                  <a:txBody>
                    <a:bodyPr/>
                    <a:lstStyle/>
                    <a:p>
                      <a:endParaRPr lang="en-US" sz="2000" dirty="0">
                        <a:latin typeface="Avenir Book" panose="02000503020000020003" pitchFamily="2" charset="0"/>
                      </a:endParaRPr>
                    </a:p>
                  </a:txBody>
                  <a:tcPr/>
                </a:tc>
                <a:tc>
                  <a:txBody>
                    <a:bodyPr/>
                    <a:lstStyle/>
                    <a:p>
                      <a:pPr algn="ctr"/>
                      <a:r>
                        <a:rPr lang="en-US" sz="2000" dirty="0">
                          <a:latin typeface="Avenir Book" panose="02000503020000020003" pitchFamily="2" charset="0"/>
                        </a:rPr>
                        <a:t>Case</a:t>
                      </a:r>
                    </a:p>
                  </a:txBody>
                  <a:tcPr/>
                </a:tc>
                <a:tc>
                  <a:txBody>
                    <a:bodyPr/>
                    <a:lstStyle/>
                    <a:p>
                      <a:pPr algn="ctr"/>
                      <a:r>
                        <a:rPr lang="en-US" sz="2000" dirty="0">
                          <a:latin typeface="Avenir Book" panose="02000503020000020003" pitchFamily="2" charset="0"/>
                        </a:rPr>
                        <a:t>Control</a:t>
                      </a:r>
                    </a:p>
                  </a:txBody>
                  <a:tcPr/>
                </a:tc>
                <a:tc>
                  <a:txBody>
                    <a:bodyPr/>
                    <a:lstStyle/>
                    <a:p>
                      <a:pPr algn="ctr"/>
                      <a:r>
                        <a:rPr lang="en-US" sz="2000" dirty="0">
                          <a:latin typeface="Avenir Book" panose="02000503020000020003" pitchFamily="2" charset="0"/>
                        </a:rPr>
                        <a:t>Total</a:t>
                      </a:r>
                    </a:p>
                  </a:txBody>
                  <a:tcPr/>
                </a:tc>
                <a:extLst>
                  <a:ext uri="{0D108BD9-81ED-4DB2-BD59-A6C34878D82A}">
                    <a16:rowId xmlns:a16="http://schemas.microsoft.com/office/drawing/2014/main" val="805522592"/>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180</a:t>
                      </a:r>
                    </a:p>
                  </a:txBody>
                  <a:tcPr/>
                </a:tc>
                <a:tc>
                  <a:txBody>
                    <a:bodyPr/>
                    <a:lstStyle/>
                    <a:p>
                      <a:pPr algn="ctr"/>
                      <a:r>
                        <a:rPr lang="en-US" sz="2000" dirty="0">
                          <a:latin typeface="Avenir Book" panose="02000503020000020003" pitchFamily="2" charset="0"/>
                        </a:rPr>
                        <a:t>982</a:t>
                      </a:r>
                    </a:p>
                  </a:txBody>
                  <a:tcPr/>
                </a:tc>
                <a:tc>
                  <a:txBody>
                    <a:bodyPr/>
                    <a:lstStyle/>
                    <a:p>
                      <a:pPr algn="ctr"/>
                      <a:r>
                        <a:rPr lang="en-US" sz="2000" dirty="0">
                          <a:latin typeface="Avenir Book" panose="02000503020000020003" pitchFamily="2" charset="0"/>
                        </a:rPr>
                        <a:t>1,162</a:t>
                      </a:r>
                    </a:p>
                  </a:txBody>
                  <a:tcPr/>
                </a:tc>
                <a:extLst>
                  <a:ext uri="{0D108BD9-81ED-4DB2-BD59-A6C34878D82A}">
                    <a16:rowId xmlns:a16="http://schemas.microsoft.com/office/drawing/2014/main" val="266549803"/>
                  </a:ext>
                </a:extLst>
              </a:tr>
              <a:tr h="370840">
                <a:tc>
                  <a:txBody>
                    <a:bodyPr/>
                    <a:lstStyle/>
                    <a:p>
                      <a:r>
                        <a:rPr lang="en-US" sz="2000" dirty="0">
                          <a:latin typeface="Avenir Book" panose="02000503020000020003" pitchFamily="2" charset="0"/>
                        </a:rPr>
                        <a:t>Exposure -</a:t>
                      </a:r>
                    </a:p>
                  </a:txBody>
                  <a:tcPr/>
                </a:tc>
                <a:tc>
                  <a:txBody>
                    <a:bodyPr/>
                    <a:lstStyle/>
                    <a:p>
                      <a:pPr algn="ctr"/>
                      <a:r>
                        <a:rPr lang="en-US" sz="2000" dirty="0">
                          <a:latin typeface="Avenir Book" panose="02000503020000020003" pitchFamily="2" charset="0"/>
                        </a:rPr>
                        <a:t>30</a:t>
                      </a:r>
                    </a:p>
                  </a:txBody>
                  <a:tcPr/>
                </a:tc>
                <a:tc>
                  <a:txBody>
                    <a:bodyPr/>
                    <a:lstStyle/>
                    <a:p>
                      <a:pPr algn="ctr"/>
                      <a:r>
                        <a:rPr lang="en-US" sz="2000" dirty="0">
                          <a:latin typeface="Avenir Book" panose="02000503020000020003" pitchFamily="2" charset="0"/>
                        </a:rPr>
                        <a:t>997</a:t>
                      </a:r>
                    </a:p>
                  </a:txBody>
                  <a:tcPr/>
                </a:tc>
                <a:tc>
                  <a:txBody>
                    <a:bodyPr/>
                    <a:lstStyle/>
                    <a:p>
                      <a:pPr algn="ctr"/>
                      <a:r>
                        <a:rPr lang="en-US" sz="2000" dirty="0">
                          <a:latin typeface="Avenir Book" panose="02000503020000020003" pitchFamily="2" charset="0"/>
                        </a:rPr>
                        <a:t>1,027</a:t>
                      </a:r>
                    </a:p>
                  </a:txBody>
                  <a:tcPr/>
                </a:tc>
                <a:extLst>
                  <a:ext uri="{0D108BD9-81ED-4DB2-BD59-A6C34878D82A}">
                    <a16:rowId xmlns:a16="http://schemas.microsoft.com/office/drawing/2014/main" val="1199748931"/>
                  </a:ext>
                </a:extLst>
              </a:tr>
              <a:tr h="370840">
                <a:tc>
                  <a:txBody>
                    <a:bodyPr/>
                    <a:lstStyle/>
                    <a:p>
                      <a:r>
                        <a:rPr lang="en-US" sz="2000" dirty="0">
                          <a:latin typeface="Avenir Book" panose="02000503020000020003" pitchFamily="2" charset="0"/>
                        </a:rPr>
                        <a:t>Total</a:t>
                      </a: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tc>
                  <a:txBody>
                    <a:bodyPr/>
                    <a:lstStyle/>
                    <a:p>
                      <a:pPr algn="ctr"/>
                      <a:endParaRPr lang="en-US" sz="2000" dirty="0">
                        <a:latin typeface="Avenir Book" panose="02000503020000020003" pitchFamily="2" charset="0"/>
                      </a:endParaRPr>
                    </a:p>
                  </a:txBody>
                  <a:tcPr/>
                </a:tc>
                <a:extLst>
                  <a:ext uri="{0D108BD9-81ED-4DB2-BD59-A6C34878D82A}">
                    <a16:rowId xmlns:a16="http://schemas.microsoft.com/office/drawing/2014/main" val="3186421468"/>
                  </a:ext>
                </a:extLst>
              </a:tr>
            </a:tbl>
          </a:graphicData>
        </a:graphic>
      </p:graphicFrame>
    </p:spTree>
    <p:extLst>
      <p:ext uri="{BB962C8B-B14F-4D97-AF65-F5344CB8AC3E}">
        <p14:creationId xmlns:p14="http://schemas.microsoft.com/office/powerpoint/2010/main" val="328444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fontScale="92500" lnSpcReduction="20000"/>
          </a:bodyPr>
          <a:lstStyle/>
          <a:p>
            <a:pPr marL="0" indent="0">
              <a:buNone/>
            </a:pPr>
            <a:r>
              <a:rPr lang="en-US" dirty="0"/>
              <a:t>UTHealth fonts</a:t>
            </a:r>
          </a:p>
          <a:p>
            <a:pPr marL="342900" indent="-342900">
              <a:buFont typeface="+mj-lt"/>
              <a:buAutoNum type="arabicPeriod"/>
            </a:pPr>
            <a:r>
              <a:rPr lang="en-US" b="0" i="0" dirty="0">
                <a:solidFill>
                  <a:srgbClr val="0A0A0A"/>
                </a:solidFill>
                <a:effectLst/>
                <a:latin typeface="Garamond" panose="02020404030301010803" pitchFamily="18" charset="0"/>
              </a:rPr>
              <a:t>Garamond</a:t>
            </a:r>
          </a:p>
          <a:p>
            <a:pPr marL="800100" lvl="1" indent="-342900">
              <a:buFont typeface="+mj-lt"/>
              <a:buAutoNum type="arabicPeriod"/>
            </a:pPr>
            <a:r>
              <a:rPr lang="en-US" dirty="0">
                <a:solidFill>
                  <a:srgbClr val="0A0A0A"/>
                </a:solidFill>
                <a:latin typeface="Crimson Pro Medium" pitchFamily="2" charset="77"/>
              </a:rPr>
              <a:t>Crimson Pro</a:t>
            </a:r>
          </a:p>
          <a:p>
            <a:pPr marL="800100" lvl="1" indent="-342900">
              <a:buFont typeface="+mj-lt"/>
              <a:buAutoNum type="arabicPeriod"/>
            </a:pPr>
            <a:r>
              <a:rPr lang="en-US" b="0" i="0" dirty="0">
                <a:solidFill>
                  <a:srgbClr val="0A0A0A"/>
                </a:solidFill>
                <a:effectLst/>
                <a:latin typeface="Times New Roman" panose="02020603050405020304" pitchFamily="18" charset="0"/>
                <a:cs typeface="Times New Roman" panose="02020603050405020304" pitchFamily="18" charset="0"/>
              </a:rPr>
              <a:t>Times New Roman</a:t>
            </a:r>
          </a:p>
          <a:p>
            <a:pPr marL="342900" indent="-342900">
              <a:buFont typeface="+mj-lt"/>
              <a:buAutoNum type="arabicPeriod"/>
            </a:pPr>
            <a:r>
              <a:rPr lang="en-US" b="0" i="0" dirty="0" err="1">
                <a:solidFill>
                  <a:srgbClr val="0A0A0A"/>
                </a:solidFill>
                <a:effectLst/>
                <a:latin typeface="Univers" panose="020B0503020202020204" pitchFamily="34" charset="0"/>
              </a:rPr>
              <a:t>Univers</a:t>
            </a:r>
            <a:endParaRPr lang="en-US" b="0" i="0" dirty="0">
              <a:solidFill>
                <a:srgbClr val="0A0A0A"/>
              </a:solidFill>
              <a:effectLst/>
              <a:latin typeface="Univers" panose="020B0503020202020204" pitchFamily="34" charset="0"/>
            </a:endParaRPr>
          </a:p>
          <a:p>
            <a:pPr marL="800100" lvl="1" indent="-342900">
              <a:buFont typeface="+mj-lt"/>
              <a:buAutoNum type="arabicPeriod"/>
            </a:pPr>
            <a:r>
              <a:rPr lang="en-US" dirty="0">
                <a:solidFill>
                  <a:srgbClr val="0A0A0A"/>
                </a:solidFill>
              </a:rPr>
              <a:t>Avenir</a:t>
            </a:r>
          </a:p>
          <a:p>
            <a:pPr marL="800100" lvl="1" indent="-342900">
              <a:buFont typeface="+mj-lt"/>
              <a:buAutoNum type="arabicPeriod"/>
            </a:pPr>
            <a:r>
              <a:rPr lang="en-US" dirty="0">
                <a:solidFill>
                  <a:srgbClr val="0A0A0A"/>
                </a:solidFill>
                <a:latin typeface="Helvetica" pitchFamily="2" charset="0"/>
              </a:rPr>
              <a:t>Helvetica</a:t>
            </a:r>
          </a:p>
          <a:p>
            <a:pPr marL="800100" lvl="1" indent="-342900">
              <a:buFont typeface="+mj-lt"/>
              <a:buAutoNum type="arabicPeriod"/>
            </a:pPr>
            <a:r>
              <a:rPr lang="en-US" dirty="0">
                <a:solidFill>
                  <a:srgbClr val="0A0A0A"/>
                </a:solidFill>
                <a:latin typeface="Arial" panose="020B0604020202020204" pitchFamily="34" charset="0"/>
                <a:cs typeface="Arial" panose="020B0604020202020204" pitchFamily="34" charset="0"/>
              </a:rPr>
              <a:t>Arial</a:t>
            </a:r>
          </a:p>
          <a:p>
            <a:pPr marL="800100" lvl="1" indent="-342900">
              <a:buFont typeface="+mj-lt"/>
              <a:buAutoNum type="arabicPeriod"/>
            </a:pPr>
            <a:r>
              <a:rPr lang="en-US" dirty="0">
                <a:solidFill>
                  <a:srgbClr val="0A0A0A"/>
                </a:solidFill>
                <a:latin typeface="Calibri" panose="020F0502020204030204" pitchFamily="34" charset="0"/>
                <a:cs typeface="Calibri" panose="020F0502020204030204" pitchFamily="34" charset="0"/>
              </a:rPr>
              <a:t>Calibri</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fontScale="92500" lnSpcReduction="20000"/>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AE6041"/>
                </a:solidFill>
                <a:latin typeface="Univers" panose="020B0503020202020204" pitchFamily="34" charset="0"/>
              </a:rPr>
              <a:t>University orange</a:t>
            </a:r>
          </a:p>
          <a:p>
            <a:pPr marL="457200" indent="-457200">
              <a:buFont typeface="+mj-lt"/>
              <a:buAutoNum type="arabicPeriod"/>
            </a:pPr>
            <a:r>
              <a:rPr lang="en-US" sz="2000" dirty="0">
                <a:solidFill>
                  <a:srgbClr val="4D738A"/>
                </a:solidFill>
                <a:latin typeface="Univers" panose="020B0503020202020204" pitchFamily="34" charset="0"/>
              </a:rPr>
              <a:t>University blue</a:t>
            </a:r>
          </a:p>
          <a:p>
            <a:pPr marL="457200" indent="-457200">
              <a:buFont typeface="+mj-lt"/>
              <a:buAutoNum type="arabicPeriod"/>
            </a:pPr>
            <a:r>
              <a:rPr lang="en-US" sz="2000" dirty="0">
                <a:solidFill>
                  <a:srgbClr val="76777A"/>
                </a:solidFill>
                <a:latin typeface="Univers" panose="020B0503020202020204" pitchFamily="34" charset="0"/>
              </a:rPr>
              <a:t>University gray</a:t>
            </a:r>
          </a:p>
          <a:p>
            <a:pPr marL="0" indent="0">
              <a:buNone/>
            </a:pPr>
            <a:r>
              <a:rPr lang="en-US" sz="2000" dirty="0">
                <a:latin typeface="Univers" panose="020B0503020202020204" pitchFamily="34" charset="0"/>
              </a:rPr>
              <a:t>Secondary </a:t>
            </a:r>
          </a:p>
          <a:p>
            <a:pPr marL="457200" indent="-457200">
              <a:buFont typeface="+mj-lt"/>
              <a:buAutoNum type="arabicPeriod"/>
            </a:pPr>
            <a:r>
              <a:rPr lang="en-US" sz="2000" dirty="0">
                <a:solidFill>
                  <a:srgbClr val="002756"/>
                </a:solidFill>
                <a:latin typeface="Univers" panose="020B0503020202020204" pitchFamily="34" charset="0"/>
              </a:rPr>
              <a:t>Gulf blue</a:t>
            </a:r>
          </a:p>
          <a:p>
            <a:pPr marL="457200" indent="-457200">
              <a:buFont typeface="+mj-lt"/>
              <a:buAutoNum type="arabicPeriod"/>
            </a:pPr>
            <a:r>
              <a:rPr lang="en-US" sz="2000" dirty="0">
                <a:solidFill>
                  <a:srgbClr val="F2B825"/>
                </a:solidFill>
                <a:latin typeface="Univers" panose="020B0503020202020204" pitchFamily="34" charset="0"/>
              </a:rPr>
              <a:t>Mustard gold</a:t>
            </a:r>
          </a:p>
          <a:p>
            <a:pPr marL="457200" indent="-457200">
              <a:buFont typeface="+mj-lt"/>
              <a:buAutoNum type="arabicPeriod"/>
            </a:pPr>
            <a:r>
              <a:rPr lang="en-US" sz="2000" dirty="0">
                <a:solidFill>
                  <a:srgbClr val="577C69"/>
                </a:solidFill>
                <a:latin typeface="Univers" panose="020B0503020202020204" pitchFamily="34" charset="0"/>
              </a:rPr>
              <a:t>Dark sage</a:t>
            </a:r>
          </a:p>
          <a:p>
            <a:pPr marL="457200" indent="-457200">
              <a:buFont typeface="+mj-lt"/>
              <a:buAutoNum type="arabicPeriod"/>
            </a:pPr>
            <a:r>
              <a:rPr lang="en-US" sz="2000" dirty="0">
                <a:solidFill>
                  <a:srgbClr val="817290"/>
                </a:solidFill>
                <a:latin typeface="Univers" panose="020B0503020202020204" pitchFamily="34" charset="0"/>
              </a:rPr>
              <a:t>Dusty lavender</a:t>
            </a:r>
          </a:p>
          <a:p>
            <a:pPr marL="0" indent="0">
              <a:buNone/>
            </a:pPr>
            <a:r>
              <a:rPr lang="en-US" sz="2000" dirty="0">
                <a:latin typeface="Univers" panose="020B0503020202020204" pitchFamily="34" charset="0"/>
              </a:rPr>
              <a:t>Neutral </a:t>
            </a:r>
          </a:p>
          <a:p>
            <a:pPr marL="457200" indent="-457200">
              <a:buFont typeface="+mj-lt"/>
              <a:buAutoNum type="arabicPeriod"/>
            </a:pPr>
            <a:r>
              <a:rPr lang="en-US" sz="2000" dirty="0">
                <a:solidFill>
                  <a:srgbClr val="B0C0BC"/>
                </a:solidFill>
                <a:latin typeface="Univers" panose="020B0503020202020204" pitchFamily="34" charset="0"/>
              </a:rPr>
              <a:t>Light sage</a:t>
            </a:r>
          </a:p>
          <a:p>
            <a:pPr marL="457200" indent="-457200">
              <a:buFont typeface="+mj-lt"/>
              <a:buAutoNum type="arabicPeriod"/>
            </a:pPr>
            <a:r>
              <a:rPr lang="en-US" sz="2000" dirty="0">
                <a:solidFill>
                  <a:srgbClr val="B6A999"/>
                </a:solidFill>
                <a:latin typeface="Univers" panose="020B0503020202020204" pitchFamily="34" charset="0"/>
              </a:rPr>
              <a:t>Sand</a:t>
            </a:r>
          </a:p>
        </p:txBody>
      </p:sp>
    </p:spTree>
    <p:extLst>
      <p:ext uri="{BB962C8B-B14F-4D97-AF65-F5344CB8AC3E}">
        <p14:creationId xmlns:p14="http://schemas.microsoft.com/office/powerpoint/2010/main" val="316678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F727-24EA-5F4A-B4C5-D54054B3A0B8}"/>
              </a:ext>
            </a:extLst>
          </p:cNvPr>
          <p:cNvSpPr>
            <a:spLocks noGrp="1"/>
          </p:cNvSpPr>
          <p:nvPr>
            <p:ph type="title"/>
          </p:nvPr>
        </p:nvSpPr>
        <p:spPr>
          <a:xfrm>
            <a:off x="0" y="10205"/>
            <a:ext cx="3058160" cy="369333"/>
          </a:xfrm>
        </p:spPr>
        <p:txBody>
          <a:bodyPr>
            <a:noAutofit/>
          </a:bodyPr>
          <a:lstStyle/>
          <a:p>
            <a:r>
              <a:rPr lang="en-US" sz="2000" dirty="0"/>
              <a:t>Sample size/quality matrix </a:t>
            </a:r>
          </a:p>
        </p:txBody>
      </p:sp>
      <p:sp>
        <p:nvSpPr>
          <p:cNvPr id="16" name="Rectangle 15">
            <a:extLst>
              <a:ext uri="{FF2B5EF4-FFF2-40B4-BE49-F238E27FC236}">
                <a16:creationId xmlns:a16="http://schemas.microsoft.com/office/drawing/2014/main" id="{A6EFC493-18D0-E84B-9500-1E5AB24933E9}"/>
              </a:ext>
            </a:extLst>
          </p:cNvPr>
          <p:cNvSpPr/>
          <p:nvPr/>
        </p:nvSpPr>
        <p:spPr>
          <a:xfrm>
            <a:off x="3398520" y="559508"/>
            <a:ext cx="5394960" cy="5394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B1D7C94C-7D30-B440-BAB2-0D95A6B70AA9}"/>
              </a:ext>
            </a:extLst>
          </p:cNvPr>
          <p:cNvCxnSpPr>
            <a:stCxn id="16" idx="0"/>
            <a:endCxn id="16" idx="2"/>
          </p:cNvCxnSpPr>
          <p:nvPr/>
        </p:nvCxnSpPr>
        <p:spPr>
          <a:xfrm>
            <a:off x="6096000" y="559508"/>
            <a:ext cx="0" cy="5394960"/>
          </a:xfrm>
          <a:prstGeom prst="line">
            <a:avLst/>
          </a:prstGeom>
          <a:ln w="381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9917BC66-D4E7-9C4A-8DA9-F5DF22F16293}"/>
              </a:ext>
            </a:extLst>
          </p:cNvPr>
          <p:cNvCxnSpPr>
            <a:cxnSpLocks/>
            <a:stCxn id="16" idx="1"/>
            <a:endCxn id="16" idx="3"/>
          </p:cNvCxnSpPr>
          <p:nvPr/>
        </p:nvCxnSpPr>
        <p:spPr>
          <a:xfrm>
            <a:off x="3398520" y="3256988"/>
            <a:ext cx="5394960" cy="0"/>
          </a:xfrm>
          <a:prstGeom prst="line">
            <a:avLst/>
          </a:prstGeom>
          <a:ln w="38100"/>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A5204D5-10A7-B54D-995F-7654687E9685}"/>
              </a:ext>
            </a:extLst>
          </p:cNvPr>
          <p:cNvSpPr txBox="1"/>
          <p:nvPr/>
        </p:nvSpPr>
        <p:spPr>
          <a:xfrm>
            <a:off x="1529080" y="3072322"/>
            <a:ext cx="1430200" cy="369332"/>
          </a:xfrm>
          <a:prstGeom prst="rect">
            <a:avLst/>
          </a:prstGeom>
          <a:noFill/>
        </p:spPr>
        <p:txBody>
          <a:bodyPr wrap="none" rtlCol="0">
            <a:spAutoFit/>
          </a:bodyPr>
          <a:lstStyle/>
          <a:p>
            <a:r>
              <a:rPr lang="en-US" dirty="0">
                <a:latin typeface="Avenir Book" panose="02000503020000020003" pitchFamily="2" charset="0"/>
              </a:rPr>
              <a:t>Sample Size</a:t>
            </a:r>
          </a:p>
        </p:txBody>
      </p:sp>
      <p:sp>
        <p:nvSpPr>
          <p:cNvPr id="133" name="TextBox 132">
            <a:extLst>
              <a:ext uri="{FF2B5EF4-FFF2-40B4-BE49-F238E27FC236}">
                <a16:creationId xmlns:a16="http://schemas.microsoft.com/office/drawing/2014/main" id="{1CD8E317-D722-6F4E-9AB9-E4ED281585E9}"/>
              </a:ext>
            </a:extLst>
          </p:cNvPr>
          <p:cNvSpPr txBox="1"/>
          <p:nvPr/>
        </p:nvSpPr>
        <p:spPr>
          <a:xfrm>
            <a:off x="5135705" y="6354372"/>
            <a:ext cx="2081019" cy="369332"/>
          </a:xfrm>
          <a:prstGeom prst="rect">
            <a:avLst/>
          </a:prstGeom>
          <a:noFill/>
        </p:spPr>
        <p:txBody>
          <a:bodyPr wrap="none" rtlCol="0">
            <a:spAutoFit/>
          </a:bodyPr>
          <a:lstStyle/>
          <a:p>
            <a:r>
              <a:rPr lang="en-US" dirty="0">
                <a:latin typeface="Avenir Book" panose="02000503020000020003" pitchFamily="2" charset="0"/>
              </a:rPr>
              <a:t>Data Quality (Bias)</a:t>
            </a:r>
          </a:p>
        </p:txBody>
      </p:sp>
      <p:cxnSp>
        <p:nvCxnSpPr>
          <p:cNvPr id="137" name="Straight Arrow Connector 136">
            <a:extLst>
              <a:ext uri="{FF2B5EF4-FFF2-40B4-BE49-F238E27FC236}">
                <a16:creationId xmlns:a16="http://schemas.microsoft.com/office/drawing/2014/main" id="{32379DE2-DE6C-6246-AB83-F1F746F311B9}"/>
              </a:ext>
            </a:extLst>
          </p:cNvPr>
          <p:cNvCxnSpPr>
            <a:cxnSpLocks/>
          </p:cNvCxnSpPr>
          <p:nvPr/>
        </p:nvCxnSpPr>
        <p:spPr>
          <a:xfrm flipV="1">
            <a:off x="3398520" y="284480"/>
            <a:ext cx="0" cy="5669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3BA93CD-92DB-AD42-A505-6505FF472D67}"/>
              </a:ext>
            </a:extLst>
          </p:cNvPr>
          <p:cNvCxnSpPr>
            <a:cxnSpLocks/>
          </p:cNvCxnSpPr>
          <p:nvPr/>
        </p:nvCxnSpPr>
        <p:spPr>
          <a:xfrm>
            <a:off x="3398520" y="5954468"/>
            <a:ext cx="5735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0E7475-7643-014C-9179-DE21443C4C87}"/>
              </a:ext>
            </a:extLst>
          </p:cNvPr>
          <p:cNvSpPr txBox="1"/>
          <p:nvPr/>
        </p:nvSpPr>
        <p:spPr>
          <a:xfrm>
            <a:off x="3096833" y="5692894"/>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143" name="TextBox 142">
            <a:extLst>
              <a:ext uri="{FF2B5EF4-FFF2-40B4-BE49-F238E27FC236}">
                <a16:creationId xmlns:a16="http://schemas.microsoft.com/office/drawing/2014/main" id="{7E863688-3CCE-4D42-8C47-449999E4676C}"/>
              </a:ext>
            </a:extLst>
          </p:cNvPr>
          <p:cNvSpPr txBox="1"/>
          <p:nvPr/>
        </p:nvSpPr>
        <p:spPr>
          <a:xfrm>
            <a:off x="2218308" y="368115"/>
            <a:ext cx="1297150" cy="369332"/>
          </a:xfrm>
          <a:prstGeom prst="rect">
            <a:avLst/>
          </a:prstGeom>
          <a:noFill/>
        </p:spPr>
        <p:txBody>
          <a:bodyPr wrap="none" rtlCol="0">
            <a:spAutoFit/>
          </a:bodyPr>
          <a:lstStyle/>
          <a:p>
            <a:r>
              <a:rPr lang="en-US" dirty="0">
                <a:latin typeface="Avenir Book" panose="02000503020000020003" pitchFamily="2" charset="0"/>
              </a:rPr>
              <a:t>Population</a:t>
            </a:r>
          </a:p>
        </p:txBody>
      </p:sp>
      <p:sp>
        <p:nvSpPr>
          <p:cNvPr id="144" name="TextBox 143">
            <a:extLst>
              <a:ext uri="{FF2B5EF4-FFF2-40B4-BE49-F238E27FC236}">
                <a16:creationId xmlns:a16="http://schemas.microsoft.com/office/drawing/2014/main" id="{D4A5C69C-D66D-A34B-B0DD-456EBFB56347}"/>
              </a:ext>
            </a:extLst>
          </p:cNvPr>
          <p:cNvSpPr txBox="1"/>
          <p:nvPr/>
        </p:nvSpPr>
        <p:spPr>
          <a:xfrm>
            <a:off x="3284455" y="5943046"/>
            <a:ext cx="603050" cy="369332"/>
          </a:xfrm>
          <a:prstGeom prst="rect">
            <a:avLst/>
          </a:prstGeom>
          <a:noFill/>
        </p:spPr>
        <p:txBody>
          <a:bodyPr wrap="none" rtlCol="0">
            <a:spAutoFit/>
          </a:bodyPr>
          <a:lstStyle/>
          <a:p>
            <a:r>
              <a:rPr lang="en-US" dirty="0">
                <a:latin typeface="Avenir Book" panose="02000503020000020003" pitchFamily="2" charset="0"/>
              </a:rPr>
              <a:t>Low</a:t>
            </a:r>
          </a:p>
        </p:txBody>
      </p:sp>
      <p:sp>
        <p:nvSpPr>
          <p:cNvPr id="145" name="TextBox 144">
            <a:extLst>
              <a:ext uri="{FF2B5EF4-FFF2-40B4-BE49-F238E27FC236}">
                <a16:creationId xmlns:a16="http://schemas.microsoft.com/office/drawing/2014/main" id="{E48812EC-2FB8-D243-B562-F9782A915E9A}"/>
              </a:ext>
            </a:extLst>
          </p:cNvPr>
          <p:cNvSpPr txBox="1"/>
          <p:nvPr/>
        </p:nvSpPr>
        <p:spPr>
          <a:xfrm>
            <a:off x="8339057" y="5943046"/>
            <a:ext cx="676788" cy="369332"/>
          </a:xfrm>
          <a:prstGeom prst="rect">
            <a:avLst/>
          </a:prstGeom>
          <a:noFill/>
        </p:spPr>
        <p:txBody>
          <a:bodyPr wrap="none" rtlCol="0">
            <a:spAutoFit/>
          </a:bodyPr>
          <a:lstStyle/>
          <a:p>
            <a:r>
              <a:rPr lang="en-US" dirty="0">
                <a:latin typeface="Avenir Book" panose="02000503020000020003" pitchFamily="2" charset="0"/>
              </a:rPr>
              <a:t>High</a:t>
            </a:r>
          </a:p>
        </p:txBody>
      </p:sp>
      <p:sp>
        <p:nvSpPr>
          <p:cNvPr id="146" name="TextBox 145">
            <a:extLst>
              <a:ext uri="{FF2B5EF4-FFF2-40B4-BE49-F238E27FC236}">
                <a16:creationId xmlns:a16="http://schemas.microsoft.com/office/drawing/2014/main" id="{48AEF73B-7ED3-EB43-A9CF-D8A91731AC78}"/>
              </a:ext>
            </a:extLst>
          </p:cNvPr>
          <p:cNvSpPr txBox="1"/>
          <p:nvPr/>
        </p:nvSpPr>
        <p:spPr>
          <a:xfrm>
            <a:off x="4175314" y="1723582"/>
            <a:ext cx="1080745" cy="369332"/>
          </a:xfrm>
          <a:prstGeom prst="rect">
            <a:avLst/>
          </a:prstGeom>
          <a:noFill/>
        </p:spPr>
        <p:txBody>
          <a:bodyPr wrap="none" rtlCol="0">
            <a:spAutoFit/>
          </a:bodyPr>
          <a:lstStyle/>
          <a:p>
            <a:r>
              <a:rPr lang="en-US" dirty="0">
                <a:latin typeface="Avenir Book" panose="02000503020000020003" pitchFamily="2" charset="0"/>
              </a:rPr>
              <a:t>Big Data</a:t>
            </a:r>
          </a:p>
        </p:txBody>
      </p:sp>
      <p:sp>
        <p:nvSpPr>
          <p:cNvPr id="147" name="TextBox 146">
            <a:extLst>
              <a:ext uri="{FF2B5EF4-FFF2-40B4-BE49-F238E27FC236}">
                <a16:creationId xmlns:a16="http://schemas.microsoft.com/office/drawing/2014/main" id="{8520C5CA-3E78-FE4C-B01E-499992AB7A70}"/>
              </a:ext>
            </a:extLst>
          </p:cNvPr>
          <p:cNvSpPr txBox="1"/>
          <p:nvPr/>
        </p:nvSpPr>
        <p:spPr>
          <a:xfrm>
            <a:off x="6416702" y="4470169"/>
            <a:ext cx="2226507" cy="369332"/>
          </a:xfrm>
          <a:prstGeom prst="rect">
            <a:avLst/>
          </a:prstGeom>
          <a:noFill/>
        </p:spPr>
        <p:txBody>
          <a:bodyPr wrap="none" rtlCol="0">
            <a:spAutoFit/>
          </a:bodyPr>
          <a:lstStyle/>
          <a:p>
            <a:r>
              <a:rPr lang="en-US" dirty="0">
                <a:latin typeface="Avenir Book" panose="02000503020000020003" pitchFamily="2" charset="0"/>
              </a:rPr>
              <a:t>Traditional Statistics</a:t>
            </a:r>
          </a:p>
        </p:txBody>
      </p:sp>
      <p:sp>
        <p:nvSpPr>
          <p:cNvPr id="148" name="TextBox 147">
            <a:extLst>
              <a:ext uri="{FF2B5EF4-FFF2-40B4-BE49-F238E27FC236}">
                <a16:creationId xmlns:a16="http://schemas.microsoft.com/office/drawing/2014/main" id="{FF4C6B00-8E30-004B-B8AD-D27BBAE38B87}"/>
              </a:ext>
            </a:extLst>
          </p:cNvPr>
          <p:cNvSpPr txBox="1"/>
          <p:nvPr/>
        </p:nvSpPr>
        <p:spPr>
          <a:xfrm>
            <a:off x="4047907" y="4470169"/>
            <a:ext cx="1338828" cy="369332"/>
          </a:xfrm>
          <a:prstGeom prst="rect">
            <a:avLst/>
          </a:prstGeom>
          <a:noFill/>
        </p:spPr>
        <p:txBody>
          <a:bodyPr wrap="none" rtlCol="0">
            <a:spAutoFit/>
          </a:bodyPr>
          <a:lstStyle/>
          <a:p>
            <a:r>
              <a:rPr lang="en-US" dirty="0">
                <a:latin typeface="Avenir Book" panose="02000503020000020003" pitchFamily="2" charset="0"/>
              </a:rPr>
              <a:t>DANGER!!!</a:t>
            </a:r>
          </a:p>
        </p:txBody>
      </p:sp>
      <p:sp>
        <p:nvSpPr>
          <p:cNvPr id="149" name="TextBox 148">
            <a:extLst>
              <a:ext uri="{FF2B5EF4-FFF2-40B4-BE49-F238E27FC236}">
                <a16:creationId xmlns:a16="http://schemas.microsoft.com/office/drawing/2014/main" id="{07E5616C-C66C-5240-90C2-DFB12FB67E8E}"/>
              </a:ext>
            </a:extLst>
          </p:cNvPr>
          <p:cNvSpPr txBox="1"/>
          <p:nvPr/>
        </p:nvSpPr>
        <p:spPr>
          <a:xfrm>
            <a:off x="6744965" y="1723582"/>
            <a:ext cx="1497526" cy="369332"/>
          </a:xfrm>
          <a:prstGeom prst="rect">
            <a:avLst/>
          </a:prstGeom>
          <a:noFill/>
        </p:spPr>
        <p:txBody>
          <a:bodyPr wrap="none" rtlCol="0">
            <a:spAutoFit/>
          </a:bodyPr>
          <a:lstStyle/>
          <a:p>
            <a:r>
              <a:rPr lang="en-US" dirty="0">
                <a:latin typeface="Avenir Book" panose="02000503020000020003" pitchFamily="2" charset="0"/>
              </a:rPr>
              <a:t>Not Feasible</a:t>
            </a:r>
          </a:p>
        </p:txBody>
      </p:sp>
    </p:spTree>
    <p:extLst>
      <p:ext uri="{BB962C8B-B14F-4D97-AF65-F5344CB8AC3E}">
        <p14:creationId xmlns:p14="http://schemas.microsoft.com/office/powerpoint/2010/main" val="160990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7171-B55C-F2F6-0A6B-D26081D63DC7}"/>
              </a:ext>
            </a:extLst>
          </p:cNvPr>
          <p:cNvSpPr>
            <a:spLocks noGrp="1"/>
          </p:cNvSpPr>
          <p:nvPr>
            <p:ph type="title"/>
          </p:nvPr>
        </p:nvSpPr>
        <p:spPr/>
        <p:txBody>
          <a:bodyPr/>
          <a:lstStyle/>
          <a:p>
            <a:r>
              <a:rPr lang="en-US" dirty="0"/>
              <a:t>Common citations</a:t>
            </a:r>
          </a:p>
        </p:txBody>
      </p:sp>
      <p:sp>
        <p:nvSpPr>
          <p:cNvPr id="8" name="TextBox 7">
            <a:extLst>
              <a:ext uri="{FF2B5EF4-FFF2-40B4-BE49-F238E27FC236}">
                <a16:creationId xmlns:a16="http://schemas.microsoft.com/office/drawing/2014/main" id="{01DCA31E-A6A7-A031-1CBE-E2B98A13B2EE}"/>
              </a:ext>
            </a:extLst>
          </p:cNvPr>
          <p:cNvSpPr txBox="1"/>
          <p:nvPr/>
        </p:nvSpPr>
        <p:spPr>
          <a:xfrm>
            <a:off x="838200" y="1567577"/>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
        <p:nvSpPr>
          <p:cNvPr id="11" name="TextBox 10">
            <a:extLst>
              <a:ext uri="{FF2B5EF4-FFF2-40B4-BE49-F238E27FC236}">
                <a16:creationId xmlns:a16="http://schemas.microsoft.com/office/drawing/2014/main" id="{6EA96ACB-7B5A-0E33-C728-3F727A3D06C6}"/>
              </a:ext>
            </a:extLst>
          </p:cNvPr>
          <p:cNvSpPr txBox="1"/>
          <p:nvPr/>
        </p:nvSpPr>
        <p:spPr>
          <a:xfrm>
            <a:off x="838200" y="181379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
        <p:nvSpPr>
          <p:cNvPr id="12" name="TextBox 11">
            <a:extLst>
              <a:ext uri="{FF2B5EF4-FFF2-40B4-BE49-F238E27FC236}">
                <a16:creationId xmlns:a16="http://schemas.microsoft.com/office/drawing/2014/main" id="{84218282-282C-6199-26C3-4611E5322EFD}"/>
              </a:ext>
            </a:extLst>
          </p:cNvPr>
          <p:cNvSpPr txBox="1"/>
          <p:nvPr/>
        </p:nvSpPr>
        <p:spPr>
          <a:xfrm>
            <a:off x="838200" y="206001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
        <p:nvSpPr>
          <p:cNvPr id="15" name="TextBox 14">
            <a:extLst>
              <a:ext uri="{FF2B5EF4-FFF2-40B4-BE49-F238E27FC236}">
                <a16:creationId xmlns:a16="http://schemas.microsoft.com/office/drawing/2014/main" id="{D1768F5F-4338-9665-E028-41D70AC4DB3E}"/>
              </a:ext>
            </a:extLst>
          </p:cNvPr>
          <p:cNvSpPr txBox="1"/>
          <p:nvPr/>
        </p:nvSpPr>
        <p:spPr>
          <a:xfrm>
            <a:off x="838200" y="2306240"/>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2"/>
              </a:rPr>
              <a:t>https://www.r-project.org/logo/</a:t>
            </a:r>
            <a:endParaRPr lang="en-US" sz="1000" u="sng" dirty="0">
              <a:solidFill>
                <a:srgbClr val="FFFFFF"/>
              </a:solidFill>
              <a:latin typeface="Avenir Book" panose="02000503020000020003" pitchFamily="2" charset="0"/>
              <a:hlinkClick r:id="rId3"/>
            </a:endParaRPr>
          </a:p>
        </p:txBody>
      </p:sp>
    </p:spTree>
    <p:extLst>
      <p:ext uri="{BB962C8B-B14F-4D97-AF65-F5344CB8AC3E}">
        <p14:creationId xmlns:p14="http://schemas.microsoft.com/office/powerpoint/2010/main" val="178909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4CD-9F02-E6B4-FA23-6B50602A55BF}"/>
              </a:ext>
            </a:extLst>
          </p:cNvPr>
          <p:cNvSpPr>
            <a:spLocks noGrp="1"/>
          </p:cNvSpPr>
          <p:nvPr>
            <p:ph type="title"/>
          </p:nvPr>
        </p:nvSpPr>
        <p:spPr/>
        <p:txBody>
          <a:bodyPr/>
          <a:lstStyle/>
          <a:p>
            <a:r>
              <a:rPr lang="en-US" dirty="0">
                <a:latin typeface="Univers" panose="020B0503020202020204" pitchFamily="34" charset="0"/>
              </a:rPr>
              <a:t>Branding</a:t>
            </a:r>
          </a:p>
        </p:txBody>
      </p:sp>
      <p:sp>
        <p:nvSpPr>
          <p:cNvPr id="4" name="Content Placeholder 3">
            <a:extLst>
              <a:ext uri="{FF2B5EF4-FFF2-40B4-BE49-F238E27FC236}">
                <a16:creationId xmlns:a16="http://schemas.microsoft.com/office/drawing/2014/main" id="{CB16BB89-4498-1CCE-200D-32A27DB4068F}"/>
              </a:ext>
            </a:extLst>
          </p:cNvPr>
          <p:cNvSpPr>
            <a:spLocks noGrp="1"/>
          </p:cNvSpPr>
          <p:nvPr>
            <p:ph sz="half" idx="1"/>
          </p:nvPr>
        </p:nvSpPr>
        <p:spPr/>
        <p:txBody>
          <a:bodyPr>
            <a:normAutofit/>
          </a:bodyPr>
          <a:lstStyle/>
          <a:p>
            <a:pPr marL="0" indent="0">
              <a:buNone/>
            </a:pPr>
            <a:r>
              <a:rPr lang="en-US" dirty="0"/>
              <a:t>Orange and Blue fonts</a:t>
            </a:r>
          </a:p>
          <a:p>
            <a:pPr marL="0" indent="0">
              <a:buNone/>
            </a:pPr>
            <a:endParaRPr lang="en-US" dirty="0">
              <a:solidFill>
                <a:srgbClr val="0A0A0A"/>
              </a:solidFill>
              <a:latin typeface="Billion Dreams" panose="02000600000000000000" pitchFamily="2" charset="0"/>
            </a:endParaRPr>
          </a:p>
          <a:p>
            <a:pPr marL="0" indent="0">
              <a:buNone/>
            </a:pPr>
            <a:r>
              <a:rPr lang="en-US" dirty="0">
                <a:solidFill>
                  <a:srgbClr val="0A0A0A"/>
                </a:solidFill>
                <a:latin typeface="Billion Dreams" panose="02000600000000000000" pitchFamily="2" charset="0"/>
              </a:rPr>
              <a:t>Billion Dreams</a:t>
            </a:r>
          </a:p>
          <a:p>
            <a:pPr marL="0" indent="0">
              <a:buNone/>
            </a:pPr>
            <a:r>
              <a:rPr lang="en-US" dirty="0">
                <a:solidFill>
                  <a:srgbClr val="0A0A0A"/>
                </a:solidFill>
                <a:latin typeface="Franklin Gothic Medium" panose="020B0603020102020204" pitchFamily="34" charset="0"/>
              </a:rPr>
              <a:t>Franklin Gothic</a:t>
            </a:r>
          </a:p>
          <a:p>
            <a:pPr marL="0" indent="0">
              <a:buNone/>
            </a:pPr>
            <a:r>
              <a:rPr lang="en-US" dirty="0">
                <a:solidFill>
                  <a:srgbClr val="0A0A0A"/>
                </a:solidFill>
                <a:latin typeface="Georgia" panose="02040502050405020303" pitchFamily="18" charset="0"/>
              </a:rPr>
              <a:t>Georgia</a:t>
            </a:r>
          </a:p>
        </p:txBody>
      </p:sp>
      <p:sp>
        <p:nvSpPr>
          <p:cNvPr id="5" name="Content Placeholder 4">
            <a:extLst>
              <a:ext uri="{FF2B5EF4-FFF2-40B4-BE49-F238E27FC236}">
                <a16:creationId xmlns:a16="http://schemas.microsoft.com/office/drawing/2014/main" id="{FF07C219-FA42-7AFB-352B-BF02F5A003A5}"/>
              </a:ext>
            </a:extLst>
          </p:cNvPr>
          <p:cNvSpPr>
            <a:spLocks noGrp="1"/>
          </p:cNvSpPr>
          <p:nvPr>
            <p:ph sz="half" idx="2"/>
          </p:nvPr>
        </p:nvSpPr>
        <p:spPr/>
        <p:txBody>
          <a:bodyPr>
            <a:normAutofit/>
          </a:bodyPr>
          <a:lstStyle/>
          <a:p>
            <a:pPr marL="0" indent="0">
              <a:buNone/>
            </a:pPr>
            <a:r>
              <a:rPr lang="en-US" dirty="0">
                <a:latin typeface="Univers" panose="020B0503020202020204" pitchFamily="34" charset="0"/>
              </a:rPr>
              <a:t>UTHealth Colors</a:t>
            </a:r>
          </a:p>
          <a:p>
            <a:pPr marL="0" indent="0">
              <a:buNone/>
            </a:pPr>
            <a:r>
              <a:rPr lang="en-US" sz="2000" dirty="0">
                <a:latin typeface="Univers" panose="020B0503020202020204" pitchFamily="34" charset="0"/>
              </a:rPr>
              <a:t>Primary</a:t>
            </a:r>
          </a:p>
          <a:p>
            <a:pPr marL="457200" indent="-457200">
              <a:buFont typeface="+mj-lt"/>
              <a:buAutoNum type="arabicPeriod"/>
            </a:pPr>
            <a:r>
              <a:rPr lang="en-US" sz="2000" dirty="0">
                <a:solidFill>
                  <a:srgbClr val="FA4514"/>
                </a:solidFill>
                <a:latin typeface="Univers" panose="020B0503020202020204" pitchFamily="34" charset="0"/>
              </a:rPr>
              <a:t>Core orange</a:t>
            </a:r>
          </a:p>
          <a:p>
            <a:pPr marL="457200" indent="-457200">
              <a:buFont typeface="+mj-lt"/>
              <a:buAutoNum type="arabicPeriod"/>
            </a:pPr>
            <a:r>
              <a:rPr lang="en-US" sz="2000" dirty="0">
                <a:solidFill>
                  <a:srgbClr val="0020A3"/>
                </a:solidFill>
                <a:latin typeface="Univers" panose="020B0503020202020204" pitchFamily="34" charset="0"/>
              </a:rPr>
              <a:t>Core blue</a:t>
            </a:r>
          </a:p>
        </p:txBody>
      </p:sp>
    </p:spTree>
    <p:extLst>
      <p:ext uri="{BB962C8B-B14F-4D97-AF65-F5344CB8AC3E}">
        <p14:creationId xmlns:p14="http://schemas.microsoft.com/office/powerpoint/2010/main" val="308650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5A0D96-AC25-317E-5553-031A7E3356ED}"/>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7" name="Table 7">
            <a:extLst>
              <a:ext uri="{FF2B5EF4-FFF2-40B4-BE49-F238E27FC236}">
                <a16:creationId xmlns:a16="http://schemas.microsoft.com/office/drawing/2014/main" id="{0E4A2B96-61A6-33D9-799C-518FDC85892A}"/>
              </a:ext>
            </a:extLst>
          </p:cNvPr>
          <p:cNvGraphicFramePr>
            <a:graphicFrameLocks noGrp="1"/>
          </p:cNvGraphicFramePr>
          <p:nvPr>
            <p:extLst>
              <p:ext uri="{D42A27DB-BD31-4B8C-83A1-F6EECF244321}">
                <p14:modId xmlns:p14="http://schemas.microsoft.com/office/powerpoint/2010/main" val="3357247150"/>
              </p:ext>
            </p:extLst>
          </p:nvPr>
        </p:nvGraphicFramePr>
        <p:xfrm>
          <a:off x="389218" y="1823937"/>
          <a:ext cx="2993457" cy="1619452"/>
        </p:xfrm>
        <a:graphic>
          <a:graphicData uri="http://schemas.openxmlformats.org/drawingml/2006/table">
            <a:tbl>
              <a:tblPr firstRow="1" bandRow="1">
                <a:tableStyleId>{5940675A-B579-460E-94D1-54222C63F5DA}</a:tableStyleId>
              </a:tblPr>
              <a:tblGrid>
                <a:gridCol w="997819">
                  <a:extLst>
                    <a:ext uri="{9D8B030D-6E8A-4147-A177-3AD203B41FA5}">
                      <a16:colId xmlns:a16="http://schemas.microsoft.com/office/drawing/2014/main" val="3834768918"/>
                    </a:ext>
                  </a:extLst>
                </a:gridCol>
                <a:gridCol w="997819">
                  <a:extLst>
                    <a:ext uri="{9D8B030D-6E8A-4147-A177-3AD203B41FA5}">
                      <a16:colId xmlns:a16="http://schemas.microsoft.com/office/drawing/2014/main" val="925080378"/>
                    </a:ext>
                  </a:extLst>
                </a:gridCol>
                <a:gridCol w="997819">
                  <a:extLst>
                    <a:ext uri="{9D8B030D-6E8A-4147-A177-3AD203B41FA5}">
                      <a16:colId xmlns:a16="http://schemas.microsoft.com/office/drawing/2014/main" val="596868706"/>
                    </a:ext>
                  </a:extLst>
                </a:gridCol>
              </a:tblGrid>
              <a:tr h="404863">
                <a:tc>
                  <a:txBody>
                    <a:bodyPr/>
                    <a:lstStyle/>
                    <a:p>
                      <a:pPr algn="ctr"/>
                      <a:r>
                        <a:rPr lang="en-US" dirty="0">
                          <a:solidFill>
                            <a:schemeClr val="bg1"/>
                          </a:solidFill>
                          <a:latin typeface="Univers" panose="020B0503020202020204" pitchFamily="34" charset="0"/>
                        </a:rPr>
                        <a:t>X</a:t>
                      </a:r>
                    </a:p>
                  </a:txBody>
                  <a:tcPr>
                    <a:solidFill>
                      <a:srgbClr val="AE6041"/>
                    </a:solidFill>
                  </a:tcPr>
                </a:tc>
                <a:tc>
                  <a:txBody>
                    <a:bodyPr/>
                    <a:lstStyle/>
                    <a:p>
                      <a:pPr algn="ctr"/>
                      <a:r>
                        <a:rPr lang="en-US" dirty="0">
                          <a:solidFill>
                            <a:schemeClr val="bg1"/>
                          </a:solidFill>
                          <a:latin typeface="Univers" panose="020B0503020202020204" pitchFamily="34" charset="0"/>
                        </a:rPr>
                        <a:t>Y</a:t>
                      </a:r>
                    </a:p>
                  </a:txBody>
                  <a:tcPr>
                    <a:solidFill>
                      <a:srgbClr val="AE6041"/>
                    </a:solidFill>
                  </a:tcPr>
                </a:tc>
                <a:tc>
                  <a:txBody>
                    <a:bodyPr/>
                    <a:lstStyle/>
                    <a:p>
                      <a:pPr algn="ctr"/>
                      <a:r>
                        <a:rPr lang="en-US" dirty="0">
                          <a:solidFill>
                            <a:schemeClr val="bg1"/>
                          </a:solidFill>
                          <a:latin typeface="Univers" panose="020B0503020202020204" pitchFamily="34" charset="0"/>
                        </a:rPr>
                        <a:t>Z</a:t>
                      </a:r>
                    </a:p>
                  </a:txBody>
                  <a:tcPr>
                    <a:solidFill>
                      <a:srgbClr val="AE6041"/>
                    </a:solidFill>
                  </a:tcPr>
                </a:tc>
                <a:extLst>
                  <a:ext uri="{0D108BD9-81ED-4DB2-BD59-A6C34878D82A}">
                    <a16:rowId xmlns:a16="http://schemas.microsoft.com/office/drawing/2014/main" val="2570020173"/>
                  </a:ext>
                </a:extLst>
              </a:tr>
              <a:tr h="404863">
                <a:tc>
                  <a:txBody>
                    <a:bodyPr/>
                    <a:lstStyle/>
                    <a:p>
                      <a:pPr algn="ctr"/>
                      <a:r>
                        <a:rPr lang="en-US" dirty="0">
                          <a:latin typeface="Univers" panose="020B0503020202020204" pitchFamily="34" charset="0"/>
                        </a:rPr>
                        <a:t>1</a:t>
                      </a:r>
                    </a:p>
                  </a:txBody>
                  <a:tcPr/>
                </a:tc>
                <a:tc>
                  <a:txBody>
                    <a:bodyPr/>
                    <a:lstStyle/>
                    <a:p>
                      <a:pPr algn="ctr"/>
                      <a:r>
                        <a:rPr lang="en-US" dirty="0">
                          <a:latin typeface="Univers" panose="020B0503020202020204" pitchFamily="34" charset="0"/>
                        </a:rPr>
                        <a:t>A</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172202554"/>
                  </a:ext>
                </a:extLst>
              </a:tr>
              <a:tr h="404863">
                <a:tc>
                  <a:txBody>
                    <a:bodyPr/>
                    <a:lstStyle/>
                    <a:p>
                      <a:pPr algn="ctr"/>
                      <a:r>
                        <a:rPr lang="en-US" dirty="0">
                          <a:latin typeface="Univers" panose="020B0503020202020204" pitchFamily="34" charset="0"/>
                        </a:rPr>
                        <a:t>2</a:t>
                      </a:r>
                    </a:p>
                  </a:txBody>
                  <a:tcPr/>
                </a:tc>
                <a:tc>
                  <a:txBody>
                    <a:bodyPr/>
                    <a:lstStyle/>
                    <a:p>
                      <a:pPr algn="ctr"/>
                      <a:r>
                        <a:rPr lang="en-US" dirty="0">
                          <a:latin typeface="Univers" panose="020B0503020202020204" pitchFamily="34" charset="0"/>
                        </a:rPr>
                        <a:t>B</a:t>
                      </a:r>
                    </a:p>
                  </a:txBody>
                  <a:tcPr/>
                </a:tc>
                <a:tc>
                  <a:txBody>
                    <a:bodyPr/>
                    <a:lstStyle/>
                    <a:p>
                      <a:pPr algn="ctr"/>
                      <a:r>
                        <a:rPr lang="en-US" dirty="0">
                          <a:latin typeface="Univers" panose="020B0503020202020204" pitchFamily="34" charset="0"/>
                        </a:rPr>
                        <a:t>0</a:t>
                      </a:r>
                    </a:p>
                  </a:txBody>
                  <a:tcPr/>
                </a:tc>
                <a:extLst>
                  <a:ext uri="{0D108BD9-81ED-4DB2-BD59-A6C34878D82A}">
                    <a16:rowId xmlns:a16="http://schemas.microsoft.com/office/drawing/2014/main" val="2762999843"/>
                  </a:ext>
                </a:extLst>
              </a:tr>
              <a:tr h="404863">
                <a:tc>
                  <a:txBody>
                    <a:bodyPr/>
                    <a:lstStyle/>
                    <a:p>
                      <a:pPr algn="ctr"/>
                      <a:r>
                        <a:rPr lang="en-US" dirty="0">
                          <a:latin typeface="Univers" panose="020B0503020202020204" pitchFamily="34" charset="0"/>
                        </a:rPr>
                        <a:t>3</a:t>
                      </a:r>
                    </a:p>
                  </a:txBody>
                  <a:tcPr/>
                </a:tc>
                <a:tc>
                  <a:txBody>
                    <a:bodyPr/>
                    <a:lstStyle/>
                    <a:p>
                      <a:pPr algn="ctr"/>
                      <a:r>
                        <a:rPr lang="en-US" dirty="0">
                          <a:latin typeface="Univers" panose="020B0503020202020204" pitchFamily="34" charset="0"/>
                        </a:rPr>
                        <a:t>C</a:t>
                      </a:r>
                    </a:p>
                  </a:txBody>
                  <a:tcPr/>
                </a:tc>
                <a:tc>
                  <a:txBody>
                    <a:bodyPr/>
                    <a:lstStyle/>
                    <a:p>
                      <a:pPr algn="ctr"/>
                      <a:r>
                        <a:rPr lang="en-US" dirty="0">
                          <a:latin typeface="Univers" panose="020B0503020202020204" pitchFamily="34" charset="0"/>
                        </a:rPr>
                        <a:t>1</a:t>
                      </a:r>
                    </a:p>
                  </a:txBody>
                  <a:tcPr/>
                </a:tc>
                <a:extLst>
                  <a:ext uri="{0D108BD9-81ED-4DB2-BD59-A6C34878D82A}">
                    <a16:rowId xmlns:a16="http://schemas.microsoft.com/office/drawing/2014/main" val="3711178633"/>
                  </a:ext>
                </a:extLst>
              </a:tr>
            </a:tbl>
          </a:graphicData>
        </a:graphic>
      </p:graphicFrame>
      <p:grpSp>
        <p:nvGrpSpPr>
          <p:cNvPr id="28" name="Group 27">
            <a:extLst>
              <a:ext uri="{FF2B5EF4-FFF2-40B4-BE49-F238E27FC236}">
                <a16:creationId xmlns:a16="http://schemas.microsoft.com/office/drawing/2014/main" id="{4C3311D1-2A9F-4445-A4BA-20A2AFEC6EA3}"/>
              </a:ext>
            </a:extLst>
          </p:cNvPr>
          <p:cNvGrpSpPr/>
          <p:nvPr/>
        </p:nvGrpSpPr>
        <p:grpSpPr>
          <a:xfrm>
            <a:off x="104773" y="852488"/>
            <a:ext cx="3562350" cy="5153025"/>
            <a:chOff x="104773" y="852488"/>
            <a:chExt cx="3562350" cy="5153025"/>
          </a:xfrm>
        </p:grpSpPr>
        <p:sp>
          <p:nvSpPr>
            <p:cNvPr id="11" name="Oval 10">
              <a:extLst>
                <a:ext uri="{FF2B5EF4-FFF2-40B4-BE49-F238E27FC236}">
                  <a16:creationId xmlns:a16="http://schemas.microsoft.com/office/drawing/2014/main" id="{0193ED7F-F6C3-70FE-EAA8-19376671B5E8}"/>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2" name="Delay 11">
              <a:extLst>
                <a:ext uri="{FF2B5EF4-FFF2-40B4-BE49-F238E27FC236}">
                  <a16:creationId xmlns:a16="http://schemas.microsoft.com/office/drawing/2014/main" id="{10B92A8F-2BAF-303A-7C26-53BBA2528D03}"/>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ABCF7781-ED63-6D17-4D6C-85F6E2406A42}"/>
                </a:ext>
              </a:extLst>
            </p:cNvPr>
            <p:cNvSpPr txBox="1"/>
            <p:nvPr/>
          </p:nvSpPr>
          <p:spPr>
            <a:xfrm>
              <a:off x="1349583" y="486063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7" name="Group 26">
            <a:extLst>
              <a:ext uri="{FF2B5EF4-FFF2-40B4-BE49-F238E27FC236}">
                <a16:creationId xmlns:a16="http://schemas.microsoft.com/office/drawing/2014/main" id="{004BA762-194D-C849-C86C-0844AEC35945}"/>
              </a:ext>
            </a:extLst>
          </p:cNvPr>
          <p:cNvGrpSpPr/>
          <p:nvPr/>
        </p:nvGrpSpPr>
        <p:grpSpPr>
          <a:xfrm>
            <a:off x="4314825" y="852488"/>
            <a:ext cx="3562350" cy="5150345"/>
            <a:chOff x="4314825" y="852488"/>
            <a:chExt cx="3562350" cy="5150345"/>
          </a:xfrm>
        </p:grpSpPr>
        <p:grpSp>
          <p:nvGrpSpPr>
            <p:cNvPr id="15" name="Group 14">
              <a:extLst>
                <a:ext uri="{FF2B5EF4-FFF2-40B4-BE49-F238E27FC236}">
                  <a16:creationId xmlns:a16="http://schemas.microsoft.com/office/drawing/2014/main" id="{BC38CA91-1A8E-AE88-8F36-C843EE672A97}"/>
                </a:ext>
              </a:extLst>
            </p:cNvPr>
            <p:cNvGrpSpPr/>
            <p:nvPr/>
          </p:nvGrpSpPr>
          <p:grpSpPr>
            <a:xfrm>
              <a:off x="4314825" y="852488"/>
              <a:ext cx="3562350" cy="5150345"/>
              <a:chOff x="4314825" y="852488"/>
              <a:chExt cx="3562350" cy="5150345"/>
            </a:xfrm>
          </p:grpSpPr>
          <p:sp>
            <p:nvSpPr>
              <p:cNvPr id="16" name="Oval 15">
                <a:extLst>
                  <a:ext uri="{FF2B5EF4-FFF2-40B4-BE49-F238E27FC236}">
                    <a16:creationId xmlns:a16="http://schemas.microsoft.com/office/drawing/2014/main" id="{B017DF98-C59B-2A92-CB5E-3A736201126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18" name="Delay 17">
                <a:extLst>
                  <a:ext uri="{FF2B5EF4-FFF2-40B4-BE49-F238E27FC236}">
                    <a16:creationId xmlns:a16="http://schemas.microsoft.com/office/drawing/2014/main" id="{6513535B-A759-3F40-3E08-2EDA906007C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TextBox 18">
                <a:extLst>
                  <a:ext uri="{FF2B5EF4-FFF2-40B4-BE49-F238E27FC236}">
                    <a16:creationId xmlns:a16="http://schemas.microsoft.com/office/drawing/2014/main" id="{BD1EE8EE-D388-6F84-9FEF-6D14E46ABCD3}"/>
                  </a:ext>
                </a:extLst>
              </p:cNvPr>
              <p:cNvSpPr txBox="1"/>
              <p:nvPr/>
            </p:nvSpPr>
            <p:spPr>
              <a:xfrm>
                <a:off x="5222066" y="4860635"/>
                <a:ext cx="177644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1" name="Graphic 20" descr="Normal Distribution with solid fill">
              <a:extLst>
                <a:ext uri="{FF2B5EF4-FFF2-40B4-BE49-F238E27FC236}">
                  <a16:creationId xmlns:a16="http://schemas.microsoft.com/office/drawing/2014/main" id="{43A777F9-19B4-D85C-88AB-AB1AD814D8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3556" y="1136934"/>
              <a:ext cx="2993457" cy="2993457"/>
            </a:xfrm>
            <a:prstGeom prst="rect">
              <a:avLst/>
            </a:prstGeom>
          </p:spPr>
        </p:pic>
      </p:grpSp>
    </p:spTree>
    <p:extLst>
      <p:ext uri="{BB962C8B-B14F-4D97-AF65-F5344CB8AC3E}">
        <p14:creationId xmlns:p14="http://schemas.microsoft.com/office/powerpoint/2010/main" val="89025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647F77B-7210-DA45-AF0C-38AEA9171ABB}"/>
              </a:ext>
            </a:extLst>
          </p:cNvPr>
          <p:cNvGrpSpPr/>
          <p:nvPr/>
        </p:nvGrpSpPr>
        <p:grpSpPr>
          <a:xfrm>
            <a:off x="352168" y="1200666"/>
            <a:ext cx="11487665" cy="4456669"/>
            <a:chOff x="383059" y="877330"/>
            <a:chExt cx="11487665" cy="4456669"/>
          </a:xfrm>
        </p:grpSpPr>
        <p:sp>
          <p:nvSpPr>
            <p:cNvPr id="2" name="Rounded Rectangle 1">
              <a:extLst>
                <a:ext uri="{FF2B5EF4-FFF2-40B4-BE49-F238E27FC236}">
                  <a16:creationId xmlns:a16="http://schemas.microsoft.com/office/drawing/2014/main" id="{CDF3C7EE-AFB4-344D-839D-39022451D21B}"/>
                </a:ext>
              </a:extLst>
            </p:cNvPr>
            <p:cNvSpPr/>
            <p:nvPr/>
          </p:nvSpPr>
          <p:spPr>
            <a:xfrm>
              <a:off x="383059" y="87733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Description</a:t>
              </a:r>
            </a:p>
          </p:txBody>
        </p:sp>
        <p:sp>
          <p:nvSpPr>
            <p:cNvPr id="3" name="Rounded Rectangle 2">
              <a:extLst>
                <a:ext uri="{FF2B5EF4-FFF2-40B4-BE49-F238E27FC236}">
                  <a16:creationId xmlns:a16="http://schemas.microsoft.com/office/drawing/2014/main" id="{51F3C831-2F27-EB49-8D21-85BE20287E7B}"/>
                </a:ext>
              </a:extLst>
            </p:cNvPr>
            <p:cNvSpPr/>
            <p:nvPr/>
          </p:nvSpPr>
          <p:spPr>
            <a:xfrm>
              <a:off x="3658011" y="2228335"/>
              <a:ext cx="4937760"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Association/Prediction</a:t>
              </a:r>
            </a:p>
          </p:txBody>
        </p:sp>
        <p:sp>
          <p:nvSpPr>
            <p:cNvPr id="4" name="Rounded Rectangle 3">
              <a:extLst>
                <a:ext uri="{FF2B5EF4-FFF2-40B4-BE49-F238E27FC236}">
                  <a16:creationId xmlns:a16="http://schemas.microsoft.com/office/drawing/2014/main" id="{30DFF5F6-EEE1-0C41-B6B3-C5B433001736}"/>
                </a:ext>
              </a:extLst>
            </p:cNvPr>
            <p:cNvSpPr/>
            <p:nvPr/>
          </p:nvSpPr>
          <p:spPr>
            <a:xfrm>
              <a:off x="7063945" y="3579340"/>
              <a:ext cx="4806779" cy="175465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venir Book" panose="02000503020000020003" pitchFamily="2" charset="0"/>
                </a:rPr>
                <a:t>Explanation</a:t>
              </a:r>
            </a:p>
          </p:txBody>
        </p:sp>
      </p:grpSp>
    </p:spTree>
    <p:extLst>
      <p:ext uri="{BB962C8B-B14F-4D97-AF65-F5344CB8AC3E}">
        <p14:creationId xmlns:p14="http://schemas.microsoft.com/office/powerpoint/2010/main" val="392002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3942036556"/>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E39AD7-01B3-454C-B2FF-DFAAEF05D6BB}">
  <ds:schemaRefs>
    <ds:schemaRef ds:uri="http://schemas.microsoft.com/sharepoint/v3/contenttype/forms"/>
  </ds:schemaRefs>
</ds:datastoreItem>
</file>

<file path=customXml/itemProps2.xml><?xml version="1.0" encoding="utf-8"?>
<ds:datastoreItem xmlns:ds="http://schemas.openxmlformats.org/officeDocument/2006/customXml" ds:itemID="{1835AEDE-D479-4854-9FAC-DA4BCAB5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5930</TotalTime>
  <Words>1799</Words>
  <Application>Microsoft Macintosh PowerPoint</Application>
  <PresentationFormat>Widescreen</PresentationFormat>
  <Paragraphs>430</Paragraphs>
  <Slides>31</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Avenir Book</vt:lpstr>
      <vt:lpstr>Billion Dreams</vt:lpstr>
      <vt:lpstr>Calibri</vt:lpstr>
      <vt:lpstr>Crimson Pro Medium</vt:lpstr>
      <vt:lpstr>Franklin Gothic Medium</vt:lpstr>
      <vt:lpstr>Garamond</vt:lpstr>
      <vt:lpstr>Georgia</vt:lpstr>
      <vt:lpstr>Helvetica</vt:lpstr>
      <vt:lpstr>Times New Roman</vt:lpstr>
      <vt:lpstr>Univers</vt:lpstr>
      <vt:lpstr>Office Theme</vt:lpstr>
      <vt:lpstr>PowerPoint Presentation</vt:lpstr>
      <vt:lpstr>PowerPoint Presentation</vt:lpstr>
      <vt:lpstr>Branding</vt:lpstr>
      <vt:lpstr>Branding</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Chi-square test for 2x2 tables</vt:lpstr>
      <vt:lpstr>Sample size/quality matrix </vt:lpstr>
      <vt:lpstr>Common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Cannell, Michael B</dc:creator>
  <cp:lastModifiedBy>Cannell, Michael B</cp:lastModifiedBy>
  <cp:revision>19</cp:revision>
  <dcterms:created xsi:type="dcterms:W3CDTF">2020-11-06T20:33:30Z</dcterms:created>
  <dcterms:modified xsi:type="dcterms:W3CDTF">2022-09-27T11:02:53Z</dcterms:modified>
</cp:coreProperties>
</file>