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240_B08F32E4.xml" ContentType="application/vnd.ms-powerpoint.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218_FC50C961.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modernComment_136_BA51DBDF.xml" ContentType="application/vnd.ms-powerpoint.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modernComment_21E_14394E4A.xml" ContentType="application/vnd.ms-powerpoint.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8.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69.xml" ContentType="application/vnd.openxmlformats-officedocument.presentationml.notesSlide+xml"/>
  <Override PartName="/ppt/comments/modernComment_21B_5A91EDC3.xml" ContentType="application/vnd.ms-powerpoint.comments+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7"/>
  </p:notesMasterIdLst>
  <p:sldIdLst>
    <p:sldId id="598" r:id="rId5"/>
    <p:sldId id="553" r:id="rId6"/>
    <p:sldId id="305" r:id="rId7"/>
    <p:sldId id="304" r:id="rId8"/>
    <p:sldId id="554" r:id="rId9"/>
    <p:sldId id="272" r:id="rId10"/>
    <p:sldId id="555" r:id="rId11"/>
    <p:sldId id="556" r:id="rId12"/>
    <p:sldId id="557" r:id="rId13"/>
    <p:sldId id="508" r:id="rId14"/>
    <p:sldId id="265" r:id="rId15"/>
    <p:sldId id="274" r:id="rId16"/>
    <p:sldId id="275" r:id="rId17"/>
    <p:sldId id="503" r:id="rId18"/>
    <p:sldId id="504" r:id="rId19"/>
    <p:sldId id="505" r:id="rId20"/>
    <p:sldId id="560" r:id="rId21"/>
    <p:sldId id="566" r:id="rId22"/>
    <p:sldId id="567" r:id="rId23"/>
    <p:sldId id="512" r:id="rId24"/>
    <p:sldId id="516" r:id="rId25"/>
    <p:sldId id="517" r:id="rId26"/>
    <p:sldId id="568" r:id="rId27"/>
    <p:sldId id="569" r:id="rId28"/>
    <p:sldId id="524" r:id="rId29"/>
    <p:sldId id="514" r:id="rId30"/>
    <p:sldId id="513" r:id="rId31"/>
    <p:sldId id="471" r:id="rId32"/>
    <p:sldId id="563" r:id="rId33"/>
    <p:sldId id="571" r:id="rId34"/>
    <p:sldId id="572" r:id="rId35"/>
    <p:sldId id="573" r:id="rId36"/>
    <p:sldId id="523" r:id="rId37"/>
    <p:sldId id="525" r:id="rId38"/>
    <p:sldId id="526" r:id="rId39"/>
    <p:sldId id="529" r:id="rId40"/>
    <p:sldId id="530" r:id="rId41"/>
    <p:sldId id="528" r:id="rId42"/>
    <p:sldId id="531" r:id="rId43"/>
    <p:sldId id="532" r:id="rId44"/>
    <p:sldId id="533" r:id="rId45"/>
    <p:sldId id="534" r:id="rId46"/>
    <p:sldId id="535" r:id="rId47"/>
    <p:sldId id="578" r:id="rId48"/>
    <p:sldId id="537" r:id="rId49"/>
    <p:sldId id="575" r:id="rId50"/>
    <p:sldId id="574" r:id="rId51"/>
    <p:sldId id="576" r:id="rId52"/>
    <p:sldId id="581" r:id="rId53"/>
    <p:sldId id="260" r:id="rId54"/>
    <p:sldId id="536" r:id="rId55"/>
    <p:sldId id="538" r:id="rId56"/>
    <p:sldId id="579" r:id="rId57"/>
    <p:sldId id="580" r:id="rId58"/>
    <p:sldId id="583" r:id="rId59"/>
    <p:sldId id="584" r:id="rId60"/>
    <p:sldId id="541" r:id="rId61"/>
    <p:sldId id="310" r:id="rId62"/>
    <p:sldId id="544" r:id="rId63"/>
    <p:sldId id="542" r:id="rId64"/>
    <p:sldId id="586" r:id="rId65"/>
    <p:sldId id="587" r:id="rId66"/>
    <p:sldId id="588" r:id="rId67"/>
    <p:sldId id="589" r:id="rId68"/>
    <p:sldId id="590" r:id="rId69"/>
    <p:sldId id="591" r:id="rId70"/>
    <p:sldId id="592" r:id="rId71"/>
    <p:sldId id="546" r:id="rId72"/>
    <p:sldId id="545" r:id="rId73"/>
    <p:sldId id="593" r:id="rId74"/>
    <p:sldId id="594" r:id="rId75"/>
    <p:sldId id="595" r:id="rId76"/>
    <p:sldId id="596" r:id="rId77"/>
    <p:sldId id="597" r:id="rId78"/>
    <p:sldId id="599" r:id="rId79"/>
    <p:sldId id="547" r:id="rId80"/>
    <p:sldId id="551" r:id="rId81"/>
    <p:sldId id="552" r:id="rId82"/>
    <p:sldId id="548" r:id="rId83"/>
    <p:sldId id="539" r:id="rId84"/>
    <p:sldId id="510" r:id="rId85"/>
    <p:sldId id="31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05B4B-1BC8-9949-BF87-1A4FA10F069C}" v="6" dt="2022-09-26T20:43:29.018"/>
    <p1510:client id="{D368E283-4096-DF4C-9559-24829677D214}" v="1" dt="2022-09-27T11:02:56.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95"/>
    <p:restoredTop sz="62449"/>
  </p:normalViewPr>
  <p:slideViewPr>
    <p:cSldViewPr snapToGrid="0" snapToObjects="1">
      <p:cViewPr varScale="1">
        <p:scale>
          <a:sx n="77" d="100"/>
          <a:sy n="77" d="100"/>
        </p:scale>
        <p:origin x="2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D368E283-4096-DF4C-9559-24829677D214}"/>
    <pc:docChg chg="custSel modSld">
      <pc:chgData name="Cannell, Michael B" userId="df291291-9ac9-42c2-a976-062f6e2ad9da" providerId="ADAL" clId="{D368E283-4096-DF4C-9559-24829677D214}" dt="2022-09-27T11:03:00.162" v="15" actId="1076"/>
      <pc:docMkLst>
        <pc:docMk/>
      </pc:docMkLst>
      <pc:sldChg chg="addSp delSp modSp mod">
        <pc:chgData name="Cannell, Michael B" userId="df291291-9ac9-42c2-a976-062f6e2ad9da" providerId="ADAL" clId="{D368E283-4096-DF4C-9559-24829677D214}" dt="2022-09-27T11:03:00.162" v="15" actId="1076"/>
        <pc:sldMkLst>
          <pc:docMk/>
          <pc:sldMk cId="0" sldId="260"/>
        </pc:sldMkLst>
        <pc:spChg chg="add mod">
          <ac:chgData name="Cannell, Michael B" userId="df291291-9ac9-42c2-a976-062f6e2ad9da" providerId="ADAL" clId="{D368E283-4096-DF4C-9559-24829677D214}" dt="2022-09-27T11:03:00.162" v="15" actId="1076"/>
          <ac:spMkLst>
            <pc:docMk/>
            <pc:sldMk cId="0" sldId="260"/>
            <ac:spMk id="2" creationId="{6D1B37FB-73AB-8C84-1A4B-1BBB864C8B40}"/>
          </ac:spMkLst>
        </pc:spChg>
        <pc:spChg chg="del mod">
          <ac:chgData name="Cannell, Michael B" userId="df291291-9ac9-42c2-a976-062f6e2ad9da" providerId="ADAL" clId="{D368E283-4096-DF4C-9559-24829677D214}" dt="2022-09-27T11:02:55.698" v="13" actId="478"/>
          <ac:spMkLst>
            <pc:docMk/>
            <pc:sldMk cId="0" sldId="260"/>
            <ac:spMk id="136" creationId="{00000000-0000-0000-0000-000000000000}"/>
          </ac:spMkLst>
        </pc:spChg>
      </pc:sldChg>
      <pc:sldChg chg="modSp mod">
        <pc:chgData name="Cannell, Michael B" userId="df291291-9ac9-42c2-a976-062f6e2ad9da" providerId="ADAL" clId="{D368E283-4096-DF4C-9559-24829677D214}" dt="2022-09-27T10:37:38.725" v="9" actId="20577"/>
        <pc:sldMkLst>
          <pc:docMk/>
          <pc:sldMk cId="2090817055" sldId="265"/>
        </pc:sldMkLst>
        <pc:spChg chg="mod">
          <ac:chgData name="Cannell, Michael B" userId="df291291-9ac9-42c2-a976-062f6e2ad9da" providerId="ADAL" clId="{D368E283-4096-DF4C-9559-24829677D214}" dt="2022-09-27T10:37:38.725" v="9" actId="20577"/>
          <ac:spMkLst>
            <pc:docMk/>
            <pc:sldMk cId="2090817055" sldId="265"/>
            <ac:spMk id="3" creationId="{625EDB29-19BF-584B-B754-8E179DE202DC}"/>
          </ac:spMkLst>
        </pc:spChg>
      </pc:sldChg>
      <pc:sldChg chg="modSp mod">
        <pc:chgData name="Cannell, Michael B" userId="df291291-9ac9-42c2-a976-062f6e2ad9da" providerId="ADAL" clId="{D368E283-4096-DF4C-9559-24829677D214}" dt="2022-09-27T11:01:15.088" v="11" actId="255"/>
        <pc:sldMkLst>
          <pc:docMk/>
          <pc:sldMk cId="3987306432" sldId="513"/>
        </pc:sldMkLst>
        <pc:spChg chg="mod">
          <ac:chgData name="Cannell, Michael B" userId="df291291-9ac9-42c2-a976-062f6e2ad9da" providerId="ADAL" clId="{D368E283-4096-DF4C-9559-24829677D214}" dt="2022-09-27T11:01:15.088" v="11" actId="255"/>
          <ac:spMkLst>
            <pc:docMk/>
            <pc:sldMk cId="3987306432" sldId="513"/>
            <ac:spMk id="4" creationId="{D5289395-E28F-FB14-5C43-AFCAB370AA29}"/>
          </ac:spMkLst>
        </pc:spChg>
      </pc:sldChg>
      <pc:sldChg chg="modSp mod">
        <pc:chgData name="Cannell, Michael B" userId="df291291-9ac9-42c2-a976-062f6e2ad9da" providerId="ADAL" clId="{D368E283-4096-DF4C-9559-24829677D214}" dt="2022-09-27T11:00:53.783" v="10" actId="255"/>
        <pc:sldMkLst>
          <pc:docMk/>
          <pc:sldMk cId="3932856019" sldId="514"/>
        </pc:sldMkLst>
        <pc:spChg chg="mod">
          <ac:chgData name="Cannell, Michael B" userId="df291291-9ac9-42c2-a976-062f6e2ad9da" providerId="ADAL" clId="{D368E283-4096-DF4C-9559-24829677D214}" dt="2022-09-27T11:00:53.783" v="10" actId="255"/>
          <ac:spMkLst>
            <pc:docMk/>
            <pc:sldMk cId="3932856019" sldId="514"/>
            <ac:spMk id="4" creationId="{26306E5D-6992-7D02-5E5F-3362BA9B284A}"/>
          </ac:spMkLst>
        </pc:spChg>
      </pc:sldChg>
    </pc:docChg>
  </pc:docChgLst>
  <pc:docChgLst>
    <pc:chgData name="Cannell, Michael B" userId="df291291-9ac9-42c2-a976-062f6e2ad9da" providerId="ADAL" clId="{07A05B4B-1BC8-9949-BF87-1A4FA10F069C}"/>
    <pc:docChg chg="custSel delSld modSld modMainMaster">
      <pc:chgData name="Cannell, Michael B" userId="df291291-9ac9-42c2-a976-062f6e2ad9da" providerId="ADAL" clId="{07A05B4B-1BC8-9949-BF87-1A4FA10F069C}" dt="2022-09-26T21:42:28.936" v="134" actId="2711"/>
      <pc:docMkLst>
        <pc:docMk/>
      </pc:docMkLst>
      <pc:sldChg chg="modSp mod">
        <pc:chgData name="Cannell, Michael B" userId="df291291-9ac9-42c2-a976-062f6e2ad9da" providerId="ADAL" clId="{07A05B4B-1BC8-9949-BF87-1A4FA10F069C}" dt="2022-09-26T20:34:50.127" v="12" actId="2711"/>
        <pc:sldMkLst>
          <pc:docMk/>
          <pc:sldMk cId="2090817055" sldId="265"/>
        </pc:sldMkLst>
        <pc:spChg chg="mod">
          <ac:chgData name="Cannell, Michael B" userId="df291291-9ac9-42c2-a976-062f6e2ad9da" providerId="ADAL" clId="{07A05B4B-1BC8-9949-BF87-1A4FA10F069C}" dt="2022-09-26T20:34:50.127" v="12" actId="2711"/>
          <ac:spMkLst>
            <pc:docMk/>
            <pc:sldMk cId="2090817055" sldId="265"/>
            <ac:spMk id="2" creationId="{9512DE3D-DBF9-074E-BF43-551FDC102FE6}"/>
          </ac:spMkLst>
        </pc:spChg>
        <pc:spChg chg="mod">
          <ac:chgData name="Cannell, Michael B" userId="df291291-9ac9-42c2-a976-062f6e2ad9da" providerId="ADAL" clId="{07A05B4B-1BC8-9949-BF87-1A4FA10F069C}" dt="2022-09-26T20:34:50.127" v="12" actId="2711"/>
          <ac:spMkLst>
            <pc:docMk/>
            <pc:sldMk cId="2090817055" sldId="265"/>
            <ac:spMk id="3" creationId="{625EDB29-19BF-584B-B754-8E179DE202DC}"/>
          </ac:spMkLst>
        </pc:spChg>
      </pc:sldChg>
      <pc:sldChg chg="modSp mod">
        <pc:chgData name="Cannell, Michael B" userId="df291291-9ac9-42c2-a976-062f6e2ad9da" providerId="ADAL" clId="{07A05B4B-1BC8-9949-BF87-1A4FA10F069C}" dt="2022-09-26T20:34:03.172" v="7" actId="27636"/>
        <pc:sldMkLst>
          <pc:docMk/>
          <pc:sldMk cId="1585278880" sldId="272"/>
        </pc:sldMkLst>
        <pc:spChg chg="mod">
          <ac:chgData name="Cannell, Michael B" userId="df291291-9ac9-42c2-a976-062f6e2ad9da" providerId="ADAL" clId="{07A05B4B-1BC8-9949-BF87-1A4FA10F069C}" dt="2022-09-26T20:34:03.172" v="7" actId="27636"/>
          <ac:spMkLst>
            <pc:docMk/>
            <pc:sldMk cId="1585278880" sldId="272"/>
            <ac:spMk id="3" creationId="{9FE5BE53-F190-4647-9E0B-A786E871DF3A}"/>
          </ac:spMkLst>
        </pc:spChg>
        <pc:spChg chg="mod">
          <ac:chgData name="Cannell, Michael B" userId="df291291-9ac9-42c2-a976-062f6e2ad9da" providerId="ADAL" clId="{07A05B4B-1BC8-9949-BF87-1A4FA10F069C}" dt="2022-09-26T20:34:03.145" v="6" actId="2711"/>
          <ac:spMkLst>
            <pc:docMk/>
            <pc:sldMk cId="1585278880" sldId="272"/>
            <ac:spMk id="5" creationId="{C775EE00-BF2D-E788-5368-52C6C852F60F}"/>
          </ac:spMkLst>
        </pc:spChg>
      </pc:sldChg>
      <pc:sldChg chg="modSp mod">
        <pc:chgData name="Cannell, Michael B" userId="df291291-9ac9-42c2-a976-062f6e2ad9da" providerId="ADAL" clId="{07A05B4B-1BC8-9949-BF87-1A4FA10F069C}" dt="2022-09-26T20:34:57.312" v="13" actId="2711"/>
        <pc:sldMkLst>
          <pc:docMk/>
          <pc:sldMk cId="3637174853" sldId="274"/>
        </pc:sldMkLst>
        <pc:spChg chg="mod">
          <ac:chgData name="Cannell, Michael B" userId="df291291-9ac9-42c2-a976-062f6e2ad9da" providerId="ADAL" clId="{07A05B4B-1BC8-9949-BF87-1A4FA10F069C}" dt="2022-09-26T20:34:57.312" v="13" actId="2711"/>
          <ac:spMkLst>
            <pc:docMk/>
            <pc:sldMk cId="3637174853" sldId="274"/>
            <ac:spMk id="2" creationId="{9512DE3D-DBF9-074E-BF43-551FDC102FE6}"/>
          </ac:spMkLst>
        </pc:spChg>
        <pc:spChg chg="mod">
          <ac:chgData name="Cannell, Michael B" userId="df291291-9ac9-42c2-a976-062f6e2ad9da" providerId="ADAL" clId="{07A05B4B-1BC8-9949-BF87-1A4FA10F069C}" dt="2022-09-26T20:34:57.312" v="13" actId="2711"/>
          <ac:spMkLst>
            <pc:docMk/>
            <pc:sldMk cId="3637174853" sldId="274"/>
            <ac:spMk id="3" creationId="{625EDB29-19BF-584B-B754-8E179DE202DC}"/>
          </ac:spMkLst>
        </pc:spChg>
      </pc:sldChg>
      <pc:sldChg chg="modSp mod">
        <pc:chgData name="Cannell, Michael B" userId="df291291-9ac9-42c2-a976-062f6e2ad9da" providerId="ADAL" clId="{07A05B4B-1BC8-9949-BF87-1A4FA10F069C}" dt="2022-09-26T20:35:05.799" v="14" actId="2711"/>
        <pc:sldMkLst>
          <pc:docMk/>
          <pc:sldMk cId="627891497" sldId="275"/>
        </pc:sldMkLst>
        <pc:spChg chg="mod">
          <ac:chgData name="Cannell, Michael B" userId="df291291-9ac9-42c2-a976-062f6e2ad9da" providerId="ADAL" clId="{07A05B4B-1BC8-9949-BF87-1A4FA10F069C}" dt="2022-09-26T20:35:05.799" v="14" actId="2711"/>
          <ac:spMkLst>
            <pc:docMk/>
            <pc:sldMk cId="627891497" sldId="275"/>
            <ac:spMk id="2" creationId="{9512DE3D-DBF9-074E-BF43-551FDC102FE6}"/>
          </ac:spMkLst>
        </pc:spChg>
        <pc:spChg chg="mod">
          <ac:chgData name="Cannell, Michael B" userId="df291291-9ac9-42c2-a976-062f6e2ad9da" providerId="ADAL" clId="{07A05B4B-1BC8-9949-BF87-1A4FA10F069C}" dt="2022-09-26T20:35:05.799" v="14" actId="2711"/>
          <ac:spMkLst>
            <pc:docMk/>
            <pc:sldMk cId="627891497" sldId="275"/>
            <ac:spMk id="3" creationId="{625EDB29-19BF-584B-B754-8E179DE202DC}"/>
          </ac:spMkLst>
        </pc:spChg>
      </pc:sldChg>
      <pc:sldChg chg="modSp mod">
        <pc:chgData name="Cannell, Michael B" userId="df291291-9ac9-42c2-a976-062f6e2ad9da" providerId="ADAL" clId="{07A05B4B-1BC8-9949-BF87-1A4FA10F069C}" dt="2022-09-26T20:33:46.469" v="4" actId="2711"/>
        <pc:sldMkLst>
          <pc:docMk/>
          <pc:sldMk cId="470985501" sldId="304"/>
        </pc:sldMkLst>
        <pc:spChg chg="mod">
          <ac:chgData name="Cannell, Michael B" userId="df291291-9ac9-42c2-a976-062f6e2ad9da" providerId="ADAL" clId="{07A05B4B-1BC8-9949-BF87-1A4FA10F069C}" dt="2022-09-26T20:33:46.469" v="4" actId="2711"/>
          <ac:spMkLst>
            <pc:docMk/>
            <pc:sldMk cId="470985501" sldId="304"/>
            <ac:spMk id="2" creationId="{D745B2F0-F811-D247-8571-44489286FF7B}"/>
          </ac:spMkLst>
        </pc:spChg>
        <pc:spChg chg="mod">
          <ac:chgData name="Cannell, Michael B" userId="df291291-9ac9-42c2-a976-062f6e2ad9da" providerId="ADAL" clId="{07A05B4B-1BC8-9949-BF87-1A4FA10F069C}" dt="2022-09-26T20:33:46.469" v="4" actId="2711"/>
          <ac:spMkLst>
            <pc:docMk/>
            <pc:sldMk cId="470985501" sldId="304"/>
            <ac:spMk id="3" creationId="{9FE5BE53-F190-4647-9E0B-A786E871DF3A}"/>
          </ac:spMkLst>
        </pc:spChg>
      </pc:sldChg>
      <pc:sldChg chg="modSp mod">
        <pc:chgData name="Cannell, Michael B" userId="df291291-9ac9-42c2-a976-062f6e2ad9da" providerId="ADAL" clId="{07A05B4B-1BC8-9949-BF87-1A4FA10F069C}" dt="2022-09-26T20:33:40.230" v="3" actId="27636"/>
        <pc:sldMkLst>
          <pc:docMk/>
          <pc:sldMk cId="775927309" sldId="305"/>
        </pc:sldMkLst>
        <pc:spChg chg="mod">
          <ac:chgData name="Cannell, Michael B" userId="df291291-9ac9-42c2-a976-062f6e2ad9da" providerId="ADAL" clId="{07A05B4B-1BC8-9949-BF87-1A4FA10F069C}" dt="2022-09-26T20:33:40.124" v="1" actId="2711"/>
          <ac:spMkLst>
            <pc:docMk/>
            <pc:sldMk cId="775927309" sldId="305"/>
            <ac:spMk id="2" creationId="{75244B15-AAD3-D348-A179-7C203349A667}"/>
          </ac:spMkLst>
        </pc:spChg>
        <pc:spChg chg="mod">
          <ac:chgData name="Cannell, Michael B" userId="df291291-9ac9-42c2-a976-062f6e2ad9da" providerId="ADAL" clId="{07A05B4B-1BC8-9949-BF87-1A4FA10F069C}" dt="2022-09-26T20:33:40.230" v="3" actId="27636"/>
          <ac:spMkLst>
            <pc:docMk/>
            <pc:sldMk cId="775927309" sldId="305"/>
            <ac:spMk id="3" creationId="{6CFAB032-BE1B-7846-8CCA-A54CE1371396}"/>
          </ac:spMkLst>
        </pc:spChg>
        <pc:spChg chg="mod">
          <ac:chgData name="Cannell, Michael B" userId="df291291-9ac9-42c2-a976-062f6e2ad9da" providerId="ADAL" clId="{07A05B4B-1BC8-9949-BF87-1A4FA10F069C}" dt="2022-09-26T20:33:40.219" v="2" actId="27636"/>
          <ac:spMkLst>
            <pc:docMk/>
            <pc:sldMk cId="775927309" sldId="305"/>
            <ac:spMk id="4" creationId="{0E483A77-5904-4A49-91FE-C440B8726E23}"/>
          </ac:spMkLst>
        </pc:spChg>
      </pc:sldChg>
      <pc:sldChg chg="modSp mod">
        <pc:chgData name="Cannell, Michael B" userId="df291291-9ac9-42c2-a976-062f6e2ad9da" providerId="ADAL" clId="{07A05B4B-1BC8-9949-BF87-1A4FA10F069C}" dt="2022-09-26T20:42:46.570" v="79" actId="2711"/>
        <pc:sldMkLst>
          <pc:docMk/>
          <pc:sldMk cId="3125926879" sldId="310"/>
        </pc:sldMkLst>
        <pc:spChg chg="mod">
          <ac:chgData name="Cannell, Michael B" userId="df291291-9ac9-42c2-a976-062f6e2ad9da" providerId="ADAL" clId="{07A05B4B-1BC8-9949-BF87-1A4FA10F069C}" dt="2022-09-26T20:42:46.570" v="79" actId="2711"/>
          <ac:spMkLst>
            <pc:docMk/>
            <pc:sldMk cId="3125926879" sldId="310"/>
            <ac:spMk id="2" creationId="{DF4DD1AD-13F5-8CE6-6FAE-6A49458AB444}"/>
          </ac:spMkLst>
        </pc:spChg>
        <pc:spChg chg="mod">
          <ac:chgData name="Cannell, Michael B" userId="df291291-9ac9-42c2-a976-062f6e2ad9da" providerId="ADAL" clId="{07A05B4B-1BC8-9949-BF87-1A4FA10F069C}" dt="2022-09-26T20:42:46.570" v="79" actId="2711"/>
          <ac:spMkLst>
            <pc:docMk/>
            <pc:sldMk cId="3125926879" sldId="310"/>
            <ac:spMk id="3" creationId="{07726A2B-A331-18FE-0D68-FCB393D90964}"/>
          </ac:spMkLst>
        </pc:spChg>
        <pc:spChg chg="mod">
          <ac:chgData name="Cannell, Michael B" userId="df291291-9ac9-42c2-a976-062f6e2ad9da" providerId="ADAL" clId="{07A05B4B-1BC8-9949-BF87-1A4FA10F069C}" dt="2022-09-26T20:42:46.570" v="79" actId="2711"/>
          <ac:spMkLst>
            <pc:docMk/>
            <pc:sldMk cId="3125926879" sldId="310"/>
            <ac:spMk id="4" creationId="{D61EC3E1-6973-F7A5-642D-34DDF42D3742}"/>
          </ac:spMkLst>
        </pc:spChg>
      </pc:sldChg>
      <pc:sldChg chg="modSp mod">
        <pc:chgData name="Cannell, Michael B" userId="df291291-9ac9-42c2-a976-062f6e2ad9da" providerId="ADAL" clId="{07A05B4B-1BC8-9949-BF87-1A4FA10F069C}" dt="2022-09-26T20:46:19.705" v="133" actId="2711"/>
        <pc:sldMkLst>
          <pc:docMk/>
          <pc:sldMk cId="319583987" sldId="311"/>
        </pc:sldMkLst>
        <pc:spChg chg="mod">
          <ac:chgData name="Cannell, Michael B" userId="df291291-9ac9-42c2-a976-062f6e2ad9da" providerId="ADAL" clId="{07A05B4B-1BC8-9949-BF87-1A4FA10F069C}" dt="2022-09-26T20:46:19.705" v="133" actId="2711"/>
          <ac:spMkLst>
            <pc:docMk/>
            <pc:sldMk cId="319583987" sldId="311"/>
            <ac:spMk id="2" creationId="{D5663B50-FD84-D3DC-5DAE-8DD4210A73A2}"/>
          </ac:spMkLst>
        </pc:spChg>
        <pc:spChg chg="mod">
          <ac:chgData name="Cannell, Michael B" userId="df291291-9ac9-42c2-a976-062f6e2ad9da" providerId="ADAL" clId="{07A05B4B-1BC8-9949-BF87-1A4FA10F069C}" dt="2022-09-26T20:46:19.705" v="133" actId="2711"/>
          <ac:spMkLst>
            <pc:docMk/>
            <pc:sldMk cId="319583987" sldId="311"/>
            <ac:spMk id="3" creationId="{A3B8ACEE-E96D-F0AC-014D-31B0EF369C3F}"/>
          </ac:spMkLst>
        </pc:spChg>
      </pc:sldChg>
      <pc:sldChg chg="modSp mod">
        <pc:chgData name="Cannell, Michael B" userId="df291291-9ac9-42c2-a976-062f6e2ad9da" providerId="ADAL" clId="{07A05B4B-1BC8-9949-BF87-1A4FA10F069C}" dt="2022-09-26T20:38:10.891" v="36" actId="1076"/>
        <pc:sldMkLst>
          <pc:docMk/>
          <pc:sldMk cId="3893655959" sldId="471"/>
        </pc:sldMkLst>
        <pc:spChg chg="mod">
          <ac:chgData name="Cannell, Michael B" userId="df291291-9ac9-42c2-a976-062f6e2ad9da" providerId="ADAL" clId="{07A05B4B-1BC8-9949-BF87-1A4FA10F069C}" dt="2022-09-26T20:38:06.195" v="35" actId="404"/>
          <ac:spMkLst>
            <pc:docMk/>
            <pc:sldMk cId="3893655959" sldId="471"/>
            <ac:spMk id="8" creationId="{25DD29AC-569F-FA43-80A1-5DF0107537CA}"/>
          </ac:spMkLst>
        </pc:spChg>
        <pc:spChg chg="mod">
          <ac:chgData name="Cannell, Michael B" userId="df291291-9ac9-42c2-a976-062f6e2ad9da" providerId="ADAL" clId="{07A05B4B-1BC8-9949-BF87-1A4FA10F069C}" dt="2022-09-26T20:38:06.195" v="35" actId="404"/>
          <ac:spMkLst>
            <pc:docMk/>
            <pc:sldMk cId="3893655959" sldId="471"/>
            <ac:spMk id="12" creationId="{A5675D73-E8A1-5C46-B40B-113023CD79D5}"/>
          </ac:spMkLst>
        </pc:spChg>
        <pc:spChg chg="mod">
          <ac:chgData name="Cannell, Michael B" userId="df291291-9ac9-42c2-a976-062f6e2ad9da" providerId="ADAL" clId="{07A05B4B-1BC8-9949-BF87-1A4FA10F069C}" dt="2022-09-26T20:38:06.195" v="35" actId="404"/>
          <ac:spMkLst>
            <pc:docMk/>
            <pc:sldMk cId="3893655959" sldId="471"/>
            <ac:spMk id="13" creationId="{8AA3EF81-20D2-F04E-8340-4FFD9051622E}"/>
          </ac:spMkLst>
        </pc:spChg>
        <pc:spChg chg="mod">
          <ac:chgData name="Cannell, Michael B" userId="df291291-9ac9-42c2-a976-062f6e2ad9da" providerId="ADAL" clId="{07A05B4B-1BC8-9949-BF87-1A4FA10F069C}" dt="2022-09-26T20:38:06.195" v="35" actId="404"/>
          <ac:spMkLst>
            <pc:docMk/>
            <pc:sldMk cId="3893655959" sldId="471"/>
            <ac:spMk id="14" creationId="{C71ED6EE-4C7D-2542-90AA-1AAB6926381A}"/>
          </ac:spMkLst>
        </pc:spChg>
        <pc:spChg chg="mod">
          <ac:chgData name="Cannell, Michael B" userId="df291291-9ac9-42c2-a976-062f6e2ad9da" providerId="ADAL" clId="{07A05B4B-1BC8-9949-BF87-1A4FA10F069C}" dt="2022-09-26T20:38:06.195" v="35" actId="404"/>
          <ac:spMkLst>
            <pc:docMk/>
            <pc:sldMk cId="3893655959" sldId="471"/>
            <ac:spMk id="15" creationId="{4FD360D3-FA08-404B-BCA7-1251E80F2247}"/>
          </ac:spMkLst>
        </pc:spChg>
        <pc:spChg chg="mod">
          <ac:chgData name="Cannell, Michael B" userId="df291291-9ac9-42c2-a976-062f6e2ad9da" providerId="ADAL" clId="{07A05B4B-1BC8-9949-BF87-1A4FA10F069C}" dt="2022-09-26T20:38:06.195" v="35" actId="404"/>
          <ac:spMkLst>
            <pc:docMk/>
            <pc:sldMk cId="3893655959" sldId="471"/>
            <ac:spMk id="16" creationId="{891E744D-6A73-D24A-9960-29A8F8DAFE37}"/>
          </ac:spMkLst>
        </pc:spChg>
        <pc:spChg chg="mod">
          <ac:chgData name="Cannell, Michael B" userId="df291291-9ac9-42c2-a976-062f6e2ad9da" providerId="ADAL" clId="{07A05B4B-1BC8-9949-BF87-1A4FA10F069C}" dt="2022-09-26T20:38:06.195" v="35" actId="404"/>
          <ac:spMkLst>
            <pc:docMk/>
            <pc:sldMk cId="3893655959" sldId="471"/>
            <ac:spMk id="17" creationId="{DF0642D2-01E9-2F4F-AF60-09A77FDD05A5}"/>
          </ac:spMkLst>
        </pc:spChg>
        <pc:spChg chg="mod">
          <ac:chgData name="Cannell, Michael B" userId="df291291-9ac9-42c2-a976-062f6e2ad9da" providerId="ADAL" clId="{07A05B4B-1BC8-9949-BF87-1A4FA10F069C}" dt="2022-09-26T20:38:06.195" v="35" actId="404"/>
          <ac:spMkLst>
            <pc:docMk/>
            <pc:sldMk cId="3893655959" sldId="471"/>
            <ac:spMk id="18" creationId="{22F5C8E7-C6E3-C64F-8EF6-33EF89DA085C}"/>
          </ac:spMkLst>
        </pc:spChg>
        <pc:spChg chg="mod">
          <ac:chgData name="Cannell, Michael B" userId="df291291-9ac9-42c2-a976-062f6e2ad9da" providerId="ADAL" clId="{07A05B4B-1BC8-9949-BF87-1A4FA10F069C}" dt="2022-09-26T20:38:06.195" v="35" actId="404"/>
          <ac:spMkLst>
            <pc:docMk/>
            <pc:sldMk cId="3893655959" sldId="471"/>
            <ac:spMk id="20" creationId="{6FE352AF-8C33-8845-B8B3-A17D7A8E0039}"/>
          </ac:spMkLst>
        </pc:spChg>
        <pc:spChg chg="mod">
          <ac:chgData name="Cannell, Michael B" userId="df291291-9ac9-42c2-a976-062f6e2ad9da" providerId="ADAL" clId="{07A05B4B-1BC8-9949-BF87-1A4FA10F069C}" dt="2022-09-26T20:38:06.195" v="35" actId="404"/>
          <ac:spMkLst>
            <pc:docMk/>
            <pc:sldMk cId="3893655959" sldId="471"/>
            <ac:spMk id="21" creationId="{D4CC5A03-1FDC-E04F-9BF2-F4FC156307F4}"/>
          </ac:spMkLst>
        </pc:spChg>
        <pc:spChg chg="mod">
          <ac:chgData name="Cannell, Michael B" userId="df291291-9ac9-42c2-a976-062f6e2ad9da" providerId="ADAL" clId="{07A05B4B-1BC8-9949-BF87-1A4FA10F069C}" dt="2022-09-26T20:38:06.195" v="35" actId="404"/>
          <ac:spMkLst>
            <pc:docMk/>
            <pc:sldMk cId="3893655959" sldId="471"/>
            <ac:spMk id="52" creationId="{19B07F61-7B5C-F84D-B91A-2D226ACAAD30}"/>
          </ac:spMkLst>
        </pc:spChg>
        <pc:spChg chg="mod">
          <ac:chgData name="Cannell, Michael B" userId="df291291-9ac9-42c2-a976-062f6e2ad9da" providerId="ADAL" clId="{07A05B4B-1BC8-9949-BF87-1A4FA10F069C}" dt="2022-09-26T20:38:10.891" v="36" actId="1076"/>
          <ac:spMkLst>
            <pc:docMk/>
            <pc:sldMk cId="3893655959" sldId="471"/>
            <ac:spMk id="53" creationId="{BD89862C-4804-7F40-90DD-8D6197B3CD5C}"/>
          </ac:spMkLst>
        </pc:spChg>
        <pc:cxnChg chg="mod">
          <ac:chgData name="Cannell, Michael B" userId="df291291-9ac9-42c2-a976-062f6e2ad9da" providerId="ADAL" clId="{07A05B4B-1BC8-9949-BF87-1A4FA10F069C}" dt="2022-09-26T20:38:10.891" v="36" actId="1076"/>
          <ac:cxnSpMkLst>
            <pc:docMk/>
            <pc:sldMk cId="3893655959" sldId="471"/>
            <ac:cxnSpMk id="55" creationId="{A76F4747-8C2C-2940-B7AD-4733506A39B5}"/>
          </ac:cxnSpMkLst>
        </pc:cxnChg>
      </pc:sldChg>
      <pc:sldChg chg="modSp mod">
        <pc:chgData name="Cannell, Michael B" userId="df291291-9ac9-42c2-a976-062f6e2ad9da" providerId="ADAL" clId="{07A05B4B-1BC8-9949-BF87-1A4FA10F069C}" dt="2022-09-26T20:35:13.867" v="15" actId="2711"/>
        <pc:sldMkLst>
          <pc:docMk/>
          <pc:sldMk cId="3103182508" sldId="503"/>
        </pc:sldMkLst>
        <pc:spChg chg="mod">
          <ac:chgData name="Cannell, Michael B" userId="df291291-9ac9-42c2-a976-062f6e2ad9da" providerId="ADAL" clId="{07A05B4B-1BC8-9949-BF87-1A4FA10F069C}" dt="2022-09-26T20:35:13.867" v="15" actId="2711"/>
          <ac:spMkLst>
            <pc:docMk/>
            <pc:sldMk cId="3103182508" sldId="503"/>
            <ac:spMk id="19" creationId="{01958678-2DB4-B778-4DE6-06C46EB3C208}"/>
          </ac:spMkLst>
        </pc:spChg>
        <pc:spChg chg="mod">
          <ac:chgData name="Cannell, Michael B" userId="df291291-9ac9-42c2-a976-062f6e2ad9da" providerId="ADAL" clId="{07A05B4B-1BC8-9949-BF87-1A4FA10F069C}" dt="2022-09-26T20:35:13.867" v="15" actId="2711"/>
          <ac:spMkLst>
            <pc:docMk/>
            <pc:sldMk cId="3103182508" sldId="503"/>
            <ac:spMk id="21" creationId="{7A3C1DF9-10D2-F1AA-DAD7-6CCD2DB9415A}"/>
          </ac:spMkLst>
        </pc:spChg>
        <pc:spChg chg="mod">
          <ac:chgData name="Cannell, Michael B" userId="df291291-9ac9-42c2-a976-062f6e2ad9da" providerId="ADAL" clId="{07A05B4B-1BC8-9949-BF87-1A4FA10F069C}" dt="2022-09-26T20:35:13.867" v="15" actId="2711"/>
          <ac:spMkLst>
            <pc:docMk/>
            <pc:sldMk cId="3103182508" sldId="503"/>
            <ac:spMk id="23" creationId="{AA548983-E6A9-E812-276F-FF92B2EC08BC}"/>
          </ac:spMkLst>
        </pc:spChg>
        <pc:spChg chg="mod">
          <ac:chgData name="Cannell, Michael B" userId="df291291-9ac9-42c2-a976-062f6e2ad9da" providerId="ADAL" clId="{07A05B4B-1BC8-9949-BF87-1A4FA10F069C}" dt="2022-09-26T20:35:13.867" v="15" actId="2711"/>
          <ac:spMkLst>
            <pc:docMk/>
            <pc:sldMk cId="3103182508" sldId="503"/>
            <ac:spMk id="24" creationId="{4362D7AD-F8AE-768A-EEBE-CCD25620B4CC}"/>
          </ac:spMkLst>
        </pc:spChg>
      </pc:sldChg>
      <pc:sldChg chg="modSp mod">
        <pc:chgData name="Cannell, Michael B" userId="df291291-9ac9-42c2-a976-062f6e2ad9da" providerId="ADAL" clId="{07A05B4B-1BC8-9949-BF87-1A4FA10F069C}" dt="2022-09-26T20:35:20.401" v="16" actId="2711"/>
        <pc:sldMkLst>
          <pc:docMk/>
          <pc:sldMk cId="3677802968" sldId="504"/>
        </pc:sldMkLst>
        <pc:spChg chg="mod">
          <ac:chgData name="Cannell, Michael B" userId="df291291-9ac9-42c2-a976-062f6e2ad9da" providerId="ADAL" clId="{07A05B4B-1BC8-9949-BF87-1A4FA10F069C}" dt="2022-09-26T20:35:20.401" v="16" actId="2711"/>
          <ac:spMkLst>
            <pc:docMk/>
            <pc:sldMk cId="3677802968" sldId="504"/>
            <ac:spMk id="13" creationId="{0C38858D-72B6-10D8-238E-C9088D15095C}"/>
          </ac:spMkLst>
        </pc:spChg>
        <pc:spChg chg="mod">
          <ac:chgData name="Cannell, Michael B" userId="df291291-9ac9-42c2-a976-062f6e2ad9da" providerId="ADAL" clId="{07A05B4B-1BC8-9949-BF87-1A4FA10F069C}" dt="2022-09-26T20:35:20.401" v="16" actId="2711"/>
          <ac:spMkLst>
            <pc:docMk/>
            <pc:sldMk cId="3677802968" sldId="504"/>
            <ac:spMk id="15" creationId="{0863AE60-F656-C2C6-508F-59DA2FFF51D5}"/>
          </ac:spMkLst>
        </pc:spChg>
        <pc:spChg chg="mod">
          <ac:chgData name="Cannell, Michael B" userId="df291291-9ac9-42c2-a976-062f6e2ad9da" providerId="ADAL" clId="{07A05B4B-1BC8-9949-BF87-1A4FA10F069C}" dt="2022-09-26T20:35:20.401" v="16" actId="2711"/>
          <ac:spMkLst>
            <pc:docMk/>
            <pc:sldMk cId="3677802968" sldId="504"/>
            <ac:spMk id="17" creationId="{4B37EEC5-8827-C543-80DE-6D8D090A37A2}"/>
          </ac:spMkLst>
        </pc:spChg>
        <pc:spChg chg="mod">
          <ac:chgData name="Cannell, Michael B" userId="df291291-9ac9-42c2-a976-062f6e2ad9da" providerId="ADAL" clId="{07A05B4B-1BC8-9949-BF87-1A4FA10F069C}" dt="2022-09-26T20:35:20.401" v="16" actId="2711"/>
          <ac:spMkLst>
            <pc:docMk/>
            <pc:sldMk cId="3677802968" sldId="504"/>
            <ac:spMk id="18" creationId="{F287F7AF-5248-832B-68ED-BFD5C16A8BAC}"/>
          </ac:spMkLst>
        </pc:spChg>
      </pc:sldChg>
      <pc:sldChg chg="modSp mod">
        <pc:chgData name="Cannell, Michael B" userId="df291291-9ac9-42c2-a976-062f6e2ad9da" providerId="ADAL" clId="{07A05B4B-1BC8-9949-BF87-1A4FA10F069C}" dt="2022-09-26T20:36:01.766" v="17" actId="2711"/>
        <pc:sldMkLst>
          <pc:docMk/>
          <pc:sldMk cId="1332884384" sldId="505"/>
        </pc:sldMkLst>
        <pc:spChg chg="mod">
          <ac:chgData name="Cannell, Michael B" userId="df291291-9ac9-42c2-a976-062f6e2ad9da" providerId="ADAL" clId="{07A05B4B-1BC8-9949-BF87-1A4FA10F069C}" dt="2022-09-26T20:36:01.766" v="17" actId="2711"/>
          <ac:spMkLst>
            <pc:docMk/>
            <pc:sldMk cId="1332884384" sldId="505"/>
            <ac:spMk id="3" creationId="{9C32B7C0-2904-B141-B622-8858AA1354EB}"/>
          </ac:spMkLst>
        </pc:spChg>
        <pc:spChg chg="mod">
          <ac:chgData name="Cannell, Michael B" userId="df291291-9ac9-42c2-a976-062f6e2ad9da" providerId="ADAL" clId="{07A05B4B-1BC8-9949-BF87-1A4FA10F069C}" dt="2022-09-26T20:36:01.766" v="17" actId="2711"/>
          <ac:spMkLst>
            <pc:docMk/>
            <pc:sldMk cId="1332884384" sldId="505"/>
            <ac:spMk id="5" creationId="{F9BF85F9-0152-80E7-0D1D-8F110CDC835E}"/>
          </ac:spMkLst>
        </pc:spChg>
        <pc:spChg chg="mod">
          <ac:chgData name="Cannell, Michael B" userId="df291291-9ac9-42c2-a976-062f6e2ad9da" providerId="ADAL" clId="{07A05B4B-1BC8-9949-BF87-1A4FA10F069C}" dt="2022-09-26T20:36:01.766" v="17" actId="2711"/>
          <ac:spMkLst>
            <pc:docMk/>
            <pc:sldMk cId="1332884384" sldId="505"/>
            <ac:spMk id="7" creationId="{F012BB7D-E50D-F9C6-FF74-2A6E0819BC0C}"/>
          </ac:spMkLst>
        </pc:spChg>
        <pc:spChg chg="mod">
          <ac:chgData name="Cannell, Michael B" userId="df291291-9ac9-42c2-a976-062f6e2ad9da" providerId="ADAL" clId="{07A05B4B-1BC8-9949-BF87-1A4FA10F069C}" dt="2022-09-26T20:36:01.766" v="17" actId="2711"/>
          <ac:spMkLst>
            <pc:docMk/>
            <pc:sldMk cId="1332884384" sldId="505"/>
            <ac:spMk id="8" creationId="{F1A15897-3E28-96FE-C362-5B4BA125BAE6}"/>
          </ac:spMkLst>
        </pc:spChg>
      </pc:sldChg>
      <pc:sldChg chg="modSp">
        <pc:chgData name="Cannell, Michael B" userId="df291291-9ac9-42c2-a976-062f6e2ad9da" providerId="ADAL" clId="{07A05B4B-1BC8-9949-BF87-1A4FA10F069C}" dt="2022-09-26T20:34:42.484" v="11" actId="2711"/>
        <pc:sldMkLst>
          <pc:docMk/>
          <pc:sldMk cId="1528528935" sldId="508"/>
        </pc:sldMkLst>
        <pc:graphicFrameChg chg="mod">
          <ac:chgData name="Cannell, Michael B" userId="df291291-9ac9-42c2-a976-062f6e2ad9da" providerId="ADAL" clId="{07A05B4B-1BC8-9949-BF87-1A4FA10F069C}" dt="2022-09-26T20:34:42.484" v="11" actId="2711"/>
          <ac:graphicFrameMkLst>
            <pc:docMk/>
            <pc:sldMk cId="1528528935" sldId="508"/>
            <ac:graphicFrameMk id="5" creationId="{D709FF4F-E8DD-9A4C-AA4A-F6BBA6A070CE}"/>
          </ac:graphicFrameMkLst>
        </pc:graphicFrameChg>
      </pc:sldChg>
      <pc:sldChg chg="modSp mod">
        <pc:chgData name="Cannell, Michael B" userId="df291291-9ac9-42c2-a976-062f6e2ad9da" providerId="ADAL" clId="{07A05B4B-1BC8-9949-BF87-1A4FA10F069C}" dt="2022-09-26T20:45:55.937" v="131" actId="27636"/>
        <pc:sldMkLst>
          <pc:docMk/>
          <pc:sldMk cId="3961618156" sldId="510"/>
        </pc:sldMkLst>
        <pc:spChg chg="mod">
          <ac:chgData name="Cannell, Michael B" userId="df291291-9ac9-42c2-a976-062f6e2ad9da" providerId="ADAL" clId="{07A05B4B-1BC8-9949-BF87-1A4FA10F069C}" dt="2022-09-26T20:45:55.885" v="130" actId="2711"/>
          <ac:spMkLst>
            <pc:docMk/>
            <pc:sldMk cId="3961618156" sldId="510"/>
            <ac:spMk id="2" creationId="{2F70D553-95D7-7CC5-E598-58F3AEA14A04}"/>
          </ac:spMkLst>
        </pc:spChg>
        <pc:spChg chg="mod">
          <ac:chgData name="Cannell, Michael B" userId="df291291-9ac9-42c2-a976-062f6e2ad9da" providerId="ADAL" clId="{07A05B4B-1BC8-9949-BF87-1A4FA10F069C}" dt="2022-09-26T20:45:55.937" v="131" actId="27636"/>
          <ac:spMkLst>
            <pc:docMk/>
            <pc:sldMk cId="3961618156" sldId="510"/>
            <ac:spMk id="3" creationId="{88D8D38A-7833-BC02-24E0-D2B17D32F695}"/>
          </ac:spMkLst>
        </pc:spChg>
      </pc:sldChg>
      <pc:sldChg chg="modSp mod">
        <pc:chgData name="Cannell, Michael B" userId="df291291-9ac9-42c2-a976-062f6e2ad9da" providerId="ADAL" clId="{07A05B4B-1BC8-9949-BF87-1A4FA10F069C}" dt="2022-09-26T20:36:53.091" v="24" actId="2711"/>
        <pc:sldMkLst>
          <pc:docMk/>
          <pc:sldMk cId="3765837628" sldId="512"/>
        </pc:sldMkLst>
        <pc:spChg chg="mod">
          <ac:chgData name="Cannell, Michael B" userId="df291291-9ac9-42c2-a976-062f6e2ad9da" providerId="ADAL" clId="{07A05B4B-1BC8-9949-BF87-1A4FA10F069C}" dt="2022-09-26T20:36:33.512" v="22" actId="2711"/>
          <ac:spMkLst>
            <pc:docMk/>
            <pc:sldMk cId="3765837628" sldId="512"/>
            <ac:spMk id="3" creationId="{C1799E5D-1349-9585-0E4E-160AA8C2226A}"/>
          </ac:spMkLst>
        </pc:spChg>
        <pc:spChg chg="mod">
          <ac:chgData name="Cannell, Michael B" userId="df291291-9ac9-42c2-a976-062f6e2ad9da" providerId="ADAL" clId="{07A05B4B-1BC8-9949-BF87-1A4FA10F069C}" dt="2022-09-26T20:36:53.091" v="24" actId="2711"/>
          <ac:spMkLst>
            <pc:docMk/>
            <pc:sldMk cId="3765837628" sldId="512"/>
            <ac:spMk id="8" creationId="{46DC0F32-68D3-E3A3-B3C8-205AE47DBAF7}"/>
          </ac:spMkLst>
        </pc:spChg>
      </pc:sldChg>
      <pc:sldChg chg="modSp mod">
        <pc:chgData name="Cannell, Michael B" userId="df291291-9ac9-42c2-a976-062f6e2ad9da" providerId="ADAL" clId="{07A05B4B-1BC8-9949-BF87-1A4FA10F069C}" dt="2022-09-26T20:37:55.013" v="33" actId="2711"/>
        <pc:sldMkLst>
          <pc:docMk/>
          <pc:sldMk cId="3987306432" sldId="513"/>
        </pc:sldMkLst>
        <pc:spChg chg="mod">
          <ac:chgData name="Cannell, Michael B" userId="df291291-9ac9-42c2-a976-062f6e2ad9da" providerId="ADAL" clId="{07A05B4B-1BC8-9949-BF87-1A4FA10F069C}" dt="2022-09-26T20:37:55.013" v="33" actId="2711"/>
          <ac:spMkLst>
            <pc:docMk/>
            <pc:sldMk cId="3987306432" sldId="513"/>
            <ac:spMk id="2" creationId="{D724D459-EBC3-04D8-56D0-E5F972ECF713}"/>
          </ac:spMkLst>
        </pc:spChg>
        <pc:spChg chg="mod">
          <ac:chgData name="Cannell, Michael B" userId="df291291-9ac9-42c2-a976-062f6e2ad9da" providerId="ADAL" clId="{07A05B4B-1BC8-9949-BF87-1A4FA10F069C}" dt="2022-09-26T20:37:55.013" v="33" actId="2711"/>
          <ac:spMkLst>
            <pc:docMk/>
            <pc:sldMk cId="3987306432" sldId="513"/>
            <ac:spMk id="3" creationId="{C1799E5D-1349-9585-0E4E-160AA8C2226A}"/>
          </ac:spMkLst>
        </pc:spChg>
        <pc:spChg chg="mod">
          <ac:chgData name="Cannell, Michael B" userId="df291291-9ac9-42c2-a976-062f6e2ad9da" providerId="ADAL" clId="{07A05B4B-1BC8-9949-BF87-1A4FA10F069C}" dt="2022-09-26T20:37:55.013" v="33" actId="2711"/>
          <ac:spMkLst>
            <pc:docMk/>
            <pc:sldMk cId="3987306432" sldId="513"/>
            <ac:spMk id="4" creationId="{D5289395-E28F-FB14-5C43-AFCAB370AA29}"/>
          </ac:spMkLst>
        </pc:spChg>
      </pc:sldChg>
      <pc:sldChg chg="modSp mod">
        <pc:chgData name="Cannell, Michael B" userId="df291291-9ac9-42c2-a976-062f6e2ad9da" providerId="ADAL" clId="{07A05B4B-1BC8-9949-BF87-1A4FA10F069C}" dt="2022-09-26T20:37:48.183" v="32" actId="27636"/>
        <pc:sldMkLst>
          <pc:docMk/>
          <pc:sldMk cId="3932856019" sldId="514"/>
        </pc:sldMkLst>
        <pc:spChg chg="mod">
          <ac:chgData name="Cannell, Michael B" userId="df291291-9ac9-42c2-a976-062f6e2ad9da" providerId="ADAL" clId="{07A05B4B-1BC8-9949-BF87-1A4FA10F069C}" dt="2022-09-26T20:37:48.147" v="31" actId="2711"/>
          <ac:spMkLst>
            <pc:docMk/>
            <pc:sldMk cId="3932856019" sldId="514"/>
            <ac:spMk id="2" creationId="{D724D459-EBC3-04D8-56D0-E5F972ECF713}"/>
          </ac:spMkLst>
        </pc:spChg>
        <pc:spChg chg="mod">
          <ac:chgData name="Cannell, Michael B" userId="df291291-9ac9-42c2-a976-062f6e2ad9da" providerId="ADAL" clId="{07A05B4B-1BC8-9949-BF87-1A4FA10F069C}" dt="2022-09-26T20:37:48.183" v="32" actId="27636"/>
          <ac:spMkLst>
            <pc:docMk/>
            <pc:sldMk cId="3932856019" sldId="514"/>
            <ac:spMk id="3" creationId="{C1799E5D-1349-9585-0E4E-160AA8C2226A}"/>
          </ac:spMkLst>
        </pc:spChg>
        <pc:spChg chg="mod">
          <ac:chgData name="Cannell, Michael B" userId="df291291-9ac9-42c2-a976-062f6e2ad9da" providerId="ADAL" clId="{07A05B4B-1BC8-9949-BF87-1A4FA10F069C}" dt="2022-09-26T20:37:48.147" v="31" actId="2711"/>
          <ac:spMkLst>
            <pc:docMk/>
            <pc:sldMk cId="3932856019" sldId="514"/>
            <ac:spMk id="4" creationId="{26306E5D-6992-7D02-5E5F-3362BA9B284A}"/>
          </ac:spMkLst>
        </pc:spChg>
      </pc:sldChg>
      <pc:sldChg chg="modSp mod">
        <pc:chgData name="Cannell, Michael B" userId="df291291-9ac9-42c2-a976-062f6e2ad9da" providerId="ADAL" clId="{07A05B4B-1BC8-9949-BF87-1A4FA10F069C}" dt="2022-09-26T20:37:07.502" v="25" actId="2711"/>
        <pc:sldMkLst>
          <pc:docMk/>
          <pc:sldMk cId="4044062009" sldId="516"/>
        </pc:sldMkLst>
        <pc:spChg chg="mod">
          <ac:chgData name="Cannell, Michael B" userId="df291291-9ac9-42c2-a976-062f6e2ad9da" providerId="ADAL" clId="{07A05B4B-1BC8-9949-BF87-1A4FA10F069C}" dt="2022-09-26T20:37:07.502" v="25" actId="2711"/>
          <ac:spMkLst>
            <pc:docMk/>
            <pc:sldMk cId="4044062009" sldId="516"/>
            <ac:spMk id="7" creationId="{B04B5FAD-FDD9-30CC-5D1C-BEB61A2A39A8}"/>
          </ac:spMkLst>
        </pc:spChg>
        <pc:spChg chg="mod">
          <ac:chgData name="Cannell, Michael B" userId="df291291-9ac9-42c2-a976-062f6e2ad9da" providerId="ADAL" clId="{07A05B4B-1BC8-9949-BF87-1A4FA10F069C}" dt="2022-09-26T20:37:07.502" v="25" actId="2711"/>
          <ac:spMkLst>
            <pc:docMk/>
            <pc:sldMk cId="4044062009" sldId="516"/>
            <ac:spMk id="8" creationId="{F0AEC61A-366E-C316-9549-B424FE97DC81}"/>
          </ac:spMkLst>
        </pc:spChg>
        <pc:spChg chg="mod">
          <ac:chgData name="Cannell, Michael B" userId="df291291-9ac9-42c2-a976-062f6e2ad9da" providerId="ADAL" clId="{07A05B4B-1BC8-9949-BF87-1A4FA10F069C}" dt="2022-09-26T20:37:07.502" v="25" actId="2711"/>
          <ac:spMkLst>
            <pc:docMk/>
            <pc:sldMk cId="4044062009" sldId="516"/>
            <ac:spMk id="9" creationId="{517F9297-7465-7172-5EF7-63AA614E2D8B}"/>
          </ac:spMkLst>
        </pc:spChg>
        <pc:spChg chg="mod">
          <ac:chgData name="Cannell, Michael B" userId="df291291-9ac9-42c2-a976-062f6e2ad9da" providerId="ADAL" clId="{07A05B4B-1BC8-9949-BF87-1A4FA10F069C}" dt="2022-09-26T20:37:07.502" v="25" actId="2711"/>
          <ac:spMkLst>
            <pc:docMk/>
            <pc:sldMk cId="4044062009" sldId="516"/>
            <ac:spMk id="10" creationId="{D0C6B1AB-7AA9-2045-4671-D9A6C79C37D4}"/>
          </ac:spMkLst>
        </pc:spChg>
        <pc:spChg chg="mod">
          <ac:chgData name="Cannell, Michael B" userId="df291291-9ac9-42c2-a976-062f6e2ad9da" providerId="ADAL" clId="{07A05B4B-1BC8-9949-BF87-1A4FA10F069C}" dt="2022-09-26T20:37:07.502" v="25" actId="2711"/>
          <ac:spMkLst>
            <pc:docMk/>
            <pc:sldMk cId="4044062009" sldId="516"/>
            <ac:spMk id="11" creationId="{DEABC989-14C6-9547-3725-5DC237AA82AD}"/>
          </ac:spMkLst>
        </pc:spChg>
        <pc:spChg chg="mod">
          <ac:chgData name="Cannell, Michael B" userId="df291291-9ac9-42c2-a976-062f6e2ad9da" providerId="ADAL" clId="{07A05B4B-1BC8-9949-BF87-1A4FA10F069C}" dt="2022-09-26T20:37:07.502" v="25" actId="2711"/>
          <ac:spMkLst>
            <pc:docMk/>
            <pc:sldMk cId="4044062009" sldId="516"/>
            <ac:spMk id="12" creationId="{C02CA5BF-AC1B-4CF6-8442-4D7861D88235}"/>
          </ac:spMkLst>
        </pc:spChg>
        <pc:spChg chg="mod">
          <ac:chgData name="Cannell, Michael B" userId="df291291-9ac9-42c2-a976-062f6e2ad9da" providerId="ADAL" clId="{07A05B4B-1BC8-9949-BF87-1A4FA10F069C}" dt="2022-09-26T20:37:07.502" v="25" actId="2711"/>
          <ac:spMkLst>
            <pc:docMk/>
            <pc:sldMk cId="4044062009" sldId="516"/>
            <ac:spMk id="13" creationId="{AEC6ACAF-E8A7-5686-414D-C3BE22DDB7C0}"/>
          </ac:spMkLst>
        </pc:spChg>
        <pc:spChg chg="mod">
          <ac:chgData name="Cannell, Michael B" userId="df291291-9ac9-42c2-a976-062f6e2ad9da" providerId="ADAL" clId="{07A05B4B-1BC8-9949-BF87-1A4FA10F069C}" dt="2022-09-26T20:37:07.502" v="25" actId="2711"/>
          <ac:spMkLst>
            <pc:docMk/>
            <pc:sldMk cId="4044062009" sldId="516"/>
            <ac:spMk id="14" creationId="{EA7C0330-C6B4-8A45-BE0C-93359C2653DB}"/>
          </ac:spMkLst>
        </pc:spChg>
        <pc:spChg chg="mod">
          <ac:chgData name="Cannell, Michael B" userId="df291291-9ac9-42c2-a976-062f6e2ad9da" providerId="ADAL" clId="{07A05B4B-1BC8-9949-BF87-1A4FA10F069C}" dt="2022-09-26T20:37:07.502" v="25" actId="2711"/>
          <ac:spMkLst>
            <pc:docMk/>
            <pc:sldMk cId="4044062009" sldId="516"/>
            <ac:spMk id="16" creationId="{A41CB5D5-1135-795B-F3D6-2014AF6BBB5F}"/>
          </ac:spMkLst>
        </pc:spChg>
        <pc:spChg chg="mod">
          <ac:chgData name="Cannell, Michael B" userId="df291291-9ac9-42c2-a976-062f6e2ad9da" providerId="ADAL" clId="{07A05B4B-1BC8-9949-BF87-1A4FA10F069C}" dt="2022-09-26T20:37:07.502" v="25" actId="2711"/>
          <ac:spMkLst>
            <pc:docMk/>
            <pc:sldMk cId="4044062009" sldId="516"/>
            <ac:spMk id="17" creationId="{81B52CEB-C865-7303-97D4-38BA135DCBF1}"/>
          </ac:spMkLst>
        </pc:spChg>
        <pc:spChg chg="mod">
          <ac:chgData name="Cannell, Michael B" userId="df291291-9ac9-42c2-a976-062f6e2ad9da" providerId="ADAL" clId="{07A05B4B-1BC8-9949-BF87-1A4FA10F069C}" dt="2022-09-26T20:37:07.502" v="25" actId="2711"/>
          <ac:spMkLst>
            <pc:docMk/>
            <pc:sldMk cId="4044062009" sldId="516"/>
            <ac:spMk id="18" creationId="{AE05A2DD-280F-6DFF-1EE4-1BCD881EB68B}"/>
          </ac:spMkLst>
        </pc:spChg>
        <pc:spChg chg="mod">
          <ac:chgData name="Cannell, Michael B" userId="df291291-9ac9-42c2-a976-062f6e2ad9da" providerId="ADAL" clId="{07A05B4B-1BC8-9949-BF87-1A4FA10F069C}" dt="2022-09-26T20:37:07.502" v="25" actId="2711"/>
          <ac:spMkLst>
            <pc:docMk/>
            <pc:sldMk cId="4044062009" sldId="516"/>
            <ac:spMk id="19" creationId="{9AB5D993-568C-941C-6FC5-DFEABDC545DE}"/>
          </ac:spMkLst>
        </pc:spChg>
        <pc:spChg chg="mod">
          <ac:chgData name="Cannell, Michael B" userId="df291291-9ac9-42c2-a976-062f6e2ad9da" providerId="ADAL" clId="{07A05B4B-1BC8-9949-BF87-1A4FA10F069C}" dt="2022-09-26T20:37:07.502" v="25" actId="2711"/>
          <ac:spMkLst>
            <pc:docMk/>
            <pc:sldMk cId="4044062009" sldId="516"/>
            <ac:spMk id="22" creationId="{B6F7D0D0-1C09-A1BF-9979-87FB29AC42EF}"/>
          </ac:spMkLst>
        </pc:spChg>
        <pc:spChg chg="mod">
          <ac:chgData name="Cannell, Michael B" userId="df291291-9ac9-42c2-a976-062f6e2ad9da" providerId="ADAL" clId="{07A05B4B-1BC8-9949-BF87-1A4FA10F069C}" dt="2022-09-26T20:37:07.502" v="25" actId="2711"/>
          <ac:spMkLst>
            <pc:docMk/>
            <pc:sldMk cId="4044062009" sldId="516"/>
            <ac:spMk id="23" creationId="{E05E5324-271E-3FBE-9D1C-1BAC9C3C176D}"/>
          </ac:spMkLst>
        </pc:spChg>
        <pc:spChg chg="mod">
          <ac:chgData name="Cannell, Michael B" userId="df291291-9ac9-42c2-a976-062f6e2ad9da" providerId="ADAL" clId="{07A05B4B-1BC8-9949-BF87-1A4FA10F069C}" dt="2022-09-26T20:37:07.502" v="25" actId="2711"/>
          <ac:spMkLst>
            <pc:docMk/>
            <pc:sldMk cId="4044062009" sldId="516"/>
            <ac:spMk id="24" creationId="{E0940DFA-7D08-2C26-4B63-BE99D1C8ABBE}"/>
          </ac:spMkLst>
        </pc:spChg>
        <pc:spChg chg="mod">
          <ac:chgData name="Cannell, Michael B" userId="df291291-9ac9-42c2-a976-062f6e2ad9da" providerId="ADAL" clId="{07A05B4B-1BC8-9949-BF87-1A4FA10F069C}" dt="2022-09-26T20:37:07.502" v="25" actId="2711"/>
          <ac:spMkLst>
            <pc:docMk/>
            <pc:sldMk cId="4044062009" sldId="516"/>
            <ac:spMk id="25" creationId="{9F2DD090-D47D-F1C1-21CB-7E682D5CAC4E}"/>
          </ac:spMkLst>
        </pc:spChg>
      </pc:sldChg>
      <pc:sldChg chg="modSp mod">
        <pc:chgData name="Cannell, Michael B" userId="df291291-9ac9-42c2-a976-062f6e2ad9da" providerId="ADAL" clId="{07A05B4B-1BC8-9949-BF87-1A4FA10F069C}" dt="2022-09-26T20:37:15.788" v="26" actId="2711"/>
        <pc:sldMkLst>
          <pc:docMk/>
          <pc:sldMk cId="2664354963" sldId="517"/>
        </pc:sldMkLst>
        <pc:spChg chg="mod">
          <ac:chgData name="Cannell, Michael B" userId="df291291-9ac9-42c2-a976-062f6e2ad9da" providerId="ADAL" clId="{07A05B4B-1BC8-9949-BF87-1A4FA10F069C}" dt="2022-09-26T20:37:15.788" v="26" actId="2711"/>
          <ac:spMkLst>
            <pc:docMk/>
            <pc:sldMk cId="2664354963" sldId="517"/>
            <ac:spMk id="7" creationId="{B04B5FAD-FDD9-30CC-5D1C-BEB61A2A39A8}"/>
          </ac:spMkLst>
        </pc:spChg>
        <pc:spChg chg="mod">
          <ac:chgData name="Cannell, Michael B" userId="df291291-9ac9-42c2-a976-062f6e2ad9da" providerId="ADAL" clId="{07A05B4B-1BC8-9949-BF87-1A4FA10F069C}" dt="2022-09-26T20:37:15.788" v="26" actId="2711"/>
          <ac:spMkLst>
            <pc:docMk/>
            <pc:sldMk cId="2664354963" sldId="517"/>
            <ac:spMk id="8" creationId="{F0AEC61A-366E-C316-9549-B424FE97DC81}"/>
          </ac:spMkLst>
        </pc:spChg>
        <pc:spChg chg="mod">
          <ac:chgData name="Cannell, Michael B" userId="df291291-9ac9-42c2-a976-062f6e2ad9da" providerId="ADAL" clId="{07A05B4B-1BC8-9949-BF87-1A4FA10F069C}" dt="2022-09-26T20:37:15.788" v="26" actId="2711"/>
          <ac:spMkLst>
            <pc:docMk/>
            <pc:sldMk cId="2664354963" sldId="517"/>
            <ac:spMk id="9" creationId="{517F9297-7465-7172-5EF7-63AA614E2D8B}"/>
          </ac:spMkLst>
        </pc:spChg>
        <pc:spChg chg="mod">
          <ac:chgData name="Cannell, Michael B" userId="df291291-9ac9-42c2-a976-062f6e2ad9da" providerId="ADAL" clId="{07A05B4B-1BC8-9949-BF87-1A4FA10F069C}" dt="2022-09-26T20:37:15.788" v="26" actId="2711"/>
          <ac:spMkLst>
            <pc:docMk/>
            <pc:sldMk cId="2664354963" sldId="517"/>
            <ac:spMk id="10" creationId="{D0C6B1AB-7AA9-2045-4671-D9A6C79C37D4}"/>
          </ac:spMkLst>
        </pc:spChg>
        <pc:spChg chg="mod">
          <ac:chgData name="Cannell, Michael B" userId="df291291-9ac9-42c2-a976-062f6e2ad9da" providerId="ADAL" clId="{07A05B4B-1BC8-9949-BF87-1A4FA10F069C}" dt="2022-09-26T20:37:15.788" v="26" actId="2711"/>
          <ac:spMkLst>
            <pc:docMk/>
            <pc:sldMk cId="2664354963" sldId="517"/>
            <ac:spMk id="11" creationId="{DEABC989-14C6-9547-3725-5DC237AA82AD}"/>
          </ac:spMkLst>
        </pc:spChg>
        <pc:spChg chg="mod">
          <ac:chgData name="Cannell, Michael B" userId="df291291-9ac9-42c2-a976-062f6e2ad9da" providerId="ADAL" clId="{07A05B4B-1BC8-9949-BF87-1A4FA10F069C}" dt="2022-09-26T20:37:15.788" v="26" actId="2711"/>
          <ac:spMkLst>
            <pc:docMk/>
            <pc:sldMk cId="2664354963" sldId="517"/>
            <ac:spMk id="12" creationId="{C02CA5BF-AC1B-4CF6-8442-4D7861D88235}"/>
          </ac:spMkLst>
        </pc:spChg>
        <pc:spChg chg="mod">
          <ac:chgData name="Cannell, Michael B" userId="df291291-9ac9-42c2-a976-062f6e2ad9da" providerId="ADAL" clId="{07A05B4B-1BC8-9949-BF87-1A4FA10F069C}" dt="2022-09-26T20:37:15.788" v="26" actId="2711"/>
          <ac:spMkLst>
            <pc:docMk/>
            <pc:sldMk cId="2664354963" sldId="517"/>
            <ac:spMk id="13" creationId="{AEC6ACAF-E8A7-5686-414D-C3BE22DDB7C0}"/>
          </ac:spMkLst>
        </pc:spChg>
        <pc:spChg chg="mod">
          <ac:chgData name="Cannell, Michael B" userId="df291291-9ac9-42c2-a976-062f6e2ad9da" providerId="ADAL" clId="{07A05B4B-1BC8-9949-BF87-1A4FA10F069C}" dt="2022-09-26T20:37:15.788" v="26" actId="2711"/>
          <ac:spMkLst>
            <pc:docMk/>
            <pc:sldMk cId="2664354963" sldId="517"/>
            <ac:spMk id="14" creationId="{EA7C0330-C6B4-8A45-BE0C-93359C2653DB}"/>
          </ac:spMkLst>
        </pc:spChg>
        <pc:spChg chg="mod">
          <ac:chgData name="Cannell, Michael B" userId="df291291-9ac9-42c2-a976-062f6e2ad9da" providerId="ADAL" clId="{07A05B4B-1BC8-9949-BF87-1A4FA10F069C}" dt="2022-09-26T20:37:15.788" v="26" actId="2711"/>
          <ac:spMkLst>
            <pc:docMk/>
            <pc:sldMk cId="2664354963" sldId="517"/>
            <ac:spMk id="16" creationId="{A41CB5D5-1135-795B-F3D6-2014AF6BBB5F}"/>
          </ac:spMkLst>
        </pc:spChg>
        <pc:spChg chg="mod">
          <ac:chgData name="Cannell, Michael B" userId="df291291-9ac9-42c2-a976-062f6e2ad9da" providerId="ADAL" clId="{07A05B4B-1BC8-9949-BF87-1A4FA10F069C}" dt="2022-09-26T20:37:15.788" v="26" actId="2711"/>
          <ac:spMkLst>
            <pc:docMk/>
            <pc:sldMk cId="2664354963" sldId="517"/>
            <ac:spMk id="17" creationId="{81B52CEB-C865-7303-97D4-38BA135DCBF1}"/>
          </ac:spMkLst>
        </pc:spChg>
        <pc:spChg chg="mod">
          <ac:chgData name="Cannell, Michael B" userId="df291291-9ac9-42c2-a976-062f6e2ad9da" providerId="ADAL" clId="{07A05B4B-1BC8-9949-BF87-1A4FA10F069C}" dt="2022-09-26T20:37:15.788" v="26" actId="2711"/>
          <ac:spMkLst>
            <pc:docMk/>
            <pc:sldMk cId="2664354963" sldId="517"/>
            <ac:spMk id="18" creationId="{AE05A2DD-280F-6DFF-1EE4-1BCD881EB68B}"/>
          </ac:spMkLst>
        </pc:spChg>
        <pc:spChg chg="mod">
          <ac:chgData name="Cannell, Michael B" userId="df291291-9ac9-42c2-a976-062f6e2ad9da" providerId="ADAL" clId="{07A05B4B-1BC8-9949-BF87-1A4FA10F069C}" dt="2022-09-26T20:37:15.788" v="26" actId="2711"/>
          <ac:spMkLst>
            <pc:docMk/>
            <pc:sldMk cId="2664354963" sldId="517"/>
            <ac:spMk id="19" creationId="{9AB5D993-568C-941C-6FC5-DFEABDC545DE}"/>
          </ac:spMkLst>
        </pc:spChg>
        <pc:spChg chg="mod">
          <ac:chgData name="Cannell, Michael B" userId="df291291-9ac9-42c2-a976-062f6e2ad9da" providerId="ADAL" clId="{07A05B4B-1BC8-9949-BF87-1A4FA10F069C}" dt="2022-09-26T20:37:15.788" v="26" actId="2711"/>
          <ac:spMkLst>
            <pc:docMk/>
            <pc:sldMk cId="2664354963" sldId="517"/>
            <ac:spMk id="22" creationId="{B6F7D0D0-1C09-A1BF-9979-87FB29AC42EF}"/>
          </ac:spMkLst>
        </pc:spChg>
        <pc:spChg chg="mod">
          <ac:chgData name="Cannell, Michael B" userId="df291291-9ac9-42c2-a976-062f6e2ad9da" providerId="ADAL" clId="{07A05B4B-1BC8-9949-BF87-1A4FA10F069C}" dt="2022-09-26T20:37:15.788" v="26" actId="2711"/>
          <ac:spMkLst>
            <pc:docMk/>
            <pc:sldMk cId="2664354963" sldId="517"/>
            <ac:spMk id="23" creationId="{E05E5324-271E-3FBE-9D1C-1BAC9C3C176D}"/>
          </ac:spMkLst>
        </pc:spChg>
        <pc:spChg chg="mod">
          <ac:chgData name="Cannell, Michael B" userId="df291291-9ac9-42c2-a976-062f6e2ad9da" providerId="ADAL" clId="{07A05B4B-1BC8-9949-BF87-1A4FA10F069C}" dt="2022-09-26T20:37:15.788" v="26" actId="2711"/>
          <ac:spMkLst>
            <pc:docMk/>
            <pc:sldMk cId="2664354963" sldId="517"/>
            <ac:spMk id="24" creationId="{E0940DFA-7D08-2C26-4B63-BE99D1C8ABBE}"/>
          </ac:spMkLst>
        </pc:spChg>
        <pc:spChg chg="mod">
          <ac:chgData name="Cannell, Michael B" userId="df291291-9ac9-42c2-a976-062f6e2ad9da" providerId="ADAL" clId="{07A05B4B-1BC8-9949-BF87-1A4FA10F069C}" dt="2022-09-26T20:37:15.788" v="26" actId="2711"/>
          <ac:spMkLst>
            <pc:docMk/>
            <pc:sldMk cId="2664354963" sldId="517"/>
            <ac:spMk id="25" creationId="{9F2DD090-D47D-F1C1-21CB-7E682D5CAC4E}"/>
          </ac:spMkLst>
        </pc:spChg>
      </pc:sldChg>
      <pc:sldChg chg="modSp mod">
        <pc:chgData name="Cannell, Michael B" userId="df291291-9ac9-42c2-a976-062f6e2ad9da" providerId="ADAL" clId="{07A05B4B-1BC8-9949-BF87-1A4FA10F069C}" dt="2022-09-26T20:40:04.300" v="54" actId="2711"/>
        <pc:sldMkLst>
          <pc:docMk/>
          <pc:sldMk cId="2624725966" sldId="523"/>
        </pc:sldMkLst>
        <pc:spChg chg="mod">
          <ac:chgData name="Cannell, Michael B" userId="df291291-9ac9-42c2-a976-062f6e2ad9da" providerId="ADAL" clId="{07A05B4B-1BC8-9949-BF87-1A4FA10F069C}" dt="2022-09-26T20:40:04.300" v="54" actId="2711"/>
          <ac:spMkLst>
            <pc:docMk/>
            <pc:sldMk cId="2624725966" sldId="523"/>
            <ac:spMk id="5" creationId="{CF076BDA-2D53-356E-35D7-CEC9DE40618C}"/>
          </ac:spMkLst>
        </pc:spChg>
      </pc:sldChg>
      <pc:sldChg chg="modSp mod">
        <pc:chgData name="Cannell, Michael B" userId="df291291-9ac9-42c2-a976-062f6e2ad9da" providerId="ADAL" clId="{07A05B4B-1BC8-9949-BF87-1A4FA10F069C}" dt="2022-09-26T20:37:41.351" v="30" actId="2711"/>
        <pc:sldMkLst>
          <pc:docMk/>
          <pc:sldMk cId="2859539727" sldId="524"/>
        </pc:sldMkLst>
        <pc:spChg chg="mod">
          <ac:chgData name="Cannell, Michael B" userId="df291291-9ac9-42c2-a976-062f6e2ad9da" providerId="ADAL" clId="{07A05B4B-1BC8-9949-BF87-1A4FA10F069C}" dt="2022-09-26T20:37:41.351" v="30" actId="2711"/>
          <ac:spMkLst>
            <pc:docMk/>
            <pc:sldMk cId="2859539727" sldId="524"/>
            <ac:spMk id="2" creationId="{D724D459-EBC3-04D8-56D0-E5F972ECF713}"/>
          </ac:spMkLst>
        </pc:spChg>
        <pc:spChg chg="mod">
          <ac:chgData name="Cannell, Michael B" userId="df291291-9ac9-42c2-a976-062f6e2ad9da" providerId="ADAL" clId="{07A05B4B-1BC8-9949-BF87-1A4FA10F069C}" dt="2022-09-26T20:37:41.351" v="30" actId="2711"/>
          <ac:spMkLst>
            <pc:docMk/>
            <pc:sldMk cId="2859539727" sldId="524"/>
            <ac:spMk id="3" creationId="{C1799E5D-1349-9585-0E4E-160AA8C2226A}"/>
          </ac:spMkLst>
        </pc:spChg>
        <pc:spChg chg="mod">
          <ac:chgData name="Cannell, Michael B" userId="df291291-9ac9-42c2-a976-062f6e2ad9da" providerId="ADAL" clId="{07A05B4B-1BC8-9949-BF87-1A4FA10F069C}" dt="2022-09-26T20:37:41.351" v="30" actId="2711"/>
          <ac:spMkLst>
            <pc:docMk/>
            <pc:sldMk cId="2859539727" sldId="524"/>
            <ac:spMk id="4" creationId="{3EED1A9D-F79B-A105-398C-D797C4E84FEB}"/>
          </ac:spMkLst>
        </pc:spChg>
      </pc:sldChg>
      <pc:sldChg chg="modSp mod">
        <pc:chgData name="Cannell, Michael B" userId="df291291-9ac9-42c2-a976-062f6e2ad9da" providerId="ADAL" clId="{07A05B4B-1BC8-9949-BF87-1A4FA10F069C}" dt="2022-09-26T20:40:09.516" v="55" actId="2711"/>
        <pc:sldMkLst>
          <pc:docMk/>
          <pc:sldMk cId="798517446" sldId="525"/>
        </pc:sldMkLst>
        <pc:spChg chg="mod">
          <ac:chgData name="Cannell, Michael B" userId="df291291-9ac9-42c2-a976-062f6e2ad9da" providerId="ADAL" clId="{07A05B4B-1BC8-9949-BF87-1A4FA10F069C}" dt="2022-09-26T20:40:09.516" v="55" actId="2711"/>
          <ac:spMkLst>
            <pc:docMk/>
            <pc:sldMk cId="798517446" sldId="525"/>
            <ac:spMk id="5" creationId="{CF076BDA-2D53-356E-35D7-CEC9DE40618C}"/>
          </ac:spMkLst>
        </pc:spChg>
      </pc:sldChg>
      <pc:sldChg chg="modSp mod">
        <pc:chgData name="Cannell, Michael B" userId="df291291-9ac9-42c2-a976-062f6e2ad9da" providerId="ADAL" clId="{07A05B4B-1BC8-9949-BF87-1A4FA10F069C}" dt="2022-09-26T20:40:14.803" v="56" actId="2711"/>
        <pc:sldMkLst>
          <pc:docMk/>
          <pc:sldMk cId="1691578382" sldId="526"/>
        </pc:sldMkLst>
        <pc:spChg chg="mod">
          <ac:chgData name="Cannell, Michael B" userId="df291291-9ac9-42c2-a976-062f6e2ad9da" providerId="ADAL" clId="{07A05B4B-1BC8-9949-BF87-1A4FA10F069C}" dt="2022-09-26T20:40:14.803" v="56" actId="2711"/>
          <ac:spMkLst>
            <pc:docMk/>
            <pc:sldMk cId="1691578382" sldId="526"/>
            <ac:spMk id="2" creationId="{B4905582-E9D5-BC12-882C-00CE63A6636D}"/>
          </ac:spMkLst>
        </pc:spChg>
        <pc:spChg chg="mod">
          <ac:chgData name="Cannell, Michael B" userId="df291291-9ac9-42c2-a976-062f6e2ad9da" providerId="ADAL" clId="{07A05B4B-1BC8-9949-BF87-1A4FA10F069C}" dt="2022-09-26T20:40:14.803" v="56" actId="2711"/>
          <ac:spMkLst>
            <pc:docMk/>
            <pc:sldMk cId="1691578382" sldId="526"/>
            <ac:spMk id="3" creationId="{55D5CC31-1976-C2DD-5490-D2CCDC6CB76C}"/>
          </ac:spMkLst>
        </pc:spChg>
        <pc:spChg chg="mod">
          <ac:chgData name="Cannell, Michael B" userId="df291291-9ac9-42c2-a976-062f6e2ad9da" providerId="ADAL" clId="{07A05B4B-1BC8-9949-BF87-1A4FA10F069C}" dt="2022-09-26T20:40:14.803" v="56" actId="2711"/>
          <ac:spMkLst>
            <pc:docMk/>
            <pc:sldMk cId="1691578382" sldId="526"/>
            <ac:spMk id="5" creationId="{CF076BDA-2D53-356E-35D7-CEC9DE40618C}"/>
          </ac:spMkLst>
        </pc:spChg>
      </pc:sldChg>
      <pc:sldChg chg="modSp mod">
        <pc:chgData name="Cannell, Michael B" userId="df291291-9ac9-42c2-a976-062f6e2ad9da" providerId="ADAL" clId="{07A05B4B-1BC8-9949-BF87-1A4FA10F069C}" dt="2022-09-26T20:40:41.066" v="59" actId="2711"/>
        <pc:sldMkLst>
          <pc:docMk/>
          <pc:sldMk cId="773072017" sldId="528"/>
        </pc:sldMkLst>
        <pc:spChg chg="mod">
          <ac:chgData name="Cannell, Michael B" userId="df291291-9ac9-42c2-a976-062f6e2ad9da" providerId="ADAL" clId="{07A05B4B-1BC8-9949-BF87-1A4FA10F069C}" dt="2022-09-26T20:40:41.066" v="59" actId="2711"/>
          <ac:spMkLst>
            <pc:docMk/>
            <pc:sldMk cId="773072017" sldId="528"/>
            <ac:spMk id="2" creationId="{BEBE8243-19AE-7B2D-9D8E-18B676AF4281}"/>
          </ac:spMkLst>
        </pc:spChg>
        <pc:spChg chg="mod">
          <ac:chgData name="Cannell, Michael B" userId="df291291-9ac9-42c2-a976-062f6e2ad9da" providerId="ADAL" clId="{07A05B4B-1BC8-9949-BF87-1A4FA10F069C}" dt="2022-09-26T20:40:41.066" v="59" actId="2711"/>
          <ac:spMkLst>
            <pc:docMk/>
            <pc:sldMk cId="773072017" sldId="528"/>
            <ac:spMk id="3" creationId="{F32FB002-AFAF-131D-902E-C56BCC86CEE7}"/>
          </ac:spMkLst>
        </pc:spChg>
      </pc:sldChg>
      <pc:sldChg chg="modSp mod">
        <pc:chgData name="Cannell, Michael B" userId="df291291-9ac9-42c2-a976-062f6e2ad9da" providerId="ADAL" clId="{07A05B4B-1BC8-9949-BF87-1A4FA10F069C}" dt="2022-09-26T20:40:25.527" v="57" actId="2711"/>
        <pc:sldMkLst>
          <pc:docMk/>
          <pc:sldMk cId="3627003873" sldId="529"/>
        </pc:sldMkLst>
        <pc:spChg chg="mod">
          <ac:chgData name="Cannell, Michael B" userId="df291291-9ac9-42c2-a976-062f6e2ad9da" providerId="ADAL" clId="{07A05B4B-1BC8-9949-BF87-1A4FA10F069C}" dt="2022-09-26T20:40:25.527" v="57" actId="2711"/>
          <ac:spMkLst>
            <pc:docMk/>
            <pc:sldMk cId="3627003873" sldId="529"/>
            <ac:spMk id="2" creationId="{AC438D33-1057-7E6C-190B-E788C9DC5989}"/>
          </ac:spMkLst>
        </pc:spChg>
        <pc:spChg chg="mod">
          <ac:chgData name="Cannell, Michael B" userId="df291291-9ac9-42c2-a976-062f6e2ad9da" providerId="ADAL" clId="{07A05B4B-1BC8-9949-BF87-1A4FA10F069C}" dt="2022-09-26T20:40:25.527" v="57" actId="2711"/>
          <ac:spMkLst>
            <pc:docMk/>
            <pc:sldMk cId="3627003873" sldId="529"/>
            <ac:spMk id="3" creationId="{DA139F69-F6A0-331D-AE77-2C2E4FA14620}"/>
          </ac:spMkLst>
        </pc:spChg>
        <pc:spChg chg="mod">
          <ac:chgData name="Cannell, Michael B" userId="df291291-9ac9-42c2-a976-062f6e2ad9da" providerId="ADAL" clId="{07A05B4B-1BC8-9949-BF87-1A4FA10F069C}" dt="2022-09-26T20:40:25.527" v="57" actId="2711"/>
          <ac:spMkLst>
            <pc:docMk/>
            <pc:sldMk cId="3627003873" sldId="529"/>
            <ac:spMk id="4" creationId="{6116A8AE-0C23-1B89-90D1-9460907AF9F0}"/>
          </ac:spMkLst>
        </pc:spChg>
      </pc:sldChg>
      <pc:sldChg chg="modSp mod">
        <pc:chgData name="Cannell, Michael B" userId="df291291-9ac9-42c2-a976-062f6e2ad9da" providerId="ADAL" clId="{07A05B4B-1BC8-9949-BF87-1A4FA10F069C}" dt="2022-09-26T20:40:31.744" v="58" actId="2711"/>
        <pc:sldMkLst>
          <pc:docMk/>
          <pc:sldMk cId="2935379316" sldId="530"/>
        </pc:sldMkLst>
        <pc:spChg chg="mod">
          <ac:chgData name="Cannell, Michael B" userId="df291291-9ac9-42c2-a976-062f6e2ad9da" providerId="ADAL" clId="{07A05B4B-1BC8-9949-BF87-1A4FA10F069C}" dt="2022-09-26T20:40:31.744" v="58" actId="2711"/>
          <ac:spMkLst>
            <pc:docMk/>
            <pc:sldMk cId="2935379316" sldId="530"/>
            <ac:spMk id="2" creationId="{91E5D46B-1C70-2C23-4D11-F1B9052372C4}"/>
          </ac:spMkLst>
        </pc:spChg>
        <pc:spChg chg="mod">
          <ac:chgData name="Cannell, Michael B" userId="df291291-9ac9-42c2-a976-062f6e2ad9da" providerId="ADAL" clId="{07A05B4B-1BC8-9949-BF87-1A4FA10F069C}" dt="2022-09-26T20:40:31.744" v="58" actId="2711"/>
          <ac:spMkLst>
            <pc:docMk/>
            <pc:sldMk cId="2935379316" sldId="530"/>
            <ac:spMk id="3" creationId="{4F22D5B2-F295-56E6-4A05-D3A1FA75DD2A}"/>
          </ac:spMkLst>
        </pc:spChg>
      </pc:sldChg>
      <pc:sldChg chg="modSp mod">
        <pc:chgData name="Cannell, Michael B" userId="df291291-9ac9-42c2-a976-062f6e2ad9da" providerId="ADAL" clId="{07A05B4B-1BC8-9949-BF87-1A4FA10F069C}" dt="2022-09-26T20:40:46.418" v="61" actId="27636"/>
        <pc:sldMkLst>
          <pc:docMk/>
          <pc:sldMk cId="3102695254" sldId="531"/>
        </pc:sldMkLst>
        <pc:spChg chg="mod">
          <ac:chgData name="Cannell, Michael B" userId="df291291-9ac9-42c2-a976-062f6e2ad9da" providerId="ADAL" clId="{07A05B4B-1BC8-9949-BF87-1A4FA10F069C}" dt="2022-09-26T20:40:46.383" v="60" actId="2711"/>
          <ac:spMkLst>
            <pc:docMk/>
            <pc:sldMk cId="3102695254" sldId="531"/>
            <ac:spMk id="2" creationId="{D97D295A-D27E-904E-9C83-D7DA6C75DD81}"/>
          </ac:spMkLst>
        </pc:spChg>
        <pc:spChg chg="mod">
          <ac:chgData name="Cannell, Michael B" userId="df291291-9ac9-42c2-a976-062f6e2ad9da" providerId="ADAL" clId="{07A05B4B-1BC8-9949-BF87-1A4FA10F069C}" dt="2022-09-26T20:40:46.418" v="61" actId="27636"/>
          <ac:spMkLst>
            <pc:docMk/>
            <pc:sldMk cId="3102695254" sldId="531"/>
            <ac:spMk id="3" creationId="{8AD464CC-02E5-DC6B-FB20-A2183F2A6609}"/>
          </ac:spMkLst>
        </pc:spChg>
      </pc:sldChg>
      <pc:sldChg chg="modSp mod">
        <pc:chgData name="Cannell, Michael B" userId="df291291-9ac9-42c2-a976-062f6e2ad9da" providerId="ADAL" clId="{07A05B4B-1BC8-9949-BF87-1A4FA10F069C}" dt="2022-09-26T20:40:51.067" v="62" actId="2711"/>
        <pc:sldMkLst>
          <pc:docMk/>
          <pc:sldMk cId="1667306345" sldId="532"/>
        </pc:sldMkLst>
        <pc:spChg chg="mod">
          <ac:chgData name="Cannell, Michael B" userId="df291291-9ac9-42c2-a976-062f6e2ad9da" providerId="ADAL" clId="{07A05B4B-1BC8-9949-BF87-1A4FA10F069C}" dt="2022-09-26T20:40:51.067" v="62" actId="2711"/>
          <ac:spMkLst>
            <pc:docMk/>
            <pc:sldMk cId="1667306345" sldId="532"/>
            <ac:spMk id="2" creationId="{274AA1D4-BCE4-E94D-CA34-D598ACAF4F3A}"/>
          </ac:spMkLst>
        </pc:spChg>
        <pc:spChg chg="mod">
          <ac:chgData name="Cannell, Michael B" userId="df291291-9ac9-42c2-a976-062f6e2ad9da" providerId="ADAL" clId="{07A05B4B-1BC8-9949-BF87-1A4FA10F069C}" dt="2022-09-26T20:40:51.067" v="62" actId="2711"/>
          <ac:spMkLst>
            <pc:docMk/>
            <pc:sldMk cId="1667306345" sldId="532"/>
            <ac:spMk id="3" creationId="{875662CF-9C08-5E6F-CA90-5CF9F2C16C22}"/>
          </ac:spMkLst>
        </pc:spChg>
      </pc:sldChg>
      <pc:sldChg chg="modSp mod">
        <pc:chgData name="Cannell, Michael B" userId="df291291-9ac9-42c2-a976-062f6e2ad9da" providerId="ADAL" clId="{07A05B4B-1BC8-9949-BF87-1A4FA10F069C}" dt="2022-09-26T20:40:56.702" v="63" actId="2711"/>
        <pc:sldMkLst>
          <pc:docMk/>
          <pc:sldMk cId="3384997913" sldId="533"/>
        </pc:sldMkLst>
        <pc:spChg chg="mod">
          <ac:chgData name="Cannell, Michael B" userId="df291291-9ac9-42c2-a976-062f6e2ad9da" providerId="ADAL" clId="{07A05B4B-1BC8-9949-BF87-1A4FA10F069C}" dt="2022-09-26T20:40:56.702" v="63" actId="2711"/>
          <ac:spMkLst>
            <pc:docMk/>
            <pc:sldMk cId="3384997913" sldId="533"/>
            <ac:spMk id="2" creationId="{C3E4C657-B54F-2E29-1C92-08AB81E97BB2}"/>
          </ac:spMkLst>
        </pc:spChg>
        <pc:spChg chg="mod">
          <ac:chgData name="Cannell, Michael B" userId="df291291-9ac9-42c2-a976-062f6e2ad9da" providerId="ADAL" clId="{07A05B4B-1BC8-9949-BF87-1A4FA10F069C}" dt="2022-09-26T20:40:56.702" v="63" actId="2711"/>
          <ac:spMkLst>
            <pc:docMk/>
            <pc:sldMk cId="3384997913" sldId="533"/>
            <ac:spMk id="3" creationId="{2DC5B882-41E3-CE00-1DBC-9B9600BF3DD0}"/>
          </ac:spMkLst>
        </pc:spChg>
      </pc:sldChg>
      <pc:sldChg chg="modSp mod">
        <pc:chgData name="Cannell, Michael B" userId="df291291-9ac9-42c2-a976-062f6e2ad9da" providerId="ADAL" clId="{07A05B4B-1BC8-9949-BF87-1A4FA10F069C}" dt="2022-09-26T20:41:01.976" v="64" actId="2711"/>
        <pc:sldMkLst>
          <pc:docMk/>
          <pc:sldMk cId="1478427708" sldId="534"/>
        </pc:sldMkLst>
        <pc:spChg chg="mod">
          <ac:chgData name="Cannell, Michael B" userId="df291291-9ac9-42c2-a976-062f6e2ad9da" providerId="ADAL" clId="{07A05B4B-1BC8-9949-BF87-1A4FA10F069C}" dt="2022-09-26T20:41:01.976" v="64" actId="2711"/>
          <ac:spMkLst>
            <pc:docMk/>
            <pc:sldMk cId="1478427708" sldId="534"/>
            <ac:spMk id="2" creationId="{16478D0B-AB2F-23CF-0404-2D19F8668800}"/>
          </ac:spMkLst>
        </pc:spChg>
        <pc:spChg chg="mod">
          <ac:chgData name="Cannell, Michael B" userId="df291291-9ac9-42c2-a976-062f6e2ad9da" providerId="ADAL" clId="{07A05B4B-1BC8-9949-BF87-1A4FA10F069C}" dt="2022-09-26T20:41:01.976" v="64" actId="2711"/>
          <ac:spMkLst>
            <pc:docMk/>
            <pc:sldMk cId="1478427708" sldId="534"/>
            <ac:spMk id="3" creationId="{D4CD59DA-3157-1881-6C5A-6D6E33DAB4D1}"/>
          </ac:spMkLst>
        </pc:spChg>
      </pc:sldChg>
      <pc:sldChg chg="modSp mod">
        <pc:chgData name="Cannell, Michael B" userId="df291291-9ac9-42c2-a976-062f6e2ad9da" providerId="ADAL" clId="{07A05B4B-1BC8-9949-BF87-1A4FA10F069C}" dt="2022-09-26T20:41:10.379" v="65" actId="2711"/>
        <pc:sldMkLst>
          <pc:docMk/>
          <pc:sldMk cId="2577712235" sldId="535"/>
        </pc:sldMkLst>
        <pc:spChg chg="mod">
          <ac:chgData name="Cannell, Michael B" userId="df291291-9ac9-42c2-a976-062f6e2ad9da" providerId="ADAL" clId="{07A05B4B-1BC8-9949-BF87-1A4FA10F069C}" dt="2022-09-26T20:41:10.379" v="65" actId="2711"/>
          <ac:spMkLst>
            <pc:docMk/>
            <pc:sldMk cId="2577712235" sldId="535"/>
            <ac:spMk id="2" creationId="{BA4839A8-F8D1-9CA6-4672-65C35DCFE214}"/>
          </ac:spMkLst>
        </pc:spChg>
        <pc:spChg chg="mod">
          <ac:chgData name="Cannell, Michael B" userId="df291291-9ac9-42c2-a976-062f6e2ad9da" providerId="ADAL" clId="{07A05B4B-1BC8-9949-BF87-1A4FA10F069C}" dt="2022-09-26T20:41:10.379" v="65" actId="2711"/>
          <ac:spMkLst>
            <pc:docMk/>
            <pc:sldMk cId="2577712235" sldId="535"/>
            <ac:spMk id="3" creationId="{E8D50500-9DAA-A655-8AD3-3A85F06978B9}"/>
          </ac:spMkLst>
        </pc:spChg>
        <pc:spChg chg="mod">
          <ac:chgData name="Cannell, Michael B" userId="df291291-9ac9-42c2-a976-062f6e2ad9da" providerId="ADAL" clId="{07A05B4B-1BC8-9949-BF87-1A4FA10F069C}" dt="2022-09-26T20:41:10.379" v="65" actId="2711"/>
          <ac:spMkLst>
            <pc:docMk/>
            <pc:sldMk cId="2577712235" sldId="535"/>
            <ac:spMk id="4" creationId="{23D87FB9-4E0E-6228-E36C-460B79FE10FF}"/>
          </ac:spMkLst>
        </pc:spChg>
      </pc:sldChg>
      <pc:sldChg chg="modSp mod">
        <pc:chgData name="Cannell, Michael B" userId="df291291-9ac9-42c2-a976-062f6e2ad9da" providerId="ADAL" clId="{07A05B4B-1BC8-9949-BF87-1A4FA10F069C}" dt="2022-09-26T20:42:08.980" v="73" actId="2711"/>
        <pc:sldMkLst>
          <pc:docMk/>
          <pc:sldMk cId="4233152865" sldId="536"/>
        </pc:sldMkLst>
        <pc:spChg chg="mod">
          <ac:chgData name="Cannell, Michael B" userId="df291291-9ac9-42c2-a976-062f6e2ad9da" providerId="ADAL" clId="{07A05B4B-1BC8-9949-BF87-1A4FA10F069C}" dt="2022-09-26T20:42:08.980" v="73" actId="2711"/>
          <ac:spMkLst>
            <pc:docMk/>
            <pc:sldMk cId="4233152865" sldId="536"/>
            <ac:spMk id="2" creationId="{0359731B-4D0C-A2FD-6622-45DE1106DC13}"/>
          </ac:spMkLst>
        </pc:spChg>
        <pc:spChg chg="mod">
          <ac:chgData name="Cannell, Michael B" userId="df291291-9ac9-42c2-a976-062f6e2ad9da" providerId="ADAL" clId="{07A05B4B-1BC8-9949-BF87-1A4FA10F069C}" dt="2022-09-26T20:42:08.980" v="73" actId="2711"/>
          <ac:spMkLst>
            <pc:docMk/>
            <pc:sldMk cId="4233152865" sldId="536"/>
            <ac:spMk id="3" creationId="{A24BB79D-D6DD-9081-6BEC-9D94685EAE48}"/>
          </ac:spMkLst>
        </pc:spChg>
        <pc:spChg chg="mod">
          <ac:chgData name="Cannell, Michael B" userId="df291291-9ac9-42c2-a976-062f6e2ad9da" providerId="ADAL" clId="{07A05B4B-1BC8-9949-BF87-1A4FA10F069C}" dt="2022-09-26T20:42:08.980" v="73" actId="2711"/>
          <ac:spMkLst>
            <pc:docMk/>
            <pc:sldMk cId="4233152865" sldId="536"/>
            <ac:spMk id="6" creationId="{0C2F54E5-8A1E-DB4A-0378-2DA9E10738D4}"/>
          </ac:spMkLst>
        </pc:spChg>
      </pc:sldChg>
      <pc:sldChg chg="modSp mod">
        <pc:chgData name="Cannell, Michael B" userId="df291291-9ac9-42c2-a976-062f6e2ad9da" providerId="ADAL" clId="{07A05B4B-1BC8-9949-BF87-1A4FA10F069C}" dt="2022-09-26T20:41:23.695" v="67" actId="2711"/>
        <pc:sldMkLst>
          <pc:docMk/>
          <pc:sldMk cId="3374499611" sldId="537"/>
        </pc:sldMkLst>
        <pc:spChg chg="mod">
          <ac:chgData name="Cannell, Michael B" userId="df291291-9ac9-42c2-a976-062f6e2ad9da" providerId="ADAL" clId="{07A05B4B-1BC8-9949-BF87-1A4FA10F069C}" dt="2022-09-26T20:41:23.695" v="67" actId="2711"/>
          <ac:spMkLst>
            <pc:docMk/>
            <pc:sldMk cId="3374499611" sldId="537"/>
            <ac:spMk id="2" creationId="{BD713DBF-E74D-7238-58A5-6114156E40D7}"/>
          </ac:spMkLst>
        </pc:spChg>
        <pc:spChg chg="mod">
          <ac:chgData name="Cannell, Michael B" userId="df291291-9ac9-42c2-a976-062f6e2ad9da" providerId="ADAL" clId="{07A05B4B-1BC8-9949-BF87-1A4FA10F069C}" dt="2022-09-26T20:41:23.695" v="67" actId="2711"/>
          <ac:spMkLst>
            <pc:docMk/>
            <pc:sldMk cId="3374499611" sldId="537"/>
            <ac:spMk id="3" creationId="{12CAB45B-B259-B820-8351-CC6CA45CF5D8}"/>
          </ac:spMkLst>
        </pc:spChg>
        <pc:spChg chg="mod">
          <ac:chgData name="Cannell, Michael B" userId="df291291-9ac9-42c2-a976-062f6e2ad9da" providerId="ADAL" clId="{07A05B4B-1BC8-9949-BF87-1A4FA10F069C}" dt="2022-09-26T20:41:23.695" v="67" actId="2711"/>
          <ac:spMkLst>
            <pc:docMk/>
            <pc:sldMk cId="3374499611" sldId="537"/>
            <ac:spMk id="4" creationId="{E8267E92-EFD3-80E4-A0C9-53C4090C7654}"/>
          </ac:spMkLst>
        </pc:spChg>
      </pc:sldChg>
      <pc:sldChg chg="modSp mod">
        <pc:chgData name="Cannell, Michael B" userId="df291291-9ac9-42c2-a976-062f6e2ad9da" providerId="ADAL" clId="{07A05B4B-1BC8-9949-BF87-1A4FA10F069C}" dt="2022-09-26T20:42:13.530" v="74" actId="2711"/>
        <pc:sldMkLst>
          <pc:docMk/>
          <pc:sldMk cId="99315833" sldId="538"/>
        </pc:sldMkLst>
        <pc:spChg chg="mod">
          <ac:chgData name="Cannell, Michael B" userId="df291291-9ac9-42c2-a976-062f6e2ad9da" providerId="ADAL" clId="{07A05B4B-1BC8-9949-BF87-1A4FA10F069C}" dt="2022-09-26T20:42:13.530" v="74" actId="2711"/>
          <ac:spMkLst>
            <pc:docMk/>
            <pc:sldMk cId="99315833" sldId="538"/>
            <ac:spMk id="2" creationId="{583E96F3-FEB6-A6D2-4ED6-96E6C0C83A38}"/>
          </ac:spMkLst>
        </pc:spChg>
        <pc:spChg chg="mod">
          <ac:chgData name="Cannell, Michael B" userId="df291291-9ac9-42c2-a976-062f6e2ad9da" providerId="ADAL" clId="{07A05B4B-1BC8-9949-BF87-1A4FA10F069C}" dt="2022-09-26T20:42:13.530" v="74" actId="2711"/>
          <ac:spMkLst>
            <pc:docMk/>
            <pc:sldMk cId="99315833" sldId="538"/>
            <ac:spMk id="3" creationId="{F729F5FA-1E4D-5D1F-A55C-A012499C2590}"/>
          </ac:spMkLst>
        </pc:spChg>
        <pc:spChg chg="mod">
          <ac:chgData name="Cannell, Michael B" userId="df291291-9ac9-42c2-a976-062f6e2ad9da" providerId="ADAL" clId="{07A05B4B-1BC8-9949-BF87-1A4FA10F069C}" dt="2022-09-26T20:42:13.530" v="74" actId="2711"/>
          <ac:spMkLst>
            <pc:docMk/>
            <pc:sldMk cId="99315833" sldId="538"/>
            <ac:spMk id="4" creationId="{BA1FA097-62E0-978A-62CE-FB540F5EA382}"/>
          </ac:spMkLst>
        </pc:spChg>
      </pc:sldChg>
      <pc:sldChg chg="modSp mod">
        <pc:chgData name="Cannell, Michael B" userId="df291291-9ac9-42c2-a976-062f6e2ad9da" providerId="ADAL" clId="{07A05B4B-1BC8-9949-BF87-1A4FA10F069C}" dt="2022-09-26T20:45:49.691" v="129" actId="2711"/>
        <pc:sldMkLst>
          <pc:docMk/>
          <pc:sldMk cId="1519513027" sldId="539"/>
        </pc:sldMkLst>
        <pc:spChg chg="mod">
          <ac:chgData name="Cannell, Michael B" userId="df291291-9ac9-42c2-a976-062f6e2ad9da" providerId="ADAL" clId="{07A05B4B-1BC8-9949-BF87-1A4FA10F069C}" dt="2022-09-26T20:45:49.691" v="129" actId="2711"/>
          <ac:spMkLst>
            <pc:docMk/>
            <pc:sldMk cId="1519513027" sldId="539"/>
            <ac:spMk id="2" creationId="{A819E43C-50C2-E48F-995C-F29992CCE64F}"/>
          </ac:spMkLst>
        </pc:spChg>
        <pc:spChg chg="mod">
          <ac:chgData name="Cannell, Michael B" userId="df291291-9ac9-42c2-a976-062f6e2ad9da" providerId="ADAL" clId="{07A05B4B-1BC8-9949-BF87-1A4FA10F069C}" dt="2022-09-26T20:45:49.691" v="129" actId="2711"/>
          <ac:spMkLst>
            <pc:docMk/>
            <pc:sldMk cId="1519513027" sldId="539"/>
            <ac:spMk id="3" creationId="{15041617-4B26-A2DB-EB6D-AB14808A6A3F}"/>
          </ac:spMkLst>
        </pc:spChg>
      </pc:sldChg>
      <pc:sldChg chg="modSp mod">
        <pc:chgData name="Cannell, Michael B" userId="df291291-9ac9-42c2-a976-062f6e2ad9da" providerId="ADAL" clId="{07A05B4B-1BC8-9949-BF87-1A4FA10F069C}" dt="2022-09-26T20:42:41.705" v="78" actId="2711"/>
        <pc:sldMkLst>
          <pc:docMk/>
          <pc:sldMk cId="2399453296" sldId="541"/>
        </pc:sldMkLst>
        <pc:spChg chg="mod">
          <ac:chgData name="Cannell, Michael B" userId="df291291-9ac9-42c2-a976-062f6e2ad9da" providerId="ADAL" clId="{07A05B4B-1BC8-9949-BF87-1A4FA10F069C}" dt="2022-09-26T20:42:41.705" v="78" actId="2711"/>
          <ac:spMkLst>
            <pc:docMk/>
            <pc:sldMk cId="2399453296" sldId="541"/>
            <ac:spMk id="2" creationId="{BD42762F-D042-C040-059F-92CFB04BBED6}"/>
          </ac:spMkLst>
        </pc:spChg>
        <pc:spChg chg="mod">
          <ac:chgData name="Cannell, Michael B" userId="df291291-9ac9-42c2-a976-062f6e2ad9da" providerId="ADAL" clId="{07A05B4B-1BC8-9949-BF87-1A4FA10F069C}" dt="2022-09-26T20:42:41.705" v="78" actId="2711"/>
          <ac:spMkLst>
            <pc:docMk/>
            <pc:sldMk cId="2399453296" sldId="541"/>
            <ac:spMk id="3" creationId="{FDF8EF05-9155-2330-7DF5-D80788C0276A}"/>
          </ac:spMkLst>
        </pc:spChg>
        <pc:spChg chg="mod">
          <ac:chgData name="Cannell, Michael B" userId="df291291-9ac9-42c2-a976-062f6e2ad9da" providerId="ADAL" clId="{07A05B4B-1BC8-9949-BF87-1A4FA10F069C}" dt="2022-09-26T20:42:41.705" v="78" actId="2711"/>
          <ac:spMkLst>
            <pc:docMk/>
            <pc:sldMk cId="2399453296" sldId="541"/>
            <ac:spMk id="4" creationId="{57DA828B-F96F-D52D-33F8-BF184AD36BA4}"/>
          </ac:spMkLst>
        </pc:spChg>
      </pc:sldChg>
      <pc:sldChg chg="modSp mod">
        <pc:chgData name="Cannell, Michael B" userId="df291291-9ac9-42c2-a976-062f6e2ad9da" providerId="ADAL" clId="{07A05B4B-1BC8-9949-BF87-1A4FA10F069C}" dt="2022-09-26T20:42:55.505" v="81" actId="2711"/>
        <pc:sldMkLst>
          <pc:docMk/>
          <pc:sldMk cId="339299914" sldId="542"/>
        </pc:sldMkLst>
        <pc:spChg chg="mod">
          <ac:chgData name="Cannell, Michael B" userId="df291291-9ac9-42c2-a976-062f6e2ad9da" providerId="ADAL" clId="{07A05B4B-1BC8-9949-BF87-1A4FA10F069C}" dt="2022-09-26T20:42:55.505" v="81" actId="2711"/>
          <ac:spMkLst>
            <pc:docMk/>
            <pc:sldMk cId="339299914" sldId="542"/>
            <ac:spMk id="2" creationId="{011E65A4-DED7-07DF-6111-2AD7429CC70C}"/>
          </ac:spMkLst>
        </pc:spChg>
        <pc:spChg chg="mod">
          <ac:chgData name="Cannell, Michael B" userId="df291291-9ac9-42c2-a976-062f6e2ad9da" providerId="ADAL" clId="{07A05B4B-1BC8-9949-BF87-1A4FA10F069C}" dt="2022-09-26T20:42:55.505" v="81" actId="2711"/>
          <ac:spMkLst>
            <pc:docMk/>
            <pc:sldMk cId="339299914" sldId="542"/>
            <ac:spMk id="3" creationId="{63D32B1F-1164-604D-3A68-BE3DF3040DE5}"/>
          </ac:spMkLst>
        </pc:spChg>
        <pc:spChg chg="mod">
          <ac:chgData name="Cannell, Michael B" userId="df291291-9ac9-42c2-a976-062f6e2ad9da" providerId="ADAL" clId="{07A05B4B-1BC8-9949-BF87-1A4FA10F069C}" dt="2022-09-26T20:42:55.505" v="81" actId="2711"/>
          <ac:spMkLst>
            <pc:docMk/>
            <pc:sldMk cId="339299914" sldId="542"/>
            <ac:spMk id="4" creationId="{ECDEEBC4-9578-730A-7B95-5A1C5E83F74E}"/>
          </ac:spMkLst>
        </pc:spChg>
      </pc:sldChg>
      <pc:sldChg chg="modSp mod">
        <pc:chgData name="Cannell, Michael B" userId="df291291-9ac9-42c2-a976-062f6e2ad9da" providerId="ADAL" clId="{07A05B4B-1BC8-9949-BF87-1A4FA10F069C}" dt="2022-09-26T20:42:51.023" v="80" actId="2711"/>
        <pc:sldMkLst>
          <pc:docMk/>
          <pc:sldMk cId="3899755228" sldId="544"/>
        </pc:sldMkLst>
        <pc:spChg chg="mod">
          <ac:chgData name="Cannell, Michael B" userId="df291291-9ac9-42c2-a976-062f6e2ad9da" providerId="ADAL" clId="{07A05B4B-1BC8-9949-BF87-1A4FA10F069C}" dt="2022-09-26T20:42:51.023" v="80" actId="2711"/>
          <ac:spMkLst>
            <pc:docMk/>
            <pc:sldMk cId="3899755228" sldId="544"/>
            <ac:spMk id="2" creationId="{8E1F8CDA-A3F5-F586-A46D-5426FCEA8E58}"/>
          </ac:spMkLst>
        </pc:spChg>
        <pc:spChg chg="mod">
          <ac:chgData name="Cannell, Michael B" userId="df291291-9ac9-42c2-a976-062f6e2ad9da" providerId="ADAL" clId="{07A05B4B-1BC8-9949-BF87-1A4FA10F069C}" dt="2022-09-26T20:42:51.023" v="80" actId="2711"/>
          <ac:spMkLst>
            <pc:docMk/>
            <pc:sldMk cId="3899755228" sldId="544"/>
            <ac:spMk id="3" creationId="{167AA03B-CAD8-355B-8AA2-3789AE0FF1F6}"/>
          </ac:spMkLst>
        </pc:spChg>
        <pc:spChg chg="mod">
          <ac:chgData name="Cannell, Michael B" userId="df291291-9ac9-42c2-a976-062f6e2ad9da" providerId="ADAL" clId="{07A05B4B-1BC8-9949-BF87-1A4FA10F069C}" dt="2022-09-26T20:42:51.023" v="80" actId="2711"/>
          <ac:spMkLst>
            <pc:docMk/>
            <pc:sldMk cId="3899755228" sldId="544"/>
            <ac:spMk id="4" creationId="{B3CC804D-4DBC-5F85-871A-44BF171BA033}"/>
          </ac:spMkLst>
        </pc:spChg>
      </pc:sldChg>
      <pc:sldChg chg="modSp mod">
        <pc:chgData name="Cannell, Michael B" userId="df291291-9ac9-42c2-a976-062f6e2ad9da" providerId="ADAL" clId="{07A05B4B-1BC8-9949-BF87-1A4FA10F069C}" dt="2022-09-26T20:44:00.058" v="92" actId="2711"/>
        <pc:sldMkLst>
          <pc:docMk/>
          <pc:sldMk cId="3401771583" sldId="545"/>
        </pc:sldMkLst>
        <pc:spChg chg="mod">
          <ac:chgData name="Cannell, Michael B" userId="df291291-9ac9-42c2-a976-062f6e2ad9da" providerId="ADAL" clId="{07A05B4B-1BC8-9949-BF87-1A4FA10F069C}" dt="2022-09-26T20:44:00.058" v="92" actId="2711"/>
          <ac:spMkLst>
            <pc:docMk/>
            <pc:sldMk cId="3401771583" sldId="545"/>
            <ac:spMk id="2" creationId="{4B275391-DA2D-99B2-9BC9-3B42EC493D40}"/>
          </ac:spMkLst>
        </pc:spChg>
        <pc:spChg chg="mod">
          <ac:chgData name="Cannell, Michael B" userId="df291291-9ac9-42c2-a976-062f6e2ad9da" providerId="ADAL" clId="{07A05B4B-1BC8-9949-BF87-1A4FA10F069C}" dt="2022-09-26T20:44:00.058" v="92" actId="2711"/>
          <ac:spMkLst>
            <pc:docMk/>
            <pc:sldMk cId="3401771583" sldId="545"/>
            <ac:spMk id="3" creationId="{2D948E48-6013-568E-91EF-C94F69EAC247}"/>
          </ac:spMkLst>
        </pc:spChg>
        <pc:spChg chg="mod">
          <ac:chgData name="Cannell, Michael B" userId="df291291-9ac9-42c2-a976-062f6e2ad9da" providerId="ADAL" clId="{07A05B4B-1BC8-9949-BF87-1A4FA10F069C}" dt="2022-09-26T20:44:00.058" v="92" actId="2711"/>
          <ac:spMkLst>
            <pc:docMk/>
            <pc:sldMk cId="3401771583" sldId="545"/>
            <ac:spMk id="4" creationId="{637FE63D-7474-6BE6-8BB9-2F369E8960B2}"/>
          </ac:spMkLst>
        </pc:spChg>
      </pc:sldChg>
      <pc:sldChg chg="modSp mod">
        <pc:chgData name="Cannell, Michael B" userId="df291291-9ac9-42c2-a976-062f6e2ad9da" providerId="ADAL" clId="{07A05B4B-1BC8-9949-BF87-1A4FA10F069C}" dt="2022-09-26T20:43:53.747" v="91" actId="27636"/>
        <pc:sldMkLst>
          <pc:docMk/>
          <pc:sldMk cId="1873141520" sldId="546"/>
        </pc:sldMkLst>
        <pc:spChg chg="mod">
          <ac:chgData name="Cannell, Michael B" userId="df291291-9ac9-42c2-a976-062f6e2ad9da" providerId="ADAL" clId="{07A05B4B-1BC8-9949-BF87-1A4FA10F069C}" dt="2022-09-26T20:43:53.698" v="90" actId="2711"/>
          <ac:spMkLst>
            <pc:docMk/>
            <pc:sldMk cId="1873141520" sldId="546"/>
            <ac:spMk id="2" creationId="{C8E32EFC-774C-6783-8184-F02DB7FCFECF}"/>
          </ac:spMkLst>
        </pc:spChg>
        <pc:spChg chg="mod">
          <ac:chgData name="Cannell, Michael B" userId="df291291-9ac9-42c2-a976-062f6e2ad9da" providerId="ADAL" clId="{07A05B4B-1BC8-9949-BF87-1A4FA10F069C}" dt="2022-09-26T20:43:53.747" v="91" actId="27636"/>
          <ac:spMkLst>
            <pc:docMk/>
            <pc:sldMk cId="1873141520" sldId="546"/>
            <ac:spMk id="3" creationId="{A53F0040-4756-3364-7CEF-A2B901D1F79C}"/>
          </ac:spMkLst>
        </pc:spChg>
        <pc:spChg chg="mod">
          <ac:chgData name="Cannell, Michael B" userId="df291291-9ac9-42c2-a976-062f6e2ad9da" providerId="ADAL" clId="{07A05B4B-1BC8-9949-BF87-1A4FA10F069C}" dt="2022-09-26T20:43:53.698" v="90" actId="2711"/>
          <ac:spMkLst>
            <pc:docMk/>
            <pc:sldMk cId="1873141520" sldId="546"/>
            <ac:spMk id="4" creationId="{FBB3D07A-9A54-3085-688C-34E3A868B747}"/>
          </ac:spMkLst>
        </pc:spChg>
      </pc:sldChg>
      <pc:sldChg chg="modSp mod">
        <pc:chgData name="Cannell, Michael B" userId="df291291-9ac9-42c2-a976-062f6e2ad9da" providerId="ADAL" clId="{07A05B4B-1BC8-9949-BF87-1A4FA10F069C}" dt="2022-09-26T20:45:27.721" v="125" actId="2711"/>
        <pc:sldMkLst>
          <pc:docMk/>
          <pc:sldMk cId="2792923461" sldId="547"/>
        </pc:sldMkLst>
        <pc:spChg chg="mod">
          <ac:chgData name="Cannell, Michael B" userId="df291291-9ac9-42c2-a976-062f6e2ad9da" providerId="ADAL" clId="{07A05B4B-1BC8-9949-BF87-1A4FA10F069C}" dt="2022-09-26T20:45:27.721" v="125" actId="2711"/>
          <ac:spMkLst>
            <pc:docMk/>
            <pc:sldMk cId="2792923461" sldId="547"/>
            <ac:spMk id="2" creationId="{DD22C53B-7658-B7AA-22E0-98CBB6739FF9}"/>
          </ac:spMkLst>
        </pc:spChg>
        <pc:spChg chg="mod">
          <ac:chgData name="Cannell, Michael B" userId="df291291-9ac9-42c2-a976-062f6e2ad9da" providerId="ADAL" clId="{07A05B4B-1BC8-9949-BF87-1A4FA10F069C}" dt="2022-09-26T20:45:27.721" v="125" actId="2711"/>
          <ac:spMkLst>
            <pc:docMk/>
            <pc:sldMk cId="2792923461" sldId="547"/>
            <ac:spMk id="3" creationId="{6443CA65-6667-776D-FA07-9A80BB74EC42}"/>
          </ac:spMkLst>
        </pc:spChg>
      </pc:sldChg>
      <pc:sldChg chg="modSp mod">
        <pc:chgData name="Cannell, Michael B" userId="df291291-9ac9-42c2-a976-062f6e2ad9da" providerId="ADAL" clId="{07A05B4B-1BC8-9949-BF87-1A4FA10F069C}" dt="2022-09-26T20:45:45.197" v="128" actId="2711"/>
        <pc:sldMkLst>
          <pc:docMk/>
          <pc:sldMk cId="164120314" sldId="548"/>
        </pc:sldMkLst>
        <pc:spChg chg="mod">
          <ac:chgData name="Cannell, Michael B" userId="df291291-9ac9-42c2-a976-062f6e2ad9da" providerId="ADAL" clId="{07A05B4B-1BC8-9949-BF87-1A4FA10F069C}" dt="2022-09-26T20:45:45.197" v="128" actId="2711"/>
          <ac:spMkLst>
            <pc:docMk/>
            <pc:sldMk cId="164120314" sldId="548"/>
            <ac:spMk id="2" creationId="{76C13C8C-F661-482B-C2B7-40E78573FFE6}"/>
          </ac:spMkLst>
        </pc:spChg>
        <pc:spChg chg="mod">
          <ac:chgData name="Cannell, Michael B" userId="df291291-9ac9-42c2-a976-062f6e2ad9da" providerId="ADAL" clId="{07A05B4B-1BC8-9949-BF87-1A4FA10F069C}" dt="2022-09-26T20:45:45.197" v="128" actId="2711"/>
          <ac:spMkLst>
            <pc:docMk/>
            <pc:sldMk cId="164120314" sldId="548"/>
            <ac:spMk id="3" creationId="{A87233F6-08C6-7326-35CB-4D937F00CF60}"/>
          </ac:spMkLst>
        </pc:spChg>
        <pc:spChg chg="mod">
          <ac:chgData name="Cannell, Michael B" userId="df291291-9ac9-42c2-a976-062f6e2ad9da" providerId="ADAL" clId="{07A05B4B-1BC8-9949-BF87-1A4FA10F069C}" dt="2022-09-26T20:45:45.197" v="128" actId="2711"/>
          <ac:spMkLst>
            <pc:docMk/>
            <pc:sldMk cId="164120314" sldId="548"/>
            <ac:spMk id="4" creationId="{8275E89A-2CF2-0602-17F5-9C7ECF317537}"/>
          </ac:spMkLst>
        </pc:spChg>
      </pc:sldChg>
      <pc:sldChg chg="modSp mod">
        <pc:chgData name="Cannell, Michael B" userId="df291291-9ac9-42c2-a976-062f6e2ad9da" providerId="ADAL" clId="{07A05B4B-1BC8-9949-BF87-1A4FA10F069C}" dt="2022-09-26T20:45:33.356" v="126" actId="2711"/>
        <pc:sldMkLst>
          <pc:docMk/>
          <pc:sldMk cId="758753972" sldId="551"/>
        </pc:sldMkLst>
        <pc:spChg chg="mod">
          <ac:chgData name="Cannell, Michael B" userId="df291291-9ac9-42c2-a976-062f6e2ad9da" providerId="ADAL" clId="{07A05B4B-1BC8-9949-BF87-1A4FA10F069C}" dt="2022-09-26T20:45:33.356" v="126" actId="2711"/>
          <ac:spMkLst>
            <pc:docMk/>
            <pc:sldMk cId="758753972" sldId="551"/>
            <ac:spMk id="2" creationId="{016478FB-9E12-4D05-A903-6C49ADEC5165}"/>
          </ac:spMkLst>
        </pc:spChg>
        <pc:spChg chg="mod">
          <ac:chgData name="Cannell, Michael B" userId="df291291-9ac9-42c2-a976-062f6e2ad9da" providerId="ADAL" clId="{07A05B4B-1BC8-9949-BF87-1A4FA10F069C}" dt="2022-09-26T20:45:33.356" v="126" actId="2711"/>
          <ac:spMkLst>
            <pc:docMk/>
            <pc:sldMk cId="758753972" sldId="551"/>
            <ac:spMk id="3" creationId="{83382B28-8DC1-2EBA-AE79-BCC07C18E627}"/>
          </ac:spMkLst>
        </pc:spChg>
        <pc:spChg chg="mod">
          <ac:chgData name="Cannell, Michael B" userId="df291291-9ac9-42c2-a976-062f6e2ad9da" providerId="ADAL" clId="{07A05B4B-1BC8-9949-BF87-1A4FA10F069C}" dt="2022-09-26T20:45:33.356" v="126" actId="2711"/>
          <ac:spMkLst>
            <pc:docMk/>
            <pc:sldMk cId="758753972" sldId="551"/>
            <ac:spMk id="4" creationId="{5AC80DC7-4025-E85A-4A17-023217DBBEC7}"/>
          </ac:spMkLst>
        </pc:spChg>
      </pc:sldChg>
      <pc:sldChg chg="modSp mod">
        <pc:chgData name="Cannell, Michael B" userId="df291291-9ac9-42c2-a976-062f6e2ad9da" providerId="ADAL" clId="{07A05B4B-1BC8-9949-BF87-1A4FA10F069C}" dt="2022-09-26T20:45:40.189" v="127" actId="2711"/>
        <pc:sldMkLst>
          <pc:docMk/>
          <pc:sldMk cId="3650225400" sldId="552"/>
        </pc:sldMkLst>
        <pc:spChg chg="mod">
          <ac:chgData name="Cannell, Michael B" userId="df291291-9ac9-42c2-a976-062f6e2ad9da" providerId="ADAL" clId="{07A05B4B-1BC8-9949-BF87-1A4FA10F069C}" dt="2022-09-26T20:45:40.189" v="127" actId="2711"/>
          <ac:spMkLst>
            <pc:docMk/>
            <pc:sldMk cId="3650225400" sldId="552"/>
            <ac:spMk id="2" creationId="{6C539FE4-51F7-5448-2008-725621BCA275}"/>
          </ac:spMkLst>
        </pc:spChg>
        <pc:spChg chg="mod">
          <ac:chgData name="Cannell, Michael B" userId="df291291-9ac9-42c2-a976-062f6e2ad9da" providerId="ADAL" clId="{07A05B4B-1BC8-9949-BF87-1A4FA10F069C}" dt="2022-09-26T20:45:40.189" v="127" actId="2711"/>
          <ac:spMkLst>
            <pc:docMk/>
            <pc:sldMk cId="3650225400" sldId="552"/>
            <ac:spMk id="3" creationId="{6A92C43A-0FA9-9E31-D2B5-364BF072E5AD}"/>
          </ac:spMkLst>
        </pc:spChg>
        <pc:spChg chg="mod">
          <ac:chgData name="Cannell, Michael B" userId="df291291-9ac9-42c2-a976-062f6e2ad9da" providerId="ADAL" clId="{07A05B4B-1BC8-9949-BF87-1A4FA10F069C}" dt="2022-09-26T20:45:40.189" v="127" actId="2711"/>
          <ac:spMkLst>
            <pc:docMk/>
            <pc:sldMk cId="3650225400" sldId="552"/>
            <ac:spMk id="4" creationId="{9111052C-1C65-6998-DCB3-03ACCCE9B8A1}"/>
          </ac:spMkLst>
        </pc:spChg>
      </pc:sldChg>
      <pc:sldChg chg="modSp mod">
        <pc:chgData name="Cannell, Michael B" userId="df291291-9ac9-42c2-a976-062f6e2ad9da" providerId="ADAL" clId="{07A05B4B-1BC8-9949-BF87-1A4FA10F069C}" dt="2022-09-26T20:33:55.439" v="5" actId="2711"/>
        <pc:sldMkLst>
          <pc:docMk/>
          <pc:sldMk cId="279953005" sldId="554"/>
        </pc:sldMkLst>
        <pc:spChg chg="mod">
          <ac:chgData name="Cannell, Michael B" userId="df291291-9ac9-42c2-a976-062f6e2ad9da" providerId="ADAL" clId="{07A05B4B-1BC8-9949-BF87-1A4FA10F069C}" dt="2022-09-26T20:33:55.439" v="5" actId="2711"/>
          <ac:spMkLst>
            <pc:docMk/>
            <pc:sldMk cId="279953005" sldId="554"/>
            <ac:spMk id="13" creationId="{068E5C4E-17A2-2603-E9E5-CD8415BED0F4}"/>
          </ac:spMkLst>
        </pc:spChg>
        <pc:spChg chg="mod">
          <ac:chgData name="Cannell, Michael B" userId="df291291-9ac9-42c2-a976-062f6e2ad9da" providerId="ADAL" clId="{07A05B4B-1BC8-9949-BF87-1A4FA10F069C}" dt="2022-09-26T20:33:55.439" v="5" actId="2711"/>
          <ac:spMkLst>
            <pc:docMk/>
            <pc:sldMk cId="279953005" sldId="554"/>
            <ac:spMk id="26" creationId="{6645FC56-A72C-A962-506D-425395843B6C}"/>
          </ac:spMkLst>
        </pc:spChg>
        <pc:spChg chg="mod">
          <ac:chgData name="Cannell, Michael B" userId="df291291-9ac9-42c2-a976-062f6e2ad9da" providerId="ADAL" clId="{07A05B4B-1BC8-9949-BF87-1A4FA10F069C}" dt="2022-09-26T20:33:55.439" v="5" actId="2711"/>
          <ac:spMkLst>
            <pc:docMk/>
            <pc:sldMk cId="279953005" sldId="554"/>
            <ac:spMk id="29" creationId="{4A50D122-CC05-B66D-F71B-DA1B080F9F3B}"/>
          </ac:spMkLst>
        </pc:spChg>
        <pc:spChg chg="mod">
          <ac:chgData name="Cannell, Michael B" userId="df291291-9ac9-42c2-a976-062f6e2ad9da" providerId="ADAL" clId="{07A05B4B-1BC8-9949-BF87-1A4FA10F069C}" dt="2022-09-26T20:33:55.439" v="5" actId="2711"/>
          <ac:spMkLst>
            <pc:docMk/>
            <pc:sldMk cId="279953005" sldId="554"/>
            <ac:spMk id="39" creationId="{B8BAFAE8-459A-A796-CDA7-2851678061FE}"/>
          </ac:spMkLst>
        </pc:spChg>
        <pc:spChg chg="mod">
          <ac:chgData name="Cannell, Michael B" userId="df291291-9ac9-42c2-a976-062f6e2ad9da" providerId="ADAL" clId="{07A05B4B-1BC8-9949-BF87-1A4FA10F069C}" dt="2022-09-26T20:33:55.439" v="5" actId="2711"/>
          <ac:spMkLst>
            <pc:docMk/>
            <pc:sldMk cId="279953005" sldId="554"/>
            <ac:spMk id="40" creationId="{2EABA134-5C5E-D432-B3D7-4EAABA278909}"/>
          </ac:spMkLst>
        </pc:spChg>
        <pc:spChg chg="mod">
          <ac:chgData name="Cannell, Michael B" userId="df291291-9ac9-42c2-a976-062f6e2ad9da" providerId="ADAL" clId="{07A05B4B-1BC8-9949-BF87-1A4FA10F069C}" dt="2022-09-26T20:33:55.439" v="5" actId="2711"/>
          <ac:spMkLst>
            <pc:docMk/>
            <pc:sldMk cId="279953005" sldId="554"/>
            <ac:spMk id="42" creationId="{98A53C8C-0791-75BF-9E42-E7C15BD7A8FD}"/>
          </ac:spMkLst>
        </pc:spChg>
        <pc:spChg chg="mod">
          <ac:chgData name="Cannell, Michael B" userId="df291291-9ac9-42c2-a976-062f6e2ad9da" providerId="ADAL" clId="{07A05B4B-1BC8-9949-BF87-1A4FA10F069C}" dt="2022-09-26T20:33:55.439" v="5" actId="2711"/>
          <ac:spMkLst>
            <pc:docMk/>
            <pc:sldMk cId="279953005" sldId="554"/>
            <ac:spMk id="43" creationId="{4C14802F-8B92-95F3-8B63-DD76C003D7C4}"/>
          </ac:spMkLst>
        </pc:spChg>
        <pc:spChg chg="mod">
          <ac:chgData name="Cannell, Michael B" userId="df291291-9ac9-42c2-a976-062f6e2ad9da" providerId="ADAL" clId="{07A05B4B-1BC8-9949-BF87-1A4FA10F069C}" dt="2022-09-26T20:33:55.439" v="5" actId="2711"/>
          <ac:spMkLst>
            <pc:docMk/>
            <pc:sldMk cId="279953005" sldId="554"/>
            <ac:spMk id="44" creationId="{36A204A8-FC37-2D53-A5BE-A4160A72BFFD}"/>
          </ac:spMkLst>
        </pc:spChg>
        <pc:spChg chg="mod">
          <ac:chgData name="Cannell, Michael B" userId="df291291-9ac9-42c2-a976-062f6e2ad9da" providerId="ADAL" clId="{07A05B4B-1BC8-9949-BF87-1A4FA10F069C}" dt="2022-09-26T20:33:55.439" v="5" actId="2711"/>
          <ac:spMkLst>
            <pc:docMk/>
            <pc:sldMk cId="279953005" sldId="554"/>
            <ac:spMk id="45" creationId="{3936ED21-459D-F852-9238-427E9CC7F287}"/>
          </ac:spMkLst>
        </pc:spChg>
      </pc:sldChg>
      <pc:sldChg chg="modSp mod">
        <pc:chgData name="Cannell, Michael B" userId="df291291-9ac9-42c2-a976-062f6e2ad9da" providerId="ADAL" clId="{07A05B4B-1BC8-9949-BF87-1A4FA10F069C}" dt="2022-09-26T20:34:12.201" v="8" actId="2711"/>
        <pc:sldMkLst>
          <pc:docMk/>
          <pc:sldMk cId="2004318059" sldId="555"/>
        </pc:sldMkLst>
        <pc:spChg chg="mod">
          <ac:chgData name="Cannell, Michael B" userId="df291291-9ac9-42c2-a976-062f6e2ad9da" providerId="ADAL" clId="{07A05B4B-1BC8-9949-BF87-1A4FA10F069C}" dt="2022-09-26T20:34:12.201" v="8" actId="2711"/>
          <ac:spMkLst>
            <pc:docMk/>
            <pc:sldMk cId="2004318059" sldId="555"/>
            <ac:spMk id="6" creationId="{804FEA4B-D97D-A3D4-E134-0097E846A2AD}"/>
          </ac:spMkLst>
        </pc:spChg>
        <pc:spChg chg="mod">
          <ac:chgData name="Cannell, Michael B" userId="df291291-9ac9-42c2-a976-062f6e2ad9da" providerId="ADAL" clId="{07A05B4B-1BC8-9949-BF87-1A4FA10F069C}" dt="2022-09-26T20:34:12.201" v="8" actId="2711"/>
          <ac:spMkLst>
            <pc:docMk/>
            <pc:sldMk cId="2004318059" sldId="555"/>
            <ac:spMk id="7" creationId="{6D437D2D-59FB-1340-E6B8-384C00618696}"/>
          </ac:spMkLst>
        </pc:spChg>
        <pc:spChg chg="mod">
          <ac:chgData name="Cannell, Michael B" userId="df291291-9ac9-42c2-a976-062f6e2ad9da" providerId="ADAL" clId="{07A05B4B-1BC8-9949-BF87-1A4FA10F069C}" dt="2022-09-26T20:34:12.201" v="8" actId="2711"/>
          <ac:spMkLst>
            <pc:docMk/>
            <pc:sldMk cId="2004318059" sldId="555"/>
            <ac:spMk id="8" creationId="{A47B88DE-712F-53C9-9EAB-9F39354B169E}"/>
          </ac:spMkLst>
        </pc:spChg>
        <pc:spChg chg="mod">
          <ac:chgData name="Cannell, Michael B" userId="df291291-9ac9-42c2-a976-062f6e2ad9da" providerId="ADAL" clId="{07A05B4B-1BC8-9949-BF87-1A4FA10F069C}" dt="2022-09-26T20:34:12.201" v="8" actId="2711"/>
          <ac:spMkLst>
            <pc:docMk/>
            <pc:sldMk cId="2004318059" sldId="555"/>
            <ac:spMk id="9" creationId="{EF75034E-01F8-ECD9-652F-11B442BCB305}"/>
          </ac:spMkLst>
        </pc:spChg>
        <pc:spChg chg="mod">
          <ac:chgData name="Cannell, Michael B" userId="df291291-9ac9-42c2-a976-062f6e2ad9da" providerId="ADAL" clId="{07A05B4B-1BC8-9949-BF87-1A4FA10F069C}" dt="2022-09-26T20:34:12.201" v="8" actId="2711"/>
          <ac:spMkLst>
            <pc:docMk/>
            <pc:sldMk cId="2004318059" sldId="555"/>
            <ac:spMk id="11" creationId="{C251D944-73C9-AFCE-1413-1D0D6B98FE09}"/>
          </ac:spMkLst>
        </pc:spChg>
      </pc:sldChg>
      <pc:sldChg chg="modSp mod">
        <pc:chgData name="Cannell, Michael B" userId="df291291-9ac9-42c2-a976-062f6e2ad9da" providerId="ADAL" clId="{07A05B4B-1BC8-9949-BF87-1A4FA10F069C}" dt="2022-09-26T20:34:22.370" v="9" actId="2711"/>
        <pc:sldMkLst>
          <pc:docMk/>
          <pc:sldMk cId="4082172174" sldId="556"/>
        </pc:sldMkLst>
        <pc:spChg chg="mod">
          <ac:chgData name="Cannell, Michael B" userId="df291291-9ac9-42c2-a976-062f6e2ad9da" providerId="ADAL" clId="{07A05B4B-1BC8-9949-BF87-1A4FA10F069C}" dt="2022-09-26T20:34:22.370" v="9" actId="2711"/>
          <ac:spMkLst>
            <pc:docMk/>
            <pc:sldMk cId="4082172174" sldId="556"/>
            <ac:spMk id="2" creationId="{8EA88540-51C0-511C-D282-B4684B761BFA}"/>
          </ac:spMkLst>
        </pc:spChg>
        <pc:spChg chg="mod">
          <ac:chgData name="Cannell, Michael B" userId="df291291-9ac9-42c2-a976-062f6e2ad9da" providerId="ADAL" clId="{07A05B4B-1BC8-9949-BF87-1A4FA10F069C}" dt="2022-09-26T20:34:22.370" v="9" actId="2711"/>
          <ac:spMkLst>
            <pc:docMk/>
            <pc:sldMk cId="4082172174" sldId="556"/>
            <ac:spMk id="6" creationId="{804FEA4B-D97D-A3D4-E134-0097E846A2AD}"/>
          </ac:spMkLst>
        </pc:spChg>
        <pc:spChg chg="mod">
          <ac:chgData name="Cannell, Michael B" userId="df291291-9ac9-42c2-a976-062f6e2ad9da" providerId="ADAL" clId="{07A05B4B-1BC8-9949-BF87-1A4FA10F069C}" dt="2022-09-26T20:34:22.370" v="9" actId="2711"/>
          <ac:spMkLst>
            <pc:docMk/>
            <pc:sldMk cId="4082172174" sldId="556"/>
            <ac:spMk id="7" creationId="{6D437D2D-59FB-1340-E6B8-384C00618696}"/>
          </ac:spMkLst>
        </pc:spChg>
        <pc:spChg chg="mod">
          <ac:chgData name="Cannell, Michael B" userId="df291291-9ac9-42c2-a976-062f6e2ad9da" providerId="ADAL" clId="{07A05B4B-1BC8-9949-BF87-1A4FA10F069C}" dt="2022-09-26T20:34:22.370" v="9" actId="2711"/>
          <ac:spMkLst>
            <pc:docMk/>
            <pc:sldMk cId="4082172174" sldId="556"/>
            <ac:spMk id="8" creationId="{A47B88DE-712F-53C9-9EAB-9F39354B169E}"/>
          </ac:spMkLst>
        </pc:spChg>
        <pc:spChg chg="mod">
          <ac:chgData name="Cannell, Michael B" userId="df291291-9ac9-42c2-a976-062f6e2ad9da" providerId="ADAL" clId="{07A05B4B-1BC8-9949-BF87-1A4FA10F069C}" dt="2022-09-26T20:34:22.370" v="9" actId="2711"/>
          <ac:spMkLst>
            <pc:docMk/>
            <pc:sldMk cId="4082172174" sldId="556"/>
            <ac:spMk id="9" creationId="{EF75034E-01F8-ECD9-652F-11B442BCB305}"/>
          </ac:spMkLst>
        </pc:spChg>
      </pc:sldChg>
      <pc:sldChg chg="modSp mod">
        <pc:chgData name="Cannell, Michael B" userId="df291291-9ac9-42c2-a976-062f6e2ad9da" providerId="ADAL" clId="{07A05B4B-1BC8-9949-BF87-1A4FA10F069C}" dt="2022-09-26T20:34:29.850" v="10" actId="2711"/>
        <pc:sldMkLst>
          <pc:docMk/>
          <pc:sldMk cId="1008919079" sldId="557"/>
        </pc:sldMkLst>
        <pc:spChg chg="mod">
          <ac:chgData name="Cannell, Michael B" userId="df291291-9ac9-42c2-a976-062f6e2ad9da" providerId="ADAL" clId="{07A05B4B-1BC8-9949-BF87-1A4FA10F069C}" dt="2022-09-26T20:34:29.850" v="10" actId="2711"/>
          <ac:spMkLst>
            <pc:docMk/>
            <pc:sldMk cId="1008919079" sldId="557"/>
            <ac:spMk id="6" creationId="{804FEA4B-D97D-A3D4-E134-0097E846A2AD}"/>
          </ac:spMkLst>
        </pc:spChg>
        <pc:spChg chg="mod">
          <ac:chgData name="Cannell, Michael B" userId="df291291-9ac9-42c2-a976-062f6e2ad9da" providerId="ADAL" clId="{07A05B4B-1BC8-9949-BF87-1A4FA10F069C}" dt="2022-09-26T20:34:29.850" v="10" actId="2711"/>
          <ac:spMkLst>
            <pc:docMk/>
            <pc:sldMk cId="1008919079" sldId="557"/>
            <ac:spMk id="7" creationId="{6D437D2D-59FB-1340-E6B8-384C00618696}"/>
          </ac:spMkLst>
        </pc:spChg>
        <pc:spChg chg="mod">
          <ac:chgData name="Cannell, Michael B" userId="df291291-9ac9-42c2-a976-062f6e2ad9da" providerId="ADAL" clId="{07A05B4B-1BC8-9949-BF87-1A4FA10F069C}" dt="2022-09-26T20:34:29.850" v="10" actId="2711"/>
          <ac:spMkLst>
            <pc:docMk/>
            <pc:sldMk cId="1008919079" sldId="557"/>
            <ac:spMk id="8" creationId="{A47B88DE-712F-53C9-9EAB-9F39354B169E}"/>
          </ac:spMkLst>
        </pc:spChg>
        <pc:spChg chg="mod">
          <ac:chgData name="Cannell, Michael B" userId="df291291-9ac9-42c2-a976-062f6e2ad9da" providerId="ADAL" clId="{07A05B4B-1BC8-9949-BF87-1A4FA10F069C}" dt="2022-09-26T20:34:29.850" v="10" actId="2711"/>
          <ac:spMkLst>
            <pc:docMk/>
            <pc:sldMk cId="1008919079" sldId="557"/>
            <ac:spMk id="20" creationId="{2F673749-269D-26EA-B8C1-616B216317D0}"/>
          </ac:spMkLst>
        </pc:spChg>
        <pc:spChg chg="mod">
          <ac:chgData name="Cannell, Michael B" userId="df291291-9ac9-42c2-a976-062f6e2ad9da" providerId="ADAL" clId="{07A05B4B-1BC8-9949-BF87-1A4FA10F069C}" dt="2022-09-26T20:34:29.850" v="10" actId="2711"/>
          <ac:spMkLst>
            <pc:docMk/>
            <pc:sldMk cId="1008919079" sldId="557"/>
            <ac:spMk id="23" creationId="{D5321CB5-30FF-8B8E-5D48-3218541771E8}"/>
          </ac:spMkLst>
        </pc:spChg>
        <pc:spChg chg="mod">
          <ac:chgData name="Cannell, Michael B" userId="df291291-9ac9-42c2-a976-062f6e2ad9da" providerId="ADAL" clId="{07A05B4B-1BC8-9949-BF87-1A4FA10F069C}" dt="2022-09-26T20:34:29.850" v="10" actId="2711"/>
          <ac:spMkLst>
            <pc:docMk/>
            <pc:sldMk cId="1008919079" sldId="557"/>
            <ac:spMk id="24" creationId="{43C74C5F-1B1B-5593-8CE6-5E195F9F0C4B}"/>
          </ac:spMkLst>
        </pc:spChg>
        <pc:spChg chg="mod">
          <ac:chgData name="Cannell, Michael B" userId="df291291-9ac9-42c2-a976-062f6e2ad9da" providerId="ADAL" clId="{07A05B4B-1BC8-9949-BF87-1A4FA10F069C}" dt="2022-09-26T20:34:29.850" v="10" actId="2711"/>
          <ac:spMkLst>
            <pc:docMk/>
            <pc:sldMk cId="1008919079" sldId="557"/>
            <ac:spMk id="25" creationId="{0A5FEDBF-7638-4677-FEEF-B875547193F5}"/>
          </ac:spMkLst>
        </pc:spChg>
        <pc:spChg chg="mod">
          <ac:chgData name="Cannell, Michael B" userId="df291291-9ac9-42c2-a976-062f6e2ad9da" providerId="ADAL" clId="{07A05B4B-1BC8-9949-BF87-1A4FA10F069C}" dt="2022-09-26T20:34:29.850" v="10" actId="2711"/>
          <ac:spMkLst>
            <pc:docMk/>
            <pc:sldMk cId="1008919079" sldId="557"/>
            <ac:spMk id="29" creationId="{336C005F-B25C-5944-9863-3BFE37BF0BF6}"/>
          </ac:spMkLst>
        </pc:spChg>
        <pc:spChg chg="mod">
          <ac:chgData name="Cannell, Michael B" userId="df291291-9ac9-42c2-a976-062f6e2ad9da" providerId="ADAL" clId="{07A05B4B-1BC8-9949-BF87-1A4FA10F069C}" dt="2022-09-26T20:34:29.850" v="10" actId="2711"/>
          <ac:spMkLst>
            <pc:docMk/>
            <pc:sldMk cId="1008919079" sldId="557"/>
            <ac:spMk id="30" creationId="{7C7AE86A-DA3B-B997-658C-5232A5F52781}"/>
          </ac:spMkLst>
        </pc:spChg>
        <pc:spChg chg="mod">
          <ac:chgData name="Cannell, Michael B" userId="df291291-9ac9-42c2-a976-062f6e2ad9da" providerId="ADAL" clId="{07A05B4B-1BC8-9949-BF87-1A4FA10F069C}" dt="2022-09-26T20:34:29.850" v="10" actId="2711"/>
          <ac:spMkLst>
            <pc:docMk/>
            <pc:sldMk cId="1008919079" sldId="557"/>
            <ac:spMk id="31" creationId="{0597A4D4-CEF2-4835-037B-4287CF5A2079}"/>
          </ac:spMkLst>
        </pc:spChg>
        <pc:spChg chg="mod">
          <ac:chgData name="Cannell, Michael B" userId="df291291-9ac9-42c2-a976-062f6e2ad9da" providerId="ADAL" clId="{07A05B4B-1BC8-9949-BF87-1A4FA10F069C}" dt="2022-09-26T20:34:29.850" v="10" actId="2711"/>
          <ac:spMkLst>
            <pc:docMk/>
            <pc:sldMk cId="1008919079" sldId="557"/>
            <ac:spMk id="34" creationId="{0CD47C0E-471C-3126-BA00-BF4A3454CD7F}"/>
          </ac:spMkLst>
        </pc:spChg>
        <pc:spChg chg="mod">
          <ac:chgData name="Cannell, Michael B" userId="df291291-9ac9-42c2-a976-062f6e2ad9da" providerId="ADAL" clId="{07A05B4B-1BC8-9949-BF87-1A4FA10F069C}" dt="2022-09-26T20:34:29.850" v="10" actId="2711"/>
          <ac:spMkLst>
            <pc:docMk/>
            <pc:sldMk cId="1008919079" sldId="557"/>
            <ac:spMk id="36" creationId="{F8A99D4E-EE46-DBEF-0DCA-D7377B1244BF}"/>
          </ac:spMkLst>
        </pc:spChg>
      </pc:sldChg>
      <pc:sldChg chg="modSp mod">
        <pc:chgData name="Cannell, Michael B" userId="df291291-9ac9-42c2-a976-062f6e2ad9da" providerId="ADAL" clId="{07A05B4B-1BC8-9949-BF87-1A4FA10F069C}" dt="2022-09-26T20:36:10.175" v="19" actId="27636"/>
        <pc:sldMkLst>
          <pc:docMk/>
          <pc:sldMk cId="1330803651" sldId="560"/>
        </pc:sldMkLst>
        <pc:spChg chg="mod">
          <ac:chgData name="Cannell, Michael B" userId="df291291-9ac9-42c2-a976-062f6e2ad9da" providerId="ADAL" clId="{07A05B4B-1BC8-9949-BF87-1A4FA10F069C}" dt="2022-09-26T20:36:10.175" v="19" actId="27636"/>
          <ac:spMkLst>
            <pc:docMk/>
            <pc:sldMk cId="1330803651" sldId="560"/>
            <ac:spMk id="3" creationId="{9FE5BE53-F190-4647-9E0B-A786E871DF3A}"/>
          </ac:spMkLst>
        </pc:spChg>
        <pc:spChg chg="mod">
          <ac:chgData name="Cannell, Michael B" userId="df291291-9ac9-42c2-a976-062f6e2ad9da" providerId="ADAL" clId="{07A05B4B-1BC8-9949-BF87-1A4FA10F069C}" dt="2022-09-26T20:36:10.145" v="18" actId="2711"/>
          <ac:spMkLst>
            <pc:docMk/>
            <pc:sldMk cId="1330803651" sldId="560"/>
            <ac:spMk id="4" creationId="{6854B708-8702-3343-2B18-20141B8873B6}"/>
          </ac:spMkLst>
        </pc:spChg>
      </pc:sldChg>
      <pc:sldChg chg="modSp mod">
        <pc:chgData name="Cannell, Michael B" userId="df291291-9ac9-42c2-a976-062f6e2ad9da" providerId="ADAL" clId="{07A05B4B-1BC8-9949-BF87-1A4FA10F069C}" dt="2022-09-26T20:39:01.858" v="44" actId="404"/>
        <pc:sldMkLst>
          <pc:docMk/>
          <pc:sldMk cId="4005653384" sldId="563"/>
        </pc:sldMkLst>
        <pc:spChg chg="mod">
          <ac:chgData name="Cannell, Michael B" userId="df291291-9ac9-42c2-a976-062f6e2ad9da" providerId="ADAL" clId="{07A05B4B-1BC8-9949-BF87-1A4FA10F069C}" dt="2022-09-26T20:38:31.221" v="38" actId="2711"/>
          <ac:spMkLst>
            <pc:docMk/>
            <pc:sldMk cId="4005653384" sldId="563"/>
            <ac:spMk id="2" creationId="{6ED55847-6EFA-1BF6-020F-D1E02BF63210}"/>
          </ac:spMkLst>
        </pc:spChg>
        <pc:graphicFrameChg chg="modGraphic">
          <ac:chgData name="Cannell, Michael B" userId="df291291-9ac9-42c2-a976-062f6e2ad9da" providerId="ADAL" clId="{07A05B4B-1BC8-9949-BF87-1A4FA10F069C}" dt="2022-09-26T20:39:01.858" v="44" actId="404"/>
          <ac:graphicFrameMkLst>
            <pc:docMk/>
            <pc:sldMk cId="4005653384" sldId="563"/>
            <ac:graphicFrameMk id="4" creationId="{F7638C69-3D70-335C-3FEC-BD4B4033EBA4}"/>
          </ac:graphicFrameMkLst>
        </pc:graphicFrameChg>
      </pc:sldChg>
      <pc:sldChg chg="del">
        <pc:chgData name="Cannell, Michael B" userId="df291291-9ac9-42c2-a976-062f6e2ad9da" providerId="ADAL" clId="{07A05B4B-1BC8-9949-BF87-1A4FA10F069C}" dt="2022-09-26T20:46:05.462" v="132" actId="2696"/>
        <pc:sldMkLst>
          <pc:docMk/>
          <pc:sldMk cId="2875028101" sldId="564"/>
        </pc:sldMkLst>
      </pc:sldChg>
      <pc:sldChg chg="modSp mod">
        <pc:chgData name="Cannell, Michael B" userId="df291291-9ac9-42c2-a976-062f6e2ad9da" providerId="ADAL" clId="{07A05B4B-1BC8-9949-BF87-1A4FA10F069C}" dt="2022-09-26T20:36:17.582" v="20" actId="2711"/>
        <pc:sldMkLst>
          <pc:docMk/>
          <pc:sldMk cId="1608667279" sldId="566"/>
        </pc:sldMkLst>
        <pc:spChg chg="mod">
          <ac:chgData name="Cannell, Michael B" userId="df291291-9ac9-42c2-a976-062f6e2ad9da" providerId="ADAL" clId="{07A05B4B-1BC8-9949-BF87-1A4FA10F069C}" dt="2022-09-26T20:36:17.582" v="20" actId="2711"/>
          <ac:spMkLst>
            <pc:docMk/>
            <pc:sldMk cId="1608667279" sldId="566"/>
            <ac:spMk id="3" creationId="{C1799E5D-1349-9585-0E4E-160AA8C2226A}"/>
          </ac:spMkLst>
        </pc:spChg>
        <pc:spChg chg="mod">
          <ac:chgData name="Cannell, Michael B" userId="df291291-9ac9-42c2-a976-062f6e2ad9da" providerId="ADAL" clId="{07A05B4B-1BC8-9949-BF87-1A4FA10F069C}" dt="2022-09-26T20:36:17.582" v="20" actId="2711"/>
          <ac:spMkLst>
            <pc:docMk/>
            <pc:sldMk cId="1608667279" sldId="566"/>
            <ac:spMk id="8" creationId="{46DC0F32-68D3-E3A3-B3C8-205AE47DBAF7}"/>
          </ac:spMkLst>
        </pc:spChg>
      </pc:sldChg>
      <pc:sldChg chg="modSp mod">
        <pc:chgData name="Cannell, Michael B" userId="df291291-9ac9-42c2-a976-062f6e2ad9da" providerId="ADAL" clId="{07A05B4B-1BC8-9949-BF87-1A4FA10F069C}" dt="2022-09-26T20:36:26.201" v="21" actId="2711"/>
        <pc:sldMkLst>
          <pc:docMk/>
          <pc:sldMk cId="4272442912" sldId="567"/>
        </pc:sldMkLst>
        <pc:spChg chg="mod">
          <ac:chgData name="Cannell, Michael B" userId="df291291-9ac9-42c2-a976-062f6e2ad9da" providerId="ADAL" clId="{07A05B4B-1BC8-9949-BF87-1A4FA10F069C}" dt="2022-09-26T20:36:26.201" v="21" actId="2711"/>
          <ac:spMkLst>
            <pc:docMk/>
            <pc:sldMk cId="4272442912" sldId="567"/>
            <ac:spMk id="3" creationId="{C1799E5D-1349-9585-0E4E-160AA8C2226A}"/>
          </ac:spMkLst>
        </pc:spChg>
        <pc:spChg chg="mod">
          <ac:chgData name="Cannell, Michael B" userId="df291291-9ac9-42c2-a976-062f6e2ad9da" providerId="ADAL" clId="{07A05B4B-1BC8-9949-BF87-1A4FA10F069C}" dt="2022-09-26T20:36:26.201" v="21" actId="2711"/>
          <ac:spMkLst>
            <pc:docMk/>
            <pc:sldMk cId="4272442912" sldId="567"/>
            <ac:spMk id="8" creationId="{46DC0F32-68D3-E3A3-B3C8-205AE47DBAF7}"/>
          </ac:spMkLst>
        </pc:spChg>
      </pc:sldChg>
      <pc:sldChg chg="modSp mod">
        <pc:chgData name="Cannell, Michael B" userId="df291291-9ac9-42c2-a976-062f6e2ad9da" providerId="ADAL" clId="{07A05B4B-1BC8-9949-BF87-1A4FA10F069C}" dt="2022-09-26T20:37:25.006" v="27" actId="2711"/>
        <pc:sldMkLst>
          <pc:docMk/>
          <pc:sldMk cId="3389233899" sldId="568"/>
        </pc:sldMkLst>
        <pc:spChg chg="mod">
          <ac:chgData name="Cannell, Michael B" userId="df291291-9ac9-42c2-a976-062f6e2ad9da" providerId="ADAL" clId="{07A05B4B-1BC8-9949-BF87-1A4FA10F069C}" dt="2022-09-26T20:37:25.006" v="27" actId="2711"/>
          <ac:spMkLst>
            <pc:docMk/>
            <pc:sldMk cId="3389233899" sldId="568"/>
            <ac:spMk id="2" creationId="{B0AAFDF7-A64C-5828-5BB8-0117DD8F8456}"/>
          </ac:spMkLst>
        </pc:spChg>
        <pc:spChg chg="mod">
          <ac:chgData name="Cannell, Michael B" userId="df291291-9ac9-42c2-a976-062f6e2ad9da" providerId="ADAL" clId="{07A05B4B-1BC8-9949-BF87-1A4FA10F069C}" dt="2022-09-26T20:37:25.006" v="27" actId="2711"/>
          <ac:spMkLst>
            <pc:docMk/>
            <pc:sldMk cId="3389233899" sldId="568"/>
            <ac:spMk id="7" creationId="{B04B5FAD-FDD9-30CC-5D1C-BEB61A2A39A8}"/>
          </ac:spMkLst>
        </pc:spChg>
        <pc:spChg chg="mod">
          <ac:chgData name="Cannell, Michael B" userId="df291291-9ac9-42c2-a976-062f6e2ad9da" providerId="ADAL" clId="{07A05B4B-1BC8-9949-BF87-1A4FA10F069C}" dt="2022-09-26T20:37:25.006" v="27" actId="2711"/>
          <ac:spMkLst>
            <pc:docMk/>
            <pc:sldMk cId="3389233899" sldId="568"/>
            <ac:spMk id="8" creationId="{F0AEC61A-366E-C316-9549-B424FE97DC81}"/>
          </ac:spMkLst>
        </pc:spChg>
        <pc:spChg chg="mod">
          <ac:chgData name="Cannell, Michael B" userId="df291291-9ac9-42c2-a976-062f6e2ad9da" providerId="ADAL" clId="{07A05B4B-1BC8-9949-BF87-1A4FA10F069C}" dt="2022-09-26T20:37:25.006" v="27" actId="2711"/>
          <ac:spMkLst>
            <pc:docMk/>
            <pc:sldMk cId="3389233899" sldId="568"/>
            <ac:spMk id="9" creationId="{517F9297-7465-7172-5EF7-63AA614E2D8B}"/>
          </ac:spMkLst>
        </pc:spChg>
        <pc:spChg chg="mod">
          <ac:chgData name="Cannell, Michael B" userId="df291291-9ac9-42c2-a976-062f6e2ad9da" providerId="ADAL" clId="{07A05B4B-1BC8-9949-BF87-1A4FA10F069C}" dt="2022-09-26T20:37:25.006" v="27" actId="2711"/>
          <ac:spMkLst>
            <pc:docMk/>
            <pc:sldMk cId="3389233899" sldId="568"/>
            <ac:spMk id="10" creationId="{D0C6B1AB-7AA9-2045-4671-D9A6C79C37D4}"/>
          </ac:spMkLst>
        </pc:spChg>
        <pc:spChg chg="mod">
          <ac:chgData name="Cannell, Michael B" userId="df291291-9ac9-42c2-a976-062f6e2ad9da" providerId="ADAL" clId="{07A05B4B-1BC8-9949-BF87-1A4FA10F069C}" dt="2022-09-26T20:37:25.006" v="27" actId="2711"/>
          <ac:spMkLst>
            <pc:docMk/>
            <pc:sldMk cId="3389233899" sldId="568"/>
            <ac:spMk id="11" creationId="{DEABC989-14C6-9547-3725-5DC237AA82AD}"/>
          </ac:spMkLst>
        </pc:spChg>
        <pc:spChg chg="mod">
          <ac:chgData name="Cannell, Michael B" userId="df291291-9ac9-42c2-a976-062f6e2ad9da" providerId="ADAL" clId="{07A05B4B-1BC8-9949-BF87-1A4FA10F069C}" dt="2022-09-26T20:37:25.006" v="27" actId="2711"/>
          <ac:spMkLst>
            <pc:docMk/>
            <pc:sldMk cId="3389233899" sldId="568"/>
            <ac:spMk id="12" creationId="{C02CA5BF-AC1B-4CF6-8442-4D7861D88235}"/>
          </ac:spMkLst>
        </pc:spChg>
        <pc:spChg chg="mod">
          <ac:chgData name="Cannell, Michael B" userId="df291291-9ac9-42c2-a976-062f6e2ad9da" providerId="ADAL" clId="{07A05B4B-1BC8-9949-BF87-1A4FA10F069C}" dt="2022-09-26T20:37:25.006" v="27" actId="2711"/>
          <ac:spMkLst>
            <pc:docMk/>
            <pc:sldMk cId="3389233899" sldId="568"/>
            <ac:spMk id="13" creationId="{AEC6ACAF-E8A7-5686-414D-C3BE22DDB7C0}"/>
          </ac:spMkLst>
        </pc:spChg>
        <pc:spChg chg="mod">
          <ac:chgData name="Cannell, Michael B" userId="df291291-9ac9-42c2-a976-062f6e2ad9da" providerId="ADAL" clId="{07A05B4B-1BC8-9949-BF87-1A4FA10F069C}" dt="2022-09-26T20:37:25.006" v="27" actId="2711"/>
          <ac:spMkLst>
            <pc:docMk/>
            <pc:sldMk cId="3389233899" sldId="568"/>
            <ac:spMk id="14" creationId="{EA7C0330-C6B4-8A45-BE0C-93359C2653DB}"/>
          </ac:spMkLst>
        </pc:spChg>
        <pc:spChg chg="mod">
          <ac:chgData name="Cannell, Michael B" userId="df291291-9ac9-42c2-a976-062f6e2ad9da" providerId="ADAL" clId="{07A05B4B-1BC8-9949-BF87-1A4FA10F069C}" dt="2022-09-26T20:37:25.006" v="27" actId="2711"/>
          <ac:spMkLst>
            <pc:docMk/>
            <pc:sldMk cId="3389233899" sldId="568"/>
            <ac:spMk id="16" creationId="{A41CB5D5-1135-795B-F3D6-2014AF6BBB5F}"/>
          </ac:spMkLst>
        </pc:spChg>
        <pc:spChg chg="mod">
          <ac:chgData name="Cannell, Michael B" userId="df291291-9ac9-42c2-a976-062f6e2ad9da" providerId="ADAL" clId="{07A05B4B-1BC8-9949-BF87-1A4FA10F069C}" dt="2022-09-26T20:37:25.006" v="27" actId="2711"/>
          <ac:spMkLst>
            <pc:docMk/>
            <pc:sldMk cId="3389233899" sldId="568"/>
            <ac:spMk id="17" creationId="{81B52CEB-C865-7303-97D4-38BA135DCBF1}"/>
          </ac:spMkLst>
        </pc:spChg>
        <pc:spChg chg="mod">
          <ac:chgData name="Cannell, Michael B" userId="df291291-9ac9-42c2-a976-062f6e2ad9da" providerId="ADAL" clId="{07A05B4B-1BC8-9949-BF87-1A4FA10F069C}" dt="2022-09-26T20:37:25.006" v="27" actId="2711"/>
          <ac:spMkLst>
            <pc:docMk/>
            <pc:sldMk cId="3389233899" sldId="568"/>
            <ac:spMk id="18" creationId="{AE05A2DD-280F-6DFF-1EE4-1BCD881EB68B}"/>
          </ac:spMkLst>
        </pc:spChg>
        <pc:spChg chg="mod">
          <ac:chgData name="Cannell, Michael B" userId="df291291-9ac9-42c2-a976-062f6e2ad9da" providerId="ADAL" clId="{07A05B4B-1BC8-9949-BF87-1A4FA10F069C}" dt="2022-09-26T20:37:25.006" v="27" actId="2711"/>
          <ac:spMkLst>
            <pc:docMk/>
            <pc:sldMk cId="3389233899" sldId="568"/>
            <ac:spMk id="19" creationId="{9AB5D993-568C-941C-6FC5-DFEABDC545DE}"/>
          </ac:spMkLst>
        </pc:spChg>
        <pc:spChg chg="mod">
          <ac:chgData name="Cannell, Michael B" userId="df291291-9ac9-42c2-a976-062f6e2ad9da" providerId="ADAL" clId="{07A05B4B-1BC8-9949-BF87-1A4FA10F069C}" dt="2022-09-26T20:37:25.006" v="27" actId="2711"/>
          <ac:spMkLst>
            <pc:docMk/>
            <pc:sldMk cId="3389233899" sldId="568"/>
            <ac:spMk id="22" creationId="{B6F7D0D0-1C09-A1BF-9979-87FB29AC42EF}"/>
          </ac:spMkLst>
        </pc:spChg>
        <pc:spChg chg="mod">
          <ac:chgData name="Cannell, Michael B" userId="df291291-9ac9-42c2-a976-062f6e2ad9da" providerId="ADAL" clId="{07A05B4B-1BC8-9949-BF87-1A4FA10F069C}" dt="2022-09-26T20:37:25.006" v="27" actId="2711"/>
          <ac:spMkLst>
            <pc:docMk/>
            <pc:sldMk cId="3389233899" sldId="568"/>
            <ac:spMk id="23" creationId="{E05E5324-271E-3FBE-9D1C-1BAC9C3C176D}"/>
          </ac:spMkLst>
        </pc:spChg>
        <pc:spChg chg="mod">
          <ac:chgData name="Cannell, Michael B" userId="df291291-9ac9-42c2-a976-062f6e2ad9da" providerId="ADAL" clId="{07A05B4B-1BC8-9949-BF87-1A4FA10F069C}" dt="2022-09-26T20:37:25.006" v="27" actId="2711"/>
          <ac:spMkLst>
            <pc:docMk/>
            <pc:sldMk cId="3389233899" sldId="568"/>
            <ac:spMk id="24" creationId="{E0940DFA-7D08-2C26-4B63-BE99D1C8ABBE}"/>
          </ac:spMkLst>
        </pc:spChg>
        <pc:spChg chg="mod">
          <ac:chgData name="Cannell, Michael B" userId="df291291-9ac9-42c2-a976-062f6e2ad9da" providerId="ADAL" clId="{07A05B4B-1BC8-9949-BF87-1A4FA10F069C}" dt="2022-09-26T20:37:25.006" v="27" actId="2711"/>
          <ac:spMkLst>
            <pc:docMk/>
            <pc:sldMk cId="3389233899" sldId="568"/>
            <ac:spMk id="25" creationId="{9F2DD090-D47D-F1C1-21CB-7E682D5CAC4E}"/>
          </ac:spMkLst>
        </pc:spChg>
      </pc:sldChg>
      <pc:sldChg chg="modSp mod">
        <pc:chgData name="Cannell, Michael B" userId="df291291-9ac9-42c2-a976-062f6e2ad9da" providerId="ADAL" clId="{07A05B4B-1BC8-9949-BF87-1A4FA10F069C}" dt="2022-09-26T20:37:35.192" v="29" actId="2711"/>
        <pc:sldMkLst>
          <pc:docMk/>
          <pc:sldMk cId="3617486208" sldId="569"/>
        </pc:sldMkLst>
        <pc:spChg chg="mod">
          <ac:chgData name="Cannell, Michael B" userId="df291291-9ac9-42c2-a976-062f6e2ad9da" providerId="ADAL" clId="{07A05B4B-1BC8-9949-BF87-1A4FA10F069C}" dt="2022-09-26T20:37:35.192" v="29" actId="2711"/>
          <ac:spMkLst>
            <pc:docMk/>
            <pc:sldMk cId="3617486208" sldId="569"/>
            <ac:spMk id="2" creationId="{10290351-6475-1570-994C-5E2AEE70D451}"/>
          </ac:spMkLst>
        </pc:spChg>
        <pc:spChg chg="mod">
          <ac:chgData name="Cannell, Michael B" userId="df291291-9ac9-42c2-a976-062f6e2ad9da" providerId="ADAL" clId="{07A05B4B-1BC8-9949-BF87-1A4FA10F069C}" dt="2022-09-26T20:37:35.192" v="29" actId="2711"/>
          <ac:spMkLst>
            <pc:docMk/>
            <pc:sldMk cId="3617486208" sldId="569"/>
            <ac:spMk id="3" creationId="{C7CD9690-A0CA-2475-41CB-BAA4B7D28748}"/>
          </ac:spMkLst>
        </pc:spChg>
      </pc:sldChg>
      <pc:sldChg chg="modSp mod">
        <pc:chgData name="Cannell, Michael B" userId="df291291-9ac9-42c2-a976-062f6e2ad9da" providerId="ADAL" clId="{07A05B4B-1BC8-9949-BF87-1A4FA10F069C}" dt="2022-09-26T20:39:08.459" v="45" actId="403"/>
        <pc:sldMkLst>
          <pc:docMk/>
          <pc:sldMk cId="3244986347" sldId="571"/>
        </pc:sldMkLst>
        <pc:spChg chg="mod">
          <ac:chgData name="Cannell, Michael B" userId="df291291-9ac9-42c2-a976-062f6e2ad9da" providerId="ADAL" clId="{07A05B4B-1BC8-9949-BF87-1A4FA10F069C}" dt="2022-09-26T20:38:47.193" v="40" actId="2711"/>
          <ac:spMkLst>
            <pc:docMk/>
            <pc:sldMk cId="3244986347" sldId="571"/>
            <ac:spMk id="2" creationId="{6ED55847-6EFA-1BF6-020F-D1E02BF63210}"/>
          </ac:spMkLst>
        </pc:spChg>
        <pc:graphicFrameChg chg="modGraphic">
          <ac:chgData name="Cannell, Michael B" userId="df291291-9ac9-42c2-a976-062f6e2ad9da" providerId="ADAL" clId="{07A05B4B-1BC8-9949-BF87-1A4FA10F069C}" dt="2022-09-26T20:39:08.459" v="45" actId="403"/>
          <ac:graphicFrameMkLst>
            <pc:docMk/>
            <pc:sldMk cId="3244986347" sldId="571"/>
            <ac:graphicFrameMk id="4" creationId="{F7638C69-3D70-335C-3FEC-BD4B4033EBA4}"/>
          </ac:graphicFrameMkLst>
        </pc:graphicFrameChg>
      </pc:sldChg>
      <pc:sldChg chg="modSp mod">
        <pc:chgData name="Cannell, Michael B" userId="df291291-9ac9-42c2-a976-062f6e2ad9da" providerId="ADAL" clId="{07A05B4B-1BC8-9949-BF87-1A4FA10F069C}" dt="2022-09-26T20:39:33.973" v="50" actId="2711"/>
        <pc:sldMkLst>
          <pc:docMk/>
          <pc:sldMk cId="2876691806" sldId="572"/>
        </pc:sldMkLst>
        <pc:spChg chg="mod">
          <ac:chgData name="Cannell, Michael B" userId="df291291-9ac9-42c2-a976-062f6e2ad9da" providerId="ADAL" clId="{07A05B4B-1BC8-9949-BF87-1A4FA10F069C}" dt="2022-09-26T20:39:33.973" v="50" actId="2711"/>
          <ac:spMkLst>
            <pc:docMk/>
            <pc:sldMk cId="2876691806" sldId="572"/>
            <ac:spMk id="2" creationId="{6ED55847-6EFA-1BF6-020F-D1E02BF63210}"/>
          </ac:spMkLst>
        </pc:spChg>
        <pc:graphicFrameChg chg="modGraphic">
          <ac:chgData name="Cannell, Michael B" userId="df291291-9ac9-42c2-a976-062f6e2ad9da" providerId="ADAL" clId="{07A05B4B-1BC8-9949-BF87-1A4FA10F069C}" dt="2022-09-26T20:39:26.714" v="49" actId="14734"/>
          <ac:graphicFrameMkLst>
            <pc:docMk/>
            <pc:sldMk cId="2876691806" sldId="572"/>
            <ac:graphicFrameMk id="4" creationId="{F7638C69-3D70-335C-3FEC-BD4B4033EBA4}"/>
          </ac:graphicFrameMkLst>
        </pc:graphicFrameChg>
      </pc:sldChg>
      <pc:sldChg chg="modSp mod">
        <pc:chgData name="Cannell, Michael B" userId="df291291-9ac9-42c2-a976-062f6e2ad9da" providerId="ADAL" clId="{07A05B4B-1BC8-9949-BF87-1A4FA10F069C}" dt="2022-09-26T20:39:54.439" v="53" actId="403"/>
        <pc:sldMkLst>
          <pc:docMk/>
          <pc:sldMk cId="944481683" sldId="573"/>
        </pc:sldMkLst>
        <pc:spChg chg="mod">
          <ac:chgData name="Cannell, Michael B" userId="df291291-9ac9-42c2-a976-062f6e2ad9da" providerId="ADAL" clId="{07A05B4B-1BC8-9949-BF87-1A4FA10F069C}" dt="2022-09-26T20:39:47.845" v="51" actId="2711"/>
          <ac:spMkLst>
            <pc:docMk/>
            <pc:sldMk cId="944481683" sldId="573"/>
            <ac:spMk id="2" creationId="{6ED55847-6EFA-1BF6-020F-D1E02BF63210}"/>
          </ac:spMkLst>
        </pc:spChg>
        <pc:graphicFrameChg chg="modGraphic">
          <ac:chgData name="Cannell, Michael B" userId="df291291-9ac9-42c2-a976-062f6e2ad9da" providerId="ADAL" clId="{07A05B4B-1BC8-9949-BF87-1A4FA10F069C}" dt="2022-09-26T20:39:54.439" v="53" actId="403"/>
          <ac:graphicFrameMkLst>
            <pc:docMk/>
            <pc:sldMk cId="944481683" sldId="573"/>
            <ac:graphicFrameMk id="4" creationId="{F7638C69-3D70-335C-3FEC-BD4B4033EBA4}"/>
          </ac:graphicFrameMkLst>
        </pc:graphicFrameChg>
      </pc:sldChg>
      <pc:sldChg chg="modSp mod">
        <pc:chgData name="Cannell, Michael B" userId="df291291-9ac9-42c2-a976-062f6e2ad9da" providerId="ADAL" clId="{07A05B4B-1BC8-9949-BF87-1A4FA10F069C}" dt="2022-09-26T20:41:43.372" v="70" actId="404"/>
        <pc:sldMkLst>
          <pc:docMk/>
          <pc:sldMk cId="2138099613" sldId="574"/>
        </pc:sldMkLst>
        <pc:spChg chg="mod">
          <ac:chgData name="Cannell, Michael B" userId="df291291-9ac9-42c2-a976-062f6e2ad9da" providerId="ADAL" clId="{07A05B4B-1BC8-9949-BF87-1A4FA10F069C}" dt="2022-09-26T20:41:37.278" v="69" actId="2711"/>
          <ac:spMkLst>
            <pc:docMk/>
            <pc:sldMk cId="2138099613" sldId="574"/>
            <ac:spMk id="4" creationId="{35EE7C64-C533-F5F1-6B48-8168B0BBC727}"/>
          </ac:spMkLst>
        </pc:spChg>
        <pc:spChg chg="mod">
          <ac:chgData name="Cannell, Michael B" userId="df291291-9ac9-42c2-a976-062f6e2ad9da" providerId="ADAL" clId="{07A05B4B-1BC8-9949-BF87-1A4FA10F069C}" dt="2022-09-26T20:41:37.278" v="69" actId="2711"/>
          <ac:spMkLst>
            <pc:docMk/>
            <pc:sldMk cId="2138099613" sldId="574"/>
            <ac:spMk id="7" creationId="{B04B5FAD-FDD9-30CC-5D1C-BEB61A2A39A8}"/>
          </ac:spMkLst>
        </pc:spChg>
        <pc:spChg chg="mod">
          <ac:chgData name="Cannell, Michael B" userId="df291291-9ac9-42c2-a976-062f6e2ad9da" providerId="ADAL" clId="{07A05B4B-1BC8-9949-BF87-1A4FA10F069C}" dt="2022-09-26T20:41:37.278" v="69" actId="2711"/>
          <ac:spMkLst>
            <pc:docMk/>
            <pc:sldMk cId="2138099613" sldId="574"/>
            <ac:spMk id="8" creationId="{F0AEC61A-366E-C316-9549-B424FE97DC81}"/>
          </ac:spMkLst>
        </pc:spChg>
        <pc:spChg chg="mod">
          <ac:chgData name="Cannell, Michael B" userId="df291291-9ac9-42c2-a976-062f6e2ad9da" providerId="ADAL" clId="{07A05B4B-1BC8-9949-BF87-1A4FA10F069C}" dt="2022-09-26T20:41:37.278" v="69" actId="2711"/>
          <ac:spMkLst>
            <pc:docMk/>
            <pc:sldMk cId="2138099613" sldId="574"/>
            <ac:spMk id="9" creationId="{517F9297-7465-7172-5EF7-63AA614E2D8B}"/>
          </ac:spMkLst>
        </pc:spChg>
        <pc:spChg chg="mod">
          <ac:chgData name="Cannell, Michael B" userId="df291291-9ac9-42c2-a976-062f6e2ad9da" providerId="ADAL" clId="{07A05B4B-1BC8-9949-BF87-1A4FA10F069C}" dt="2022-09-26T20:41:37.278" v="69" actId="2711"/>
          <ac:spMkLst>
            <pc:docMk/>
            <pc:sldMk cId="2138099613" sldId="574"/>
            <ac:spMk id="10" creationId="{D0C6B1AB-7AA9-2045-4671-D9A6C79C37D4}"/>
          </ac:spMkLst>
        </pc:spChg>
        <pc:spChg chg="mod">
          <ac:chgData name="Cannell, Michael B" userId="df291291-9ac9-42c2-a976-062f6e2ad9da" providerId="ADAL" clId="{07A05B4B-1BC8-9949-BF87-1A4FA10F069C}" dt="2022-09-26T20:41:37.278" v="69" actId="2711"/>
          <ac:spMkLst>
            <pc:docMk/>
            <pc:sldMk cId="2138099613" sldId="574"/>
            <ac:spMk id="11" creationId="{DEABC989-14C6-9547-3725-5DC237AA82AD}"/>
          </ac:spMkLst>
        </pc:spChg>
        <pc:spChg chg="mod">
          <ac:chgData name="Cannell, Michael B" userId="df291291-9ac9-42c2-a976-062f6e2ad9da" providerId="ADAL" clId="{07A05B4B-1BC8-9949-BF87-1A4FA10F069C}" dt="2022-09-26T20:41:37.278" v="69" actId="2711"/>
          <ac:spMkLst>
            <pc:docMk/>
            <pc:sldMk cId="2138099613" sldId="574"/>
            <ac:spMk id="12" creationId="{C02CA5BF-AC1B-4CF6-8442-4D7861D88235}"/>
          </ac:spMkLst>
        </pc:spChg>
        <pc:spChg chg="mod">
          <ac:chgData name="Cannell, Michael B" userId="df291291-9ac9-42c2-a976-062f6e2ad9da" providerId="ADAL" clId="{07A05B4B-1BC8-9949-BF87-1A4FA10F069C}" dt="2022-09-26T20:41:37.278" v="69" actId="2711"/>
          <ac:spMkLst>
            <pc:docMk/>
            <pc:sldMk cId="2138099613" sldId="574"/>
            <ac:spMk id="13" creationId="{AEC6ACAF-E8A7-5686-414D-C3BE22DDB7C0}"/>
          </ac:spMkLst>
        </pc:spChg>
        <pc:spChg chg="mod">
          <ac:chgData name="Cannell, Michael B" userId="df291291-9ac9-42c2-a976-062f6e2ad9da" providerId="ADAL" clId="{07A05B4B-1BC8-9949-BF87-1A4FA10F069C}" dt="2022-09-26T20:41:37.278" v="69" actId="2711"/>
          <ac:spMkLst>
            <pc:docMk/>
            <pc:sldMk cId="2138099613" sldId="574"/>
            <ac:spMk id="14" creationId="{EA7C0330-C6B4-8A45-BE0C-93359C2653DB}"/>
          </ac:spMkLst>
        </pc:spChg>
        <pc:spChg chg="mod">
          <ac:chgData name="Cannell, Michael B" userId="df291291-9ac9-42c2-a976-062f6e2ad9da" providerId="ADAL" clId="{07A05B4B-1BC8-9949-BF87-1A4FA10F069C}" dt="2022-09-26T20:41:37.278" v="69" actId="2711"/>
          <ac:spMkLst>
            <pc:docMk/>
            <pc:sldMk cId="2138099613" sldId="574"/>
            <ac:spMk id="15" creationId="{804EB03E-CA73-4345-44C6-1E7C086D48A8}"/>
          </ac:spMkLst>
        </pc:spChg>
        <pc:spChg chg="mod">
          <ac:chgData name="Cannell, Michael B" userId="df291291-9ac9-42c2-a976-062f6e2ad9da" providerId="ADAL" clId="{07A05B4B-1BC8-9949-BF87-1A4FA10F069C}" dt="2022-09-26T20:41:37.278" v="69" actId="2711"/>
          <ac:spMkLst>
            <pc:docMk/>
            <pc:sldMk cId="2138099613" sldId="574"/>
            <ac:spMk id="21" creationId="{E384B5B2-1A3E-7D8A-10E1-884B7EC2E595}"/>
          </ac:spMkLst>
        </pc:spChg>
        <pc:spChg chg="mod">
          <ac:chgData name="Cannell, Michael B" userId="df291291-9ac9-42c2-a976-062f6e2ad9da" providerId="ADAL" clId="{07A05B4B-1BC8-9949-BF87-1A4FA10F069C}" dt="2022-09-26T20:41:37.278" v="69" actId="2711"/>
          <ac:spMkLst>
            <pc:docMk/>
            <pc:sldMk cId="2138099613" sldId="574"/>
            <ac:spMk id="26" creationId="{BF27ED52-9A25-D3A6-45C3-552B4940D445}"/>
          </ac:spMkLst>
        </pc:spChg>
        <pc:spChg chg="mod">
          <ac:chgData name="Cannell, Michael B" userId="df291291-9ac9-42c2-a976-062f6e2ad9da" providerId="ADAL" clId="{07A05B4B-1BC8-9949-BF87-1A4FA10F069C}" dt="2022-09-26T20:41:37.278" v="69" actId="2711"/>
          <ac:spMkLst>
            <pc:docMk/>
            <pc:sldMk cId="2138099613" sldId="574"/>
            <ac:spMk id="27" creationId="{C91808F8-EE04-FFE4-6E7F-A8D39D5BD59A}"/>
          </ac:spMkLst>
        </pc:spChg>
        <pc:spChg chg="mod">
          <ac:chgData name="Cannell, Michael B" userId="df291291-9ac9-42c2-a976-062f6e2ad9da" providerId="ADAL" clId="{07A05B4B-1BC8-9949-BF87-1A4FA10F069C}" dt="2022-09-26T20:41:37.278" v="69" actId="2711"/>
          <ac:spMkLst>
            <pc:docMk/>
            <pc:sldMk cId="2138099613" sldId="574"/>
            <ac:spMk id="28" creationId="{B8708EE1-C8A1-F4A8-55E1-2E835B5A78B9}"/>
          </ac:spMkLst>
        </pc:spChg>
        <pc:spChg chg="mod">
          <ac:chgData name="Cannell, Michael B" userId="df291291-9ac9-42c2-a976-062f6e2ad9da" providerId="ADAL" clId="{07A05B4B-1BC8-9949-BF87-1A4FA10F069C}" dt="2022-09-26T20:41:37.278" v="69" actId="2711"/>
          <ac:spMkLst>
            <pc:docMk/>
            <pc:sldMk cId="2138099613" sldId="574"/>
            <ac:spMk id="29" creationId="{2C16D63B-010B-95D6-DCA2-C9A4993A3E8A}"/>
          </ac:spMkLst>
        </pc:spChg>
        <pc:spChg chg="mod">
          <ac:chgData name="Cannell, Michael B" userId="df291291-9ac9-42c2-a976-062f6e2ad9da" providerId="ADAL" clId="{07A05B4B-1BC8-9949-BF87-1A4FA10F069C}" dt="2022-09-26T20:41:37.278" v="69" actId="2711"/>
          <ac:spMkLst>
            <pc:docMk/>
            <pc:sldMk cId="2138099613" sldId="574"/>
            <ac:spMk id="30" creationId="{D08B097A-CB4A-AA80-479D-27659684144B}"/>
          </ac:spMkLst>
        </pc:spChg>
        <pc:spChg chg="mod">
          <ac:chgData name="Cannell, Michael B" userId="df291291-9ac9-42c2-a976-062f6e2ad9da" providerId="ADAL" clId="{07A05B4B-1BC8-9949-BF87-1A4FA10F069C}" dt="2022-09-26T20:41:37.278" v="69" actId="2711"/>
          <ac:spMkLst>
            <pc:docMk/>
            <pc:sldMk cId="2138099613" sldId="574"/>
            <ac:spMk id="31" creationId="{FC319884-62C4-3E32-D32F-E597C8C4F35B}"/>
          </ac:spMkLst>
        </pc:spChg>
        <pc:spChg chg="mod">
          <ac:chgData name="Cannell, Michael B" userId="df291291-9ac9-42c2-a976-062f6e2ad9da" providerId="ADAL" clId="{07A05B4B-1BC8-9949-BF87-1A4FA10F069C}" dt="2022-09-26T20:41:37.278" v="69" actId="2711"/>
          <ac:spMkLst>
            <pc:docMk/>
            <pc:sldMk cId="2138099613" sldId="574"/>
            <ac:spMk id="32" creationId="{3AEEB17A-EA26-2B7E-8298-168694DA7C7E}"/>
          </ac:spMkLst>
        </pc:spChg>
        <pc:spChg chg="mod">
          <ac:chgData name="Cannell, Michael B" userId="df291291-9ac9-42c2-a976-062f6e2ad9da" providerId="ADAL" clId="{07A05B4B-1BC8-9949-BF87-1A4FA10F069C}" dt="2022-09-26T20:41:37.278" v="69" actId="2711"/>
          <ac:spMkLst>
            <pc:docMk/>
            <pc:sldMk cId="2138099613" sldId="574"/>
            <ac:spMk id="33" creationId="{ED5AB667-3326-1893-78C8-1DCDA38288D8}"/>
          </ac:spMkLst>
        </pc:spChg>
        <pc:spChg chg="mod">
          <ac:chgData name="Cannell, Michael B" userId="df291291-9ac9-42c2-a976-062f6e2ad9da" providerId="ADAL" clId="{07A05B4B-1BC8-9949-BF87-1A4FA10F069C}" dt="2022-09-26T20:41:37.278" v="69" actId="2711"/>
          <ac:spMkLst>
            <pc:docMk/>
            <pc:sldMk cId="2138099613" sldId="574"/>
            <ac:spMk id="34" creationId="{60AE0DF0-9E34-7525-1A42-B648501C83AC}"/>
          </ac:spMkLst>
        </pc:spChg>
        <pc:spChg chg="mod">
          <ac:chgData name="Cannell, Michael B" userId="df291291-9ac9-42c2-a976-062f6e2ad9da" providerId="ADAL" clId="{07A05B4B-1BC8-9949-BF87-1A4FA10F069C}" dt="2022-09-26T20:41:37.278" v="69" actId="2711"/>
          <ac:spMkLst>
            <pc:docMk/>
            <pc:sldMk cId="2138099613" sldId="574"/>
            <ac:spMk id="35" creationId="{B12BC8C2-1C6D-B831-0ABD-B0078B4EBE09}"/>
          </ac:spMkLst>
        </pc:spChg>
        <pc:spChg chg="mod">
          <ac:chgData name="Cannell, Michael B" userId="df291291-9ac9-42c2-a976-062f6e2ad9da" providerId="ADAL" clId="{07A05B4B-1BC8-9949-BF87-1A4FA10F069C}" dt="2022-09-26T20:41:37.278" v="69" actId="2711"/>
          <ac:spMkLst>
            <pc:docMk/>
            <pc:sldMk cId="2138099613" sldId="574"/>
            <ac:spMk id="36" creationId="{7BA05683-EA0B-9D8B-B729-70B80BEE0254}"/>
          </ac:spMkLst>
        </pc:spChg>
        <pc:spChg chg="mod">
          <ac:chgData name="Cannell, Michael B" userId="df291291-9ac9-42c2-a976-062f6e2ad9da" providerId="ADAL" clId="{07A05B4B-1BC8-9949-BF87-1A4FA10F069C}" dt="2022-09-26T20:41:37.278" v="69" actId="2711"/>
          <ac:spMkLst>
            <pc:docMk/>
            <pc:sldMk cId="2138099613" sldId="574"/>
            <ac:spMk id="37" creationId="{91C2B41C-74F7-85BB-5554-391356F50BC2}"/>
          </ac:spMkLst>
        </pc:spChg>
        <pc:spChg chg="mod">
          <ac:chgData name="Cannell, Michael B" userId="df291291-9ac9-42c2-a976-062f6e2ad9da" providerId="ADAL" clId="{07A05B4B-1BC8-9949-BF87-1A4FA10F069C}" dt="2022-09-26T20:41:37.278" v="69" actId="2711"/>
          <ac:spMkLst>
            <pc:docMk/>
            <pc:sldMk cId="2138099613" sldId="574"/>
            <ac:spMk id="38" creationId="{EE341FB7-B5A4-0ED6-C658-C26BD2FE929F}"/>
          </ac:spMkLst>
        </pc:spChg>
        <pc:spChg chg="mod">
          <ac:chgData name="Cannell, Michael B" userId="df291291-9ac9-42c2-a976-062f6e2ad9da" providerId="ADAL" clId="{07A05B4B-1BC8-9949-BF87-1A4FA10F069C}" dt="2022-09-26T20:41:37.278" v="69" actId="2711"/>
          <ac:spMkLst>
            <pc:docMk/>
            <pc:sldMk cId="2138099613" sldId="574"/>
            <ac:spMk id="39" creationId="{81CC3AB7-64D9-975B-3ED2-0D38EFE95AB7}"/>
          </ac:spMkLst>
        </pc:spChg>
        <pc:spChg chg="mod">
          <ac:chgData name="Cannell, Michael B" userId="df291291-9ac9-42c2-a976-062f6e2ad9da" providerId="ADAL" clId="{07A05B4B-1BC8-9949-BF87-1A4FA10F069C}" dt="2022-09-26T20:41:37.278" v="69" actId="2711"/>
          <ac:spMkLst>
            <pc:docMk/>
            <pc:sldMk cId="2138099613" sldId="574"/>
            <ac:spMk id="40" creationId="{F72BCF1A-3044-F2F6-C34D-8F5E9F456340}"/>
          </ac:spMkLst>
        </pc:spChg>
        <pc:spChg chg="mod">
          <ac:chgData name="Cannell, Michael B" userId="df291291-9ac9-42c2-a976-062f6e2ad9da" providerId="ADAL" clId="{07A05B4B-1BC8-9949-BF87-1A4FA10F069C}" dt="2022-09-26T20:41:37.278" v="69" actId="2711"/>
          <ac:spMkLst>
            <pc:docMk/>
            <pc:sldMk cId="2138099613" sldId="574"/>
            <ac:spMk id="41" creationId="{40C8F828-8839-9210-5ACE-75F42A69EAF9}"/>
          </ac:spMkLst>
        </pc:spChg>
        <pc:spChg chg="mod">
          <ac:chgData name="Cannell, Michael B" userId="df291291-9ac9-42c2-a976-062f6e2ad9da" providerId="ADAL" clId="{07A05B4B-1BC8-9949-BF87-1A4FA10F069C}" dt="2022-09-26T20:41:37.278" v="69" actId="2711"/>
          <ac:spMkLst>
            <pc:docMk/>
            <pc:sldMk cId="2138099613" sldId="574"/>
            <ac:spMk id="43" creationId="{98AC0AE0-D887-01C3-D7A1-BC3448CB969B}"/>
          </ac:spMkLst>
        </pc:spChg>
        <pc:spChg chg="mod">
          <ac:chgData name="Cannell, Michael B" userId="df291291-9ac9-42c2-a976-062f6e2ad9da" providerId="ADAL" clId="{07A05B4B-1BC8-9949-BF87-1A4FA10F069C}" dt="2022-09-26T20:41:37.278" v="69" actId="2711"/>
          <ac:spMkLst>
            <pc:docMk/>
            <pc:sldMk cId="2138099613" sldId="574"/>
            <ac:spMk id="44" creationId="{CCD88229-3730-0923-F2C9-E62CEA1E2DDC}"/>
          </ac:spMkLst>
        </pc:spChg>
        <pc:spChg chg="mod">
          <ac:chgData name="Cannell, Michael B" userId="df291291-9ac9-42c2-a976-062f6e2ad9da" providerId="ADAL" clId="{07A05B4B-1BC8-9949-BF87-1A4FA10F069C}" dt="2022-09-26T20:41:37.278" v="69" actId="2711"/>
          <ac:spMkLst>
            <pc:docMk/>
            <pc:sldMk cId="2138099613" sldId="574"/>
            <ac:spMk id="45" creationId="{81CFC1D7-D989-107D-7F13-193F283AD0C6}"/>
          </ac:spMkLst>
        </pc:spChg>
        <pc:spChg chg="mod">
          <ac:chgData name="Cannell, Michael B" userId="df291291-9ac9-42c2-a976-062f6e2ad9da" providerId="ADAL" clId="{07A05B4B-1BC8-9949-BF87-1A4FA10F069C}" dt="2022-09-26T20:41:37.278" v="69" actId="2711"/>
          <ac:spMkLst>
            <pc:docMk/>
            <pc:sldMk cId="2138099613" sldId="574"/>
            <ac:spMk id="46" creationId="{9A3A86B6-2674-4D22-35B8-8EEE65D2E60F}"/>
          </ac:spMkLst>
        </pc:spChg>
        <pc:spChg chg="mod">
          <ac:chgData name="Cannell, Michael B" userId="df291291-9ac9-42c2-a976-062f6e2ad9da" providerId="ADAL" clId="{07A05B4B-1BC8-9949-BF87-1A4FA10F069C}" dt="2022-09-26T20:41:37.278" v="69" actId="2711"/>
          <ac:spMkLst>
            <pc:docMk/>
            <pc:sldMk cId="2138099613" sldId="574"/>
            <ac:spMk id="47" creationId="{8D9E7369-8E18-E4A5-3F82-93CEF06BAB46}"/>
          </ac:spMkLst>
        </pc:spChg>
        <pc:spChg chg="mod">
          <ac:chgData name="Cannell, Michael B" userId="df291291-9ac9-42c2-a976-062f6e2ad9da" providerId="ADAL" clId="{07A05B4B-1BC8-9949-BF87-1A4FA10F069C}" dt="2022-09-26T20:41:37.278" v="69" actId="2711"/>
          <ac:spMkLst>
            <pc:docMk/>
            <pc:sldMk cId="2138099613" sldId="574"/>
            <ac:spMk id="48" creationId="{A189A63D-9D86-9227-80D4-94660D0C3598}"/>
          </ac:spMkLst>
        </pc:spChg>
        <pc:spChg chg="mod">
          <ac:chgData name="Cannell, Michael B" userId="df291291-9ac9-42c2-a976-062f6e2ad9da" providerId="ADAL" clId="{07A05B4B-1BC8-9949-BF87-1A4FA10F069C}" dt="2022-09-26T20:41:37.278" v="69" actId="2711"/>
          <ac:spMkLst>
            <pc:docMk/>
            <pc:sldMk cId="2138099613" sldId="574"/>
            <ac:spMk id="51" creationId="{80F2FBDA-A94C-008F-1CAA-EB4CF4B400BD}"/>
          </ac:spMkLst>
        </pc:spChg>
        <pc:spChg chg="mod">
          <ac:chgData name="Cannell, Michael B" userId="df291291-9ac9-42c2-a976-062f6e2ad9da" providerId="ADAL" clId="{07A05B4B-1BC8-9949-BF87-1A4FA10F069C}" dt="2022-09-26T20:41:37.278" v="69" actId="2711"/>
          <ac:spMkLst>
            <pc:docMk/>
            <pc:sldMk cId="2138099613" sldId="574"/>
            <ac:spMk id="52" creationId="{A7963FE0-F39E-58BF-3E2B-2A7D0CD0F84A}"/>
          </ac:spMkLst>
        </pc:spChg>
        <pc:spChg chg="mod">
          <ac:chgData name="Cannell, Michael B" userId="df291291-9ac9-42c2-a976-062f6e2ad9da" providerId="ADAL" clId="{07A05B4B-1BC8-9949-BF87-1A4FA10F069C}" dt="2022-09-26T20:41:37.278" v="69" actId="2711"/>
          <ac:spMkLst>
            <pc:docMk/>
            <pc:sldMk cId="2138099613" sldId="574"/>
            <ac:spMk id="53" creationId="{8C720B98-2720-7E09-78D9-A00086177E5C}"/>
          </ac:spMkLst>
        </pc:spChg>
        <pc:spChg chg="mod">
          <ac:chgData name="Cannell, Michael B" userId="df291291-9ac9-42c2-a976-062f6e2ad9da" providerId="ADAL" clId="{07A05B4B-1BC8-9949-BF87-1A4FA10F069C}" dt="2022-09-26T20:41:43.372" v="70" actId="404"/>
          <ac:spMkLst>
            <pc:docMk/>
            <pc:sldMk cId="2138099613" sldId="574"/>
            <ac:spMk id="54" creationId="{96E5F69D-74E7-9F29-6D68-99891B2FF925}"/>
          </ac:spMkLst>
        </pc:spChg>
        <pc:spChg chg="mod">
          <ac:chgData name="Cannell, Michael B" userId="df291291-9ac9-42c2-a976-062f6e2ad9da" providerId="ADAL" clId="{07A05B4B-1BC8-9949-BF87-1A4FA10F069C}" dt="2022-09-26T20:41:37.278" v="69" actId="2711"/>
          <ac:spMkLst>
            <pc:docMk/>
            <pc:sldMk cId="2138099613" sldId="574"/>
            <ac:spMk id="55" creationId="{E8C6E50A-2044-AC0D-4EC6-2CC787B702F2}"/>
          </ac:spMkLst>
        </pc:spChg>
        <pc:spChg chg="mod">
          <ac:chgData name="Cannell, Michael B" userId="df291291-9ac9-42c2-a976-062f6e2ad9da" providerId="ADAL" clId="{07A05B4B-1BC8-9949-BF87-1A4FA10F069C}" dt="2022-09-26T20:41:37.278" v="69" actId="2711"/>
          <ac:spMkLst>
            <pc:docMk/>
            <pc:sldMk cId="2138099613" sldId="574"/>
            <ac:spMk id="56" creationId="{14D74131-D786-443D-8011-249168384020}"/>
          </ac:spMkLst>
        </pc:spChg>
        <pc:spChg chg="mod">
          <ac:chgData name="Cannell, Michael B" userId="df291291-9ac9-42c2-a976-062f6e2ad9da" providerId="ADAL" clId="{07A05B4B-1BC8-9949-BF87-1A4FA10F069C}" dt="2022-09-26T20:41:37.278" v="69" actId="2711"/>
          <ac:spMkLst>
            <pc:docMk/>
            <pc:sldMk cId="2138099613" sldId="574"/>
            <ac:spMk id="57" creationId="{8486E7F1-B4FA-A276-CB40-5B6B41BAC066}"/>
          </ac:spMkLst>
        </pc:spChg>
        <pc:spChg chg="mod">
          <ac:chgData name="Cannell, Michael B" userId="df291291-9ac9-42c2-a976-062f6e2ad9da" providerId="ADAL" clId="{07A05B4B-1BC8-9949-BF87-1A4FA10F069C}" dt="2022-09-26T20:41:37.278" v="69" actId="2711"/>
          <ac:spMkLst>
            <pc:docMk/>
            <pc:sldMk cId="2138099613" sldId="574"/>
            <ac:spMk id="58" creationId="{355CBAE9-45D1-ED83-12BE-85F0DAAEDA7E}"/>
          </ac:spMkLst>
        </pc:spChg>
        <pc:spChg chg="mod">
          <ac:chgData name="Cannell, Michael B" userId="df291291-9ac9-42c2-a976-062f6e2ad9da" providerId="ADAL" clId="{07A05B4B-1BC8-9949-BF87-1A4FA10F069C}" dt="2022-09-26T20:41:37.278" v="69" actId="2711"/>
          <ac:spMkLst>
            <pc:docMk/>
            <pc:sldMk cId="2138099613" sldId="574"/>
            <ac:spMk id="59" creationId="{692E852E-8388-FD0A-3F45-86C67FAE9DCB}"/>
          </ac:spMkLst>
        </pc:spChg>
        <pc:spChg chg="mod">
          <ac:chgData name="Cannell, Michael B" userId="df291291-9ac9-42c2-a976-062f6e2ad9da" providerId="ADAL" clId="{07A05B4B-1BC8-9949-BF87-1A4FA10F069C}" dt="2022-09-26T20:41:37.278" v="69" actId="2711"/>
          <ac:spMkLst>
            <pc:docMk/>
            <pc:sldMk cId="2138099613" sldId="574"/>
            <ac:spMk id="60" creationId="{08656AE9-15D2-EFDF-79DE-C9E1B4C1D69A}"/>
          </ac:spMkLst>
        </pc:spChg>
        <pc:spChg chg="mod">
          <ac:chgData name="Cannell, Michael B" userId="df291291-9ac9-42c2-a976-062f6e2ad9da" providerId="ADAL" clId="{07A05B4B-1BC8-9949-BF87-1A4FA10F069C}" dt="2022-09-26T20:41:37.278" v="69" actId="2711"/>
          <ac:spMkLst>
            <pc:docMk/>
            <pc:sldMk cId="2138099613" sldId="574"/>
            <ac:spMk id="61" creationId="{88C08AD2-2B10-1199-BE1D-67EEBC81228B}"/>
          </ac:spMkLst>
        </pc:spChg>
        <pc:spChg chg="mod">
          <ac:chgData name="Cannell, Michael B" userId="df291291-9ac9-42c2-a976-062f6e2ad9da" providerId="ADAL" clId="{07A05B4B-1BC8-9949-BF87-1A4FA10F069C}" dt="2022-09-26T20:41:37.278" v="69" actId="2711"/>
          <ac:spMkLst>
            <pc:docMk/>
            <pc:sldMk cId="2138099613" sldId="574"/>
            <ac:spMk id="62" creationId="{4CDD4CAA-7354-9E6F-8B0B-08C0E5E86E33}"/>
          </ac:spMkLst>
        </pc:spChg>
        <pc:spChg chg="mod">
          <ac:chgData name="Cannell, Michael B" userId="df291291-9ac9-42c2-a976-062f6e2ad9da" providerId="ADAL" clId="{07A05B4B-1BC8-9949-BF87-1A4FA10F069C}" dt="2022-09-26T20:41:37.278" v="69" actId="2711"/>
          <ac:spMkLst>
            <pc:docMk/>
            <pc:sldMk cId="2138099613" sldId="574"/>
            <ac:spMk id="63" creationId="{C4DE3C8E-1472-C318-B0AD-74444F214182}"/>
          </ac:spMkLst>
        </pc:spChg>
        <pc:spChg chg="mod">
          <ac:chgData name="Cannell, Michael B" userId="df291291-9ac9-42c2-a976-062f6e2ad9da" providerId="ADAL" clId="{07A05B4B-1BC8-9949-BF87-1A4FA10F069C}" dt="2022-09-26T20:41:37.278" v="69" actId="2711"/>
          <ac:spMkLst>
            <pc:docMk/>
            <pc:sldMk cId="2138099613" sldId="574"/>
            <ac:spMk id="64" creationId="{B54BF5EF-3CED-EC34-A72E-64CB069809F3}"/>
          </ac:spMkLst>
        </pc:spChg>
        <pc:spChg chg="mod">
          <ac:chgData name="Cannell, Michael B" userId="df291291-9ac9-42c2-a976-062f6e2ad9da" providerId="ADAL" clId="{07A05B4B-1BC8-9949-BF87-1A4FA10F069C}" dt="2022-09-26T20:41:37.278" v="69" actId="2711"/>
          <ac:spMkLst>
            <pc:docMk/>
            <pc:sldMk cId="2138099613" sldId="574"/>
            <ac:spMk id="65" creationId="{80A40FEB-CFB7-B152-B23A-5D6B23F5672E}"/>
          </ac:spMkLst>
        </pc:spChg>
        <pc:spChg chg="mod">
          <ac:chgData name="Cannell, Michael B" userId="df291291-9ac9-42c2-a976-062f6e2ad9da" providerId="ADAL" clId="{07A05B4B-1BC8-9949-BF87-1A4FA10F069C}" dt="2022-09-26T20:41:37.278" v="69" actId="2711"/>
          <ac:spMkLst>
            <pc:docMk/>
            <pc:sldMk cId="2138099613" sldId="574"/>
            <ac:spMk id="66" creationId="{38090D8C-08CE-564B-B90A-4B6CB580A91D}"/>
          </ac:spMkLst>
        </pc:spChg>
        <pc:spChg chg="mod">
          <ac:chgData name="Cannell, Michael B" userId="df291291-9ac9-42c2-a976-062f6e2ad9da" providerId="ADAL" clId="{07A05B4B-1BC8-9949-BF87-1A4FA10F069C}" dt="2022-09-26T20:41:37.278" v="69" actId="2711"/>
          <ac:spMkLst>
            <pc:docMk/>
            <pc:sldMk cId="2138099613" sldId="574"/>
            <ac:spMk id="67" creationId="{D0F2F976-9566-9137-CD07-86DA829A5151}"/>
          </ac:spMkLst>
        </pc:spChg>
        <pc:spChg chg="mod">
          <ac:chgData name="Cannell, Michael B" userId="df291291-9ac9-42c2-a976-062f6e2ad9da" providerId="ADAL" clId="{07A05B4B-1BC8-9949-BF87-1A4FA10F069C}" dt="2022-09-26T20:41:37.278" v="69" actId="2711"/>
          <ac:spMkLst>
            <pc:docMk/>
            <pc:sldMk cId="2138099613" sldId="574"/>
            <ac:spMk id="68" creationId="{BC143064-030A-5758-01F7-414B0A925DAA}"/>
          </ac:spMkLst>
        </pc:spChg>
        <pc:spChg chg="mod">
          <ac:chgData name="Cannell, Michael B" userId="df291291-9ac9-42c2-a976-062f6e2ad9da" providerId="ADAL" clId="{07A05B4B-1BC8-9949-BF87-1A4FA10F069C}" dt="2022-09-26T20:41:37.278" v="69" actId="2711"/>
          <ac:spMkLst>
            <pc:docMk/>
            <pc:sldMk cId="2138099613" sldId="574"/>
            <ac:spMk id="69" creationId="{084ABC70-DD5A-79FA-44C2-DEF5958164F3}"/>
          </ac:spMkLst>
        </pc:spChg>
        <pc:spChg chg="mod">
          <ac:chgData name="Cannell, Michael B" userId="df291291-9ac9-42c2-a976-062f6e2ad9da" providerId="ADAL" clId="{07A05B4B-1BC8-9949-BF87-1A4FA10F069C}" dt="2022-09-26T20:41:37.278" v="69" actId="2711"/>
          <ac:spMkLst>
            <pc:docMk/>
            <pc:sldMk cId="2138099613" sldId="574"/>
            <ac:spMk id="70" creationId="{058937A6-BEF9-9657-BCAE-C6876A94FD7E}"/>
          </ac:spMkLst>
        </pc:spChg>
        <pc:spChg chg="mod">
          <ac:chgData name="Cannell, Michael B" userId="df291291-9ac9-42c2-a976-062f6e2ad9da" providerId="ADAL" clId="{07A05B4B-1BC8-9949-BF87-1A4FA10F069C}" dt="2022-09-26T20:41:37.278" v="69" actId="2711"/>
          <ac:spMkLst>
            <pc:docMk/>
            <pc:sldMk cId="2138099613" sldId="574"/>
            <ac:spMk id="71" creationId="{712B08F5-4CDC-9102-9ABB-8B2EC595FC06}"/>
          </ac:spMkLst>
        </pc:spChg>
        <pc:spChg chg="mod">
          <ac:chgData name="Cannell, Michael B" userId="df291291-9ac9-42c2-a976-062f6e2ad9da" providerId="ADAL" clId="{07A05B4B-1BC8-9949-BF87-1A4FA10F069C}" dt="2022-09-26T20:41:37.278" v="69" actId="2711"/>
          <ac:spMkLst>
            <pc:docMk/>
            <pc:sldMk cId="2138099613" sldId="574"/>
            <ac:spMk id="72" creationId="{CDBE0743-036C-71CE-69A2-3DF3477AB2BA}"/>
          </ac:spMkLst>
        </pc:spChg>
        <pc:spChg chg="mod">
          <ac:chgData name="Cannell, Michael B" userId="df291291-9ac9-42c2-a976-062f6e2ad9da" providerId="ADAL" clId="{07A05B4B-1BC8-9949-BF87-1A4FA10F069C}" dt="2022-09-26T20:41:37.278" v="69" actId="2711"/>
          <ac:spMkLst>
            <pc:docMk/>
            <pc:sldMk cId="2138099613" sldId="574"/>
            <ac:spMk id="73" creationId="{AAF30CC0-0888-C684-B92A-4AB71453D291}"/>
          </ac:spMkLst>
        </pc:spChg>
        <pc:spChg chg="mod">
          <ac:chgData name="Cannell, Michael B" userId="df291291-9ac9-42c2-a976-062f6e2ad9da" providerId="ADAL" clId="{07A05B4B-1BC8-9949-BF87-1A4FA10F069C}" dt="2022-09-26T20:41:37.278" v="69" actId="2711"/>
          <ac:spMkLst>
            <pc:docMk/>
            <pc:sldMk cId="2138099613" sldId="574"/>
            <ac:spMk id="74" creationId="{DEAC1337-6E2F-C6B2-769B-3814829DB49F}"/>
          </ac:spMkLst>
        </pc:spChg>
        <pc:spChg chg="mod">
          <ac:chgData name="Cannell, Michael B" userId="df291291-9ac9-42c2-a976-062f6e2ad9da" providerId="ADAL" clId="{07A05B4B-1BC8-9949-BF87-1A4FA10F069C}" dt="2022-09-26T20:41:37.278" v="69" actId="2711"/>
          <ac:spMkLst>
            <pc:docMk/>
            <pc:sldMk cId="2138099613" sldId="574"/>
            <ac:spMk id="75" creationId="{8BA73DEF-A375-FAA5-F7C8-8577E6321686}"/>
          </ac:spMkLst>
        </pc:spChg>
        <pc:spChg chg="mod">
          <ac:chgData name="Cannell, Michael B" userId="df291291-9ac9-42c2-a976-062f6e2ad9da" providerId="ADAL" clId="{07A05B4B-1BC8-9949-BF87-1A4FA10F069C}" dt="2022-09-26T20:41:37.278" v="69" actId="2711"/>
          <ac:spMkLst>
            <pc:docMk/>
            <pc:sldMk cId="2138099613" sldId="574"/>
            <ac:spMk id="76" creationId="{81F491D7-77F7-16AA-762C-28253A6A08BC}"/>
          </ac:spMkLst>
        </pc:spChg>
      </pc:sldChg>
      <pc:sldChg chg="modSp">
        <pc:chgData name="Cannell, Michael B" userId="df291291-9ac9-42c2-a976-062f6e2ad9da" providerId="ADAL" clId="{07A05B4B-1BC8-9949-BF87-1A4FA10F069C}" dt="2022-09-26T20:41:29.482" v="68" actId="2711"/>
        <pc:sldMkLst>
          <pc:docMk/>
          <pc:sldMk cId="241995895" sldId="575"/>
        </pc:sldMkLst>
        <pc:spChg chg="mod">
          <ac:chgData name="Cannell, Michael B" userId="df291291-9ac9-42c2-a976-062f6e2ad9da" providerId="ADAL" clId="{07A05B4B-1BC8-9949-BF87-1A4FA10F069C}" dt="2022-09-26T20:41:29.482" v="68" actId="2711"/>
          <ac:spMkLst>
            <pc:docMk/>
            <pc:sldMk cId="241995895" sldId="575"/>
            <ac:spMk id="2" creationId="{BD713DBF-E74D-7238-58A5-6114156E40D7}"/>
          </ac:spMkLst>
        </pc:spChg>
        <pc:spChg chg="mod">
          <ac:chgData name="Cannell, Michael B" userId="df291291-9ac9-42c2-a976-062f6e2ad9da" providerId="ADAL" clId="{07A05B4B-1BC8-9949-BF87-1A4FA10F069C}" dt="2022-09-26T20:41:29.482" v="68" actId="2711"/>
          <ac:spMkLst>
            <pc:docMk/>
            <pc:sldMk cId="241995895" sldId="575"/>
            <ac:spMk id="3" creationId="{12CAB45B-B259-B820-8351-CC6CA45CF5D8}"/>
          </ac:spMkLst>
        </pc:spChg>
      </pc:sldChg>
      <pc:sldChg chg="modSp mod">
        <pc:chgData name="Cannell, Michael B" userId="df291291-9ac9-42c2-a976-062f6e2ad9da" providerId="ADAL" clId="{07A05B4B-1BC8-9949-BF87-1A4FA10F069C}" dt="2022-09-26T20:41:53.117" v="71" actId="2711"/>
        <pc:sldMkLst>
          <pc:docMk/>
          <pc:sldMk cId="2962174692" sldId="576"/>
        </pc:sldMkLst>
        <pc:spChg chg="mod">
          <ac:chgData name="Cannell, Michael B" userId="df291291-9ac9-42c2-a976-062f6e2ad9da" providerId="ADAL" clId="{07A05B4B-1BC8-9949-BF87-1A4FA10F069C}" dt="2022-09-26T20:41:53.117" v="71" actId="2711"/>
          <ac:spMkLst>
            <pc:docMk/>
            <pc:sldMk cId="2962174692" sldId="576"/>
            <ac:spMk id="4" creationId="{B709723F-20C0-0F92-9A8F-9717511F2FFD}"/>
          </ac:spMkLst>
        </pc:spChg>
        <pc:spChg chg="mod">
          <ac:chgData name="Cannell, Michael B" userId="df291291-9ac9-42c2-a976-062f6e2ad9da" providerId="ADAL" clId="{07A05B4B-1BC8-9949-BF87-1A4FA10F069C}" dt="2022-09-26T20:41:53.117" v="71" actId="2711"/>
          <ac:spMkLst>
            <pc:docMk/>
            <pc:sldMk cId="2962174692" sldId="576"/>
            <ac:spMk id="6" creationId="{08ED6963-ACF2-E4F4-C190-A9A76A3FD392}"/>
          </ac:spMkLst>
        </pc:spChg>
        <pc:spChg chg="mod">
          <ac:chgData name="Cannell, Michael B" userId="df291291-9ac9-42c2-a976-062f6e2ad9da" providerId="ADAL" clId="{07A05B4B-1BC8-9949-BF87-1A4FA10F069C}" dt="2022-09-26T20:41:53.117" v="71" actId="2711"/>
          <ac:spMkLst>
            <pc:docMk/>
            <pc:sldMk cId="2962174692" sldId="576"/>
            <ac:spMk id="7" creationId="{B04B5FAD-FDD9-30CC-5D1C-BEB61A2A39A8}"/>
          </ac:spMkLst>
        </pc:spChg>
        <pc:spChg chg="mod">
          <ac:chgData name="Cannell, Michael B" userId="df291291-9ac9-42c2-a976-062f6e2ad9da" providerId="ADAL" clId="{07A05B4B-1BC8-9949-BF87-1A4FA10F069C}" dt="2022-09-26T20:41:53.117" v="71" actId="2711"/>
          <ac:spMkLst>
            <pc:docMk/>
            <pc:sldMk cId="2962174692" sldId="576"/>
            <ac:spMk id="8" creationId="{F0AEC61A-366E-C316-9549-B424FE97DC81}"/>
          </ac:spMkLst>
        </pc:spChg>
        <pc:spChg chg="mod">
          <ac:chgData name="Cannell, Michael B" userId="df291291-9ac9-42c2-a976-062f6e2ad9da" providerId="ADAL" clId="{07A05B4B-1BC8-9949-BF87-1A4FA10F069C}" dt="2022-09-26T20:41:53.117" v="71" actId="2711"/>
          <ac:spMkLst>
            <pc:docMk/>
            <pc:sldMk cId="2962174692" sldId="576"/>
            <ac:spMk id="9" creationId="{517F9297-7465-7172-5EF7-63AA614E2D8B}"/>
          </ac:spMkLst>
        </pc:spChg>
        <pc:spChg chg="mod">
          <ac:chgData name="Cannell, Michael B" userId="df291291-9ac9-42c2-a976-062f6e2ad9da" providerId="ADAL" clId="{07A05B4B-1BC8-9949-BF87-1A4FA10F069C}" dt="2022-09-26T20:41:53.117" v="71" actId="2711"/>
          <ac:spMkLst>
            <pc:docMk/>
            <pc:sldMk cId="2962174692" sldId="576"/>
            <ac:spMk id="10" creationId="{D0C6B1AB-7AA9-2045-4671-D9A6C79C37D4}"/>
          </ac:spMkLst>
        </pc:spChg>
        <pc:spChg chg="mod">
          <ac:chgData name="Cannell, Michael B" userId="df291291-9ac9-42c2-a976-062f6e2ad9da" providerId="ADAL" clId="{07A05B4B-1BC8-9949-BF87-1A4FA10F069C}" dt="2022-09-26T20:41:53.117" v="71" actId="2711"/>
          <ac:spMkLst>
            <pc:docMk/>
            <pc:sldMk cId="2962174692" sldId="576"/>
            <ac:spMk id="11" creationId="{DEABC989-14C6-9547-3725-5DC237AA82AD}"/>
          </ac:spMkLst>
        </pc:spChg>
        <pc:spChg chg="mod">
          <ac:chgData name="Cannell, Michael B" userId="df291291-9ac9-42c2-a976-062f6e2ad9da" providerId="ADAL" clId="{07A05B4B-1BC8-9949-BF87-1A4FA10F069C}" dt="2022-09-26T20:41:53.117" v="71" actId="2711"/>
          <ac:spMkLst>
            <pc:docMk/>
            <pc:sldMk cId="2962174692" sldId="576"/>
            <ac:spMk id="12" creationId="{C02CA5BF-AC1B-4CF6-8442-4D7861D88235}"/>
          </ac:spMkLst>
        </pc:spChg>
        <pc:spChg chg="mod">
          <ac:chgData name="Cannell, Michael B" userId="df291291-9ac9-42c2-a976-062f6e2ad9da" providerId="ADAL" clId="{07A05B4B-1BC8-9949-BF87-1A4FA10F069C}" dt="2022-09-26T20:41:53.117" v="71" actId="2711"/>
          <ac:spMkLst>
            <pc:docMk/>
            <pc:sldMk cId="2962174692" sldId="576"/>
            <ac:spMk id="13" creationId="{AEC6ACAF-E8A7-5686-414D-C3BE22DDB7C0}"/>
          </ac:spMkLst>
        </pc:spChg>
        <pc:spChg chg="mod">
          <ac:chgData name="Cannell, Michael B" userId="df291291-9ac9-42c2-a976-062f6e2ad9da" providerId="ADAL" clId="{07A05B4B-1BC8-9949-BF87-1A4FA10F069C}" dt="2022-09-26T20:41:53.117" v="71" actId="2711"/>
          <ac:spMkLst>
            <pc:docMk/>
            <pc:sldMk cId="2962174692" sldId="576"/>
            <ac:spMk id="14" creationId="{EA7C0330-C6B4-8A45-BE0C-93359C2653DB}"/>
          </ac:spMkLst>
        </pc:spChg>
        <pc:spChg chg="mod">
          <ac:chgData name="Cannell, Michael B" userId="df291291-9ac9-42c2-a976-062f6e2ad9da" providerId="ADAL" clId="{07A05B4B-1BC8-9949-BF87-1A4FA10F069C}" dt="2022-09-26T20:41:53.117" v="71" actId="2711"/>
          <ac:spMkLst>
            <pc:docMk/>
            <pc:sldMk cId="2962174692" sldId="576"/>
            <ac:spMk id="15" creationId="{804EB03E-CA73-4345-44C6-1E7C086D48A8}"/>
          </ac:spMkLst>
        </pc:spChg>
        <pc:spChg chg="mod">
          <ac:chgData name="Cannell, Michael B" userId="df291291-9ac9-42c2-a976-062f6e2ad9da" providerId="ADAL" clId="{07A05B4B-1BC8-9949-BF87-1A4FA10F069C}" dt="2022-09-26T20:41:53.117" v="71" actId="2711"/>
          <ac:spMkLst>
            <pc:docMk/>
            <pc:sldMk cId="2962174692" sldId="576"/>
            <ac:spMk id="16" creationId="{14F4193B-3918-73F0-2A11-A2A29D3904E9}"/>
          </ac:spMkLst>
        </pc:spChg>
        <pc:spChg chg="mod">
          <ac:chgData name="Cannell, Michael B" userId="df291291-9ac9-42c2-a976-062f6e2ad9da" providerId="ADAL" clId="{07A05B4B-1BC8-9949-BF87-1A4FA10F069C}" dt="2022-09-26T20:41:53.117" v="71" actId="2711"/>
          <ac:spMkLst>
            <pc:docMk/>
            <pc:sldMk cId="2962174692" sldId="576"/>
            <ac:spMk id="17" creationId="{B2D47199-83EF-9593-27D6-064691A6AFCF}"/>
          </ac:spMkLst>
        </pc:spChg>
        <pc:spChg chg="mod">
          <ac:chgData name="Cannell, Michael B" userId="df291291-9ac9-42c2-a976-062f6e2ad9da" providerId="ADAL" clId="{07A05B4B-1BC8-9949-BF87-1A4FA10F069C}" dt="2022-09-26T20:41:53.117" v="71" actId="2711"/>
          <ac:spMkLst>
            <pc:docMk/>
            <pc:sldMk cId="2962174692" sldId="576"/>
            <ac:spMk id="18" creationId="{11F25F93-EA48-5974-754C-E12002F65609}"/>
          </ac:spMkLst>
        </pc:spChg>
        <pc:spChg chg="mod">
          <ac:chgData name="Cannell, Michael B" userId="df291291-9ac9-42c2-a976-062f6e2ad9da" providerId="ADAL" clId="{07A05B4B-1BC8-9949-BF87-1A4FA10F069C}" dt="2022-09-26T20:41:53.117" v="71" actId="2711"/>
          <ac:spMkLst>
            <pc:docMk/>
            <pc:sldMk cId="2962174692" sldId="576"/>
            <ac:spMk id="19" creationId="{ADF91237-6A30-0E34-A97F-E1F8E6C3E1A0}"/>
          </ac:spMkLst>
        </pc:spChg>
        <pc:spChg chg="mod">
          <ac:chgData name="Cannell, Michael B" userId="df291291-9ac9-42c2-a976-062f6e2ad9da" providerId="ADAL" clId="{07A05B4B-1BC8-9949-BF87-1A4FA10F069C}" dt="2022-09-26T20:41:53.117" v="71" actId="2711"/>
          <ac:spMkLst>
            <pc:docMk/>
            <pc:sldMk cId="2962174692" sldId="576"/>
            <ac:spMk id="21" creationId="{E384B5B2-1A3E-7D8A-10E1-884B7EC2E595}"/>
          </ac:spMkLst>
        </pc:spChg>
        <pc:spChg chg="mod">
          <ac:chgData name="Cannell, Michael B" userId="df291291-9ac9-42c2-a976-062f6e2ad9da" providerId="ADAL" clId="{07A05B4B-1BC8-9949-BF87-1A4FA10F069C}" dt="2022-09-26T20:41:53.117" v="71" actId="2711"/>
          <ac:spMkLst>
            <pc:docMk/>
            <pc:sldMk cId="2962174692" sldId="576"/>
            <ac:spMk id="26" creationId="{BF27ED52-9A25-D3A6-45C3-552B4940D445}"/>
          </ac:spMkLst>
        </pc:spChg>
        <pc:spChg chg="mod">
          <ac:chgData name="Cannell, Michael B" userId="df291291-9ac9-42c2-a976-062f6e2ad9da" providerId="ADAL" clId="{07A05B4B-1BC8-9949-BF87-1A4FA10F069C}" dt="2022-09-26T20:41:53.117" v="71" actId="2711"/>
          <ac:spMkLst>
            <pc:docMk/>
            <pc:sldMk cId="2962174692" sldId="576"/>
            <ac:spMk id="27" creationId="{C91808F8-EE04-FFE4-6E7F-A8D39D5BD59A}"/>
          </ac:spMkLst>
        </pc:spChg>
        <pc:spChg chg="mod">
          <ac:chgData name="Cannell, Michael B" userId="df291291-9ac9-42c2-a976-062f6e2ad9da" providerId="ADAL" clId="{07A05B4B-1BC8-9949-BF87-1A4FA10F069C}" dt="2022-09-26T20:41:53.117" v="71" actId="2711"/>
          <ac:spMkLst>
            <pc:docMk/>
            <pc:sldMk cId="2962174692" sldId="576"/>
            <ac:spMk id="28" creationId="{B8708EE1-C8A1-F4A8-55E1-2E835B5A78B9}"/>
          </ac:spMkLst>
        </pc:spChg>
        <pc:spChg chg="mod">
          <ac:chgData name="Cannell, Michael B" userId="df291291-9ac9-42c2-a976-062f6e2ad9da" providerId="ADAL" clId="{07A05B4B-1BC8-9949-BF87-1A4FA10F069C}" dt="2022-09-26T20:41:53.117" v="71" actId="2711"/>
          <ac:spMkLst>
            <pc:docMk/>
            <pc:sldMk cId="2962174692" sldId="576"/>
            <ac:spMk id="29" creationId="{2C16D63B-010B-95D6-DCA2-C9A4993A3E8A}"/>
          </ac:spMkLst>
        </pc:spChg>
        <pc:spChg chg="mod">
          <ac:chgData name="Cannell, Michael B" userId="df291291-9ac9-42c2-a976-062f6e2ad9da" providerId="ADAL" clId="{07A05B4B-1BC8-9949-BF87-1A4FA10F069C}" dt="2022-09-26T20:41:53.117" v="71" actId="2711"/>
          <ac:spMkLst>
            <pc:docMk/>
            <pc:sldMk cId="2962174692" sldId="576"/>
            <ac:spMk id="30" creationId="{D08B097A-CB4A-AA80-479D-27659684144B}"/>
          </ac:spMkLst>
        </pc:spChg>
        <pc:spChg chg="mod">
          <ac:chgData name="Cannell, Michael B" userId="df291291-9ac9-42c2-a976-062f6e2ad9da" providerId="ADAL" clId="{07A05B4B-1BC8-9949-BF87-1A4FA10F069C}" dt="2022-09-26T20:41:53.117" v="71" actId="2711"/>
          <ac:spMkLst>
            <pc:docMk/>
            <pc:sldMk cId="2962174692" sldId="576"/>
            <ac:spMk id="31" creationId="{FC319884-62C4-3E32-D32F-E597C8C4F35B}"/>
          </ac:spMkLst>
        </pc:spChg>
        <pc:spChg chg="mod">
          <ac:chgData name="Cannell, Michael B" userId="df291291-9ac9-42c2-a976-062f6e2ad9da" providerId="ADAL" clId="{07A05B4B-1BC8-9949-BF87-1A4FA10F069C}" dt="2022-09-26T20:41:53.117" v="71" actId="2711"/>
          <ac:spMkLst>
            <pc:docMk/>
            <pc:sldMk cId="2962174692" sldId="576"/>
            <ac:spMk id="32" creationId="{3AEEB17A-EA26-2B7E-8298-168694DA7C7E}"/>
          </ac:spMkLst>
        </pc:spChg>
        <pc:spChg chg="mod">
          <ac:chgData name="Cannell, Michael B" userId="df291291-9ac9-42c2-a976-062f6e2ad9da" providerId="ADAL" clId="{07A05B4B-1BC8-9949-BF87-1A4FA10F069C}" dt="2022-09-26T20:41:53.117" v="71" actId="2711"/>
          <ac:spMkLst>
            <pc:docMk/>
            <pc:sldMk cId="2962174692" sldId="576"/>
            <ac:spMk id="33" creationId="{ED5AB667-3326-1893-78C8-1DCDA38288D8}"/>
          </ac:spMkLst>
        </pc:spChg>
        <pc:spChg chg="mod">
          <ac:chgData name="Cannell, Michael B" userId="df291291-9ac9-42c2-a976-062f6e2ad9da" providerId="ADAL" clId="{07A05B4B-1BC8-9949-BF87-1A4FA10F069C}" dt="2022-09-26T20:41:53.117" v="71" actId="2711"/>
          <ac:spMkLst>
            <pc:docMk/>
            <pc:sldMk cId="2962174692" sldId="576"/>
            <ac:spMk id="34" creationId="{60AE0DF0-9E34-7525-1A42-B648501C83AC}"/>
          </ac:spMkLst>
        </pc:spChg>
        <pc:spChg chg="mod">
          <ac:chgData name="Cannell, Michael B" userId="df291291-9ac9-42c2-a976-062f6e2ad9da" providerId="ADAL" clId="{07A05B4B-1BC8-9949-BF87-1A4FA10F069C}" dt="2022-09-26T20:41:53.117" v="71" actId="2711"/>
          <ac:spMkLst>
            <pc:docMk/>
            <pc:sldMk cId="2962174692" sldId="576"/>
            <ac:spMk id="35" creationId="{B12BC8C2-1C6D-B831-0ABD-B0078B4EBE09}"/>
          </ac:spMkLst>
        </pc:spChg>
        <pc:spChg chg="mod">
          <ac:chgData name="Cannell, Michael B" userId="df291291-9ac9-42c2-a976-062f6e2ad9da" providerId="ADAL" clId="{07A05B4B-1BC8-9949-BF87-1A4FA10F069C}" dt="2022-09-26T20:41:53.117" v="71" actId="2711"/>
          <ac:spMkLst>
            <pc:docMk/>
            <pc:sldMk cId="2962174692" sldId="576"/>
            <ac:spMk id="36" creationId="{7BA05683-EA0B-9D8B-B729-70B80BEE0254}"/>
          </ac:spMkLst>
        </pc:spChg>
        <pc:spChg chg="mod">
          <ac:chgData name="Cannell, Michael B" userId="df291291-9ac9-42c2-a976-062f6e2ad9da" providerId="ADAL" clId="{07A05B4B-1BC8-9949-BF87-1A4FA10F069C}" dt="2022-09-26T20:41:53.117" v="71" actId="2711"/>
          <ac:spMkLst>
            <pc:docMk/>
            <pc:sldMk cId="2962174692" sldId="576"/>
            <ac:spMk id="37" creationId="{91C2B41C-74F7-85BB-5554-391356F50BC2}"/>
          </ac:spMkLst>
        </pc:spChg>
        <pc:spChg chg="mod">
          <ac:chgData name="Cannell, Michael B" userId="df291291-9ac9-42c2-a976-062f6e2ad9da" providerId="ADAL" clId="{07A05B4B-1BC8-9949-BF87-1A4FA10F069C}" dt="2022-09-26T20:41:53.117" v="71" actId="2711"/>
          <ac:spMkLst>
            <pc:docMk/>
            <pc:sldMk cId="2962174692" sldId="576"/>
            <ac:spMk id="38" creationId="{EE341FB7-B5A4-0ED6-C658-C26BD2FE929F}"/>
          </ac:spMkLst>
        </pc:spChg>
        <pc:spChg chg="mod">
          <ac:chgData name="Cannell, Michael B" userId="df291291-9ac9-42c2-a976-062f6e2ad9da" providerId="ADAL" clId="{07A05B4B-1BC8-9949-BF87-1A4FA10F069C}" dt="2022-09-26T20:41:53.117" v="71" actId="2711"/>
          <ac:spMkLst>
            <pc:docMk/>
            <pc:sldMk cId="2962174692" sldId="576"/>
            <ac:spMk id="39" creationId="{81CC3AB7-64D9-975B-3ED2-0D38EFE95AB7}"/>
          </ac:spMkLst>
        </pc:spChg>
        <pc:spChg chg="mod">
          <ac:chgData name="Cannell, Michael B" userId="df291291-9ac9-42c2-a976-062f6e2ad9da" providerId="ADAL" clId="{07A05B4B-1BC8-9949-BF87-1A4FA10F069C}" dt="2022-09-26T20:41:53.117" v="71" actId="2711"/>
          <ac:spMkLst>
            <pc:docMk/>
            <pc:sldMk cId="2962174692" sldId="576"/>
            <ac:spMk id="40" creationId="{F72BCF1A-3044-F2F6-C34D-8F5E9F456340}"/>
          </ac:spMkLst>
        </pc:spChg>
        <pc:spChg chg="mod">
          <ac:chgData name="Cannell, Michael B" userId="df291291-9ac9-42c2-a976-062f6e2ad9da" providerId="ADAL" clId="{07A05B4B-1BC8-9949-BF87-1A4FA10F069C}" dt="2022-09-26T20:41:53.117" v="71" actId="2711"/>
          <ac:spMkLst>
            <pc:docMk/>
            <pc:sldMk cId="2962174692" sldId="576"/>
            <ac:spMk id="41" creationId="{40C8F828-8839-9210-5ACE-75F42A69EAF9}"/>
          </ac:spMkLst>
        </pc:spChg>
        <pc:spChg chg="mod">
          <ac:chgData name="Cannell, Michael B" userId="df291291-9ac9-42c2-a976-062f6e2ad9da" providerId="ADAL" clId="{07A05B4B-1BC8-9949-BF87-1A4FA10F069C}" dt="2022-09-26T20:41:53.117" v="71" actId="2711"/>
          <ac:spMkLst>
            <pc:docMk/>
            <pc:sldMk cId="2962174692" sldId="576"/>
            <ac:spMk id="43" creationId="{98AC0AE0-D887-01C3-D7A1-BC3448CB969B}"/>
          </ac:spMkLst>
        </pc:spChg>
        <pc:spChg chg="mod">
          <ac:chgData name="Cannell, Michael B" userId="df291291-9ac9-42c2-a976-062f6e2ad9da" providerId="ADAL" clId="{07A05B4B-1BC8-9949-BF87-1A4FA10F069C}" dt="2022-09-26T20:41:53.117" v="71" actId="2711"/>
          <ac:spMkLst>
            <pc:docMk/>
            <pc:sldMk cId="2962174692" sldId="576"/>
            <ac:spMk id="44" creationId="{CCD88229-3730-0923-F2C9-E62CEA1E2DDC}"/>
          </ac:spMkLst>
        </pc:spChg>
        <pc:spChg chg="mod">
          <ac:chgData name="Cannell, Michael B" userId="df291291-9ac9-42c2-a976-062f6e2ad9da" providerId="ADAL" clId="{07A05B4B-1BC8-9949-BF87-1A4FA10F069C}" dt="2022-09-26T20:41:53.117" v="71" actId="2711"/>
          <ac:spMkLst>
            <pc:docMk/>
            <pc:sldMk cId="2962174692" sldId="576"/>
            <ac:spMk id="45" creationId="{81CFC1D7-D989-107D-7F13-193F283AD0C6}"/>
          </ac:spMkLst>
        </pc:spChg>
        <pc:spChg chg="mod">
          <ac:chgData name="Cannell, Michael B" userId="df291291-9ac9-42c2-a976-062f6e2ad9da" providerId="ADAL" clId="{07A05B4B-1BC8-9949-BF87-1A4FA10F069C}" dt="2022-09-26T20:41:53.117" v="71" actId="2711"/>
          <ac:spMkLst>
            <pc:docMk/>
            <pc:sldMk cId="2962174692" sldId="576"/>
            <ac:spMk id="46" creationId="{9A3A86B6-2674-4D22-35B8-8EEE65D2E60F}"/>
          </ac:spMkLst>
        </pc:spChg>
        <pc:spChg chg="mod">
          <ac:chgData name="Cannell, Michael B" userId="df291291-9ac9-42c2-a976-062f6e2ad9da" providerId="ADAL" clId="{07A05B4B-1BC8-9949-BF87-1A4FA10F069C}" dt="2022-09-26T20:41:53.117" v="71" actId="2711"/>
          <ac:spMkLst>
            <pc:docMk/>
            <pc:sldMk cId="2962174692" sldId="576"/>
            <ac:spMk id="47" creationId="{8D9E7369-8E18-E4A5-3F82-93CEF06BAB46}"/>
          </ac:spMkLst>
        </pc:spChg>
        <pc:spChg chg="mod">
          <ac:chgData name="Cannell, Michael B" userId="df291291-9ac9-42c2-a976-062f6e2ad9da" providerId="ADAL" clId="{07A05B4B-1BC8-9949-BF87-1A4FA10F069C}" dt="2022-09-26T20:41:53.117" v="71" actId="2711"/>
          <ac:spMkLst>
            <pc:docMk/>
            <pc:sldMk cId="2962174692" sldId="576"/>
            <ac:spMk id="48" creationId="{A189A63D-9D86-9227-80D4-94660D0C3598}"/>
          </ac:spMkLst>
        </pc:spChg>
        <pc:spChg chg="mod">
          <ac:chgData name="Cannell, Michael B" userId="df291291-9ac9-42c2-a976-062f6e2ad9da" providerId="ADAL" clId="{07A05B4B-1BC8-9949-BF87-1A4FA10F069C}" dt="2022-09-26T20:41:53.117" v="71" actId="2711"/>
          <ac:spMkLst>
            <pc:docMk/>
            <pc:sldMk cId="2962174692" sldId="576"/>
            <ac:spMk id="51" creationId="{80F2FBDA-A94C-008F-1CAA-EB4CF4B400BD}"/>
          </ac:spMkLst>
        </pc:spChg>
        <pc:spChg chg="mod">
          <ac:chgData name="Cannell, Michael B" userId="df291291-9ac9-42c2-a976-062f6e2ad9da" providerId="ADAL" clId="{07A05B4B-1BC8-9949-BF87-1A4FA10F069C}" dt="2022-09-26T20:41:53.117" v="71" actId="2711"/>
          <ac:spMkLst>
            <pc:docMk/>
            <pc:sldMk cId="2962174692" sldId="576"/>
            <ac:spMk id="52" creationId="{A7963FE0-F39E-58BF-3E2B-2A7D0CD0F84A}"/>
          </ac:spMkLst>
        </pc:spChg>
        <pc:spChg chg="mod">
          <ac:chgData name="Cannell, Michael B" userId="df291291-9ac9-42c2-a976-062f6e2ad9da" providerId="ADAL" clId="{07A05B4B-1BC8-9949-BF87-1A4FA10F069C}" dt="2022-09-26T20:41:53.117" v="71" actId="2711"/>
          <ac:spMkLst>
            <pc:docMk/>
            <pc:sldMk cId="2962174692" sldId="576"/>
            <ac:spMk id="53" creationId="{8C720B98-2720-7E09-78D9-A00086177E5C}"/>
          </ac:spMkLst>
        </pc:spChg>
        <pc:spChg chg="mod">
          <ac:chgData name="Cannell, Michael B" userId="df291291-9ac9-42c2-a976-062f6e2ad9da" providerId="ADAL" clId="{07A05B4B-1BC8-9949-BF87-1A4FA10F069C}" dt="2022-09-26T20:41:53.117" v="71" actId="2711"/>
          <ac:spMkLst>
            <pc:docMk/>
            <pc:sldMk cId="2962174692" sldId="576"/>
            <ac:spMk id="54" creationId="{96E5F69D-74E7-9F29-6D68-99891B2FF925}"/>
          </ac:spMkLst>
        </pc:spChg>
        <pc:spChg chg="mod">
          <ac:chgData name="Cannell, Michael B" userId="df291291-9ac9-42c2-a976-062f6e2ad9da" providerId="ADAL" clId="{07A05B4B-1BC8-9949-BF87-1A4FA10F069C}" dt="2022-09-26T20:41:53.117" v="71" actId="2711"/>
          <ac:spMkLst>
            <pc:docMk/>
            <pc:sldMk cId="2962174692" sldId="576"/>
            <ac:spMk id="55" creationId="{E8C6E50A-2044-AC0D-4EC6-2CC787B702F2}"/>
          </ac:spMkLst>
        </pc:spChg>
        <pc:spChg chg="mod">
          <ac:chgData name="Cannell, Michael B" userId="df291291-9ac9-42c2-a976-062f6e2ad9da" providerId="ADAL" clId="{07A05B4B-1BC8-9949-BF87-1A4FA10F069C}" dt="2022-09-26T20:41:53.117" v="71" actId="2711"/>
          <ac:spMkLst>
            <pc:docMk/>
            <pc:sldMk cId="2962174692" sldId="576"/>
            <ac:spMk id="56" creationId="{14D74131-D786-443D-8011-249168384020}"/>
          </ac:spMkLst>
        </pc:spChg>
        <pc:spChg chg="mod">
          <ac:chgData name="Cannell, Michael B" userId="df291291-9ac9-42c2-a976-062f6e2ad9da" providerId="ADAL" clId="{07A05B4B-1BC8-9949-BF87-1A4FA10F069C}" dt="2022-09-26T20:41:53.117" v="71" actId="2711"/>
          <ac:spMkLst>
            <pc:docMk/>
            <pc:sldMk cId="2962174692" sldId="576"/>
            <ac:spMk id="57" creationId="{8486E7F1-B4FA-A276-CB40-5B6B41BAC066}"/>
          </ac:spMkLst>
        </pc:spChg>
        <pc:spChg chg="mod">
          <ac:chgData name="Cannell, Michael B" userId="df291291-9ac9-42c2-a976-062f6e2ad9da" providerId="ADAL" clId="{07A05B4B-1BC8-9949-BF87-1A4FA10F069C}" dt="2022-09-26T20:41:53.117" v="71" actId="2711"/>
          <ac:spMkLst>
            <pc:docMk/>
            <pc:sldMk cId="2962174692" sldId="576"/>
            <ac:spMk id="58" creationId="{355CBAE9-45D1-ED83-12BE-85F0DAAEDA7E}"/>
          </ac:spMkLst>
        </pc:spChg>
        <pc:spChg chg="mod">
          <ac:chgData name="Cannell, Michael B" userId="df291291-9ac9-42c2-a976-062f6e2ad9da" providerId="ADAL" clId="{07A05B4B-1BC8-9949-BF87-1A4FA10F069C}" dt="2022-09-26T20:41:53.117" v="71" actId="2711"/>
          <ac:spMkLst>
            <pc:docMk/>
            <pc:sldMk cId="2962174692" sldId="576"/>
            <ac:spMk id="59" creationId="{692E852E-8388-FD0A-3F45-86C67FAE9DCB}"/>
          </ac:spMkLst>
        </pc:spChg>
        <pc:spChg chg="mod">
          <ac:chgData name="Cannell, Michael B" userId="df291291-9ac9-42c2-a976-062f6e2ad9da" providerId="ADAL" clId="{07A05B4B-1BC8-9949-BF87-1A4FA10F069C}" dt="2022-09-26T20:41:53.117" v="71" actId="2711"/>
          <ac:spMkLst>
            <pc:docMk/>
            <pc:sldMk cId="2962174692" sldId="576"/>
            <ac:spMk id="60" creationId="{08656AE9-15D2-EFDF-79DE-C9E1B4C1D69A}"/>
          </ac:spMkLst>
        </pc:spChg>
        <pc:spChg chg="mod">
          <ac:chgData name="Cannell, Michael B" userId="df291291-9ac9-42c2-a976-062f6e2ad9da" providerId="ADAL" clId="{07A05B4B-1BC8-9949-BF87-1A4FA10F069C}" dt="2022-09-26T20:41:53.117" v="71" actId="2711"/>
          <ac:spMkLst>
            <pc:docMk/>
            <pc:sldMk cId="2962174692" sldId="576"/>
            <ac:spMk id="61" creationId="{88C08AD2-2B10-1199-BE1D-67EEBC81228B}"/>
          </ac:spMkLst>
        </pc:spChg>
        <pc:spChg chg="mod">
          <ac:chgData name="Cannell, Michael B" userId="df291291-9ac9-42c2-a976-062f6e2ad9da" providerId="ADAL" clId="{07A05B4B-1BC8-9949-BF87-1A4FA10F069C}" dt="2022-09-26T20:41:53.117" v="71" actId="2711"/>
          <ac:spMkLst>
            <pc:docMk/>
            <pc:sldMk cId="2962174692" sldId="576"/>
            <ac:spMk id="62" creationId="{4CDD4CAA-7354-9E6F-8B0B-08C0E5E86E33}"/>
          </ac:spMkLst>
        </pc:spChg>
        <pc:spChg chg="mod">
          <ac:chgData name="Cannell, Michael B" userId="df291291-9ac9-42c2-a976-062f6e2ad9da" providerId="ADAL" clId="{07A05B4B-1BC8-9949-BF87-1A4FA10F069C}" dt="2022-09-26T20:41:53.117" v="71" actId="2711"/>
          <ac:spMkLst>
            <pc:docMk/>
            <pc:sldMk cId="2962174692" sldId="576"/>
            <ac:spMk id="63" creationId="{C4DE3C8E-1472-C318-B0AD-74444F214182}"/>
          </ac:spMkLst>
        </pc:spChg>
        <pc:spChg chg="mod">
          <ac:chgData name="Cannell, Michael B" userId="df291291-9ac9-42c2-a976-062f6e2ad9da" providerId="ADAL" clId="{07A05B4B-1BC8-9949-BF87-1A4FA10F069C}" dt="2022-09-26T20:41:53.117" v="71" actId="2711"/>
          <ac:spMkLst>
            <pc:docMk/>
            <pc:sldMk cId="2962174692" sldId="576"/>
            <ac:spMk id="64" creationId="{B54BF5EF-3CED-EC34-A72E-64CB069809F3}"/>
          </ac:spMkLst>
        </pc:spChg>
        <pc:spChg chg="mod">
          <ac:chgData name="Cannell, Michael B" userId="df291291-9ac9-42c2-a976-062f6e2ad9da" providerId="ADAL" clId="{07A05B4B-1BC8-9949-BF87-1A4FA10F069C}" dt="2022-09-26T20:41:53.117" v="71" actId="2711"/>
          <ac:spMkLst>
            <pc:docMk/>
            <pc:sldMk cId="2962174692" sldId="576"/>
            <ac:spMk id="65" creationId="{80A40FEB-CFB7-B152-B23A-5D6B23F5672E}"/>
          </ac:spMkLst>
        </pc:spChg>
        <pc:spChg chg="mod">
          <ac:chgData name="Cannell, Michael B" userId="df291291-9ac9-42c2-a976-062f6e2ad9da" providerId="ADAL" clId="{07A05B4B-1BC8-9949-BF87-1A4FA10F069C}" dt="2022-09-26T20:41:53.117" v="71" actId="2711"/>
          <ac:spMkLst>
            <pc:docMk/>
            <pc:sldMk cId="2962174692" sldId="576"/>
            <ac:spMk id="66" creationId="{38090D8C-08CE-564B-B90A-4B6CB580A91D}"/>
          </ac:spMkLst>
        </pc:spChg>
        <pc:spChg chg="mod">
          <ac:chgData name="Cannell, Michael B" userId="df291291-9ac9-42c2-a976-062f6e2ad9da" providerId="ADAL" clId="{07A05B4B-1BC8-9949-BF87-1A4FA10F069C}" dt="2022-09-26T20:41:53.117" v="71" actId="2711"/>
          <ac:spMkLst>
            <pc:docMk/>
            <pc:sldMk cId="2962174692" sldId="576"/>
            <ac:spMk id="67" creationId="{D0F2F976-9566-9137-CD07-86DA829A5151}"/>
          </ac:spMkLst>
        </pc:spChg>
        <pc:spChg chg="mod">
          <ac:chgData name="Cannell, Michael B" userId="df291291-9ac9-42c2-a976-062f6e2ad9da" providerId="ADAL" clId="{07A05B4B-1BC8-9949-BF87-1A4FA10F069C}" dt="2022-09-26T20:41:53.117" v="71" actId="2711"/>
          <ac:spMkLst>
            <pc:docMk/>
            <pc:sldMk cId="2962174692" sldId="576"/>
            <ac:spMk id="68" creationId="{BC143064-030A-5758-01F7-414B0A925DAA}"/>
          </ac:spMkLst>
        </pc:spChg>
        <pc:spChg chg="mod">
          <ac:chgData name="Cannell, Michael B" userId="df291291-9ac9-42c2-a976-062f6e2ad9da" providerId="ADAL" clId="{07A05B4B-1BC8-9949-BF87-1A4FA10F069C}" dt="2022-09-26T20:41:53.117" v="71" actId="2711"/>
          <ac:spMkLst>
            <pc:docMk/>
            <pc:sldMk cId="2962174692" sldId="576"/>
            <ac:spMk id="69" creationId="{084ABC70-DD5A-79FA-44C2-DEF5958164F3}"/>
          </ac:spMkLst>
        </pc:spChg>
        <pc:spChg chg="mod">
          <ac:chgData name="Cannell, Michael B" userId="df291291-9ac9-42c2-a976-062f6e2ad9da" providerId="ADAL" clId="{07A05B4B-1BC8-9949-BF87-1A4FA10F069C}" dt="2022-09-26T20:41:53.117" v="71" actId="2711"/>
          <ac:spMkLst>
            <pc:docMk/>
            <pc:sldMk cId="2962174692" sldId="576"/>
            <ac:spMk id="70" creationId="{058937A6-BEF9-9657-BCAE-C6876A94FD7E}"/>
          </ac:spMkLst>
        </pc:spChg>
        <pc:spChg chg="mod">
          <ac:chgData name="Cannell, Michael B" userId="df291291-9ac9-42c2-a976-062f6e2ad9da" providerId="ADAL" clId="{07A05B4B-1BC8-9949-BF87-1A4FA10F069C}" dt="2022-09-26T20:41:53.117" v="71" actId="2711"/>
          <ac:spMkLst>
            <pc:docMk/>
            <pc:sldMk cId="2962174692" sldId="576"/>
            <ac:spMk id="71" creationId="{712B08F5-4CDC-9102-9ABB-8B2EC595FC06}"/>
          </ac:spMkLst>
        </pc:spChg>
        <pc:spChg chg="mod">
          <ac:chgData name="Cannell, Michael B" userId="df291291-9ac9-42c2-a976-062f6e2ad9da" providerId="ADAL" clId="{07A05B4B-1BC8-9949-BF87-1A4FA10F069C}" dt="2022-09-26T20:41:53.117" v="71" actId="2711"/>
          <ac:spMkLst>
            <pc:docMk/>
            <pc:sldMk cId="2962174692" sldId="576"/>
            <ac:spMk id="72" creationId="{CDBE0743-036C-71CE-69A2-3DF3477AB2BA}"/>
          </ac:spMkLst>
        </pc:spChg>
        <pc:spChg chg="mod">
          <ac:chgData name="Cannell, Michael B" userId="df291291-9ac9-42c2-a976-062f6e2ad9da" providerId="ADAL" clId="{07A05B4B-1BC8-9949-BF87-1A4FA10F069C}" dt="2022-09-26T20:41:53.117" v="71" actId="2711"/>
          <ac:spMkLst>
            <pc:docMk/>
            <pc:sldMk cId="2962174692" sldId="576"/>
            <ac:spMk id="73" creationId="{AAF30CC0-0888-C684-B92A-4AB71453D291}"/>
          </ac:spMkLst>
        </pc:spChg>
        <pc:spChg chg="mod">
          <ac:chgData name="Cannell, Michael B" userId="df291291-9ac9-42c2-a976-062f6e2ad9da" providerId="ADAL" clId="{07A05B4B-1BC8-9949-BF87-1A4FA10F069C}" dt="2022-09-26T20:41:53.117" v="71" actId="2711"/>
          <ac:spMkLst>
            <pc:docMk/>
            <pc:sldMk cId="2962174692" sldId="576"/>
            <ac:spMk id="74" creationId="{DEAC1337-6E2F-C6B2-769B-3814829DB49F}"/>
          </ac:spMkLst>
        </pc:spChg>
        <pc:spChg chg="mod">
          <ac:chgData name="Cannell, Michael B" userId="df291291-9ac9-42c2-a976-062f6e2ad9da" providerId="ADAL" clId="{07A05B4B-1BC8-9949-BF87-1A4FA10F069C}" dt="2022-09-26T20:41:53.117" v="71" actId="2711"/>
          <ac:spMkLst>
            <pc:docMk/>
            <pc:sldMk cId="2962174692" sldId="576"/>
            <ac:spMk id="75" creationId="{8BA73DEF-A375-FAA5-F7C8-8577E6321686}"/>
          </ac:spMkLst>
        </pc:spChg>
        <pc:spChg chg="mod">
          <ac:chgData name="Cannell, Michael B" userId="df291291-9ac9-42c2-a976-062f6e2ad9da" providerId="ADAL" clId="{07A05B4B-1BC8-9949-BF87-1A4FA10F069C}" dt="2022-09-26T20:41:53.117" v="71" actId="2711"/>
          <ac:spMkLst>
            <pc:docMk/>
            <pc:sldMk cId="2962174692" sldId="576"/>
            <ac:spMk id="76" creationId="{81F491D7-77F7-16AA-762C-28253A6A08BC}"/>
          </ac:spMkLst>
        </pc:spChg>
      </pc:sldChg>
      <pc:sldChg chg="modSp mod">
        <pc:chgData name="Cannell, Michael B" userId="df291291-9ac9-42c2-a976-062f6e2ad9da" providerId="ADAL" clId="{07A05B4B-1BC8-9949-BF87-1A4FA10F069C}" dt="2022-09-26T20:41:15.461" v="66" actId="2711"/>
        <pc:sldMkLst>
          <pc:docMk/>
          <pc:sldMk cId="364084682" sldId="578"/>
        </pc:sldMkLst>
        <pc:spChg chg="mod">
          <ac:chgData name="Cannell, Michael B" userId="df291291-9ac9-42c2-a976-062f6e2ad9da" providerId="ADAL" clId="{07A05B4B-1BC8-9949-BF87-1A4FA10F069C}" dt="2022-09-26T20:41:15.461" v="66" actId="2711"/>
          <ac:spMkLst>
            <pc:docMk/>
            <pc:sldMk cId="364084682" sldId="578"/>
            <ac:spMk id="2" creationId="{4B10FD9C-006F-3491-9852-1C621984D56D}"/>
          </ac:spMkLst>
        </pc:spChg>
        <pc:spChg chg="mod">
          <ac:chgData name="Cannell, Michael B" userId="df291291-9ac9-42c2-a976-062f6e2ad9da" providerId="ADAL" clId="{07A05B4B-1BC8-9949-BF87-1A4FA10F069C}" dt="2022-09-26T20:41:15.461" v="66" actId="2711"/>
          <ac:spMkLst>
            <pc:docMk/>
            <pc:sldMk cId="364084682" sldId="578"/>
            <ac:spMk id="3" creationId="{8968ED64-4A51-1970-254C-C109AFCC9240}"/>
          </ac:spMkLst>
        </pc:spChg>
        <pc:spChg chg="mod">
          <ac:chgData name="Cannell, Michael B" userId="df291291-9ac9-42c2-a976-062f6e2ad9da" providerId="ADAL" clId="{07A05B4B-1BC8-9949-BF87-1A4FA10F069C}" dt="2022-09-26T20:41:15.461" v="66" actId="2711"/>
          <ac:spMkLst>
            <pc:docMk/>
            <pc:sldMk cId="364084682" sldId="578"/>
            <ac:spMk id="4" creationId="{A4339504-ABE4-9DA5-24F5-C9D7BFDE7545}"/>
          </ac:spMkLst>
        </pc:spChg>
      </pc:sldChg>
      <pc:sldChg chg="modSp">
        <pc:chgData name="Cannell, Michael B" userId="df291291-9ac9-42c2-a976-062f6e2ad9da" providerId="ADAL" clId="{07A05B4B-1BC8-9949-BF87-1A4FA10F069C}" dt="2022-09-26T20:42:20.046" v="75" actId="2711"/>
        <pc:sldMkLst>
          <pc:docMk/>
          <pc:sldMk cId="1655817271" sldId="579"/>
        </pc:sldMkLst>
        <pc:spChg chg="mod">
          <ac:chgData name="Cannell, Michael B" userId="df291291-9ac9-42c2-a976-062f6e2ad9da" providerId="ADAL" clId="{07A05B4B-1BC8-9949-BF87-1A4FA10F069C}" dt="2022-09-26T20:42:20.046" v="75" actId="2711"/>
          <ac:spMkLst>
            <pc:docMk/>
            <pc:sldMk cId="1655817271" sldId="579"/>
            <ac:spMk id="2" creationId="{BD713DBF-E74D-7238-58A5-6114156E40D7}"/>
          </ac:spMkLst>
        </pc:spChg>
        <pc:spChg chg="mod">
          <ac:chgData name="Cannell, Michael B" userId="df291291-9ac9-42c2-a976-062f6e2ad9da" providerId="ADAL" clId="{07A05B4B-1BC8-9949-BF87-1A4FA10F069C}" dt="2022-09-26T20:42:20.046" v="75" actId="2711"/>
          <ac:spMkLst>
            <pc:docMk/>
            <pc:sldMk cId="1655817271" sldId="579"/>
            <ac:spMk id="3" creationId="{12CAB45B-B259-B820-8351-CC6CA45CF5D8}"/>
          </ac:spMkLst>
        </pc:spChg>
      </pc:sldChg>
      <pc:sldChg chg="modSp mod">
        <pc:chgData name="Cannell, Michael B" userId="df291291-9ac9-42c2-a976-062f6e2ad9da" providerId="ADAL" clId="{07A05B4B-1BC8-9949-BF87-1A4FA10F069C}" dt="2022-09-26T20:42:25.774" v="76" actId="2711"/>
        <pc:sldMkLst>
          <pc:docMk/>
          <pc:sldMk cId="1745921350" sldId="580"/>
        </pc:sldMkLst>
        <pc:spChg chg="mod">
          <ac:chgData name="Cannell, Michael B" userId="df291291-9ac9-42c2-a976-062f6e2ad9da" providerId="ADAL" clId="{07A05B4B-1BC8-9949-BF87-1A4FA10F069C}" dt="2022-09-26T20:42:25.774" v="76" actId="2711"/>
          <ac:spMkLst>
            <pc:docMk/>
            <pc:sldMk cId="1745921350" sldId="580"/>
            <ac:spMk id="4" creationId="{E0E03634-1222-E8F9-C4DB-9A43FD9218BB}"/>
          </ac:spMkLst>
        </pc:spChg>
        <pc:spChg chg="mod">
          <ac:chgData name="Cannell, Michael B" userId="df291291-9ac9-42c2-a976-062f6e2ad9da" providerId="ADAL" clId="{07A05B4B-1BC8-9949-BF87-1A4FA10F069C}" dt="2022-09-26T20:42:25.774" v="76" actId="2711"/>
          <ac:spMkLst>
            <pc:docMk/>
            <pc:sldMk cId="1745921350" sldId="580"/>
            <ac:spMk id="6" creationId="{08ED6963-ACF2-E4F4-C190-A9A76A3FD392}"/>
          </ac:spMkLst>
        </pc:spChg>
        <pc:spChg chg="mod">
          <ac:chgData name="Cannell, Michael B" userId="df291291-9ac9-42c2-a976-062f6e2ad9da" providerId="ADAL" clId="{07A05B4B-1BC8-9949-BF87-1A4FA10F069C}" dt="2022-09-26T20:42:25.774" v="76" actId="2711"/>
          <ac:spMkLst>
            <pc:docMk/>
            <pc:sldMk cId="1745921350" sldId="580"/>
            <ac:spMk id="7" creationId="{B04B5FAD-FDD9-30CC-5D1C-BEB61A2A39A8}"/>
          </ac:spMkLst>
        </pc:spChg>
        <pc:spChg chg="mod">
          <ac:chgData name="Cannell, Michael B" userId="df291291-9ac9-42c2-a976-062f6e2ad9da" providerId="ADAL" clId="{07A05B4B-1BC8-9949-BF87-1A4FA10F069C}" dt="2022-09-26T20:42:25.774" v="76" actId="2711"/>
          <ac:spMkLst>
            <pc:docMk/>
            <pc:sldMk cId="1745921350" sldId="580"/>
            <ac:spMk id="8" creationId="{F0AEC61A-366E-C316-9549-B424FE97DC81}"/>
          </ac:spMkLst>
        </pc:spChg>
        <pc:spChg chg="mod">
          <ac:chgData name="Cannell, Michael B" userId="df291291-9ac9-42c2-a976-062f6e2ad9da" providerId="ADAL" clId="{07A05B4B-1BC8-9949-BF87-1A4FA10F069C}" dt="2022-09-26T20:42:25.774" v="76" actId="2711"/>
          <ac:spMkLst>
            <pc:docMk/>
            <pc:sldMk cId="1745921350" sldId="580"/>
            <ac:spMk id="9" creationId="{517F9297-7465-7172-5EF7-63AA614E2D8B}"/>
          </ac:spMkLst>
        </pc:spChg>
        <pc:spChg chg="mod">
          <ac:chgData name="Cannell, Michael B" userId="df291291-9ac9-42c2-a976-062f6e2ad9da" providerId="ADAL" clId="{07A05B4B-1BC8-9949-BF87-1A4FA10F069C}" dt="2022-09-26T20:42:25.774" v="76" actId="2711"/>
          <ac:spMkLst>
            <pc:docMk/>
            <pc:sldMk cId="1745921350" sldId="580"/>
            <ac:spMk id="10" creationId="{D0C6B1AB-7AA9-2045-4671-D9A6C79C37D4}"/>
          </ac:spMkLst>
        </pc:spChg>
        <pc:spChg chg="mod">
          <ac:chgData name="Cannell, Michael B" userId="df291291-9ac9-42c2-a976-062f6e2ad9da" providerId="ADAL" clId="{07A05B4B-1BC8-9949-BF87-1A4FA10F069C}" dt="2022-09-26T20:42:25.774" v="76" actId="2711"/>
          <ac:spMkLst>
            <pc:docMk/>
            <pc:sldMk cId="1745921350" sldId="580"/>
            <ac:spMk id="11" creationId="{DEABC989-14C6-9547-3725-5DC237AA82AD}"/>
          </ac:spMkLst>
        </pc:spChg>
        <pc:spChg chg="mod">
          <ac:chgData name="Cannell, Michael B" userId="df291291-9ac9-42c2-a976-062f6e2ad9da" providerId="ADAL" clId="{07A05B4B-1BC8-9949-BF87-1A4FA10F069C}" dt="2022-09-26T20:42:25.774" v="76" actId="2711"/>
          <ac:spMkLst>
            <pc:docMk/>
            <pc:sldMk cId="1745921350" sldId="580"/>
            <ac:spMk id="12" creationId="{C02CA5BF-AC1B-4CF6-8442-4D7861D88235}"/>
          </ac:spMkLst>
        </pc:spChg>
        <pc:spChg chg="mod">
          <ac:chgData name="Cannell, Michael B" userId="df291291-9ac9-42c2-a976-062f6e2ad9da" providerId="ADAL" clId="{07A05B4B-1BC8-9949-BF87-1A4FA10F069C}" dt="2022-09-26T20:42:25.774" v="76" actId="2711"/>
          <ac:spMkLst>
            <pc:docMk/>
            <pc:sldMk cId="1745921350" sldId="580"/>
            <ac:spMk id="13" creationId="{AEC6ACAF-E8A7-5686-414D-C3BE22DDB7C0}"/>
          </ac:spMkLst>
        </pc:spChg>
        <pc:spChg chg="mod">
          <ac:chgData name="Cannell, Michael B" userId="df291291-9ac9-42c2-a976-062f6e2ad9da" providerId="ADAL" clId="{07A05B4B-1BC8-9949-BF87-1A4FA10F069C}" dt="2022-09-26T20:42:25.774" v="76" actId="2711"/>
          <ac:spMkLst>
            <pc:docMk/>
            <pc:sldMk cId="1745921350" sldId="580"/>
            <ac:spMk id="14" creationId="{EA7C0330-C6B4-8A45-BE0C-93359C2653DB}"/>
          </ac:spMkLst>
        </pc:spChg>
        <pc:spChg chg="mod">
          <ac:chgData name="Cannell, Michael B" userId="df291291-9ac9-42c2-a976-062f6e2ad9da" providerId="ADAL" clId="{07A05B4B-1BC8-9949-BF87-1A4FA10F069C}" dt="2022-09-26T20:42:25.774" v="76" actId="2711"/>
          <ac:spMkLst>
            <pc:docMk/>
            <pc:sldMk cId="1745921350" sldId="580"/>
            <ac:spMk id="15" creationId="{804EB03E-CA73-4345-44C6-1E7C086D48A8}"/>
          </ac:spMkLst>
        </pc:spChg>
        <pc:spChg chg="mod">
          <ac:chgData name="Cannell, Michael B" userId="df291291-9ac9-42c2-a976-062f6e2ad9da" providerId="ADAL" clId="{07A05B4B-1BC8-9949-BF87-1A4FA10F069C}" dt="2022-09-26T20:42:25.774" v="76" actId="2711"/>
          <ac:spMkLst>
            <pc:docMk/>
            <pc:sldMk cId="1745921350" sldId="580"/>
            <ac:spMk id="16" creationId="{14F4193B-3918-73F0-2A11-A2A29D3904E9}"/>
          </ac:spMkLst>
        </pc:spChg>
        <pc:spChg chg="mod">
          <ac:chgData name="Cannell, Michael B" userId="df291291-9ac9-42c2-a976-062f6e2ad9da" providerId="ADAL" clId="{07A05B4B-1BC8-9949-BF87-1A4FA10F069C}" dt="2022-09-26T20:42:25.774" v="76" actId="2711"/>
          <ac:spMkLst>
            <pc:docMk/>
            <pc:sldMk cId="1745921350" sldId="580"/>
            <ac:spMk id="17" creationId="{B2D47199-83EF-9593-27D6-064691A6AFCF}"/>
          </ac:spMkLst>
        </pc:spChg>
        <pc:spChg chg="mod">
          <ac:chgData name="Cannell, Michael B" userId="df291291-9ac9-42c2-a976-062f6e2ad9da" providerId="ADAL" clId="{07A05B4B-1BC8-9949-BF87-1A4FA10F069C}" dt="2022-09-26T20:42:25.774" v="76" actId="2711"/>
          <ac:spMkLst>
            <pc:docMk/>
            <pc:sldMk cId="1745921350" sldId="580"/>
            <ac:spMk id="18" creationId="{11F25F93-EA48-5974-754C-E12002F65609}"/>
          </ac:spMkLst>
        </pc:spChg>
        <pc:spChg chg="mod">
          <ac:chgData name="Cannell, Michael B" userId="df291291-9ac9-42c2-a976-062f6e2ad9da" providerId="ADAL" clId="{07A05B4B-1BC8-9949-BF87-1A4FA10F069C}" dt="2022-09-26T20:42:25.774" v="76" actId="2711"/>
          <ac:spMkLst>
            <pc:docMk/>
            <pc:sldMk cId="1745921350" sldId="580"/>
            <ac:spMk id="19" creationId="{ADF91237-6A30-0E34-A97F-E1F8E6C3E1A0}"/>
          </ac:spMkLst>
        </pc:spChg>
        <pc:spChg chg="mod">
          <ac:chgData name="Cannell, Michael B" userId="df291291-9ac9-42c2-a976-062f6e2ad9da" providerId="ADAL" clId="{07A05B4B-1BC8-9949-BF87-1A4FA10F069C}" dt="2022-09-26T20:42:25.774" v="76" actId="2711"/>
          <ac:spMkLst>
            <pc:docMk/>
            <pc:sldMk cId="1745921350" sldId="580"/>
            <ac:spMk id="21" creationId="{E384B5B2-1A3E-7D8A-10E1-884B7EC2E595}"/>
          </ac:spMkLst>
        </pc:spChg>
        <pc:spChg chg="mod">
          <ac:chgData name="Cannell, Michael B" userId="df291291-9ac9-42c2-a976-062f6e2ad9da" providerId="ADAL" clId="{07A05B4B-1BC8-9949-BF87-1A4FA10F069C}" dt="2022-09-26T20:42:25.774" v="76" actId="2711"/>
          <ac:spMkLst>
            <pc:docMk/>
            <pc:sldMk cId="1745921350" sldId="580"/>
            <ac:spMk id="26" creationId="{BF27ED52-9A25-D3A6-45C3-552B4940D445}"/>
          </ac:spMkLst>
        </pc:spChg>
        <pc:spChg chg="mod">
          <ac:chgData name="Cannell, Michael B" userId="df291291-9ac9-42c2-a976-062f6e2ad9da" providerId="ADAL" clId="{07A05B4B-1BC8-9949-BF87-1A4FA10F069C}" dt="2022-09-26T20:42:25.774" v="76" actId="2711"/>
          <ac:spMkLst>
            <pc:docMk/>
            <pc:sldMk cId="1745921350" sldId="580"/>
            <ac:spMk id="27" creationId="{C91808F8-EE04-FFE4-6E7F-A8D39D5BD59A}"/>
          </ac:spMkLst>
        </pc:spChg>
        <pc:spChg chg="mod">
          <ac:chgData name="Cannell, Michael B" userId="df291291-9ac9-42c2-a976-062f6e2ad9da" providerId="ADAL" clId="{07A05B4B-1BC8-9949-BF87-1A4FA10F069C}" dt="2022-09-26T20:42:25.774" v="76" actId="2711"/>
          <ac:spMkLst>
            <pc:docMk/>
            <pc:sldMk cId="1745921350" sldId="580"/>
            <ac:spMk id="28" creationId="{B8708EE1-C8A1-F4A8-55E1-2E835B5A78B9}"/>
          </ac:spMkLst>
        </pc:spChg>
        <pc:spChg chg="mod">
          <ac:chgData name="Cannell, Michael B" userId="df291291-9ac9-42c2-a976-062f6e2ad9da" providerId="ADAL" clId="{07A05B4B-1BC8-9949-BF87-1A4FA10F069C}" dt="2022-09-26T20:42:25.774" v="76" actId="2711"/>
          <ac:spMkLst>
            <pc:docMk/>
            <pc:sldMk cId="1745921350" sldId="580"/>
            <ac:spMk id="29" creationId="{2C16D63B-010B-95D6-DCA2-C9A4993A3E8A}"/>
          </ac:spMkLst>
        </pc:spChg>
        <pc:spChg chg="mod">
          <ac:chgData name="Cannell, Michael B" userId="df291291-9ac9-42c2-a976-062f6e2ad9da" providerId="ADAL" clId="{07A05B4B-1BC8-9949-BF87-1A4FA10F069C}" dt="2022-09-26T20:42:25.774" v="76" actId="2711"/>
          <ac:spMkLst>
            <pc:docMk/>
            <pc:sldMk cId="1745921350" sldId="580"/>
            <ac:spMk id="30" creationId="{D08B097A-CB4A-AA80-479D-27659684144B}"/>
          </ac:spMkLst>
        </pc:spChg>
        <pc:spChg chg="mod">
          <ac:chgData name="Cannell, Michael B" userId="df291291-9ac9-42c2-a976-062f6e2ad9da" providerId="ADAL" clId="{07A05B4B-1BC8-9949-BF87-1A4FA10F069C}" dt="2022-09-26T20:42:25.774" v="76" actId="2711"/>
          <ac:spMkLst>
            <pc:docMk/>
            <pc:sldMk cId="1745921350" sldId="580"/>
            <ac:spMk id="31" creationId="{FC319884-62C4-3E32-D32F-E597C8C4F35B}"/>
          </ac:spMkLst>
        </pc:spChg>
        <pc:spChg chg="mod">
          <ac:chgData name="Cannell, Michael B" userId="df291291-9ac9-42c2-a976-062f6e2ad9da" providerId="ADAL" clId="{07A05B4B-1BC8-9949-BF87-1A4FA10F069C}" dt="2022-09-26T20:42:25.774" v="76" actId="2711"/>
          <ac:spMkLst>
            <pc:docMk/>
            <pc:sldMk cId="1745921350" sldId="580"/>
            <ac:spMk id="32" creationId="{3AEEB17A-EA26-2B7E-8298-168694DA7C7E}"/>
          </ac:spMkLst>
        </pc:spChg>
        <pc:spChg chg="mod">
          <ac:chgData name="Cannell, Michael B" userId="df291291-9ac9-42c2-a976-062f6e2ad9da" providerId="ADAL" clId="{07A05B4B-1BC8-9949-BF87-1A4FA10F069C}" dt="2022-09-26T20:42:25.774" v="76" actId="2711"/>
          <ac:spMkLst>
            <pc:docMk/>
            <pc:sldMk cId="1745921350" sldId="580"/>
            <ac:spMk id="33" creationId="{ED5AB667-3326-1893-78C8-1DCDA38288D8}"/>
          </ac:spMkLst>
        </pc:spChg>
        <pc:spChg chg="mod">
          <ac:chgData name="Cannell, Michael B" userId="df291291-9ac9-42c2-a976-062f6e2ad9da" providerId="ADAL" clId="{07A05B4B-1BC8-9949-BF87-1A4FA10F069C}" dt="2022-09-26T20:42:25.774" v="76" actId="2711"/>
          <ac:spMkLst>
            <pc:docMk/>
            <pc:sldMk cId="1745921350" sldId="580"/>
            <ac:spMk id="34" creationId="{60AE0DF0-9E34-7525-1A42-B648501C83AC}"/>
          </ac:spMkLst>
        </pc:spChg>
        <pc:spChg chg="mod">
          <ac:chgData name="Cannell, Michael B" userId="df291291-9ac9-42c2-a976-062f6e2ad9da" providerId="ADAL" clId="{07A05B4B-1BC8-9949-BF87-1A4FA10F069C}" dt="2022-09-26T20:42:25.774" v="76" actId="2711"/>
          <ac:spMkLst>
            <pc:docMk/>
            <pc:sldMk cId="1745921350" sldId="580"/>
            <ac:spMk id="35" creationId="{B12BC8C2-1C6D-B831-0ABD-B0078B4EBE09}"/>
          </ac:spMkLst>
        </pc:spChg>
        <pc:spChg chg="mod">
          <ac:chgData name="Cannell, Michael B" userId="df291291-9ac9-42c2-a976-062f6e2ad9da" providerId="ADAL" clId="{07A05B4B-1BC8-9949-BF87-1A4FA10F069C}" dt="2022-09-26T20:42:25.774" v="76" actId="2711"/>
          <ac:spMkLst>
            <pc:docMk/>
            <pc:sldMk cId="1745921350" sldId="580"/>
            <ac:spMk id="36" creationId="{7BA05683-EA0B-9D8B-B729-70B80BEE0254}"/>
          </ac:spMkLst>
        </pc:spChg>
        <pc:spChg chg="mod">
          <ac:chgData name="Cannell, Michael B" userId="df291291-9ac9-42c2-a976-062f6e2ad9da" providerId="ADAL" clId="{07A05B4B-1BC8-9949-BF87-1A4FA10F069C}" dt="2022-09-26T20:42:25.774" v="76" actId="2711"/>
          <ac:spMkLst>
            <pc:docMk/>
            <pc:sldMk cId="1745921350" sldId="580"/>
            <ac:spMk id="37" creationId="{91C2B41C-74F7-85BB-5554-391356F50BC2}"/>
          </ac:spMkLst>
        </pc:spChg>
        <pc:spChg chg="mod">
          <ac:chgData name="Cannell, Michael B" userId="df291291-9ac9-42c2-a976-062f6e2ad9da" providerId="ADAL" clId="{07A05B4B-1BC8-9949-BF87-1A4FA10F069C}" dt="2022-09-26T20:42:25.774" v="76" actId="2711"/>
          <ac:spMkLst>
            <pc:docMk/>
            <pc:sldMk cId="1745921350" sldId="580"/>
            <ac:spMk id="38" creationId="{EE341FB7-B5A4-0ED6-C658-C26BD2FE929F}"/>
          </ac:spMkLst>
        </pc:spChg>
        <pc:spChg chg="mod">
          <ac:chgData name="Cannell, Michael B" userId="df291291-9ac9-42c2-a976-062f6e2ad9da" providerId="ADAL" clId="{07A05B4B-1BC8-9949-BF87-1A4FA10F069C}" dt="2022-09-26T20:42:25.774" v="76" actId="2711"/>
          <ac:spMkLst>
            <pc:docMk/>
            <pc:sldMk cId="1745921350" sldId="580"/>
            <ac:spMk id="39" creationId="{81CC3AB7-64D9-975B-3ED2-0D38EFE95AB7}"/>
          </ac:spMkLst>
        </pc:spChg>
        <pc:spChg chg="mod">
          <ac:chgData name="Cannell, Michael B" userId="df291291-9ac9-42c2-a976-062f6e2ad9da" providerId="ADAL" clId="{07A05B4B-1BC8-9949-BF87-1A4FA10F069C}" dt="2022-09-26T20:42:25.774" v="76" actId="2711"/>
          <ac:spMkLst>
            <pc:docMk/>
            <pc:sldMk cId="1745921350" sldId="580"/>
            <ac:spMk id="40" creationId="{F72BCF1A-3044-F2F6-C34D-8F5E9F456340}"/>
          </ac:spMkLst>
        </pc:spChg>
        <pc:spChg chg="mod">
          <ac:chgData name="Cannell, Michael B" userId="df291291-9ac9-42c2-a976-062f6e2ad9da" providerId="ADAL" clId="{07A05B4B-1BC8-9949-BF87-1A4FA10F069C}" dt="2022-09-26T20:42:25.774" v="76" actId="2711"/>
          <ac:spMkLst>
            <pc:docMk/>
            <pc:sldMk cId="1745921350" sldId="580"/>
            <ac:spMk id="41" creationId="{40C8F828-8839-9210-5ACE-75F42A69EAF9}"/>
          </ac:spMkLst>
        </pc:spChg>
        <pc:spChg chg="mod">
          <ac:chgData name="Cannell, Michael B" userId="df291291-9ac9-42c2-a976-062f6e2ad9da" providerId="ADAL" clId="{07A05B4B-1BC8-9949-BF87-1A4FA10F069C}" dt="2022-09-26T20:42:25.774" v="76" actId="2711"/>
          <ac:spMkLst>
            <pc:docMk/>
            <pc:sldMk cId="1745921350" sldId="580"/>
            <ac:spMk id="43" creationId="{98AC0AE0-D887-01C3-D7A1-BC3448CB969B}"/>
          </ac:spMkLst>
        </pc:spChg>
        <pc:spChg chg="mod">
          <ac:chgData name="Cannell, Michael B" userId="df291291-9ac9-42c2-a976-062f6e2ad9da" providerId="ADAL" clId="{07A05B4B-1BC8-9949-BF87-1A4FA10F069C}" dt="2022-09-26T20:42:25.774" v="76" actId="2711"/>
          <ac:spMkLst>
            <pc:docMk/>
            <pc:sldMk cId="1745921350" sldId="580"/>
            <ac:spMk id="44" creationId="{CCD88229-3730-0923-F2C9-E62CEA1E2DDC}"/>
          </ac:spMkLst>
        </pc:spChg>
        <pc:spChg chg="mod">
          <ac:chgData name="Cannell, Michael B" userId="df291291-9ac9-42c2-a976-062f6e2ad9da" providerId="ADAL" clId="{07A05B4B-1BC8-9949-BF87-1A4FA10F069C}" dt="2022-09-26T20:42:25.774" v="76" actId="2711"/>
          <ac:spMkLst>
            <pc:docMk/>
            <pc:sldMk cId="1745921350" sldId="580"/>
            <ac:spMk id="45" creationId="{81CFC1D7-D989-107D-7F13-193F283AD0C6}"/>
          </ac:spMkLst>
        </pc:spChg>
        <pc:spChg chg="mod">
          <ac:chgData name="Cannell, Michael B" userId="df291291-9ac9-42c2-a976-062f6e2ad9da" providerId="ADAL" clId="{07A05B4B-1BC8-9949-BF87-1A4FA10F069C}" dt="2022-09-26T20:42:25.774" v="76" actId="2711"/>
          <ac:spMkLst>
            <pc:docMk/>
            <pc:sldMk cId="1745921350" sldId="580"/>
            <ac:spMk id="46" creationId="{9A3A86B6-2674-4D22-35B8-8EEE65D2E60F}"/>
          </ac:spMkLst>
        </pc:spChg>
        <pc:spChg chg="mod">
          <ac:chgData name="Cannell, Michael B" userId="df291291-9ac9-42c2-a976-062f6e2ad9da" providerId="ADAL" clId="{07A05B4B-1BC8-9949-BF87-1A4FA10F069C}" dt="2022-09-26T20:42:25.774" v="76" actId="2711"/>
          <ac:spMkLst>
            <pc:docMk/>
            <pc:sldMk cId="1745921350" sldId="580"/>
            <ac:spMk id="47" creationId="{8D9E7369-8E18-E4A5-3F82-93CEF06BAB46}"/>
          </ac:spMkLst>
        </pc:spChg>
        <pc:spChg chg="mod">
          <ac:chgData name="Cannell, Michael B" userId="df291291-9ac9-42c2-a976-062f6e2ad9da" providerId="ADAL" clId="{07A05B4B-1BC8-9949-BF87-1A4FA10F069C}" dt="2022-09-26T20:42:25.774" v="76" actId="2711"/>
          <ac:spMkLst>
            <pc:docMk/>
            <pc:sldMk cId="1745921350" sldId="580"/>
            <ac:spMk id="48" creationId="{A189A63D-9D86-9227-80D4-94660D0C3598}"/>
          </ac:spMkLst>
        </pc:spChg>
        <pc:spChg chg="mod">
          <ac:chgData name="Cannell, Michael B" userId="df291291-9ac9-42c2-a976-062f6e2ad9da" providerId="ADAL" clId="{07A05B4B-1BC8-9949-BF87-1A4FA10F069C}" dt="2022-09-26T20:42:25.774" v="76" actId="2711"/>
          <ac:spMkLst>
            <pc:docMk/>
            <pc:sldMk cId="1745921350" sldId="580"/>
            <ac:spMk id="51" creationId="{80F2FBDA-A94C-008F-1CAA-EB4CF4B400BD}"/>
          </ac:spMkLst>
        </pc:spChg>
        <pc:spChg chg="mod">
          <ac:chgData name="Cannell, Michael B" userId="df291291-9ac9-42c2-a976-062f6e2ad9da" providerId="ADAL" clId="{07A05B4B-1BC8-9949-BF87-1A4FA10F069C}" dt="2022-09-26T20:42:25.774" v="76" actId="2711"/>
          <ac:spMkLst>
            <pc:docMk/>
            <pc:sldMk cId="1745921350" sldId="580"/>
            <ac:spMk id="52" creationId="{A7963FE0-F39E-58BF-3E2B-2A7D0CD0F84A}"/>
          </ac:spMkLst>
        </pc:spChg>
        <pc:spChg chg="mod">
          <ac:chgData name="Cannell, Michael B" userId="df291291-9ac9-42c2-a976-062f6e2ad9da" providerId="ADAL" clId="{07A05B4B-1BC8-9949-BF87-1A4FA10F069C}" dt="2022-09-26T20:42:25.774" v="76" actId="2711"/>
          <ac:spMkLst>
            <pc:docMk/>
            <pc:sldMk cId="1745921350" sldId="580"/>
            <ac:spMk id="53" creationId="{8C720B98-2720-7E09-78D9-A00086177E5C}"/>
          </ac:spMkLst>
        </pc:spChg>
        <pc:spChg chg="mod">
          <ac:chgData name="Cannell, Michael B" userId="df291291-9ac9-42c2-a976-062f6e2ad9da" providerId="ADAL" clId="{07A05B4B-1BC8-9949-BF87-1A4FA10F069C}" dt="2022-09-26T20:42:25.774" v="76" actId="2711"/>
          <ac:spMkLst>
            <pc:docMk/>
            <pc:sldMk cId="1745921350" sldId="580"/>
            <ac:spMk id="54" creationId="{96E5F69D-74E7-9F29-6D68-99891B2FF925}"/>
          </ac:spMkLst>
        </pc:spChg>
        <pc:spChg chg="mod">
          <ac:chgData name="Cannell, Michael B" userId="df291291-9ac9-42c2-a976-062f6e2ad9da" providerId="ADAL" clId="{07A05B4B-1BC8-9949-BF87-1A4FA10F069C}" dt="2022-09-26T20:42:25.774" v="76" actId="2711"/>
          <ac:spMkLst>
            <pc:docMk/>
            <pc:sldMk cId="1745921350" sldId="580"/>
            <ac:spMk id="55" creationId="{E8C6E50A-2044-AC0D-4EC6-2CC787B702F2}"/>
          </ac:spMkLst>
        </pc:spChg>
        <pc:spChg chg="mod">
          <ac:chgData name="Cannell, Michael B" userId="df291291-9ac9-42c2-a976-062f6e2ad9da" providerId="ADAL" clId="{07A05B4B-1BC8-9949-BF87-1A4FA10F069C}" dt="2022-09-26T20:42:25.774" v="76" actId="2711"/>
          <ac:spMkLst>
            <pc:docMk/>
            <pc:sldMk cId="1745921350" sldId="580"/>
            <ac:spMk id="56" creationId="{14D74131-D786-443D-8011-249168384020}"/>
          </ac:spMkLst>
        </pc:spChg>
        <pc:spChg chg="mod">
          <ac:chgData name="Cannell, Michael B" userId="df291291-9ac9-42c2-a976-062f6e2ad9da" providerId="ADAL" clId="{07A05B4B-1BC8-9949-BF87-1A4FA10F069C}" dt="2022-09-26T20:42:25.774" v="76" actId="2711"/>
          <ac:spMkLst>
            <pc:docMk/>
            <pc:sldMk cId="1745921350" sldId="580"/>
            <ac:spMk id="57" creationId="{8486E7F1-B4FA-A276-CB40-5B6B41BAC066}"/>
          </ac:spMkLst>
        </pc:spChg>
        <pc:spChg chg="mod">
          <ac:chgData name="Cannell, Michael B" userId="df291291-9ac9-42c2-a976-062f6e2ad9da" providerId="ADAL" clId="{07A05B4B-1BC8-9949-BF87-1A4FA10F069C}" dt="2022-09-26T20:42:25.774" v="76" actId="2711"/>
          <ac:spMkLst>
            <pc:docMk/>
            <pc:sldMk cId="1745921350" sldId="580"/>
            <ac:spMk id="58" creationId="{355CBAE9-45D1-ED83-12BE-85F0DAAEDA7E}"/>
          </ac:spMkLst>
        </pc:spChg>
        <pc:spChg chg="mod">
          <ac:chgData name="Cannell, Michael B" userId="df291291-9ac9-42c2-a976-062f6e2ad9da" providerId="ADAL" clId="{07A05B4B-1BC8-9949-BF87-1A4FA10F069C}" dt="2022-09-26T20:42:25.774" v="76" actId="2711"/>
          <ac:spMkLst>
            <pc:docMk/>
            <pc:sldMk cId="1745921350" sldId="580"/>
            <ac:spMk id="59" creationId="{692E852E-8388-FD0A-3F45-86C67FAE9DCB}"/>
          </ac:spMkLst>
        </pc:spChg>
        <pc:spChg chg="mod">
          <ac:chgData name="Cannell, Michael B" userId="df291291-9ac9-42c2-a976-062f6e2ad9da" providerId="ADAL" clId="{07A05B4B-1BC8-9949-BF87-1A4FA10F069C}" dt="2022-09-26T20:42:25.774" v="76" actId="2711"/>
          <ac:spMkLst>
            <pc:docMk/>
            <pc:sldMk cId="1745921350" sldId="580"/>
            <ac:spMk id="60" creationId="{08656AE9-15D2-EFDF-79DE-C9E1B4C1D69A}"/>
          </ac:spMkLst>
        </pc:spChg>
        <pc:spChg chg="mod">
          <ac:chgData name="Cannell, Michael B" userId="df291291-9ac9-42c2-a976-062f6e2ad9da" providerId="ADAL" clId="{07A05B4B-1BC8-9949-BF87-1A4FA10F069C}" dt="2022-09-26T20:42:25.774" v="76" actId="2711"/>
          <ac:spMkLst>
            <pc:docMk/>
            <pc:sldMk cId="1745921350" sldId="580"/>
            <ac:spMk id="61" creationId="{88C08AD2-2B10-1199-BE1D-67EEBC81228B}"/>
          </ac:spMkLst>
        </pc:spChg>
        <pc:spChg chg="mod">
          <ac:chgData name="Cannell, Michael B" userId="df291291-9ac9-42c2-a976-062f6e2ad9da" providerId="ADAL" clId="{07A05B4B-1BC8-9949-BF87-1A4FA10F069C}" dt="2022-09-26T20:42:25.774" v="76" actId="2711"/>
          <ac:spMkLst>
            <pc:docMk/>
            <pc:sldMk cId="1745921350" sldId="580"/>
            <ac:spMk id="62" creationId="{4CDD4CAA-7354-9E6F-8B0B-08C0E5E86E33}"/>
          </ac:spMkLst>
        </pc:spChg>
        <pc:spChg chg="mod">
          <ac:chgData name="Cannell, Michael B" userId="df291291-9ac9-42c2-a976-062f6e2ad9da" providerId="ADAL" clId="{07A05B4B-1BC8-9949-BF87-1A4FA10F069C}" dt="2022-09-26T20:42:25.774" v="76" actId="2711"/>
          <ac:spMkLst>
            <pc:docMk/>
            <pc:sldMk cId="1745921350" sldId="580"/>
            <ac:spMk id="63" creationId="{C4DE3C8E-1472-C318-B0AD-74444F214182}"/>
          </ac:spMkLst>
        </pc:spChg>
        <pc:spChg chg="mod">
          <ac:chgData name="Cannell, Michael B" userId="df291291-9ac9-42c2-a976-062f6e2ad9da" providerId="ADAL" clId="{07A05B4B-1BC8-9949-BF87-1A4FA10F069C}" dt="2022-09-26T20:42:25.774" v="76" actId="2711"/>
          <ac:spMkLst>
            <pc:docMk/>
            <pc:sldMk cId="1745921350" sldId="580"/>
            <ac:spMk id="64" creationId="{B54BF5EF-3CED-EC34-A72E-64CB069809F3}"/>
          </ac:spMkLst>
        </pc:spChg>
        <pc:spChg chg="mod">
          <ac:chgData name="Cannell, Michael B" userId="df291291-9ac9-42c2-a976-062f6e2ad9da" providerId="ADAL" clId="{07A05B4B-1BC8-9949-BF87-1A4FA10F069C}" dt="2022-09-26T20:42:25.774" v="76" actId="2711"/>
          <ac:spMkLst>
            <pc:docMk/>
            <pc:sldMk cId="1745921350" sldId="580"/>
            <ac:spMk id="65" creationId="{80A40FEB-CFB7-B152-B23A-5D6B23F5672E}"/>
          </ac:spMkLst>
        </pc:spChg>
        <pc:spChg chg="mod">
          <ac:chgData name="Cannell, Michael B" userId="df291291-9ac9-42c2-a976-062f6e2ad9da" providerId="ADAL" clId="{07A05B4B-1BC8-9949-BF87-1A4FA10F069C}" dt="2022-09-26T20:42:25.774" v="76" actId="2711"/>
          <ac:spMkLst>
            <pc:docMk/>
            <pc:sldMk cId="1745921350" sldId="580"/>
            <ac:spMk id="66" creationId="{38090D8C-08CE-564B-B90A-4B6CB580A91D}"/>
          </ac:spMkLst>
        </pc:spChg>
        <pc:spChg chg="mod">
          <ac:chgData name="Cannell, Michael B" userId="df291291-9ac9-42c2-a976-062f6e2ad9da" providerId="ADAL" clId="{07A05B4B-1BC8-9949-BF87-1A4FA10F069C}" dt="2022-09-26T20:42:25.774" v="76" actId="2711"/>
          <ac:spMkLst>
            <pc:docMk/>
            <pc:sldMk cId="1745921350" sldId="580"/>
            <ac:spMk id="67" creationId="{D0F2F976-9566-9137-CD07-86DA829A5151}"/>
          </ac:spMkLst>
        </pc:spChg>
        <pc:spChg chg="mod">
          <ac:chgData name="Cannell, Michael B" userId="df291291-9ac9-42c2-a976-062f6e2ad9da" providerId="ADAL" clId="{07A05B4B-1BC8-9949-BF87-1A4FA10F069C}" dt="2022-09-26T20:42:25.774" v="76" actId="2711"/>
          <ac:spMkLst>
            <pc:docMk/>
            <pc:sldMk cId="1745921350" sldId="580"/>
            <ac:spMk id="68" creationId="{BC143064-030A-5758-01F7-414B0A925DAA}"/>
          </ac:spMkLst>
        </pc:spChg>
        <pc:spChg chg="mod">
          <ac:chgData name="Cannell, Michael B" userId="df291291-9ac9-42c2-a976-062f6e2ad9da" providerId="ADAL" clId="{07A05B4B-1BC8-9949-BF87-1A4FA10F069C}" dt="2022-09-26T20:42:25.774" v="76" actId="2711"/>
          <ac:spMkLst>
            <pc:docMk/>
            <pc:sldMk cId="1745921350" sldId="580"/>
            <ac:spMk id="69" creationId="{084ABC70-DD5A-79FA-44C2-DEF5958164F3}"/>
          </ac:spMkLst>
        </pc:spChg>
        <pc:spChg chg="mod">
          <ac:chgData name="Cannell, Michael B" userId="df291291-9ac9-42c2-a976-062f6e2ad9da" providerId="ADAL" clId="{07A05B4B-1BC8-9949-BF87-1A4FA10F069C}" dt="2022-09-26T20:42:25.774" v="76" actId="2711"/>
          <ac:spMkLst>
            <pc:docMk/>
            <pc:sldMk cId="1745921350" sldId="580"/>
            <ac:spMk id="70" creationId="{058937A6-BEF9-9657-BCAE-C6876A94FD7E}"/>
          </ac:spMkLst>
        </pc:spChg>
        <pc:spChg chg="mod">
          <ac:chgData name="Cannell, Michael B" userId="df291291-9ac9-42c2-a976-062f6e2ad9da" providerId="ADAL" clId="{07A05B4B-1BC8-9949-BF87-1A4FA10F069C}" dt="2022-09-26T20:42:25.774" v="76" actId="2711"/>
          <ac:spMkLst>
            <pc:docMk/>
            <pc:sldMk cId="1745921350" sldId="580"/>
            <ac:spMk id="71" creationId="{712B08F5-4CDC-9102-9ABB-8B2EC595FC06}"/>
          </ac:spMkLst>
        </pc:spChg>
        <pc:spChg chg="mod">
          <ac:chgData name="Cannell, Michael B" userId="df291291-9ac9-42c2-a976-062f6e2ad9da" providerId="ADAL" clId="{07A05B4B-1BC8-9949-BF87-1A4FA10F069C}" dt="2022-09-26T20:42:25.774" v="76" actId="2711"/>
          <ac:spMkLst>
            <pc:docMk/>
            <pc:sldMk cId="1745921350" sldId="580"/>
            <ac:spMk id="72" creationId="{CDBE0743-036C-71CE-69A2-3DF3477AB2BA}"/>
          </ac:spMkLst>
        </pc:spChg>
        <pc:spChg chg="mod">
          <ac:chgData name="Cannell, Michael B" userId="df291291-9ac9-42c2-a976-062f6e2ad9da" providerId="ADAL" clId="{07A05B4B-1BC8-9949-BF87-1A4FA10F069C}" dt="2022-09-26T20:42:25.774" v="76" actId="2711"/>
          <ac:spMkLst>
            <pc:docMk/>
            <pc:sldMk cId="1745921350" sldId="580"/>
            <ac:spMk id="73" creationId="{AAF30CC0-0888-C684-B92A-4AB71453D291}"/>
          </ac:spMkLst>
        </pc:spChg>
        <pc:spChg chg="mod">
          <ac:chgData name="Cannell, Michael B" userId="df291291-9ac9-42c2-a976-062f6e2ad9da" providerId="ADAL" clId="{07A05B4B-1BC8-9949-BF87-1A4FA10F069C}" dt="2022-09-26T20:42:25.774" v="76" actId="2711"/>
          <ac:spMkLst>
            <pc:docMk/>
            <pc:sldMk cId="1745921350" sldId="580"/>
            <ac:spMk id="74" creationId="{DEAC1337-6E2F-C6B2-769B-3814829DB49F}"/>
          </ac:spMkLst>
        </pc:spChg>
        <pc:spChg chg="mod">
          <ac:chgData name="Cannell, Michael B" userId="df291291-9ac9-42c2-a976-062f6e2ad9da" providerId="ADAL" clId="{07A05B4B-1BC8-9949-BF87-1A4FA10F069C}" dt="2022-09-26T20:42:25.774" v="76" actId="2711"/>
          <ac:spMkLst>
            <pc:docMk/>
            <pc:sldMk cId="1745921350" sldId="580"/>
            <ac:spMk id="75" creationId="{8BA73DEF-A375-FAA5-F7C8-8577E6321686}"/>
          </ac:spMkLst>
        </pc:spChg>
        <pc:spChg chg="mod">
          <ac:chgData name="Cannell, Michael B" userId="df291291-9ac9-42c2-a976-062f6e2ad9da" providerId="ADAL" clId="{07A05B4B-1BC8-9949-BF87-1A4FA10F069C}" dt="2022-09-26T20:42:25.774" v="76" actId="2711"/>
          <ac:spMkLst>
            <pc:docMk/>
            <pc:sldMk cId="1745921350" sldId="580"/>
            <ac:spMk id="76" creationId="{81F491D7-77F7-16AA-762C-28253A6A08BC}"/>
          </ac:spMkLst>
        </pc:spChg>
      </pc:sldChg>
      <pc:sldChg chg="modSp mod">
        <pc:chgData name="Cannell, Michael B" userId="df291291-9ac9-42c2-a976-062f6e2ad9da" providerId="ADAL" clId="{07A05B4B-1BC8-9949-BF87-1A4FA10F069C}" dt="2022-09-26T20:42:00.831" v="72" actId="2711"/>
        <pc:sldMkLst>
          <pc:docMk/>
          <pc:sldMk cId="1275180041" sldId="581"/>
        </pc:sldMkLst>
        <pc:spChg chg="mod">
          <ac:chgData name="Cannell, Michael B" userId="df291291-9ac9-42c2-a976-062f6e2ad9da" providerId="ADAL" clId="{07A05B4B-1BC8-9949-BF87-1A4FA10F069C}" dt="2022-09-26T20:42:00.831" v="72" actId="2711"/>
          <ac:spMkLst>
            <pc:docMk/>
            <pc:sldMk cId="1275180041" sldId="581"/>
            <ac:spMk id="7" creationId="{B04B5FAD-FDD9-30CC-5D1C-BEB61A2A39A8}"/>
          </ac:spMkLst>
        </pc:spChg>
        <pc:spChg chg="mod">
          <ac:chgData name="Cannell, Michael B" userId="df291291-9ac9-42c2-a976-062f6e2ad9da" providerId="ADAL" clId="{07A05B4B-1BC8-9949-BF87-1A4FA10F069C}" dt="2022-09-26T20:42:00.831" v="72" actId="2711"/>
          <ac:spMkLst>
            <pc:docMk/>
            <pc:sldMk cId="1275180041" sldId="581"/>
            <ac:spMk id="8" creationId="{F0AEC61A-366E-C316-9549-B424FE97DC81}"/>
          </ac:spMkLst>
        </pc:spChg>
        <pc:spChg chg="mod">
          <ac:chgData name="Cannell, Michael B" userId="df291291-9ac9-42c2-a976-062f6e2ad9da" providerId="ADAL" clId="{07A05B4B-1BC8-9949-BF87-1A4FA10F069C}" dt="2022-09-26T20:42:00.831" v="72" actId="2711"/>
          <ac:spMkLst>
            <pc:docMk/>
            <pc:sldMk cId="1275180041" sldId="581"/>
            <ac:spMk id="9" creationId="{517F9297-7465-7172-5EF7-63AA614E2D8B}"/>
          </ac:spMkLst>
        </pc:spChg>
        <pc:spChg chg="mod">
          <ac:chgData name="Cannell, Michael B" userId="df291291-9ac9-42c2-a976-062f6e2ad9da" providerId="ADAL" clId="{07A05B4B-1BC8-9949-BF87-1A4FA10F069C}" dt="2022-09-26T20:42:00.831" v="72" actId="2711"/>
          <ac:spMkLst>
            <pc:docMk/>
            <pc:sldMk cId="1275180041" sldId="581"/>
            <ac:spMk id="10" creationId="{D0C6B1AB-7AA9-2045-4671-D9A6C79C37D4}"/>
          </ac:spMkLst>
        </pc:spChg>
        <pc:spChg chg="mod">
          <ac:chgData name="Cannell, Michael B" userId="df291291-9ac9-42c2-a976-062f6e2ad9da" providerId="ADAL" clId="{07A05B4B-1BC8-9949-BF87-1A4FA10F069C}" dt="2022-09-26T20:42:00.831" v="72" actId="2711"/>
          <ac:spMkLst>
            <pc:docMk/>
            <pc:sldMk cId="1275180041" sldId="581"/>
            <ac:spMk id="11" creationId="{DEABC989-14C6-9547-3725-5DC237AA82AD}"/>
          </ac:spMkLst>
        </pc:spChg>
        <pc:spChg chg="mod">
          <ac:chgData name="Cannell, Michael B" userId="df291291-9ac9-42c2-a976-062f6e2ad9da" providerId="ADAL" clId="{07A05B4B-1BC8-9949-BF87-1A4FA10F069C}" dt="2022-09-26T20:42:00.831" v="72" actId="2711"/>
          <ac:spMkLst>
            <pc:docMk/>
            <pc:sldMk cId="1275180041" sldId="581"/>
            <ac:spMk id="12" creationId="{C02CA5BF-AC1B-4CF6-8442-4D7861D88235}"/>
          </ac:spMkLst>
        </pc:spChg>
        <pc:spChg chg="mod">
          <ac:chgData name="Cannell, Michael B" userId="df291291-9ac9-42c2-a976-062f6e2ad9da" providerId="ADAL" clId="{07A05B4B-1BC8-9949-BF87-1A4FA10F069C}" dt="2022-09-26T20:42:00.831" v="72" actId="2711"/>
          <ac:spMkLst>
            <pc:docMk/>
            <pc:sldMk cId="1275180041" sldId="581"/>
            <ac:spMk id="13" creationId="{AEC6ACAF-E8A7-5686-414D-C3BE22DDB7C0}"/>
          </ac:spMkLst>
        </pc:spChg>
        <pc:spChg chg="mod">
          <ac:chgData name="Cannell, Michael B" userId="df291291-9ac9-42c2-a976-062f6e2ad9da" providerId="ADAL" clId="{07A05B4B-1BC8-9949-BF87-1A4FA10F069C}" dt="2022-09-26T20:42:00.831" v="72" actId="2711"/>
          <ac:spMkLst>
            <pc:docMk/>
            <pc:sldMk cId="1275180041" sldId="581"/>
            <ac:spMk id="14" creationId="{EA7C0330-C6B4-8A45-BE0C-93359C2653DB}"/>
          </ac:spMkLst>
        </pc:spChg>
        <pc:spChg chg="mod">
          <ac:chgData name="Cannell, Michael B" userId="df291291-9ac9-42c2-a976-062f6e2ad9da" providerId="ADAL" clId="{07A05B4B-1BC8-9949-BF87-1A4FA10F069C}" dt="2022-09-26T20:42:00.831" v="72" actId="2711"/>
          <ac:spMkLst>
            <pc:docMk/>
            <pc:sldMk cId="1275180041" sldId="581"/>
            <ac:spMk id="15" creationId="{804EB03E-CA73-4345-44C6-1E7C086D48A8}"/>
          </ac:spMkLst>
        </pc:spChg>
        <pc:spChg chg="mod">
          <ac:chgData name="Cannell, Michael B" userId="df291291-9ac9-42c2-a976-062f6e2ad9da" providerId="ADAL" clId="{07A05B4B-1BC8-9949-BF87-1A4FA10F069C}" dt="2022-09-26T20:42:00.831" v="72" actId="2711"/>
          <ac:spMkLst>
            <pc:docMk/>
            <pc:sldMk cId="1275180041" sldId="581"/>
            <ac:spMk id="18" creationId="{11F25F93-EA48-5974-754C-E12002F65609}"/>
          </ac:spMkLst>
        </pc:spChg>
        <pc:spChg chg="mod">
          <ac:chgData name="Cannell, Michael B" userId="df291291-9ac9-42c2-a976-062f6e2ad9da" providerId="ADAL" clId="{07A05B4B-1BC8-9949-BF87-1A4FA10F069C}" dt="2022-09-26T20:42:00.831" v="72" actId="2711"/>
          <ac:spMkLst>
            <pc:docMk/>
            <pc:sldMk cId="1275180041" sldId="581"/>
            <ac:spMk id="21" creationId="{E384B5B2-1A3E-7D8A-10E1-884B7EC2E595}"/>
          </ac:spMkLst>
        </pc:spChg>
        <pc:spChg chg="mod">
          <ac:chgData name="Cannell, Michael B" userId="df291291-9ac9-42c2-a976-062f6e2ad9da" providerId="ADAL" clId="{07A05B4B-1BC8-9949-BF87-1A4FA10F069C}" dt="2022-09-26T20:42:00.831" v="72" actId="2711"/>
          <ac:spMkLst>
            <pc:docMk/>
            <pc:sldMk cId="1275180041" sldId="581"/>
            <ac:spMk id="22" creationId="{81EB6AAD-702A-F1D2-11A8-B315871774CD}"/>
          </ac:spMkLst>
        </pc:spChg>
        <pc:spChg chg="mod">
          <ac:chgData name="Cannell, Michael B" userId="df291291-9ac9-42c2-a976-062f6e2ad9da" providerId="ADAL" clId="{07A05B4B-1BC8-9949-BF87-1A4FA10F069C}" dt="2022-09-26T20:42:00.831" v="72" actId="2711"/>
          <ac:spMkLst>
            <pc:docMk/>
            <pc:sldMk cId="1275180041" sldId="581"/>
            <ac:spMk id="26" creationId="{BF27ED52-9A25-D3A6-45C3-552B4940D445}"/>
          </ac:spMkLst>
        </pc:spChg>
        <pc:spChg chg="mod">
          <ac:chgData name="Cannell, Michael B" userId="df291291-9ac9-42c2-a976-062f6e2ad9da" providerId="ADAL" clId="{07A05B4B-1BC8-9949-BF87-1A4FA10F069C}" dt="2022-09-26T20:42:00.831" v="72" actId="2711"/>
          <ac:spMkLst>
            <pc:docMk/>
            <pc:sldMk cId="1275180041" sldId="581"/>
            <ac:spMk id="27" creationId="{C91808F8-EE04-FFE4-6E7F-A8D39D5BD59A}"/>
          </ac:spMkLst>
        </pc:spChg>
        <pc:spChg chg="mod">
          <ac:chgData name="Cannell, Michael B" userId="df291291-9ac9-42c2-a976-062f6e2ad9da" providerId="ADAL" clId="{07A05B4B-1BC8-9949-BF87-1A4FA10F069C}" dt="2022-09-26T20:42:00.831" v="72" actId="2711"/>
          <ac:spMkLst>
            <pc:docMk/>
            <pc:sldMk cId="1275180041" sldId="581"/>
            <ac:spMk id="28" creationId="{B8708EE1-C8A1-F4A8-55E1-2E835B5A78B9}"/>
          </ac:spMkLst>
        </pc:spChg>
        <pc:spChg chg="mod">
          <ac:chgData name="Cannell, Michael B" userId="df291291-9ac9-42c2-a976-062f6e2ad9da" providerId="ADAL" clId="{07A05B4B-1BC8-9949-BF87-1A4FA10F069C}" dt="2022-09-26T20:42:00.831" v="72" actId="2711"/>
          <ac:spMkLst>
            <pc:docMk/>
            <pc:sldMk cId="1275180041" sldId="581"/>
            <ac:spMk id="29" creationId="{2C16D63B-010B-95D6-DCA2-C9A4993A3E8A}"/>
          </ac:spMkLst>
        </pc:spChg>
        <pc:spChg chg="mod">
          <ac:chgData name="Cannell, Michael B" userId="df291291-9ac9-42c2-a976-062f6e2ad9da" providerId="ADAL" clId="{07A05B4B-1BC8-9949-BF87-1A4FA10F069C}" dt="2022-09-26T20:42:00.831" v="72" actId="2711"/>
          <ac:spMkLst>
            <pc:docMk/>
            <pc:sldMk cId="1275180041" sldId="581"/>
            <ac:spMk id="30" creationId="{D08B097A-CB4A-AA80-479D-27659684144B}"/>
          </ac:spMkLst>
        </pc:spChg>
        <pc:spChg chg="mod">
          <ac:chgData name="Cannell, Michael B" userId="df291291-9ac9-42c2-a976-062f6e2ad9da" providerId="ADAL" clId="{07A05B4B-1BC8-9949-BF87-1A4FA10F069C}" dt="2022-09-26T20:42:00.831" v="72" actId="2711"/>
          <ac:spMkLst>
            <pc:docMk/>
            <pc:sldMk cId="1275180041" sldId="581"/>
            <ac:spMk id="31" creationId="{FC319884-62C4-3E32-D32F-E597C8C4F35B}"/>
          </ac:spMkLst>
        </pc:spChg>
        <pc:spChg chg="mod">
          <ac:chgData name="Cannell, Michael B" userId="df291291-9ac9-42c2-a976-062f6e2ad9da" providerId="ADAL" clId="{07A05B4B-1BC8-9949-BF87-1A4FA10F069C}" dt="2022-09-26T20:42:00.831" v="72" actId="2711"/>
          <ac:spMkLst>
            <pc:docMk/>
            <pc:sldMk cId="1275180041" sldId="581"/>
            <ac:spMk id="32" creationId="{3AEEB17A-EA26-2B7E-8298-168694DA7C7E}"/>
          </ac:spMkLst>
        </pc:spChg>
        <pc:spChg chg="mod">
          <ac:chgData name="Cannell, Michael B" userId="df291291-9ac9-42c2-a976-062f6e2ad9da" providerId="ADAL" clId="{07A05B4B-1BC8-9949-BF87-1A4FA10F069C}" dt="2022-09-26T20:42:00.831" v="72" actId="2711"/>
          <ac:spMkLst>
            <pc:docMk/>
            <pc:sldMk cId="1275180041" sldId="581"/>
            <ac:spMk id="33" creationId="{ED5AB667-3326-1893-78C8-1DCDA38288D8}"/>
          </ac:spMkLst>
        </pc:spChg>
        <pc:spChg chg="mod">
          <ac:chgData name="Cannell, Michael B" userId="df291291-9ac9-42c2-a976-062f6e2ad9da" providerId="ADAL" clId="{07A05B4B-1BC8-9949-BF87-1A4FA10F069C}" dt="2022-09-26T20:42:00.831" v="72" actId="2711"/>
          <ac:spMkLst>
            <pc:docMk/>
            <pc:sldMk cId="1275180041" sldId="581"/>
            <ac:spMk id="34" creationId="{60AE0DF0-9E34-7525-1A42-B648501C83AC}"/>
          </ac:spMkLst>
        </pc:spChg>
        <pc:spChg chg="mod">
          <ac:chgData name="Cannell, Michael B" userId="df291291-9ac9-42c2-a976-062f6e2ad9da" providerId="ADAL" clId="{07A05B4B-1BC8-9949-BF87-1A4FA10F069C}" dt="2022-09-26T20:42:00.831" v="72" actId="2711"/>
          <ac:spMkLst>
            <pc:docMk/>
            <pc:sldMk cId="1275180041" sldId="581"/>
            <ac:spMk id="35" creationId="{B12BC8C2-1C6D-B831-0ABD-B0078B4EBE09}"/>
          </ac:spMkLst>
        </pc:spChg>
        <pc:spChg chg="mod">
          <ac:chgData name="Cannell, Michael B" userId="df291291-9ac9-42c2-a976-062f6e2ad9da" providerId="ADAL" clId="{07A05B4B-1BC8-9949-BF87-1A4FA10F069C}" dt="2022-09-26T20:42:00.831" v="72" actId="2711"/>
          <ac:spMkLst>
            <pc:docMk/>
            <pc:sldMk cId="1275180041" sldId="581"/>
            <ac:spMk id="36" creationId="{7BA05683-EA0B-9D8B-B729-70B80BEE0254}"/>
          </ac:spMkLst>
        </pc:spChg>
        <pc:spChg chg="mod">
          <ac:chgData name="Cannell, Michael B" userId="df291291-9ac9-42c2-a976-062f6e2ad9da" providerId="ADAL" clId="{07A05B4B-1BC8-9949-BF87-1A4FA10F069C}" dt="2022-09-26T20:42:00.831" v="72" actId="2711"/>
          <ac:spMkLst>
            <pc:docMk/>
            <pc:sldMk cId="1275180041" sldId="581"/>
            <ac:spMk id="37" creationId="{91C2B41C-74F7-85BB-5554-391356F50BC2}"/>
          </ac:spMkLst>
        </pc:spChg>
        <pc:spChg chg="mod">
          <ac:chgData name="Cannell, Michael B" userId="df291291-9ac9-42c2-a976-062f6e2ad9da" providerId="ADAL" clId="{07A05B4B-1BC8-9949-BF87-1A4FA10F069C}" dt="2022-09-26T20:42:00.831" v="72" actId="2711"/>
          <ac:spMkLst>
            <pc:docMk/>
            <pc:sldMk cId="1275180041" sldId="581"/>
            <ac:spMk id="38" creationId="{EE341FB7-B5A4-0ED6-C658-C26BD2FE929F}"/>
          </ac:spMkLst>
        </pc:spChg>
        <pc:spChg chg="mod">
          <ac:chgData name="Cannell, Michael B" userId="df291291-9ac9-42c2-a976-062f6e2ad9da" providerId="ADAL" clId="{07A05B4B-1BC8-9949-BF87-1A4FA10F069C}" dt="2022-09-26T20:42:00.831" v="72" actId="2711"/>
          <ac:spMkLst>
            <pc:docMk/>
            <pc:sldMk cId="1275180041" sldId="581"/>
            <ac:spMk id="39" creationId="{81CC3AB7-64D9-975B-3ED2-0D38EFE95AB7}"/>
          </ac:spMkLst>
        </pc:spChg>
        <pc:spChg chg="mod">
          <ac:chgData name="Cannell, Michael B" userId="df291291-9ac9-42c2-a976-062f6e2ad9da" providerId="ADAL" clId="{07A05B4B-1BC8-9949-BF87-1A4FA10F069C}" dt="2022-09-26T20:42:00.831" v="72" actId="2711"/>
          <ac:spMkLst>
            <pc:docMk/>
            <pc:sldMk cId="1275180041" sldId="581"/>
            <ac:spMk id="40" creationId="{F72BCF1A-3044-F2F6-C34D-8F5E9F456340}"/>
          </ac:spMkLst>
        </pc:spChg>
        <pc:spChg chg="mod">
          <ac:chgData name="Cannell, Michael B" userId="df291291-9ac9-42c2-a976-062f6e2ad9da" providerId="ADAL" clId="{07A05B4B-1BC8-9949-BF87-1A4FA10F069C}" dt="2022-09-26T20:42:00.831" v="72" actId="2711"/>
          <ac:spMkLst>
            <pc:docMk/>
            <pc:sldMk cId="1275180041" sldId="581"/>
            <ac:spMk id="41" creationId="{40C8F828-8839-9210-5ACE-75F42A69EAF9}"/>
          </ac:spMkLst>
        </pc:spChg>
        <pc:spChg chg="mod">
          <ac:chgData name="Cannell, Michael B" userId="df291291-9ac9-42c2-a976-062f6e2ad9da" providerId="ADAL" clId="{07A05B4B-1BC8-9949-BF87-1A4FA10F069C}" dt="2022-09-26T20:42:00.831" v="72" actId="2711"/>
          <ac:spMkLst>
            <pc:docMk/>
            <pc:sldMk cId="1275180041" sldId="581"/>
            <ac:spMk id="43" creationId="{98AC0AE0-D887-01C3-D7A1-BC3448CB969B}"/>
          </ac:spMkLst>
        </pc:spChg>
        <pc:spChg chg="mod">
          <ac:chgData name="Cannell, Michael B" userId="df291291-9ac9-42c2-a976-062f6e2ad9da" providerId="ADAL" clId="{07A05B4B-1BC8-9949-BF87-1A4FA10F069C}" dt="2022-09-26T20:42:00.831" v="72" actId="2711"/>
          <ac:spMkLst>
            <pc:docMk/>
            <pc:sldMk cId="1275180041" sldId="581"/>
            <ac:spMk id="44" creationId="{CCD88229-3730-0923-F2C9-E62CEA1E2DDC}"/>
          </ac:spMkLst>
        </pc:spChg>
        <pc:spChg chg="mod">
          <ac:chgData name="Cannell, Michael B" userId="df291291-9ac9-42c2-a976-062f6e2ad9da" providerId="ADAL" clId="{07A05B4B-1BC8-9949-BF87-1A4FA10F069C}" dt="2022-09-26T20:42:00.831" v="72" actId="2711"/>
          <ac:spMkLst>
            <pc:docMk/>
            <pc:sldMk cId="1275180041" sldId="581"/>
            <ac:spMk id="45" creationId="{81CFC1D7-D989-107D-7F13-193F283AD0C6}"/>
          </ac:spMkLst>
        </pc:spChg>
        <pc:spChg chg="mod">
          <ac:chgData name="Cannell, Michael B" userId="df291291-9ac9-42c2-a976-062f6e2ad9da" providerId="ADAL" clId="{07A05B4B-1BC8-9949-BF87-1A4FA10F069C}" dt="2022-09-26T20:42:00.831" v="72" actId="2711"/>
          <ac:spMkLst>
            <pc:docMk/>
            <pc:sldMk cId="1275180041" sldId="581"/>
            <ac:spMk id="46" creationId="{9A3A86B6-2674-4D22-35B8-8EEE65D2E60F}"/>
          </ac:spMkLst>
        </pc:spChg>
        <pc:spChg chg="mod">
          <ac:chgData name="Cannell, Michael B" userId="df291291-9ac9-42c2-a976-062f6e2ad9da" providerId="ADAL" clId="{07A05B4B-1BC8-9949-BF87-1A4FA10F069C}" dt="2022-09-26T20:42:00.831" v="72" actId="2711"/>
          <ac:spMkLst>
            <pc:docMk/>
            <pc:sldMk cId="1275180041" sldId="581"/>
            <ac:spMk id="47" creationId="{8D9E7369-8E18-E4A5-3F82-93CEF06BAB46}"/>
          </ac:spMkLst>
        </pc:spChg>
        <pc:spChg chg="mod">
          <ac:chgData name="Cannell, Michael B" userId="df291291-9ac9-42c2-a976-062f6e2ad9da" providerId="ADAL" clId="{07A05B4B-1BC8-9949-BF87-1A4FA10F069C}" dt="2022-09-26T20:42:00.831" v="72" actId="2711"/>
          <ac:spMkLst>
            <pc:docMk/>
            <pc:sldMk cId="1275180041" sldId="581"/>
            <ac:spMk id="48" creationId="{A189A63D-9D86-9227-80D4-94660D0C3598}"/>
          </ac:spMkLst>
        </pc:spChg>
        <pc:spChg chg="mod">
          <ac:chgData name="Cannell, Michael B" userId="df291291-9ac9-42c2-a976-062f6e2ad9da" providerId="ADAL" clId="{07A05B4B-1BC8-9949-BF87-1A4FA10F069C}" dt="2022-09-26T20:42:00.831" v="72" actId="2711"/>
          <ac:spMkLst>
            <pc:docMk/>
            <pc:sldMk cId="1275180041" sldId="581"/>
            <ac:spMk id="51" creationId="{80F2FBDA-A94C-008F-1CAA-EB4CF4B400BD}"/>
          </ac:spMkLst>
        </pc:spChg>
        <pc:spChg chg="mod">
          <ac:chgData name="Cannell, Michael B" userId="df291291-9ac9-42c2-a976-062f6e2ad9da" providerId="ADAL" clId="{07A05B4B-1BC8-9949-BF87-1A4FA10F069C}" dt="2022-09-26T20:42:00.831" v="72" actId="2711"/>
          <ac:spMkLst>
            <pc:docMk/>
            <pc:sldMk cId="1275180041" sldId="581"/>
            <ac:spMk id="52" creationId="{A7963FE0-F39E-58BF-3E2B-2A7D0CD0F84A}"/>
          </ac:spMkLst>
        </pc:spChg>
        <pc:spChg chg="mod">
          <ac:chgData name="Cannell, Michael B" userId="df291291-9ac9-42c2-a976-062f6e2ad9da" providerId="ADAL" clId="{07A05B4B-1BC8-9949-BF87-1A4FA10F069C}" dt="2022-09-26T20:42:00.831" v="72" actId="2711"/>
          <ac:spMkLst>
            <pc:docMk/>
            <pc:sldMk cId="1275180041" sldId="581"/>
            <ac:spMk id="53" creationId="{8C720B98-2720-7E09-78D9-A00086177E5C}"/>
          </ac:spMkLst>
        </pc:spChg>
        <pc:spChg chg="mod">
          <ac:chgData name="Cannell, Michael B" userId="df291291-9ac9-42c2-a976-062f6e2ad9da" providerId="ADAL" clId="{07A05B4B-1BC8-9949-BF87-1A4FA10F069C}" dt="2022-09-26T20:42:00.831" v="72" actId="2711"/>
          <ac:spMkLst>
            <pc:docMk/>
            <pc:sldMk cId="1275180041" sldId="581"/>
            <ac:spMk id="54" creationId="{96E5F69D-74E7-9F29-6D68-99891B2FF925}"/>
          </ac:spMkLst>
        </pc:spChg>
        <pc:spChg chg="mod">
          <ac:chgData name="Cannell, Michael B" userId="df291291-9ac9-42c2-a976-062f6e2ad9da" providerId="ADAL" clId="{07A05B4B-1BC8-9949-BF87-1A4FA10F069C}" dt="2022-09-26T20:42:00.831" v="72" actId="2711"/>
          <ac:spMkLst>
            <pc:docMk/>
            <pc:sldMk cId="1275180041" sldId="581"/>
            <ac:spMk id="55" creationId="{E8C6E50A-2044-AC0D-4EC6-2CC787B702F2}"/>
          </ac:spMkLst>
        </pc:spChg>
        <pc:spChg chg="mod">
          <ac:chgData name="Cannell, Michael B" userId="df291291-9ac9-42c2-a976-062f6e2ad9da" providerId="ADAL" clId="{07A05B4B-1BC8-9949-BF87-1A4FA10F069C}" dt="2022-09-26T20:42:00.831" v="72" actId="2711"/>
          <ac:spMkLst>
            <pc:docMk/>
            <pc:sldMk cId="1275180041" sldId="581"/>
            <ac:spMk id="56" creationId="{14D74131-D786-443D-8011-249168384020}"/>
          </ac:spMkLst>
        </pc:spChg>
        <pc:spChg chg="mod">
          <ac:chgData name="Cannell, Michael B" userId="df291291-9ac9-42c2-a976-062f6e2ad9da" providerId="ADAL" clId="{07A05B4B-1BC8-9949-BF87-1A4FA10F069C}" dt="2022-09-26T20:42:00.831" v="72" actId="2711"/>
          <ac:spMkLst>
            <pc:docMk/>
            <pc:sldMk cId="1275180041" sldId="581"/>
            <ac:spMk id="57" creationId="{8486E7F1-B4FA-A276-CB40-5B6B41BAC066}"/>
          </ac:spMkLst>
        </pc:spChg>
        <pc:spChg chg="mod">
          <ac:chgData name="Cannell, Michael B" userId="df291291-9ac9-42c2-a976-062f6e2ad9da" providerId="ADAL" clId="{07A05B4B-1BC8-9949-BF87-1A4FA10F069C}" dt="2022-09-26T20:42:00.831" v="72" actId="2711"/>
          <ac:spMkLst>
            <pc:docMk/>
            <pc:sldMk cId="1275180041" sldId="581"/>
            <ac:spMk id="58" creationId="{355CBAE9-45D1-ED83-12BE-85F0DAAEDA7E}"/>
          </ac:spMkLst>
        </pc:spChg>
        <pc:spChg chg="mod">
          <ac:chgData name="Cannell, Michael B" userId="df291291-9ac9-42c2-a976-062f6e2ad9da" providerId="ADAL" clId="{07A05B4B-1BC8-9949-BF87-1A4FA10F069C}" dt="2022-09-26T20:42:00.831" v="72" actId="2711"/>
          <ac:spMkLst>
            <pc:docMk/>
            <pc:sldMk cId="1275180041" sldId="581"/>
            <ac:spMk id="59" creationId="{692E852E-8388-FD0A-3F45-86C67FAE9DCB}"/>
          </ac:spMkLst>
        </pc:spChg>
        <pc:spChg chg="mod">
          <ac:chgData name="Cannell, Michael B" userId="df291291-9ac9-42c2-a976-062f6e2ad9da" providerId="ADAL" clId="{07A05B4B-1BC8-9949-BF87-1A4FA10F069C}" dt="2022-09-26T20:42:00.831" v="72" actId="2711"/>
          <ac:spMkLst>
            <pc:docMk/>
            <pc:sldMk cId="1275180041" sldId="581"/>
            <ac:spMk id="60" creationId="{08656AE9-15D2-EFDF-79DE-C9E1B4C1D69A}"/>
          </ac:spMkLst>
        </pc:spChg>
        <pc:spChg chg="mod">
          <ac:chgData name="Cannell, Michael B" userId="df291291-9ac9-42c2-a976-062f6e2ad9da" providerId="ADAL" clId="{07A05B4B-1BC8-9949-BF87-1A4FA10F069C}" dt="2022-09-26T20:42:00.831" v="72" actId="2711"/>
          <ac:spMkLst>
            <pc:docMk/>
            <pc:sldMk cId="1275180041" sldId="581"/>
            <ac:spMk id="61" creationId="{88C08AD2-2B10-1199-BE1D-67EEBC81228B}"/>
          </ac:spMkLst>
        </pc:spChg>
        <pc:spChg chg="mod">
          <ac:chgData name="Cannell, Michael B" userId="df291291-9ac9-42c2-a976-062f6e2ad9da" providerId="ADAL" clId="{07A05B4B-1BC8-9949-BF87-1A4FA10F069C}" dt="2022-09-26T20:42:00.831" v="72" actId="2711"/>
          <ac:spMkLst>
            <pc:docMk/>
            <pc:sldMk cId="1275180041" sldId="581"/>
            <ac:spMk id="62" creationId="{4CDD4CAA-7354-9E6F-8B0B-08C0E5E86E33}"/>
          </ac:spMkLst>
        </pc:spChg>
        <pc:spChg chg="mod">
          <ac:chgData name="Cannell, Michael B" userId="df291291-9ac9-42c2-a976-062f6e2ad9da" providerId="ADAL" clId="{07A05B4B-1BC8-9949-BF87-1A4FA10F069C}" dt="2022-09-26T20:42:00.831" v="72" actId="2711"/>
          <ac:spMkLst>
            <pc:docMk/>
            <pc:sldMk cId="1275180041" sldId="581"/>
            <ac:spMk id="63" creationId="{C4DE3C8E-1472-C318-B0AD-74444F214182}"/>
          </ac:spMkLst>
        </pc:spChg>
        <pc:spChg chg="mod">
          <ac:chgData name="Cannell, Michael B" userId="df291291-9ac9-42c2-a976-062f6e2ad9da" providerId="ADAL" clId="{07A05B4B-1BC8-9949-BF87-1A4FA10F069C}" dt="2022-09-26T20:42:00.831" v="72" actId="2711"/>
          <ac:spMkLst>
            <pc:docMk/>
            <pc:sldMk cId="1275180041" sldId="581"/>
            <ac:spMk id="64" creationId="{B54BF5EF-3CED-EC34-A72E-64CB069809F3}"/>
          </ac:spMkLst>
        </pc:spChg>
        <pc:spChg chg="mod">
          <ac:chgData name="Cannell, Michael B" userId="df291291-9ac9-42c2-a976-062f6e2ad9da" providerId="ADAL" clId="{07A05B4B-1BC8-9949-BF87-1A4FA10F069C}" dt="2022-09-26T20:42:00.831" v="72" actId="2711"/>
          <ac:spMkLst>
            <pc:docMk/>
            <pc:sldMk cId="1275180041" sldId="581"/>
            <ac:spMk id="65" creationId="{80A40FEB-CFB7-B152-B23A-5D6B23F5672E}"/>
          </ac:spMkLst>
        </pc:spChg>
        <pc:spChg chg="mod">
          <ac:chgData name="Cannell, Michael B" userId="df291291-9ac9-42c2-a976-062f6e2ad9da" providerId="ADAL" clId="{07A05B4B-1BC8-9949-BF87-1A4FA10F069C}" dt="2022-09-26T20:42:00.831" v="72" actId="2711"/>
          <ac:spMkLst>
            <pc:docMk/>
            <pc:sldMk cId="1275180041" sldId="581"/>
            <ac:spMk id="66" creationId="{38090D8C-08CE-564B-B90A-4B6CB580A91D}"/>
          </ac:spMkLst>
        </pc:spChg>
        <pc:spChg chg="mod">
          <ac:chgData name="Cannell, Michael B" userId="df291291-9ac9-42c2-a976-062f6e2ad9da" providerId="ADAL" clId="{07A05B4B-1BC8-9949-BF87-1A4FA10F069C}" dt="2022-09-26T20:42:00.831" v="72" actId="2711"/>
          <ac:spMkLst>
            <pc:docMk/>
            <pc:sldMk cId="1275180041" sldId="581"/>
            <ac:spMk id="67" creationId="{D0F2F976-9566-9137-CD07-86DA829A5151}"/>
          </ac:spMkLst>
        </pc:spChg>
        <pc:spChg chg="mod">
          <ac:chgData name="Cannell, Michael B" userId="df291291-9ac9-42c2-a976-062f6e2ad9da" providerId="ADAL" clId="{07A05B4B-1BC8-9949-BF87-1A4FA10F069C}" dt="2022-09-26T20:42:00.831" v="72" actId="2711"/>
          <ac:spMkLst>
            <pc:docMk/>
            <pc:sldMk cId="1275180041" sldId="581"/>
            <ac:spMk id="68" creationId="{BC143064-030A-5758-01F7-414B0A925DAA}"/>
          </ac:spMkLst>
        </pc:spChg>
        <pc:spChg chg="mod">
          <ac:chgData name="Cannell, Michael B" userId="df291291-9ac9-42c2-a976-062f6e2ad9da" providerId="ADAL" clId="{07A05B4B-1BC8-9949-BF87-1A4FA10F069C}" dt="2022-09-26T20:42:00.831" v="72" actId="2711"/>
          <ac:spMkLst>
            <pc:docMk/>
            <pc:sldMk cId="1275180041" sldId="581"/>
            <ac:spMk id="69" creationId="{084ABC70-DD5A-79FA-44C2-DEF5958164F3}"/>
          </ac:spMkLst>
        </pc:spChg>
        <pc:spChg chg="mod">
          <ac:chgData name="Cannell, Michael B" userId="df291291-9ac9-42c2-a976-062f6e2ad9da" providerId="ADAL" clId="{07A05B4B-1BC8-9949-BF87-1A4FA10F069C}" dt="2022-09-26T20:42:00.831" v="72" actId="2711"/>
          <ac:spMkLst>
            <pc:docMk/>
            <pc:sldMk cId="1275180041" sldId="581"/>
            <ac:spMk id="70" creationId="{058937A6-BEF9-9657-BCAE-C6876A94FD7E}"/>
          </ac:spMkLst>
        </pc:spChg>
        <pc:spChg chg="mod">
          <ac:chgData name="Cannell, Michael B" userId="df291291-9ac9-42c2-a976-062f6e2ad9da" providerId="ADAL" clId="{07A05B4B-1BC8-9949-BF87-1A4FA10F069C}" dt="2022-09-26T20:42:00.831" v="72" actId="2711"/>
          <ac:spMkLst>
            <pc:docMk/>
            <pc:sldMk cId="1275180041" sldId="581"/>
            <ac:spMk id="71" creationId="{712B08F5-4CDC-9102-9ABB-8B2EC595FC06}"/>
          </ac:spMkLst>
        </pc:spChg>
        <pc:spChg chg="mod">
          <ac:chgData name="Cannell, Michael B" userId="df291291-9ac9-42c2-a976-062f6e2ad9da" providerId="ADAL" clId="{07A05B4B-1BC8-9949-BF87-1A4FA10F069C}" dt="2022-09-26T20:42:00.831" v="72" actId="2711"/>
          <ac:spMkLst>
            <pc:docMk/>
            <pc:sldMk cId="1275180041" sldId="581"/>
            <ac:spMk id="72" creationId="{CDBE0743-036C-71CE-69A2-3DF3477AB2BA}"/>
          </ac:spMkLst>
        </pc:spChg>
        <pc:spChg chg="mod">
          <ac:chgData name="Cannell, Michael B" userId="df291291-9ac9-42c2-a976-062f6e2ad9da" providerId="ADAL" clId="{07A05B4B-1BC8-9949-BF87-1A4FA10F069C}" dt="2022-09-26T20:42:00.831" v="72" actId="2711"/>
          <ac:spMkLst>
            <pc:docMk/>
            <pc:sldMk cId="1275180041" sldId="581"/>
            <ac:spMk id="73" creationId="{AAF30CC0-0888-C684-B92A-4AB71453D291}"/>
          </ac:spMkLst>
        </pc:spChg>
        <pc:spChg chg="mod">
          <ac:chgData name="Cannell, Michael B" userId="df291291-9ac9-42c2-a976-062f6e2ad9da" providerId="ADAL" clId="{07A05B4B-1BC8-9949-BF87-1A4FA10F069C}" dt="2022-09-26T20:42:00.831" v="72" actId="2711"/>
          <ac:spMkLst>
            <pc:docMk/>
            <pc:sldMk cId="1275180041" sldId="581"/>
            <ac:spMk id="74" creationId="{DEAC1337-6E2F-C6B2-769B-3814829DB49F}"/>
          </ac:spMkLst>
        </pc:spChg>
        <pc:spChg chg="mod">
          <ac:chgData name="Cannell, Michael B" userId="df291291-9ac9-42c2-a976-062f6e2ad9da" providerId="ADAL" clId="{07A05B4B-1BC8-9949-BF87-1A4FA10F069C}" dt="2022-09-26T20:42:00.831" v="72" actId="2711"/>
          <ac:spMkLst>
            <pc:docMk/>
            <pc:sldMk cId="1275180041" sldId="581"/>
            <ac:spMk id="75" creationId="{8BA73DEF-A375-FAA5-F7C8-8577E6321686}"/>
          </ac:spMkLst>
        </pc:spChg>
        <pc:spChg chg="mod">
          <ac:chgData name="Cannell, Michael B" userId="df291291-9ac9-42c2-a976-062f6e2ad9da" providerId="ADAL" clId="{07A05B4B-1BC8-9949-BF87-1A4FA10F069C}" dt="2022-09-26T20:42:00.831" v="72" actId="2711"/>
          <ac:spMkLst>
            <pc:docMk/>
            <pc:sldMk cId="1275180041" sldId="581"/>
            <ac:spMk id="76" creationId="{81F491D7-77F7-16AA-762C-28253A6A08BC}"/>
          </ac:spMkLst>
        </pc:spChg>
      </pc:sldChg>
      <pc:sldChg chg="modSp mod">
        <pc:chgData name="Cannell, Michael B" userId="df291291-9ac9-42c2-a976-062f6e2ad9da" providerId="ADAL" clId="{07A05B4B-1BC8-9949-BF87-1A4FA10F069C}" dt="2022-09-26T20:42:34.454" v="77" actId="2711"/>
        <pc:sldMkLst>
          <pc:docMk/>
          <pc:sldMk cId="445763048" sldId="583"/>
        </pc:sldMkLst>
        <pc:spChg chg="mod">
          <ac:chgData name="Cannell, Michael B" userId="df291291-9ac9-42c2-a976-062f6e2ad9da" providerId="ADAL" clId="{07A05B4B-1BC8-9949-BF87-1A4FA10F069C}" dt="2022-09-26T20:42:34.454" v="77" actId="2711"/>
          <ac:spMkLst>
            <pc:docMk/>
            <pc:sldMk cId="445763048" sldId="583"/>
            <ac:spMk id="2" creationId="{44CDCAAB-AE79-3769-EF8F-E53C0F2F2DF2}"/>
          </ac:spMkLst>
        </pc:spChg>
        <pc:spChg chg="mod">
          <ac:chgData name="Cannell, Michael B" userId="df291291-9ac9-42c2-a976-062f6e2ad9da" providerId="ADAL" clId="{07A05B4B-1BC8-9949-BF87-1A4FA10F069C}" dt="2022-09-26T20:42:34.454" v="77" actId="2711"/>
          <ac:spMkLst>
            <pc:docMk/>
            <pc:sldMk cId="445763048" sldId="583"/>
            <ac:spMk id="7" creationId="{B04B5FAD-FDD9-30CC-5D1C-BEB61A2A39A8}"/>
          </ac:spMkLst>
        </pc:spChg>
        <pc:spChg chg="mod">
          <ac:chgData name="Cannell, Michael B" userId="df291291-9ac9-42c2-a976-062f6e2ad9da" providerId="ADAL" clId="{07A05B4B-1BC8-9949-BF87-1A4FA10F069C}" dt="2022-09-26T20:42:34.454" v="77" actId="2711"/>
          <ac:spMkLst>
            <pc:docMk/>
            <pc:sldMk cId="445763048" sldId="583"/>
            <ac:spMk id="8" creationId="{F0AEC61A-366E-C316-9549-B424FE97DC81}"/>
          </ac:spMkLst>
        </pc:spChg>
        <pc:spChg chg="mod">
          <ac:chgData name="Cannell, Michael B" userId="df291291-9ac9-42c2-a976-062f6e2ad9da" providerId="ADAL" clId="{07A05B4B-1BC8-9949-BF87-1A4FA10F069C}" dt="2022-09-26T20:42:34.454" v="77" actId="2711"/>
          <ac:spMkLst>
            <pc:docMk/>
            <pc:sldMk cId="445763048" sldId="583"/>
            <ac:spMk id="9" creationId="{517F9297-7465-7172-5EF7-63AA614E2D8B}"/>
          </ac:spMkLst>
        </pc:spChg>
        <pc:spChg chg="mod">
          <ac:chgData name="Cannell, Michael B" userId="df291291-9ac9-42c2-a976-062f6e2ad9da" providerId="ADAL" clId="{07A05B4B-1BC8-9949-BF87-1A4FA10F069C}" dt="2022-09-26T20:42:34.454" v="77" actId="2711"/>
          <ac:spMkLst>
            <pc:docMk/>
            <pc:sldMk cId="445763048" sldId="583"/>
            <ac:spMk id="10" creationId="{D0C6B1AB-7AA9-2045-4671-D9A6C79C37D4}"/>
          </ac:spMkLst>
        </pc:spChg>
        <pc:spChg chg="mod">
          <ac:chgData name="Cannell, Michael B" userId="df291291-9ac9-42c2-a976-062f6e2ad9da" providerId="ADAL" clId="{07A05B4B-1BC8-9949-BF87-1A4FA10F069C}" dt="2022-09-26T20:42:34.454" v="77" actId="2711"/>
          <ac:spMkLst>
            <pc:docMk/>
            <pc:sldMk cId="445763048" sldId="583"/>
            <ac:spMk id="11" creationId="{DEABC989-14C6-9547-3725-5DC237AA82AD}"/>
          </ac:spMkLst>
        </pc:spChg>
        <pc:spChg chg="mod">
          <ac:chgData name="Cannell, Michael B" userId="df291291-9ac9-42c2-a976-062f6e2ad9da" providerId="ADAL" clId="{07A05B4B-1BC8-9949-BF87-1A4FA10F069C}" dt="2022-09-26T20:42:34.454" v="77" actId="2711"/>
          <ac:spMkLst>
            <pc:docMk/>
            <pc:sldMk cId="445763048" sldId="583"/>
            <ac:spMk id="12" creationId="{C02CA5BF-AC1B-4CF6-8442-4D7861D88235}"/>
          </ac:spMkLst>
        </pc:spChg>
        <pc:spChg chg="mod">
          <ac:chgData name="Cannell, Michael B" userId="df291291-9ac9-42c2-a976-062f6e2ad9da" providerId="ADAL" clId="{07A05B4B-1BC8-9949-BF87-1A4FA10F069C}" dt="2022-09-26T20:42:34.454" v="77" actId="2711"/>
          <ac:spMkLst>
            <pc:docMk/>
            <pc:sldMk cId="445763048" sldId="583"/>
            <ac:spMk id="13" creationId="{AEC6ACAF-E8A7-5686-414D-C3BE22DDB7C0}"/>
          </ac:spMkLst>
        </pc:spChg>
        <pc:spChg chg="mod">
          <ac:chgData name="Cannell, Michael B" userId="df291291-9ac9-42c2-a976-062f6e2ad9da" providerId="ADAL" clId="{07A05B4B-1BC8-9949-BF87-1A4FA10F069C}" dt="2022-09-26T20:42:34.454" v="77" actId="2711"/>
          <ac:spMkLst>
            <pc:docMk/>
            <pc:sldMk cId="445763048" sldId="583"/>
            <ac:spMk id="14" creationId="{EA7C0330-C6B4-8A45-BE0C-93359C2653DB}"/>
          </ac:spMkLst>
        </pc:spChg>
        <pc:spChg chg="mod">
          <ac:chgData name="Cannell, Michael B" userId="df291291-9ac9-42c2-a976-062f6e2ad9da" providerId="ADAL" clId="{07A05B4B-1BC8-9949-BF87-1A4FA10F069C}" dt="2022-09-26T20:42:34.454" v="77" actId="2711"/>
          <ac:spMkLst>
            <pc:docMk/>
            <pc:sldMk cId="445763048" sldId="583"/>
            <ac:spMk id="15" creationId="{804EB03E-CA73-4345-44C6-1E7C086D48A8}"/>
          </ac:spMkLst>
        </pc:spChg>
        <pc:spChg chg="mod">
          <ac:chgData name="Cannell, Michael B" userId="df291291-9ac9-42c2-a976-062f6e2ad9da" providerId="ADAL" clId="{07A05B4B-1BC8-9949-BF87-1A4FA10F069C}" dt="2022-09-26T20:42:34.454" v="77" actId="2711"/>
          <ac:spMkLst>
            <pc:docMk/>
            <pc:sldMk cId="445763048" sldId="583"/>
            <ac:spMk id="18" creationId="{11F25F93-EA48-5974-754C-E12002F65609}"/>
          </ac:spMkLst>
        </pc:spChg>
        <pc:spChg chg="mod">
          <ac:chgData name="Cannell, Michael B" userId="df291291-9ac9-42c2-a976-062f6e2ad9da" providerId="ADAL" clId="{07A05B4B-1BC8-9949-BF87-1A4FA10F069C}" dt="2022-09-26T20:42:34.454" v="77" actId="2711"/>
          <ac:spMkLst>
            <pc:docMk/>
            <pc:sldMk cId="445763048" sldId="583"/>
            <ac:spMk id="21" creationId="{E384B5B2-1A3E-7D8A-10E1-884B7EC2E595}"/>
          </ac:spMkLst>
        </pc:spChg>
        <pc:spChg chg="mod">
          <ac:chgData name="Cannell, Michael B" userId="df291291-9ac9-42c2-a976-062f6e2ad9da" providerId="ADAL" clId="{07A05B4B-1BC8-9949-BF87-1A4FA10F069C}" dt="2022-09-26T20:42:34.454" v="77" actId="2711"/>
          <ac:spMkLst>
            <pc:docMk/>
            <pc:sldMk cId="445763048" sldId="583"/>
            <ac:spMk id="26" creationId="{BF27ED52-9A25-D3A6-45C3-552B4940D445}"/>
          </ac:spMkLst>
        </pc:spChg>
        <pc:spChg chg="mod">
          <ac:chgData name="Cannell, Michael B" userId="df291291-9ac9-42c2-a976-062f6e2ad9da" providerId="ADAL" clId="{07A05B4B-1BC8-9949-BF87-1A4FA10F069C}" dt="2022-09-26T20:42:34.454" v="77" actId="2711"/>
          <ac:spMkLst>
            <pc:docMk/>
            <pc:sldMk cId="445763048" sldId="583"/>
            <ac:spMk id="27" creationId="{C91808F8-EE04-FFE4-6E7F-A8D39D5BD59A}"/>
          </ac:spMkLst>
        </pc:spChg>
        <pc:spChg chg="mod">
          <ac:chgData name="Cannell, Michael B" userId="df291291-9ac9-42c2-a976-062f6e2ad9da" providerId="ADAL" clId="{07A05B4B-1BC8-9949-BF87-1A4FA10F069C}" dt="2022-09-26T20:42:34.454" v="77" actId="2711"/>
          <ac:spMkLst>
            <pc:docMk/>
            <pc:sldMk cId="445763048" sldId="583"/>
            <ac:spMk id="28" creationId="{B8708EE1-C8A1-F4A8-55E1-2E835B5A78B9}"/>
          </ac:spMkLst>
        </pc:spChg>
        <pc:spChg chg="mod">
          <ac:chgData name="Cannell, Michael B" userId="df291291-9ac9-42c2-a976-062f6e2ad9da" providerId="ADAL" clId="{07A05B4B-1BC8-9949-BF87-1A4FA10F069C}" dt="2022-09-26T20:42:34.454" v="77" actId="2711"/>
          <ac:spMkLst>
            <pc:docMk/>
            <pc:sldMk cId="445763048" sldId="583"/>
            <ac:spMk id="29" creationId="{2C16D63B-010B-95D6-DCA2-C9A4993A3E8A}"/>
          </ac:spMkLst>
        </pc:spChg>
        <pc:spChg chg="mod">
          <ac:chgData name="Cannell, Michael B" userId="df291291-9ac9-42c2-a976-062f6e2ad9da" providerId="ADAL" clId="{07A05B4B-1BC8-9949-BF87-1A4FA10F069C}" dt="2022-09-26T20:42:34.454" v="77" actId="2711"/>
          <ac:spMkLst>
            <pc:docMk/>
            <pc:sldMk cId="445763048" sldId="583"/>
            <ac:spMk id="30" creationId="{D08B097A-CB4A-AA80-479D-27659684144B}"/>
          </ac:spMkLst>
        </pc:spChg>
        <pc:spChg chg="mod">
          <ac:chgData name="Cannell, Michael B" userId="df291291-9ac9-42c2-a976-062f6e2ad9da" providerId="ADAL" clId="{07A05B4B-1BC8-9949-BF87-1A4FA10F069C}" dt="2022-09-26T20:42:34.454" v="77" actId="2711"/>
          <ac:spMkLst>
            <pc:docMk/>
            <pc:sldMk cId="445763048" sldId="583"/>
            <ac:spMk id="31" creationId="{FC319884-62C4-3E32-D32F-E597C8C4F35B}"/>
          </ac:spMkLst>
        </pc:spChg>
        <pc:spChg chg="mod">
          <ac:chgData name="Cannell, Michael B" userId="df291291-9ac9-42c2-a976-062f6e2ad9da" providerId="ADAL" clId="{07A05B4B-1BC8-9949-BF87-1A4FA10F069C}" dt="2022-09-26T20:42:34.454" v="77" actId="2711"/>
          <ac:spMkLst>
            <pc:docMk/>
            <pc:sldMk cId="445763048" sldId="583"/>
            <ac:spMk id="32" creationId="{3AEEB17A-EA26-2B7E-8298-168694DA7C7E}"/>
          </ac:spMkLst>
        </pc:spChg>
        <pc:spChg chg="mod">
          <ac:chgData name="Cannell, Michael B" userId="df291291-9ac9-42c2-a976-062f6e2ad9da" providerId="ADAL" clId="{07A05B4B-1BC8-9949-BF87-1A4FA10F069C}" dt="2022-09-26T20:42:34.454" v="77" actId="2711"/>
          <ac:spMkLst>
            <pc:docMk/>
            <pc:sldMk cId="445763048" sldId="583"/>
            <ac:spMk id="33" creationId="{ED5AB667-3326-1893-78C8-1DCDA38288D8}"/>
          </ac:spMkLst>
        </pc:spChg>
        <pc:spChg chg="mod">
          <ac:chgData name="Cannell, Michael B" userId="df291291-9ac9-42c2-a976-062f6e2ad9da" providerId="ADAL" clId="{07A05B4B-1BC8-9949-BF87-1A4FA10F069C}" dt="2022-09-26T20:42:34.454" v="77" actId="2711"/>
          <ac:spMkLst>
            <pc:docMk/>
            <pc:sldMk cId="445763048" sldId="583"/>
            <ac:spMk id="34" creationId="{60AE0DF0-9E34-7525-1A42-B648501C83AC}"/>
          </ac:spMkLst>
        </pc:spChg>
        <pc:spChg chg="mod">
          <ac:chgData name="Cannell, Michael B" userId="df291291-9ac9-42c2-a976-062f6e2ad9da" providerId="ADAL" clId="{07A05B4B-1BC8-9949-BF87-1A4FA10F069C}" dt="2022-09-26T20:42:34.454" v="77" actId="2711"/>
          <ac:spMkLst>
            <pc:docMk/>
            <pc:sldMk cId="445763048" sldId="583"/>
            <ac:spMk id="35" creationId="{B12BC8C2-1C6D-B831-0ABD-B0078B4EBE09}"/>
          </ac:spMkLst>
        </pc:spChg>
        <pc:spChg chg="mod">
          <ac:chgData name="Cannell, Michael B" userId="df291291-9ac9-42c2-a976-062f6e2ad9da" providerId="ADAL" clId="{07A05B4B-1BC8-9949-BF87-1A4FA10F069C}" dt="2022-09-26T20:42:34.454" v="77" actId="2711"/>
          <ac:spMkLst>
            <pc:docMk/>
            <pc:sldMk cId="445763048" sldId="583"/>
            <ac:spMk id="36" creationId="{7BA05683-EA0B-9D8B-B729-70B80BEE0254}"/>
          </ac:spMkLst>
        </pc:spChg>
        <pc:spChg chg="mod">
          <ac:chgData name="Cannell, Michael B" userId="df291291-9ac9-42c2-a976-062f6e2ad9da" providerId="ADAL" clId="{07A05B4B-1BC8-9949-BF87-1A4FA10F069C}" dt="2022-09-26T20:42:34.454" v="77" actId="2711"/>
          <ac:spMkLst>
            <pc:docMk/>
            <pc:sldMk cId="445763048" sldId="583"/>
            <ac:spMk id="37" creationId="{91C2B41C-74F7-85BB-5554-391356F50BC2}"/>
          </ac:spMkLst>
        </pc:spChg>
        <pc:spChg chg="mod">
          <ac:chgData name="Cannell, Michael B" userId="df291291-9ac9-42c2-a976-062f6e2ad9da" providerId="ADAL" clId="{07A05B4B-1BC8-9949-BF87-1A4FA10F069C}" dt="2022-09-26T20:42:34.454" v="77" actId="2711"/>
          <ac:spMkLst>
            <pc:docMk/>
            <pc:sldMk cId="445763048" sldId="583"/>
            <ac:spMk id="38" creationId="{EE341FB7-B5A4-0ED6-C658-C26BD2FE929F}"/>
          </ac:spMkLst>
        </pc:spChg>
        <pc:spChg chg="mod">
          <ac:chgData name="Cannell, Michael B" userId="df291291-9ac9-42c2-a976-062f6e2ad9da" providerId="ADAL" clId="{07A05B4B-1BC8-9949-BF87-1A4FA10F069C}" dt="2022-09-26T20:42:34.454" v="77" actId="2711"/>
          <ac:spMkLst>
            <pc:docMk/>
            <pc:sldMk cId="445763048" sldId="583"/>
            <ac:spMk id="39" creationId="{81CC3AB7-64D9-975B-3ED2-0D38EFE95AB7}"/>
          </ac:spMkLst>
        </pc:spChg>
        <pc:spChg chg="mod">
          <ac:chgData name="Cannell, Michael B" userId="df291291-9ac9-42c2-a976-062f6e2ad9da" providerId="ADAL" clId="{07A05B4B-1BC8-9949-BF87-1A4FA10F069C}" dt="2022-09-26T20:42:34.454" v="77" actId="2711"/>
          <ac:spMkLst>
            <pc:docMk/>
            <pc:sldMk cId="445763048" sldId="583"/>
            <ac:spMk id="40" creationId="{F72BCF1A-3044-F2F6-C34D-8F5E9F456340}"/>
          </ac:spMkLst>
        </pc:spChg>
        <pc:spChg chg="mod">
          <ac:chgData name="Cannell, Michael B" userId="df291291-9ac9-42c2-a976-062f6e2ad9da" providerId="ADAL" clId="{07A05B4B-1BC8-9949-BF87-1A4FA10F069C}" dt="2022-09-26T20:42:34.454" v="77" actId="2711"/>
          <ac:spMkLst>
            <pc:docMk/>
            <pc:sldMk cId="445763048" sldId="583"/>
            <ac:spMk id="41" creationId="{40C8F828-8839-9210-5ACE-75F42A69EAF9}"/>
          </ac:spMkLst>
        </pc:spChg>
        <pc:spChg chg="mod">
          <ac:chgData name="Cannell, Michael B" userId="df291291-9ac9-42c2-a976-062f6e2ad9da" providerId="ADAL" clId="{07A05B4B-1BC8-9949-BF87-1A4FA10F069C}" dt="2022-09-26T20:42:34.454" v="77" actId="2711"/>
          <ac:spMkLst>
            <pc:docMk/>
            <pc:sldMk cId="445763048" sldId="583"/>
            <ac:spMk id="43" creationId="{98AC0AE0-D887-01C3-D7A1-BC3448CB969B}"/>
          </ac:spMkLst>
        </pc:spChg>
        <pc:spChg chg="mod">
          <ac:chgData name="Cannell, Michael B" userId="df291291-9ac9-42c2-a976-062f6e2ad9da" providerId="ADAL" clId="{07A05B4B-1BC8-9949-BF87-1A4FA10F069C}" dt="2022-09-26T20:42:34.454" v="77" actId="2711"/>
          <ac:spMkLst>
            <pc:docMk/>
            <pc:sldMk cId="445763048" sldId="583"/>
            <ac:spMk id="44" creationId="{CCD88229-3730-0923-F2C9-E62CEA1E2DDC}"/>
          </ac:spMkLst>
        </pc:spChg>
        <pc:spChg chg="mod">
          <ac:chgData name="Cannell, Michael B" userId="df291291-9ac9-42c2-a976-062f6e2ad9da" providerId="ADAL" clId="{07A05B4B-1BC8-9949-BF87-1A4FA10F069C}" dt="2022-09-26T20:42:34.454" v="77" actId="2711"/>
          <ac:spMkLst>
            <pc:docMk/>
            <pc:sldMk cId="445763048" sldId="583"/>
            <ac:spMk id="45" creationId="{81CFC1D7-D989-107D-7F13-193F283AD0C6}"/>
          </ac:spMkLst>
        </pc:spChg>
        <pc:spChg chg="mod">
          <ac:chgData name="Cannell, Michael B" userId="df291291-9ac9-42c2-a976-062f6e2ad9da" providerId="ADAL" clId="{07A05B4B-1BC8-9949-BF87-1A4FA10F069C}" dt="2022-09-26T20:42:34.454" v="77" actId="2711"/>
          <ac:spMkLst>
            <pc:docMk/>
            <pc:sldMk cId="445763048" sldId="583"/>
            <ac:spMk id="46" creationId="{9A3A86B6-2674-4D22-35B8-8EEE65D2E60F}"/>
          </ac:spMkLst>
        </pc:spChg>
        <pc:spChg chg="mod">
          <ac:chgData name="Cannell, Michael B" userId="df291291-9ac9-42c2-a976-062f6e2ad9da" providerId="ADAL" clId="{07A05B4B-1BC8-9949-BF87-1A4FA10F069C}" dt="2022-09-26T20:42:34.454" v="77" actId="2711"/>
          <ac:spMkLst>
            <pc:docMk/>
            <pc:sldMk cId="445763048" sldId="583"/>
            <ac:spMk id="47" creationId="{8D9E7369-8E18-E4A5-3F82-93CEF06BAB46}"/>
          </ac:spMkLst>
        </pc:spChg>
        <pc:spChg chg="mod">
          <ac:chgData name="Cannell, Michael B" userId="df291291-9ac9-42c2-a976-062f6e2ad9da" providerId="ADAL" clId="{07A05B4B-1BC8-9949-BF87-1A4FA10F069C}" dt="2022-09-26T20:42:34.454" v="77" actId="2711"/>
          <ac:spMkLst>
            <pc:docMk/>
            <pc:sldMk cId="445763048" sldId="583"/>
            <ac:spMk id="48" creationId="{A189A63D-9D86-9227-80D4-94660D0C3598}"/>
          </ac:spMkLst>
        </pc:spChg>
        <pc:spChg chg="mod">
          <ac:chgData name="Cannell, Michael B" userId="df291291-9ac9-42c2-a976-062f6e2ad9da" providerId="ADAL" clId="{07A05B4B-1BC8-9949-BF87-1A4FA10F069C}" dt="2022-09-26T20:42:34.454" v="77" actId="2711"/>
          <ac:spMkLst>
            <pc:docMk/>
            <pc:sldMk cId="445763048" sldId="583"/>
            <ac:spMk id="51" creationId="{80F2FBDA-A94C-008F-1CAA-EB4CF4B400BD}"/>
          </ac:spMkLst>
        </pc:spChg>
        <pc:spChg chg="mod">
          <ac:chgData name="Cannell, Michael B" userId="df291291-9ac9-42c2-a976-062f6e2ad9da" providerId="ADAL" clId="{07A05B4B-1BC8-9949-BF87-1A4FA10F069C}" dt="2022-09-26T20:42:34.454" v="77" actId="2711"/>
          <ac:spMkLst>
            <pc:docMk/>
            <pc:sldMk cId="445763048" sldId="583"/>
            <ac:spMk id="52" creationId="{A7963FE0-F39E-58BF-3E2B-2A7D0CD0F84A}"/>
          </ac:spMkLst>
        </pc:spChg>
        <pc:spChg chg="mod">
          <ac:chgData name="Cannell, Michael B" userId="df291291-9ac9-42c2-a976-062f6e2ad9da" providerId="ADAL" clId="{07A05B4B-1BC8-9949-BF87-1A4FA10F069C}" dt="2022-09-26T20:42:34.454" v="77" actId="2711"/>
          <ac:spMkLst>
            <pc:docMk/>
            <pc:sldMk cId="445763048" sldId="583"/>
            <ac:spMk id="53" creationId="{8C720B98-2720-7E09-78D9-A00086177E5C}"/>
          </ac:spMkLst>
        </pc:spChg>
        <pc:spChg chg="mod">
          <ac:chgData name="Cannell, Michael B" userId="df291291-9ac9-42c2-a976-062f6e2ad9da" providerId="ADAL" clId="{07A05B4B-1BC8-9949-BF87-1A4FA10F069C}" dt="2022-09-26T20:42:34.454" v="77" actId="2711"/>
          <ac:spMkLst>
            <pc:docMk/>
            <pc:sldMk cId="445763048" sldId="583"/>
            <ac:spMk id="54" creationId="{96E5F69D-74E7-9F29-6D68-99891B2FF925}"/>
          </ac:spMkLst>
        </pc:spChg>
        <pc:spChg chg="mod">
          <ac:chgData name="Cannell, Michael B" userId="df291291-9ac9-42c2-a976-062f6e2ad9da" providerId="ADAL" clId="{07A05B4B-1BC8-9949-BF87-1A4FA10F069C}" dt="2022-09-26T20:42:34.454" v="77" actId="2711"/>
          <ac:spMkLst>
            <pc:docMk/>
            <pc:sldMk cId="445763048" sldId="583"/>
            <ac:spMk id="55" creationId="{E8C6E50A-2044-AC0D-4EC6-2CC787B702F2}"/>
          </ac:spMkLst>
        </pc:spChg>
        <pc:spChg chg="mod">
          <ac:chgData name="Cannell, Michael B" userId="df291291-9ac9-42c2-a976-062f6e2ad9da" providerId="ADAL" clId="{07A05B4B-1BC8-9949-BF87-1A4FA10F069C}" dt="2022-09-26T20:42:34.454" v="77" actId="2711"/>
          <ac:spMkLst>
            <pc:docMk/>
            <pc:sldMk cId="445763048" sldId="583"/>
            <ac:spMk id="56" creationId="{14D74131-D786-443D-8011-249168384020}"/>
          </ac:spMkLst>
        </pc:spChg>
        <pc:spChg chg="mod">
          <ac:chgData name="Cannell, Michael B" userId="df291291-9ac9-42c2-a976-062f6e2ad9da" providerId="ADAL" clId="{07A05B4B-1BC8-9949-BF87-1A4FA10F069C}" dt="2022-09-26T20:42:34.454" v="77" actId="2711"/>
          <ac:spMkLst>
            <pc:docMk/>
            <pc:sldMk cId="445763048" sldId="583"/>
            <ac:spMk id="57" creationId="{8486E7F1-B4FA-A276-CB40-5B6B41BAC066}"/>
          </ac:spMkLst>
        </pc:spChg>
        <pc:spChg chg="mod">
          <ac:chgData name="Cannell, Michael B" userId="df291291-9ac9-42c2-a976-062f6e2ad9da" providerId="ADAL" clId="{07A05B4B-1BC8-9949-BF87-1A4FA10F069C}" dt="2022-09-26T20:42:34.454" v="77" actId="2711"/>
          <ac:spMkLst>
            <pc:docMk/>
            <pc:sldMk cId="445763048" sldId="583"/>
            <ac:spMk id="58" creationId="{355CBAE9-45D1-ED83-12BE-85F0DAAEDA7E}"/>
          </ac:spMkLst>
        </pc:spChg>
        <pc:spChg chg="mod">
          <ac:chgData name="Cannell, Michael B" userId="df291291-9ac9-42c2-a976-062f6e2ad9da" providerId="ADAL" clId="{07A05B4B-1BC8-9949-BF87-1A4FA10F069C}" dt="2022-09-26T20:42:34.454" v="77" actId="2711"/>
          <ac:spMkLst>
            <pc:docMk/>
            <pc:sldMk cId="445763048" sldId="583"/>
            <ac:spMk id="59" creationId="{692E852E-8388-FD0A-3F45-86C67FAE9DCB}"/>
          </ac:spMkLst>
        </pc:spChg>
        <pc:spChg chg="mod">
          <ac:chgData name="Cannell, Michael B" userId="df291291-9ac9-42c2-a976-062f6e2ad9da" providerId="ADAL" clId="{07A05B4B-1BC8-9949-BF87-1A4FA10F069C}" dt="2022-09-26T20:42:34.454" v="77" actId="2711"/>
          <ac:spMkLst>
            <pc:docMk/>
            <pc:sldMk cId="445763048" sldId="583"/>
            <ac:spMk id="60" creationId="{08656AE9-15D2-EFDF-79DE-C9E1B4C1D69A}"/>
          </ac:spMkLst>
        </pc:spChg>
        <pc:spChg chg="mod">
          <ac:chgData name="Cannell, Michael B" userId="df291291-9ac9-42c2-a976-062f6e2ad9da" providerId="ADAL" clId="{07A05B4B-1BC8-9949-BF87-1A4FA10F069C}" dt="2022-09-26T20:42:34.454" v="77" actId="2711"/>
          <ac:spMkLst>
            <pc:docMk/>
            <pc:sldMk cId="445763048" sldId="583"/>
            <ac:spMk id="61" creationId="{88C08AD2-2B10-1199-BE1D-67EEBC81228B}"/>
          </ac:spMkLst>
        </pc:spChg>
        <pc:spChg chg="mod">
          <ac:chgData name="Cannell, Michael B" userId="df291291-9ac9-42c2-a976-062f6e2ad9da" providerId="ADAL" clId="{07A05B4B-1BC8-9949-BF87-1A4FA10F069C}" dt="2022-09-26T20:42:34.454" v="77" actId="2711"/>
          <ac:spMkLst>
            <pc:docMk/>
            <pc:sldMk cId="445763048" sldId="583"/>
            <ac:spMk id="62" creationId="{4CDD4CAA-7354-9E6F-8B0B-08C0E5E86E33}"/>
          </ac:spMkLst>
        </pc:spChg>
        <pc:spChg chg="mod">
          <ac:chgData name="Cannell, Michael B" userId="df291291-9ac9-42c2-a976-062f6e2ad9da" providerId="ADAL" clId="{07A05B4B-1BC8-9949-BF87-1A4FA10F069C}" dt="2022-09-26T20:42:34.454" v="77" actId="2711"/>
          <ac:spMkLst>
            <pc:docMk/>
            <pc:sldMk cId="445763048" sldId="583"/>
            <ac:spMk id="63" creationId="{C4DE3C8E-1472-C318-B0AD-74444F214182}"/>
          </ac:spMkLst>
        </pc:spChg>
        <pc:spChg chg="mod">
          <ac:chgData name="Cannell, Michael B" userId="df291291-9ac9-42c2-a976-062f6e2ad9da" providerId="ADAL" clId="{07A05B4B-1BC8-9949-BF87-1A4FA10F069C}" dt="2022-09-26T20:42:34.454" v="77" actId="2711"/>
          <ac:spMkLst>
            <pc:docMk/>
            <pc:sldMk cId="445763048" sldId="583"/>
            <ac:spMk id="64" creationId="{B54BF5EF-3CED-EC34-A72E-64CB069809F3}"/>
          </ac:spMkLst>
        </pc:spChg>
        <pc:spChg chg="mod">
          <ac:chgData name="Cannell, Michael B" userId="df291291-9ac9-42c2-a976-062f6e2ad9da" providerId="ADAL" clId="{07A05B4B-1BC8-9949-BF87-1A4FA10F069C}" dt="2022-09-26T20:42:34.454" v="77" actId="2711"/>
          <ac:spMkLst>
            <pc:docMk/>
            <pc:sldMk cId="445763048" sldId="583"/>
            <ac:spMk id="65" creationId="{80A40FEB-CFB7-B152-B23A-5D6B23F5672E}"/>
          </ac:spMkLst>
        </pc:spChg>
        <pc:spChg chg="mod">
          <ac:chgData name="Cannell, Michael B" userId="df291291-9ac9-42c2-a976-062f6e2ad9da" providerId="ADAL" clId="{07A05B4B-1BC8-9949-BF87-1A4FA10F069C}" dt="2022-09-26T20:42:34.454" v="77" actId="2711"/>
          <ac:spMkLst>
            <pc:docMk/>
            <pc:sldMk cId="445763048" sldId="583"/>
            <ac:spMk id="66" creationId="{38090D8C-08CE-564B-B90A-4B6CB580A91D}"/>
          </ac:spMkLst>
        </pc:spChg>
        <pc:spChg chg="mod">
          <ac:chgData name="Cannell, Michael B" userId="df291291-9ac9-42c2-a976-062f6e2ad9da" providerId="ADAL" clId="{07A05B4B-1BC8-9949-BF87-1A4FA10F069C}" dt="2022-09-26T20:42:34.454" v="77" actId="2711"/>
          <ac:spMkLst>
            <pc:docMk/>
            <pc:sldMk cId="445763048" sldId="583"/>
            <ac:spMk id="67" creationId="{D0F2F976-9566-9137-CD07-86DA829A5151}"/>
          </ac:spMkLst>
        </pc:spChg>
        <pc:spChg chg="mod">
          <ac:chgData name="Cannell, Michael B" userId="df291291-9ac9-42c2-a976-062f6e2ad9da" providerId="ADAL" clId="{07A05B4B-1BC8-9949-BF87-1A4FA10F069C}" dt="2022-09-26T20:42:34.454" v="77" actId="2711"/>
          <ac:spMkLst>
            <pc:docMk/>
            <pc:sldMk cId="445763048" sldId="583"/>
            <ac:spMk id="68" creationId="{BC143064-030A-5758-01F7-414B0A925DAA}"/>
          </ac:spMkLst>
        </pc:spChg>
        <pc:spChg chg="mod">
          <ac:chgData name="Cannell, Michael B" userId="df291291-9ac9-42c2-a976-062f6e2ad9da" providerId="ADAL" clId="{07A05B4B-1BC8-9949-BF87-1A4FA10F069C}" dt="2022-09-26T20:42:34.454" v="77" actId="2711"/>
          <ac:spMkLst>
            <pc:docMk/>
            <pc:sldMk cId="445763048" sldId="583"/>
            <ac:spMk id="69" creationId="{084ABC70-DD5A-79FA-44C2-DEF5958164F3}"/>
          </ac:spMkLst>
        </pc:spChg>
        <pc:spChg chg="mod">
          <ac:chgData name="Cannell, Michael B" userId="df291291-9ac9-42c2-a976-062f6e2ad9da" providerId="ADAL" clId="{07A05B4B-1BC8-9949-BF87-1A4FA10F069C}" dt="2022-09-26T20:42:34.454" v="77" actId="2711"/>
          <ac:spMkLst>
            <pc:docMk/>
            <pc:sldMk cId="445763048" sldId="583"/>
            <ac:spMk id="70" creationId="{058937A6-BEF9-9657-BCAE-C6876A94FD7E}"/>
          </ac:spMkLst>
        </pc:spChg>
        <pc:spChg chg="mod">
          <ac:chgData name="Cannell, Michael B" userId="df291291-9ac9-42c2-a976-062f6e2ad9da" providerId="ADAL" clId="{07A05B4B-1BC8-9949-BF87-1A4FA10F069C}" dt="2022-09-26T20:42:34.454" v="77" actId="2711"/>
          <ac:spMkLst>
            <pc:docMk/>
            <pc:sldMk cId="445763048" sldId="583"/>
            <ac:spMk id="71" creationId="{712B08F5-4CDC-9102-9ABB-8B2EC595FC06}"/>
          </ac:spMkLst>
        </pc:spChg>
        <pc:spChg chg="mod">
          <ac:chgData name="Cannell, Michael B" userId="df291291-9ac9-42c2-a976-062f6e2ad9da" providerId="ADAL" clId="{07A05B4B-1BC8-9949-BF87-1A4FA10F069C}" dt="2022-09-26T20:42:34.454" v="77" actId="2711"/>
          <ac:spMkLst>
            <pc:docMk/>
            <pc:sldMk cId="445763048" sldId="583"/>
            <ac:spMk id="72" creationId="{CDBE0743-036C-71CE-69A2-3DF3477AB2BA}"/>
          </ac:spMkLst>
        </pc:spChg>
        <pc:spChg chg="mod">
          <ac:chgData name="Cannell, Michael B" userId="df291291-9ac9-42c2-a976-062f6e2ad9da" providerId="ADAL" clId="{07A05B4B-1BC8-9949-BF87-1A4FA10F069C}" dt="2022-09-26T20:42:34.454" v="77" actId="2711"/>
          <ac:spMkLst>
            <pc:docMk/>
            <pc:sldMk cId="445763048" sldId="583"/>
            <ac:spMk id="73" creationId="{AAF30CC0-0888-C684-B92A-4AB71453D291}"/>
          </ac:spMkLst>
        </pc:spChg>
        <pc:spChg chg="mod">
          <ac:chgData name="Cannell, Michael B" userId="df291291-9ac9-42c2-a976-062f6e2ad9da" providerId="ADAL" clId="{07A05B4B-1BC8-9949-BF87-1A4FA10F069C}" dt="2022-09-26T20:42:34.454" v="77" actId="2711"/>
          <ac:spMkLst>
            <pc:docMk/>
            <pc:sldMk cId="445763048" sldId="583"/>
            <ac:spMk id="74" creationId="{DEAC1337-6E2F-C6B2-769B-3814829DB49F}"/>
          </ac:spMkLst>
        </pc:spChg>
        <pc:spChg chg="mod">
          <ac:chgData name="Cannell, Michael B" userId="df291291-9ac9-42c2-a976-062f6e2ad9da" providerId="ADAL" clId="{07A05B4B-1BC8-9949-BF87-1A4FA10F069C}" dt="2022-09-26T20:42:34.454" v="77" actId="2711"/>
          <ac:spMkLst>
            <pc:docMk/>
            <pc:sldMk cId="445763048" sldId="583"/>
            <ac:spMk id="75" creationId="{8BA73DEF-A375-FAA5-F7C8-8577E6321686}"/>
          </ac:spMkLst>
        </pc:spChg>
        <pc:spChg chg="mod">
          <ac:chgData name="Cannell, Michael B" userId="df291291-9ac9-42c2-a976-062f6e2ad9da" providerId="ADAL" clId="{07A05B4B-1BC8-9949-BF87-1A4FA10F069C}" dt="2022-09-26T20:42:34.454" v="77" actId="2711"/>
          <ac:spMkLst>
            <pc:docMk/>
            <pc:sldMk cId="445763048" sldId="583"/>
            <ac:spMk id="76" creationId="{81F491D7-77F7-16AA-762C-28253A6A08BC}"/>
          </ac:spMkLst>
        </pc:spChg>
      </pc:sldChg>
      <pc:sldChg chg="modSp">
        <pc:chgData name="Cannell, Michael B" userId="df291291-9ac9-42c2-a976-062f6e2ad9da" providerId="ADAL" clId="{07A05B4B-1BC8-9949-BF87-1A4FA10F069C}" dt="2022-09-26T20:43:01.943" v="82" actId="2711"/>
        <pc:sldMkLst>
          <pc:docMk/>
          <pc:sldMk cId="2385563801" sldId="586"/>
        </pc:sldMkLst>
        <pc:spChg chg="mod">
          <ac:chgData name="Cannell, Michael B" userId="df291291-9ac9-42c2-a976-062f6e2ad9da" providerId="ADAL" clId="{07A05B4B-1BC8-9949-BF87-1A4FA10F069C}" dt="2022-09-26T20:43:01.943" v="82" actId="2711"/>
          <ac:spMkLst>
            <pc:docMk/>
            <pc:sldMk cId="2385563801" sldId="586"/>
            <ac:spMk id="2" creationId="{BD713DBF-E74D-7238-58A5-6114156E40D7}"/>
          </ac:spMkLst>
        </pc:spChg>
        <pc:spChg chg="mod">
          <ac:chgData name="Cannell, Michael B" userId="df291291-9ac9-42c2-a976-062f6e2ad9da" providerId="ADAL" clId="{07A05B4B-1BC8-9949-BF87-1A4FA10F069C}" dt="2022-09-26T20:43:01.943" v="82" actId="2711"/>
          <ac:spMkLst>
            <pc:docMk/>
            <pc:sldMk cId="2385563801" sldId="586"/>
            <ac:spMk id="3" creationId="{12CAB45B-B259-B820-8351-CC6CA45CF5D8}"/>
          </ac:spMkLst>
        </pc:spChg>
      </pc:sldChg>
      <pc:sldChg chg="modSp mod">
        <pc:chgData name="Cannell, Michael B" userId="df291291-9ac9-42c2-a976-062f6e2ad9da" providerId="ADAL" clId="{07A05B4B-1BC8-9949-BF87-1A4FA10F069C}" dt="2022-09-26T20:43:11.451" v="84" actId="404"/>
        <pc:sldMkLst>
          <pc:docMk/>
          <pc:sldMk cId="1302782352" sldId="587"/>
        </pc:sldMkLst>
        <pc:spChg chg="mod">
          <ac:chgData name="Cannell, Michael B" userId="df291291-9ac9-42c2-a976-062f6e2ad9da" providerId="ADAL" clId="{07A05B4B-1BC8-9949-BF87-1A4FA10F069C}" dt="2022-09-26T20:43:07.573" v="83" actId="2711"/>
          <ac:spMkLst>
            <pc:docMk/>
            <pc:sldMk cId="1302782352" sldId="587"/>
            <ac:spMk id="4" creationId="{35EE7C64-C533-F5F1-6B48-8168B0BBC727}"/>
          </ac:spMkLst>
        </pc:spChg>
        <pc:spChg chg="mod">
          <ac:chgData name="Cannell, Michael B" userId="df291291-9ac9-42c2-a976-062f6e2ad9da" providerId="ADAL" clId="{07A05B4B-1BC8-9949-BF87-1A4FA10F069C}" dt="2022-09-26T20:43:07.573" v="83" actId="2711"/>
          <ac:spMkLst>
            <pc:docMk/>
            <pc:sldMk cId="1302782352" sldId="587"/>
            <ac:spMk id="7" creationId="{B04B5FAD-FDD9-30CC-5D1C-BEB61A2A39A8}"/>
          </ac:spMkLst>
        </pc:spChg>
        <pc:spChg chg="mod">
          <ac:chgData name="Cannell, Michael B" userId="df291291-9ac9-42c2-a976-062f6e2ad9da" providerId="ADAL" clId="{07A05B4B-1BC8-9949-BF87-1A4FA10F069C}" dt="2022-09-26T20:43:07.573" v="83" actId="2711"/>
          <ac:spMkLst>
            <pc:docMk/>
            <pc:sldMk cId="1302782352" sldId="587"/>
            <ac:spMk id="8" creationId="{F0AEC61A-366E-C316-9549-B424FE97DC81}"/>
          </ac:spMkLst>
        </pc:spChg>
        <pc:spChg chg="mod">
          <ac:chgData name="Cannell, Michael B" userId="df291291-9ac9-42c2-a976-062f6e2ad9da" providerId="ADAL" clId="{07A05B4B-1BC8-9949-BF87-1A4FA10F069C}" dt="2022-09-26T20:43:07.573" v="83" actId="2711"/>
          <ac:spMkLst>
            <pc:docMk/>
            <pc:sldMk cId="1302782352" sldId="587"/>
            <ac:spMk id="9" creationId="{517F9297-7465-7172-5EF7-63AA614E2D8B}"/>
          </ac:spMkLst>
        </pc:spChg>
        <pc:spChg chg="mod">
          <ac:chgData name="Cannell, Michael B" userId="df291291-9ac9-42c2-a976-062f6e2ad9da" providerId="ADAL" clId="{07A05B4B-1BC8-9949-BF87-1A4FA10F069C}" dt="2022-09-26T20:43:07.573" v="83" actId="2711"/>
          <ac:spMkLst>
            <pc:docMk/>
            <pc:sldMk cId="1302782352" sldId="587"/>
            <ac:spMk id="10" creationId="{D0C6B1AB-7AA9-2045-4671-D9A6C79C37D4}"/>
          </ac:spMkLst>
        </pc:spChg>
        <pc:spChg chg="mod">
          <ac:chgData name="Cannell, Michael B" userId="df291291-9ac9-42c2-a976-062f6e2ad9da" providerId="ADAL" clId="{07A05B4B-1BC8-9949-BF87-1A4FA10F069C}" dt="2022-09-26T20:43:07.573" v="83" actId="2711"/>
          <ac:spMkLst>
            <pc:docMk/>
            <pc:sldMk cId="1302782352" sldId="587"/>
            <ac:spMk id="11" creationId="{DEABC989-14C6-9547-3725-5DC237AA82AD}"/>
          </ac:spMkLst>
        </pc:spChg>
        <pc:spChg chg="mod">
          <ac:chgData name="Cannell, Michael B" userId="df291291-9ac9-42c2-a976-062f6e2ad9da" providerId="ADAL" clId="{07A05B4B-1BC8-9949-BF87-1A4FA10F069C}" dt="2022-09-26T20:43:07.573" v="83" actId="2711"/>
          <ac:spMkLst>
            <pc:docMk/>
            <pc:sldMk cId="1302782352" sldId="587"/>
            <ac:spMk id="12" creationId="{C02CA5BF-AC1B-4CF6-8442-4D7861D88235}"/>
          </ac:spMkLst>
        </pc:spChg>
        <pc:spChg chg="mod">
          <ac:chgData name="Cannell, Michael B" userId="df291291-9ac9-42c2-a976-062f6e2ad9da" providerId="ADAL" clId="{07A05B4B-1BC8-9949-BF87-1A4FA10F069C}" dt="2022-09-26T20:43:07.573" v="83" actId="2711"/>
          <ac:spMkLst>
            <pc:docMk/>
            <pc:sldMk cId="1302782352" sldId="587"/>
            <ac:spMk id="13" creationId="{AEC6ACAF-E8A7-5686-414D-C3BE22DDB7C0}"/>
          </ac:spMkLst>
        </pc:spChg>
        <pc:spChg chg="mod">
          <ac:chgData name="Cannell, Michael B" userId="df291291-9ac9-42c2-a976-062f6e2ad9da" providerId="ADAL" clId="{07A05B4B-1BC8-9949-BF87-1A4FA10F069C}" dt="2022-09-26T20:43:07.573" v="83" actId="2711"/>
          <ac:spMkLst>
            <pc:docMk/>
            <pc:sldMk cId="1302782352" sldId="587"/>
            <ac:spMk id="14" creationId="{EA7C0330-C6B4-8A45-BE0C-93359C2653DB}"/>
          </ac:spMkLst>
        </pc:spChg>
        <pc:spChg chg="mod">
          <ac:chgData name="Cannell, Michael B" userId="df291291-9ac9-42c2-a976-062f6e2ad9da" providerId="ADAL" clId="{07A05B4B-1BC8-9949-BF87-1A4FA10F069C}" dt="2022-09-26T20:43:07.573" v="83" actId="2711"/>
          <ac:spMkLst>
            <pc:docMk/>
            <pc:sldMk cId="1302782352" sldId="587"/>
            <ac:spMk id="15" creationId="{804EB03E-CA73-4345-44C6-1E7C086D48A8}"/>
          </ac:spMkLst>
        </pc:spChg>
        <pc:spChg chg="mod">
          <ac:chgData name="Cannell, Michael B" userId="df291291-9ac9-42c2-a976-062f6e2ad9da" providerId="ADAL" clId="{07A05B4B-1BC8-9949-BF87-1A4FA10F069C}" dt="2022-09-26T20:43:07.573" v="83" actId="2711"/>
          <ac:spMkLst>
            <pc:docMk/>
            <pc:sldMk cId="1302782352" sldId="587"/>
            <ac:spMk id="21" creationId="{E384B5B2-1A3E-7D8A-10E1-884B7EC2E595}"/>
          </ac:spMkLst>
        </pc:spChg>
        <pc:spChg chg="mod">
          <ac:chgData name="Cannell, Michael B" userId="df291291-9ac9-42c2-a976-062f6e2ad9da" providerId="ADAL" clId="{07A05B4B-1BC8-9949-BF87-1A4FA10F069C}" dt="2022-09-26T20:43:07.573" v="83" actId="2711"/>
          <ac:spMkLst>
            <pc:docMk/>
            <pc:sldMk cId="1302782352" sldId="587"/>
            <ac:spMk id="26" creationId="{BF27ED52-9A25-D3A6-45C3-552B4940D445}"/>
          </ac:spMkLst>
        </pc:spChg>
        <pc:spChg chg="mod">
          <ac:chgData name="Cannell, Michael B" userId="df291291-9ac9-42c2-a976-062f6e2ad9da" providerId="ADAL" clId="{07A05B4B-1BC8-9949-BF87-1A4FA10F069C}" dt="2022-09-26T20:43:07.573" v="83" actId="2711"/>
          <ac:spMkLst>
            <pc:docMk/>
            <pc:sldMk cId="1302782352" sldId="587"/>
            <ac:spMk id="27" creationId="{C91808F8-EE04-FFE4-6E7F-A8D39D5BD59A}"/>
          </ac:spMkLst>
        </pc:spChg>
        <pc:spChg chg="mod">
          <ac:chgData name="Cannell, Michael B" userId="df291291-9ac9-42c2-a976-062f6e2ad9da" providerId="ADAL" clId="{07A05B4B-1BC8-9949-BF87-1A4FA10F069C}" dt="2022-09-26T20:43:07.573" v="83" actId="2711"/>
          <ac:spMkLst>
            <pc:docMk/>
            <pc:sldMk cId="1302782352" sldId="587"/>
            <ac:spMk id="28" creationId="{B8708EE1-C8A1-F4A8-55E1-2E835B5A78B9}"/>
          </ac:spMkLst>
        </pc:spChg>
        <pc:spChg chg="mod">
          <ac:chgData name="Cannell, Michael B" userId="df291291-9ac9-42c2-a976-062f6e2ad9da" providerId="ADAL" clId="{07A05B4B-1BC8-9949-BF87-1A4FA10F069C}" dt="2022-09-26T20:43:07.573" v="83" actId="2711"/>
          <ac:spMkLst>
            <pc:docMk/>
            <pc:sldMk cId="1302782352" sldId="587"/>
            <ac:spMk id="29" creationId="{2C16D63B-010B-95D6-DCA2-C9A4993A3E8A}"/>
          </ac:spMkLst>
        </pc:spChg>
        <pc:spChg chg="mod">
          <ac:chgData name="Cannell, Michael B" userId="df291291-9ac9-42c2-a976-062f6e2ad9da" providerId="ADAL" clId="{07A05B4B-1BC8-9949-BF87-1A4FA10F069C}" dt="2022-09-26T20:43:07.573" v="83" actId="2711"/>
          <ac:spMkLst>
            <pc:docMk/>
            <pc:sldMk cId="1302782352" sldId="587"/>
            <ac:spMk id="30" creationId="{D08B097A-CB4A-AA80-479D-27659684144B}"/>
          </ac:spMkLst>
        </pc:spChg>
        <pc:spChg chg="mod">
          <ac:chgData name="Cannell, Michael B" userId="df291291-9ac9-42c2-a976-062f6e2ad9da" providerId="ADAL" clId="{07A05B4B-1BC8-9949-BF87-1A4FA10F069C}" dt="2022-09-26T20:43:07.573" v="83" actId="2711"/>
          <ac:spMkLst>
            <pc:docMk/>
            <pc:sldMk cId="1302782352" sldId="587"/>
            <ac:spMk id="31" creationId="{FC319884-62C4-3E32-D32F-E597C8C4F35B}"/>
          </ac:spMkLst>
        </pc:spChg>
        <pc:spChg chg="mod">
          <ac:chgData name="Cannell, Michael B" userId="df291291-9ac9-42c2-a976-062f6e2ad9da" providerId="ADAL" clId="{07A05B4B-1BC8-9949-BF87-1A4FA10F069C}" dt="2022-09-26T20:43:07.573" v="83" actId="2711"/>
          <ac:spMkLst>
            <pc:docMk/>
            <pc:sldMk cId="1302782352" sldId="587"/>
            <ac:spMk id="32" creationId="{3AEEB17A-EA26-2B7E-8298-168694DA7C7E}"/>
          </ac:spMkLst>
        </pc:spChg>
        <pc:spChg chg="mod">
          <ac:chgData name="Cannell, Michael B" userId="df291291-9ac9-42c2-a976-062f6e2ad9da" providerId="ADAL" clId="{07A05B4B-1BC8-9949-BF87-1A4FA10F069C}" dt="2022-09-26T20:43:07.573" v="83" actId="2711"/>
          <ac:spMkLst>
            <pc:docMk/>
            <pc:sldMk cId="1302782352" sldId="587"/>
            <ac:spMk id="33" creationId="{ED5AB667-3326-1893-78C8-1DCDA38288D8}"/>
          </ac:spMkLst>
        </pc:spChg>
        <pc:spChg chg="mod">
          <ac:chgData name="Cannell, Michael B" userId="df291291-9ac9-42c2-a976-062f6e2ad9da" providerId="ADAL" clId="{07A05B4B-1BC8-9949-BF87-1A4FA10F069C}" dt="2022-09-26T20:43:07.573" v="83" actId="2711"/>
          <ac:spMkLst>
            <pc:docMk/>
            <pc:sldMk cId="1302782352" sldId="587"/>
            <ac:spMk id="34" creationId="{60AE0DF0-9E34-7525-1A42-B648501C83AC}"/>
          </ac:spMkLst>
        </pc:spChg>
        <pc:spChg chg="mod">
          <ac:chgData name="Cannell, Michael B" userId="df291291-9ac9-42c2-a976-062f6e2ad9da" providerId="ADAL" clId="{07A05B4B-1BC8-9949-BF87-1A4FA10F069C}" dt="2022-09-26T20:43:07.573" v="83" actId="2711"/>
          <ac:spMkLst>
            <pc:docMk/>
            <pc:sldMk cId="1302782352" sldId="587"/>
            <ac:spMk id="35" creationId="{B12BC8C2-1C6D-B831-0ABD-B0078B4EBE09}"/>
          </ac:spMkLst>
        </pc:spChg>
        <pc:spChg chg="mod">
          <ac:chgData name="Cannell, Michael B" userId="df291291-9ac9-42c2-a976-062f6e2ad9da" providerId="ADAL" clId="{07A05B4B-1BC8-9949-BF87-1A4FA10F069C}" dt="2022-09-26T20:43:07.573" v="83" actId="2711"/>
          <ac:spMkLst>
            <pc:docMk/>
            <pc:sldMk cId="1302782352" sldId="587"/>
            <ac:spMk id="36" creationId="{7BA05683-EA0B-9D8B-B729-70B80BEE0254}"/>
          </ac:spMkLst>
        </pc:spChg>
        <pc:spChg chg="mod">
          <ac:chgData name="Cannell, Michael B" userId="df291291-9ac9-42c2-a976-062f6e2ad9da" providerId="ADAL" clId="{07A05B4B-1BC8-9949-BF87-1A4FA10F069C}" dt="2022-09-26T20:43:07.573" v="83" actId="2711"/>
          <ac:spMkLst>
            <pc:docMk/>
            <pc:sldMk cId="1302782352" sldId="587"/>
            <ac:spMk id="37" creationId="{91C2B41C-74F7-85BB-5554-391356F50BC2}"/>
          </ac:spMkLst>
        </pc:spChg>
        <pc:spChg chg="mod">
          <ac:chgData name="Cannell, Michael B" userId="df291291-9ac9-42c2-a976-062f6e2ad9da" providerId="ADAL" clId="{07A05B4B-1BC8-9949-BF87-1A4FA10F069C}" dt="2022-09-26T20:43:07.573" v="83" actId="2711"/>
          <ac:spMkLst>
            <pc:docMk/>
            <pc:sldMk cId="1302782352" sldId="587"/>
            <ac:spMk id="38" creationId="{EE341FB7-B5A4-0ED6-C658-C26BD2FE929F}"/>
          </ac:spMkLst>
        </pc:spChg>
        <pc:spChg chg="mod">
          <ac:chgData name="Cannell, Michael B" userId="df291291-9ac9-42c2-a976-062f6e2ad9da" providerId="ADAL" clId="{07A05B4B-1BC8-9949-BF87-1A4FA10F069C}" dt="2022-09-26T20:43:07.573" v="83" actId="2711"/>
          <ac:spMkLst>
            <pc:docMk/>
            <pc:sldMk cId="1302782352" sldId="587"/>
            <ac:spMk id="39" creationId="{81CC3AB7-64D9-975B-3ED2-0D38EFE95AB7}"/>
          </ac:spMkLst>
        </pc:spChg>
        <pc:spChg chg="mod">
          <ac:chgData name="Cannell, Michael B" userId="df291291-9ac9-42c2-a976-062f6e2ad9da" providerId="ADAL" clId="{07A05B4B-1BC8-9949-BF87-1A4FA10F069C}" dt="2022-09-26T20:43:07.573" v="83" actId="2711"/>
          <ac:spMkLst>
            <pc:docMk/>
            <pc:sldMk cId="1302782352" sldId="587"/>
            <ac:spMk id="40" creationId="{F72BCF1A-3044-F2F6-C34D-8F5E9F456340}"/>
          </ac:spMkLst>
        </pc:spChg>
        <pc:spChg chg="mod">
          <ac:chgData name="Cannell, Michael B" userId="df291291-9ac9-42c2-a976-062f6e2ad9da" providerId="ADAL" clId="{07A05B4B-1BC8-9949-BF87-1A4FA10F069C}" dt="2022-09-26T20:43:07.573" v="83" actId="2711"/>
          <ac:spMkLst>
            <pc:docMk/>
            <pc:sldMk cId="1302782352" sldId="587"/>
            <ac:spMk id="41" creationId="{40C8F828-8839-9210-5ACE-75F42A69EAF9}"/>
          </ac:spMkLst>
        </pc:spChg>
        <pc:spChg chg="mod">
          <ac:chgData name="Cannell, Michael B" userId="df291291-9ac9-42c2-a976-062f6e2ad9da" providerId="ADAL" clId="{07A05B4B-1BC8-9949-BF87-1A4FA10F069C}" dt="2022-09-26T20:43:07.573" v="83" actId="2711"/>
          <ac:spMkLst>
            <pc:docMk/>
            <pc:sldMk cId="1302782352" sldId="587"/>
            <ac:spMk id="43" creationId="{98AC0AE0-D887-01C3-D7A1-BC3448CB969B}"/>
          </ac:spMkLst>
        </pc:spChg>
        <pc:spChg chg="mod">
          <ac:chgData name="Cannell, Michael B" userId="df291291-9ac9-42c2-a976-062f6e2ad9da" providerId="ADAL" clId="{07A05B4B-1BC8-9949-BF87-1A4FA10F069C}" dt="2022-09-26T20:43:07.573" v="83" actId="2711"/>
          <ac:spMkLst>
            <pc:docMk/>
            <pc:sldMk cId="1302782352" sldId="587"/>
            <ac:spMk id="44" creationId="{CCD88229-3730-0923-F2C9-E62CEA1E2DDC}"/>
          </ac:spMkLst>
        </pc:spChg>
        <pc:spChg chg="mod">
          <ac:chgData name="Cannell, Michael B" userId="df291291-9ac9-42c2-a976-062f6e2ad9da" providerId="ADAL" clId="{07A05B4B-1BC8-9949-BF87-1A4FA10F069C}" dt="2022-09-26T20:43:07.573" v="83" actId="2711"/>
          <ac:spMkLst>
            <pc:docMk/>
            <pc:sldMk cId="1302782352" sldId="587"/>
            <ac:spMk id="45" creationId="{81CFC1D7-D989-107D-7F13-193F283AD0C6}"/>
          </ac:spMkLst>
        </pc:spChg>
        <pc:spChg chg="mod">
          <ac:chgData name="Cannell, Michael B" userId="df291291-9ac9-42c2-a976-062f6e2ad9da" providerId="ADAL" clId="{07A05B4B-1BC8-9949-BF87-1A4FA10F069C}" dt="2022-09-26T20:43:07.573" v="83" actId="2711"/>
          <ac:spMkLst>
            <pc:docMk/>
            <pc:sldMk cId="1302782352" sldId="587"/>
            <ac:spMk id="46" creationId="{9A3A86B6-2674-4D22-35B8-8EEE65D2E60F}"/>
          </ac:spMkLst>
        </pc:spChg>
        <pc:spChg chg="mod">
          <ac:chgData name="Cannell, Michael B" userId="df291291-9ac9-42c2-a976-062f6e2ad9da" providerId="ADAL" clId="{07A05B4B-1BC8-9949-BF87-1A4FA10F069C}" dt="2022-09-26T20:43:07.573" v="83" actId="2711"/>
          <ac:spMkLst>
            <pc:docMk/>
            <pc:sldMk cId="1302782352" sldId="587"/>
            <ac:spMk id="47" creationId="{8D9E7369-8E18-E4A5-3F82-93CEF06BAB46}"/>
          </ac:spMkLst>
        </pc:spChg>
        <pc:spChg chg="mod">
          <ac:chgData name="Cannell, Michael B" userId="df291291-9ac9-42c2-a976-062f6e2ad9da" providerId="ADAL" clId="{07A05B4B-1BC8-9949-BF87-1A4FA10F069C}" dt="2022-09-26T20:43:07.573" v="83" actId="2711"/>
          <ac:spMkLst>
            <pc:docMk/>
            <pc:sldMk cId="1302782352" sldId="587"/>
            <ac:spMk id="48" creationId="{A189A63D-9D86-9227-80D4-94660D0C3598}"/>
          </ac:spMkLst>
        </pc:spChg>
        <pc:spChg chg="mod">
          <ac:chgData name="Cannell, Michael B" userId="df291291-9ac9-42c2-a976-062f6e2ad9da" providerId="ADAL" clId="{07A05B4B-1BC8-9949-BF87-1A4FA10F069C}" dt="2022-09-26T20:43:07.573" v="83" actId="2711"/>
          <ac:spMkLst>
            <pc:docMk/>
            <pc:sldMk cId="1302782352" sldId="587"/>
            <ac:spMk id="51" creationId="{80F2FBDA-A94C-008F-1CAA-EB4CF4B400BD}"/>
          </ac:spMkLst>
        </pc:spChg>
        <pc:spChg chg="mod">
          <ac:chgData name="Cannell, Michael B" userId="df291291-9ac9-42c2-a976-062f6e2ad9da" providerId="ADAL" clId="{07A05B4B-1BC8-9949-BF87-1A4FA10F069C}" dt="2022-09-26T20:43:07.573" v="83" actId="2711"/>
          <ac:spMkLst>
            <pc:docMk/>
            <pc:sldMk cId="1302782352" sldId="587"/>
            <ac:spMk id="52" creationId="{A7963FE0-F39E-58BF-3E2B-2A7D0CD0F84A}"/>
          </ac:spMkLst>
        </pc:spChg>
        <pc:spChg chg="mod">
          <ac:chgData name="Cannell, Michael B" userId="df291291-9ac9-42c2-a976-062f6e2ad9da" providerId="ADAL" clId="{07A05B4B-1BC8-9949-BF87-1A4FA10F069C}" dt="2022-09-26T20:43:07.573" v="83" actId="2711"/>
          <ac:spMkLst>
            <pc:docMk/>
            <pc:sldMk cId="1302782352" sldId="587"/>
            <ac:spMk id="53" creationId="{8C720B98-2720-7E09-78D9-A00086177E5C}"/>
          </ac:spMkLst>
        </pc:spChg>
        <pc:spChg chg="mod">
          <ac:chgData name="Cannell, Michael B" userId="df291291-9ac9-42c2-a976-062f6e2ad9da" providerId="ADAL" clId="{07A05B4B-1BC8-9949-BF87-1A4FA10F069C}" dt="2022-09-26T20:43:11.451" v="84" actId="404"/>
          <ac:spMkLst>
            <pc:docMk/>
            <pc:sldMk cId="1302782352" sldId="587"/>
            <ac:spMk id="54" creationId="{96E5F69D-74E7-9F29-6D68-99891B2FF925}"/>
          </ac:spMkLst>
        </pc:spChg>
        <pc:spChg chg="mod">
          <ac:chgData name="Cannell, Michael B" userId="df291291-9ac9-42c2-a976-062f6e2ad9da" providerId="ADAL" clId="{07A05B4B-1BC8-9949-BF87-1A4FA10F069C}" dt="2022-09-26T20:43:07.573" v="83" actId="2711"/>
          <ac:spMkLst>
            <pc:docMk/>
            <pc:sldMk cId="1302782352" sldId="587"/>
            <ac:spMk id="55" creationId="{E8C6E50A-2044-AC0D-4EC6-2CC787B702F2}"/>
          </ac:spMkLst>
        </pc:spChg>
        <pc:spChg chg="mod">
          <ac:chgData name="Cannell, Michael B" userId="df291291-9ac9-42c2-a976-062f6e2ad9da" providerId="ADAL" clId="{07A05B4B-1BC8-9949-BF87-1A4FA10F069C}" dt="2022-09-26T20:43:07.573" v="83" actId="2711"/>
          <ac:spMkLst>
            <pc:docMk/>
            <pc:sldMk cId="1302782352" sldId="587"/>
            <ac:spMk id="56" creationId="{14D74131-D786-443D-8011-249168384020}"/>
          </ac:spMkLst>
        </pc:spChg>
        <pc:spChg chg="mod">
          <ac:chgData name="Cannell, Michael B" userId="df291291-9ac9-42c2-a976-062f6e2ad9da" providerId="ADAL" clId="{07A05B4B-1BC8-9949-BF87-1A4FA10F069C}" dt="2022-09-26T20:43:07.573" v="83" actId="2711"/>
          <ac:spMkLst>
            <pc:docMk/>
            <pc:sldMk cId="1302782352" sldId="587"/>
            <ac:spMk id="57" creationId="{8486E7F1-B4FA-A276-CB40-5B6B41BAC066}"/>
          </ac:spMkLst>
        </pc:spChg>
        <pc:spChg chg="mod">
          <ac:chgData name="Cannell, Michael B" userId="df291291-9ac9-42c2-a976-062f6e2ad9da" providerId="ADAL" clId="{07A05B4B-1BC8-9949-BF87-1A4FA10F069C}" dt="2022-09-26T20:43:07.573" v="83" actId="2711"/>
          <ac:spMkLst>
            <pc:docMk/>
            <pc:sldMk cId="1302782352" sldId="587"/>
            <ac:spMk id="58" creationId="{355CBAE9-45D1-ED83-12BE-85F0DAAEDA7E}"/>
          </ac:spMkLst>
        </pc:spChg>
        <pc:spChg chg="mod">
          <ac:chgData name="Cannell, Michael B" userId="df291291-9ac9-42c2-a976-062f6e2ad9da" providerId="ADAL" clId="{07A05B4B-1BC8-9949-BF87-1A4FA10F069C}" dt="2022-09-26T20:43:07.573" v="83" actId="2711"/>
          <ac:spMkLst>
            <pc:docMk/>
            <pc:sldMk cId="1302782352" sldId="587"/>
            <ac:spMk id="59" creationId="{692E852E-8388-FD0A-3F45-86C67FAE9DCB}"/>
          </ac:spMkLst>
        </pc:spChg>
        <pc:spChg chg="mod">
          <ac:chgData name="Cannell, Michael B" userId="df291291-9ac9-42c2-a976-062f6e2ad9da" providerId="ADAL" clId="{07A05B4B-1BC8-9949-BF87-1A4FA10F069C}" dt="2022-09-26T20:43:07.573" v="83" actId="2711"/>
          <ac:spMkLst>
            <pc:docMk/>
            <pc:sldMk cId="1302782352" sldId="587"/>
            <ac:spMk id="60" creationId="{08656AE9-15D2-EFDF-79DE-C9E1B4C1D69A}"/>
          </ac:spMkLst>
        </pc:spChg>
        <pc:spChg chg="mod">
          <ac:chgData name="Cannell, Michael B" userId="df291291-9ac9-42c2-a976-062f6e2ad9da" providerId="ADAL" clId="{07A05B4B-1BC8-9949-BF87-1A4FA10F069C}" dt="2022-09-26T20:43:07.573" v="83" actId="2711"/>
          <ac:spMkLst>
            <pc:docMk/>
            <pc:sldMk cId="1302782352" sldId="587"/>
            <ac:spMk id="61" creationId="{88C08AD2-2B10-1199-BE1D-67EEBC81228B}"/>
          </ac:spMkLst>
        </pc:spChg>
        <pc:spChg chg="mod">
          <ac:chgData name="Cannell, Michael B" userId="df291291-9ac9-42c2-a976-062f6e2ad9da" providerId="ADAL" clId="{07A05B4B-1BC8-9949-BF87-1A4FA10F069C}" dt="2022-09-26T20:43:07.573" v="83" actId="2711"/>
          <ac:spMkLst>
            <pc:docMk/>
            <pc:sldMk cId="1302782352" sldId="587"/>
            <ac:spMk id="62" creationId="{4CDD4CAA-7354-9E6F-8B0B-08C0E5E86E33}"/>
          </ac:spMkLst>
        </pc:spChg>
        <pc:spChg chg="mod">
          <ac:chgData name="Cannell, Michael B" userId="df291291-9ac9-42c2-a976-062f6e2ad9da" providerId="ADAL" clId="{07A05B4B-1BC8-9949-BF87-1A4FA10F069C}" dt="2022-09-26T20:43:07.573" v="83" actId="2711"/>
          <ac:spMkLst>
            <pc:docMk/>
            <pc:sldMk cId="1302782352" sldId="587"/>
            <ac:spMk id="63" creationId="{C4DE3C8E-1472-C318-B0AD-74444F214182}"/>
          </ac:spMkLst>
        </pc:spChg>
        <pc:spChg chg="mod">
          <ac:chgData name="Cannell, Michael B" userId="df291291-9ac9-42c2-a976-062f6e2ad9da" providerId="ADAL" clId="{07A05B4B-1BC8-9949-BF87-1A4FA10F069C}" dt="2022-09-26T20:43:07.573" v="83" actId="2711"/>
          <ac:spMkLst>
            <pc:docMk/>
            <pc:sldMk cId="1302782352" sldId="587"/>
            <ac:spMk id="64" creationId="{B54BF5EF-3CED-EC34-A72E-64CB069809F3}"/>
          </ac:spMkLst>
        </pc:spChg>
        <pc:spChg chg="mod">
          <ac:chgData name="Cannell, Michael B" userId="df291291-9ac9-42c2-a976-062f6e2ad9da" providerId="ADAL" clId="{07A05B4B-1BC8-9949-BF87-1A4FA10F069C}" dt="2022-09-26T20:43:07.573" v="83" actId="2711"/>
          <ac:spMkLst>
            <pc:docMk/>
            <pc:sldMk cId="1302782352" sldId="587"/>
            <ac:spMk id="65" creationId="{80A40FEB-CFB7-B152-B23A-5D6B23F5672E}"/>
          </ac:spMkLst>
        </pc:spChg>
        <pc:spChg chg="mod">
          <ac:chgData name="Cannell, Michael B" userId="df291291-9ac9-42c2-a976-062f6e2ad9da" providerId="ADAL" clId="{07A05B4B-1BC8-9949-BF87-1A4FA10F069C}" dt="2022-09-26T20:43:07.573" v="83" actId="2711"/>
          <ac:spMkLst>
            <pc:docMk/>
            <pc:sldMk cId="1302782352" sldId="587"/>
            <ac:spMk id="66" creationId="{38090D8C-08CE-564B-B90A-4B6CB580A91D}"/>
          </ac:spMkLst>
        </pc:spChg>
        <pc:spChg chg="mod">
          <ac:chgData name="Cannell, Michael B" userId="df291291-9ac9-42c2-a976-062f6e2ad9da" providerId="ADAL" clId="{07A05B4B-1BC8-9949-BF87-1A4FA10F069C}" dt="2022-09-26T20:43:07.573" v="83" actId="2711"/>
          <ac:spMkLst>
            <pc:docMk/>
            <pc:sldMk cId="1302782352" sldId="587"/>
            <ac:spMk id="67" creationId="{D0F2F976-9566-9137-CD07-86DA829A5151}"/>
          </ac:spMkLst>
        </pc:spChg>
        <pc:spChg chg="mod">
          <ac:chgData name="Cannell, Michael B" userId="df291291-9ac9-42c2-a976-062f6e2ad9da" providerId="ADAL" clId="{07A05B4B-1BC8-9949-BF87-1A4FA10F069C}" dt="2022-09-26T20:43:07.573" v="83" actId="2711"/>
          <ac:spMkLst>
            <pc:docMk/>
            <pc:sldMk cId="1302782352" sldId="587"/>
            <ac:spMk id="68" creationId="{BC143064-030A-5758-01F7-414B0A925DAA}"/>
          </ac:spMkLst>
        </pc:spChg>
        <pc:spChg chg="mod">
          <ac:chgData name="Cannell, Michael B" userId="df291291-9ac9-42c2-a976-062f6e2ad9da" providerId="ADAL" clId="{07A05B4B-1BC8-9949-BF87-1A4FA10F069C}" dt="2022-09-26T20:43:07.573" v="83" actId="2711"/>
          <ac:spMkLst>
            <pc:docMk/>
            <pc:sldMk cId="1302782352" sldId="587"/>
            <ac:spMk id="69" creationId="{084ABC70-DD5A-79FA-44C2-DEF5958164F3}"/>
          </ac:spMkLst>
        </pc:spChg>
        <pc:spChg chg="mod">
          <ac:chgData name="Cannell, Michael B" userId="df291291-9ac9-42c2-a976-062f6e2ad9da" providerId="ADAL" clId="{07A05B4B-1BC8-9949-BF87-1A4FA10F069C}" dt="2022-09-26T20:43:07.573" v="83" actId="2711"/>
          <ac:spMkLst>
            <pc:docMk/>
            <pc:sldMk cId="1302782352" sldId="587"/>
            <ac:spMk id="70" creationId="{058937A6-BEF9-9657-BCAE-C6876A94FD7E}"/>
          </ac:spMkLst>
        </pc:spChg>
        <pc:spChg chg="mod">
          <ac:chgData name="Cannell, Michael B" userId="df291291-9ac9-42c2-a976-062f6e2ad9da" providerId="ADAL" clId="{07A05B4B-1BC8-9949-BF87-1A4FA10F069C}" dt="2022-09-26T20:43:07.573" v="83" actId="2711"/>
          <ac:spMkLst>
            <pc:docMk/>
            <pc:sldMk cId="1302782352" sldId="587"/>
            <ac:spMk id="71" creationId="{712B08F5-4CDC-9102-9ABB-8B2EC595FC06}"/>
          </ac:spMkLst>
        </pc:spChg>
        <pc:spChg chg="mod">
          <ac:chgData name="Cannell, Michael B" userId="df291291-9ac9-42c2-a976-062f6e2ad9da" providerId="ADAL" clId="{07A05B4B-1BC8-9949-BF87-1A4FA10F069C}" dt="2022-09-26T20:43:07.573" v="83" actId="2711"/>
          <ac:spMkLst>
            <pc:docMk/>
            <pc:sldMk cId="1302782352" sldId="587"/>
            <ac:spMk id="72" creationId="{CDBE0743-036C-71CE-69A2-3DF3477AB2BA}"/>
          </ac:spMkLst>
        </pc:spChg>
        <pc:spChg chg="mod">
          <ac:chgData name="Cannell, Michael B" userId="df291291-9ac9-42c2-a976-062f6e2ad9da" providerId="ADAL" clId="{07A05B4B-1BC8-9949-BF87-1A4FA10F069C}" dt="2022-09-26T20:43:07.573" v="83" actId="2711"/>
          <ac:spMkLst>
            <pc:docMk/>
            <pc:sldMk cId="1302782352" sldId="587"/>
            <ac:spMk id="73" creationId="{AAF30CC0-0888-C684-B92A-4AB71453D291}"/>
          </ac:spMkLst>
        </pc:spChg>
        <pc:spChg chg="mod">
          <ac:chgData name="Cannell, Michael B" userId="df291291-9ac9-42c2-a976-062f6e2ad9da" providerId="ADAL" clId="{07A05B4B-1BC8-9949-BF87-1A4FA10F069C}" dt="2022-09-26T20:43:07.573" v="83" actId="2711"/>
          <ac:spMkLst>
            <pc:docMk/>
            <pc:sldMk cId="1302782352" sldId="587"/>
            <ac:spMk id="74" creationId="{DEAC1337-6E2F-C6B2-769B-3814829DB49F}"/>
          </ac:spMkLst>
        </pc:spChg>
        <pc:spChg chg="mod">
          <ac:chgData name="Cannell, Michael B" userId="df291291-9ac9-42c2-a976-062f6e2ad9da" providerId="ADAL" clId="{07A05B4B-1BC8-9949-BF87-1A4FA10F069C}" dt="2022-09-26T20:43:07.573" v="83" actId="2711"/>
          <ac:spMkLst>
            <pc:docMk/>
            <pc:sldMk cId="1302782352" sldId="587"/>
            <ac:spMk id="75" creationId="{8BA73DEF-A375-FAA5-F7C8-8577E6321686}"/>
          </ac:spMkLst>
        </pc:spChg>
        <pc:spChg chg="mod">
          <ac:chgData name="Cannell, Michael B" userId="df291291-9ac9-42c2-a976-062f6e2ad9da" providerId="ADAL" clId="{07A05B4B-1BC8-9949-BF87-1A4FA10F069C}" dt="2022-09-26T20:43:07.573" v="83" actId="2711"/>
          <ac:spMkLst>
            <pc:docMk/>
            <pc:sldMk cId="1302782352" sldId="587"/>
            <ac:spMk id="76" creationId="{81F491D7-77F7-16AA-762C-28253A6A08BC}"/>
          </ac:spMkLst>
        </pc:spChg>
      </pc:sldChg>
      <pc:sldChg chg="modSp mod">
        <pc:chgData name="Cannell, Michael B" userId="df291291-9ac9-42c2-a976-062f6e2ad9da" providerId="ADAL" clId="{07A05B4B-1BC8-9949-BF87-1A4FA10F069C}" dt="2022-09-26T20:43:17.408" v="85" actId="2711"/>
        <pc:sldMkLst>
          <pc:docMk/>
          <pc:sldMk cId="1594212849" sldId="588"/>
        </pc:sldMkLst>
        <pc:spChg chg="mod">
          <ac:chgData name="Cannell, Michael B" userId="df291291-9ac9-42c2-a976-062f6e2ad9da" providerId="ADAL" clId="{07A05B4B-1BC8-9949-BF87-1A4FA10F069C}" dt="2022-09-26T20:43:17.408" v="85" actId="2711"/>
          <ac:spMkLst>
            <pc:docMk/>
            <pc:sldMk cId="1594212849" sldId="588"/>
            <ac:spMk id="2" creationId="{7C13D61E-64F2-658D-0F05-A75ABBC9521C}"/>
          </ac:spMkLst>
        </pc:spChg>
        <pc:spChg chg="mod">
          <ac:chgData name="Cannell, Michael B" userId="df291291-9ac9-42c2-a976-062f6e2ad9da" providerId="ADAL" clId="{07A05B4B-1BC8-9949-BF87-1A4FA10F069C}" dt="2022-09-26T20:43:17.408" v="85" actId="2711"/>
          <ac:spMkLst>
            <pc:docMk/>
            <pc:sldMk cId="1594212849" sldId="588"/>
            <ac:spMk id="6" creationId="{08ED6963-ACF2-E4F4-C190-A9A76A3FD392}"/>
          </ac:spMkLst>
        </pc:spChg>
        <pc:spChg chg="mod">
          <ac:chgData name="Cannell, Michael B" userId="df291291-9ac9-42c2-a976-062f6e2ad9da" providerId="ADAL" clId="{07A05B4B-1BC8-9949-BF87-1A4FA10F069C}" dt="2022-09-26T20:43:17.408" v="85" actId="2711"/>
          <ac:spMkLst>
            <pc:docMk/>
            <pc:sldMk cId="1594212849" sldId="588"/>
            <ac:spMk id="7" creationId="{B04B5FAD-FDD9-30CC-5D1C-BEB61A2A39A8}"/>
          </ac:spMkLst>
        </pc:spChg>
        <pc:spChg chg="mod">
          <ac:chgData name="Cannell, Michael B" userId="df291291-9ac9-42c2-a976-062f6e2ad9da" providerId="ADAL" clId="{07A05B4B-1BC8-9949-BF87-1A4FA10F069C}" dt="2022-09-26T20:43:17.408" v="85" actId="2711"/>
          <ac:spMkLst>
            <pc:docMk/>
            <pc:sldMk cId="1594212849" sldId="588"/>
            <ac:spMk id="8" creationId="{F0AEC61A-366E-C316-9549-B424FE97DC81}"/>
          </ac:spMkLst>
        </pc:spChg>
        <pc:spChg chg="mod">
          <ac:chgData name="Cannell, Michael B" userId="df291291-9ac9-42c2-a976-062f6e2ad9da" providerId="ADAL" clId="{07A05B4B-1BC8-9949-BF87-1A4FA10F069C}" dt="2022-09-26T20:43:17.408" v="85" actId="2711"/>
          <ac:spMkLst>
            <pc:docMk/>
            <pc:sldMk cId="1594212849" sldId="588"/>
            <ac:spMk id="9" creationId="{517F9297-7465-7172-5EF7-63AA614E2D8B}"/>
          </ac:spMkLst>
        </pc:spChg>
        <pc:spChg chg="mod">
          <ac:chgData name="Cannell, Michael B" userId="df291291-9ac9-42c2-a976-062f6e2ad9da" providerId="ADAL" clId="{07A05B4B-1BC8-9949-BF87-1A4FA10F069C}" dt="2022-09-26T20:43:17.408" v="85" actId="2711"/>
          <ac:spMkLst>
            <pc:docMk/>
            <pc:sldMk cId="1594212849" sldId="588"/>
            <ac:spMk id="10" creationId="{D0C6B1AB-7AA9-2045-4671-D9A6C79C37D4}"/>
          </ac:spMkLst>
        </pc:spChg>
        <pc:spChg chg="mod">
          <ac:chgData name="Cannell, Michael B" userId="df291291-9ac9-42c2-a976-062f6e2ad9da" providerId="ADAL" clId="{07A05B4B-1BC8-9949-BF87-1A4FA10F069C}" dt="2022-09-26T20:43:17.408" v="85" actId="2711"/>
          <ac:spMkLst>
            <pc:docMk/>
            <pc:sldMk cId="1594212849" sldId="588"/>
            <ac:spMk id="11" creationId="{DEABC989-14C6-9547-3725-5DC237AA82AD}"/>
          </ac:spMkLst>
        </pc:spChg>
        <pc:spChg chg="mod">
          <ac:chgData name="Cannell, Michael B" userId="df291291-9ac9-42c2-a976-062f6e2ad9da" providerId="ADAL" clId="{07A05B4B-1BC8-9949-BF87-1A4FA10F069C}" dt="2022-09-26T20:43:17.408" v="85" actId="2711"/>
          <ac:spMkLst>
            <pc:docMk/>
            <pc:sldMk cId="1594212849" sldId="588"/>
            <ac:spMk id="12" creationId="{C02CA5BF-AC1B-4CF6-8442-4D7861D88235}"/>
          </ac:spMkLst>
        </pc:spChg>
        <pc:spChg chg="mod">
          <ac:chgData name="Cannell, Michael B" userId="df291291-9ac9-42c2-a976-062f6e2ad9da" providerId="ADAL" clId="{07A05B4B-1BC8-9949-BF87-1A4FA10F069C}" dt="2022-09-26T20:43:17.408" v="85" actId="2711"/>
          <ac:spMkLst>
            <pc:docMk/>
            <pc:sldMk cId="1594212849" sldId="588"/>
            <ac:spMk id="13" creationId="{AEC6ACAF-E8A7-5686-414D-C3BE22DDB7C0}"/>
          </ac:spMkLst>
        </pc:spChg>
        <pc:spChg chg="mod">
          <ac:chgData name="Cannell, Michael B" userId="df291291-9ac9-42c2-a976-062f6e2ad9da" providerId="ADAL" clId="{07A05B4B-1BC8-9949-BF87-1A4FA10F069C}" dt="2022-09-26T20:43:17.408" v="85" actId="2711"/>
          <ac:spMkLst>
            <pc:docMk/>
            <pc:sldMk cId="1594212849" sldId="588"/>
            <ac:spMk id="14" creationId="{EA7C0330-C6B4-8A45-BE0C-93359C2653DB}"/>
          </ac:spMkLst>
        </pc:spChg>
        <pc:spChg chg="mod">
          <ac:chgData name="Cannell, Michael B" userId="df291291-9ac9-42c2-a976-062f6e2ad9da" providerId="ADAL" clId="{07A05B4B-1BC8-9949-BF87-1A4FA10F069C}" dt="2022-09-26T20:43:17.408" v="85" actId="2711"/>
          <ac:spMkLst>
            <pc:docMk/>
            <pc:sldMk cId="1594212849" sldId="588"/>
            <ac:spMk id="15" creationId="{804EB03E-CA73-4345-44C6-1E7C086D48A8}"/>
          </ac:spMkLst>
        </pc:spChg>
        <pc:spChg chg="mod">
          <ac:chgData name="Cannell, Michael B" userId="df291291-9ac9-42c2-a976-062f6e2ad9da" providerId="ADAL" clId="{07A05B4B-1BC8-9949-BF87-1A4FA10F069C}" dt="2022-09-26T20:43:17.408" v="85" actId="2711"/>
          <ac:spMkLst>
            <pc:docMk/>
            <pc:sldMk cId="1594212849" sldId="588"/>
            <ac:spMk id="16" creationId="{14F4193B-3918-73F0-2A11-A2A29D3904E9}"/>
          </ac:spMkLst>
        </pc:spChg>
        <pc:spChg chg="mod">
          <ac:chgData name="Cannell, Michael B" userId="df291291-9ac9-42c2-a976-062f6e2ad9da" providerId="ADAL" clId="{07A05B4B-1BC8-9949-BF87-1A4FA10F069C}" dt="2022-09-26T20:43:17.408" v="85" actId="2711"/>
          <ac:spMkLst>
            <pc:docMk/>
            <pc:sldMk cId="1594212849" sldId="588"/>
            <ac:spMk id="17" creationId="{B2D47199-83EF-9593-27D6-064691A6AFCF}"/>
          </ac:spMkLst>
        </pc:spChg>
        <pc:spChg chg="mod">
          <ac:chgData name="Cannell, Michael B" userId="df291291-9ac9-42c2-a976-062f6e2ad9da" providerId="ADAL" clId="{07A05B4B-1BC8-9949-BF87-1A4FA10F069C}" dt="2022-09-26T20:43:17.408" v="85" actId="2711"/>
          <ac:spMkLst>
            <pc:docMk/>
            <pc:sldMk cId="1594212849" sldId="588"/>
            <ac:spMk id="18" creationId="{11F25F93-EA48-5974-754C-E12002F65609}"/>
          </ac:spMkLst>
        </pc:spChg>
        <pc:spChg chg="mod">
          <ac:chgData name="Cannell, Michael B" userId="df291291-9ac9-42c2-a976-062f6e2ad9da" providerId="ADAL" clId="{07A05B4B-1BC8-9949-BF87-1A4FA10F069C}" dt="2022-09-26T20:43:17.408" v="85" actId="2711"/>
          <ac:spMkLst>
            <pc:docMk/>
            <pc:sldMk cId="1594212849" sldId="588"/>
            <ac:spMk id="19" creationId="{ADF91237-6A30-0E34-A97F-E1F8E6C3E1A0}"/>
          </ac:spMkLst>
        </pc:spChg>
        <pc:spChg chg="mod">
          <ac:chgData name="Cannell, Michael B" userId="df291291-9ac9-42c2-a976-062f6e2ad9da" providerId="ADAL" clId="{07A05B4B-1BC8-9949-BF87-1A4FA10F069C}" dt="2022-09-26T20:43:17.408" v="85" actId="2711"/>
          <ac:spMkLst>
            <pc:docMk/>
            <pc:sldMk cId="1594212849" sldId="588"/>
            <ac:spMk id="21" creationId="{E384B5B2-1A3E-7D8A-10E1-884B7EC2E595}"/>
          </ac:spMkLst>
        </pc:spChg>
        <pc:spChg chg="mod">
          <ac:chgData name="Cannell, Michael B" userId="df291291-9ac9-42c2-a976-062f6e2ad9da" providerId="ADAL" clId="{07A05B4B-1BC8-9949-BF87-1A4FA10F069C}" dt="2022-09-26T20:43:17.408" v="85" actId="2711"/>
          <ac:spMkLst>
            <pc:docMk/>
            <pc:sldMk cId="1594212849" sldId="588"/>
            <ac:spMk id="26" creationId="{BF27ED52-9A25-D3A6-45C3-552B4940D445}"/>
          </ac:spMkLst>
        </pc:spChg>
        <pc:spChg chg="mod">
          <ac:chgData name="Cannell, Michael B" userId="df291291-9ac9-42c2-a976-062f6e2ad9da" providerId="ADAL" clId="{07A05B4B-1BC8-9949-BF87-1A4FA10F069C}" dt="2022-09-26T20:43:17.408" v="85" actId="2711"/>
          <ac:spMkLst>
            <pc:docMk/>
            <pc:sldMk cId="1594212849" sldId="588"/>
            <ac:spMk id="27" creationId="{C91808F8-EE04-FFE4-6E7F-A8D39D5BD59A}"/>
          </ac:spMkLst>
        </pc:spChg>
        <pc:spChg chg="mod">
          <ac:chgData name="Cannell, Michael B" userId="df291291-9ac9-42c2-a976-062f6e2ad9da" providerId="ADAL" clId="{07A05B4B-1BC8-9949-BF87-1A4FA10F069C}" dt="2022-09-26T20:43:17.408" v="85" actId="2711"/>
          <ac:spMkLst>
            <pc:docMk/>
            <pc:sldMk cId="1594212849" sldId="588"/>
            <ac:spMk id="28" creationId="{B8708EE1-C8A1-F4A8-55E1-2E835B5A78B9}"/>
          </ac:spMkLst>
        </pc:spChg>
        <pc:spChg chg="mod">
          <ac:chgData name="Cannell, Michael B" userId="df291291-9ac9-42c2-a976-062f6e2ad9da" providerId="ADAL" clId="{07A05B4B-1BC8-9949-BF87-1A4FA10F069C}" dt="2022-09-26T20:43:17.408" v="85" actId="2711"/>
          <ac:spMkLst>
            <pc:docMk/>
            <pc:sldMk cId="1594212849" sldId="588"/>
            <ac:spMk id="29" creationId="{2C16D63B-010B-95D6-DCA2-C9A4993A3E8A}"/>
          </ac:spMkLst>
        </pc:spChg>
        <pc:spChg chg="mod">
          <ac:chgData name="Cannell, Michael B" userId="df291291-9ac9-42c2-a976-062f6e2ad9da" providerId="ADAL" clId="{07A05B4B-1BC8-9949-BF87-1A4FA10F069C}" dt="2022-09-26T20:43:17.408" v="85" actId="2711"/>
          <ac:spMkLst>
            <pc:docMk/>
            <pc:sldMk cId="1594212849" sldId="588"/>
            <ac:spMk id="30" creationId="{D08B097A-CB4A-AA80-479D-27659684144B}"/>
          </ac:spMkLst>
        </pc:spChg>
        <pc:spChg chg="mod">
          <ac:chgData name="Cannell, Michael B" userId="df291291-9ac9-42c2-a976-062f6e2ad9da" providerId="ADAL" clId="{07A05B4B-1BC8-9949-BF87-1A4FA10F069C}" dt="2022-09-26T20:43:17.408" v="85" actId="2711"/>
          <ac:spMkLst>
            <pc:docMk/>
            <pc:sldMk cId="1594212849" sldId="588"/>
            <ac:spMk id="31" creationId="{FC319884-62C4-3E32-D32F-E597C8C4F35B}"/>
          </ac:spMkLst>
        </pc:spChg>
        <pc:spChg chg="mod">
          <ac:chgData name="Cannell, Michael B" userId="df291291-9ac9-42c2-a976-062f6e2ad9da" providerId="ADAL" clId="{07A05B4B-1BC8-9949-BF87-1A4FA10F069C}" dt="2022-09-26T20:43:17.408" v="85" actId="2711"/>
          <ac:spMkLst>
            <pc:docMk/>
            <pc:sldMk cId="1594212849" sldId="588"/>
            <ac:spMk id="32" creationId="{3AEEB17A-EA26-2B7E-8298-168694DA7C7E}"/>
          </ac:spMkLst>
        </pc:spChg>
        <pc:spChg chg="mod">
          <ac:chgData name="Cannell, Michael B" userId="df291291-9ac9-42c2-a976-062f6e2ad9da" providerId="ADAL" clId="{07A05B4B-1BC8-9949-BF87-1A4FA10F069C}" dt="2022-09-26T20:43:17.408" v="85" actId="2711"/>
          <ac:spMkLst>
            <pc:docMk/>
            <pc:sldMk cId="1594212849" sldId="588"/>
            <ac:spMk id="33" creationId="{ED5AB667-3326-1893-78C8-1DCDA38288D8}"/>
          </ac:spMkLst>
        </pc:spChg>
        <pc:spChg chg="mod">
          <ac:chgData name="Cannell, Michael B" userId="df291291-9ac9-42c2-a976-062f6e2ad9da" providerId="ADAL" clId="{07A05B4B-1BC8-9949-BF87-1A4FA10F069C}" dt="2022-09-26T20:43:17.408" v="85" actId="2711"/>
          <ac:spMkLst>
            <pc:docMk/>
            <pc:sldMk cId="1594212849" sldId="588"/>
            <ac:spMk id="34" creationId="{60AE0DF0-9E34-7525-1A42-B648501C83AC}"/>
          </ac:spMkLst>
        </pc:spChg>
        <pc:spChg chg="mod">
          <ac:chgData name="Cannell, Michael B" userId="df291291-9ac9-42c2-a976-062f6e2ad9da" providerId="ADAL" clId="{07A05B4B-1BC8-9949-BF87-1A4FA10F069C}" dt="2022-09-26T20:43:17.408" v="85" actId="2711"/>
          <ac:spMkLst>
            <pc:docMk/>
            <pc:sldMk cId="1594212849" sldId="588"/>
            <ac:spMk id="35" creationId="{B12BC8C2-1C6D-B831-0ABD-B0078B4EBE09}"/>
          </ac:spMkLst>
        </pc:spChg>
        <pc:spChg chg="mod">
          <ac:chgData name="Cannell, Michael B" userId="df291291-9ac9-42c2-a976-062f6e2ad9da" providerId="ADAL" clId="{07A05B4B-1BC8-9949-BF87-1A4FA10F069C}" dt="2022-09-26T20:43:17.408" v="85" actId="2711"/>
          <ac:spMkLst>
            <pc:docMk/>
            <pc:sldMk cId="1594212849" sldId="588"/>
            <ac:spMk id="36" creationId="{7BA05683-EA0B-9D8B-B729-70B80BEE0254}"/>
          </ac:spMkLst>
        </pc:spChg>
        <pc:spChg chg="mod">
          <ac:chgData name="Cannell, Michael B" userId="df291291-9ac9-42c2-a976-062f6e2ad9da" providerId="ADAL" clId="{07A05B4B-1BC8-9949-BF87-1A4FA10F069C}" dt="2022-09-26T20:43:17.408" v="85" actId="2711"/>
          <ac:spMkLst>
            <pc:docMk/>
            <pc:sldMk cId="1594212849" sldId="588"/>
            <ac:spMk id="37" creationId="{91C2B41C-74F7-85BB-5554-391356F50BC2}"/>
          </ac:spMkLst>
        </pc:spChg>
        <pc:spChg chg="mod">
          <ac:chgData name="Cannell, Michael B" userId="df291291-9ac9-42c2-a976-062f6e2ad9da" providerId="ADAL" clId="{07A05B4B-1BC8-9949-BF87-1A4FA10F069C}" dt="2022-09-26T20:43:17.408" v="85" actId="2711"/>
          <ac:spMkLst>
            <pc:docMk/>
            <pc:sldMk cId="1594212849" sldId="588"/>
            <ac:spMk id="38" creationId="{EE341FB7-B5A4-0ED6-C658-C26BD2FE929F}"/>
          </ac:spMkLst>
        </pc:spChg>
        <pc:spChg chg="mod">
          <ac:chgData name="Cannell, Michael B" userId="df291291-9ac9-42c2-a976-062f6e2ad9da" providerId="ADAL" clId="{07A05B4B-1BC8-9949-BF87-1A4FA10F069C}" dt="2022-09-26T20:43:17.408" v="85" actId="2711"/>
          <ac:spMkLst>
            <pc:docMk/>
            <pc:sldMk cId="1594212849" sldId="588"/>
            <ac:spMk id="39" creationId="{81CC3AB7-64D9-975B-3ED2-0D38EFE95AB7}"/>
          </ac:spMkLst>
        </pc:spChg>
        <pc:spChg chg="mod">
          <ac:chgData name="Cannell, Michael B" userId="df291291-9ac9-42c2-a976-062f6e2ad9da" providerId="ADAL" clId="{07A05B4B-1BC8-9949-BF87-1A4FA10F069C}" dt="2022-09-26T20:43:17.408" v="85" actId="2711"/>
          <ac:spMkLst>
            <pc:docMk/>
            <pc:sldMk cId="1594212849" sldId="588"/>
            <ac:spMk id="40" creationId="{F72BCF1A-3044-F2F6-C34D-8F5E9F456340}"/>
          </ac:spMkLst>
        </pc:spChg>
        <pc:spChg chg="mod">
          <ac:chgData name="Cannell, Michael B" userId="df291291-9ac9-42c2-a976-062f6e2ad9da" providerId="ADAL" clId="{07A05B4B-1BC8-9949-BF87-1A4FA10F069C}" dt="2022-09-26T20:43:17.408" v="85" actId="2711"/>
          <ac:spMkLst>
            <pc:docMk/>
            <pc:sldMk cId="1594212849" sldId="588"/>
            <ac:spMk id="41" creationId="{40C8F828-8839-9210-5ACE-75F42A69EAF9}"/>
          </ac:spMkLst>
        </pc:spChg>
        <pc:spChg chg="mod">
          <ac:chgData name="Cannell, Michael B" userId="df291291-9ac9-42c2-a976-062f6e2ad9da" providerId="ADAL" clId="{07A05B4B-1BC8-9949-BF87-1A4FA10F069C}" dt="2022-09-26T20:43:17.408" v="85" actId="2711"/>
          <ac:spMkLst>
            <pc:docMk/>
            <pc:sldMk cId="1594212849" sldId="588"/>
            <ac:spMk id="43" creationId="{98AC0AE0-D887-01C3-D7A1-BC3448CB969B}"/>
          </ac:spMkLst>
        </pc:spChg>
        <pc:spChg chg="mod">
          <ac:chgData name="Cannell, Michael B" userId="df291291-9ac9-42c2-a976-062f6e2ad9da" providerId="ADAL" clId="{07A05B4B-1BC8-9949-BF87-1A4FA10F069C}" dt="2022-09-26T20:43:17.408" v="85" actId="2711"/>
          <ac:spMkLst>
            <pc:docMk/>
            <pc:sldMk cId="1594212849" sldId="588"/>
            <ac:spMk id="44" creationId="{CCD88229-3730-0923-F2C9-E62CEA1E2DDC}"/>
          </ac:spMkLst>
        </pc:spChg>
        <pc:spChg chg="mod">
          <ac:chgData name="Cannell, Michael B" userId="df291291-9ac9-42c2-a976-062f6e2ad9da" providerId="ADAL" clId="{07A05B4B-1BC8-9949-BF87-1A4FA10F069C}" dt="2022-09-26T20:43:17.408" v="85" actId="2711"/>
          <ac:spMkLst>
            <pc:docMk/>
            <pc:sldMk cId="1594212849" sldId="588"/>
            <ac:spMk id="45" creationId="{81CFC1D7-D989-107D-7F13-193F283AD0C6}"/>
          </ac:spMkLst>
        </pc:spChg>
        <pc:spChg chg="mod">
          <ac:chgData name="Cannell, Michael B" userId="df291291-9ac9-42c2-a976-062f6e2ad9da" providerId="ADAL" clId="{07A05B4B-1BC8-9949-BF87-1A4FA10F069C}" dt="2022-09-26T20:43:17.408" v="85" actId="2711"/>
          <ac:spMkLst>
            <pc:docMk/>
            <pc:sldMk cId="1594212849" sldId="588"/>
            <ac:spMk id="46" creationId="{9A3A86B6-2674-4D22-35B8-8EEE65D2E60F}"/>
          </ac:spMkLst>
        </pc:spChg>
        <pc:spChg chg="mod">
          <ac:chgData name="Cannell, Michael B" userId="df291291-9ac9-42c2-a976-062f6e2ad9da" providerId="ADAL" clId="{07A05B4B-1BC8-9949-BF87-1A4FA10F069C}" dt="2022-09-26T20:43:17.408" v="85" actId="2711"/>
          <ac:spMkLst>
            <pc:docMk/>
            <pc:sldMk cId="1594212849" sldId="588"/>
            <ac:spMk id="47" creationId="{8D9E7369-8E18-E4A5-3F82-93CEF06BAB46}"/>
          </ac:spMkLst>
        </pc:spChg>
        <pc:spChg chg="mod">
          <ac:chgData name="Cannell, Michael B" userId="df291291-9ac9-42c2-a976-062f6e2ad9da" providerId="ADAL" clId="{07A05B4B-1BC8-9949-BF87-1A4FA10F069C}" dt="2022-09-26T20:43:17.408" v="85" actId="2711"/>
          <ac:spMkLst>
            <pc:docMk/>
            <pc:sldMk cId="1594212849" sldId="588"/>
            <ac:spMk id="48" creationId="{A189A63D-9D86-9227-80D4-94660D0C3598}"/>
          </ac:spMkLst>
        </pc:spChg>
        <pc:spChg chg="mod">
          <ac:chgData name="Cannell, Michael B" userId="df291291-9ac9-42c2-a976-062f6e2ad9da" providerId="ADAL" clId="{07A05B4B-1BC8-9949-BF87-1A4FA10F069C}" dt="2022-09-26T20:43:17.408" v="85" actId="2711"/>
          <ac:spMkLst>
            <pc:docMk/>
            <pc:sldMk cId="1594212849" sldId="588"/>
            <ac:spMk id="51" creationId="{80F2FBDA-A94C-008F-1CAA-EB4CF4B400BD}"/>
          </ac:spMkLst>
        </pc:spChg>
        <pc:spChg chg="mod">
          <ac:chgData name="Cannell, Michael B" userId="df291291-9ac9-42c2-a976-062f6e2ad9da" providerId="ADAL" clId="{07A05B4B-1BC8-9949-BF87-1A4FA10F069C}" dt="2022-09-26T20:43:17.408" v="85" actId="2711"/>
          <ac:spMkLst>
            <pc:docMk/>
            <pc:sldMk cId="1594212849" sldId="588"/>
            <ac:spMk id="52" creationId="{A7963FE0-F39E-58BF-3E2B-2A7D0CD0F84A}"/>
          </ac:spMkLst>
        </pc:spChg>
        <pc:spChg chg="mod">
          <ac:chgData name="Cannell, Michael B" userId="df291291-9ac9-42c2-a976-062f6e2ad9da" providerId="ADAL" clId="{07A05B4B-1BC8-9949-BF87-1A4FA10F069C}" dt="2022-09-26T20:43:17.408" v="85" actId="2711"/>
          <ac:spMkLst>
            <pc:docMk/>
            <pc:sldMk cId="1594212849" sldId="588"/>
            <ac:spMk id="53" creationId="{8C720B98-2720-7E09-78D9-A00086177E5C}"/>
          </ac:spMkLst>
        </pc:spChg>
        <pc:spChg chg="mod">
          <ac:chgData name="Cannell, Michael B" userId="df291291-9ac9-42c2-a976-062f6e2ad9da" providerId="ADAL" clId="{07A05B4B-1BC8-9949-BF87-1A4FA10F069C}" dt="2022-09-26T20:43:17.408" v="85" actId="2711"/>
          <ac:spMkLst>
            <pc:docMk/>
            <pc:sldMk cId="1594212849" sldId="588"/>
            <ac:spMk id="54" creationId="{96E5F69D-74E7-9F29-6D68-99891B2FF925}"/>
          </ac:spMkLst>
        </pc:spChg>
        <pc:spChg chg="mod">
          <ac:chgData name="Cannell, Michael B" userId="df291291-9ac9-42c2-a976-062f6e2ad9da" providerId="ADAL" clId="{07A05B4B-1BC8-9949-BF87-1A4FA10F069C}" dt="2022-09-26T20:43:17.408" v="85" actId="2711"/>
          <ac:spMkLst>
            <pc:docMk/>
            <pc:sldMk cId="1594212849" sldId="588"/>
            <ac:spMk id="55" creationId="{E8C6E50A-2044-AC0D-4EC6-2CC787B702F2}"/>
          </ac:spMkLst>
        </pc:spChg>
        <pc:spChg chg="mod">
          <ac:chgData name="Cannell, Michael B" userId="df291291-9ac9-42c2-a976-062f6e2ad9da" providerId="ADAL" clId="{07A05B4B-1BC8-9949-BF87-1A4FA10F069C}" dt="2022-09-26T20:43:17.408" v="85" actId="2711"/>
          <ac:spMkLst>
            <pc:docMk/>
            <pc:sldMk cId="1594212849" sldId="588"/>
            <ac:spMk id="56" creationId="{14D74131-D786-443D-8011-249168384020}"/>
          </ac:spMkLst>
        </pc:spChg>
        <pc:spChg chg="mod">
          <ac:chgData name="Cannell, Michael B" userId="df291291-9ac9-42c2-a976-062f6e2ad9da" providerId="ADAL" clId="{07A05B4B-1BC8-9949-BF87-1A4FA10F069C}" dt="2022-09-26T20:43:17.408" v="85" actId="2711"/>
          <ac:spMkLst>
            <pc:docMk/>
            <pc:sldMk cId="1594212849" sldId="588"/>
            <ac:spMk id="57" creationId="{8486E7F1-B4FA-A276-CB40-5B6B41BAC066}"/>
          </ac:spMkLst>
        </pc:spChg>
        <pc:spChg chg="mod">
          <ac:chgData name="Cannell, Michael B" userId="df291291-9ac9-42c2-a976-062f6e2ad9da" providerId="ADAL" clId="{07A05B4B-1BC8-9949-BF87-1A4FA10F069C}" dt="2022-09-26T20:43:17.408" v="85" actId="2711"/>
          <ac:spMkLst>
            <pc:docMk/>
            <pc:sldMk cId="1594212849" sldId="588"/>
            <ac:spMk id="58" creationId="{355CBAE9-45D1-ED83-12BE-85F0DAAEDA7E}"/>
          </ac:spMkLst>
        </pc:spChg>
        <pc:spChg chg="mod">
          <ac:chgData name="Cannell, Michael B" userId="df291291-9ac9-42c2-a976-062f6e2ad9da" providerId="ADAL" clId="{07A05B4B-1BC8-9949-BF87-1A4FA10F069C}" dt="2022-09-26T20:43:17.408" v="85" actId="2711"/>
          <ac:spMkLst>
            <pc:docMk/>
            <pc:sldMk cId="1594212849" sldId="588"/>
            <ac:spMk id="59" creationId="{692E852E-8388-FD0A-3F45-86C67FAE9DCB}"/>
          </ac:spMkLst>
        </pc:spChg>
        <pc:spChg chg="mod">
          <ac:chgData name="Cannell, Michael B" userId="df291291-9ac9-42c2-a976-062f6e2ad9da" providerId="ADAL" clId="{07A05B4B-1BC8-9949-BF87-1A4FA10F069C}" dt="2022-09-26T20:43:17.408" v="85" actId="2711"/>
          <ac:spMkLst>
            <pc:docMk/>
            <pc:sldMk cId="1594212849" sldId="588"/>
            <ac:spMk id="60" creationId="{08656AE9-15D2-EFDF-79DE-C9E1B4C1D69A}"/>
          </ac:spMkLst>
        </pc:spChg>
        <pc:spChg chg="mod">
          <ac:chgData name="Cannell, Michael B" userId="df291291-9ac9-42c2-a976-062f6e2ad9da" providerId="ADAL" clId="{07A05B4B-1BC8-9949-BF87-1A4FA10F069C}" dt="2022-09-26T20:43:17.408" v="85" actId="2711"/>
          <ac:spMkLst>
            <pc:docMk/>
            <pc:sldMk cId="1594212849" sldId="588"/>
            <ac:spMk id="61" creationId="{88C08AD2-2B10-1199-BE1D-67EEBC81228B}"/>
          </ac:spMkLst>
        </pc:spChg>
        <pc:spChg chg="mod">
          <ac:chgData name="Cannell, Michael B" userId="df291291-9ac9-42c2-a976-062f6e2ad9da" providerId="ADAL" clId="{07A05B4B-1BC8-9949-BF87-1A4FA10F069C}" dt="2022-09-26T20:43:17.408" v="85" actId="2711"/>
          <ac:spMkLst>
            <pc:docMk/>
            <pc:sldMk cId="1594212849" sldId="588"/>
            <ac:spMk id="62" creationId="{4CDD4CAA-7354-9E6F-8B0B-08C0E5E86E33}"/>
          </ac:spMkLst>
        </pc:spChg>
        <pc:spChg chg="mod">
          <ac:chgData name="Cannell, Michael B" userId="df291291-9ac9-42c2-a976-062f6e2ad9da" providerId="ADAL" clId="{07A05B4B-1BC8-9949-BF87-1A4FA10F069C}" dt="2022-09-26T20:43:17.408" v="85" actId="2711"/>
          <ac:spMkLst>
            <pc:docMk/>
            <pc:sldMk cId="1594212849" sldId="588"/>
            <ac:spMk id="63" creationId="{C4DE3C8E-1472-C318-B0AD-74444F214182}"/>
          </ac:spMkLst>
        </pc:spChg>
        <pc:spChg chg="mod">
          <ac:chgData name="Cannell, Michael B" userId="df291291-9ac9-42c2-a976-062f6e2ad9da" providerId="ADAL" clId="{07A05B4B-1BC8-9949-BF87-1A4FA10F069C}" dt="2022-09-26T20:43:17.408" v="85" actId="2711"/>
          <ac:spMkLst>
            <pc:docMk/>
            <pc:sldMk cId="1594212849" sldId="588"/>
            <ac:spMk id="64" creationId="{B54BF5EF-3CED-EC34-A72E-64CB069809F3}"/>
          </ac:spMkLst>
        </pc:spChg>
        <pc:spChg chg="mod">
          <ac:chgData name="Cannell, Michael B" userId="df291291-9ac9-42c2-a976-062f6e2ad9da" providerId="ADAL" clId="{07A05B4B-1BC8-9949-BF87-1A4FA10F069C}" dt="2022-09-26T20:43:17.408" v="85" actId="2711"/>
          <ac:spMkLst>
            <pc:docMk/>
            <pc:sldMk cId="1594212849" sldId="588"/>
            <ac:spMk id="65" creationId="{80A40FEB-CFB7-B152-B23A-5D6B23F5672E}"/>
          </ac:spMkLst>
        </pc:spChg>
        <pc:spChg chg="mod">
          <ac:chgData name="Cannell, Michael B" userId="df291291-9ac9-42c2-a976-062f6e2ad9da" providerId="ADAL" clId="{07A05B4B-1BC8-9949-BF87-1A4FA10F069C}" dt="2022-09-26T20:43:17.408" v="85" actId="2711"/>
          <ac:spMkLst>
            <pc:docMk/>
            <pc:sldMk cId="1594212849" sldId="588"/>
            <ac:spMk id="66" creationId="{38090D8C-08CE-564B-B90A-4B6CB580A91D}"/>
          </ac:spMkLst>
        </pc:spChg>
        <pc:spChg chg="mod">
          <ac:chgData name="Cannell, Michael B" userId="df291291-9ac9-42c2-a976-062f6e2ad9da" providerId="ADAL" clId="{07A05B4B-1BC8-9949-BF87-1A4FA10F069C}" dt="2022-09-26T20:43:17.408" v="85" actId="2711"/>
          <ac:spMkLst>
            <pc:docMk/>
            <pc:sldMk cId="1594212849" sldId="588"/>
            <ac:spMk id="67" creationId="{D0F2F976-9566-9137-CD07-86DA829A5151}"/>
          </ac:spMkLst>
        </pc:spChg>
        <pc:spChg chg="mod">
          <ac:chgData name="Cannell, Michael B" userId="df291291-9ac9-42c2-a976-062f6e2ad9da" providerId="ADAL" clId="{07A05B4B-1BC8-9949-BF87-1A4FA10F069C}" dt="2022-09-26T20:43:17.408" v="85" actId="2711"/>
          <ac:spMkLst>
            <pc:docMk/>
            <pc:sldMk cId="1594212849" sldId="588"/>
            <ac:spMk id="68" creationId="{BC143064-030A-5758-01F7-414B0A925DAA}"/>
          </ac:spMkLst>
        </pc:spChg>
        <pc:spChg chg="mod">
          <ac:chgData name="Cannell, Michael B" userId="df291291-9ac9-42c2-a976-062f6e2ad9da" providerId="ADAL" clId="{07A05B4B-1BC8-9949-BF87-1A4FA10F069C}" dt="2022-09-26T20:43:17.408" v="85" actId="2711"/>
          <ac:spMkLst>
            <pc:docMk/>
            <pc:sldMk cId="1594212849" sldId="588"/>
            <ac:spMk id="69" creationId="{084ABC70-DD5A-79FA-44C2-DEF5958164F3}"/>
          </ac:spMkLst>
        </pc:spChg>
        <pc:spChg chg="mod">
          <ac:chgData name="Cannell, Michael B" userId="df291291-9ac9-42c2-a976-062f6e2ad9da" providerId="ADAL" clId="{07A05B4B-1BC8-9949-BF87-1A4FA10F069C}" dt="2022-09-26T20:43:17.408" v="85" actId="2711"/>
          <ac:spMkLst>
            <pc:docMk/>
            <pc:sldMk cId="1594212849" sldId="588"/>
            <ac:spMk id="70" creationId="{058937A6-BEF9-9657-BCAE-C6876A94FD7E}"/>
          </ac:spMkLst>
        </pc:spChg>
        <pc:spChg chg="mod">
          <ac:chgData name="Cannell, Michael B" userId="df291291-9ac9-42c2-a976-062f6e2ad9da" providerId="ADAL" clId="{07A05B4B-1BC8-9949-BF87-1A4FA10F069C}" dt="2022-09-26T20:43:17.408" v="85" actId="2711"/>
          <ac:spMkLst>
            <pc:docMk/>
            <pc:sldMk cId="1594212849" sldId="588"/>
            <ac:spMk id="71" creationId="{712B08F5-4CDC-9102-9ABB-8B2EC595FC06}"/>
          </ac:spMkLst>
        </pc:spChg>
        <pc:spChg chg="mod">
          <ac:chgData name="Cannell, Michael B" userId="df291291-9ac9-42c2-a976-062f6e2ad9da" providerId="ADAL" clId="{07A05B4B-1BC8-9949-BF87-1A4FA10F069C}" dt="2022-09-26T20:43:17.408" v="85" actId="2711"/>
          <ac:spMkLst>
            <pc:docMk/>
            <pc:sldMk cId="1594212849" sldId="588"/>
            <ac:spMk id="72" creationId="{CDBE0743-036C-71CE-69A2-3DF3477AB2BA}"/>
          </ac:spMkLst>
        </pc:spChg>
        <pc:spChg chg="mod">
          <ac:chgData name="Cannell, Michael B" userId="df291291-9ac9-42c2-a976-062f6e2ad9da" providerId="ADAL" clId="{07A05B4B-1BC8-9949-BF87-1A4FA10F069C}" dt="2022-09-26T20:43:17.408" v="85" actId="2711"/>
          <ac:spMkLst>
            <pc:docMk/>
            <pc:sldMk cId="1594212849" sldId="588"/>
            <ac:spMk id="73" creationId="{AAF30CC0-0888-C684-B92A-4AB71453D291}"/>
          </ac:spMkLst>
        </pc:spChg>
        <pc:spChg chg="mod">
          <ac:chgData name="Cannell, Michael B" userId="df291291-9ac9-42c2-a976-062f6e2ad9da" providerId="ADAL" clId="{07A05B4B-1BC8-9949-BF87-1A4FA10F069C}" dt="2022-09-26T20:43:17.408" v="85" actId="2711"/>
          <ac:spMkLst>
            <pc:docMk/>
            <pc:sldMk cId="1594212849" sldId="588"/>
            <ac:spMk id="74" creationId="{DEAC1337-6E2F-C6B2-769B-3814829DB49F}"/>
          </ac:spMkLst>
        </pc:spChg>
        <pc:spChg chg="mod">
          <ac:chgData name="Cannell, Michael B" userId="df291291-9ac9-42c2-a976-062f6e2ad9da" providerId="ADAL" clId="{07A05B4B-1BC8-9949-BF87-1A4FA10F069C}" dt="2022-09-26T20:43:17.408" v="85" actId="2711"/>
          <ac:spMkLst>
            <pc:docMk/>
            <pc:sldMk cId="1594212849" sldId="588"/>
            <ac:spMk id="75" creationId="{8BA73DEF-A375-FAA5-F7C8-8577E6321686}"/>
          </ac:spMkLst>
        </pc:spChg>
        <pc:spChg chg="mod">
          <ac:chgData name="Cannell, Michael B" userId="df291291-9ac9-42c2-a976-062f6e2ad9da" providerId="ADAL" clId="{07A05B4B-1BC8-9949-BF87-1A4FA10F069C}" dt="2022-09-26T20:43:17.408" v="85" actId="2711"/>
          <ac:spMkLst>
            <pc:docMk/>
            <pc:sldMk cId="1594212849" sldId="588"/>
            <ac:spMk id="76" creationId="{81F491D7-77F7-16AA-762C-28253A6A08BC}"/>
          </ac:spMkLst>
        </pc:spChg>
      </pc:sldChg>
      <pc:sldChg chg="modSp mod">
        <pc:chgData name="Cannell, Michael B" userId="df291291-9ac9-42c2-a976-062f6e2ad9da" providerId="ADAL" clId="{07A05B4B-1BC8-9949-BF87-1A4FA10F069C}" dt="2022-09-26T20:43:23.753" v="86" actId="2711"/>
        <pc:sldMkLst>
          <pc:docMk/>
          <pc:sldMk cId="2823187964" sldId="589"/>
        </pc:sldMkLst>
        <pc:spChg chg="mod">
          <ac:chgData name="Cannell, Michael B" userId="df291291-9ac9-42c2-a976-062f6e2ad9da" providerId="ADAL" clId="{07A05B4B-1BC8-9949-BF87-1A4FA10F069C}" dt="2022-09-26T20:43:23.753" v="86" actId="2711"/>
          <ac:spMkLst>
            <pc:docMk/>
            <pc:sldMk cId="2823187964" sldId="589"/>
            <ac:spMk id="2" creationId="{01CBA4F6-45F4-432E-7EAB-0A66C9B64953}"/>
          </ac:spMkLst>
        </pc:spChg>
        <pc:spChg chg="mod">
          <ac:chgData name="Cannell, Michael B" userId="df291291-9ac9-42c2-a976-062f6e2ad9da" providerId="ADAL" clId="{07A05B4B-1BC8-9949-BF87-1A4FA10F069C}" dt="2022-09-26T20:43:23.753" v="86" actId="2711"/>
          <ac:spMkLst>
            <pc:docMk/>
            <pc:sldMk cId="2823187964" sldId="589"/>
            <ac:spMk id="7" creationId="{B04B5FAD-FDD9-30CC-5D1C-BEB61A2A39A8}"/>
          </ac:spMkLst>
        </pc:spChg>
        <pc:spChg chg="mod">
          <ac:chgData name="Cannell, Michael B" userId="df291291-9ac9-42c2-a976-062f6e2ad9da" providerId="ADAL" clId="{07A05B4B-1BC8-9949-BF87-1A4FA10F069C}" dt="2022-09-26T20:43:23.753" v="86" actId="2711"/>
          <ac:spMkLst>
            <pc:docMk/>
            <pc:sldMk cId="2823187964" sldId="589"/>
            <ac:spMk id="8" creationId="{F0AEC61A-366E-C316-9549-B424FE97DC81}"/>
          </ac:spMkLst>
        </pc:spChg>
        <pc:spChg chg="mod">
          <ac:chgData name="Cannell, Michael B" userId="df291291-9ac9-42c2-a976-062f6e2ad9da" providerId="ADAL" clId="{07A05B4B-1BC8-9949-BF87-1A4FA10F069C}" dt="2022-09-26T20:43:23.753" v="86" actId="2711"/>
          <ac:spMkLst>
            <pc:docMk/>
            <pc:sldMk cId="2823187964" sldId="589"/>
            <ac:spMk id="9" creationId="{517F9297-7465-7172-5EF7-63AA614E2D8B}"/>
          </ac:spMkLst>
        </pc:spChg>
        <pc:spChg chg="mod">
          <ac:chgData name="Cannell, Michael B" userId="df291291-9ac9-42c2-a976-062f6e2ad9da" providerId="ADAL" clId="{07A05B4B-1BC8-9949-BF87-1A4FA10F069C}" dt="2022-09-26T20:43:23.753" v="86" actId="2711"/>
          <ac:spMkLst>
            <pc:docMk/>
            <pc:sldMk cId="2823187964" sldId="589"/>
            <ac:spMk id="10" creationId="{D0C6B1AB-7AA9-2045-4671-D9A6C79C37D4}"/>
          </ac:spMkLst>
        </pc:spChg>
        <pc:spChg chg="mod">
          <ac:chgData name="Cannell, Michael B" userId="df291291-9ac9-42c2-a976-062f6e2ad9da" providerId="ADAL" clId="{07A05B4B-1BC8-9949-BF87-1A4FA10F069C}" dt="2022-09-26T20:43:23.753" v="86" actId="2711"/>
          <ac:spMkLst>
            <pc:docMk/>
            <pc:sldMk cId="2823187964" sldId="589"/>
            <ac:spMk id="11" creationId="{DEABC989-14C6-9547-3725-5DC237AA82AD}"/>
          </ac:spMkLst>
        </pc:spChg>
        <pc:spChg chg="mod">
          <ac:chgData name="Cannell, Michael B" userId="df291291-9ac9-42c2-a976-062f6e2ad9da" providerId="ADAL" clId="{07A05B4B-1BC8-9949-BF87-1A4FA10F069C}" dt="2022-09-26T20:43:23.753" v="86" actId="2711"/>
          <ac:spMkLst>
            <pc:docMk/>
            <pc:sldMk cId="2823187964" sldId="589"/>
            <ac:spMk id="12" creationId="{C02CA5BF-AC1B-4CF6-8442-4D7861D88235}"/>
          </ac:spMkLst>
        </pc:spChg>
        <pc:spChg chg="mod">
          <ac:chgData name="Cannell, Michael B" userId="df291291-9ac9-42c2-a976-062f6e2ad9da" providerId="ADAL" clId="{07A05B4B-1BC8-9949-BF87-1A4FA10F069C}" dt="2022-09-26T20:43:23.753" v="86" actId="2711"/>
          <ac:spMkLst>
            <pc:docMk/>
            <pc:sldMk cId="2823187964" sldId="589"/>
            <ac:spMk id="13" creationId="{AEC6ACAF-E8A7-5686-414D-C3BE22DDB7C0}"/>
          </ac:spMkLst>
        </pc:spChg>
        <pc:spChg chg="mod">
          <ac:chgData name="Cannell, Michael B" userId="df291291-9ac9-42c2-a976-062f6e2ad9da" providerId="ADAL" clId="{07A05B4B-1BC8-9949-BF87-1A4FA10F069C}" dt="2022-09-26T20:43:23.753" v="86" actId="2711"/>
          <ac:spMkLst>
            <pc:docMk/>
            <pc:sldMk cId="2823187964" sldId="589"/>
            <ac:spMk id="14" creationId="{EA7C0330-C6B4-8A45-BE0C-93359C2653DB}"/>
          </ac:spMkLst>
        </pc:spChg>
        <pc:spChg chg="mod">
          <ac:chgData name="Cannell, Michael B" userId="df291291-9ac9-42c2-a976-062f6e2ad9da" providerId="ADAL" clId="{07A05B4B-1BC8-9949-BF87-1A4FA10F069C}" dt="2022-09-26T20:43:23.753" v="86" actId="2711"/>
          <ac:spMkLst>
            <pc:docMk/>
            <pc:sldMk cId="2823187964" sldId="589"/>
            <ac:spMk id="15" creationId="{804EB03E-CA73-4345-44C6-1E7C086D48A8}"/>
          </ac:spMkLst>
        </pc:spChg>
        <pc:spChg chg="mod">
          <ac:chgData name="Cannell, Michael B" userId="df291291-9ac9-42c2-a976-062f6e2ad9da" providerId="ADAL" clId="{07A05B4B-1BC8-9949-BF87-1A4FA10F069C}" dt="2022-09-26T20:43:23.753" v="86" actId="2711"/>
          <ac:spMkLst>
            <pc:docMk/>
            <pc:sldMk cId="2823187964" sldId="589"/>
            <ac:spMk id="18" creationId="{11F25F93-EA48-5974-754C-E12002F65609}"/>
          </ac:spMkLst>
        </pc:spChg>
        <pc:spChg chg="mod">
          <ac:chgData name="Cannell, Michael B" userId="df291291-9ac9-42c2-a976-062f6e2ad9da" providerId="ADAL" clId="{07A05B4B-1BC8-9949-BF87-1A4FA10F069C}" dt="2022-09-26T20:43:23.753" v="86" actId="2711"/>
          <ac:spMkLst>
            <pc:docMk/>
            <pc:sldMk cId="2823187964" sldId="589"/>
            <ac:spMk id="21" creationId="{E384B5B2-1A3E-7D8A-10E1-884B7EC2E595}"/>
          </ac:spMkLst>
        </pc:spChg>
        <pc:spChg chg="mod">
          <ac:chgData name="Cannell, Michael B" userId="df291291-9ac9-42c2-a976-062f6e2ad9da" providerId="ADAL" clId="{07A05B4B-1BC8-9949-BF87-1A4FA10F069C}" dt="2022-09-26T20:43:23.753" v="86" actId="2711"/>
          <ac:spMkLst>
            <pc:docMk/>
            <pc:sldMk cId="2823187964" sldId="589"/>
            <ac:spMk id="26" creationId="{BF27ED52-9A25-D3A6-45C3-552B4940D445}"/>
          </ac:spMkLst>
        </pc:spChg>
        <pc:spChg chg="mod">
          <ac:chgData name="Cannell, Michael B" userId="df291291-9ac9-42c2-a976-062f6e2ad9da" providerId="ADAL" clId="{07A05B4B-1BC8-9949-BF87-1A4FA10F069C}" dt="2022-09-26T20:43:23.753" v="86" actId="2711"/>
          <ac:spMkLst>
            <pc:docMk/>
            <pc:sldMk cId="2823187964" sldId="589"/>
            <ac:spMk id="27" creationId="{C91808F8-EE04-FFE4-6E7F-A8D39D5BD59A}"/>
          </ac:spMkLst>
        </pc:spChg>
        <pc:spChg chg="mod">
          <ac:chgData name="Cannell, Michael B" userId="df291291-9ac9-42c2-a976-062f6e2ad9da" providerId="ADAL" clId="{07A05B4B-1BC8-9949-BF87-1A4FA10F069C}" dt="2022-09-26T20:43:23.753" v="86" actId="2711"/>
          <ac:spMkLst>
            <pc:docMk/>
            <pc:sldMk cId="2823187964" sldId="589"/>
            <ac:spMk id="28" creationId="{B8708EE1-C8A1-F4A8-55E1-2E835B5A78B9}"/>
          </ac:spMkLst>
        </pc:spChg>
        <pc:spChg chg="mod">
          <ac:chgData name="Cannell, Michael B" userId="df291291-9ac9-42c2-a976-062f6e2ad9da" providerId="ADAL" clId="{07A05B4B-1BC8-9949-BF87-1A4FA10F069C}" dt="2022-09-26T20:43:23.753" v="86" actId="2711"/>
          <ac:spMkLst>
            <pc:docMk/>
            <pc:sldMk cId="2823187964" sldId="589"/>
            <ac:spMk id="29" creationId="{2C16D63B-010B-95D6-DCA2-C9A4993A3E8A}"/>
          </ac:spMkLst>
        </pc:spChg>
        <pc:spChg chg="mod">
          <ac:chgData name="Cannell, Michael B" userId="df291291-9ac9-42c2-a976-062f6e2ad9da" providerId="ADAL" clId="{07A05B4B-1BC8-9949-BF87-1A4FA10F069C}" dt="2022-09-26T20:43:23.753" v="86" actId="2711"/>
          <ac:spMkLst>
            <pc:docMk/>
            <pc:sldMk cId="2823187964" sldId="589"/>
            <ac:spMk id="30" creationId="{D08B097A-CB4A-AA80-479D-27659684144B}"/>
          </ac:spMkLst>
        </pc:spChg>
        <pc:spChg chg="mod">
          <ac:chgData name="Cannell, Michael B" userId="df291291-9ac9-42c2-a976-062f6e2ad9da" providerId="ADAL" clId="{07A05B4B-1BC8-9949-BF87-1A4FA10F069C}" dt="2022-09-26T20:43:23.753" v="86" actId="2711"/>
          <ac:spMkLst>
            <pc:docMk/>
            <pc:sldMk cId="2823187964" sldId="589"/>
            <ac:spMk id="31" creationId="{FC319884-62C4-3E32-D32F-E597C8C4F35B}"/>
          </ac:spMkLst>
        </pc:spChg>
        <pc:spChg chg="mod">
          <ac:chgData name="Cannell, Michael B" userId="df291291-9ac9-42c2-a976-062f6e2ad9da" providerId="ADAL" clId="{07A05B4B-1BC8-9949-BF87-1A4FA10F069C}" dt="2022-09-26T20:43:23.753" v="86" actId="2711"/>
          <ac:spMkLst>
            <pc:docMk/>
            <pc:sldMk cId="2823187964" sldId="589"/>
            <ac:spMk id="32" creationId="{3AEEB17A-EA26-2B7E-8298-168694DA7C7E}"/>
          </ac:spMkLst>
        </pc:spChg>
        <pc:spChg chg="mod">
          <ac:chgData name="Cannell, Michael B" userId="df291291-9ac9-42c2-a976-062f6e2ad9da" providerId="ADAL" clId="{07A05B4B-1BC8-9949-BF87-1A4FA10F069C}" dt="2022-09-26T20:43:23.753" v="86" actId="2711"/>
          <ac:spMkLst>
            <pc:docMk/>
            <pc:sldMk cId="2823187964" sldId="589"/>
            <ac:spMk id="33" creationId="{ED5AB667-3326-1893-78C8-1DCDA38288D8}"/>
          </ac:spMkLst>
        </pc:spChg>
        <pc:spChg chg="mod">
          <ac:chgData name="Cannell, Michael B" userId="df291291-9ac9-42c2-a976-062f6e2ad9da" providerId="ADAL" clId="{07A05B4B-1BC8-9949-BF87-1A4FA10F069C}" dt="2022-09-26T20:43:23.753" v="86" actId="2711"/>
          <ac:spMkLst>
            <pc:docMk/>
            <pc:sldMk cId="2823187964" sldId="589"/>
            <ac:spMk id="34" creationId="{60AE0DF0-9E34-7525-1A42-B648501C83AC}"/>
          </ac:spMkLst>
        </pc:spChg>
        <pc:spChg chg="mod">
          <ac:chgData name="Cannell, Michael B" userId="df291291-9ac9-42c2-a976-062f6e2ad9da" providerId="ADAL" clId="{07A05B4B-1BC8-9949-BF87-1A4FA10F069C}" dt="2022-09-26T20:43:23.753" v="86" actId="2711"/>
          <ac:spMkLst>
            <pc:docMk/>
            <pc:sldMk cId="2823187964" sldId="589"/>
            <ac:spMk id="35" creationId="{B12BC8C2-1C6D-B831-0ABD-B0078B4EBE09}"/>
          </ac:spMkLst>
        </pc:spChg>
        <pc:spChg chg="mod">
          <ac:chgData name="Cannell, Michael B" userId="df291291-9ac9-42c2-a976-062f6e2ad9da" providerId="ADAL" clId="{07A05B4B-1BC8-9949-BF87-1A4FA10F069C}" dt="2022-09-26T20:43:23.753" v="86" actId="2711"/>
          <ac:spMkLst>
            <pc:docMk/>
            <pc:sldMk cId="2823187964" sldId="589"/>
            <ac:spMk id="36" creationId="{7BA05683-EA0B-9D8B-B729-70B80BEE0254}"/>
          </ac:spMkLst>
        </pc:spChg>
        <pc:spChg chg="mod">
          <ac:chgData name="Cannell, Michael B" userId="df291291-9ac9-42c2-a976-062f6e2ad9da" providerId="ADAL" clId="{07A05B4B-1BC8-9949-BF87-1A4FA10F069C}" dt="2022-09-26T20:43:23.753" v="86" actId="2711"/>
          <ac:spMkLst>
            <pc:docMk/>
            <pc:sldMk cId="2823187964" sldId="589"/>
            <ac:spMk id="37" creationId="{91C2B41C-74F7-85BB-5554-391356F50BC2}"/>
          </ac:spMkLst>
        </pc:spChg>
        <pc:spChg chg="mod">
          <ac:chgData name="Cannell, Michael B" userId="df291291-9ac9-42c2-a976-062f6e2ad9da" providerId="ADAL" clId="{07A05B4B-1BC8-9949-BF87-1A4FA10F069C}" dt="2022-09-26T20:43:23.753" v="86" actId="2711"/>
          <ac:spMkLst>
            <pc:docMk/>
            <pc:sldMk cId="2823187964" sldId="589"/>
            <ac:spMk id="38" creationId="{EE341FB7-B5A4-0ED6-C658-C26BD2FE929F}"/>
          </ac:spMkLst>
        </pc:spChg>
        <pc:spChg chg="mod">
          <ac:chgData name="Cannell, Michael B" userId="df291291-9ac9-42c2-a976-062f6e2ad9da" providerId="ADAL" clId="{07A05B4B-1BC8-9949-BF87-1A4FA10F069C}" dt="2022-09-26T20:43:23.753" v="86" actId="2711"/>
          <ac:spMkLst>
            <pc:docMk/>
            <pc:sldMk cId="2823187964" sldId="589"/>
            <ac:spMk id="39" creationId="{81CC3AB7-64D9-975B-3ED2-0D38EFE95AB7}"/>
          </ac:spMkLst>
        </pc:spChg>
        <pc:spChg chg="mod">
          <ac:chgData name="Cannell, Michael B" userId="df291291-9ac9-42c2-a976-062f6e2ad9da" providerId="ADAL" clId="{07A05B4B-1BC8-9949-BF87-1A4FA10F069C}" dt="2022-09-26T20:43:23.753" v="86" actId="2711"/>
          <ac:spMkLst>
            <pc:docMk/>
            <pc:sldMk cId="2823187964" sldId="589"/>
            <ac:spMk id="40" creationId="{F72BCF1A-3044-F2F6-C34D-8F5E9F456340}"/>
          </ac:spMkLst>
        </pc:spChg>
        <pc:spChg chg="mod">
          <ac:chgData name="Cannell, Michael B" userId="df291291-9ac9-42c2-a976-062f6e2ad9da" providerId="ADAL" clId="{07A05B4B-1BC8-9949-BF87-1A4FA10F069C}" dt="2022-09-26T20:43:23.753" v="86" actId="2711"/>
          <ac:spMkLst>
            <pc:docMk/>
            <pc:sldMk cId="2823187964" sldId="589"/>
            <ac:spMk id="41" creationId="{40C8F828-8839-9210-5ACE-75F42A69EAF9}"/>
          </ac:spMkLst>
        </pc:spChg>
        <pc:spChg chg="mod">
          <ac:chgData name="Cannell, Michael B" userId="df291291-9ac9-42c2-a976-062f6e2ad9da" providerId="ADAL" clId="{07A05B4B-1BC8-9949-BF87-1A4FA10F069C}" dt="2022-09-26T20:43:23.753" v="86" actId="2711"/>
          <ac:spMkLst>
            <pc:docMk/>
            <pc:sldMk cId="2823187964" sldId="589"/>
            <ac:spMk id="43" creationId="{98AC0AE0-D887-01C3-D7A1-BC3448CB969B}"/>
          </ac:spMkLst>
        </pc:spChg>
        <pc:spChg chg="mod">
          <ac:chgData name="Cannell, Michael B" userId="df291291-9ac9-42c2-a976-062f6e2ad9da" providerId="ADAL" clId="{07A05B4B-1BC8-9949-BF87-1A4FA10F069C}" dt="2022-09-26T20:43:23.753" v="86" actId="2711"/>
          <ac:spMkLst>
            <pc:docMk/>
            <pc:sldMk cId="2823187964" sldId="589"/>
            <ac:spMk id="44" creationId="{CCD88229-3730-0923-F2C9-E62CEA1E2DDC}"/>
          </ac:spMkLst>
        </pc:spChg>
        <pc:spChg chg="mod">
          <ac:chgData name="Cannell, Michael B" userId="df291291-9ac9-42c2-a976-062f6e2ad9da" providerId="ADAL" clId="{07A05B4B-1BC8-9949-BF87-1A4FA10F069C}" dt="2022-09-26T20:43:23.753" v="86" actId="2711"/>
          <ac:spMkLst>
            <pc:docMk/>
            <pc:sldMk cId="2823187964" sldId="589"/>
            <ac:spMk id="45" creationId="{81CFC1D7-D989-107D-7F13-193F283AD0C6}"/>
          </ac:spMkLst>
        </pc:spChg>
        <pc:spChg chg="mod">
          <ac:chgData name="Cannell, Michael B" userId="df291291-9ac9-42c2-a976-062f6e2ad9da" providerId="ADAL" clId="{07A05B4B-1BC8-9949-BF87-1A4FA10F069C}" dt="2022-09-26T20:43:23.753" v="86" actId="2711"/>
          <ac:spMkLst>
            <pc:docMk/>
            <pc:sldMk cId="2823187964" sldId="589"/>
            <ac:spMk id="46" creationId="{9A3A86B6-2674-4D22-35B8-8EEE65D2E60F}"/>
          </ac:spMkLst>
        </pc:spChg>
        <pc:spChg chg="mod">
          <ac:chgData name="Cannell, Michael B" userId="df291291-9ac9-42c2-a976-062f6e2ad9da" providerId="ADAL" clId="{07A05B4B-1BC8-9949-BF87-1A4FA10F069C}" dt="2022-09-26T20:43:23.753" v="86" actId="2711"/>
          <ac:spMkLst>
            <pc:docMk/>
            <pc:sldMk cId="2823187964" sldId="589"/>
            <ac:spMk id="47" creationId="{8D9E7369-8E18-E4A5-3F82-93CEF06BAB46}"/>
          </ac:spMkLst>
        </pc:spChg>
        <pc:spChg chg="mod">
          <ac:chgData name="Cannell, Michael B" userId="df291291-9ac9-42c2-a976-062f6e2ad9da" providerId="ADAL" clId="{07A05B4B-1BC8-9949-BF87-1A4FA10F069C}" dt="2022-09-26T20:43:23.753" v="86" actId="2711"/>
          <ac:spMkLst>
            <pc:docMk/>
            <pc:sldMk cId="2823187964" sldId="589"/>
            <ac:spMk id="48" creationId="{A189A63D-9D86-9227-80D4-94660D0C3598}"/>
          </ac:spMkLst>
        </pc:spChg>
        <pc:spChg chg="mod">
          <ac:chgData name="Cannell, Michael B" userId="df291291-9ac9-42c2-a976-062f6e2ad9da" providerId="ADAL" clId="{07A05B4B-1BC8-9949-BF87-1A4FA10F069C}" dt="2022-09-26T20:43:23.753" v="86" actId="2711"/>
          <ac:spMkLst>
            <pc:docMk/>
            <pc:sldMk cId="2823187964" sldId="589"/>
            <ac:spMk id="51" creationId="{80F2FBDA-A94C-008F-1CAA-EB4CF4B400BD}"/>
          </ac:spMkLst>
        </pc:spChg>
        <pc:spChg chg="mod">
          <ac:chgData name="Cannell, Michael B" userId="df291291-9ac9-42c2-a976-062f6e2ad9da" providerId="ADAL" clId="{07A05B4B-1BC8-9949-BF87-1A4FA10F069C}" dt="2022-09-26T20:43:23.753" v="86" actId="2711"/>
          <ac:spMkLst>
            <pc:docMk/>
            <pc:sldMk cId="2823187964" sldId="589"/>
            <ac:spMk id="52" creationId="{A7963FE0-F39E-58BF-3E2B-2A7D0CD0F84A}"/>
          </ac:spMkLst>
        </pc:spChg>
        <pc:spChg chg="mod">
          <ac:chgData name="Cannell, Michael B" userId="df291291-9ac9-42c2-a976-062f6e2ad9da" providerId="ADAL" clId="{07A05B4B-1BC8-9949-BF87-1A4FA10F069C}" dt="2022-09-26T20:43:23.753" v="86" actId="2711"/>
          <ac:spMkLst>
            <pc:docMk/>
            <pc:sldMk cId="2823187964" sldId="589"/>
            <ac:spMk id="53" creationId="{8C720B98-2720-7E09-78D9-A00086177E5C}"/>
          </ac:spMkLst>
        </pc:spChg>
        <pc:spChg chg="mod">
          <ac:chgData name="Cannell, Michael B" userId="df291291-9ac9-42c2-a976-062f6e2ad9da" providerId="ADAL" clId="{07A05B4B-1BC8-9949-BF87-1A4FA10F069C}" dt="2022-09-26T20:43:23.753" v="86" actId="2711"/>
          <ac:spMkLst>
            <pc:docMk/>
            <pc:sldMk cId="2823187964" sldId="589"/>
            <ac:spMk id="54" creationId="{96E5F69D-74E7-9F29-6D68-99891B2FF925}"/>
          </ac:spMkLst>
        </pc:spChg>
        <pc:spChg chg="mod">
          <ac:chgData name="Cannell, Michael B" userId="df291291-9ac9-42c2-a976-062f6e2ad9da" providerId="ADAL" clId="{07A05B4B-1BC8-9949-BF87-1A4FA10F069C}" dt="2022-09-26T20:43:23.753" v="86" actId="2711"/>
          <ac:spMkLst>
            <pc:docMk/>
            <pc:sldMk cId="2823187964" sldId="589"/>
            <ac:spMk id="55" creationId="{E8C6E50A-2044-AC0D-4EC6-2CC787B702F2}"/>
          </ac:spMkLst>
        </pc:spChg>
        <pc:spChg chg="mod">
          <ac:chgData name="Cannell, Michael B" userId="df291291-9ac9-42c2-a976-062f6e2ad9da" providerId="ADAL" clId="{07A05B4B-1BC8-9949-BF87-1A4FA10F069C}" dt="2022-09-26T20:43:23.753" v="86" actId="2711"/>
          <ac:spMkLst>
            <pc:docMk/>
            <pc:sldMk cId="2823187964" sldId="589"/>
            <ac:spMk id="56" creationId="{14D74131-D786-443D-8011-249168384020}"/>
          </ac:spMkLst>
        </pc:spChg>
        <pc:spChg chg="mod">
          <ac:chgData name="Cannell, Michael B" userId="df291291-9ac9-42c2-a976-062f6e2ad9da" providerId="ADAL" clId="{07A05B4B-1BC8-9949-BF87-1A4FA10F069C}" dt="2022-09-26T20:43:23.753" v="86" actId="2711"/>
          <ac:spMkLst>
            <pc:docMk/>
            <pc:sldMk cId="2823187964" sldId="589"/>
            <ac:spMk id="57" creationId="{8486E7F1-B4FA-A276-CB40-5B6B41BAC066}"/>
          </ac:spMkLst>
        </pc:spChg>
        <pc:spChg chg="mod">
          <ac:chgData name="Cannell, Michael B" userId="df291291-9ac9-42c2-a976-062f6e2ad9da" providerId="ADAL" clId="{07A05B4B-1BC8-9949-BF87-1A4FA10F069C}" dt="2022-09-26T20:43:23.753" v="86" actId="2711"/>
          <ac:spMkLst>
            <pc:docMk/>
            <pc:sldMk cId="2823187964" sldId="589"/>
            <ac:spMk id="58" creationId="{355CBAE9-45D1-ED83-12BE-85F0DAAEDA7E}"/>
          </ac:spMkLst>
        </pc:spChg>
        <pc:spChg chg="mod">
          <ac:chgData name="Cannell, Michael B" userId="df291291-9ac9-42c2-a976-062f6e2ad9da" providerId="ADAL" clId="{07A05B4B-1BC8-9949-BF87-1A4FA10F069C}" dt="2022-09-26T20:43:23.753" v="86" actId="2711"/>
          <ac:spMkLst>
            <pc:docMk/>
            <pc:sldMk cId="2823187964" sldId="589"/>
            <ac:spMk id="59" creationId="{692E852E-8388-FD0A-3F45-86C67FAE9DCB}"/>
          </ac:spMkLst>
        </pc:spChg>
        <pc:spChg chg="mod">
          <ac:chgData name="Cannell, Michael B" userId="df291291-9ac9-42c2-a976-062f6e2ad9da" providerId="ADAL" clId="{07A05B4B-1BC8-9949-BF87-1A4FA10F069C}" dt="2022-09-26T20:43:23.753" v="86" actId="2711"/>
          <ac:spMkLst>
            <pc:docMk/>
            <pc:sldMk cId="2823187964" sldId="589"/>
            <ac:spMk id="60" creationId="{08656AE9-15D2-EFDF-79DE-C9E1B4C1D69A}"/>
          </ac:spMkLst>
        </pc:spChg>
        <pc:spChg chg="mod">
          <ac:chgData name="Cannell, Michael B" userId="df291291-9ac9-42c2-a976-062f6e2ad9da" providerId="ADAL" clId="{07A05B4B-1BC8-9949-BF87-1A4FA10F069C}" dt="2022-09-26T20:43:23.753" v="86" actId="2711"/>
          <ac:spMkLst>
            <pc:docMk/>
            <pc:sldMk cId="2823187964" sldId="589"/>
            <ac:spMk id="61" creationId="{88C08AD2-2B10-1199-BE1D-67EEBC81228B}"/>
          </ac:spMkLst>
        </pc:spChg>
        <pc:spChg chg="mod">
          <ac:chgData name="Cannell, Michael B" userId="df291291-9ac9-42c2-a976-062f6e2ad9da" providerId="ADAL" clId="{07A05B4B-1BC8-9949-BF87-1A4FA10F069C}" dt="2022-09-26T20:43:23.753" v="86" actId="2711"/>
          <ac:spMkLst>
            <pc:docMk/>
            <pc:sldMk cId="2823187964" sldId="589"/>
            <ac:spMk id="62" creationId="{4CDD4CAA-7354-9E6F-8B0B-08C0E5E86E33}"/>
          </ac:spMkLst>
        </pc:spChg>
        <pc:spChg chg="mod">
          <ac:chgData name="Cannell, Michael B" userId="df291291-9ac9-42c2-a976-062f6e2ad9da" providerId="ADAL" clId="{07A05B4B-1BC8-9949-BF87-1A4FA10F069C}" dt="2022-09-26T20:43:23.753" v="86" actId="2711"/>
          <ac:spMkLst>
            <pc:docMk/>
            <pc:sldMk cId="2823187964" sldId="589"/>
            <ac:spMk id="63" creationId="{C4DE3C8E-1472-C318-B0AD-74444F214182}"/>
          </ac:spMkLst>
        </pc:spChg>
        <pc:spChg chg="mod">
          <ac:chgData name="Cannell, Michael B" userId="df291291-9ac9-42c2-a976-062f6e2ad9da" providerId="ADAL" clId="{07A05B4B-1BC8-9949-BF87-1A4FA10F069C}" dt="2022-09-26T20:43:23.753" v="86" actId="2711"/>
          <ac:spMkLst>
            <pc:docMk/>
            <pc:sldMk cId="2823187964" sldId="589"/>
            <ac:spMk id="64" creationId="{B54BF5EF-3CED-EC34-A72E-64CB069809F3}"/>
          </ac:spMkLst>
        </pc:spChg>
        <pc:spChg chg="mod">
          <ac:chgData name="Cannell, Michael B" userId="df291291-9ac9-42c2-a976-062f6e2ad9da" providerId="ADAL" clId="{07A05B4B-1BC8-9949-BF87-1A4FA10F069C}" dt="2022-09-26T20:43:23.753" v="86" actId="2711"/>
          <ac:spMkLst>
            <pc:docMk/>
            <pc:sldMk cId="2823187964" sldId="589"/>
            <ac:spMk id="65" creationId="{80A40FEB-CFB7-B152-B23A-5D6B23F5672E}"/>
          </ac:spMkLst>
        </pc:spChg>
        <pc:spChg chg="mod">
          <ac:chgData name="Cannell, Michael B" userId="df291291-9ac9-42c2-a976-062f6e2ad9da" providerId="ADAL" clId="{07A05B4B-1BC8-9949-BF87-1A4FA10F069C}" dt="2022-09-26T20:43:23.753" v="86" actId="2711"/>
          <ac:spMkLst>
            <pc:docMk/>
            <pc:sldMk cId="2823187964" sldId="589"/>
            <ac:spMk id="66" creationId="{38090D8C-08CE-564B-B90A-4B6CB580A91D}"/>
          </ac:spMkLst>
        </pc:spChg>
        <pc:spChg chg="mod">
          <ac:chgData name="Cannell, Michael B" userId="df291291-9ac9-42c2-a976-062f6e2ad9da" providerId="ADAL" clId="{07A05B4B-1BC8-9949-BF87-1A4FA10F069C}" dt="2022-09-26T20:43:23.753" v="86" actId="2711"/>
          <ac:spMkLst>
            <pc:docMk/>
            <pc:sldMk cId="2823187964" sldId="589"/>
            <ac:spMk id="67" creationId="{D0F2F976-9566-9137-CD07-86DA829A5151}"/>
          </ac:spMkLst>
        </pc:spChg>
        <pc:spChg chg="mod">
          <ac:chgData name="Cannell, Michael B" userId="df291291-9ac9-42c2-a976-062f6e2ad9da" providerId="ADAL" clId="{07A05B4B-1BC8-9949-BF87-1A4FA10F069C}" dt="2022-09-26T20:43:23.753" v="86" actId="2711"/>
          <ac:spMkLst>
            <pc:docMk/>
            <pc:sldMk cId="2823187964" sldId="589"/>
            <ac:spMk id="68" creationId="{BC143064-030A-5758-01F7-414B0A925DAA}"/>
          </ac:spMkLst>
        </pc:spChg>
        <pc:spChg chg="mod">
          <ac:chgData name="Cannell, Michael B" userId="df291291-9ac9-42c2-a976-062f6e2ad9da" providerId="ADAL" clId="{07A05B4B-1BC8-9949-BF87-1A4FA10F069C}" dt="2022-09-26T20:43:23.753" v="86" actId="2711"/>
          <ac:spMkLst>
            <pc:docMk/>
            <pc:sldMk cId="2823187964" sldId="589"/>
            <ac:spMk id="69" creationId="{084ABC70-DD5A-79FA-44C2-DEF5958164F3}"/>
          </ac:spMkLst>
        </pc:spChg>
        <pc:spChg chg="mod">
          <ac:chgData name="Cannell, Michael B" userId="df291291-9ac9-42c2-a976-062f6e2ad9da" providerId="ADAL" clId="{07A05B4B-1BC8-9949-BF87-1A4FA10F069C}" dt="2022-09-26T20:43:23.753" v="86" actId="2711"/>
          <ac:spMkLst>
            <pc:docMk/>
            <pc:sldMk cId="2823187964" sldId="589"/>
            <ac:spMk id="70" creationId="{058937A6-BEF9-9657-BCAE-C6876A94FD7E}"/>
          </ac:spMkLst>
        </pc:spChg>
        <pc:spChg chg="mod">
          <ac:chgData name="Cannell, Michael B" userId="df291291-9ac9-42c2-a976-062f6e2ad9da" providerId="ADAL" clId="{07A05B4B-1BC8-9949-BF87-1A4FA10F069C}" dt="2022-09-26T20:43:23.753" v="86" actId="2711"/>
          <ac:spMkLst>
            <pc:docMk/>
            <pc:sldMk cId="2823187964" sldId="589"/>
            <ac:spMk id="71" creationId="{712B08F5-4CDC-9102-9ABB-8B2EC595FC06}"/>
          </ac:spMkLst>
        </pc:spChg>
        <pc:spChg chg="mod">
          <ac:chgData name="Cannell, Michael B" userId="df291291-9ac9-42c2-a976-062f6e2ad9da" providerId="ADAL" clId="{07A05B4B-1BC8-9949-BF87-1A4FA10F069C}" dt="2022-09-26T20:43:23.753" v="86" actId="2711"/>
          <ac:spMkLst>
            <pc:docMk/>
            <pc:sldMk cId="2823187964" sldId="589"/>
            <ac:spMk id="72" creationId="{CDBE0743-036C-71CE-69A2-3DF3477AB2BA}"/>
          </ac:spMkLst>
        </pc:spChg>
        <pc:spChg chg="mod">
          <ac:chgData name="Cannell, Michael B" userId="df291291-9ac9-42c2-a976-062f6e2ad9da" providerId="ADAL" clId="{07A05B4B-1BC8-9949-BF87-1A4FA10F069C}" dt="2022-09-26T20:43:23.753" v="86" actId="2711"/>
          <ac:spMkLst>
            <pc:docMk/>
            <pc:sldMk cId="2823187964" sldId="589"/>
            <ac:spMk id="73" creationId="{AAF30CC0-0888-C684-B92A-4AB71453D291}"/>
          </ac:spMkLst>
        </pc:spChg>
        <pc:spChg chg="mod">
          <ac:chgData name="Cannell, Michael B" userId="df291291-9ac9-42c2-a976-062f6e2ad9da" providerId="ADAL" clId="{07A05B4B-1BC8-9949-BF87-1A4FA10F069C}" dt="2022-09-26T20:43:23.753" v="86" actId="2711"/>
          <ac:spMkLst>
            <pc:docMk/>
            <pc:sldMk cId="2823187964" sldId="589"/>
            <ac:spMk id="74" creationId="{DEAC1337-6E2F-C6B2-769B-3814829DB49F}"/>
          </ac:spMkLst>
        </pc:spChg>
        <pc:spChg chg="mod">
          <ac:chgData name="Cannell, Michael B" userId="df291291-9ac9-42c2-a976-062f6e2ad9da" providerId="ADAL" clId="{07A05B4B-1BC8-9949-BF87-1A4FA10F069C}" dt="2022-09-26T20:43:23.753" v="86" actId="2711"/>
          <ac:spMkLst>
            <pc:docMk/>
            <pc:sldMk cId="2823187964" sldId="589"/>
            <ac:spMk id="75" creationId="{8BA73DEF-A375-FAA5-F7C8-8577E6321686}"/>
          </ac:spMkLst>
        </pc:spChg>
        <pc:spChg chg="mod">
          <ac:chgData name="Cannell, Michael B" userId="df291291-9ac9-42c2-a976-062f6e2ad9da" providerId="ADAL" clId="{07A05B4B-1BC8-9949-BF87-1A4FA10F069C}" dt="2022-09-26T20:43:23.753" v="86" actId="2711"/>
          <ac:spMkLst>
            <pc:docMk/>
            <pc:sldMk cId="2823187964" sldId="589"/>
            <ac:spMk id="76" creationId="{81F491D7-77F7-16AA-762C-28253A6A08BC}"/>
          </ac:spMkLst>
        </pc:spChg>
      </pc:sldChg>
      <pc:sldChg chg="modSp">
        <pc:chgData name="Cannell, Michael B" userId="df291291-9ac9-42c2-a976-062f6e2ad9da" providerId="ADAL" clId="{07A05B4B-1BC8-9949-BF87-1A4FA10F069C}" dt="2022-09-26T20:43:29.018" v="87" actId="2711"/>
        <pc:sldMkLst>
          <pc:docMk/>
          <pc:sldMk cId="3177509510" sldId="590"/>
        </pc:sldMkLst>
        <pc:spChg chg="mod">
          <ac:chgData name="Cannell, Michael B" userId="df291291-9ac9-42c2-a976-062f6e2ad9da" providerId="ADAL" clId="{07A05B4B-1BC8-9949-BF87-1A4FA10F069C}" dt="2022-09-26T20:43:29.018" v="87" actId="2711"/>
          <ac:spMkLst>
            <pc:docMk/>
            <pc:sldMk cId="3177509510" sldId="590"/>
            <ac:spMk id="2" creationId="{BD713DBF-E74D-7238-58A5-6114156E40D7}"/>
          </ac:spMkLst>
        </pc:spChg>
        <pc:spChg chg="mod">
          <ac:chgData name="Cannell, Michael B" userId="df291291-9ac9-42c2-a976-062f6e2ad9da" providerId="ADAL" clId="{07A05B4B-1BC8-9949-BF87-1A4FA10F069C}" dt="2022-09-26T20:43:29.018" v="87" actId="2711"/>
          <ac:spMkLst>
            <pc:docMk/>
            <pc:sldMk cId="3177509510" sldId="590"/>
            <ac:spMk id="3" creationId="{12CAB45B-B259-B820-8351-CC6CA45CF5D8}"/>
          </ac:spMkLst>
        </pc:spChg>
      </pc:sldChg>
      <pc:sldChg chg="modSp mod">
        <pc:chgData name="Cannell, Michael B" userId="df291291-9ac9-42c2-a976-062f6e2ad9da" providerId="ADAL" clId="{07A05B4B-1BC8-9949-BF87-1A4FA10F069C}" dt="2022-09-26T20:43:34.795" v="88" actId="2711"/>
        <pc:sldMkLst>
          <pc:docMk/>
          <pc:sldMk cId="2205803243" sldId="591"/>
        </pc:sldMkLst>
        <pc:spChg chg="mod">
          <ac:chgData name="Cannell, Michael B" userId="df291291-9ac9-42c2-a976-062f6e2ad9da" providerId="ADAL" clId="{07A05B4B-1BC8-9949-BF87-1A4FA10F069C}" dt="2022-09-26T20:43:34.795" v="88" actId="2711"/>
          <ac:spMkLst>
            <pc:docMk/>
            <pc:sldMk cId="2205803243" sldId="591"/>
            <ac:spMk id="4" creationId="{E0E03634-1222-E8F9-C4DB-9A43FD9218BB}"/>
          </ac:spMkLst>
        </pc:spChg>
        <pc:spChg chg="mod">
          <ac:chgData name="Cannell, Michael B" userId="df291291-9ac9-42c2-a976-062f6e2ad9da" providerId="ADAL" clId="{07A05B4B-1BC8-9949-BF87-1A4FA10F069C}" dt="2022-09-26T20:43:34.795" v="88" actId="2711"/>
          <ac:spMkLst>
            <pc:docMk/>
            <pc:sldMk cId="2205803243" sldId="591"/>
            <ac:spMk id="6" creationId="{08ED6963-ACF2-E4F4-C190-A9A76A3FD392}"/>
          </ac:spMkLst>
        </pc:spChg>
        <pc:spChg chg="mod">
          <ac:chgData name="Cannell, Michael B" userId="df291291-9ac9-42c2-a976-062f6e2ad9da" providerId="ADAL" clId="{07A05B4B-1BC8-9949-BF87-1A4FA10F069C}" dt="2022-09-26T20:43:34.795" v="88" actId="2711"/>
          <ac:spMkLst>
            <pc:docMk/>
            <pc:sldMk cId="2205803243" sldId="591"/>
            <ac:spMk id="7" creationId="{B04B5FAD-FDD9-30CC-5D1C-BEB61A2A39A8}"/>
          </ac:spMkLst>
        </pc:spChg>
        <pc:spChg chg="mod">
          <ac:chgData name="Cannell, Michael B" userId="df291291-9ac9-42c2-a976-062f6e2ad9da" providerId="ADAL" clId="{07A05B4B-1BC8-9949-BF87-1A4FA10F069C}" dt="2022-09-26T20:43:34.795" v="88" actId="2711"/>
          <ac:spMkLst>
            <pc:docMk/>
            <pc:sldMk cId="2205803243" sldId="591"/>
            <ac:spMk id="8" creationId="{F0AEC61A-366E-C316-9549-B424FE97DC81}"/>
          </ac:spMkLst>
        </pc:spChg>
        <pc:spChg chg="mod">
          <ac:chgData name="Cannell, Michael B" userId="df291291-9ac9-42c2-a976-062f6e2ad9da" providerId="ADAL" clId="{07A05B4B-1BC8-9949-BF87-1A4FA10F069C}" dt="2022-09-26T20:43:34.795" v="88" actId="2711"/>
          <ac:spMkLst>
            <pc:docMk/>
            <pc:sldMk cId="2205803243" sldId="591"/>
            <ac:spMk id="9" creationId="{517F9297-7465-7172-5EF7-63AA614E2D8B}"/>
          </ac:spMkLst>
        </pc:spChg>
        <pc:spChg chg="mod">
          <ac:chgData name="Cannell, Michael B" userId="df291291-9ac9-42c2-a976-062f6e2ad9da" providerId="ADAL" clId="{07A05B4B-1BC8-9949-BF87-1A4FA10F069C}" dt="2022-09-26T20:43:34.795" v="88" actId="2711"/>
          <ac:spMkLst>
            <pc:docMk/>
            <pc:sldMk cId="2205803243" sldId="591"/>
            <ac:spMk id="10" creationId="{D0C6B1AB-7AA9-2045-4671-D9A6C79C37D4}"/>
          </ac:spMkLst>
        </pc:spChg>
        <pc:spChg chg="mod">
          <ac:chgData name="Cannell, Michael B" userId="df291291-9ac9-42c2-a976-062f6e2ad9da" providerId="ADAL" clId="{07A05B4B-1BC8-9949-BF87-1A4FA10F069C}" dt="2022-09-26T20:43:34.795" v="88" actId="2711"/>
          <ac:spMkLst>
            <pc:docMk/>
            <pc:sldMk cId="2205803243" sldId="591"/>
            <ac:spMk id="11" creationId="{DEABC989-14C6-9547-3725-5DC237AA82AD}"/>
          </ac:spMkLst>
        </pc:spChg>
        <pc:spChg chg="mod">
          <ac:chgData name="Cannell, Michael B" userId="df291291-9ac9-42c2-a976-062f6e2ad9da" providerId="ADAL" clId="{07A05B4B-1BC8-9949-BF87-1A4FA10F069C}" dt="2022-09-26T20:43:34.795" v="88" actId="2711"/>
          <ac:spMkLst>
            <pc:docMk/>
            <pc:sldMk cId="2205803243" sldId="591"/>
            <ac:spMk id="12" creationId="{C02CA5BF-AC1B-4CF6-8442-4D7861D88235}"/>
          </ac:spMkLst>
        </pc:spChg>
        <pc:spChg chg="mod">
          <ac:chgData name="Cannell, Michael B" userId="df291291-9ac9-42c2-a976-062f6e2ad9da" providerId="ADAL" clId="{07A05B4B-1BC8-9949-BF87-1A4FA10F069C}" dt="2022-09-26T20:43:34.795" v="88" actId="2711"/>
          <ac:spMkLst>
            <pc:docMk/>
            <pc:sldMk cId="2205803243" sldId="591"/>
            <ac:spMk id="13" creationId="{AEC6ACAF-E8A7-5686-414D-C3BE22DDB7C0}"/>
          </ac:spMkLst>
        </pc:spChg>
        <pc:spChg chg="mod">
          <ac:chgData name="Cannell, Michael B" userId="df291291-9ac9-42c2-a976-062f6e2ad9da" providerId="ADAL" clId="{07A05B4B-1BC8-9949-BF87-1A4FA10F069C}" dt="2022-09-26T20:43:34.795" v="88" actId="2711"/>
          <ac:spMkLst>
            <pc:docMk/>
            <pc:sldMk cId="2205803243" sldId="591"/>
            <ac:spMk id="14" creationId="{EA7C0330-C6B4-8A45-BE0C-93359C2653DB}"/>
          </ac:spMkLst>
        </pc:spChg>
        <pc:spChg chg="mod">
          <ac:chgData name="Cannell, Michael B" userId="df291291-9ac9-42c2-a976-062f6e2ad9da" providerId="ADAL" clId="{07A05B4B-1BC8-9949-BF87-1A4FA10F069C}" dt="2022-09-26T20:43:34.795" v="88" actId="2711"/>
          <ac:spMkLst>
            <pc:docMk/>
            <pc:sldMk cId="2205803243" sldId="591"/>
            <ac:spMk id="15" creationId="{804EB03E-CA73-4345-44C6-1E7C086D48A8}"/>
          </ac:spMkLst>
        </pc:spChg>
        <pc:spChg chg="mod">
          <ac:chgData name="Cannell, Michael B" userId="df291291-9ac9-42c2-a976-062f6e2ad9da" providerId="ADAL" clId="{07A05B4B-1BC8-9949-BF87-1A4FA10F069C}" dt="2022-09-26T20:43:34.795" v="88" actId="2711"/>
          <ac:spMkLst>
            <pc:docMk/>
            <pc:sldMk cId="2205803243" sldId="591"/>
            <ac:spMk id="16" creationId="{14F4193B-3918-73F0-2A11-A2A29D3904E9}"/>
          </ac:spMkLst>
        </pc:spChg>
        <pc:spChg chg="mod">
          <ac:chgData name="Cannell, Michael B" userId="df291291-9ac9-42c2-a976-062f6e2ad9da" providerId="ADAL" clId="{07A05B4B-1BC8-9949-BF87-1A4FA10F069C}" dt="2022-09-26T20:43:34.795" v="88" actId="2711"/>
          <ac:spMkLst>
            <pc:docMk/>
            <pc:sldMk cId="2205803243" sldId="591"/>
            <ac:spMk id="17" creationId="{B2D47199-83EF-9593-27D6-064691A6AFCF}"/>
          </ac:spMkLst>
        </pc:spChg>
        <pc:spChg chg="mod">
          <ac:chgData name="Cannell, Michael B" userId="df291291-9ac9-42c2-a976-062f6e2ad9da" providerId="ADAL" clId="{07A05B4B-1BC8-9949-BF87-1A4FA10F069C}" dt="2022-09-26T20:43:34.795" v="88" actId="2711"/>
          <ac:spMkLst>
            <pc:docMk/>
            <pc:sldMk cId="2205803243" sldId="591"/>
            <ac:spMk id="18" creationId="{11F25F93-EA48-5974-754C-E12002F65609}"/>
          </ac:spMkLst>
        </pc:spChg>
        <pc:spChg chg="mod">
          <ac:chgData name="Cannell, Michael B" userId="df291291-9ac9-42c2-a976-062f6e2ad9da" providerId="ADAL" clId="{07A05B4B-1BC8-9949-BF87-1A4FA10F069C}" dt="2022-09-26T20:43:34.795" v="88" actId="2711"/>
          <ac:spMkLst>
            <pc:docMk/>
            <pc:sldMk cId="2205803243" sldId="591"/>
            <ac:spMk id="19" creationId="{ADF91237-6A30-0E34-A97F-E1F8E6C3E1A0}"/>
          </ac:spMkLst>
        </pc:spChg>
        <pc:spChg chg="mod">
          <ac:chgData name="Cannell, Michael B" userId="df291291-9ac9-42c2-a976-062f6e2ad9da" providerId="ADAL" clId="{07A05B4B-1BC8-9949-BF87-1A4FA10F069C}" dt="2022-09-26T20:43:34.795" v="88" actId="2711"/>
          <ac:spMkLst>
            <pc:docMk/>
            <pc:sldMk cId="2205803243" sldId="591"/>
            <ac:spMk id="21" creationId="{E384B5B2-1A3E-7D8A-10E1-884B7EC2E595}"/>
          </ac:spMkLst>
        </pc:spChg>
        <pc:spChg chg="mod">
          <ac:chgData name="Cannell, Michael B" userId="df291291-9ac9-42c2-a976-062f6e2ad9da" providerId="ADAL" clId="{07A05B4B-1BC8-9949-BF87-1A4FA10F069C}" dt="2022-09-26T20:43:34.795" v="88" actId="2711"/>
          <ac:spMkLst>
            <pc:docMk/>
            <pc:sldMk cId="2205803243" sldId="591"/>
            <ac:spMk id="26" creationId="{BF27ED52-9A25-D3A6-45C3-552B4940D445}"/>
          </ac:spMkLst>
        </pc:spChg>
        <pc:spChg chg="mod">
          <ac:chgData name="Cannell, Michael B" userId="df291291-9ac9-42c2-a976-062f6e2ad9da" providerId="ADAL" clId="{07A05B4B-1BC8-9949-BF87-1A4FA10F069C}" dt="2022-09-26T20:43:34.795" v="88" actId="2711"/>
          <ac:spMkLst>
            <pc:docMk/>
            <pc:sldMk cId="2205803243" sldId="591"/>
            <ac:spMk id="27" creationId="{C91808F8-EE04-FFE4-6E7F-A8D39D5BD59A}"/>
          </ac:spMkLst>
        </pc:spChg>
        <pc:spChg chg="mod">
          <ac:chgData name="Cannell, Michael B" userId="df291291-9ac9-42c2-a976-062f6e2ad9da" providerId="ADAL" clId="{07A05B4B-1BC8-9949-BF87-1A4FA10F069C}" dt="2022-09-26T20:43:34.795" v="88" actId="2711"/>
          <ac:spMkLst>
            <pc:docMk/>
            <pc:sldMk cId="2205803243" sldId="591"/>
            <ac:spMk id="28" creationId="{B8708EE1-C8A1-F4A8-55E1-2E835B5A78B9}"/>
          </ac:spMkLst>
        </pc:spChg>
        <pc:spChg chg="mod">
          <ac:chgData name="Cannell, Michael B" userId="df291291-9ac9-42c2-a976-062f6e2ad9da" providerId="ADAL" clId="{07A05B4B-1BC8-9949-BF87-1A4FA10F069C}" dt="2022-09-26T20:43:34.795" v="88" actId="2711"/>
          <ac:spMkLst>
            <pc:docMk/>
            <pc:sldMk cId="2205803243" sldId="591"/>
            <ac:spMk id="29" creationId="{2C16D63B-010B-95D6-DCA2-C9A4993A3E8A}"/>
          </ac:spMkLst>
        </pc:spChg>
        <pc:spChg chg="mod">
          <ac:chgData name="Cannell, Michael B" userId="df291291-9ac9-42c2-a976-062f6e2ad9da" providerId="ADAL" clId="{07A05B4B-1BC8-9949-BF87-1A4FA10F069C}" dt="2022-09-26T20:43:34.795" v="88" actId="2711"/>
          <ac:spMkLst>
            <pc:docMk/>
            <pc:sldMk cId="2205803243" sldId="591"/>
            <ac:spMk id="30" creationId="{D08B097A-CB4A-AA80-479D-27659684144B}"/>
          </ac:spMkLst>
        </pc:spChg>
        <pc:spChg chg="mod">
          <ac:chgData name="Cannell, Michael B" userId="df291291-9ac9-42c2-a976-062f6e2ad9da" providerId="ADAL" clId="{07A05B4B-1BC8-9949-BF87-1A4FA10F069C}" dt="2022-09-26T20:43:34.795" v="88" actId="2711"/>
          <ac:spMkLst>
            <pc:docMk/>
            <pc:sldMk cId="2205803243" sldId="591"/>
            <ac:spMk id="31" creationId="{FC319884-62C4-3E32-D32F-E597C8C4F35B}"/>
          </ac:spMkLst>
        </pc:spChg>
        <pc:spChg chg="mod">
          <ac:chgData name="Cannell, Michael B" userId="df291291-9ac9-42c2-a976-062f6e2ad9da" providerId="ADAL" clId="{07A05B4B-1BC8-9949-BF87-1A4FA10F069C}" dt="2022-09-26T20:43:34.795" v="88" actId="2711"/>
          <ac:spMkLst>
            <pc:docMk/>
            <pc:sldMk cId="2205803243" sldId="591"/>
            <ac:spMk id="32" creationId="{3AEEB17A-EA26-2B7E-8298-168694DA7C7E}"/>
          </ac:spMkLst>
        </pc:spChg>
        <pc:spChg chg="mod">
          <ac:chgData name="Cannell, Michael B" userId="df291291-9ac9-42c2-a976-062f6e2ad9da" providerId="ADAL" clId="{07A05B4B-1BC8-9949-BF87-1A4FA10F069C}" dt="2022-09-26T20:43:34.795" v="88" actId="2711"/>
          <ac:spMkLst>
            <pc:docMk/>
            <pc:sldMk cId="2205803243" sldId="591"/>
            <ac:spMk id="33" creationId="{ED5AB667-3326-1893-78C8-1DCDA38288D8}"/>
          </ac:spMkLst>
        </pc:spChg>
        <pc:spChg chg="mod">
          <ac:chgData name="Cannell, Michael B" userId="df291291-9ac9-42c2-a976-062f6e2ad9da" providerId="ADAL" clId="{07A05B4B-1BC8-9949-BF87-1A4FA10F069C}" dt="2022-09-26T20:43:34.795" v="88" actId="2711"/>
          <ac:spMkLst>
            <pc:docMk/>
            <pc:sldMk cId="2205803243" sldId="591"/>
            <ac:spMk id="34" creationId="{60AE0DF0-9E34-7525-1A42-B648501C83AC}"/>
          </ac:spMkLst>
        </pc:spChg>
        <pc:spChg chg="mod">
          <ac:chgData name="Cannell, Michael B" userId="df291291-9ac9-42c2-a976-062f6e2ad9da" providerId="ADAL" clId="{07A05B4B-1BC8-9949-BF87-1A4FA10F069C}" dt="2022-09-26T20:43:34.795" v="88" actId="2711"/>
          <ac:spMkLst>
            <pc:docMk/>
            <pc:sldMk cId="2205803243" sldId="591"/>
            <ac:spMk id="35" creationId="{B12BC8C2-1C6D-B831-0ABD-B0078B4EBE09}"/>
          </ac:spMkLst>
        </pc:spChg>
        <pc:spChg chg="mod">
          <ac:chgData name="Cannell, Michael B" userId="df291291-9ac9-42c2-a976-062f6e2ad9da" providerId="ADAL" clId="{07A05B4B-1BC8-9949-BF87-1A4FA10F069C}" dt="2022-09-26T20:43:34.795" v="88" actId="2711"/>
          <ac:spMkLst>
            <pc:docMk/>
            <pc:sldMk cId="2205803243" sldId="591"/>
            <ac:spMk id="36" creationId="{7BA05683-EA0B-9D8B-B729-70B80BEE0254}"/>
          </ac:spMkLst>
        </pc:spChg>
        <pc:spChg chg="mod">
          <ac:chgData name="Cannell, Michael B" userId="df291291-9ac9-42c2-a976-062f6e2ad9da" providerId="ADAL" clId="{07A05B4B-1BC8-9949-BF87-1A4FA10F069C}" dt="2022-09-26T20:43:34.795" v="88" actId="2711"/>
          <ac:spMkLst>
            <pc:docMk/>
            <pc:sldMk cId="2205803243" sldId="591"/>
            <ac:spMk id="37" creationId="{91C2B41C-74F7-85BB-5554-391356F50BC2}"/>
          </ac:spMkLst>
        </pc:spChg>
        <pc:spChg chg="mod">
          <ac:chgData name="Cannell, Michael B" userId="df291291-9ac9-42c2-a976-062f6e2ad9da" providerId="ADAL" clId="{07A05B4B-1BC8-9949-BF87-1A4FA10F069C}" dt="2022-09-26T20:43:34.795" v="88" actId="2711"/>
          <ac:spMkLst>
            <pc:docMk/>
            <pc:sldMk cId="2205803243" sldId="591"/>
            <ac:spMk id="38" creationId="{EE341FB7-B5A4-0ED6-C658-C26BD2FE929F}"/>
          </ac:spMkLst>
        </pc:spChg>
        <pc:spChg chg="mod">
          <ac:chgData name="Cannell, Michael B" userId="df291291-9ac9-42c2-a976-062f6e2ad9da" providerId="ADAL" clId="{07A05B4B-1BC8-9949-BF87-1A4FA10F069C}" dt="2022-09-26T20:43:34.795" v="88" actId="2711"/>
          <ac:spMkLst>
            <pc:docMk/>
            <pc:sldMk cId="2205803243" sldId="591"/>
            <ac:spMk id="39" creationId="{81CC3AB7-64D9-975B-3ED2-0D38EFE95AB7}"/>
          </ac:spMkLst>
        </pc:spChg>
        <pc:spChg chg="mod">
          <ac:chgData name="Cannell, Michael B" userId="df291291-9ac9-42c2-a976-062f6e2ad9da" providerId="ADAL" clId="{07A05B4B-1BC8-9949-BF87-1A4FA10F069C}" dt="2022-09-26T20:43:34.795" v="88" actId="2711"/>
          <ac:spMkLst>
            <pc:docMk/>
            <pc:sldMk cId="2205803243" sldId="591"/>
            <ac:spMk id="40" creationId="{F72BCF1A-3044-F2F6-C34D-8F5E9F456340}"/>
          </ac:spMkLst>
        </pc:spChg>
        <pc:spChg chg="mod">
          <ac:chgData name="Cannell, Michael B" userId="df291291-9ac9-42c2-a976-062f6e2ad9da" providerId="ADAL" clId="{07A05B4B-1BC8-9949-BF87-1A4FA10F069C}" dt="2022-09-26T20:43:34.795" v="88" actId="2711"/>
          <ac:spMkLst>
            <pc:docMk/>
            <pc:sldMk cId="2205803243" sldId="591"/>
            <ac:spMk id="41" creationId="{40C8F828-8839-9210-5ACE-75F42A69EAF9}"/>
          </ac:spMkLst>
        </pc:spChg>
        <pc:spChg chg="mod">
          <ac:chgData name="Cannell, Michael B" userId="df291291-9ac9-42c2-a976-062f6e2ad9da" providerId="ADAL" clId="{07A05B4B-1BC8-9949-BF87-1A4FA10F069C}" dt="2022-09-26T20:43:34.795" v="88" actId="2711"/>
          <ac:spMkLst>
            <pc:docMk/>
            <pc:sldMk cId="2205803243" sldId="591"/>
            <ac:spMk id="43" creationId="{98AC0AE0-D887-01C3-D7A1-BC3448CB969B}"/>
          </ac:spMkLst>
        </pc:spChg>
        <pc:spChg chg="mod">
          <ac:chgData name="Cannell, Michael B" userId="df291291-9ac9-42c2-a976-062f6e2ad9da" providerId="ADAL" clId="{07A05B4B-1BC8-9949-BF87-1A4FA10F069C}" dt="2022-09-26T20:43:34.795" v="88" actId="2711"/>
          <ac:spMkLst>
            <pc:docMk/>
            <pc:sldMk cId="2205803243" sldId="591"/>
            <ac:spMk id="44" creationId="{CCD88229-3730-0923-F2C9-E62CEA1E2DDC}"/>
          </ac:spMkLst>
        </pc:spChg>
        <pc:spChg chg="mod">
          <ac:chgData name="Cannell, Michael B" userId="df291291-9ac9-42c2-a976-062f6e2ad9da" providerId="ADAL" clId="{07A05B4B-1BC8-9949-BF87-1A4FA10F069C}" dt="2022-09-26T20:43:34.795" v="88" actId="2711"/>
          <ac:spMkLst>
            <pc:docMk/>
            <pc:sldMk cId="2205803243" sldId="591"/>
            <ac:spMk id="45" creationId="{81CFC1D7-D989-107D-7F13-193F283AD0C6}"/>
          </ac:spMkLst>
        </pc:spChg>
        <pc:spChg chg="mod">
          <ac:chgData name="Cannell, Michael B" userId="df291291-9ac9-42c2-a976-062f6e2ad9da" providerId="ADAL" clId="{07A05B4B-1BC8-9949-BF87-1A4FA10F069C}" dt="2022-09-26T20:43:34.795" v="88" actId="2711"/>
          <ac:spMkLst>
            <pc:docMk/>
            <pc:sldMk cId="2205803243" sldId="591"/>
            <ac:spMk id="46" creationId="{9A3A86B6-2674-4D22-35B8-8EEE65D2E60F}"/>
          </ac:spMkLst>
        </pc:spChg>
        <pc:spChg chg="mod">
          <ac:chgData name="Cannell, Michael B" userId="df291291-9ac9-42c2-a976-062f6e2ad9da" providerId="ADAL" clId="{07A05B4B-1BC8-9949-BF87-1A4FA10F069C}" dt="2022-09-26T20:43:34.795" v="88" actId="2711"/>
          <ac:spMkLst>
            <pc:docMk/>
            <pc:sldMk cId="2205803243" sldId="591"/>
            <ac:spMk id="47" creationId="{8D9E7369-8E18-E4A5-3F82-93CEF06BAB46}"/>
          </ac:spMkLst>
        </pc:spChg>
        <pc:spChg chg="mod">
          <ac:chgData name="Cannell, Michael B" userId="df291291-9ac9-42c2-a976-062f6e2ad9da" providerId="ADAL" clId="{07A05B4B-1BC8-9949-BF87-1A4FA10F069C}" dt="2022-09-26T20:43:34.795" v="88" actId="2711"/>
          <ac:spMkLst>
            <pc:docMk/>
            <pc:sldMk cId="2205803243" sldId="591"/>
            <ac:spMk id="48" creationId="{A189A63D-9D86-9227-80D4-94660D0C3598}"/>
          </ac:spMkLst>
        </pc:spChg>
        <pc:spChg chg="mod">
          <ac:chgData name="Cannell, Michael B" userId="df291291-9ac9-42c2-a976-062f6e2ad9da" providerId="ADAL" clId="{07A05B4B-1BC8-9949-BF87-1A4FA10F069C}" dt="2022-09-26T20:43:34.795" v="88" actId="2711"/>
          <ac:spMkLst>
            <pc:docMk/>
            <pc:sldMk cId="2205803243" sldId="591"/>
            <ac:spMk id="51" creationId="{80F2FBDA-A94C-008F-1CAA-EB4CF4B400BD}"/>
          </ac:spMkLst>
        </pc:spChg>
        <pc:spChg chg="mod">
          <ac:chgData name="Cannell, Michael B" userId="df291291-9ac9-42c2-a976-062f6e2ad9da" providerId="ADAL" clId="{07A05B4B-1BC8-9949-BF87-1A4FA10F069C}" dt="2022-09-26T20:43:34.795" v="88" actId="2711"/>
          <ac:spMkLst>
            <pc:docMk/>
            <pc:sldMk cId="2205803243" sldId="591"/>
            <ac:spMk id="52" creationId="{A7963FE0-F39E-58BF-3E2B-2A7D0CD0F84A}"/>
          </ac:spMkLst>
        </pc:spChg>
        <pc:spChg chg="mod">
          <ac:chgData name="Cannell, Michael B" userId="df291291-9ac9-42c2-a976-062f6e2ad9da" providerId="ADAL" clId="{07A05B4B-1BC8-9949-BF87-1A4FA10F069C}" dt="2022-09-26T20:43:34.795" v="88" actId="2711"/>
          <ac:spMkLst>
            <pc:docMk/>
            <pc:sldMk cId="2205803243" sldId="591"/>
            <ac:spMk id="53" creationId="{8C720B98-2720-7E09-78D9-A00086177E5C}"/>
          </ac:spMkLst>
        </pc:spChg>
        <pc:spChg chg="mod">
          <ac:chgData name="Cannell, Michael B" userId="df291291-9ac9-42c2-a976-062f6e2ad9da" providerId="ADAL" clId="{07A05B4B-1BC8-9949-BF87-1A4FA10F069C}" dt="2022-09-26T20:43:34.795" v="88" actId="2711"/>
          <ac:spMkLst>
            <pc:docMk/>
            <pc:sldMk cId="2205803243" sldId="591"/>
            <ac:spMk id="54" creationId="{96E5F69D-74E7-9F29-6D68-99891B2FF925}"/>
          </ac:spMkLst>
        </pc:spChg>
        <pc:spChg chg="mod">
          <ac:chgData name="Cannell, Michael B" userId="df291291-9ac9-42c2-a976-062f6e2ad9da" providerId="ADAL" clId="{07A05B4B-1BC8-9949-BF87-1A4FA10F069C}" dt="2022-09-26T20:43:34.795" v="88" actId="2711"/>
          <ac:spMkLst>
            <pc:docMk/>
            <pc:sldMk cId="2205803243" sldId="591"/>
            <ac:spMk id="55" creationId="{E8C6E50A-2044-AC0D-4EC6-2CC787B702F2}"/>
          </ac:spMkLst>
        </pc:spChg>
        <pc:spChg chg="mod">
          <ac:chgData name="Cannell, Michael B" userId="df291291-9ac9-42c2-a976-062f6e2ad9da" providerId="ADAL" clId="{07A05B4B-1BC8-9949-BF87-1A4FA10F069C}" dt="2022-09-26T20:43:34.795" v="88" actId="2711"/>
          <ac:spMkLst>
            <pc:docMk/>
            <pc:sldMk cId="2205803243" sldId="591"/>
            <ac:spMk id="56" creationId="{14D74131-D786-443D-8011-249168384020}"/>
          </ac:spMkLst>
        </pc:spChg>
        <pc:spChg chg="mod">
          <ac:chgData name="Cannell, Michael B" userId="df291291-9ac9-42c2-a976-062f6e2ad9da" providerId="ADAL" clId="{07A05B4B-1BC8-9949-BF87-1A4FA10F069C}" dt="2022-09-26T20:43:34.795" v="88" actId="2711"/>
          <ac:spMkLst>
            <pc:docMk/>
            <pc:sldMk cId="2205803243" sldId="591"/>
            <ac:spMk id="57" creationId="{8486E7F1-B4FA-A276-CB40-5B6B41BAC066}"/>
          </ac:spMkLst>
        </pc:spChg>
        <pc:spChg chg="mod">
          <ac:chgData name="Cannell, Michael B" userId="df291291-9ac9-42c2-a976-062f6e2ad9da" providerId="ADAL" clId="{07A05B4B-1BC8-9949-BF87-1A4FA10F069C}" dt="2022-09-26T20:43:34.795" v="88" actId="2711"/>
          <ac:spMkLst>
            <pc:docMk/>
            <pc:sldMk cId="2205803243" sldId="591"/>
            <ac:spMk id="58" creationId="{355CBAE9-45D1-ED83-12BE-85F0DAAEDA7E}"/>
          </ac:spMkLst>
        </pc:spChg>
        <pc:spChg chg="mod">
          <ac:chgData name="Cannell, Michael B" userId="df291291-9ac9-42c2-a976-062f6e2ad9da" providerId="ADAL" clId="{07A05B4B-1BC8-9949-BF87-1A4FA10F069C}" dt="2022-09-26T20:43:34.795" v="88" actId="2711"/>
          <ac:spMkLst>
            <pc:docMk/>
            <pc:sldMk cId="2205803243" sldId="591"/>
            <ac:spMk id="59" creationId="{692E852E-8388-FD0A-3F45-86C67FAE9DCB}"/>
          </ac:spMkLst>
        </pc:spChg>
        <pc:spChg chg="mod">
          <ac:chgData name="Cannell, Michael B" userId="df291291-9ac9-42c2-a976-062f6e2ad9da" providerId="ADAL" clId="{07A05B4B-1BC8-9949-BF87-1A4FA10F069C}" dt="2022-09-26T20:43:34.795" v="88" actId="2711"/>
          <ac:spMkLst>
            <pc:docMk/>
            <pc:sldMk cId="2205803243" sldId="591"/>
            <ac:spMk id="60" creationId="{08656AE9-15D2-EFDF-79DE-C9E1B4C1D69A}"/>
          </ac:spMkLst>
        </pc:spChg>
        <pc:spChg chg="mod">
          <ac:chgData name="Cannell, Michael B" userId="df291291-9ac9-42c2-a976-062f6e2ad9da" providerId="ADAL" clId="{07A05B4B-1BC8-9949-BF87-1A4FA10F069C}" dt="2022-09-26T20:43:34.795" v="88" actId="2711"/>
          <ac:spMkLst>
            <pc:docMk/>
            <pc:sldMk cId="2205803243" sldId="591"/>
            <ac:spMk id="61" creationId="{88C08AD2-2B10-1199-BE1D-67EEBC81228B}"/>
          </ac:spMkLst>
        </pc:spChg>
        <pc:spChg chg="mod">
          <ac:chgData name="Cannell, Michael B" userId="df291291-9ac9-42c2-a976-062f6e2ad9da" providerId="ADAL" clId="{07A05B4B-1BC8-9949-BF87-1A4FA10F069C}" dt="2022-09-26T20:43:34.795" v="88" actId="2711"/>
          <ac:spMkLst>
            <pc:docMk/>
            <pc:sldMk cId="2205803243" sldId="591"/>
            <ac:spMk id="62" creationId="{4CDD4CAA-7354-9E6F-8B0B-08C0E5E86E33}"/>
          </ac:spMkLst>
        </pc:spChg>
        <pc:spChg chg="mod">
          <ac:chgData name="Cannell, Michael B" userId="df291291-9ac9-42c2-a976-062f6e2ad9da" providerId="ADAL" clId="{07A05B4B-1BC8-9949-BF87-1A4FA10F069C}" dt="2022-09-26T20:43:34.795" v="88" actId="2711"/>
          <ac:spMkLst>
            <pc:docMk/>
            <pc:sldMk cId="2205803243" sldId="591"/>
            <ac:spMk id="63" creationId="{C4DE3C8E-1472-C318-B0AD-74444F214182}"/>
          </ac:spMkLst>
        </pc:spChg>
        <pc:spChg chg="mod">
          <ac:chgData name="Cannell, Michael B" userId="df291291-9ac9-42c2-a976-062f6e2ad9da" providerId="ADAL" clId="{07A05B4B-1BC8-9949-BF87-1A4FA10F069C}" dt="2022-09-26T20:43:34.795" v="88" actId="2711"/>
          <ac:spMkLst>
            <pc:docMk/>
            <pc:sldMk cId="2205803243" sldId="591"/>
            <ac:spMk id="64" creationId="{B54BF5EF-3CED-EC34-A72E-64CB069809F3}"/>
          </ac:spMkLst>
        </pc:spChg>
        <pc:spChg chg="mod">
          <ac:chgData name="Cannell, Michael B" userId="df291291-9ac9-42c2-a976-062f6e2ad9da" providerId="ADAL" clId="{07A05B4B-1BC8-9949-BF87-1A4FA10F069C}" dt="2022-09-26T20:43:34.795" v="88" actId="2711"/>
          <ac:spMkLst>
            <pc:docMk/>
            <pc:sldMk cId="2205803243" sldId="591"/>
            <ac:spMk id="65" creationId="{80A40FEB-CFB7-B152-B23A-5D6B23F5672E}"/>
          </ac:spMkLst>
        </pc:spChg>
        <pc:spChg chg="mod">
          <ac:chgData name="Cannell, Michael B" userId="df291291-9ac9-42c2-a976-062f6e2ad9da" providerId="ADAL" clId="{07A05B4B-1BC8-9949-BF87-1A4FA10F069C}" dt="2022-09-26T20:43:34.795" v="88" actId="2711"/>
          <ac:spMkLst>
            <pc:docMk/>
            <pc:sldMk cId="2205803243" sldId="591"/>
            <ac:spMk id="66" creationId="{38090D8C-08CE-564B-B90A-4B6CB580A91D}"/>
          </ac:spMkLst>
        </pc:spChg>
        <pc:spChg chg="mod">
          <ac:chgData name="Cannell, Michael B" userId="df291291-9ac9-42c2-a976-062f6e2ad9da" providerId="ADAL" clId="{07A05B4B-1BC8-9949-BF87-1A4FA10F069C}" dt="2022-09-26T20:43:34.795" v="88" actId="2711"/>
          <ac:spMkLst>
            <pc:docMk/>
            <pc:sldMk cId="2205803243" sldId="591"/>
            <ac:spMk id="67" creationId="{D0F2F976-9566-9137-CD07-86DA829A5151}"/>
          </ac:spMkLst>
        </pc:spChg>
        <pc:spChg chg="mod">
          <ac:chgData name="Cannell, Michael B" userId="df291291-9ac9-42c2-a976-062f6e2ad9da" providerId="ADAL" clId="{07A05B4B-1BC8-9949-BF87-1A4FA10F069C}" dt="2022-09-26T20:43:34.795" v="88" actId="2711"/>
          <ac:spMkLst>
            <pc:docMk/>
            <pc:sldMk cId="2205803243" sldId="591"/>
            <ac:spMk id="68" creationId="{BC143064-030A-5758-01F7-414B0A925DAA}"/>
          </ac:spMkLst>
        </pc:spChg>
        <pc:spChg chg="mod">
          <ac:chgData name="Cannell, Michael B" userId="df291291-9ac9-42c2-a976-062f6e2ad9da" providerId="ADAL" clId="{07A05B4B-1BC8-9949-BF87-1A4FA10F069C}" dt="2022-09-26T20:43:34.795" v="88" actId="2711"/>
          <ac:spMkLst>
            <pc:docMk/>
            <pc:sldMk cId="2205803243" sldId="591"/>
            <ac:spMk id="69" creationId="{084ABC70-DD5A-79FA-44C2-DEF5958164F3}"/>
          </ac:spMkLst>
        </pc:spChg>
        <pc:spChg chg="mod">
          <ac:chgData name="Cannell, Michael B" userId="df291291-9ac9-42c2-a976-062f6e2ad9da" providerId="ADAL" clId="{07A05B4B-1BC8-9949-BF87-1A4FA10F069C}" dt="2022-09-26T20:43:34.795" v="88" actId="2711"/>
          <ac:spMkLst>
            <pc:docMk/>
            <pc:sldMk cId="2205803243" sldId="591"/>
            <ac:spMk id="70" creationId="{058937A6-BEF9-9657-BCAE-C6876A94FD7E}"/>
          </ac:spMkLst>
        </pc:spChg>
        <pc:spChg chg="mod">
          <ac:chgData name="Cannell, Michael B" userId="df291291-9ac9-42c2-a976-062f6e2ad9da" providerId="ADAL" clId="{07A05B4B-1BC8-9949-BF87-1A4FA10F069C}" dt="2022-09-26T20:43:34.795" v="88" actId="2711"/>
          <ac:spMkLst>
            <pc:docMk/>
            <pc:sldMk cId="2205803243" sldId="591"/>
            <ac:spMk id="71" creationId="{712B08F5-4CDC-9102-9ABB-8B2EC595FC06}"/>
          </ac:spMkLst>
        </pc:spChg>
        <pc:spChg chg="mod">
          <ac:chgData name="Cannell, Michael B" userId="df291291-9ac9-42c2-a976-062f6e2ad9da" providerId="ADAL" clId="{07A05B4B-1BC8-9949-BF87-1A4FA10F069C}" dt="2022-09-26T20:43:34.795" v="88" actId="2711"/>
          <ac:spMkLst>
            <pc:docMk/>
            <pc:sldMk cId="2205803243" sldId="591"/>
            <ac:spMk id="72" creationId="{CDBE0743-036C-71CE-69A2-3DF3477AB2BA}"/>
          </ac:spMkLst>
        </pc:spChg>
        <pc:spChg chg="mod">
          <ac:chgData name="Cannell, Michael B" userId="df291291-9ac9-42c2-a976-062f6e2ad9da" providerId="ADAL" clId="{07A05B4B-1BC8-9949-BF87-1A4FA10F069C}" dt="2022-09-26T20:43:34.795" v="88" actId="2711"/>
          <ac:spMkLst>
            <pc:docMk/>
            <pc:sldMk cId="2205803243" sldId="591"/>
            <ac:spMk id="73" creationId="{AAF30CC0-0888-C684-B92A-4AB71453D291}"/>
          </ac:spMkLst>
        </pc:spChg>
        <pc:spChg chg="mod">
          <ac:chgData name="Cannell, Michael B" userId="df291291-9ac9-42c2-a976-062f6e2ad9da" providerId="ADAL" clId="{07A05B4B-1BC8-9949-BF87-1A4FA10F069C}" dt="2022-09-26T20:43:34.795" v="88" actId="2711"/>
          <ac:spMkLst>
            <pc:docMk/>
            <pc:sldMk cId="2205803243" sldId="591"/>
            <ac:spMk id="74" creationId="{DEAC1337-6E2F-C6B2-769B-3814829DB49F}"/>
          </ac:spMkLst>
        </pc:spChg>
        <pc:spChg chg="mod">
          <ac:chgData name="Cannell, Michael B" userId="df291291-9ac9-42c2-a976-062f6e2ad9da" providerId="ADAL" clId="{07A05B4B-1BC8-9949-BF87-1A4FA10F069C}" dt="2022-09-26T20:43:34.795" v="88" actId="2711"/>
          <ac:spMkLst>
            <pc:docMk/>
            <pc:sldMk cId="2205803243" sldId="591"/>
            <ac:spMk id="75" creationId="{8BA73DEF-A375-FAA5-F7C8-8577E6321686}"/>
          </ac:spMkLst>
        </pc:spChg>
        <pc:spChg chg="mod">
          <ac:chgData name="Cannell, Michael B" userId="df291291-9ac9-42c2-a976-062f6e2ad9da" providerId="ADAL" clId="{07A05B4B-1BC8-9949-BF87-1A4FA10F069C}" dt="2022-09-26T20:43:34.795" v="88" actId="2711"/>
          <ac:spMkLst>
            <pc:docMk/>
            <pc:sldMk cId="2205803243" sldId="591"/>
            <ac:spMk id="76" creationId="{81F491D7-77F7-16AA-762C-28253A6A08BC}"/>
          </ac:spMkLst>
        </pc:spChg>
      </pc:sldChg>
      <pc:sldChg chg="modSp mod">
        <pc:chgData name="Cannell, Michael B" userId="df291291-9ac9-42c2-a976-062f6e2ad9da" providerId="ADAL" clId="{07A05B4B-1BC8-9949-BF87-1A4FA10F069C}" dt="2022-09-26T20:43:43.542" v="89" actId="2711"/>
        <pc:sldMkLst>
          <pc:docMk/>
          <pc:sldMk cId="545105592" sldId="592"/>
        </pc:sldMkLst>
        <pc:spChg chg="mod">
          <ac:chgData name="Cannell, Michael B" userId="df291291-9ac9-42c2-a976-062f6e2ad9da" providerId="ADAL" clId="{07A05B4B-1BC8-9949-BF87-1A4FA10F069C}" dt="2022-09-26T20:43:43.542" v="89" actId="2711"/>
          <ac:spMkLst>
            <pc:docMk/>
            <pc:sldMk cId="545105592" sldId="592"/>
            <ac:spMk id="2" creationId="{44CDCAAB-AE79-3769-EF8F-E53C0F2F2DF2}"/>
          </ac:spMkLst>
        </pc:spChg>
        <pc:spChg chg="mod">
          <ac:chgData name="Cannell, Michael B" userId="df291291-9ac9-42c2-a976-062f6e2ad9da" providerId="ADAL" clId="{07A05B4B-1BC8-9949-BF87-1A4FA10F069C}" dt="2022-09-26T20:43:43.542" v="89" actId="2711"/>
          <ac:spMkLst>
            <pc:docMk/>
            <pc:sldMk cId="545105592" sldId="592"/>
            <ac:spMk id="7" creationId="{B04B5FAD-FDD9-30CC-5D1C-BEB61A2A39A8}"/>
          </ac:spMkLst>
        </pc:spChg>
        <pc:spChg chg="mod">
          <ac:chgData name="Cannell, Michael B" userId="df291291-9ac9-42c2-a976-062f6e2ad9da" providerId="ADAL" clId="{07A05B4B-1BC8-9949-BF87-1A4FA10F069C}" dt="2022-09-26T20:43:43.542" v="89" actId="2711"/>
          <ac:spMkLst>
            <pc:docMk/>
            <pc:sldMk cId="545105592" sldId="592"/>
            <ac:spMk id="8" creationId="{F0AEC61A-366E-C316-9549-B424FE97DC81}"/>
          </ac:spMkLst>
        </pc:spChg>
        <pc:spChg chg="mod">
          <ac:chgData name="Cannell, Michael B" userId="df291291-9ac9-42c2-a976-062f6e2ad9da" providerId="ADAL" clId="{07A05B4B-1BC8-9949-BF87-1A4FA10F069C}" dt="2022-09-26T20:43:43.542" v="89" actId="2711"/>
          <ac:spMkLst>
            <pc:docMk/>
            <pc:sldMk cId="545105592" sldId="592"/>
            <ac:spMk id="9" creationId="{517F9297-7465-7172-5EF7-63AA614E2D8B}"/>
          </ac:spMkLst>
        </pc:spChg>
        <pc:spChg chg="mod">
          <ac:chgData name="Cannell, Michael B" userId="df291291-9ac9-42c2-a976-062f6e2ad9da" providerId="ADAL" clId="{07A05B4B-1BC8-9949-BF87-1A4FA10F069C}" dt="2022-09-26T20:43:43.542" v="89" actId="2711"/>
          <ac:spMkLst>
            <pc:docMk/>
            <pc:sldMk cId="545105592" sldId="592"/>
            <ac:spMk id="10" creationId="{D0C6B1AB-7AA9-2045-4671-D9A6C79C37D4}"/>
          </ac:spMkLst>
        </pc:spChg>
        <pc:spChg chg="mod">
          <ac:chgData name="Cannell, Michael B" userId="df291291-9ac9-42c2-a976-062f6e2ad9da" providerId="ADAL" clId="{07A05B4B-1BC8-9949-BF87-1A4FA10F069C}" dt="2022-09-26T20:43:43.542" v="89" actId="2711"/>
          <ac:spMkLst>
            <pc:docMk/>
            <pc:sldMk cId="545105592" sldId="592"/>
            <ac:spMk id="11" creationId="{DEABC989-14C6-9547-3725-5DC237AA82AD}"/>
          </ac:spMkLst>
        </pc:spChg>
        <pc:spChg chg="mod">
          <ac:chgData name="Cannell, Michael B" userId="df291291-9ac9-42c2-a976-062f6e2ad9da" providerId="ADAL" clId="{07A05B4B-1BC8-9949-BF87-1A4FA10F069C}" dt="2022-09-26T20:43:43.542" v="89" actId="2711"/>
          <ac:spMkLst>
            <pc:docMk/>
            <pc:sldMk cId="545105592" sldId="592"/>
            <ac:spMk id="12" creationId="{C02CA5BF-AC1B-4CF6-8442-4D7861D88235}"/>
          </ac:spMkLst>
        </pc:spChg>
        <pc:spChg chg="mod">
          <ac:chgData name="Cannell, Michael B" userId="df291291-9ac9-42c2-a976-062f6e2ad9da" providerId="ADAL" clId="{07A05B4B-1BC8-9949-BF87-1A4FA10F069C}" dt="2022-09-26T20:43:43.542" v="89" actId="2711"/>
          <ac:spMkLst>
            <pc:docMk/>
            <pc:sldMk cId="545105592" sldId="592"/>
            <ac:spMk id="13" creationId="{AEC6ACAF-E8A7-5686-414D-C3BE22DDB7C0}"/>
          </ac:spMkLst>
        </pc:spChg>
        <pc:spChg chg="mod">
          <ac:chgData name="Cannell, Michael B" userId="df291291-9ac9-42c2-a976-062f6e2ad9da" providerId="ADAL" clId="{07A05B4B-1BC8-9949-BF87-1A4FA10F069C}" dt="2022-09-26T20:43:43.542" v="89" actId="2711"/>
          <ac:spMkLst>
            <pc:docMk/>
            <pc:sldMk cId="545105592" sldId="592"/>
            <ac:spMk id="14" creationId="{EA7C0330-C6B4-8A45-BE0C-93359C2653DB}"/>
          </ac:spMkLst>
        </pc:spChg>
        <pc:spChg chg="mod">
          <ac:chgData name="Cannell, Michael B" userId="df291291-9ac9-42c2-a976-062f6e2ad9da" providerId="ADAL" clId="{07A05B4B-1BC8-9949-BF87-1A4FA10F069C}" dt="2022-09-26T20:43:43.542" v="89" actId="2711"/>
          <ac:spMkLst>
            <pc:docMk/>
            <pc:sldMk cId="545105592" sldId="592"/>
            <ac:spMk id="15" creationId="{804EB03E-CA73-4345-44C6-1E7C086D48A8}"/>
          </ac:spMkLst>
        </pc:spChg>
        <pc:spChg chg="mod">
          <ac:chgData name="Cannell, Michael B" userId="df291291-9ac9-42c2-a976-062f6e2ad9da" providerId="ADAL" clId="{07A05B4B-1BC8-9949-BF87-1A4FA10F069C}" dt="2022-09-26T20:43:43.542" v="89" actId="2711"/>
          <ac:spMkLst>
            <pc:docMk/>
            <pc:sldMk cId="545105592" sldId="592"/>
            <ac:spMk id="18" creationId="{11F25F93-EA48-5974-754C-E12002F65609}"/>
          </ac:spMkLst>
        </pc:spChg>
        <pc:spChg chg="mod">
          <ac:chgData name="Cannell, Michael B" userId="df291291-9ac9-42c2-a976-062f6e2ad9da" providerId="ADAL" clId="{07A05B4B-1BC8-9949-BF87-1A4FA10F069C}" dt="2022-09-26T20:43:43.542" v="89" actId="2711"/>
          <ac:spMkLst>
            <pc:docMk/>
            <pc:sldMk cId="545105592" sldId="592"/>
            <ac:spMk id="21" creationId="{E384B5B2-1A3E-7D8A-10E1-884B7EC2E595}"/>
          </ac:spMkLst>
        </pc:spChg>
        <pc:spChg chg="mod">
          <ac:chgData name="Cannell, Michael B" userId="df291291-9ac9-42c2-a976-062f6e2ad9da" providerId="ADAL" clId="{07A05B4B-1BC8-9949-BF87-1A4FA10F069C}" dt="2022-09-26T20:43:43.542" v="89" actId="2711"/>
          <ac:spMkLst>
            <pc:docMk/>
            <pc:sldMk cId="545105592" sldId="592"/>
            <ac:spMk id="26" creationId="{BF27ED52-9A25-D3A6-45C3-552B4940D445}"/>
          </ac:spMkLst>
        </pc:spChg>
        <pc:spChg chg="mod">
          <ac:chgData name="Cannell, Michael B" userId="df291291-9ac9-42c2-a976-062f6e2ad9da" providerId="ADAL" clId="{07A05B4B-1BC8-9949-BF87-1A4FA10F069C}" dt="2022-09-26T20:43:43.542" v="89" actId="2711"/>
          <ac:spMkLst>
            <pc:docMk/>
            <pc:sldMk cId="545105592" sldId="592"/>
            <ac:spMk id="27" creationId="{C91808F8-EE04-FFE4-6E7F-A8D39D5BD59A}"/>
          </ac:spMkLst>
        </pc:spChg>
        <pc:spChg chg="mod">
          <ac:chgData name="Cannell, Michael B" userId="df291291-9ac9-42c2-a976-062f6e2ad9da" providerId="ADAL" clId="{07A05B4B-1BC8-9949-BF87-1A4FA10F069C}" dt="2022-09-26T20:43:43.542" v="89" actId="2711"/>
          <ac:spMkLst>
            <pc:docMk/>
            <pc:sldMk cId="545105592" sldId="592"/>
            <ac:spMk id="28" creationId="{B8708EE1-C8A1-F4A8-55E1-2E835B5A78B9}"/>
          </ac:spMkLst>
        </pc:spChg>
        <pc:spChg chg="mod">
          <ac:chgData name="Cannell, Michael B" userId="df291291-9ac9-42c2-a976-062f6e2ad9da" providerId="ADAL" clId="{07A05B4B-1BC8-9949-BF87-1A4FA10F069C}" dt="2022-09-26T20:43:43.542" v="89" actId="2711"/>
          <ac:spMkLst>
            <pc:docMk/>
            <pc:sldMk cId="545105592" sldId="592"/>
            <ac:spMk id="29" creationId="{2C16D63B-010B-95D6-DCA2-C9A4993A3E8A}"/>
          </ac:spMkLst>
        </pc:spChg>
        <pc:spChg chg="mod">
          <ac:chgData name="Cannell, Michael B" userId="df291291-9ac9-42c2-a976-062f6e2ad9da" providerId="ADAL" clId="{07A05B4B-1BC8-9949-BF87-1A4FA10F069C}" dt="2022-09-26T20:43:43.542" v="89" actId="2711"/>
          <ac:spMkLst>
            <pc:docMk/>
            <pc:sldMk cId="545105592" sldId="592"/>
            <ac:spMk id="30" creationId="{D08B097A-CB4A-AA80-479D-27659684144B}"/>
          </ac:spMkLst>
        </pc:spChg>
        <pc:spChg chg="mod">
          <ac:chgData name="Cannell, Michael B" userId="df291291-9ac9-42c2-a976-062f6e2ad9da" providerId="ADAL" clId="{07A05B4B-1BC8-9949-BF87-1A4FA10F069C}" dt="2022-09-26T20:43:43.542" v="89" actId="2711"/>
          <ac:spMkLst>
            <pc:docMk/>
            <pc:sldMk cId="545105592" sldId="592"/>
            <ac:spMk id="31" creationId="{FC319884-62C4-3E32-D32F-E597C8C4F35B}"/>
          </ac:spMkLst>
        </pc:spChg>
        <pc:spChg chg="mod">
          <ac:chgData name="Cannell, Michael B" userId="df291291-9ac9-42c2-a976-062f6e2ad9da" providerId="ADAL" clId="{07A05B4B-1BC8-9949-BF87-1A4FA10F069C}" dt="2022-09-26T20:43:43.542" v="89" actId="2711"/>
          <ac:spMkLst>
            <pc:docMk/>
            <pc:sldMk cId="545105592" sldId="592"/>
            <ac:spMk id="32" creationId="{3AEEB17A-EA26-2B7E-8298-168694DA7C7E}"/>
          </ac:spMkLst>
        </pc:spChg>
        <pc:spChg chg="mod">
          <ac:chgData name="Cannell, Michael B" userId="df291291-9ac9-42c2-a976-062f6e2ad9da" providerId="ADAL" clId="{07A05B4B-1BC8-9949-BF87-1A4FA10F069C}" dt="2022-09-26T20:43:43.542" v="89" actId="2711"/>
          <ac:spMkLst>
            <pc:docMk/>
            <pc:sldMk cId="545105592" sldId="592"/>
            <ac:spMk id="33" creationId="{ED5AB667-3326-1893-78C8-1DCDA38288D8}"/>
          </ac:spMkLst>
        </pc:spChg>
        <pc:spChg chg="mod">
          <ac:chgData name="Cannell, Michael B" userId="df291291-9ac9-42c2-a976-062f6e2ad9da" providerId="ADAL" clId="{07A05B4B-1BC8-9949-BF87-1A4FA10F069C}" dt="2022-09-26T20:43:43.542" v="89" actId="2711"/>
          <ac:spMkLst>
            <pc:docMk/>
            <pc:sldMk cId="545105592" sldId="592"/>
            <ac:spMk id="34" creationId="{60AE0DF0-9E34-7525-1A42-B648501C83AC}"/>
          </ac:spMkLst>
        </pc:spChg>
        <pc:spChg chg="mod">
          <ac:chgData name="Cannell, Michael B" userId="df291291-9ac9-42c2-a976-062f6e2ad9da" providerId="ADAL" clId="{07A05B4B-1BC8-9949-BF87-1A4FA10F069C}" dt="2022-09-26T20:43:43.542" v="89" actId="2711"/>
          <ac:spMkLst>
            <pc:docMk/>
            <pc:sldMk cId="545105592" sldId="592"/>
            <ac:spMk id="35" creationId="{B12BC8C2-1C6D-B831-0ABD-B0078B4EBE09}"/>
          </ac:spMkLst>
        </pc:spChg>
        <pc:spChg chg="mod">
          <ac:chgData name="Cannell, Michael B" userId="df291291-9ac9-42c2-a976-062f6e2ad9da" providerId="ADAL" clId="{07A05B4B-1BC8-9949-BF87-1A4FA10F069C}" dt="2022-09-26T20:43:43.542" v="89" actId="2711"/>
          <ac:spMkLst>
            <pc:docMk/>
            <pc:sldMk cId="545105592" sldId="592"/>
            <ac:spMk id="36" creationId="{7BA05683-EA0B-9D8B-B729-70B80BEE0254}"/>
          </ac:spMkLst>
        </pc:spChg>
        <pc:spChg chg="mod">
          <ac:chgData name="Cannell, Michael B" userId="df291291-9ac9-42c2-a976-062f6e2ad9da" providerId="ADAL" clId="{07A05B4B-1BC8-9949-BF87-1A4FA10F069C}" dt="2022-09-26T20:43:43.542" v="89" actId="2711"/>
          <ac:spMkLst>
            <pc:docMk/>
            <pc:sldMk cId="545105592" sldId="592"/>
            <ac:spMk id="37" creationId="{91C2B41C-74F7-85BB-5554-391356F50BC2}"/>
          </ac:spMkLst>
        </pc:spChg>
        <pc:spChg chg="mod">
          <ac:chgData name="Cannell, Michael B" userId="df291291-9ac9-42c2-a976-062f6e2ad9da" providerId="ADAL" clId="{07A05B4B-1BC8-9949-BF87-1A4FA10F069C}" dt="2022-09-26T20:43:43.542" v="89" actId="2711"/>
          <ac:spMkLst>
            <pc:docMk/>
            <pc:sldMk cId="545105592" sldId="592"/>
            <ac:spMk id="38" creationId="{EE341FB7-B5A4-0ED6-C658-C26BD2FE929F}"/>
          </ac:spMkLst>
        </pc:spChg>
        <pc:spChg chg="mod">
          <ac:chgData name="Cannell, Michael B" userId="df291291-9ac9-42c2-a976-062f6e2ad9da" providerId="ADAL" clId="{07A05B4B-1BC8-9949-BF87-1A4FA10F069C}" dt="2022-09-26T20:43:43.542" v="89" actId="2711"/>
          <ac:spMkLst>
            <pc:docMk/>
            <pc:sldMk cId="545105592" sldId="592"/>
            <ac:spMk id="39" creationId="{81CC3AB7-64D9-975B-3ED2-0D38EFE95AB7}"/>
          </ac:spMkLst>
        </pc:spChg>
        <pc:spChg chg="mod">
          <ac:chgData name="Cannell, Michael B" userId="df291291-9ac9-42c2-a976-062f6e2ad9da" providerId="ADAL" clId="{07A05B4B-1BC8-9949-BF87-1A4FA10F069C}" dt="2022-09-26T20:43:43.542" v="89" actId="2711"/>
          <ac:spMkLst>
            <pc:docMk/>
            <pc:sldMk cId="545105592" sldId="592"/>
            <ac:spMk id="40" creationId="{F72BCF1A-3044-F2F6-C34D-8F5E9F456340}"/>
          </ac:spMkLst>
        </pc:spChg>
        <pc:spChg chg="mod">
          <ac:chgData name="Cannell, Michael B" userId="df291291-9ac9-42c2-a976-062f6e2ad9da" providerId="ADAL" clId="{07A05B4B-1BC8-9949-BF87-1A4FA10F069C}" dt="2022-09-26T20:43:43.542" v="89" actId="2711"/>
          <ac:spMkLst>
            <pc:docMk/>
            <pc:sldMk cId="545105592" sldId="592"/>
            <ac:spMk id="41" creationId="{40C8F828-8839-9210-5ACE-75F42A69EAF9}"/>
          </ac:spMkLst>
        </pc:spChg>
        <pc:spChg chg="mod">
          <ac:chgData name="Cannell, Michael B" userId="df291291-9ac9-42c2-a976-062f6e2ad9da" providerId="ADAL" clId="{07A05B4B-1BC8-9949-BF87-1A4FA10F069C}" dt="2022-09-26T20:43:43.542" v="89" actId="2711"/>
          <ac:spMkLst>
            <pc:docMk/>
            <pc:sldMk cId="545105592" sldId="592"/>
            <ac:spMk id="43" creationId="{98AC0AE0-D887-01C3-D7A1-BC3448CB969B}"/>
          </ac:spMkLst>
        </pc:spChg>
        <pc:spChg chg="mod">
          <ac:chgData name="Cannell, Michael B" userId="df291291-9ac9-42c2-a976-062f6e2ad9da" providerId="ADAL" clId="{07A05B4B-1BC8-9949-BF87-1A4FA10F069C}" dt="2022-09-26T20:43:43.542" v="89" actId="2711"/>
          <ac:spMkLst>
            <pc:docMk/>
            <pc:sldMk cId="545105592" sldId="592"/>
            <ac:spMk id="44" creationId="{CCD88229-3730-0923-F2C9-E62CEA1E2DDC}"/>
          </ac:spMkLst>
        </pc:spChg>
        <pc:spChg chg="mod">
          <ac:chgData name="Cannell, Michael B" userId="df291291-9ac9-42c2-a976-062f6e2ad9da" providerId="ADAL" clId="{07A05B4B-1BC8-9949-BF87-1A4FA10F069C}" dt="2022-09-26T20:43:43.542" v="89" actId="2711"/>
          <ac:spMkLst>
            <pc:docMk/>
            <pc:sldMk cId="545105592" sldId="592"/>
            <ac:spMk id="45" creationId="{81CFC1D7-D989-107D-7F13-193F283AD0C6}"/>
          </ac:spMkLst>
        </pc:spChg>
        <pc:spChg chg="mod">
          <ac:chgData name="Cannell, Michael B" userId="df291291-9ac9-42c2-a976-062f6e2ad9da" providerId="ADAL" clId="{07A05B4B-1BC8-9949-BF87-1A4FA10F069C}" dt="2022-09-26T20:43:43.542" v="89" actId="2711"/>
          <ac:spMkLst>
            <pc:docMk/>
            <pc:sldMk cId="545105592" sldId="592"/>
            <ac:spMk id="46" creationId="{9A3A86B6-2674-4D22-35B8-8EEE65D2E60F}"/>
          </ac:spMkLst>
        </pc:spChg>
        <pc:spChg chg="mod">
          <ac:chgData name="Cannell, Michael B" userId="df291291-9ac9-42c2-a976-062f6e2ad9da" providerId="ADAL" clId="{07A05B4B-1BC8-9949-BF87-1A4FA10F069C}" dt="2022-09-26T20:43:43.542" v="89" actId="2711"/>
          <ac:spMkLst>
            <pc:docMk/>
            <pc:sldMk cId="545105592" sldId="592"/>
            <ac:spMk id="47" creationId="{8D9E7369-8E18-E4A5-3F82-93CEF06BAB46}"/>
          </ac:spMkLst>
        </pc:spChg>
        <pc:spChg chg="mod">
          <ac:chgData name="Cannell, Michael B" userId="df291291-9ac9-42c2-a976-062f6e2ad9da" providerId="ADAL" clId="{07A05B4B-1BC8-9949-BF87-1A4FA10F069C}" dt="2022-09-26T20:43:43.542" v="89" actId="2711"/>
          <ac:spMkLst>
            <pc:docMk/>
            <pc:sldMk cId="545105592" sldId="592"/>
            <ac:spMk id="48" creationId="{A189A63D-9D86-9227-80D4-94660D0C3598}"/>
          </ac:spMkLst>
        </pc:spChg>
        <pc:spChg chg="mod">
          <ac:chgData name="Cannell, Michael B" userId="df291291-9ac9-42c2-a976-062f6e2ad9da" providerId="ADAL" clId="{07A05B4B-1BC8-9949-BF87-1A4FA10F069C}" dt="2022-09-26T20:43:43.542" v="89" actId="2711"/>
          <ac:spMkLst>
            <pc:docMk/>
            <pc:sldMk cId="545105592" sldId="592"/>
            <ac:spMk id="51" creationId="{80F2FBDA-A94C-008F-1CAA-EB4CF4B400BD}"/>
          </ac:spMkLst>
        </pc:spChg>
        <pc:spChg chg="mod">
          <ac:chgData name="Cannell, Michael B" userId="df291291-9ac9-42c2-a976-062f6e2ad9da" providerId="ADAL" clId="{07A05B4B-1BC8-9949-BF87-1A4FA10F069C}" dt="2022-09-26T20:43:43.542" v="89" actId="2711"/>
          <ac:spMkLst>
            <pc:docMk/>
            <pc:sldMk cId="545105592" sldId="592"/>
            <ac:spMk id="52" creationId="{A7963FE0-F39E-58BF-3E2B-2A7D0CD0F84A}"/>
          </ac:spMkLst>
        </pc:spChg>
        <pc:spChg chg="mod">
          <ac:chgData name="Cannell, Michael B" userId="df291291-9ac9-42c2-a976-062f6e2ad9da" providerId="ADAL" clId="{07A05B4B-1BC8-9949-BF87-1A4FA10F069C}" dt="2022-09-26T20:43:43.542" v="89" actId="2711"/>
          <ac:spMkLst>
            <pc:docMk/>
            <pc:sldMk cId="545105592" sldId="592"/>
            <ac:spMk id="53" creationId="{8C720B98-2720-7E09-78D9-A00086177E5C}"/>
          </ac:spMkLst>
        </pc:spChg>
        <pc:spChg chg="mod">
          <ac:chgData name="Cannell, Michael B" userId="df291291-9ac9-42c2-a976-062f6e2ad9da" providerId="ADAL" clId="{07A05B4B-1BC8-9949-BF87-1A4FA10F069C}" dt="2022-09-26T20:43:43.542" v="89" actId="2711"/>
          <ac:spMkLst>
            <pc:docMk/>
            <pc:sldMk cId="545105592" sldId="592"/>
            <ac:spMk id="54" creationId="{96E5F69D-74E7-9F29-6D68-99891B2FF925}"/>
          </ac:spMkLst>
        </pc:spChg>
        <pc:spChg chg="mod">
          <ac:chgData name="Cannell, Michael B" userId="df291291-9ac9-42c2-a976-062f6e2ad9da" providerId="ADAL" clId="{07A05B4B-1BC8-9949-BF87-1A4FA10F069C}" dt="2022-09-26T20:43:43.542" v="89" actId="2711"/>
          <ac:spMkLst>
            <pc:docMk/>
            <pc:sldMk cId="545105592" sldId="592"/>
            <ac:spMk id="55" creationId="{E8C6E50A-2044-AC0D-4EC6-2CC787B702F2}"/>
          </ac:spMkLst>
        </pc:spChg>
        <pc:spChg chg="mod">
          <ac:chgData name="Cannell, Michael B" userId="df291291-9ac9-42c2-a976-062f6e2ad9da" providerId="ADAL" clId="{07A05B4B-1BC8-9949-BF87-1A4FA10F069C}" dt="2022-09-26T20:43:43.542" v="89" actId="2711"/>
          <ac:spMkLst>
            <pc:docMk/>
            <pc:sldMk cId="545105592" sldId="592"/>
            <ac:spMk id="56" creationId="{14D74131-D786-443D-8011-249168384020}"/>
          </ac:spMkLst>
        </pc:spChg>
        <pc:spChg chg="mod">
          <ac:chgData name="Cannell, Michael B" userId="df291291-9ac9-42c2-a976-062f6e2ad9da" providerId="ADAL" clId="{07A05B4B-1BC8-9949-BF87-1A4FA10F069C}" dt="2022-09-26T20:43:43.542" v="89" actId="2711"/>
          <ac:spMkLst>
            <pc:docMk/>
            <pc:sldMk cId="545105592" sldId="592"/>
            <ac:spMk id="57" creationId="{8486E7F1-B4FA-A276-CB40-5B6B41BAC066}"/>
          </ac:spMkLst>
        </pc:spChg>
        <pc:spChg chg="mod">
          <ac:chgData name="Cannell, Michael B" userId="df291291-9ac9-42c2-a976-062f6e2ad9da" providerId="ADAL" clId="{07A05B4B-1BC8-9949-BF87-1A4FA10F069C}" dt="2022-09-26T20:43:43.542" v="89" actId="2711"/>
          <ac:spMkLst>
            <pc:docMk/>
            <pc:sldMk cId="545105592" sldId="592"/>
            <ac:spMk id="58" creationId="{355CBAE9-45D1-ED83-12BE-85F0DAAEDA7E}"/>
          </ac:spMkLst>
        </pc:spChg>
        <pc:spChg chg="mod">
          <ac:chgData name="Cannell, Michael B" userId="df291291-9ac9-42c2-a976-062f6e2ad9da" providerId="ADAL" clId="{07A05B4B-1BC8-9949-BF87-1A4FA10F069C}" dt="2022-09-26T20:43:43.542" v="89" actId="2711"/>
          <ac:spMkLst>
            <pc:docMk/>
            <pc:sldMk cId="545105592" sldId="592"/>
            <ac:spMk id="59" creationId="{692E852E-8388-FD0A-3F45-86C67FAE9DCB}"/>
          </ac:spMkLst>
        </pc:spChg>
        <pc:spChg chg="mod">
          <ac:chgData name="Cannell, Michael B" userId="df291291-9ac9-42c2-a976-062f6e2ad9da" providerId="ADAL" clId="{07A05B4B-1BC8-9949-BF87-1A4FA10F069C}" dt="2022-09-26T20:43:43.542" v="89" actId="2711"/>
          <ac:spMkLst>
            <pc:docMk/>
            <pc:sldMk cId="545105592" sldId="592"/>
            <ac:spMk id="60" creationId="{08656AE9-15D2-EFDF-79DE-C9E1B4C1D69A}"/>
          </ac:spMkLst>
        </pc:spChg>
        <pc:spChg chg="mod">
          <ac:chgData name="Cannell, Michael B" userId="df291291-9ac9-42c2-a976-062f6e2ad9da" providerId="ADAL" clId="{07A05B4B-1BC8-9949-BF87-1A4FA10F069C}" dt="2022-09-26T20:43:43.542" v="89" actId="2711"/>
          <ac:spMkLst>
            <pc:docMk/>
            <pc:sldMk cId="545105592" sldId="592"/>
            <ac:spMk id="61" creationId="{88C08AD2-2B10-1199-BE1D-67EEBC81228B}"/>
          </ac:spMkLst>
        </pc:spChg>
        <pc:spChg chg="mod">
          <ac:chgData name="Cannell, Michael B" userId="df291291-9ac9-42c2-a976-062f6e2ad9da" providerId="ADAL" clId="{07A05B4B-1BC8-9949-BF87-1A4FA10F069C}" dt="2022-09-26T20:43:43.542" v="89" actId="2711"/>
          <ac:spMkLst>
            <pc:docMk/>
            <pc:sldMk cId="545105592" sldId="592"/>
            <ac:spMk id="62" creationId="{4CDD4CAA-7354-9E6F-8B0B-08C0E5E86E33}"/>
          </ac:spMkLst>
        </pc:spChg>
        <pc:spChg chg="mod">
          <ac:chgData name="Cannell, Michael B" userId="df291291-9ac9-42c2-a976-062f6e2ad9da" providerId="ADAL" clId="{07A05B4B-1BC8-9949-BF87-1A4FA10F069C}" dt="2022-09-26T20:43:43.542" v="89" actId="2711"/>
          <ac:spMkLst>
            <pc:docMk/>
            <pc:sldMk cId="545105592" sldId="592"/>
            <ac:spMk id="63" creationId="{C4DE3C8E-1472-C318-B0AD-74444F214182}"/>
          </ac:spMkLst>
        </pc:spChg>
        <pc:spChg chg="mod">
          <ac:chgData name="Cannell, Michael B" userId="df291291-9ac9-42c2-a976-062f6e2ad9da" providerId="ADAL" clId="{07A05B4B-1BC8-9949-BF87-1A4FA10F069C}" dt="2022-09-26T20:43:43.542" v="89" actId="2711"/>
          <ac:spMkLst>
            <pc:docMk/>
            <pc:sldMk cId="545105592" sldId="592"/>
            <ac:spMk id="64" creationId="{B54BF5EF-3CED-EC34-A72E-64CB069809F3}"/>
          </ac:spMkLst>
        </pc:spChg>
        <pc:spChg chg="mod">
          <ac:chgData name="Cannell, Michael B" userId="df291291-9ac9-42c2-a976-062f6e2ad9da" providerId="ADAL" clId="{07A05B4B-1BC8-9949-BF87-1A4FA10F069C}" dt="2022-09-26T20:43:43.542" v="89" actId="2711"/>
          <ac:spMkLst>
            <pc:docMk/>
            <pc:sldMk cId="545105592" sldId="592"/>
            <ac:spMk id="65" creationId="{80A40FEB-CFB7-B152-B23A-5D6B23F5672E}"/>
          </ac:spMkLst>
        </pc:spChg>
        <pc:spChg chg="mod">
          <ac:chgData name="Cannell, Michael B" userId="df291291-9ac9-42c2-a976-062f6e2ad9da" providerId="ADAL" clId="{07A05B4B-1BC8-9949-BF87-1A4FA10F069C}" dt="2022-09-26T20:43:43.542" v="89" actId="2711"/>
          <ac:spMkLst>
            <pc:docMk/>
            <pc:sldMk cId="545105592" sldId="592"/>
            <ac:spMk id="66" creationId="{38090D8C-08CE-564B-B90A-4B6CB580A91D}"/>
          </ac:spMkLst>
        </pc:spChg>
        <pc:spChg chg="mod">
          <ac:chgData name="Cannell, Michael B" userId="df291291-9ac9-42c2-a976-062f6e2ad9da" providerId="ADAL" clId="{07A05B4B-1BC8-9949-BF87-1A4FA10F069C}" dt="2022-09-26T20:43:43.542" v="89" actId="2711"/>
          <ac:spMkLst>
            <pc:docMk/>
            <pc:sldMk cId="545105592" sldId="592"/>
            <ac:spMk id="67" creationId="{D0F2F976-9566-9137-CD07-86DA829A5151}"/>
          </ac:spMkLst>
        </pc:spChg>
        <pc:spChg chg="mod">
          <ac:chgData name="Cannell, Michael B" userId="df291291-9ac9-42c2-a976-062f6e2ad9da" providerId="ADAL" clId="{07A05B4B-1BC8-9949-BF87-1A4FA10F069C}" dt="2022-09-26T20:43:43.542" v="89" actId="2711"/>
          <ac:spMkLst>
            <pc:docMk/>
            <pc:sldMk cId="545105592" sldId="592"/>
            <ac:spMk id="68" creationId="{BC143064-030A-5758-01F7-414B0A925DAA}"/>
          </ac:spMkLst>
        </pc:spChg>
        <pc:spChg chg="mod">
          <ac:chgData name="Cannell, Michael B" userId="df291291-9ac9-42c2-a976-062f6e2ad9da" providerId="ADAL" clId="{07A05B4B-1BC8-9949-BF87-1A4FA10F069C}" dt="2022-09-26T20:43:43.542" v="89" actId="2711"/>
          <ac:spMkLst>
            <pc:docMk/>
            <pc:sldMk cId="545105592" sldId="592"/>
            <ac:spMk id="69" creationId="{084ABC70-DD5A-79FA-44C2-DEF5958164F3}"/>
          </ac:spMkLst>
        </pc:spChg>
        <pc:spChg chg="mod">
          <ac:chgData name="Cannell, Michael B" userId="df291291-9ac9-42c2-a976-062f6e2ad9da" providerId="ADAL" clId="{07A05B4B-1BC8-9949-BF87-1A4FA10F069C}" dt="2022-09-26T20:43:43.542" v="89" actId="2711"/>
          <ac:spMkLst>
            <pc:docMk/>
            <pc:sldMk cId="545105592" sldId="592"/>
            <ac:spMk id="70" creationId="{058937A6-BEF9-9657-BCAE-C6876A94FD7E}"/>
          </ac:spMkLst>
        </pc:spChg>
        <pc:spChg chg="mod">
          <ac:chgData name="Cannell, Michael B" userId="df291291-9ac9-42c2-a976-062f6e2ad9da" providerId="ADAL" clId="{07A05B4B-1BC8-9949-BF87-1A4FA10F069C}" dt="2022-09-26T20:43:43.542" v="89" actId="2711"/>
          <ac:spMkLst>
            <pc:docMk/>
            <pc:sldMk cId="545105592" sldId="592"/>
            <ac:spMk id="71" creationId="{712B08F5-4CDC-9102-9ABB-8B2EC595FC06}"/>
          </ac:spMkLst>
        </pc:spChg>
        <pc:spChg chg="mod">
          <ac:chgData name="Cannell, Michael B" userId="df291291-9ac9-42c2-a976-062f6e2ad9da" providerId="ADAL" clId="{07A05B4B-1BC8-9949-BF87-1A4FA10F069C}" dt="2022-09-26T20:43:43.542" v="89" actId="2711"/>
          <ac:spMkLst>
            <pc:docMk/>
            <pc:sldMk cId="545105592" sldId="592"/>
            <ac:spMk id="72" creationId="{CDBE0743-036C-71CE-69A2-3DF3477AB2BA}"/>
          </ac:spMkLst>
        </pc:spChg>
        <pc:spChg chg="mod">
          <ac:chgData name="Cannell, Michael B" userId="df291291-9ac9-42c2-a976-062f6e2ad9da" providerId="ADAL" clId="{07A05B4B-1BC8-9949-BF87-1A4FA10F069C}" dt="2022-09-26T20:43:43.542" v="89" actId="2711"/>
          <ac:spMkLst>
            <pc:docMk/>
            <pc:sldMk cId="545105592" sldId="592"/>
            <ac:spMk id="73" creationId="{AAF30CC0-0888-C684-B92A-4AB71453D291}"/>
          </ac:spMkLst>
        </pc:spChg>
        <pc:spChg chg="mod">
          <ac:chgData name="Cannell, Michael B" userId="df291291-9ac9-42c2-a976-062f6e2ad9da" providerId="ADAL" clId="{07A05B4B-1BC8-9949-BF87-1A4FA10F069C}" dt="2022-09-26T20:43:43.542" v="89" actId="2711"/>
          <ac:spMkLst>
            <pc:docMk/>
            <pc:sldMk cId="545105592" sldId="592"/>
            <ac:spMk id="74" creationId="{DEAC1337-6E2F-C6B2-769B-3814829DB49F}"/>
          </ac:spMkLst>
        </pc:spChg>
        <pc:spChg chg="mod">
          <ac:chgData name="Cannell, Michael B" userId="df291291-9ac9-42c2-a976-062f6e2ad9da" providerId="ADAL" clId="{07A05B4B-1BC8-9949-BF87-1A4FA10F069C}" dt="2022-09-26T20:43:43.542" v="89" actId="2711"/>
          <ac:spMkLst>
            <pc:docMk/>
            <pc:sldMk cId="545105592" sldId="592"/>
            <ac:spMk id="75" creationId="{8BA73DEF-A375-FAA5-F7C8-8577E6321686}"/>
          </ac:spMkLst>
        </pc:spChg>
        <pc:spChg chg="mod">
          <ac:chgData name="Cannell, Michael B" userId="df291291-9ac9-42c2-a976-062f6e2ad9da" providerId="ADAL" clId="{07A05B4B-1BC8-9949-BF87-1A4FA10F069C}" dt="2022-09-26T20:43:43.542" v="89" actId="2711"/>
          <ac:spMkLst>
            <pc:docMk/>
            <pc:sldMk cId="545105592" sldId="592"/>
            <ac:spMk id="76" creationId="{81F491D7-77F7-16AA-762C-28253A6A08BC}"/>
          </ac:spMkLst>
        </pc:spChg>
      </pc:sldChg>
      <pc:sldChg chg="modSp mod">
        <pc:chgData name="Cannell, Michael B" userId="df291291-9ac9-42c2-a976-062f6e2ad9da" providerId="ADAL" clId="{07A05B4B-1BC8-9949-BF87-1A4FA10F069C}" dt="2022-09-26T20:44:09.300" v="94" actId="404"/>
        <pc:sldMkLst>
          <pc:docMk/>
          <pc:sldMk cId="1643297023" sldId="593"/>
        </pc:sldMkLst>
        <pc:spChg chg="mod">
          <ac:chgData name="Cannell, Michael B" userId="df291291-9ac9-42c2-a976-062f6e2ad9da" providerId="ADAL" clId="{07A05B4B-1BC8-9949-BF87-1A4FA10F069C}" dt="2022-09-26T20:44:06.557" v="93" actId="2711"/>
          <ac:spMkLst>
            <pc:docMk/>
            <pc:sldMk cId="1643297023" sldId="593"/>
            <ac:spMk id="4" creationId="{35EE7C64-C533-F5F1-6B48-8168B0BBC727}"/>
          </ac:spMkLst>
        </pc:spChg>
        <pc:spChg chg="mod">
          <ac:chgData name="Cannell, Michael B" userId="df291291-9ac9-42c2-a976-062f6e2ad9da" providerId="ADAL" clId="{07A05B4B-1BC8-9949-BF87-1A4FA10F069C}" dt="2022-09-26T20:44:06.557" v="93" actId="2711"/>
          <ac:spMkLst>
            <pc:docMk/>
            <pc:sldMk cId="1643297023" sldId="593"/>
            <ac:spMk id="7" creationId="{B04B5FAD-FDD9-30CC-5D1C-BEB61A2A39A8}"/>
          </ac:spMkLst>
        </pc:spChg>
        <pc:spChg chg="mod">
          <ac:chgData name="Cannell, Michael B" userId="df291291-9ac9-42c2-a976-062f6e2ad9da" providerId="ADAL" clId="{07A05B4B-1BC8-9949-BF87-1A4FA10F069C}" dt="2022-09-26T20:44:06.557" v="93" actId="2711"/>
          <ac:spMkLst>
            <pc:docMk/>
            <pc:sldMk cId="1643297023" sldId="593"/>
            <ac:spMk id="8" creationId="{F0AEC61A-366E-C316-9549-B424FE97DC81}"/>
          </ac:spMkLst>
        </pc:spChg>
        <pc:spChg chg="mod">
          <ac:chgData name="Cannell, Michael B" userId="df291291-9ac9-42c2-a976-062f6e2ad9da" providerId="ADAL" clId="{07A05B4B-1BC8-9949-BF87-1A4FA10F069C}" dt="2022-09-26T20:44:06.557" v="93" actId="2711"/>
          <ac:spMkLst>
            <pc:docMk/>
            <pc:sldMk cId="1643297023" sldId="593"/>
            <ac:spMk id="9" creationId="{517F9297-7465-7172-5EF7-63AA614E2D8B}"/>
          </ac:spMkLst>
        </pc:spChg>
        <pc:spChg chg="mod">
          <ac:chgData name="Cannell, Michael B" userId="df291291-9ac9-42c2-a976-062f6e2ad9da" providerId="ADAL" clId="{07A05B4B-1BC8-9949-BF87-1A4FA10F069C}" dt="2022-09-26T20:44:06.557" v="93" actId="2711"/>
          <ac:spMkLst>
            <pc:docMk/>
            <pc:sldMk cId="1643297023" sldId="593"/>
            <ac:spMk id="10" creationId="{D0C6B1AB-7AA9-2045-4671-D9A6C79C37D4}"/>
          </ac:spMkLst>
        </pc:spChg>
        <pc:spChg chg="mod">
          <ac:chgData name="Cannell, Michael B" userId="df291291-9ac9-42c2-a976-062f6e2ad9da" providerId="ADAL" clId="{07A05B4B-1BC8-9949-BF87-1A4FA10F069C}" dt="2022-09-26T20:44:06.557" v="93" actId="2711"/>
          <ac:spMkLst>
            <pc:docMk/>
            <pc:sldMk cId="1643297023" sldId="593"/>
            <ac:spMk id="11" creationId="{DEABC989-14C6-9547-3725-5DC237AA82AD}"/>
          </ac:spMkLst>
        </pc:spChg>
        <pc:spChg chg="mod">
          <ac:chgData name="Cannell, Michael B" userId="df291291-9ac9-42c2-a976-062f6e2ad9da" providerId="ADAL" clId="{07A05B4B-1BC8-9949-BF87-1A4FA10F069C}" dt="2022-09-26T20:44:06.557" v="93" actId="2711"/>
          <ac:spMkLst>
            <pc:docMk/>
            <pc:sldMk cId="1643297023" sldId="593"/>
            <ac:spMk id="12" creationId="{C02CA5BF-AC1B-4CF6-8442-4D7861D88235}"/>
          </ac:spMkLst>
        </pc:spChg>
        <pc:spChg chg="mod">
          <ac:chgData name="Cannell, Michael B" userId="df291291-9ac9-42c2-a976-062f6e2ad9da" providerId="ADAL" clId="{07A05B4B-1BC8-9949-BF87-1A4FA10F069C}" dt="2022-09-26T20:44:06.557" v="93" actId="2711"/>
          <ac:spMkLst>
            <pc:docMk/>
            <pc:sldMk cId="1643297023" sldId="593"/>
            <ac:spMk id="13" creationId="{AEC6ACAF-E8A7-5686-414D-C3BE22DDB7C0}"/>
          </ac:spMkLst>
        </pc:spChg>
        <pc:spChg chg="mod">
          <ac:chgData name="Cannell, Michael B" userId="df291291-9ac9-42c2-a976-062f6e2ad9da" providerId="ADAL" clId="{07A05B4B-1BC8-9949-BF87-1A4FA10F069C}" dt="2022-09-26T20:44:06.557" v="93" actId="2711"/>
          <ac:spMkLst>
            <pc:docMk/>
            <pc:sldMk cId="1643297023" sldId="593"/>
            <ac:spMk id="14" creationId="{EA7C0330-C6B4-8A45-BE0C-93359C2653DB}"/>
          </ac:spMkLst>
        </pc:spChg>
        <pc:spChg chg="mod">
          <ac:chgData name="Cannell, Michael B" userId="df291291-9ac9-42c2-a976-062f6e2ad9da" providerId="ADAL" clId="{07A05B4B-1BC8-9949-BF87-1A4FA10F069C}" dt="2022-09-26T20:44:06.557" v="93" actId="2711"/>
          <ac:spMkLst>
            <pc:docMk/>
            <pc:sldMk cId="1643297023" sldId="593"/>
            <ac:spMk id="15" creationId="{804EB03E-CA73-4345-44C6-1E7C086D48A8}"/>
          </ac:spMkLst>
        </pc:spChg>
        <pc:spChg chg="mod">
          <ac:chgData name="Cannell, Michael B" userId="df291291-9ac9-42c2-a976-062f6e2ad9da" providerId="ADAL" clId="{07A05B4B-1BC8-9949-BF87-1A4FA10F069C}" dt="2022-09-26T20:44:06.557" v="93" actId="2711"/>
          <ac:spMkLst>
            <pc:docMk/>
            <pc:sldMk cId="1643297023" sldId="593"/>
            <ac:spMk id="21" creationId="{E384B5B2-1A3E-7D8A-10E1-884B7EC2E595}"/>
          </ac:spMkLst>
        </pc:spChg>
        <pc:spChg chg="mod">
          <ac:chgData name="Cannell, Michael B" userId="df291291-9ac9-42c2-a976-062f6e2ad9da" providerId="ADAL" clId="{07A05B4B-1BC8-9949-BF87-1A4FA10F069C}" dt="2022-09-26T20:44:06.557" v="93" actId="2711"/>
          <ac:spMkLst>
            <pc:docMk/>
            <pc:sldMk cId="1643297023" sldId="593"/>
            <ac:spMk id="26" creationId="{BF27ED52-9A25-D3A6-45C3-552B4940D445}"/>
          </ac:spMkLst>
        </pc:spChg>
        <pc:spChg chg="mod">
          <ac:chgData name="Cannell, Michael B" userId="df291291-9ac9-42c2-a976-062f6e2ad9da" providerId="ADAL" clId="{07A05B4B-1BC8-9949-BF87-1A4FA10F069C}" dt="2022-09-26T20:44:06.557" v="93" actId="2711"/>
          <ac:spMkLst>
            <pc:docMk/>
            <pc:sldMk cId="1643297023" sldId="593"/>
            <ac:spMk id="27" creationId="{C91808F8-EE04-FFE4-6E7F-A8D39D5BD59A}"/>
          </ac:spMkLst>
        </pc:spChg>
        <pc:spChg chg="mod">
          <ac:chgData name="Cannell, Michael B" userId="df291291-9ac9-42c2-a976-062f6e2ad9da" providerId="ADAL" clId="{07A05B4B-1BC8-9949-BF87-1A4FA10F069C}" dt="2022-09-26T20:44:06.557" v="93" actId="2711"/>
          <ac:spMkLst>
            <pc:docMk/>
            <pc:sldMk cId="1643297023" sldId="593"/>
            <ac:spMk id="28" creationId="{B8708EE1-C8A1-F4A8-55E1-2E835B5A78B9}"/>
          </ac:spMkLst>
        </pc:spChg>
        <pc:spChg chg="mod">
          <ac:chgData name="Cannell, Michael B" userId="df291291-9ac9-42c2-a976-062f6e2ad9da" providerId="ADAL" clId="{07A05B4B-1BC8-9949-BF87-1A4FA10F069C}" dt="2022-09-26T20:44:06.557" v="93" actId="2711"/>
          <ac:spMkLst>
            <pc:docMk/>
            <pc:sldMk cId="1643297023" sldId="593"/>
            <ac:spMk id="29" creationId="{2C16D63B-010B-95D6-DCA2-C9A4993A3E8A}"/>
          </ac:spMkLst>
        </pc:spChg>
        <pc:spChg chg="mod">
          <ac:chgData name="Cannell, Michael B" userId="df291291-9ac9-42c2-a976-062f6e2ad9da" providerId="ADAL" clId="{07A05B4B-1BC8-9949-BF87-1A4FA10F069C}" dt="2022-09-26T20:44:06.557" v="93" actId="2711"/>
          <ac:spMkLst>
            <pc:docMk/>
            <pc:sldMk cId="1643297023" sldId="593"/>
            <ac:spMk id="30" creationId="{D08B097A-CB4A-AA80-479D-27659684144B}"/>
          </ac:spMkLst>
        </pc:spChg>
        <pc:spChg chg="mod">
          <ac:chgData name="Cannell, Michael B" userId="df291291-9ac9-42c2-a976-062f6e2ad9da" providerId="ADAL" clId="{07A05B4B-1BC8-9949-BF87-1A4FA10F069C}" dt="2022-09-26T20:44:06.557" v="93" actId="2711"/>
          <ac:spMkLst>
            <pc:docMk/>
            <pc:sldMk cId="1643297023" sldId="593"/>
            <ac:spMk id="31" creationId="{FC319884-62C4-3E32-D32F-E597C8C4F35B}"/>
          </ac:spMkLst>
        </pc:spChg>
        <pc:spChg chg="mod">
          <ac:chgData name="Cannell, Michael B" userId="df291291-9ac9-42c2-a976-062f6e2ad9da" providerId="ADAL" clId="{07A05B4B-1BC8-9949-BF87-1A4FA10F069C}" dt="2022-09-26T20:44:06.557" v="93" actId="2711"/>
          <ac:spMkLst>
            <pc:docMk/>
            <pc:sldMk cId="1643297023" sldId="593"/>
            <ac:spMk id="32" creationId="{3AEEB17A-EA26-2B7E-8298-168694DA7C7E}"/>
          </ac:spMkLst>
        </pc:spChg>
        <pc:spChg chg="mod">
          <ac:chgData name="Cannell, Michael B" userId="df291291-9ac9-42c2-a976-062f6e2ad9da" providerId="ADAL" clId="{07A05B4B-1BC8-9949-BF87-1A4FA10F069C}" dt="2022-09-26T20:44:06.557" v="93" actId="2711"/>
          <ac:spMkLst>
            <pc:docMk/>
            <pc:sldMk cId="1643297023" sldId="593"/>
            <ac:spMk id="33" creationId="{ED5AB667-3326-1893-78C8-1DCDA38288D8}"/>
          </ac:spMkLst>
        </pc:spChg>
        <pc:spChg chg="mod">
          <ac:chgData name="Cannell, Michael B" userId="df291291-9ac9-42c2-a976-062f6e2ad9da" providerId="ADAL" clId="{07A05B4B-1BC8-9949-BF87-1A4FA10F069C}" dt="2022-09-26T20:44:06.557" v="93" actId="2711"/>
          <ac:spMkLst>
            <pc:docMk/>
            <pc:sldMk cId="1643297023" sldId="593"/>
            <ac:spMk id="34" creationId="{60AE0DF0-9E34-7525-1A42-B648501C83AC}"/>
          </ac:spMkLst>
        </pc:spChg>
        <pc:spChg chg="mod">
          <ac:chgData name="Cannell, Michael B" userId="df291291-9ac9-42c2-a976-062f6e2ad9da" providerId="ADAL" clId="{07A05B4B-1BC8-9949-BF87-1A4FA10F069C}" dt="2022-09-26T20:44:06.557" v="93" actId="2711"/>
          <ac:spMkLst>
            <pc:docMk/>
            <pc:sldMk cId="1643297023" sldId="593"/>
            <ac:spMk id="35" creationId="{B12BC8C2-1C6D-B831-0ABD-B0078B4EBE09}"/>
          </ac:spMkLst>
        </pc:spChg>
        <pc:spChg chg="mod">
          <ac:chgData name="Cannell, Michael B" userId="df291291-9ac9-42c2-a976-062f6e2ad9da" providerId="ADAL" clId="{07A05B4B-1BC8-9949-BF87-1A4FA10F069C}" dt="2022-09-26T20:44:06.557" v="93" actId="2711"/>
          <ac:spMkLst>
            <pc:docMk/>
            <pc:sldMk cId="1643297023" sldId="593"/>
            <ac:spMk id="36" creationId="{7BA05683-EA0B-9D8B-B729-70B80BEE0254}"/>
          </ac:spMkLst>
        </pc:spChg>
        <pc:spChg chg="mod">
          <ac:chgData name="Cannell, Michael B" userId="df291291-9ac9-42c2-a976-062f6e2ad9da" providerId="ADAL" clId="{07A05B4B-1BC8-9949-BF87-1A4FA10F069C}" dt="2022-09-26T20:44:06.557" v="93" actId="2711"/>
          <ac:spMkLst>
            <pc:docMk/>
            <pc:sldMk cId="1643297023" sldId="593"/>
            <ac:spMk id="37" creationId="{91C2B41C-74F7-85BB-5554-391356F50BC2}"/>
          </ac:spMkLst>
        </pc:spChg>
        <pc:spChg chg="mod">
          <ac:chgData name="Cannell, Michael B" userId="df291291-9ac9-42c2-a976-062f6e2ad9da" providerId="ADAL" clId="{07A05B4B-1BC8-9949-BF87-1A4FA10F069C}" dt="2022-09-26T20:44:06.557" v="93" actId="2711"/>
          <ac:spMkLst>
            <pc:docMk/>
            <pc:sldMk cId="1643297023" sldId="593"/>
            <ac:spMk id="38" creationId="{EE341FB7-B5A4-0ED6-C658-C26BD2FE929F}"/>
          </ac:spMkLst>
        </pc:spChg>
        <pc:spChg chg="mod">
          <ac:chgData name="Cannell, Michael B" userId="df291291-9ac9-42c2-a976-062f6e2ad9da" providerId="ADAL" clId="{07A05B4B-1BC8-9949-BF87-1A4FA10F069C}" dt="2022-09-26T20:44:06.557" v="93" actId="2711"/>
          <ac:spMkLst>
            <pc:docMk/>
            <pc:sldMk cId="1643297023" sldId="593"/>
            <ac:spMk id="39" creationId="{81CC3AB7-64D9-975B-3ED2-0D38EFE95AB7}"/>
          </ac:spMkLst>
        </pc:spChg>
        <pc:spChg chg="mod">
          <ac:chgData name="Cannell, Michael B" userId="df291291-9ac9-42c2-a976-062f6e2ad9da" providerId="ADAL" clId="{07A05B4B-1BC8-9949-BF87-1A4FA10F069C}" dt="2022-09-26T20:44:06.557" v="93" actId="2711"/>
          <ac:spMkLst>
            <pc:docMk/>
            <pc:sldMk cId="1643297023" sldId="593"/>
            <ac:spMk id="40" creationId="{F72BCF1A-3044-F2F6-C34D-8F5E9F456340}"/>
          </ac:spMkLst>
        </pc:spChg>
        <pc:spChg chg="mod">
          <ac:chgData name="Cannell, Michael B" userId="df291291-9ac9-42c2-a976-062f6e2ad9da" providerId="ADAL" clId="{07A05B4B-1BC8-9949-BF87-1A4FA10F069C}" dt="2022-09-26T20:44:06.557" v="93" actId="2711"/>
          <ac:spMkLst>
            <pc:docMk/>
            <pc:sldMk cId="1643297023" sldId="593"/>
            <ac:spMk id="41" creationId="{40C8F828-8839-9210-5ACE-75F42A69EAF9}"/>
          </ac:spMkLst>
        </pc:spChg>
        <pc:spChg chg="mod">
          <ac:chgData name="Cannell, Michael B" userId="df291291-9ac9-42c2-a976-062f6e2ad9da" providerId="ADAL" clId="{07A05B4B-1BC8-9949-BF87-1A4FA10F069C}" dt="2022-09-26T20:44:06.557" v="93" actId="2711"/>
          <ac:spMkLst>
            <pc:docMk/>
            <pc:sldMk cId="1643297023" sldId="593"/>
            <ac:spMk id="43" creationId="{98AC0AE0-D887-01C3-D7A1-BC3448CB969B}"/>
          </ac:spMkLst>
        </pc:spChg>
        <pc:spChg chg="mod">
          <ac:chgData name="Cannell, Michael B" userId="df291291-9ac9-42c2-a976-062f6e2ad9da" providerId="ADAL" clId="{07A05B4B-1BC8-9949-BF87-1A4FA10F069C}" dt="2022-09-26T20:44:06.557" v="93" actId="2711"/>
          <ac:spMkLst>
            <pc:docMk/>
            <pc:sldMk cId="1643297023" sldId="593"/>
            <ac:spMk id="44" creationId="{CCD88229-3730-0923-F2C9-E62CEA1E2DDC}"/>
          </ac:spMkLst>
        </pc:spChg>
        <pc:spChg chg="mod">
          <ac:chgData name="Cannell, Michael B" userId="df291291-9ac9-42c2-a976-062f6e2ad9da" providerId="ADAL" clId="{07A05B4B-1BC8-9949-BF87-1A4FA10F069C}" dt="2022-09-26T20:44:06.557" v="93" actId="2711"/>
          <ac:spMkLst>
            <pc:docMk/>
            <pc:sldMk cId="1643297023" sldId="593"/>
            <ac:spMk id="45" creationId="{81CFC1D7-D989-107D-7F13-193F283AD0C6}"/>
          </ac:spMkLst>
        </pc:spChg>
        <pc:spChg chg="mod">
          <ac:chgData name="Cannell, Michael B" userId="df291291-9ac9-42c2-a976-062f6e2ad9da" providerId="ADAL" clId="{07A05B4B-1BC8-9949-BF87-1A4FA10F069C}" dt="2022-09-26T20:44:06.557" v="93" actId="2711"/>
          <ac:spMkLst>
            <pc:docMk/>
            <pc:sldMk cId="1643297023" sldId="593"/>
            <ac:spMk id="46" creationId="{9A3A86B6-2674-4D22-35B8-8EEE65D2E60F}"/>
          </ac:spMkLst>
        </pc:spChg>
        <pc:spChg chg="mod">
          <ac:chgData name="Cannell, Michael B" userId="df291291-9ac9-42c2-a976-062f6e2ad9da" providerId="ADAL" clId="{07A05B4B-1BC8-9949-BF87-1A4FA10F069C}" dt="2022-09-26T20:44:06.557" v="93" actId="2711"/>
          <ac:spMkLst>
            <pc:docMk/>
            <pc:sldMk cId="1643297023" sldId="593"/>
            <ac:spMk id="47" creationId="{8D9E7369-8E18-E4A5-3F82-93CEF06BAB46}"/>
          </ac:spMkLst>
        </pc:spChg>
        <pc:spChg chg="mod">
          <ac:chgData name="Cannell, Michael B" userId="df291291-9ac9-42c2-a976-062f6e2ad9da" providerId="ADAL" clId="{07A05B4B-1BC8-9949-BF87-1A4FA10F069C}" dt="2022-09-26T20:44:06.557" v="93" actId="2711"/>
          <ac:spMkLst>
            <pc:docMk/>
            <pc:sldMk cId="1643297023" sldId="593"/>
            <ac:spMk id="48" creationId="{A189A63D-9D86-9227-80D4-94660D0C3598}"/>
          </ac:spMkLst>
        </pc:spChg>
        <pc:spChg chg="mod">
          <ac:chgData name="Cannell, Michael B" userId="df291291-9ac9-42c2-a976-062f6e2ad9da" providerId="ADAL" clId="{07A05B4B-1BC8-9949-BF87-1A4FA10F069C}" dt="2022-09-26T20:44:06.557" v="93" actId="2711"/>
          <ac:spMkLst>
            <pc:docMk/>
            <pc:sldMk cId="1643297023" sldId="593"/>
            <ac:spMk id="51" creationId="{80F2FBDA-A94C-008F-1CAA-EB4CF4B400BD}"/>
          </ac:spMkLst>
        </pc:spChg>
        <pc:spChg chg="mod">
          <ac:chgData name="Cannell, Michael B" userId="df291291-9ac9-42c2-a976-062f6e2ad9da" providerId="ADAL" clId="{07A05B4B-1BC8-9949-BF87-1A4FA10F069C}" dt="2022-09-26T20:44:06.557" v="93" actId="2711"/>
          <ac:spMkLst>
            <pc:docMk/>
            <pc:sldMk cId="1643297023" sldId="593"/>
            <ac:spMk id="52" creationId="{A7963FE0-F39E-58BF-3E2B-2A7D0CD0F84A}"/>
          </ac:spMkLst>
        </pc:spChg>
        <pc:spChg chg="mod">
          <ac:chgData name="Cannell, Michael B" userId="df291291-9ac9-42c2-a976-062f6e2ad9da" providerId="ADAL" clId="{07A05B4B-1BC8-9949-BF87-1A4FA10F069C}" dt="2022-09-26T20:44:06.557" v="93" actId="2711"/>
          <ac:spMkLst>
            <pc:docMk/>
            <pc:sldMk cId="1643297023" sldId="593"/>
            <ac:spMk id="53" creationId="{8C720B98-2720-7E09-78D9-A00086177E5C}"/>
          </ac:spMkLst>
        </pc:spChg>
        <pc:spChg chg="mod">
          <ac:chgData name="Cannell, Michael B" userId="df291291-9ac9-42c2-a976-062f6e2ad9da" providerId="ADAL" clId="{07A05B4B-1BC8-9949-BF87-1A4FA10F069C}" dt="2022-09-26T20:44:09.300" v="94" actId="404"/>
          <ac:spMkLst>
            <pc:docMk/>
            <pc:sldMk cId="1643297023" sldId="593"/>
            <ac:spMk id="54" creationId="{96E5F69D-74E7-9F29-6D68-99891B2FF925}"/>
          </ac:spMkLst>
        </pc:spChg>
        <pc:spChg chg="mod">
          <ac:chgData name="Cannell, Michael B" userId="df291291-9ac9-42c2-a976-062f6e2ad9da" providerId="ADAL" clId="{07A05B4B-1BC8-9949-BF87-1A4FA10F069C}" dt="2022-09-26T20:44:06.557" v="93" actId="2711"/>
          <ac:spMkLst>
            <pc:docMk/>
            <pc:sldMk cId="1643297023" sldId="593"/>
            <ac:spMk id="55" creationId="{E8C6E50A-2044-AC0D-4EC6-2CC787B702F2}"/>
          </ac:spMkLst>
        </pc:spChg>
        <pc:spChg chg="mod">
          <ac:chgData name="Cannell, Michael B" userId="df291291-9ac9-42c2-a976-062f6e2ad9da" providerId="ADAL" clId="{07A05B4B-1BC8-9949-BF87-1A4FA10F069C}" dt="2022-09-26T20:44:06.557" v="93" actId="2711"/>
          <ac:spMkLst>
            <pc:docMk/>
            <pc:sldMk cId="1643297023" sldId="593"/>
            <ac:spMk id="56" creationId="{14D74131-D786-443D-8011-249168384020}"/>
          </ac:spMkLst>
        </pc:spChg>
        <pc:spChg chg="mod">
          <ac:chgData name="Cannell, Michael B" userId="df291291-9ac9-42c2-a976-062f6e2ad9da" providerId="ADAL" clId="{07A05B4B-1BC8-9949-BF87-1A4FA10F069C}" dt="2022-09-26T20:44:06.557" v="93" actId="2711"/>
          <ac:spMkLst>
            <pc:docMk/>
            <pc:sldMk cId="1643297023" sldId="593"/>
            <ac:spMk id="57" creationId="{8486E7F1-B4FA-A276-CB40-5B6B41BAC066}"/>
          </ac:spMkLst>
        </pc:spChg>
        <pc:spChg chg="mod">
          <ac:chgData name="Cannell, Michael B" userId="df291291-9ac9-42c2-a976-062f6e2ad9da" providerId="ADAL" clId="{07A05B4B-1BC8-9949-BF87-1A4FA10F069C}" dt="2022-09-26T20:44:06.557" v="93" actId="2711"/>
          <ac:spMkLst>
            <pc:docMk/>
            <pc:sldMk cId="1643297023" sldId="593"/>
            <ac:spMk id="58" creationId="{355CBAE9-45D1-ED83-12BE-85F0DAAEDA7E}"/>
          </ac:spMkLst>
        </pc:spChg>
        <pc:spChg chg="mod">
          <ac:chgData name="Cannell, Michael B" userId="df291291-9ac9-42c2-a976-062f6e2ad9da" providerId="ADAL" clId="{07A05B4B-1BC8-9949-BF87-1A4FA10F069C}" dt="2022-09-26T20:44:06.557" v="93" actId="2711"/>
          <ac:spMkLst>
            <pc:docMk/>
            <pc:sldMk cId="1643297023" sldId="593"/>
            <ac:spMk id="59" creationId="{692E852E-8388-FD0A-3F45-86C67FAE9DCB}"/>
          </ac:spMkLst>
        </pc:spChg>
        <pc:spChg chg="mod">
          <ac:chgData name="Cannell, Michael B" userId="df291291-9ac9-42c2-a976-062f6e2ad9da" providerId="ADAL" clId="{07A05B4B-1BC8-9949-BF87-1A4FA10F069C}" dt="2022-09-26T20:44:06.557" v="93" actId="2711"/>
          <ac:spMkLst>
            <pc:docMk/>
            <pc:sldMk cId="1643297023" sldId="593"/>
            <ac:spMk id="60" creationId="{08656AE9-15D2-EFDF-79DE-C9E1B4C1D69A}"/>
          </ac:spMkLst>
        </pc:spChg>
        <pc:spChg chg="mod">
          <ac:chgData name="Cannell, Michael B" userId="df291291-9ac9-42c2-a976-062f6e2ad9da" providerId="ADAL" clId="{07A05B4B-1BC8-9949-BF87-1A4FA10F069C}" dt="2022-09-26T20:44:06.557" v="93" actId="2711"/>
          <ac:spMkLst>
            <pc:docMk/>
            <pc:sldMk cId="1643297023" sldId="593"/>
            <ac:spMk id="61" creationId="{88C08AD2-2B10-1199-BE1D-67EEBC81228B}"/>
          </ac:spMkLst>
        </pc:spChg>
        <pc:spChg chg="mod">
          <ac:chgData name="Cannell, Michael B" userId="df291291-9ac9-42c2-a976-062f6e2ad9da" providerId="ADAL" clId="{07A05B4B-1BC8-9949-BF87-1A4FA10F069C}" dt="2022-09-26T20:44:06.557" v="93" actId="2711"/>
          <ac:spMkLst>
            <pc:docMk/>
            <pc:sldMk cId="1643297023" sldId="593"/>
            <ac:spMk id="62" creationId="{4CDD4CAA-7354-9E6F-8B0B-08C0E5E86E33}"/>
          </ac:spMkLst>
        </pc:spChg>
        <pc:spChg chg="mod">
          <ac:chgData name="Cannell, Michael B" userId="df291291-9ac9-42c2-a976-062f6e2ad9da" providerId="ADAL" clId="{07A05B4B-1BC8-9949-BF87-1A4FA10F069C}" dt="2022-09-26T20:44:06.557" v="93" actId="2711"/>
          <ac:spMkLst>
            <pc:docMk/>
            <pc:sldMk cId="1643297023" sldId="593"/>
            <ac:spMk id="63" creationId="{C4DE3C8E-1472-C318-B0AD-74444F214182}"/>
          </ac:spMkLst>
        </pc:spChg>
        <pc:spChg chg="mod">
          <ac:chgData name="Cannell, Michael B" userId="df291291-9ac9-42c2-a976-062f6e2ad9da" providerId="ADAL" clId="{07A05B4B-1BC8-9949-BF87-1A4FA10F069C}" dt="2022-09-26T20:44:06.557" v="93" actId="2711"/>
          <ac:spMkLst>
            <pc:docMk/>
            <pc:sldMk cId="1643297023" sldId="593"/>
            <ac:spMk id="64" creationId="{B54BF5EF-3CED-EC34-A72E-64CB069809F3}"/>
          </ac:spMkLst>
        </pc:spChg>
        <pc:spChg chg="mod">
          <ac:chgData name="Cannell, Michael B" userId="df291291-9ac9-42c2-a976-062f6e2ad9da" providerId="ADAL" clId="{07A05B4B-1BC8-9949-BF87-1A4FA10F069C}" dt="2022-09-26T20:44:06.557" v="93" actId="2711"/>
          <ac:spMkLst>
            <pc:docMk/>
            <pc:sldMk cId="1643297023" sldId="593"/>
            <ac:spMk id="65" creationId="{80A40FEB-CFB7-B152-B23A-5D6B23F5672E}"/>
          </ac:spMkLst>
        </pc:spChg>
        <pc:spChg chg="mod">
          <ac:chgData name="Cannell, Michael B" userId="df291291-9ac9-42c2-a976-062f6e2ad9da" providerId="ADAL" clId="{07A05B4B-1BC8-9949-BF87-1A4FA10F069C}" dt="2022-09-26T20:44:06.557" v="93" actId="2711"/>
          <ac:spMkLst>
            <pc:docMk/>
            <pc:sldMk cId="1643297023" sldId="593"/>
            <ac:spMk id="66" creationId="{38090D8C-08CE-564B-B90A-4B6CB580A91D}"/>
          </ac:spMkLst>
        </pc:spChg>
        <pc:spChg chg="mod">
          <ac:chgData name="Cannell, Michael B" userId="df291291-9ac9-42c2-a976-062f6e2ad9da" providerId="ADAL" clId="{07A05B4B-1BC8-9949-BF87-1A4FA10F069C}" dt="2022-09-26T20:44:06.557" v="93" actId="2711"/>
          <ac:spMkLst>
            <pc:docMk/>
            <pc:sldMk cId="1643297023" sldId="593"/>
            <ac:spMk id="67" creationId="{D0F2F976-9566-9137-CD07-86DA829A5151}"/>
          </ac:spMkLst>
        </pc:spChg>
        <pc:spChg chg="mod">
          <ac:chgData name="Cannell, Michael B" userId="df291291-9ac9-42c2-a976-062f6e2ad9da" providerId="ADAL" clId="{07A05B4B-1BC8-9949-BF87-1A4FA10F069C}" dt="2022-09-26T20:44:06.557" v="93" actId="2711"/>
          <ac:spMkLst>
            <pc:docMk/>
            <pc:sldMk cId="1643297023" sldId="593"/>
            <ac:spMk id="68" creationId="{BC143064-030A-5758-01F7-414B0A925DAA}"/>
          </ac:spMkLst>
        </pc:spChg>
        <pc:spChg chg="mod">
          <ac:chgData name="Cannell, Michael B" userId="df291291-9ac9-42c2-a976-062f6e2ad9da" providerId="ADAL" clId="{07A05B4B-1BC8-9949-BF87-1A4FA10F069C}" dt="2022-09-26T20:44:06.557" v="93" actId="2711"/>
          <ac:spMkLst>
            <pc:docMk/>
            <pc:sldMk cId="1643297023" sldId="593"/>
            <ac:spMk id="69" creationId="{084ABC70-DD5A-79FA-44C2-DEF5958164F3}"/>
          </ac:spMkLst>
        </pc:spChg>
        <pc:spChg chg="mod">
          <ac:chgData name="Cannell, Michael B" userId="df291291-9ac9-42c2-a976-062f6e2ad9da" providerId="ADAL" clId="{07A05B4B-1BC8-9949-BF87-1A4FA10F069C}" dt="2022-09-26T20:44:06.557" v="93" actId="2711"/>
          <ac:spMkLst>
            <pc:docMk/>
            <pc:sldMk cId="1643297023" sldId="593"/>
            <ac:spMk id="70" creationId="{058937A6-BEF9-9657-BCAE-C6876A94FD7E}"/>
          </ac:spMkLst>
        </pc:spChg>
        <pc:spChg chg="mod">
          <ac:chgData name="Cannell, Michael B" userId="df291291-9ac9-42c2-a976-062f6e2ad9da" providerId="ADAL" clId="{07A05B4B-1BC8-9949-BF87-1A4FA10F069C}" dt="2022-09-26T20:44:06.557" v="93" actId="2711"/>
          <ac:spMkLst>
            <pc:docMk/>
            <pc:sldMk cId="1643297023" sldId="593"/>
            <ac:spMk id="71" creationId="{712B08F5-4CDC-9102-9ABB-8B2EC595FC06}"/>
          </ac:spMkLst>
        </pc:spChg>
        <pc:spChg chg="mod">
          <ac:chgData name="Cannell, Michael B" userId="df291291-9ac9-42c2-a976-062f6e2ad9da" providerId="ADAL" clId="{07A05B4B-1BC8-9949-BF87-1A4FA10F069C}" dt="2022-09-26T20:44:06.557" v="93" actId="2711"/>
          <ac:spMkLst>
            <pc:docMk/>
            <pc:sldMk cId="1643297023" sldId="593"/>
            <ac:spMk id="72" creationId="{CDBE0743-036C-71CE-69A2-3DF3477AB2BA}"/>
          </ac:spMkLst>
        </pc:spChg>
        <pc:spChg chg="mod">
          <ac:chgData name="Cannell, Michael B" userId="df291291-9ac9-42c2-a976-062f6e2ad9da" providerId="ADAL" clId="{07A05B4B-1BC8-9949-BF87-1A4FA10F069C}" dt="2022-09-26T20:44:06.557" v="93" actId="2711"/>
          <ac:spMkLst>
            <pc:docMk/>
            <pc:sldMk cId="1643297023" sldId="593"/>
            <ac:spMk id="73" creationId="{AAF30CC0-0888-C684-B92A-4AB71453D291}"/>
          </ac:spMkLst>
        </pc:spChg>
        <pc:spChg chg="mod">
          <ac:chgData name="Cannell, Michael B" userId="df291291-9ac9-42c2-a976-062f6e2ad9da" providerId="ADAL" clId="{07A05B4B-1BC8-9949-BF87-1A4FA10F069C}" dt="2022-09-26T20:44:06.557" v="93" actId="2711"/>
          <ac:spMkLst>
            <pc:docMk/>
            <pc:sldMk cId="1643297023" sldId="593"/>
            <ac:spMk id="74" creationId="{DEAC1337-6E2F-C6B2-769B-3814829DB49F}"/>
          </ac:spMkLst>
        </pc:spChg>
        <pc:spChg chg="mod">
          <ac:chgData name="Cannell, Michael B" userId="df291291-9ac9-42c2-a976-062f6e2ad9da" providerId="ADAL" clId="{07A05B4B-1BC8-9949-BF87-1A4FA10F069C}" dt="2022-09-26T20:44:06.557" v="93" actId="2711"/>
          <ac:spMkLst>
            <pc:docMk/>
            <pc:sldMk cId="1643297023" sldId="593"/>
            <ac:spMk id="75" creationId="{8BA73DEF-A375-FAA5-F7C8-8577E6321686}"/>
          </ac:spMkLst>
        </pc:spChg>
        <pc:spChg chg="mod">
          <ac:chgData name="Cannell, Michael B" userId="df291291-9ac9-42c2-a976-062f6e2ad9da" providerId="ADAL" clId="{07A05B4B-1BC8-9949-BF87-1A4FA10F069C}" dt="2022-09-26T20:44:06.557" v="93" actId="2711"/>
          <ac:spMkLst>
            <pc:docMk/>
            <pc:sldMk cId="1643297023" sldId="593"/>
            <ac:spMk id="76" creationId="{81F491D7-77F7-16AA-762C-28253A6A08BC}"/>
          </ac:spMkLst>
        </pc:spChg>
      </pc:sldChg>
      <pc:sldChg chg="modSp mod">
        <pc:chgData name="Cannell, Michael B" userId="df291291-9ac9-42c2-a976-062f6e2ad9da" providerId="ADAL" clId="{07A05B4B-1BC8-9949-BF87-1A4FA10F069C}" dt="2022-09-26T20:44:33.245" v="105" actId="1035"/>
        <pc:sldMkLst>
          <pc:docMk/>
          <pc:sldMk cId="4061498018" sldId="594"/>
        </pc:sldMkLst>
        <pc:spChg chg="mod">
          <ac:chgData name="Cannell, Michael B" userId="df291291-9ac9-42c2-a976-062f6e2ad9da" providerId="ADAL" clId="{07A05B4B-1BC8-9949-BF87-1A4FA10F069C}" dt="2022-09-26T20:44:18.459" v="95" actId="2711"/>
          <ac:spMkLst>
            <pc:docMk/>
            <pc:sldMk cId="4061498018" sldId="594"/>
            <ac:spMk id="4" creationId="{E0E03634-1222-E8F9-C4DB-9A43FD9218BB}"/>
          </ac:spMkLst>
        </pc:spChg>
        <pc:spChg chg="mod">
          <ac:chgData name="Cannell, Michael B" userId="df291291-9ac9-42c2-a976-062f6e2ad9da" providerId="ADAL" clId="{07A05B4B-1BC8-9949-BF87-1A4FA10F069C}" dt="2022-09-26T20:44:18.459" v="95" actId="2711"/>
          <ac:spMkLst>
            <pc:docMk/>
            <pc:sldMk cId="4061498018" sldId="594"/>
            <ac:spMk id="6" creationId="{08ED6963-ACF2-E4F4-C190-A9A76A3FD392}"/>
          </ac:spMkLst>
        </pc:spChg>
        <pc:spChg chg="mod">
          <ac:chgData name="Cannell, Michael B" userId="df291291-9ac9-42c2-a976-062f6e2ad9da" providerId="ADAL" clId="{07A05B4B-1BC8-9949-BF87-1A4FA10F069C}" dt="2022-09-26T20:44:33.245" v="105" actId="1035"/>
          <ac:spMkLst>
            <pc:docMk/>
            <pc:sldMk cId="4061498018" sldId="594"/>
            <ac:spMk id="16" creationId="{14F4193B-3918-73F0-2A11-A2A29D3904E9}"/>
          </ac:spMkLst>
        </pc:spChg>
        <pc:spChg chg="mod">
          <ac:chgData name="Cannell, Michael B" userId="df291291-9ac9-42c2-a976-062f6e2ad9da" providerId="ADAL" clId="{07A05B4B-1BC8-9949-BF87-1A4FA10F069C}" dt="2022-09-26T20:44:28.756" v="96" actId="1076"/>
          <ac:spMkLst>
            <pc:docMk/>
            <pc:sldMk cId="4061498018" sldId="594"/>
            <ac:spMk id="17" creationId="{B2D47199-83EF-9593-27D6-064691A6AFCF}"/>
          </ac:spMkLst>
        </pc:spChg>
        <pc:spChg chg="mod">
          <ac:chgData name="Cannell, Michael B" userId="df291291-9ac9-42c2-a976-062f6e2ad9da" providerId="ADAL" clId="{07A05B4B-1BC8-9949-BF87-1A4FA10F069C}" dt="2022-09-26T20:44:18.459" v="95" actId="2711"/>
          <ac:spMkLst>
            <pc:docMk/>
            <pc:sldMk cId="4061498018" sldId="594"/>
            <ac:spMk id="18" creationId="{11F25F93-EA48-5974-754C-E12002F65609}"/>
          </ac:spMkLst>
        </pc:spChg>
        <pc:spChg chg="mod">
          <ac:chgData name="Cannell, Michael B" userId="df291291-9ac9-42c2-a976-062f6e2ad9da" providerId="ADAL" clId="{07A05B4B-1BC8-9949-BF87-1A4FA10F069C}" dt="2022-09-26T20:44:18.459" v="95" actId="2711"/>
          <ac:spMkLst>
            <pc:docMk/>
            <pc:sldMk cId="4061498018" sldId="594"/>
            <ac:spMk id="19" creationId="{ADF91237-6A30-0E34-A97F-E1F8E6C3E1A0}"/>
          </ac:spMkLst>
        </pc:spChg>
        <pc:spChg chg="mod">
          <ac:chgData name="Cannell, Michael B" userId="df291291-9ac9-42c2-a976-062f6e2ad9da" providerId="ADAL" clId="{07A05B4B-1BC8-9949-BF87-1A4FA10F069C}" dt="2022-09-26T20:44:18.459" v="95" actId="2711"/>
          <ac:spMkLst>
            <pc:docMk/>
            <pc:sldMk cId="4061498018" sldId="594"/>
            <ac:spMk id="20" creationId="{2250B366-C2A1-976B-84C8-96F01D6CD497}"/>
          </ac:spMkLst>
        </pc:spChg>
        <pc:spChg chg="mod">
          <ac:chgData name="Cannell, Michael B" userId="df291291-9ac9-42c2-a976-062f6e2ad9da" providerId="ADAL" clId="{07A05B4B-1BC8-9949-BF87-1A4FA10F069C}" dt="2022-09-26T20:44:18.459" v="95" actId="2711"/>
          <ac:spMkLst>
            <pc:docMk/>
            <pc:sldMk cId="4061498018" sldId="594"/>
            <ac:spMk id="23" creationId="{DC097983-1F00-F318-2D27-29D19AC18C46}"/>
          </ac:spMkLst>
        </pc:spChg>
        <pc:spChg chg="mod">
          <ac:chgData name="Cannell, Michael B" userId="df291291-9ac9-42c2-a976-062f6e2ad9da" providerId="ADAL" clId="{07A05B4B-1BC8-9949-BF87-1A4FA10F069C}" dt="2022-09-26T20:44:18.459" v="95" actId="2711"/>
          <ac:spMkLst>
            <pc:docMk/>
            <pc:sldMk cId="4061498018" sldId="594"/>
            <ac:spMk id="24" creationId="{2BF10144-E64E-667A-F7A4-8322224A5588}"/>
          </ac:spMkLst>
        </pc:spChg>
        <pc:spChg chg="mod">
          <ac:chgData name="Cannell, Michael B" userId="df291291-9ac9-42c2-a976-062f6e2ad9da" providerId="ADAL" clId="{07A05B4B-1BC8-9949-BF87-1A4FA10F069C}" dt="2022-09-26T20:44:18.459" v="95" actId="2711"/>
          <ac:spMkLst>
            <pc:docMk/>
            <pc:sldMk cId="4061498018" sldId="594"/>
            <ac:spMk id="25" creationId="{FE8B4373-0520-899C-4893-76333CD65A62}"/>
          </ac:spMkLst>
        </pc:spChg>
        <pc:spChg chg="mod">
          <ac:chgData name="Cannell, Michael B" userId="df291291-9ac9-42c2-a976-062f6e2ad9da" providerId="ADAL" clId="{07A05B4B-1BC8-9949-BF87-1A4FA10F069C}" dt="2022-09-26T20:44:18.459" v="95" actId="2711"/>
          <ac:spMkLst>
            <pc:docMk/>
            <pc:sldMk cId="4061498018" sldId="594"/>
            <ac:spMk id="49" creationId="{785FBBCF-692B-9B77-1DC6-CFDF11D2791C}"/>
          </ac:spMkLst>
        </pc:spChg>
        <pc:spChg chg="mod">
          <ac:chgData name="Cannell, Michael B" userId="df291291-9ac9-42c2-a976-062f6e2ad9da" providerId="ADAL" clId="{07A05B4B-1BC8-9949-BF87-1A4FA10F069C}" dt="2022-09-26T20:44:18.459" v="95" actId="2711"/>
          <ac:spMkLst>
            <pc:docMk/>
            <pc:sldMk cId="4061498018" sldId="594"/>
            <ac:spMk id="50" creationId="{7737FAF2-4699-1E95-CBD6-C427741D1E83}"/>
          </ac:spMkLst>
        </pc:spChg>
        <pc:spChg chg="mod">
          <ac:chgData name="Cannell, Michael B" userId="df291291-9ac9-42c2-a976-062f6e2ad9da" providerId="ADAL" clId="{07A05B4B-1BC8-9949-BF87-1A4FA10F069C}" dt="2022-09-26T20:44:18.459" v="95" actId="2711"/>
          <ac:spMkLst>
            <pc:docMk/>
            <pc:sldMk cId="4061498018" sldId="594"/>
            <ac:spMk id="77" creationId="{C88824E1-01B8-99C0-435A-909FA4D75717}"/>
          </ac:spMkLst>
        </pc:spChg>
        <pc:spChg chg="mod">
          <ac:chgData name="Cannell, Michael B" userId="df291291-9ac9-42c2-a976-062f6e2ad9da" providerId="ADAL" clId="{07A05B4B-1BC8-9949-BF87-1A4FA10F069C}" dt="2022-09-26T20:44:18.459" v="95" actId="2711"/>
          <ac:spMkLst>
            <pc:docMk/>
            <pc:sldMk cId="4061498018" sldId="594"/>
            <ac:spMk id="78" creationId="{86518227-1D1D-389D-23CE-03392D082258}"/>
          </ac:spMkLst>
        </pc:spChg>
        <pc:spChg chg="mod">
          <ac:chgData name="Cannell, Michael B" userId="df291291-9ac9-42c2-a976-062f6e2ad9da" providerId="ADAL" clId="{07A05B4B-1BC8-9949-BF87-1A4FA10F069C}" dt="2022-09-26T20:44:18.459" v="95" actId="2711"/>
          <ac:spMkLst>
            <pc:docMk/>
            <pc:sldMk cId="4061498018" sldId="594"/>
            <ac:spMk id="79" creationId="{9B8AD381-1871-FA82-CAC0-BDE765CB6E9A}"/>
          </ac:spMkLst>
        </pc:spChg>
        <pc:spChg chg="mod">
          <ac:chgData name="Cannell, Michael B" userId="df291291-9ac9-42c2-a976-062f6e2ad9da" providerId="ADAL" clId="{07A05B4B-1BC8-9949-BF87-1A4FA10F069C}" dt="2022-09-26T20:44:18.459" v="95" actId="2711"/>
          <ac:spMkLst>
            <pc:docMk/>
            <pc:sldMk cId="4061498018" sldId="594"/>
            <ac:spMk id="80" creationId="{ABB82139-6211-2E6A-BF96-316BD29398B2}"/>
          </ac:spMkLst>
        </pc:spChg>
        <pc:spChg chg="mod">
          <ac:chgData name="Cannell, Michael B" userId="df291291-9ac9-42c2-a976-062f6e2ad9da" providerId="ADAL" clId="{07A05B4B-1BC8-9949-BF87-1A4FA10F069C}" dt="2022-09-26T20:44:18.459" v="95" actId="2711"/>
          <ac:spMkLst>
            <pc:docMk/>
            <pc:sldMk cId="4061498018" sldId="594"/>
            <ac:spMk id="81" creationId="{336DB44D-26FE-37F0-C7E9-6CD5F8A51D3E}"/>
          </ac:spMkLst>
        </pc:spChg>
        <pc:spChg chg="mod">
          <ac:chgData name="Cannell, Michael B" userId="df291291-9ac9-42c2-a976-062f6e2ad9da" providerId="ADAL" clId="{07A05B4B-1BC8-9949-BF87-1A4FA10F069C}" dt="2022-09-26T20:44:18.459" v="95" actId="2711"/>
          <ac:spMkLst>
            <pc:docMk/>
            <pc:sldMk cId="4061498018" sldId="594"/>
            <ac:spMk id="82" creationId="{5969B85D-A148-C833-0AD3-41BB52CAE14D}"/>
          </ac:spMkLst>
        </pc:spChg>
        <pc:spChg chg="mod">
          <ac:chgData name="Cannell, Michael B" userId="df291291-9ac9-42c2-a976-062f6e2ad9da" providerId="ADAL" clId="{07A05B4B-1BC8-9949-BF87-1A4FA10F069C}" dt="2022-09-26T20:44:18.459" v="95" actId="2711"/>
          <ac:spMkLst>
            <pc:docMk/>
            <pc:sldMk cId="4061498018" sldId="594"/>
            <ac:spMk id="83" creationId="{9F23023B-9EB7-28C2-21C3-0BE791936015}"/>
          </ac:spMkLst>
        </pc:spChg>
        <pc:spChg chg="mod">
          <ac:chgData name="Cannell, Michael B" userId="df291291-9ac9-42c2-a976-062f6e2ad9da" providerId="ADAL" clId="{07A05B4B-1BC8-9949-BF87-1A4FA10F069C}" dt="2022-09-26T20:44:18.459" v="95" actId="2711"/>
          <ac:spMkLst>
            <pc:docMk/>
            <pc:sldMk cId="4061498018" sldId="594"/>
            <ac:spMk id="84" creationId="{B902062B-3BD8-4066-0BF7-BD92E2E2AA8D}"/>
          </ac:spMkLst>
        </pc:spChg>
        <pc:spChg chg="mod">
          <ac:chgData name="Cannell, Michael B" userId="df291291-9ac9-42c2-a976-062f6e2ad9da" providerId="ADAL" clId="{07A05B4B-1BC8-9949-BF87-1A4FA10F069C}" dt="2022-09-26T20:44:18.459" v="95" actId="2711"/>
          <ac:spMkLst>
            <pc:docMk/>
            <pc:sldMk cId="4061498018" sldId="594"/>
            <ac:spMk id="85" creationId="{6FB88C3F-ED0A-0807-30D4-B797AD0D6920}"/>
          </ac:spMkLst>
        </pc:spChg>
        <pc:spChg chg="mod">
          <ac:chgData name="Cannell, Michael B" userId="df291291-9ac9-42c2-a976-062f6e2ad9da" providerId="ADAL" clId="{07A05B4B-1BC8-9949-BF87-1A4FA10F069C}" dt="2022-09-26T20:44:18.459" v="95" actId="2711"/>
          <ac:spMkLst>
            <pc:docMk/>
            <pc:sldMk cId="4061498018" sldId="594"/>
            <ac:spMk id="86" creationId="{605CDC74-5A18-7FCC-884B-AD7D78634F79}"/>
          </ac:spMkLst>
        </pc:spChg>
        <pc:spChg chg="mod">
          <ac:chgData name="Cannell, Michael B" userId="df291291-9ac9-42c2-a976-062f6e2ad9da" providerId="ADAL" clId="{07A05B4B-1BC8-9949-BF87-1A4FA10F069C}" dt="2022-09-26T20:44:18.459" v="95" actId="2711"/>
          <ac:spMkLst>
            <pc:docMk/>
            <pc:sldMk cId="4061498018" sldId="594"/>
            <ac:spMk id="87" creationId="{D881964C-5B46-9275-7E25-6BD0A56D1311}"/>
          </ac:spMkLst>
        </pc:spChg>
        <pc:spChg chg="mod">
          <ac:chgData name="Cannell, Michael B" userId="df291291-9ac9-42c2-a976-062f6e2ad9da" providerId="ADAL" clId="{07A05B4B-1BC8-9949-BF87-1A4FA10F069C}" dt="2022-09-26T20:44:18.459" v="95" actId="2711"/>
          <ac:spMkLst>
            <pc:docMk/>
            <pc:sldMk cId="4061498018" sldId="594"/>
            <ac:spMk id="88" creationId="{652F6737-B50F-AC2D-B5FA-AE814965A7F7}"/>
          </ac:spMkLst>
        </pc:spChg>
        <pc:spChg chg="mod">
          <ac:chgData name="Cannell, Michael B" userId="df291291-9ac9-42c2-a976-062f6e2ad9da" providerId="ADAL" clId="{07A05B4B-1BC8-9949-BF87-1A4FA10F069C}" dt="2022-09-26T20:44:18.459" v="95" actId="2711"/>
          <ac:spMkLst>
            <pc:docMk/>
            <pc:sldMk cId="4061498018" sldId="594"/>
            <ac:spMk id="89" creationId="{FEC8E04E-D9BD-B9CF-C4EC-099C48F21B3D}"/>
          </ac:spMkLst>
        </pc:spChg>
        <pc:spChg chg="mod">
          <ac:chgData name="Cannell, Michael B" userId="df291291-9ac9-42c2-a976-062f6e2ad9da" providerId="ADAL" clId="{07A05B4B-1BC8-9949-BF87-1A4FA10F069C}" dt="2022-09-26T20:44:18.459" v="95" actId="2711"/>
          <ac:spMkLst>
            <pc:docMk/>
            <pc:sldMk cId="4061498018" sldId="594"/>
            <ac:spMk id="90" creationId="{B78D084A-FB2B-00A1-8769-C3BF854DE05C}"/>
          </ac:spMkLst>
        </pc:spChg>
        <pc:spChg chg="mod">
          <ac:chgData name="Cannell, Michael B" userId="df291291-9ac9-42c2-a976-062f6e2ad9da" providerId="ADAL" clId="{07A05B4B-1BC8-9949-BF87-1A4FA10F069C}" dt="2022-09-26T20:44:18.459" v="95" actId="2711"/>
          <ac:spMkLst>
            <pc:docMk/>
            <pc:sldMk cId="4061498018" sldId="594"/>
            <ac:spMk id="91" creationId="{F401AAFD-3D41-7E8C-BA00-1D845319B89F}"/>
          </ac:spMkLst>
        </pc:spChg>
        <pc:spChg chg="mod">
          <ac:chgData name="Cannell, Michael B" userId="df291291-9ac9-42c2-a976-062f6e2ad9da" providerId="ADAL" clId="{07A05B4B-1BC8-9949-BF87-1A4FA10F069C}" dt="2022-09-26T20:44:18.459" v="95" actId="2711"/>
          <ac:spMkLst>
            <pc:docMk/>
            <pc:sldMk cId="4061498018" sldId="594"/>
            <ac:spMk id="92" creationId="{994971C3-1659-4108-9494-DB53F13C0A75}"/>
          </ac:spMkLst>
        </pc:spChg>
        <pc:spChg chg="mod">
          <ac:chgData name="Cannell, Michael B" userId="df291291-9ac9-42c2-a976-062f6e2ad9da" providerId="ADAL" clId="{07A05B4B-1BC8-9949-BF87-1A4FA10F069C}" dt="2022-09-26T20:44:18.459" v="95" actId="2711"/>
          <ac:spMkLst>
            <pc:docMk/>
            <pc:sldMk cId="4061498018" sldId="594"/>
            <ac:spMk id="93" creationId="{0181491D-C2FF-8E5D-99CB-170785E05259}"/>
          </ac:spMkLst>
        </pc:spChg>
        <pc:spChg chg="mod">
          <ac:chgData name="Cannell, Michael B" userId="df291291-9ac9-42c2-a976-062f6e2ad9da" providerId="ADAL" clId="{07A05B4B-1BC8-9949-BF87-1A4FA10F069C}" dt="2022-09-26T20:44:18.459" v="95" actId="2711"/>
          <ac:spMkLst>
            <pc:docMk/>
            <pc:sldMk cId="4061498018" sldId="594"/>
            <ac:spMk id="94" creationId="{A641097F-DFC8-D82B-C4D7-BA928F1C5241}"/>
          </ac:spMkLst>
        </pc:spChg>
        <pc:spChg chg="mod">
          <ac:chgData name="Cannell, Michael B" userId="df291291-9ac9-42c2-a976-062f6e2ad9da" providerId="ADAL" clId="{07A05B4B-1BC8-9949-BF87-1A4FA10F069C}" dt="2022-09-26T20:44:18.459" v="95" actId="2711"/>
          <ac:spMkLst>
            <pc:docMk/>
            <pc:sldMk cId="4061498018" sldId="594"/>
            <ac:spMk id="95" creationId="{E4B6E723-3C96-02DC-A475-76FB46DDDCD3}"/>
          </ac:spMkLst>
        </pc:spChg>
        <pc:spChg chg="mod">
          <ac:chgData name="Cannell, Michael B" userId="df291291-9ac9-42c2-a976-062f6e2ad9da" providerId="ADAL" clId="{07A05B4B-1BC8-9949-BF87-1A4FA10F069C}" dt="2022-09-26T20:44:18.459" v="95" actId="2711"/>
          <ac:spMkLst>
            <pc:docMk/>
            <pc:sldMk cId="4061498018" sldId="594"/>
            <ac:spMk id="96" creationId="{6E9109E3-8804-3F57-600F-D6E1219AB000}"/>
          </ac:spMkLst>
        </pc:spChg>
        <pc:spChg chg="mod">
          <ac:chgData name="Cannell, Michael B" userId="df291291-9ac9-42c2-a976-062f6e2ad9da" providerId="ADAL" clId="{07A05B4B-1BC8-9949-BF87-1A4FA10F069C}" dt="2022-09-26T20:44:18.459" v="95" actId="2711"/>
          <ac:spMkLst>
            <pc:docMk/>
            <pc:sldMk cId="4061498018" sldId="594"/>
            <ac:spMk id="97" creationId="{5BB87ED9-2EEE-85F3-B976-677BB4718C2D}"/>
          </ac:spMkLst>
        </pc:spChg>
        <pc:spChg chg="mod">
          <ac:chgData name="Cannell, Michael B" userId="df291291-9ac9-42c2-a976-062f6e2ad9da" providerId="ADAL" clId="{07A05B4B-1BC8-9949-BF87-1A4FA10F069C}" dt="2022-09-26T20:44:18.459" v="95" actId="2711"/>
          <ac:spMkLst>
            <pc:docMk/>
            <pc:sldMk cId="4061498018" sldId="594"/>
            <ac:spMk id="98" creationId="{F0AA5C5B-DADF-2353-425B-F477ECEAD1B0}"/>
          </ac:spMkLst>
        </pc:spChg>
        <pc:spChg chg="mod">
          <ac:chgData name="Cannell, Michael B" userId="df291291-9ac9-42c2-a976-062f6e2ad9da" providerId="ADAL" clId="{07A05B4B-1BC8-9949-BF87-1A4FA10F069C}" dt="2022-09-26T20:44:18.459" v="95" actId="2711"/>
          <ac:spMkLst>
            <pc:docMk/>
            <pc:sldMk cId="4061498018" sldId="594"/>
            <ac:spMk id="99" creationId="{4D3E1305-A1ED-5D91-DCA5-2FEF887E4A0A}"/>
          </ac:spMkLst>
        </pc:spChg>
        <pc:spChg chg="mod">
          <ac:chgData name="Cannell, Michael B" userId="df291291-9ac9-42c2-a976-062f6e2ad9da" providerId="ADAL" clId="{07A05B4B-1BC8-9949-BF87-1A4FA10F069C}" dt="2022-09-26T20:44:18.459" v="95" actId="2711"/>
          <ac:spMkLst>
            <pc:docMk/>
            <pc:sldMk cId="4061498018" sldId="594"/>
            <ac:spMk id="100" creationId="{4EC617E0-5486-5FB4-D0C9-EAF17A988825}"/>
          </ac:spMkLst>
        </pc:spChg>
        <pc:spChg chg="mod">
          <ac:chgData name="Cannell, Michael B" userId="df291291-9ac9-42c2-a976-062f6e2ad9da" providerId="ADAL" clId="{07A05B4B-1BC8-9949-BF87-1A4FA10F069C}" dt="2022-09-26T20:44:18.459" v="95" actId="2711"/>
          <ac:spMkLst>
            <pc:docMk/>
            <pc:sldMk cId="4061498018" sldId="594"/>
            <ac:spMk id="101" creationId="{6E36C3D6-4504-9663-FC93-7C9ED6E8241F}"/>
          </ac:spMkLst>
        </pc:spChg>
        <pc:spChg chg="mod">
          <ac:chgData name="Cannell, Michael B" userId="df291291-9ac9-42c2-a976-062f6e2ad9da" providerId="ADAL" clId="{07A05B4B-1BC8-9949-BF87-1A4FA10F069C}" dt="2022-09-26T20:44:18.459" v="95" actId="2711"/>
          <ac:spMkLst>
            <pc:docMk/>
            <pc:sldMk cId="4061498018" sldId="594"/>
            <ac:spMk id="102" creationId="{75363496-E381-C95A-75C2-193D8A539E54}"/>
          </ac:spMkLst>
        </pc:spChg>
        <pc:spChg chg="mod">
          <ac:chgData name="Cannell, Michael B" userId="df291291-9ac9-42c2-a976-062f6e2ad9da" providerId="ADAL" clId="{07A05B4B-1BC8-9949-BF87-1A4FA10F069C}" dt="2022-09-26T20:44:18.459" v="95" actId="2711"/>
          <ac:spMkLst>
            <pc:docMk/>
            <pc:sldMk cId="4061498018" sldId="594"/>
            <ac:spMk id="103" creationId="{98043777-C8DC-567F-EE93-84DC93AF9076}"/>
          </ac:spMkLst>
        </pc:spChg>
        <pc:spChg chg="mod">
          <ac:chgData name="Cannell, Michael B" userId="df291291-9ac9-42c2-a976-062f6e2ad9da" providerId="ADAL" clId="{07A05B4B-1BC8-9949-BF87-1A4FA10F069C}" dt="2022-09-26T20:44:18.459" v="95" actId="2711"/>
          <ac:spMkLst>
            <pc:docMk/>
            <pc:sldMk cId="4061498018" sldId="594"/>
            <ac:spMk id="104" creationId="{557DD7D0-10B4-4B7A-8F0E-B752A3AA3780}"/>
          </ac:spMkLst>
        </pc:spChg>
        <pc:spChg chg="mod">
          <ac:chgData name="Cannell, Michael B" userId="df291291-9ac9-42c2-a976-062f6e2ad9da" providerId="ADAL" clId="{07A05B4B-1BC8-9949-BF87-1A4FA10F069C}" dt="2022-09-26T20:44:18.459" v="95" actId="2711"/>
          <ac:spMkLst>
            <pc:docMk/>
            <pc:sldMk cId="4061498018" sldId="594"/>
            <ac:spMk id="105" creationId="{8F8060FA-505A-EE7F-9C52-5A9633A3A52F}"/>
          </ac:spMkLst>
        </pc:spChg>
        <pc:spChg chg="mod">
          <ac:chgData name="Cannell, Michael B" userId="df291291-9ac9-42c2-a976-062f6e2ad9da" providerId="ADAL" clId="{07A05B4B-1BC8-9949-BF87-1A4FA10F069C}" dt="2022-09-26T20:44:18.459" v="95" actId="2711"/>
          <ac:spMkLst>
            <pc:docMk/>
            <pc:sldMk cId="4061498018" sldId="594"/>
            <ac:spMk id="106" creationId="{6E054C09-ECB7-A4B6-7307-A40C83C2B352}"/>
          </ac:spMkLst>
        </pc:spChg>
        <pc:spChg chg="mod">
          <ac:chgData name="Cannell, Michael B" userId="df291291-9ac9-42c2-a976-062f6e2ad9da" providerId="ADAL" clId="{07A05B4B-1BC8-9949-BF87-1A4FA10F069C}" dt="2022-09-26T20:44:18.459" v="95" actId="2711"/>
          <ac:spMkLst>
            <pc:docMk/>
            <pc:sldMk cId="4061498018" sldId="594"/>
            <ac:spMk id="107" creationId="{18B3B655-D710-7AD7-BAE4-D72BC12FACE8}"/>
          </ac:spMkLst>
        </pc:spChg>
        <pc:spChg chg="mod">
          <ac:chgData name="Cannell, Michael B" userId="df291291-9ac9-42c2-a976-062f6e2ad9da" providerId="ADAL" clId="{07A05B4B-1BC8-9949-BF87-1A4FA10F069C}" dt="2022-09-26T20:44:18.459" v="95" actId="2711"/>
          <ac:spMkLst>
            <pc:docMk/>
            <pc:sldMk cId="4061498018" sldId="594"/>
            <ac:spMk id="108" creationId="{F5B49A37-7A73-57A8-F0EC-CCFC3AD67140}"/>
          </ac:spMkLst>
        </pc:spChg>
        <pc:spChg chg="mod">
          <ac:chgData name="Cannell, Michael B" userId="df291291-9ac9-42c2-a976-062f6e2ad9da" providerId="ADAL" clId="{07A05B4B-1BC8-9949-BF87-1A4FA10F069C}" dt="2022-09-26T20:44:18.459" v="95" actId="2711"/>
          <ac:spMkLst>
            <pc:docMk/>
            <pc:sldMk cId="4061498018" sldId="594"/>
            <ac:spMk id="109" creationId="{7BAD8DBB-D8FC-04C8-BE9E-6730A0E50328}"/>
          </ac:spMkLst>
        </pc:spChg>
        <pc:spChg chg="mod">
          <ac:chgData name="Cannell, Michael B" userId="df291291-9ac9-42c2-a976-062f6e2ad9da" providerId="ADAL" clId="{07A05B4B-1BC8-9949-BF87-1A4FA10F069C}" dt="2022-09-26T20:44:18.459" v="95" actId="2711"/>
          <ac:spMkLst>
            <pc:docMk/>
            <pc:sldMk cId="4061498018" sldId="594"/>
            <ac:spMk id="110" creationId="{B49E4969-439D-52CF-353F-1BF6895D7317}"/>
          </ac:spMkLst>
        </pc:spChg>
        <pc:spChg chg="mod">
          <ac:chgData name="Cannell, Michael B" userId="df291291-9ac9-42c2-a976-062f6e2ad9da" providerId="ADAL" clId="{07A05B4B-1BC8-9949-BF87-1A4FA10F069C}" dt="2022-09-26T20:44:18.459" v="95" actId="2711"/>
          <ac:spMkLst>
            <pc:docMk/>
            <pc:sldMk cId="4061498018" sldId="594"/>
            <ac:spMk id="111" creationId="{911687AD-0672-5245-67A6-B12CB30CAC6B}"/>
          </ac:spMkLst>
        </pc:spChg>
        <pc:spChg chg="mod">
          <ac:chgData name="Cannell, Michael B" userId="df291291-9ac9-42c2-a976-062f6e2ad9da" providerId="ADAL" clId="{07A05B4B-1BC8-9949-BF87-1A4FA10F069C}" dt="2022-09-26T20:44:18.459" v="95" actId="2711"/>
          <ac:spMkLst>
            <pc:docMk/>
            <pc:sldMk cId="4061498018" sldId="594"/>
            <ac:spMk id="112" creationId="{46ED277F-9B92-4F65-F8F5-C6C5556F288B}"/>
          </ac:spMkLst>
        </pc:spChg>
        <pc:spChg chg="mod">
          <ac:chgData name="Cannell, Michael B" userId="df291291-9ac9-42c2-a976-062f6e2ad9da" providerId="ADAL" clId="{07A05B4B-1BC8-9949-BF87-1A4FA10F069C}" dt="2022-09-26T20:44:18.459" v="95" actId="2711"/>
          <ac:spMkLst>
            <pc:docMk/>
            <pc:sldMk cId="4061498018" sldId="594"/>
            <ac:spMk id="113" creationId="{4025E60C-6735-51C8-3FBF-545692ADCCF6}"/>
          </ac:spMkLst>
        </pc:spChg>
        <pc:spChg chg="mod">
          <ac:chgData name="Cannell, Michael B" userId="df291291-9ac9-42c2-a976-062f6e2ad9da" providerId="ADAL" clId="{07A05B4B-1BC8-9949-BF87-1A4FA10F069C}" dt="2022-09-26T20:44:18.459" v="95" actId="2711"/>
          <ac:spMkLst>
            <pc:docMk/>
            <pc:sldMk cId="4061498018" sldId="594"/>
            <ac:spMk id="114" creationId="{CD08758D-6DD9-A9FF-EFEF-8F1AD79EA216}"/>
          </ac:spMkLst>
        </pc:spChg>
        <pc:spChg chg="mod">
          <ac:chgData name="Cannell, Michael B" userId="df291291-9ac9-42c2-a976-062f6e2ad9da" providerId="ADAL" clId="{07A05B4B-1BC8-9949-BF87-1A4FA10F069C}" dt="2022-09-26T20:44:18.459" v="95" actId="2711"/>
          <ac:spMkLst>
            <pc:docMk/>
            <pc:sldMk cId="4061498018" sldId="594"/>
            <ac:spMk id="115" creationId="{157B3F20-8405-7FB9-8DF4-B39D99009726}"/>
          </ac:spMkLst>
        </pc:spChg>
        <pc:spChg chg="mod">
          <ac:chgData name="Cannell, Michael B" userId="df291291-9ac9-42c2-a976-062f6e2ad9da" providerId="ADAL" clId="{07A05B4B-1BC8-9949-BF87-1A4FA10F069C}" dt="2022-09-26T20:44:18.459" v="95" actId="2711"/>
          <ac:spMkLst>
            <pc:docMk/>
            <pc:sldMk cId="4061498018" sldId="594"/>
            <ac:spMk id="116" creationId="{0495B2E7-9C3D-1E88-BD2F-4813439F9124}"/>
          </ac:spMkLst>
        </pc:spChg>
        <pc:spChg chg="mod">
          <ac:chgData name="Cannell, Michael B" userId="df291291-9ac9-42c2-a976-062f6e2ad9da" providerId="ADAL" clId="{07A05B4B-1BC8-9949-BF87-1A4FA10F069C}" dt="2022-09-26T20:44:18.459" v="95" actId="2711"/>
          <ac:spMkLst>
            <pc:docMk/>
            <pc:sldMk cId="4061498018" sldId="594"/>
            <ac:spMk id="117" creationId="{28DCFC27-1F2A-9ADF-3451-66ACCB3ED21A}"/>
          </ac:spMkLst>
        </pc:spChg>
        <pc:spChg chg="mod">
          <ac:chgData name="Cannell, Michael B" userId="df291291-9ac9-42c2-a976-062f6e2ad9da" providerId="ADAL" clId="{07A05B4B-1BC8-9949-BF87-1A4FA10F069C}" dt="2022-09-26T20:44:18.459" v="95" actId="2711"/>
          <ac:spMkLst>
            <pc:docMk/>
            <pc:sldMk cId="4061498018" sldId="594"/>
            <ac:spMk id="118" creationId="{D9E1AE72-8749-167B-D02F-B9F4227D61EC}"/>
          </ac:spMkLst>
        </pc:spChg>
        <pc:spChg chg="mod">
          <ac:chgData name="Cannell, Michael B" userId="df291291-9ac9-42c2-a976-062f6e2ad9da" providerId="ADAL" clId="{07A05B4B-1BC8-9949-BF87-1A4FA10F069C}" dt="2022-09-26T20:44:18.459" v="95" actId="2711"/>
          <ac:spMkLst>
            <pc:docMk/>
            <pc:sldMk cId="4061498018" sldId="594"/>
            <ac:spMk id="119" creationId="{4BD37558-8CDD-9820-A3C5-B58B4DB9EFF2}"/>
          </ac:spMkLst>
        </pc:spChg>
        <pc:spChg chg="mod">
          <ac:chgData name="Cannell, Michael B" userId="df291291-9ac9-42c2-a976-062f6e2ad9da" providerId="ADAL" clId="{07A05B4B-1BC8-9949-BF87-1A4FA10F069C}" dt="2022-09-26T20:44:18.459" v="95" actId="2711"/>
          <ac:spMkLst>
            <pc:docMk/>
            <pc:sldMk cId="4061498018" sldId="594"/>
            <ac:spMk id="120" creationId="{A8A1E37A-8DCB-25F9-35FD-64B4FFC65596}"/>
          </ac:spMkLst>
        </pc:spChg>
        <pc:spChg chg="mod">
          <ac:chgData name="Cannell, Michael B" userId="df291291-9ac9-42c2-a976-062f6e2ad9da" providerId="ADAL" clId="{07A05B4B-1BC8-9949-BF87-1A4FA10F069C}" dt="2022-09-26T20:44:18.459" v="95" actId="2711"/>
          <ac:spMkLst>
            <pc:docMk/>
            <pc:sldMk cId="4061498018" sldId="594"/>
            <ac:spMk id="121" creationId="{9F7C23ED-F8F9-2E4B-B3E6-B0F32AE00AD8}"/>
          </ac:spMkLst>
        </pc:spChg>
        <pc:spChg chg="mod">
          <ac:chgData name="Cannell, Michael B" userId="df291291-9ac9-42c2-a976-062f6e2ad9da" providerId="ADAL" clId="{07A05B4B-1BC8-9949-BF87-1A4FA10F069C}" dt="2022-09-26T20:44:18.459" v="95" actId="2711"/>
          <ac:spMkLst>
            <pc:docMk/>
            <pc:sldMk cId="4061498018" sldId="594"/>
            <ac:spMk id="122" creationId="{095816B7-D00B-5BFB-8980-36D5E7F07DF2}"/>
          </ac:spMkLst>
        </pc:spChg>
        <pc:spChg chg="mod">
          <ac:chgData name="Cannell, Michael B" userId="df291291-9ac9-42c2-a976-062f6e2ad9da" providerId="ADAL" clId="{07A05B4B-1BC8-9949-BF87-1A4FA10F069C}" dt="2022-09-26T20:44:18.459" v="95" actId="2711"/>
          <ac:spMkLst>
            <pc:docMk/>
            <pc:sldMk cId="4061498018" sldId="594"/>
            <ac:spMk id="123" creationId="{433BA59C-10C2-A00E-2596-3FCC5D742839}"/>
          </ac:spMkLst>
        </pc:spChg>
        <pc:spChg chg="mod">
          <ac:chgData name="Cannell, Michael B" userId="df291291-9ac9-42c2-a976-062f6e2ad9da" providerId="ADAL" clId="{07A05B4B-1BC8-9949-BF87-1A4FA10F069C}" dt="2022-09-26T20:44:18.459" v="95" actId="2711"/>
          <ac:spMkLst>
            <pc:docMk/>
            <pc:sldMk cId="4061498018" sldId="594"/>
            <ac:spMk id="124" creationId="{0018CBAE-30CE-6491-5ACD-4CAE83C76C87}"/>
          </ac:spMkLst>
        </pc:spChg>
        <pc:spChg chg="mod">
          <ac:chgData name="Cannell, Michael B" userId="df291291-9ac9-42c2-a976-062f6e2ad9da" providerId="ADAL" clId="{07A05B4B-1BC8-9949-BF87-1A4FA10F069C}" dt="2022-09-26T20:44:18.459" v="95" actId="2711"/>
          <ac:spMkLst>
            <pc:docMk/>
            <pc:sldMk cId="4061498018" sldId="594"/>
            <ac:spMk id="125" creationId="{47952C2C-01D6-2DAC-2FE8-88AA0EA0E754}"/>
          </ac:spMkLst>
        </pc:spChg>
        <pc:spChg chg="mod">
          <ac:chgData name="Cannell, Michael B" userId="df291291-9ac9-42c2-a976-062f6e2ad9da" providerId="ADAL" clId="{07A05B4B-1BC8-9949-BF87-1A4FA10F069C}" dt="2022-09-26T20:44:18.459" v="95" actId="2711"/>
          <ac:spMkLst>
            <pc:docMk/>
            <pc:sldMk cId="4061498018" sldId="594"/>
            <ac:spMk id="126" creationId="{168BA733-CF57-A7A2-AEB2-7460C87B7E69}"/>
          </ac:spMkLst>
        </pc:spChg>
        <pc:spChg chg="mod">
          <ac:chgData name="Cannell, Michael B" userId="df291291-9ac9-42c2-a976-062f6e2ad9da" providerId="ADAL" clId="{07A05B4B-1BC8-9949-BF87-1A4FA10F069C}" dt="2022-09-26T20:44:18.459" v="95" actId="2711"/>
          <ac:spMkLst>
            <pc:docMk/>
            <pc:sldMk cId="4061498018" sldId="594"/>
            <ac:spMk id="127" creationId="{D5EE4CBF-73CF-D4B7-0B94-116DE4DF64F2}"/>
          </ac:spMkLst>
        </pc:spChg>
        <pc:spChg chg="mod">
          <ac:chgData name="Cannell, Michael B" userId="df291291-9ac9-42c2-a976-062f6e2ad9da" providerId="ADAL" clId="{07A05B4B-1BC8-9949-BF87-1A4FA10F069C}" dt="2022-09-26T20:44:18.459" v="95" actId="2711"/>
          <ac:spMkLst>
            <pc:docMk/>
            <pc:sldMk cId="4061498018" sldId="594"/>
            <ac:spMk id="132" creationId="{535B1DDF-93F1-BC27-643A-9827B6E7AEAF}"/>
          </ac:spMkLst>
        </pc:spChg>
      </pc:sldChg>
      <pc:sldChg chg="modSp mod">
        <pc:chgData name="Cannell, Michael B" userId="df291291-9ac9-42c2-a976-062f6e2ad9da" providerId="ADAL" clId="{07A05B4B-1BC8-9949-BF87-1A4FA10F069C}" dt="2022-09-26T20:44:42.694" v="106" actId="2711"/>
        <pc:sldMkLst>
          <pc:docMk/>
          <pc:sldMk cId="2215105297" sldId="595"/>
        </pc:sldMkLst>
        <pc:spChg chg="mod">
          <ac:chgData name="Cannell, Michael B" userId="df291291-9ac9-42c2-a976-062f6e2ad9da" providerId="ADAL" clId="{07A05B4B-1BC8-9949-BF87-1A4FA10F069C}" dt="2022-09-26T20:44:42.694" v="106" actId="2711"/>
          <ac:spMkLst>
            <pc:docMk/>
            <pc:sldMk cId="2215105297" sldId="595"/>
            <ac:spMk id="4" creationId="{E0E03634-1222-E8F9-C4DB-9A43FD9218BB}"/>
          </ac:spMkLst>
        </pc:spChg>
        <pc:spChg chg="mod">
          <ac:chgData name="Cannell, Michael B" userId="df291291-9ac9-42c2-a976-062f6e2ad9da" providerId="ADAL" clId="{07A05B4B-1BC8-9949-BF87-1A4FA10F069C}" dt="2022-09-26T20:44:42.694" v="106" actId="2711"/>
          <ac:spMkLst>
            <pc:docMk/>
            <pc:sldMk cId="2215105297" sldId="595"/>
            <ac:spMk id="5" creationId="{C280BBD3-651B-CCE1-939A-DC4F28E78CF0}"/>
          </ac:spMkLst>
        </pc:spChg>
        <pc:spChg chg="mod">
          <ac:chgData name="Cannell, Michael B" userId="df291291-9ac9-42c2-a976-062f6e2ad9da" providerId="ADAL" clId="{07A05B4B-1BC8-9949-BF87-1A4FA10F069C}" dt="2022-09-26T20:44:42.694" v="106" actId="2711"/>
          <ac:spMkLst>
            <pc:docMk/>
            <pc:sldMk cId="2215105297" sldId="595"/>
            <ac:spMk id="20" creationId="{2250B366-C2A1-976B-84C8-96F01D6CD497}"/>
          </ac:spMkLst>
        </pc:spChg>
        <pc:spChg chg="mod">
          <ac:chgData name="Cannell, Michael B" userId="df291291-9ac9-42c2-a976-062f6e2ad9da" providerId="ADAL" clId="{07A05B4B-1BC8-9949-BF87-1A4FA10F069C}" dt="2022-09-26T20:44:42.694" v="106" actId="2711"/>
          <ac:spMkLst>
            <pc:docMk/>
            <pc:sldMk cId="2215105297" sldId="595"/>
            <ac:spMk id="23" creationId="{DC097983-1F00-F318-2D27-29D19AC18C46}"/>
          </ac:spMkLst>
        </pc:spChg>
        <pc:spChg chg="mod">
          <ac:chgData name="Cannell, Michael B" userId="df291291-9ac9-42c2-a976-062f6e2ad9da" providerId="ADAL" clId="{07A05B4B-1BC8-9949-BF87-1A4FA10F069C}" dt="2022-09-26T20:44:42.694" v="106" actId="2711"/>
          <ac:spMkLst>
            <pc:docMk/>
            <pc:sldMk cId="2215105297" sldId="595"/>
            <ac:spMk id="24" creationId="{2BF10144-E64E-667A-F7A4-8322224A5588}"/>
          </ac:spMkLst>
        </pc:spChg>
        <pc:spChg chg="mod">
          <ac:chgData name="Cannell, Michael B" userId="df291291-9ac9-42c2-a976-062f6e2ad9da" providerId="ADAL" clId="{07A05B4B-1BC8-9949-BF87-1A4FA10F069C}" dt="2022-09-26T20:44:42.694" v="106" actId="2711"/>
          <ac:spMkLst>
            <pc:docMk/>
            <pc:sldMk cId="2215105297" sldId="595"/>
            <ac:spMk id="25" creationId="{FE8B4373-0520-899C-4893-76333CD65A62}"/>
          </ac:spMkLst>
        </pc:spChg>
        <pc:spChg chg="mod">
          <ac:chgData name="Cannell, Michael B" userId="df291291-9ac9-42c2-a976-062f6e2ad9da" providerId="ADAL" clId="{07A05B4B-1BC8-9949-BF87-1A4FA10F069C}" dt="2022-09-26T20:44:42.694" v="106" actId="2711"/>
          <ac:spMkLst>
            <pc:docMk/>
            <pc:sldMk cId="2215105297" sldId="595"/>
            <ac:spMk id="49" creationId="{785FBBCF-692B-9B77-1DC6-CFDF11D2791C}"/>
          </ac:spMkLst>
        </pc:spChg>
        <pc:spChg chg="mod">
          <ac:chgData name="Cannell, Michael B" userId="df291291-9ac9-42c2-a976-062f6e2ad9da" providerId="ADAL" clId="{07A05B4B-1BC8-9949-BF87-1A4FA10F069C}" dt="2022-09-26T20:44:42.694" v="106" actId="2711"/>
          <ac:spMkLst>
            <pc:docMk/>
            <pc:sldMk cId="2215105297" sldId="595"/>
            <ac:spMk id="50" creationId="{7737FAF2-4699-1E95-CBD6-C427741D1E83}"/>
          </ac:spMkLst>
        </pc:spChg>
        <pc:spChg chg="mod">
          <ac:chgData name="Cannell, Michael B" userId="df291291-9ac9-42c2-a976-062f6e2ad9da" providerId="ADAL" clId="{07A05B4B-1BC8-9949-BF87-1A4FA10F069C}" dt="2022-09-26T20:44:42.694" v="106" actId="2711"/>
          <ac:spMkLst>
            <pc:docMk/>
            <pc:sldMk cId="2215105297" sldId="595"/>
            <ac:spMk id="77" creationId="{C88824E1-01B8-99C0-435A-909FA4D75717}"/>
          </ac:spMkLst>
        </pc:spChg>
        <pc:spChg chg="mod">
          <ac:chgData name="Cannell, Michael B" userId="df291291-9ac9-42c2-a976-062f6e2ad9da" providerId="ADAL" clId="{07A05B4B-1BC8-9949-BF87-1A4FA10F069C}" dt="2022-09-26T20:44:42.694" v="106" actId="2711"/>
          <ac:spMkLst>
            <pc:docMk/>
            <pc:sldMk cId="2215105297" sldId="595"/>
            <ac:spMk id="78" creationId="{86518227-1D1D-389D-23CE-03392D082258}"/>
          </ac:spMkLst>
        </pc:spChg>
        <pc:spChg chg="mod">
          <ac:chgData name="Cannell, Michael B" userId="df291291-9ac9-42c2-a976-062f6e2ad9da" providerId="ADAL" clId="{07A05B4B-1BC8-9949-BF87-1A4FA10F069C}" dt="2022-09-26T20:44:42.694" v="106" actId="2711"/>
          <ac:spMkLst>
            <pc:docMk/>
            <pc:sldMk cId="2215105297" sldId="595"/>
            <ac:spMk id="79" creationId="{9B8AD381-1871-FA82-CAC0-BDE765CB6E9A}"/>
          </ac:spMkLst>
        </pc:spChg>
        <pc:spChg chg="mod">
          <ac:chgData name="Cannell, Michael B" userId="df291291-9ac9-42c2-a976-062f6e2ad9da" providerId="ADAL" clId="{07A05B4B-1BC8-9949-BF87-1A4FA10F069C}" dt="2022-09-26T20:44:42.694" v="106" actId="2711"/>
          <ac:spMkLst>
            <pc:docMk/>
            <pc:sldMk cId="2215105297" sldId="595"/>
            <ac:spMk id="80" creationId="{ABB82139-6211-2E6A-BF96-316BD29398B2}"/>
          </ac:spMkLst>
        </pc:spChg>
        <pc:spChg chg="mod">
          <ac:chgData name="Cannell, Michael B" userId="df291291-9ac9-42c2-a976-062f6e2ad9da" providerId="ADAL" clId="{07A05B4B-1BC8-9949-BF87-1A4FA10F069C}" dt="2022-09-26T20:44:42.694" v="106" actId="2711"/>
          <ac:spMkLst>
            <pc:docMk/>
            <pc:sldMk cId="2215105297" sldId="595"/>
            <ac:spMk id="81" creationId="{336DB44D-26FE-37F0-C7E9-6CD5F8A51D3E}"/>
          </ac:spMkLst>
        </pc:spChg>
        <pc:spChg chg="mod">
          <ac:chgData name="Cannell, Michael B" userId="df291291-9ac9-42c2-a976-062f6e2ad9da" providerId="ADAL" clId="{07A05B4B-1BC8-9949-BF87-1A4FA10F069C}" dt="2022-09-26T20:44:42.694" v="106" actId="2711"/>
          <ac:spMkLst>
            <pc:docMk/>
            <pc:sldMk cId="2215105297" sldId="595"/>
            <ac:spMk id="82" creationId="{5969B85D-A148-C833-0AD3-41BB52CAE14D}"/>
          </ac:spMkLst>
        </pc:spChg>
        <pc:spChg chg="mod">
          <ac:chgData name="Cannell, Michael B" userId="df291291-9ac9-42c2-a976-062f6e2ad9da" providerId="ADAL" clId="{07A05B4B-1BC8-9949-BF87-1A4FA10F069C}" dt="2022-09-26T20:44:42.694" v="106" actId="2711"/>
          <ac:spMkLst>
            <pc:docMk/>
            <pc:sldMk cId="2215105297" sldId="595"/>
            <ac:spMk id="83" creationId="{9F23023B-9EB7-28C2-21C3-0BE791936015}"/>
          </ac:spMkLst>
        </pc:spChg>
        <pc:spChg chg="mod">
          <ac:chgData name="Cannell, Michael B" userId="df291291-9ac9-42c2-a976-062f6e2ad9da" providerId="ADAL" clId="{07A05B4B-1BC8-9949-BF87-1A4FA10F069C}" dt="2022-09-26T20:44:42.694" v="106" actId="2711"/>
          <ac:spMkLst>
            <pc:docMk/>
            <pc:sldMk cId="2215105297" sldId="595"/>
            <ac:spMk id="84" creationId="{B902062B-3BD8-4066-0BF7-BD92E2E2AA8D}"/>
          </ac:spMkLst>
        </pc:spChg>
        <pc:spChg chg="mod">
          <ac:chgData name="Cannell, Michael B" userId="df291291-9ac9-42c2-a976-062f6e2ad9da" providerId="ADAL" clId="{07A05B4B-1BC8-9949-BF87-1A4FA10F069C}" dt="2022-09-26T20:44:42.694" v="106" actId="2711"/>
          <ac:spMkLst>
            <pc:docMk/>
            <pc:sldMk cId="2215105297" sldId="595"/>
            <ac:spMk id="85" creationId="{6FB88C3F-ED0A-0807-30D4-B797AD0D6920}"/>
          </ac:spMkLst>
        </pc:spChg>
        <pc:spChg chg="mod">
          <ac:chgData name="Cannell, Michael B" userId="df291291-9ac9-42c2-a976-062f6e2ad9da" providerId="ADAL" clId="{07A05B4B-1BC8-9949-BF87-1A4FA10F069C}" dt="2022-09-26T20:44:42.694" v="106" actId="2711"/>
          <ac:spMkLst>
            <pc:docMk/>
            <pc:sldMk cId="2215105297" sldId="595"/>
            <ac:spMk id="86" creationId="{605CDC74-5A18-7FCC-884B-AD7D78634F79}"/>
          </ac:spMkLst>
        </pc:spChg>
        <pc:spChg chg="mod">
          <ac:chgData name="Cannell, Michael B" userId="df291291-9ac9-42c2-a976-062f6e2ad9da" providerId="ADAL" clId="{07A05B4B-1BC8-9949-BF87-1A4FA10F069C}" dt="2022-09-26T20:44:42.694" v="106" actId="2711"/>
          <ac:spMkLst>
            <pc:docMk/>
            <pc:sldMk cId="2215105297" sldId="595"/>
            <ac:spMk id="87" creationId="{D881964C-5B46-9275-7E25-6BD0A56D1311}"/>
          </ac:spMkLst>
        </pc:spChg>
        <pc:spChg chg="mod">
          <ac:chgData name="Cannell, Michael B" userId="df291291-9ac9-42c2-a976-062f6e2ad9da" providerId="ADAL" clId="{07A05B4B-1BC8-9949-BF87-1A4FA10F069C}" dt="2022-09-26T20:44:42.694" v="106" actId="2711"/>
          <ac:spMkLst>
            <pc:docMk/>
            <pc:sldMk cId="2215105297" sldId="595"/>
            <ac:spMk id="88" creationId="{652F6737-B50F-AC2D-B5FA-AE814965A7F7}"/>
          </ac:spMkLst>
        </pc:spChg>
        <pc:spChg chg="mod">
          <ac:chgData name="Cannell, Michael B" userId="df291291-9ac9-42c2-a976-062f6e2ad9da" providerId="ADAL" clId="{07A05B4B-1BC8-9949-BF87-1A4FA10F069C}" dt="2022-09-26T20:44:42.694" v="106" actId="2711"/>
          <ac:spMkLst>
            <pc:docMk/>
            <pc:sldMk cId="2215105297" sldId="595"/>
            <ac:spMk id="89" creationId="{FEC8E04E-D9BD-B9CF-C4EC-099C48F21B3D}"/>
          </ac:spMkLst>
        </pc:spChg>
        <pc:spChg chg="mod">
          <ac:chgData name="Cannell, Michael B" userId="df291291-9ac9-42c2-a976-062f6e2ad9da" providerId="ADAL" clId="{07A05B4B-1BC8-9949-BF87-1A4FA10F069C}" dt="2022-09-26T20:44:42.694" v="106" actId="2711"/>
          <ac:spMkLst>
            <pc:docMk/>
            <pc:sldMk cId="2215105297" sldId="595"/>
            <ac:spMk id="90" creationId="{B78D084A-FB2B-00A1-8769-C3BF854DE05C}"/>
          </ac:spMkLst>
        </pc:spChg>
        <pc:spChg chg="mod">
          <ac:chgData name="Cannell, Michael B" userId="df291291-9ac9-42c2-a976-062f6e2ad9da" providerId="ADAL" clId="{07A05B4B-1BC8-9949-BF87-1A4FA10F069C}" dt="2022-09-26T20:44:42.694" v="106" actId="2711"/>
          <ac:spMkLst>
            <pc:docMk/>
            <pc:sldMk cId="2215105297" sldId="595"/>
            <ac:spMk id="91" creationId="{F401AAFD-3D41-7E8C-BA00-1D845319B89F}"/>
          </ac:spMkLst>
        </pc:spChg>
        <pc:spChg chg="mod">
          <ac:chgData name="Cannell, Michael B" userId="df291291-9ac9-42c2-a976-062f6e2ad9da" providerId="ADAL" clId="{07A05B4B-1BC8-9949-BF87-1A4FA10F069C}" dt="2022-09-26T20:44:42.694" v="106" actId="2711"/>
          <ac:spMkLst>
            <pc:docMk/>
            <pc:sldMk cId="2215105297" sldId="595"/>
            <ac:spMk id="92" creationId="{994971C3-1659-4108-9494-DB53F13C0A75}"/>
          </ac:spMkLst>
        </pc:spChg>
        <pc:spChg chg="mod">
          <ac:chgData name="Cannell, Michael B" userId="df291291-9ac9-42c2-a976-062f6e2ad9da" providerId="ADAL" clId="{07A05B4B-1BC8-9949-BF87-1A4FA10F069C}" dt="2022-09-26T20:44:42.694" v="106" actId="2711"/>
          <ac:spMkLst>
            <pc:docMk/>
            <pc:sldMk cId="2215105297" sldId="595"/>
            <ac:spMk id="93" creationId="{0181491D-C2FF-8E5D-99CB-170785E05259}"/>
          </ac:spMkLst>
        </pc:spChg>
        <pc:spChg chg="mod">
          <ac:chgData name="Cannell, Michael B" userId="df291291-9ac9-42c2-a976-062f6e2ad9da" providerId="ADAL" clId="{07A05B4B-1BC8-9949-BF87-1A4FA10F069C}" dt="2022-09-26T20:44:42.694" v="106" actId="2711"/>
          <ac:spMkLst>
            <pc:docMk/>
            <pc:sldMk cId="2215105297" sldId="595"/>
            <ac:spMk id="94" creationId="{A641097F-DFC8-D82B-C4D7-BA928F1C5241}"/>
          </ac:spMkLst>
        </pc:spChg>
        <pc:spChg chg="mod">
          <ac:chgData name="Cannell, Michael B" userId="df291291-9ac9-42c2-a976-062f6e2ad9da" providerId="ADAL" clId="{07A05B4B-1BC8-9949-BF87-1A4FA10F069C}" dt="2022-09-26T20:44:42.694" v="106" actId="2711"/>
          <ac:spMkLst>
            <pc:docMk/>
            <pc:sldMk cId="2215105297" sldId="595"/>
            <ac:spMk id="95" creationId="{E4B6E723-3C96-02DC-A475-76FB46DDDCD3}"/>
          </ac:spMkLst>
        </pc:spChg>
        <pc:spChg chg="mod">
          <ac:chgData name="Cannell, Michael B" userId="df291291-9ac9-42c2-a976-062f6e2ad9da" providerId="ADAL" clId="{07A05B4B-1BC8-9949-BF87-1A4FA10F069C}" dt="2022-09-26T20:44:42.694" v="106" actId="2711"/>
          <ac:spMkLst>
            <pc:docMk/>
            <pc:sldMk cId="2215105297" sldId="595"/>
            <ac:spMk id="96" creationId="{6E9109E3-8804-3F57-600F-D6E1219AB000}"/>
          </ac:spMkLst>
        </pc:spChg>
        <pc:spChg chg="mod">
          <ac:chgData name="Cannell, Michael B" userId="df291291-9ac9-42c2-a976-062f6e2ad9da" providerId="ADAL" clId="{07A05B4B-1BC8-9949-BF87-1A4FA10F069C}" dt="2022-09-26T20:44:42.694" v="106" actId="2711"/>
          <ac:spMkLst>
            <pc:docMk/>
            <pc:sldMk cId="2215105297" sldId="595"/>
            <ac:spMk id="97" creationId="{5BB87ED9-2EEE-85F3-B976-677BB4718C2D}"/>
          </ac:spMkLst>
        </pc:spChg>
        <pc:spChg chg="mod">
          <ac:chgData name="Cannell, Michael B" userId="df291291-9ac9-42c2-a976-062f6e2ad9da" providerId="ADAL" clId="{07A05B4B-1BC8-9949-BF87-1A4FA10F069C}" dt="2022-09-26T20:44:42.694" v="106" actId="2711"/>
          <ac:spMkLst>
            <pc:docMk/>
            <pc:sldMk cId="2215105297" sldId="595"/>
            <ac:spMk id="98" creationId="{F0AA5C5B-DADF-2353-425B-F477ECEAD1B0}"/>
          </ac:spMkLst>
        </pc:spChg>
        <pc:spChg chg="mod">
          <ac:chgData name="Cannell, Michael B" userId="df291291-9ac9-42c2-a976-062f6e2ad9da" providerId="ADAL" clId="{07A05B4B-1BC8-9949-BF87-1A4FA10F069C}" dt="2022-09-26T20:44:42.694" v="106" actId="2711"/>
          <ac:spMkLst>
            <pc:docMk/>
            <pc:sldMk cId="2215105297" sldId="595"/>
            <ac:spMk id="99" creationId="{4D3E1305-A1ED-5D91-DCA5-2FEF887E4A0A}"/>
          </ac:spMkLst>
        </pc:spChg>
        <pc:spChg chg="mod">
          <ac:chgData name="Cannell, Michael B" userId="df291291-9ac9-42c2-a976-062f6e2ad9da" providerId="ADAL" clId="{07A05B4B-1BC8-9949-BF87-1A4FA10F069C}" dt="2022-09-26T20:44:42.694" v="106" actId="2711"/>
          <ac:spMkLst>
            <pc:docMk/>
            <pc:sldMk cId="2215105297" sldId="595"/>
            <ac:spMk id="100" creationId="{4EC617E0-5486-5FB4-D0C9-EAF17A988825}"/>
          </ac:spMkLst>
        </pc:spChg>
        <pc:spChg chg="mod">
          <ac:chgData name="Cannell, Michael B" userId="df291291-9ac9-42c2-a976-062f6e2ad9da" providerId="ADAL" clId="{07A05B4B-1BC8-9949-BF87-1A4FA10F069C}" dt="2022-09-26T20:44:42.694" v="106" actId="2711"/>
          <ac:spMkLst>
            <pc:docMk/>
            <pc:sldMk cId="2215105297" sldId="595"/>
            <ac:spMk id="101" creationId="{6E36C3D6-4504-9663-FC93-7C9ED6E8241F}"/>
          </ac:spMkLst>
        </pc:spChg>
        <pc:spChg chg="mod">
          <ac:chgData name="Cannell, Michael B" userId="df291291-9ac9-42c2-a976-062f6e2ad9da" providerId="ADAL" clId="{07A05B4B-1BC8-9949-BF87-1A4FA10F069C}" dt="2022-09-26T20:44:42.694" v="106" actId="2711"/>
          <ac:spMkLst>
            <pc:docMk/>
            <pc:sldMk cId="2215105297" sldId="595"/>
            <ac:spMk id="102" creationId="{75363496-E381-C95A-75C2-193D8A539E54}"/>
          </ac:spMkLst>
        </pc:spChg>
        <pc:spChg chg="mod">
          <ac:chgData name="Cannell, Michael B" userId="df291291-9ac9-42c2-a976-062f6e2ad9da" providerId="ADAL" clId="{07A05B4B-1BC8-9949-BF87-1A4FA10F069C}" dt="2022-09-26T20:44:42.694" v="106" actId="2711"/>
          <ac:spMkLst>
            <pc:docMk/>
            <pc:sldMk cId="2215105297" sldId="595"/>
            <ac:spMk id="103" creationId="{98043777-C8DC-567F-EE93-84DC93AF9076}"/>
          </ac:spMkLst>
        </pc:spChg>
        <pc:spChg chg="mod">
          <ac:chgData name="Cannell, Michael B" userId="df291291-9ac9-42c2-a976-062f6e2ad9da" providerId="ADAL" clId="{07A05B4B-1BC8-9949-BF87-1A4FA10F069C}" dt="2022-09-26T20:44:42.694" v="106" actId="2711"/>
          <ac:spMkLst>
            <pc:docMk/>
            <pc:sldMk cId="2215105297" sldId="595"/>
            <ac:spMk id="104" creationId="{557DD7D0-10B4-4B7A-8F0E-B752A3AA3780}"/>
          </ac:spMkLst>
        </pc:spChg>
        <pc:spChg chg="mod">
          <ac:chgData name="Cannell, Michael B" userId="df291291-9ac9-42c2-a976-062f6e2ad9da" providerId="ADAL" clId="{07A05B4B-1BC8-9949-BF87-1A4FA10F069C}" dt="2022-09-26T20:44:42.694" v="106" actId="2711"/>
          <ac:spMkLst>
            <pc:docMk/>
            <pc:sldMk cId="2215105297" sldId="595"/>
            <ac:spMk id="105" creationId="{8F8060FA-505A-EE7F-9C52-5A9633A3A52F}"/>
          </ac:spMkLst>
        </pc:spChg>
        <pc:spChg chg="mod">
          <ac:chgData name="Cannell, Michael B" userId="df291291-9ac9-42c2-a976-062f6e2ad9da" providerId="ADAL" clId="{07A05B4B-1BC8-9949-BF87-1A4FA10F069C}" dt="2022-09-26T20:44:42.694" v="106" actId="2711"/>
          <ac:spMkLst>
            <pc:docMk/>
            <pc:sldMk cId="2215105297" sldId="595"/>
            <ac:spMk id="106" creationId="{6E054C09-ECB7-A4B6-7307-A40C83C2B352}"/>
          </ac:spMkLst>
        </pc:spChg>
        <pc:spChg chg="mod">
          <ac:chgData name="Cannell, Michael B" userId="df291291-9ac9-42c2-a976-062f6e2ad9da" providerId="ADAL" clId="{07A05B4B-1BC8-9949-BF87-1A4FA10F069C}" dt="2022-09-26T20:44:42.694" v="106" actId="2711"/>
          <ac:spMkLst>
            <pc:docMk/>
            <pc:sldMk cId="2215105297" sldId="595"/>
            <ac:spMk id="107" creationId="{18B3B655-D710-7AD7-BAE4-D72BC12FACE8}"/>
          </ac:spMkLst>
        </pc:spChg>
        <pc:spChg chg="mod">
          <ac:chgData name="Cannell, Michael B" userId="df291291-9ac9-42c2-a976-062f6e2ad9da" providerId="ADAL" clId="{07A05B4B-1BC8-9949-BF87-1A4FA10F069C}" dt="2022-09-26T20:44:42.694" v="106" actId="2711"/>
          <ac:spMkLst>
            <pc:docMk/>
            <pc:sldMk cId="2215105297" sldId="595"/>
            <ac:spMk id="108" creationId="{F5B49A37-7A73-57A8-F0EC-CCFC3AD67140}"/>
          </ac:spMkLst>
        </pc:spChg>
        <pc:spChg chg="mod">
          <ac:chgData name="Cannell, Michael B" userId="df291291-9ac9-42c2-a976-062f6e2ad9da" providerId="ADAL" clId="{07A05B4B-1BC8-9949-BF87-1A4FA10F069C}" dt="2022-09-26T20:44:42.694" v="106" actId="2711"/>
          <ac:spMkLst>
            <pc:docMk/>
            <pc:sldMk cId="2215105297" sldId="595"/>
            <ac:spMk id="109" creationId="{7BAD8DBB-D8FC-04C8-BE9E-6730A0E50328}"/>
          </ac:spMkLst>
        </pc:spChg>
        <pc:spChg chg="mod">
          <ac:chgData name="Cannell, Michael B" userId="df291291-9ac9-42c2-a976-062f6e2ad9da" providerId="ADAL" clId="{07A05B4B-1BC8-9949-BF87-1A4FA10F069C}" dt="2022-09-26T20:44:42.694" v="106" actId="2711"/>
          <ac:spMkLst>
            <pc:docMk/>
            <pc:sldMk cId="2215105297" sldId="595"/>
            <ac:spMk id="110" creationId="{B49E4969-439D-52CF-353F-1BF6895D7317}"/>
          </ac:spMkLst>
        </pc:spChg>
        <pc:spChg chg="mod">
          <ac:chgData name="Cannell, Michael B" userId="df291291-9ac9-42c2-a976-062f6e2ad9da" providerId="ADAL" clId="{07A05B4B-1BC8-9949-BF87-1A4FA10F069C}" dt="2022-09-26T20:44:42.694" v="106" actId="2711"/>
          <ac:spMkLst>
            <pc:docMk/>
            <pc:sldMk cId="2215105297" sldId="595"/>
            <ac:spMk id="111" creationId="{911687AD-0672-5245-67A6-B12CB30CAC6B}"/>
          </ac:spMkLst>
        </pc:spChg>
        <pc:spChg chg="mod">
          <ac:chgData name="Cannell, Michael B" userId="df291291-9ac9-42c2-a976-062f6e2ad9da" providerId="ADAL" clId="{07A05B4B-1BC8-9949-BF87-1A4FA10F069C}" dt="2022-09-26T20:44:42.694" v="106" actId="2711"/>
          <ac:spMkLst>
            <pc:docMk/>
            <pc:sldMk cId="2215105297" sldId="595"/>
            <ac:spMk id="112" creationId="{46ED277F-9B92-4F65-F8F5-C6C5556F288B}"/>
          </ac:spMkLst>
        </pc:spChg>
        <pc:spChg chg="mod">
          <ac:chgData name="Cannell, Michael B" userId="df291291-9ac9-42c2-a976-062f6e2ad9da" providerId="ADAL" clId="{07A05B4B-1BC8-9949-BF87-1A4FA10F069C}" dt="2022-09-26T20:44:42.694" v="106" actId="2711"/>
          <ac:spMkLst>
            <pc:docMk/>
            <pc:sldMk cId="2215105297" sldId="595"/>
            <ac:spMk id="113" creationId="{4025E60C-6735-51C8-3FBF-545692ADCCF6}"/>
          </ac:spMkLst>
        </pc:spChg>
        <pc:spChg chg="mod">
          <ac:chgData name="Cannell, Michael B" userId="df291291-9ac9-42c2-a976-062f6e2ad9da" providerId="ADAL" clId="{07A05B4B-1BC8-9949-BF87-1A4FA10F069C}" dt="2022-09-26T20:44:42.694" v="106" actId="2711"/>
          <ac:spMkLst>
            <pc:docMk/>
            <pc:sldMk cId="2215105297" sldId="595"/>
            <ac:spMk id="114" creationId="{CD08758D-6DD9-A9FF-EFEF-8F1AD79EA216}"/>
          </ac:spMkLst>
        </pc:spChg>
        <pc:spChg chg="mod">
          <ac:chgData name="Cannell, Michael B" userId="df291291-9ac9-42c2-a976-062f6e2ad9da" providerId="ADAL" clId="{07A05B4B-1BC8-9949-BF87-1A4FA10F069C}" dt="2022-09-26T20:44:42.694" v="106" actId="2711"/>
          <ac:spMkLst>
            <pc:docMk/>
            <pc:sldMk cId="2215105297" sldId="595"/>
            <ac:spMk id="115" creationId="{157B3F20-8405-7FB9-8DF4-B39D99009726}"/>
          </ac:spMkLst>
        </pc:spChg>
        <pc:spChg chg="mod">
          <ac:chgData name="Cannell, Michael B" userId="df291291-9ac9-42c2-a976-062f6e2ad9da" providerId="ADAL" clId="{07A05B4B-1BC8-9949-BF87-1A4FA10F069C}" dt="2022-09-26T20:44:42.694" v="106" actId="2711"/>
          <ac:spMkLst>
            <pc:docMk/>
            <pc:sldMk cId="2215105297" sldId="595"/>
            <ac:spMk id="116" creationId="{0495B2E7-9C3D-1E88-BD2F-4813439F9124}"/>
          </ac:spMkLst>
        </pc:spChg>
        <pc:spChg chg="mod">
          <ac:chgData name="Cannell, Michael B" userId="df291291-9ac9-42c2-a976-062f6e2ad9da" providerId="ADAL" clId="{07A05B4B-1BC8-9949-BF87-1A4FA10F069C}" dt="2022-09-26T20:44:42.694" v="106" actId="2711"/>
          <ac:spMkLst>
            <pc:docMk/>
            <pc:sldMk cId="2215105297" sldId="595"/>
            <ac:spMk id="117" creationId="{28DCFC27-1F2A-9ADF-3451-66ACCB3ED21A}"/>
          </ac:spMkLst>
        </pc:spChg>
        <pc:spChg chg="mod">
          <ac:chgData name="Cannell, Michael B" userId="df291291-9ac9-42c2-a976-062f6e2ad9da" providerId="ADAL" clId="{07A05B4B-1BC8-9949-BF87-1A4FA10F069C}" dt="2022-09-26T20:44:42.694" v="106" actId="2711"/>
          <ac:spMkLst>
            <pc:docMk/>
            <pc:sldMk cId="2215105297" sldId="595"/>
            <ac:spMk id="118" creationId="{D9E1AE72-8749-167B-D02F-B9F4227D61EC}"/>
          </ac:spMkLst>
        </pc:spChg>
        <pc:spChg chg="mod">
          <ac:chgData name="Cannell, Michael B" userId="df291291-9ac9-42c2-a976-062f6e2ad9da" providerId="ADAL" clId="{07A05B4B-1BC8-9949-BF87-1A4FA10F069C}" dt="2022-09-26T20:44:42.694" v="106" actId="2711"/>
          <ac:spMkLst>
            <pc:docMk/>
            <pc:sldMk cId="2215105297" sldId="595"/>
            <ac:spMk id="119" creationId="{4BD37558-8CDD-9820-A3C5-B58B4DB9EFF2}"/>
          </ac:spMkLst>
        </pc:spChg>
        <pc:spChg chg="mod">
          <ac:chgData name="Cannell, Michael B" userId="df291291-9ac9-42c2-a976-062f6e2ad9da" providerId="ADAL" clId="{07A05B4B-1BC8-9949-BF87-1A4FA10F069C}" dt="2022-09-26T20:44:42.694" v="106" actId="2711"/>
          <ac:spMkLst>
            <pc:docMk/>
            <pc:sldMk cId="2215105297" sldId="595"/>
            <ac:spMk id="120" creationId="{A8A1E37A-8DCB-25F9-35FD-64B4FFC65596}"/>
          </ac:spMkLst>
        </pc:spChg>
        <pc:spChg chg="mod">
          <ac:chgData name="Cannell, Michael B" userId="df291291-9ac9-42c2-a976-062f6e2ad9da" providerId="ADAL" clId="{07A05B4B-1BC8-9949-BF87-1A4FA10F069C}" dt="2022-09-26T20:44:42.694" v="106" actId="2711"/>
          <ac:spMkLst>
            <pc:docMk/>
            <pc:sldMk cId="2215105297" sldId="595"/>
            <ac:spMk id="121" creationId="{9F7C23ED-F8F9-2E4B-B3E6-B0F32AE00AD8}"/>
          </ac:spMkLst>
        </pc:spChg>
        <pc:spChg chg="mod">
          <ac:chgData name="Cannell, Michael B" userId="df291291-9ac9-42c2-a976-062f6e2ad9da" providerId="ADAL" clId="{07A05B4B-1BC8-9949-BF87-1A4FA10F069C}" dt="2022-09-26T20:44:42.694" v="106" actId="2711"/>
          <ac:spMkLst>
            <pc:docMk/>
            <pc:sldMk cId="2215105297" sldId="595"/>
            <ac:spMk id="122" creationId="{095816B7-D00B-5BFB-8980-36D5E7F07DF2}"/>
          </ac:spMkLst>
        </pc:spChg>
        <pc:spChg chg="mod">
          <ac:chgData name="Cannell, Michael B" userId="df291291-9ac9-42c2-a976-062f6e2ad9da" providerId="ADAL" clId="{07A05B4B-1BC8-9949-BF87-1A4FA10F069C}" dt="2022-09-26T20:44:42.694" v="106" actId="2711"/>
          <ac:spMkLst>
            <pc:docMk/>
            <pc:sldMk cId="2215105297" sldId="595"/>
            <ac:spMk id="123" creationId="{433BA59C-10C2-A00E-2596-3FCC5D742839}"/>
          </ac:spMkLst>
        </pc:spChg>
        <pc:spChg chg="mod">
          <ac:chgData name="Cannell, Michael B" userId="df291291-9ac9-42c2-a976-062f6e2ad9da" providerId="ADAL" clId="{07A05B4B-1BC8-9949-BF87-1A4FA10F069C}" dt="2022-09-26T20:44:42.694" v="106" actId="2711"/>
          <ac:spMkLst>
            <pc:docMk/>
            <pc:sldMk cId="2215105297" sldId="595"/>
            <ac:spMk id="124" creationId="{0018CBAE-30CE-6491-5ACD-4CAE83C76C87}"/>
          </ac:spMkLst>
        </pc:spChg>
        <pc:spChg chg="mod">
          <ac:chgData name="Cannell, Michael B" userId="df291291-9ac9-42c2-a976-062f6e2ad9da" providerId="ADAL" clId="{07A05B4B-1BC8-9949-BF87-1A4FA10F069C}" dt="2022-09-26T20:44:42.694" v="106" actId="2711"/>
          <ac:spMkLst>
            <pc:docMk/>
            <pc:sldMk cId="2215105297" sldId="595"/>
            <ac:spMk id="125" creationId="{47952C2C-01D6-2DAC-2FE8-88AA0EA0E754}"/>
          </ac:spMkLst>
        </pc:spChg>
        <pc:spChg chg="mod">
          <ac:chgData name="Cannell, Michael B" userId="df291291-9ac9-42c2-a976-062f6e2ad9da" providerId="ADAL" clId="{07A05B4B-1BC8-9949-BF87-1A4FA10F069C}" dt="2022-09-26T20:44:42.694" v="106" actId="2711"/>
          <ac:spMkLst>
            <pc:docMk/>
            <pc:sldMk cId="2215105297" sldId="595"/>
            <ac:spMk id="126" creationId="{168BA733-CF57-A7A2-AEB2-7460C87B7E69}"/>
          </ac:spMkLst>
        </pc:spChg>
        <pc:spChg chg="mod">
          <ac:chgData name="Cannell, Michael B" userId="df291291-9ac9-42c2-a976-062f6e2ad9da" providerId="ADAL" clId="{07A05B4B-1BC8-9949-BF87-1A4FA10F069C}" dt="2022-09-26T20:44:42.694" v="106" actId="2711"/>
          <ac:spMkLst>
            <pc:docMk/>
            <pc:sldMk cId="2215105297" sldId="595"/>
            <ac:spMk id="127" creationId="{D5EE4CBF-73CF-D4B7-0B94-116DE4DF64F2}"/>
          </ac:spMkLst>
        </pc:spChg>
        <pc:spChg chg="mod">
          <ac:chgData name="Cannell, Michael B" userId="df291291-9ac9-42c2-a976-062f6e2ad9da" providerId="ADAL" clId="{07A05B4B-1BC8-9949-BF87-1A4FA10F069C}" dt="2022-09-26T20:44:42.694" v="106" actId="2711"/>
          <ac:spMkLst>
            <pc:docMk/>
            <pc:sldMk cId="2215105297" sldId="595"/>
            <ac:spMk id="132" creationId="{535B1DDF-93F1-BC27-643A-9827B6E7AEAF}"/>
          </ac:spMkLst>
        </pc:spChg>
      </pc:sldChg>
      <pc:sldChg chg="modSp mod">
        <pc:chgData name="Cannell, Michael B" userId="df291291-9ac9-42c2-a976-062f6e2ad9da" providerId="ADAL" clId="{07A05B4B-1BC8-9949-BF87-1A4FA10F069C}" dt="2022-09-26T20:44:52.097" v="108" actId="404"/>
        <pc:sldMkLst>
          <pc:docMk/>
          <pc:sldMk cId="1650297100" sldId="596"/>
        </pc:sldMkLst>
        <pc:spChg chg="mod">
          <ac:chgData name="Cannell, Michael B" userId="df291291-9ac9-42c2-a976-062f6e2ad9da" providerId="ADAL" clId="{07A05B4B-1BC8-9949-BF87-1A4FA10F069C}" dt="2022-09-26T20:44:49.619" v="107" actId="2711"/>
          <ac:spMkLst>
            <pc:docMk/>
            <pc:sldMk cId="1650297100" sldId="596"/>
            <ac:spMk id="4" creationId="{35EE7C64-C533-F5F1-6B48-8168B0BBC727}"/>
          </ac:spMkLst>
        </pc:spChg>
        <pc:spChg chg="mod">
          <ac:chgData name="Cannell, Michael B" userId="df291291-9ac9-42c2-a976-062f6e2ad9da" providerId="ADAL" clId="{07A05B4B-1BC8-9949-BF87-1A4FA10F069C}" dt="2022-09-26T20:44:49.619" v="107" actId="2711"/>
          <ac:spMkLst>
            <pc:docMk/>
            <pc:sldMk cId="1650297100" sldId="596"/>
            <ac:spMk id="7" creationId="{B04B5FAD-FDD9-30CC-5D1C-BEB61A2A39A8}"/>
          </ac:spMkLst>
        </pc:spChg>
        <pc:spChg chg="mod">
          <ac:chgData name="Cannell, Michael B" userId="df291291-9ac9-42c2-a976-062f6e2ad9da" providerId="ADAL" clId="{07A05B4B-1BC8-9949-BF87-1A4FA10F069C}" dt="2022-09-26T20:44:49.619" v="107" actId="2711"/>
          <ac:spMkLst>
            <pc:docMk/>
            <pc:sldMk cId="1650297100" sldId="596"/>
            <ac:spMk id="8" creationId="{F0AEC61A-366E-C316-9549-B424FE97DC81}"/>
          </ac:spMkLst>
        </pc:spChg>
        <pc:spChg chg="mod">
          <ac:chgData name="Cannell, Michael B" userId="df291291-9ac9-42c2-a976-062f6e2ad9da" providerId="ADAL" clId="{07A05B4B-1BC8-9949-BF87-1A4FA10F069C}" dt="2022-09-26T20:44:49.619" v="107" actId="2711"/>
          <ac:spMkLst>
            <pc:docMk/>
            <pc:sldMk cId="1650297100" sldId="596"/>
            <ac:spMk id="9" creationId="{517F9297-7465-7172-5EF7-63AA614E2D8B}"/>
          </ac:spMkLst>
        </pc:spChg>
        <pc:spChg chg="mod">
          <ac:chgData name="Cannell, Michael B" userId="df291291-9ac9-42c2-a976-062f6e2ad9da" providerId="ADAL" clId="{07A05B4B-1BC8-9949-BF87-1A4FA10F069C}" dt="2022-09-26T20:44:49.619" v="107" actId="2711"/>
          <ac:spMkLst>
            <pc:docMk/>
            <pc:sldMk cId="1650297100" sldId="596"/>
            <ac:spMk id="10" creationId="{D0C6B1AB-7AA9-2045-4671-D9A6C79C37D4}"/>
          </ac:spMkLst>
        </pc:spChg>
        <pc:spChg chg="mod">
          <ac:chgData name="Cannell, Michael B" userId="df291291-9ac9-42c2-a976-062f6e2ad9da" providerId="ADAL" clId="{07A05B4B-1BC8-9949-BF87-1A4FA10F069C}" dt="2022-09-26T20:44:49.619" v="107" actId="2711"/>
          <ac:spMkLst>
            <pc:docMk/>
            <pc:sldMk cId="1650297100" sldId="596"/>
            <ac:spMk id="11" creationId="{DEABC989-14C6-9547-3725-5DC237AA82AD}"/>
          </ac:spMkLst>
        </pc:spChg>
        <pc:spChg chg="mod">
          <ac:chgData name="Cannell, Michael B" userId="df291291-9ac9-42c2-a976-062f6e2ad9da" providerId="ADAL" clId="{07A05B4B-1BC8-9949-BF87-1A4FA10F069C}" dt="2022-09-26T20:44:49.619" v="107" actId="2711"/>
          <ac:spMkLst>
            <pc:docMk/>
            <pc:sldMk cId="1650297100" sldId="596"/>
            <ac:spMk id="12" creationId="{C02CA5BF-AC1B-4CF6-8442-4D7861D88235}"/>
          </ac:spMkLst>
        </pc:spChg>
        <pc:spChg chg="mod">
          <ac:chgData name="Cannell, Michael B" userId="df291291-9ac9-42c2-a976-062f6e2ad9da" providerId="ADAL" clId="{07A05B4B-1BC8-9949-BF87-1A4FA10F069C}" dt="2022-09-26T20:44:49.619" v="107" actId="2711"/>
          <ac:spMkLst>
            <pc:docMk/>
            <pc:sldMk cId="1650297100" sldId="596"/>
            <ac:spMk id="13" creationId="{AEC6ACAF-E8A7-5686-414D-C3BE22DDB7C0}"/>
          </ac:spMkLst>
        </pc:spChg>
        <pc:spChg chg="mod">
          <ac:chgData name="Cannell, Michael B" userId="df291291-9ac9-42c2-a976-062f6e2ad9da" providerId="ADAL" clId="{07A05B4B-1BC8-9949-BF87-1A4FA10F069C}" dt="2022-09-26T20:44:49.619" v="107" actId="2711"/>
          <ac:spMkLst>
            <pc:docMk/>
            <pc:sldMk cId="1650297100" sldId="596"/>
            <ac:spMk id="14" creationId="{EA7C0330-C6B4-8A45-BE0C-93359C2653DB}"/>
          </ac:spMkLst>
        </pc:spChg>
        <pc:spChg chg="mod">
          <ac:chgData name="Cannell, Michael B" userId="df291291-9ac9-42c2-a976-062f6e2ad9da" providerId="ADAL" clId="{07A05B4B-1BC8-9949-BF87-1A4FA10F069C}" dt="2022-09-26T20:44:49.619" v="107" actId="2711"/>
          <ac:spMkLst>
            <pc:docMk/>
            <pc:sldMk cId="1650297100" sldId="596"/>
            <ac:spMk id="15" creationId="{804EB03E-CA73-4345-44C6-1E7C086D48A8}"/>
          </ac:spMkLst>
        </pc:spChg>
        <pc:spChg chg="mod">
          <ac:chgData name="Cannell, Michael B" userId="df291291-9ac9-42c2-a976-062f6e2ad9da" providerId="ADAL" clId="{07A05B4B-1BC8-9949-BF87-1A4FA10F069C}" dt="2022-09-26T20:44:49.619" v="107" actId="2711"/>
          <ac:spMkLst>
            <pc:docMk/>
            <pc:sldMk cId="1650297100" sldId="596"/>
            <ac:spMk id="21" creationId="{E384B5B2-1A3E-7D8A-10E1-884B7EC2E595}"/>
          </ac:spMkLst>
        </pc:spChg>
        <pc:spChg chg="mod">
          <ac:chgData name="Cannell, Michael B" userId="df291291-9ac9-42c2-a976-062f6e2ad9da" providerId="ADAL" clId="{07A05B4B-1BC8-9949-BF87-1A4FA10F069C}" dt="2022-09-26T20:44:49.619" v="107" actId="2711"/>
          <ac:spMkLst>
            <pc:docMk/>
            <pc:sldMk cId="1650297100" sldId="596"/>
            <ac:spMk id="26" creationId="{BF27ED52-9A25-D3A6-45C3-552B4940D445}"/>
          </ac:spMkLst>
        </pc:spChg>
        <pc:spChg chg="mod">
          <ac:chgData name="Cannell, Michael B" userId="df291291-9ac9-42c2-a976-062f6e2ad9da" providerId="ADAL" clId="{07A05B4B-1BC8-9949-BF87-1A4FA10F069C}" dt="2022-09-26T20:44:49.619" v="107" actId="2711"/>
          <ac:spMkLst>
            <pc:docMk/>
            <pc:sldMk cId="1650297100" sldId="596"/>
            <ac:spMk id="27" creationId="{C91808F8-EE04-FFE4-6E7F-A8D39D5BD59A}"/>
          </ac:spMkLst>
        </pc:spChg>
        <pc:spChg chg="mod">
          <ac:chgData name="Cannell, Michael B" userId="df291291-9ac9-42c2-a976-062f6e2ad9da" providerId="ADAL" clId="{07A05B4B-1BC8-9949-BF87-1A4FA10F069C}" dt="2022-09-26T20:44:49.619" v="107" actId="2711"/>
          <ac:spMkLst>
            <pc:docMk/>
            <pc:sldMk cId="1650297100" sldId="596"/>
            <ac:spMk id="28" creationId="{B8708EE1-C8A1-F4A8-55E1-2E835B5A78B9}"/>
          </ac:spMkLst>
        </pc:spChg>
        <pc:spChg chg="mod">
          <ac:chgData name="Cannell, Michael B" userId="df291291-9ac9-42c2-a976-062f6e2ad9da" providerId="ADAL" clId="{07A05B4B-1BC8-9949-BF87-1A4FA10F069C}" dt="2022-09-26T20:44:49.619" v="107" actId="2711"/>
          <ac:spMkLst>
            <pc:docMk/>
            <pc:sldMk cId="1650297100" sldId="596"/>
            <ac:spMk id="29" creationId="{2C16D63B-010B-95D6-DCA2-C9A4993A3E8A}"/>
          </ac:spMkLst>
        </pc:spChg>
        <pc:spChg chg="mod">
          <ac:chgData name="Cannell, Michael B" userId="df291291-9ac9-42c2-a976-062f6e2ad9da" providerId="ADAL" clId="{07A05B4B-1BC8-9949-BF87-1A4FA10F069C}" dt="2022-09-26T20:44:49.619" v="107" actId="2711"/>
          <ac:spMkLst>
            <pc:docMk/>
            <pc:sldMk cId="1650297100" sldId="596"/>
            <ac:spMk id="30" creationId="{D08B097A-CB4A-AA80-479D-27659684144B}"/>
          </ac:spMkLst>
        </pc:spChg>
        <pc:spChg chg="mod">
          <ac:chgData name="Cannell, Michael B" userId="df291291-9ac9-42c2-a976-062f6e2ad9da" providerId="ADAL" clId="{07A05B4B-1BC8-9949-BF87-1A4FA10F069C}" dt="2022-09-26T20:44:49.619" v="107" actId="2711"/>
          <ac:spMkLst>
            <pc:docMk/>
            <pc:sldMk cId="1650297100" sldId="596"/>
            <ac:spMk id="31" creationId="{FC319884-62C4-3E32-D32F-E597C8C4F35B}"/>
          </ac:spMkLst>
        </pc:spChg>
        <pc:spChg chg="mod">
          <ac:chgData name="Cannell, Michael B" userId="df291291-9ac9-42c2-a976-062f6e2ad9da" providerId="ADAL" clId="{07A05B4B-1BC8-9949-BF87-1A4FA10F069C}" dt="2022-09-26T20:44:49.619" v="107" actId="2711"/>
          <ac:spMkLst>
            <pc:docMk/>
            <pc:sldMk cId="1650297100" sldId="596"/>
            <ac:spMk id="32" creationId="{3AEEB17A-EA26-2B7E-8298-168694DA7C7E}"/>
          </ac:spMkLst>
        </pc:spChg>
        <pc:spChg chg="mod">
          <ac:chgData name="Cannell, Michael B" userId="df291291-9ac9-42c2-a976-062f6e2ad9da" providerId="ADAL" clId="{07A05B4B-1BC8-9949-BF87-1A4FA10F069C}" dt="2022-09-26T20:44:49.619" v="107" actId="2711"/>
          <ac:spMkLst>
            <pc:docMk/>
            <pc:sldMk cId="1650297100" sldId="596"/>
            <ac:spMk id="33" creationId="{ED5AB667-3326-1893-78C8-1DCDA38288D8}"/>
          </ac:spMkLst>
        </pc:spChg>
        <pc:spChg chg="mod">
          <ac:chgData name="Cannell, Michael B" userId="df291291-9ac9-42c2-a976-062f6e2ad9da" providerId="ADAL" clId="{07A05B4B-1BC8-9949-BF87-1A4FA10F069C}" dt="2022-09-26T20:44:49.619" v="107" actId="2711"/>
          <ac:spMkLst>
            <pc:docMk/>
            <pc:sldMk cId="1650297100" sldId="596"/>
            <ac:spMk id="34" creationId="{60AE0DF0-9E34-7525-1A42-B648501C83AC}"/>
          </ac:spMkLst>
        </pc:spChg>
        <pc:spChg chg="mod">
          <ac:chgData name="Cannell, Michael B" userId="df291291-9ac9-42c2-a976-062f6e2ad9da" providerId="ADAL" clId="{07A05B4B-1BC8-9949-BF87-1A4FA10F069C}" dt="2022-09-26T20:44:49.619" v="107" actId="2711"/>
          <ac:spMkLst>
            <pc:docMk/>
            <pc:sldMk cId="1650297100" sldId="596"/>
            <ac:spMk id="35" creationId="{B12BC8C2-1C6D-B831-0ABD-B0078B4EBE09}"/>
          </ac:spMkLst>
        </pc:spChg>
        <pc:spChg chg="mod">
          <ac:chgData name="Cannell, Michael B" userId="df291291-9ac9-42c2-a976-062f6e2ad9da" providerId="ADAL" clId="{07A05B4B-1BC8-9949-BF87-1A4FA10F069C}" dt="2022-09-26T20:44:49.619" v="107" actId="2711"/>
          <ac:spMkLst>
            <pc:docMk/>
            <pc:sldMk cId="1650297100" sldId="596"/>
            <ac:spMk id="36" creationId="{7BA05683-EA0B-9D8B-B729-70B80BEE0254}"/>
          </ac:spMkLst>
        </pc:spChg>
        <pc:spChg chg="mod">
          <ac:chgData name="Cannell, Michael B" userId="df291291-9ac9-42c2-a976-062f6e2ad9da" providerId="ADAL" clId="{07A05B4B-1BC8-9949-BF87-1A4FA10F069C}" dt="2022-09-26T20:44:49.619" v="107" actId="2711"/>
          <ac:spMkLst>
            <pc:docMk/>
            <pc:sldMk cId="1650297100" sldId="596"/>
            <ac:spMk id="37" creationId="{91C2B41C-74F7-85BB-5554-391356F50BC2}"/>
          </ac:spMkLst>
        </pc:spChg>
        <pc:spChg chg="mod">
          <ac:chgData name="Cannell, Michael B" userId="df291291-9ac9-42c2-a976-062f6e2ad9da" providerId="ADAL" clId="{07A05B4B-1BC8-9949-BF87-1A4FA10F069C}" dt="2022-09-26T20:44:49.619" v="107" actId="2711"/>
          <ac:spMkLst>
            <pc:docMk/>
            <pc:sldMk cId="1650297100" sldId="596"/>
            <ac:spMk id="38" creationId="{EE341FB7-B5A4-0ED6-C658-C26BD2FE929F}"/>
          </ac:spMkLst>
        </pc:spChg>
        <pc:spChg chg="mod">
          <ac:chgData name="Cannell, Michael B" userId="df291291-9ac9-42c2-a976-062f6e2ad9da" providerId="ADAL" clId="{07A05B4B-1BC8-9949-BF87-1A4FA10F069C}" dt="2022-09-26T20:44:49.619" v="107" actId="2711"/>
          <ac:spMkLst>
            <pc:docMk/>
            <pc:sldMk cId="1650297100" sldId="596"/>
            <ac:spMk id="39" creationId="{81CC3AB7-64D9-975B-3ED2-0D38EFE95AB7}"/>
          </ac:spMkLst>
        </pc:spChg>
        <pc:spChg chg="mod">
          <ac:chgData name="Cannell, Michael B" userId="df291291-9ac9-42c2-a976-062f6e2ad9da" providerId="ADAL" clId="{07A05B4B-1BC8-9949-BF87-1A4FA10F069C}" dt="2022-09-26T20:44:49.619" v="107" actId="2711"/>
          <ac:spMkLst>
            <pc:docMk/>
            <pc:sldMk cId="1650297100" sldId="596"/>
            <ac:spMk id="40" creationId="{F72BCF1A-3044-F2F6-C34D-8F5E9F456340}"/>
          </ac:spMkLst>
        </pc:spChg>
        <pc:spChg chg="mod">
          <ac:chgData name="Cannell, Michael B" userId="df291291-9ac9-42c2-a976-062f6e2ad9da" providerId="ADAL" clId="{07A05B4B-1BC8-9949-BF87-1A4FA10F069C}" dt="2022-09-26T20:44:49.619" v="107" actId="2711"/>
          <ac:spMkLst>
            <pc:docMk/>
            <pc:sldMk cId="1650297100" sldId="596"/>
            <ac:spMk id="41" creationId="{40C8F828-8839-9210-5ACE-75F42A69EAF9}"/>
          </ac:spMkLst>
        </pc:spChg>
        <pc:spChg chg="mod">
          <ac:chgData name="Cannell, Michael B" userId="df291291-9ac9-42c2-a976-062f6e2ad9da" providerId="ADAL" clId="{07A05B4B-1BC8-9949-BF87-1A4FA10F069C}" dt="2022-09-26T20:44:49.619" v="107" actId="2711"/>
          <ac:spMkLst>
            <pc:docMk/>
            <pc:sldMk cId="1650297100" sldId="596"/>
            <ac:spMk id="43" creationId="{98AC0AE0-D887-01C3-D7A1-BC3448CB969B}"/>
          </ac:spMkLst>
        </pc:spChg>
        <pc:spChg chg="mod">
          <ac:chgData name="Cannell, Michael B" userId="df291291-9ac9-42c2-a976-062f6e2ad9da" providerId="ADAL" clId="{07A05B4B-1BC8-9949-BF87-1A4FA10F069C}" dt="2022-09-26T20:44:49.619" v="107" actId="2711"/>
          <ac:spMkLst>
            <pc:docMk/>
            <pc:sldMk cId="1650297100" sldId="596"/>
            <ac:spMk id="44" creationId="{CCD88229-3730-0923-F2C9-E62CEA1E2DDC}"/>
          </ac:spMkLst>
        </pc:spChg>
        <pc:spChg chg="mod">
          <ac:chgData name="Cannell, Michael B" userId="df291291-9ac9-42c2-a976-062f6e2ad9da" providerId="ADAL" clId="{07A05B4B-1BC8-9949-BF87-1A4FA10F069C}" dt="2022-09-26T20:44:49.619" v="107" actId="2711"/>
          <ac:spMkLst>
            <pc:docMk/>
            <pc:sldMk cId="1650297100" sldId="596"/>
            <ac:spMk id="45" creationId="{81CFC1D7-D989-107D-7F13-193F283AD0C6}"/>
          </ac:spMkLst>
        </pc:spChg>
        <pc:spChg chg="mod">
          <ac:chgData name="Cannell, Michael B" userId="df291291-9ac9-42c2-a976-062f6e2ad9da" providerId="ADAL" clId="{07A05B4B-1BC8-9949-BF87-1A4FA10F069C}" dt="2022-09-26T20:44:49.619" v="107" actId="2711"/>
          <ac:spMkLst>
            <pc:docMk/>
            <pc:sldMk cId="1650297100" sldId="596"/>
            <ac:spMk id="46" creationId="{9A3A86B6-2674-4D22-35B8-8EEE65D2E60F}"/>
          </ac:spMkLst>
        </pc:spChg>
        <pc:spChg chg="mod">
          <ac:chgData name="Cannell, Michael B" userId="df291291-9ac9-42c2-a976-062f6e2ad9da" providerId="ADAL" clId="{07A05B4B-1BC8-9949-BF87-1A4FA10F069C}" dt="2022-09-26T20:44:49.619" v="107" actId="2711"/>
          <ac:spMkLst>
            <pc:docMk/>
            <pc:sldMk cId="1650297100" sldId="596"/>
            <ac:spMk id="47" creationId="{8D9E7369-8E18-E4A5-3F82-93CEF06BAB46}"/>
          </ac:spMkLst>
        </pc:spChg>
        <pc:spChg chg="mod">
          <ac:chgData name="Cannell, Michael B" userId="df291291-9ac9-42c2-a976-062f6e2ad9da" providerId="ADAL" clId="{07A05B4B-1BC8-9949-BF87-1A4FA10F069C}" dt="2022-09-26T20:44:49.619" v="107" actId="2711"/>
          <ac:spMkLst>
            <pc:docMk/>
            <pc:sldMk cId="1650297100" sldId="596"/>
            <ac:spMk id="48" creationId="{A189A63D-9D86-9227-80D4-94660D0C3598}"/>
          </ac:spMkLst>
        </pc:spChg>
        <pc:spChg chg="mod">
          <ac:chgData name="Cannell, Michael B" userId="df291291-9ac9-42c2-a976-062f6e2ad9da" providerId="ADAL" clId="{07A05B4B-1BC8-9949-BF87-1A4FA10F069C}" dt="2022-09-26T20:44:49.619" v="107" actId="2711"/>
          <ac:spMkLst>
            <pc:docMk/>
            <pc:sldMk cId="1650297100" sldId="596"/>
            <ac:spMk id="51" creationId="{80F2FBDA-A94C-008F-1CAA-EB4CF4B400BD}"/>
          </ac:spMkLst>
        </pc:spChg>
        <pc:spChg chg="mod">
          <ac:chgData name="Cannell, Michael B" userId="df291291-9ac9-42c2-a976-062f6e2ad9da" providerId="ADAL" clId="{07A05B4B-1BC8-9949-BF87-1A4FA10F069C}" dt="2022-09-26T20:44:49.619" v="107" actId="2711"/>
          <ac:spMkLst>
            <pc:docMk/>
            <pc:sldMk cId="1650297100" sldId="596"/>
            <ac:spMk id="52" creationId="{A7963FE0-F39E-58BF-3E2B-2A7D0CD0F84A}"/>
          </ac:spMkLst>
        </pc:spChg>
        <pc:spChg chg="mod">
          <ac:chgData name="Cannell, Michael B" userId="df291291-9ac9-42c2-a976-062f6e2ad9da" providerId="ADAL" clId="{07A05B4B-1BC8-9949-BF87-1A4FA10F069C}" dt="2022-09-26T20:44:49.619" v="107" actId="2711"/>
          <ac:spMkLst>
            <pc:docMk/>
            <pc:sldMk cId="1650297100" sldId="596"/>
            <ac:spMk id="53" creationId="{8C720B98-2720-7E09-78D9-A00086177E5C}"/>
          </ac:spMkLst>
        </pc:spChg>
        <pc:spChg chg="mod">
          <ac:chgData name="Cannell, Michael B" userId="df291291-9ac9-42c2-a976-062f6e2ad9da" providerId="ADAL" clId="{07A05B4B-1BC8-9949-BF87-1A4FA10F069C}" dt="2022-09-26T20:44:52.097" v="108" actId="404"/>
          <ac:spMkLst>
            <pc:docMk/>
            <pc:sldMk cId="1650297100" sldId="596"/>
            <ac:spMk id="54" creationId="{96E5F69D-74E7-9F29-6D68-99891B2FF925}"/>
          </ac:spMkLst>
        </pc:spChg>
        <pc:spChg chg="mod">
          <ac:chgData name="Cannell, Michael B" userId="df291291-9ac9-42c2-a976-062f6e2ad9da" providerId="ADAL" clId="{07A05B4B-1BC8-9949-BF87-1A4FA10F069C}" dt="2022-09-26T20:44:49.619" v="107" actId="2711"/>
          <ac:spMkLst>
            <pc:docMk/>
            <pc:sldMk cId="1650297100" sldId="596"/>
            <ac:spMk id="55" creationId="{E8C6E50A-2044-AC0D-4EC6-2CC787B702F2}"/>
          </ac:spMkLst>
        </pc:spChg>
        <pc:spChg chg="mod">
          <ac:chgData name="Cannell, Michael B" userId="df291291-9ac9-42c2-a976-062f6e2ad9da" providerId="ADAL" clId="{07A05B4B-1BC8-9949-BF87-1A4FA10F069C}" dt="2022-09-26T20:44:49.619" v="107" actId="2711"/>
          <ac:spMkLst>
            <pc:docMk/>
            <pc:sldMk cId="1650297100" sldId="596"/>
            <ac:spMk id="56" creationId="{14D74131-D786-443D-8011-249168384020}"/>
          </ac:spMkLst>
        </pc:spChg>
        <pc:spChg chg="mod">
          <ac:chgData name="Cannell, Michael B" userId="df291291-9ac9-42c2-a976-062f6e2ad9da" providerId="ADAL" clId="{07A05B4B-1BC8-9949-BF87-1A4FA10F069C}" dt="2022-09-26T20:44:49.619" v="107" actId="2711"/>
          <ac:spMkLst>
            <pc:docMk/>
            <pc:sldMk cId="1650297100" sldId="596"/>
            <ac:spMk id="57" creationId="{8486E7F1-B4FA-A276-CB40-5B6B41BAC066}"/>
          </ac:spMkLst>
        </pc:spChg>
        <pc:spChg chg="mod">
          <ac:chgData name="Cannell, Michael B" userId="df291291-9ac9-42c2-a976-062f6e2ad9da" providerId="ADAL" clId="{07A05B4B-1BC8-9949-BF87-1A4FA10F069C}" dt="2022-09-26T20:44:49.619" v="107" actId="2711"/>
          <ac:spMkLst>
            <pc:docMk/>
            <pc:sldMk cId="1650297100" sldId="596"/>
            <ac:spMk id="58" creationId="{355CBAE9-45D1-ED83-12BE-85F0DAAEDA7E}"/>
          </ac:spMkLst>
        </pc:spChg>
        <pc:spChg chg="mod">
          <ac:chgData name="Cannell, Michael B" userId="df291291-9ac9-42c2-a976-062f6e2ad9da" providerId="ADAL" clId="{07A05B4B-1BC8-9949-BF87-1A4FA10F069C}" dt="2022-09-26T20:44:49.619" v="107" actId="2711"/>
          <ac:spMkLst>
            <pc:docMk/>
            <pc:sldMk cId="1650297100" sldId="596"/>
            <ac:spMk id="59" creationId="{692E852E-8388-FD0A-3F45-86C67FAE9DCB}"/>
          </ac:spMkLst>
        </pc:spChg>
        <pc:spChg chg="mod">
          <ac:chgData name="Cannell, Michael B" userId="df291291-9ac9-42c2-a976-062f6e2ad9da" providerId="ADAL" clId="{07A05B4B-1BC8-9949-BF87-1A4FA10F069C}" dt="2022-09-26T20:44:49.619" v="107" actId="2711"/>
          <ac:spMkLst>
            <pc:docMk/>
            <pc:sldMk cId="1650297100" sldId="596"/>
            <ac:spMk id="60" creationId="{08656AE9-15D2-EFDF-79DE-C9E1B4C1D69A}"/>
          </ac:spMkLst>
        </pc:spChg>
        <pc:spChg chg="mod">
          <ac:chgData name="Cannell, Michael B" userId="df291291-9ac9-42c2-a976-062f6e2ad9da" providerId="ADAL" clId="{07A05B4B-1BC8-9949-BF87-1A4FA10F069C}" dt="2022-09-26T20:44:49.619" v="107" actId="2711"/>
          <ac:spMkLst>
            <pc:docMk/>
            <pc:sldMk cId="1650297100" sldId="596"/>
            <ac:spMk id="61" creationId="{88C08AD2-2B10-1199-BE1D-67EEBC81228B}"/>
          </ac:spMkLst>
        </pc:spChg>
        <pc:spChg chg="mod">
          <ac:chgData name="Cannell, Michael B" userId="df291291-9ac9-42c2-a976-062f6e2ad9da" providerId="ADAL" clId="{07A05B4B-1BC8-9949-BF87-1A4FA10F069C}" dt="2022-09-26T20:44:49.619" v="107" actId="2711"/>
          <ac:spMkLst>
            <pc:docMk/>
            <pc:sldMk cId="1650297100" sldId="596"/>
            <ac:spMk id="62" creationId="{4CDD4CAA-7354-9E6F-8B0B-08C0E5E86E33}"/>
          </ac:spMkLst>
        </pc:spChg>
        <pc:spChg chg="mod">
          <ac:chgData name="Cannell, Michael B" userId="df291291-9ac9-42c2-a976-062f6e2ad9da" providerId="ADAL" clId="{07A05B4B-1BC8-9949-BF87-1A4FA10F069C}" dt="2022-09-26T20:44:49.619" v="107" actId="2711"/>
          <ac:spMkLst>
            <pc:docMk/>
            <pc:sldMk cId="1650297100" sldId="596"/>
            <ac:spMk id="63" creationId="{C4DE3C8E-1472-C318-B0AD-74444F214182}"/>
          </ac:spMkLst>
        </pc:spChg>
        <pc:spChg chg="mod">
          <ac:chgData name="Cannell, Michael B" userId="df291291-9ac9-42c2-a976-062f6e2ad9da" providerId="ADAL" clId="{07A05B4B-1BC8-9949-BF87-1A4FA10F069C}" dt="2022-09-26T20:44:49.619" v="107" actId="2711"/>
          <ac:spMkLst>
            <pc:docMk/>
            <pc:sldMk cId="1650297100" sldId="596"/>
            <ac:spMk id="64" creationId="{B54BF5EF-3CED-EC34-A72E-64CB069809F3}"/>
          </ac:spMkLst>
        </pc:spChg>
        <pc:spChg chg="mod">
          <ac:chgData name="Cannell, Michael B" userId="df291291-9ac9-42c2-a976-062f6e2ad9da" providerId="ADAL" clId="{07A05B4B-1BC8-9949-BF87-1A4FA10F069C}" dt="2022-09-26T20:44:49.619" v="107" actId="2711"/>
          <ac:spMkLst>
            <pc:docMk/>
            <pc:sldMk cId="1650297100" sldId="596"/>
            <ac:spMk id="65" creationId="{80A40FEB-CFB7-B152-B23A-5D6B23F5672E}"/>
          </ac:spMkLst>
        </pc:spChg>
        <pc:spChg chg="mod">
          <ac:chgData name="Cannell, Michael B" userId="df291291-9ac9-42c2-a976-062f6e2ad9da" providerId="ADAL" clId="{07A05B4B-1BC8-9949-BF87-1A4FA10F069C}" dt="2022-09-26T20:44:49.619" v="107" actId="2711"/>
          <ac:spMkLst>
            <pc:docMk/>
            <pc:sldMk cId="1650297100" sldId="596"/>
            <ac:spMk id="66" creationId="{38090D8C-08CE-564B-B90A-4B6CB580A91D}"/>
          </ac:spMkLst>
        </pc:spChg>
        <pc:spChg chg="mod">
          <ac:chgData name="Cannell, Michael B" userId="df291291-9ac9-42c2-a976-062f6e2ad9da" providerId="ADAL" clId="{07A05B4B-1BC8-9949-BF87-1A4FA10F069C}" dt="2022-09-26T20:44:49.619" v="107" actId="2711"/>
          <ac:spMkLst>
            <pc:docMk/>
            <pc:sldMk cId="1650297100" sldId="596"/>
            <ac:spMk id="67" creationId="{D0F2F976-9566-9137-CD07-86DA829A5151}"/>
          </ac:spMkLst>
        </pc:spChg>
        <pc:spChg chg="mod">
          <ac:chgData name="Cannell, Michael B" userId="df291291-9ac9-42c2-a976-062f6e2ad9da" providerId="ADAL" clId="{07A05B4B-1BC8-9949-BF87-1A4FA10F069C}" dt="2022-09-26T20:44:49.619" v="107" actId="2711"/>
          <ac:spMkLst>
            <pc:docMk/>
            <pc:sldMk cId="1650297100" sldId="596"/>
            <ac:spMk id="68" creationId="{BC143064-030A-5758-01F7-414B0A925DAA}"/>
          </ac:spMkLst>
        </pc:spChg>
        <pc:spChg chg="mod">
          <ac:chgData name="Cannell, Michael B" userId="df291291-9ac9-42c2-a976-062f6e2ad9da" providerId="ADAL" clId="{07A05B4B-1BC8-9949-BF87-1A4FA10F069C}" dt="2022-09-26T20:44:49.619" v="107" actId="2711"/>
          <ac:spMkLst>
            <pc:docMk/>
            <pc:sldMk cId="1650297100" sldId="596"/>
            <ac:spMk id="69" creationId="{084ABC70-DD5A-79FA-44C2-DEF5958164F3}"/>
          </ac:spMkLst>
        </pc:spChg>
        <pc:spChg chg="mod">
          <ac:chgData name="Cannell, Michael B" userId="df291291-9ac9-42c2-a976-062f6e2ad9da" providerId="ADAL" clId="{07A05B4B-1BC8-9949-BF87-1A4FA10F069C}" dt="2022-09-26T20:44:49.619" v="107" actId="2711"/>
          <ac:spMkLst>
            <pc:docMk/>
            <pc:sldMk cId="1650297100" sldId="596"/>
            <ac:spMk id="70" creationId="{058937A6-BEF9-9657-BCAE-C6876A94FD7E}"/>
          </ac:spMkLst>
        </pc:spChg>
        <pc:spChg chg="mod">
          <ac:chgData name="Cannell, Michael B" userId="df291291-9ac9-42c2-a976-062f6e2ad9da" providerId="ADAL" clId="{07A05B4B-1BC8-9949-BF87-1A4FA10F069C}" dt="2022-09-26T20:44:49.619" v="107" actId="2711"/>
          <ac:spMkLst>
            <pc:docMk/>
            <pc:sldMk cId="1650297100" sldId="596"/>
            <ac:spMk id="71" creationId="{712B08F5-4CDC-9102-9ABB-8B2EC595FC06}"/>
          </ac:spMkLst>
        </pc:spChg>
        <pc:spChg chg="mod">
          <ac:chgData name="Cannell, Michael B" userId="df291291-9ac9-42c2-a976-062f6e2ad9da" providerId="ADAL" clId="{07A05B4B-1BC8-9949-BF87-1A4FA10F069C}" dt="2022-09-26T20:44:49.619" v="107" actId="2711"/>
          <ac:spMkLst>
            <pc:docMk/>
            <pc:sldMk cId="1650297100" sldId="596"/>
            <ac:spMk id="72" creationId="{CDBE0743-036C-71CE-69A2-3DF3477AB2BA}"/>
          </ac:spMkLst>
        </pc:spChg>
        <pc:spChg chg="mod">
          <ac:chgData name="Cannell, Michael B" userId="df291291-9ac9-42c2-a976-062f6e2ad9da" providerId="ADAL" clId="{07A05B4B-1BC8-9949-BF87-1A4FA10F069C}" dt="2022-09-26T20:44:49.619" v="107" actId="2711"/>
          <ac:spMkLst>
            <pc:docMk/>
            <pc:sldMk cId="1650297100" sldId="596"/>
            <ac:spMk id="73" creationId="{AAF30CC0-0888-C684-B92A-4AB71453D291}"/>
          </ac:spMkLst>
        </pc:spChg>
        <pc:spChg chg="mod">
          <ac:chgData name="Cannell, Michael B" userId="df291291-9ac9-42c2-a976-062f6e2ad9da" providerId="ADAL" clId="{07A05B4B-1BC8-9949-BF87-1A4FA10F069C}" dt="2022-09-26T20:44:49.619" v="107" actId="2711"/>
          <ac:spMkLst>
            <pc:docMk/>
            <pc:sldMk cId="1650297100" sldId="596"/>
            <ac:spMk id="74" creationId="{DEAC1337-6E2F-C6B2-769B-3814829DB49F}"/>
          </ac:spMkLst>
        </pc:spChg>
        <pc:spChg chg="mod">
          <ac:chgData name="Cannell, Michael B" userId="df291291-9ac9-42c2-a976-062f6e2ad9da" providerId="ADAL" clId="{07A05B4B-1BC8-9949-BF87-1A4FA10F069C}" dt="2022-09-26T20:44:49.619" v="107" actId="2711"/>
          <ac:spMkLst>
            <pc:docMk/>
            <pc:sldMk cId="1650297100" sldId="596"/>
            <ac:spMk id="75" creationId="{8BA73DEF-A375-FAA5-F7C8-8577E6321686}"/>
          </ac:spMkLst>
        </pc:spChg>
        <pc:spChg chg="mod">
          <ac:chgData name="Cannell, Michael B" userId="df291291-9ac9-42c2-a976-062f6e2ad9da" providerId="ADAL" clId="{07A05B4B-1BC8-9949-BF87-1A4FA10F069C}" dt="2022-09-26T20:44:49.619" v="107" actId="2711"/>
          <ac:spMkLst>
            <pc:docMk/>
            <pc:sldMk cId="1650297100" sldId="596"/>
            <ac:spMk id="76" creationId="{81F491D7-77F7-16AA-762C-28253A6A08BC}"/>
          </ac:spMkLst>
        </pc:spChg>
      </pc:sldChg>
      <pc:sldChg chg="modSp mod">
        <pc:chgData name="Cannell, Michael B" userId="df291291-9ac9-42c2-a976-062f6e2ad9da" providerId="ADAL" clId="{07A05B4B-1BC8-9949-BF87-1A4FA10F069C}" dt="2022-09-26T20:45:10.933" v="123" actId="1038"/>
        <pc:sldMkLst>
          <pc:docMk/>
          <pc:sldMk cId="308448861" sldId="597"/>
        </pc:sldMkLst>
        <pc:spChg chg="mod">
          <ac:chgData name="Cannell, Michael B" userId="df291291-9ac9-42c2-a976-062f6e2ad9da" providerId="ADAL" clId="{07A05B4B-1BC8-9949-BF87-1A4FA10F069C}" dt="2022-09-26T20:44:58.642" v="109" actId="2711"/>
          <ac:spMkLst>
            <pc:docMk/>
            <pc:sldMk cId="308448861" sldId="597"/>
            <ac:spMk id="2" creationId="{74372EF2-1DAD-F79D-0665-53246DA27F5E}"/>
          </ac:spMkLst>
        </pc:spChg>
        <pc:spChg chg="mod">
          <ac:chgData name="Cannell, Michael B" userId="df291291-9ac9-42c2-a976-062f6e2ad9da" providerId="ADAL" clId="{07A05B4B-1BC8-9949-BF87-1A4FA10F069C}" dt="2022-09-26T20:45:06.478" v="116" actId="1038"/>
          <ac:spMkLst>
            <pc:docMk/>
            <pc:sldMk cId="308448861" sldId="597"/>
            <ac:spMk id="3" creationId="{D4AC59F6-9652-74AF-459F-1E002A96D472}"/>
          </ac:spMkLst>
        </pc:spChg>
        <pc:spChg chg="mod">
          <ac:chgData name="Cannell, Michael B" userId="df291291-9ac9-42c2-a976-062f6e2ad9da" providerId="ADAL" clId="{07A05B4B-1BC8-9949-BF87-1A4FA10F069C}" dt="2022-09-26T20:45:10.933" v="123" actId="1038"/>
          <ac:spMkLst>
            <pc:docMk/>
            <pc:sldMk cId="308448861" sldId="597"/>
            <ac:spMk id="5" creationId="{4259855F-9A0E-C4C9-060B-C2FF7CB7D6F9}"/>
          </ac:spMkLst>
        </pc:spChg>
        <pc:spChg chg="mod">
          <ac:chgData name="Cannell, Michael B" userId="df291291-9ac9-42c2-a976-062f6e2ad9da" providerId="ADAL" clId="{07A05B4B-1BC8-9949-BF87-1A4FA10F069C}" dt="2022-09-26T20:44:58.642" v="109" actId="2711"/>
          <ac:spMkLst>
            <pc:docMk/>
            <pc:sldMk cId="308448861" sldId="597"/>
            <ac:spMk id="7" creationId="{A2D64893-93C6-0B45-A074-BBFD1C8B27B7}"/>
          </ac:spMkLst>
        </pc:spChg>
        <pc:spChg chg="mod">
          <ac:chgData name="Cannell, Michael B" userId="df291291-9ac9-42c2-a976-062f6e2ad9da" providerId="ADAL" clId="{07A05B4B-1BC8-9949-BF87-1A4FA10F069C}" dt="2022-09-26T20:45:10.933" v="123" actId="1038"/>
          <ac:spMkLst>
            <pc:docMk/>
            <pc:sldMk cId="308448861" sldId="597"/>
            <ac:spMk id="8" creationId="{25F04138-4CCC-BBBA-1D4B-53CBE7A4DA37}"/>
          </ac:spMkLst>
        </pc:spChg>
        <pc:spChg chg="mod">
          <ac:chgData name="Cannell, Michael B" userId="df291291-9ac9-42c2-a976-062f6e2ad9da" providerId="ADAL" clId="{07A05B4B-1BC8-9949-BF87-1A4FA10F069C}" dt="2022-09-26T20:44:58.642" v="109" actId="2711"/>
          <ac:spMkLst>
            <pc:docMk/>
            <pc:sldMk cId="308448861" sldId="597"/>
            <ac:spMk id="9" creationId="{4CF6DBDB-6B6C-EFA4-E06D-6AFB72EC8BFE}"/>
          </ac:spMkLst>
        </pc:spChg>
        <pc:spChg chg="mod">
          <ac:chgData name="Cannell, Michael B" userId="df291291-9ac9-42c2-a976-062f6e2ad9da" providerId="ADAL" clId="{07A05B4B-1BC8-9949-BF87-1A4FA10F069C}" dt="2022-09-26T20:44:58.642" v="109" actId="2711"/>
          <ac:spMkLst>
            <pc:docMk/>
            <pc:sldMk cId="308448861" sldId="597"/>
            <ac:spMk id="20" creationId="{2250B366-C2A1-976B-84C8-96F01D6CD497}"/>
          </ac:spMkLst>
        </pc:spChg>
        <pc:spChg chg="mod">
          <ac:chgData name="Cannell, Michael B" userId="df291291-9ac9-42c2-a976-062f6e2ad9da" providerId="ADAL" clId="{07A05B4B-1BC8-9949-BF87-1A4FA10F069C}" dt="2022-09-26T20:44:58.642" v="109" actId="2711"/>
          <ac:spMkLst>
            <pc:docMk/>
            <pc:sldMk cId="308448861" sldId="597"/>
            <ac:spMk id="23" creationId="{DC097983-1F00-F318-2D27-29D19AC18C46}"/>
          </ac:spMkLst>
        </pc:spChg>
        <pc:spChg chg="mod">
          <ac:chgData name="Cannell, Michael B" userId="df291291-9ac9-42c2-a976-062f6e2ad9da" providerId="ADAL" clId="{07A05B4B-1BC8-9949-BF87-1A4FA10F069C}" dt="2022-09-26T20:44:58.642" v="109" actId="2711"/>
          <ac:spMkLst>
            <pc:docMk/>
            <pc:sldMk cId="308448861" sldId="597"/>
            <ac:spMk id="24" creationId="{2BF10144-E64E-667A-F7A4-8322224A5588}"/>
          </ac:spMkLst>
        </pc:spChg>
        <pc:spChg chg="mod">
          <ac:chgData name="Cannell, Michael B" userId="df291291-9ac9-42c2-a976-062f6e2ad9da" providerId="ADAL" clId="{07A05B4B-1BC8-9949-BF87-1A4FA10F069C}" dt="2022-09-26T20:44:58.642" v="109" actId="2711"/>
          <ac:spMkLst>
            <pc:docMk/>
            <pc:sldMk cId="308448861" sldId="597"/>
            <ac:spMk id="25" creationId="{FE8B4373-0520-899C-4893-76333CD65A62}"/>
          </ac:spMkLst>
        </pc:spChg>
        <pc:spChg chg="mod">
          <ac:chgData name="Cannell, Michael B" userId="df291291-9ac9-42c2-a976-062f6e2ad9da" providerId="ADAL" clId="{07A05B4B-1BC8-9949-BF87-1A4FA10F069C}" dt="2022-09-26T20:44:58.642" v="109" actId="2711"/>
          <ac:spMkLst>
            <pc:docMk/>
            <pc:sldMk cId="308448861" sldId="597"/>
            <ac:spMk id="49" creationId="{785FBBCF-692B-9B77-1DC6-CFDF11D2791C}"/>
          </ac:spMkLst>
        </pc:spChg>
        <pc:spChg chg="mod">
          <ac:chgData name="Cannell, Michael B" userId="df291291-9ac9-42c2-a976-062f6e2ad9da" providerId="ADAL" clId="{07A05B4B-1BC8-9949-BF87-1A4FA10F069C}" dt="2022-09-26T20:44:58.642" v="109" actId="2711"/>
          <ac:spMkLst>
            <pc:docMk/>
            <pc:sldMk cId="308448861" sldId="597"/>
            <ac:spMk id="50" creationId="{7737FAF2-4699-1E95-CBD6-C427741D1E83}"/>
          </ac:spMkLst>
        </pc:spChg>
        <pc:spChg chg="mod">
          <ac:chgData name="Cannell, Michael B" userId="df291291-9ac9-42c2-a976-062f6e2ad9da" providerId="ADAL" clId="{07A05B4B-1BC8-9949-BF87-1A4FA10F069C}" dt="2022-09-26T20:44:58.642" v="109" actId="2711"/>
          <ac:spMkLst>
            <pc:docMk/>
            <pc:sldMk cId="308448861" sldId="597"/>
            <ac:spMk id="77" creationId="{C88824E1-01B8-99C0-435A-909FA4D75717}"/>
          </ac:spMkLst>
        </pc:spChg>
        <pc:spChg chg="mod">
          <ac:chgData name="Cannell, Michael B" userId="df291291-9ac9-42c2-a976-062f6e2ad9da" providerId="ADAL" clId="{07A05B4B-1BC8-9949-BF87-1A4FA10F069C}" dt="2022-09-26T20:44:58.642" v="109" actId="2711"/>
          <ac:spMkLst>
            <pc:docMk/>
            <pc:sldMk cId="308448861" sldId="597"/>
            <ac:spMk id="78" creationId="{86518227-1D1D-389D-23CE-03392D082258}"/>
          </ac:spMkLst>
        </pc:spChg>
        <pc:spChg chg="mod">
          <ac:chgData name="Cannell, Michael B" userId="df291291-9ac9-42c2-a976-062f6e2ad9da" providerId="ADAL" clId="{07A05B4B-1BC8-9949-BF87-1A4FA10F069C}" dt="2022-09-26T20:44:58.642" v="109" actId="2711"/>
          <ac:spMkLst>
            <pc:docMk/>
            <pc:sldMk cId="308448861" sldId="597"/>
            <ac:spMk id="79" creationId="{9B8AD381-1871-FA82-CAC0-BDE765CB6E9A}"/>
          </ac:spMkLst>
        </pc:spChg>
        <pc:spChg chg="mod">
          <ac:chgData name="Cannell, Michael B" userId="df291291-9ac9-42c2-a976-062f6e2ad9da" providerId="ADAL" clId="{07A05B4B-1BC8-9949-BF87-1A4FA10F069C}" dt="2022-09-26T20:44:58.642" v="109" actId="2711"/>
          <ac:spMkLst>
            <pc:docMk/>
            <pc:sldMk cId="308448861" sldId="597"/>
            <ac:spMk id="80" creationId="{ABB82139-6211-2E6A-BF96-316BD29398B2}"/>
          </ac:spMkLst>
        </pc:spChg>
        <pc:spChg chg="mod">
          <ac:chgData name="Cannell, Michael B" userId="df291291-9ac9-42c2-a976-062f6e2ad9da" providerId="ADAL" clId="{07A05B4B-1BC8-9949-BF87-1A4FA10F069C}" dt="2022-09-26T20:44:58.642" v="109" actId="2711"/>
          <ac:spMkLst>
            <pc:docMk/>
            <pc:sldMk cId="308448861" sldId="597"/>
            <ac:spMk id="81" creationId="{336DB44D-26FE-37F0-C7E9-6CD5F8A51D3E}"/>
          </ac:spMkLst>
        </pc:spChg>
        <pc:spChg chg="mod">
          <ac:chgData name="Cannell, Michael B" userId="df291291-9ac9-42c2-a976-062f6e2ad9da" providerId="ADAL" clId="{07A05B4B-1BC8-9949-BF87-1A4FA10F069C}" dt="2022-09-26T20:44:58.642" v="109" actId="2711"/>
          <ac:spMkLst>
            <pc:docMk/>
            <pc:sldMk cId="308448861" sldId="597"/>
            <ac:spMk id="82" creationId="{5969B85D-A148-C833-0AD3-41BB52CAE14D}"/>
          </ac:spMkLst>
        </pc:spChg>
        <pc:spChg chg="mod">
          <ac:chgData name="Cannell, Michael B" userId="df291291-9ac9-42c2-a976-062f6e2ad9da" providerId="ADAL" clId="{07A05B4B-1BC8-9949-BF87-1A4FA10F069C}" dt="2022-09-26T20:44:58.642" v="109" actId="2711"/>
          <ac:spMkLst>
            <pc:docMk/>
            <pc:sldMk cId="308448861" sldId="597"/>
            <ac:spMk id="83" creationId="{9F23023B-9EB7-28C2-21C3-0BE791936015}"/>
          </ac:spMkLst>
        </pc:spChg>
        <pc:spChg chg="mod">
          <ac:chgData name="Cannell, Michael B" userId="df291291-9ac9-42c2-a976-062f6e2ad9da" providerId="ADAL" clId="{07A05B4B-1BC8-9949-BF87-1A4FA10F069C}" dt="2022-09-26T20:44:58.642" v="109" actId="2711"/>
          <ac:spMkLst>
            <pc:docMk/>
            <pc:sldMk cId="308448861" sldId="597"/>
            <ac:spMk id="84" creationId="{B902062B-3BD8-4066-0BF7-BD92E2E2AA8D}"/>
          </ac:spMkLst>
        </pc:spChg>
        <pc:spChg chg="mod">
          <ac:chgData name="Cannell, Michael B" userId="df291291-9ac9-42c2-a976-062f6e2ad9da" providerId="ADAL" clId="{07A05B4B-1BC8-9949-BF87-1A4FA10F069C}" dt="2022-09-26T20:44:58.642" v="109" actId="2711"/>
          <ac:spMkLst>
            <pc:docMk/>
            <pc:sldMk cId="308448861" sldId="597"/>
            <ac:spMk id="85" creationId="{6FB88C3F-ED0A-0807-30D4-B797AD0D6920}"/>
          </ac:spMkLst>
        </pc:spChg>
        <pc:spChg chg="mod">
          <ac:chgData name="Cannell, Michael B" userId="df291291-9ac9-42c2-a976-062f6e2ad9da" providerId="ADAL" clId="{07A05B4B-1BC8-9949-BF87-1A4FA10F069C}" dt="2022-09-26T20:44:58.642" v="109" actId="2711"/>
          <ac:spMkLst>
            <pc:docMk/>
            <pc:sldMk cId="308448861" sldId="597"/>
            <ac:spMk id="86" creationId="{605CDC74-5A18-7FCC-884B-AD7D78634F79}"/>
          </ac:spMkLst>
        </pc:spChg>
        <pc:spChg chg="mod">
          <ac:chgData name="Cannell, Michael B" userId="df291291-9ac9-42c2-a976-062f6e2ad9da" providerId="ADAL" clId="{07A05B4B-1BC8-9949-BF87-1A4FA10F069C}" dt="2022-09-26T20:44:58.642" v="109" actId="2711"/>
          <ac:spMkLst>
            <pc:docMk/>
            <pc:sldMk cId="308448861" sldId="597"/>
            <ac:spMk id="87" creationId="{D881964C-5B46-9275-7E25-6BD0A56D1311}"/>
          </ac:spMkLst>
        </pc:spChg>
        <pc:spChg chg="mod">
          <ac:chgData name="Cannell, Michael B" userId="df291291-9ac9-42c2-a976-062f6e2ad9da" providerId="ADAL" clId="{07A05B4B-1BC8-9949-BF87-1A4FA10F069C}" dt="2022-09-26T20:44:58.642" v="109" actId="2711"/>
          <ac:spMkLst>
            <pc:docMk/>
            <pc:sldMk cId="308448861" sldId="597"/>
            <ac:spMk id="88" creationId="{652F6737-B50F-AC2D-B5FA-AE814965A7F7}"/>
          </ac:spMkLst>
        </pc:spChg>
        <pc:spChg chg="mod">
          <ac:chgData name="Cannell, Michael B" userId="df291291-9ac9-42c2-a976-062f6e2ad9da" providerId="ADAL" clId="{07A05B4B-1BC8-9949-BF87-1A4FA10F069C}" dt="2022-09-26T20:44:58.642" v="109" actId="2711"/>
          <ac:spMkLst>
            <pc:docMk/>
            <pc:sldMk cId="308448861" sldId="597"/>
            <ac:spMk id="89" creationId="{FEC8E04E-D9BD-B9CF-C4EC-099C48F21B3D}"/>
          </ac:spMkLst>
        </pc:spChg>
        <pc:spChg chg="mod">
          <ac:chgData name="Cannell, Michael B" userId="df291291-9ac9-42c2-a976-062f6e2ad9da" providerId="ADAL" clId="{07A05B4B-1BC8-9949-BF87-1A4FA10F069C}" dt="2022-09-26T20:44:58.642" v="109" actId="2711"/>
          <ac:spMkLst>
            <pc:docMk/>
            <pc:sldMk cId="308448861" sldId="597"/>
            <ac:spMk id="90" creationId="{B78D084A-FB2B-00A1-8769-C3BF854DE05C}"/>
          </ac:spMkLst>
        </pc:spChg>
        <pc:spChg chg="mod">
          <ac:chgData name="Cannell, Michael B" userId="df291291-9ac9-42c2-a976-062f6e2ad9da" providerId="ADAL" clId="{07A05B4B-1BC8-9949-BF87-1A4FA10F069C}" dt="2022-09-26T20:44:58.642" v="109" actId="2711"/>
          <ac:spMkLst>
            <pc:docMk/>
            <pc:sldMk cId="308448861" sldId="597"/>
            <ac:spMk id="91" creationId="{F401AAFD-3D41-7E8C-BA00-1D845319B89F}"/>
          </ac:spMkLst>
        </pc:spChg>
        <pc:spChg chg="mod">
          <ac:chgData name="Cannell, Michael B" userId="df291291-9ac9-42c2-a976-062f6e2ad9da" providerId="ADAL" clId="{07A05B4B-1BC8-9949-BF87-1A4FA10F069C}" dt="2022-09-26T20:44:58.642" v="109" actId="2711"/>
          <ac:spMkLst>
            <pc:docMk/>
            <pc:sldMk cId="308448861" sldId="597"/>
            <ac:spMk id="92" creationId="{994971C3-1659-4108-9494-DB53F13C0A75}"/>
          </ac:spMkLst>
        </pc:spChg>
        <pc:spChg chg="mod">
          <ac:chgData name="Cannell, Michael B" userId="df291291-9ac9-42c2-a976-062f6e2ad9da" providerId="ADAL" clId="{07A05B4B-1BC8-9949-BF87-1A4FA10F069C}" dt="2022-09-26T20:44:58.642" v="109" actId="2711"/>
          <ac:spMkLst>
            <pc:docMk/>
            <pc:sldMk cId="308448861" sldId="597"/>
            <ac:spMk id="93" creationId="{0181491D-C2FF-8E5D-99CB-170785E05259}"/>
          </ac:spMkLst>
        </pc:spChg>
        <pc:spChg chg="mod">
          <ac:chgData name="Cannell, Michael B" userId="df291291-9ac9-42c2-a976-062f6e2ad9da" providerId="ADAL" clId="{07A05B4B-1BC8-9949-BF87-1A4FA10F069C}" dt="2022-09-26T20:44:58.642" v="109" actId="2711"/>
          <ac:spMkLst>
            <pc:docMk/>
            <pc:sldMk cId="308448861" sldId="597"/>
            <ac:spMk id="94" creationId="{A641097F-DFC8-D82B-C4D7-BA928F1C5241}"/>
          </ac:spMkLst>
        </pc:spChg>
        <pc:spChg chg="mod">
          <ac:chgData name="Cannell, Michael B" userId="df291291-9ac9-42c2-a976-062f6e2ad9da" providerId="ADAL" clId="{07A05B4B-1BC8-9949-BF87-1A4FA10F069C}" dt="2022-09-26T20:44:58.642" v="109" actId="2711"/>
          <ac:spMkLst>
            <pc:docMk/>
            <pc:sldMk cId="308448861" sldId="597"/>
            <ac:spMk id="95" creationId="{E4B6E723-3C96-02DC-A475-76FB46DDDCD3}"/>
          </ac:spMkLst>
        </pc:spChg>
        <pc:spChg chg="mod">
          <ac:chgData name="Cannell, Michael B" userId="df291291-9ac9-42c2-a976-062f6e2ad9da" providerId="ADAL" clId="{07A05B4B-1BC8-9949-BF87-1A4FA10F069C}" dt="2022-09-26T20:44:58.642" v="109" actId="2711"/>
          <ac:spMkLst>
            <pc:docMk/>
            <pc:sldMk cId="308448861" sldId="597"/>
            <ac:spMk id="96" creationId="{6E9109E3-8804-3F57-600F-D6E1219AB000}"/>
          </ac:spMkLst>
        </pc:spChg>
        <pc:spChg chg="mod">
          <ac:chgData name="Cannell, Michael B" userId="df291291-9ac9-42c2-a976-062f6e2ad9da" providerId="ADAL" clId="{07A05B4B-1BC8-9949-BF87-1A4FA10F069C}" dt="2022-09-26T20:44:58.642" v="109" actId="2711"/>
          <ac:spMkLst>
            <pc:docMk/>
            <pc:sldMk cId="308448861" sldId="597"/>
            <ac:spMk id="97" creationId="{5BB87ED9-2EEE-85F3-B976-677BB4718C2D}"/>
          </ac:spMkLst>
        </pc:spChg>
        <pc:spChg chg="mod">
          <ac:chgData name="Cannell, Michael B" userId="df291291-9ac9-42c2-a976-062f6e2ad9da" providerId="ADAL" clId="{07A05B4B-1BC8-9949-BF87-1A4FA10F069C}" dt="2022-09-26T20:44:58.642" v="109" actId="2711"/>
          <ac:spMkLst>
            <pc:docMk/>
            <pc:sldMk cId="308448861" sldId="597"/>
            <ac:spMk id="98" creationId="{F0AA5C5B-DADF-2353-425B-F477ECEAD1B0}"/>
          </ac:spMkLst>
        </pc:spChg>
        <pc:spChg chg="mod">
          <ac:chgData name="Cannell, Michael B" userId="df291291-9ac9-42c2-a976-062f6e2ad9da" providerId="ADAL" clId="{07A05B4B-1BC8-9949-BF87-1A4FA10F069C}" dt="2022-09-26T20:44:58.642" v="109" actId="2711"/>
          <ac:spMkLst>
            <pc:docMk/>
            <pc:sldMk cId="308448861" sldId="597"/>
            <ac:spMk id="99" creationId="{4D3E1305-A1ED-5D91-DCA5-2FEF887E4A0A}"/>
          </ac:spMkLst>
        </pc:spChg>
        <pc:spChg chg="mod">
          <ac:chgData name="Cannell, Michael B" userId="df291291-9ac9-42c2-a976-062f6e2ad9da" providerId="ADAL" clId="{07A05B4B-1BC8-9949-BF87-1A4FA10F069C}" dt="2022-09-26T20:44:58.642" v="109" actId="2711"/>
          <ac:spMkLst>
            <pc:docMk/>
            <pc:sldMk cId="308448861" sldId="597"/>
            <ac:spMk id="100" creationId="{4EC617E0-5486-5FB4-D0C9-EAF17A988825}"/>
          </ac:spMkLst>
        </pc:spChg>
        <pc:spChg chg="mod">
          <ac:chgData name="Cannell, Michael B" userId="df291291-9ac9-42c2-a976-062f6e2ad9da" providerId="ADAL" clId="{07A05B4B-1BC8-9949-BF87-1A4FA10F069C}" dt="2022-09-26T20:44:58.642" v="109" actId="2711"/>
          <ac:spMkLst>
            <pc:docMk/>
            <pc:sldMk cId="308448861" sldId="597"/>
            <ac:spMk id="101" creationId="{6E36C3D6-4504-9663-FC93-7C9ED6E8241F}"/>
          </ac:spMkLst>
        </pc:spChg>
        <pc:spChg chg="mod">
          <ac:chgData name="Cannell, Michael B" userId="df291291-9ac9-42c2-a976-062f6e2ad9da" providerId="ADAL" clId="{07A05B4B-1BC8-9949-BF87-1A4FA10F069C}" dt="2022-09-26T20:44:58.642" v="109" actId="2711"/>
          <ac:spMkLst>
            <pc:docMk/>
            <pc:sldMk cId="308448861" sldId="597"/>
            <ac:spMk id="102" creationId="{75363496-E381-C95A-75C2-193D8A539E54}"/>
          </ac:spMkLst>
        </pc:spChg>
        <pc:spChg chg="mod">
          <ac:chgData name="Cannell, Michael B" userId="df291291-9ac9-42c2-a976-062f6e2ad9da" providerId="ADAL" clId="{07A05B4B-1BC8-9949-BF87-1A4FA10F069C}" dt="2022-09-26T20:44:58.642" v="109" actId="2711"/>
          <ac:spMkLst>
            <pc:docMk/>
            <pc:sldMk cId="308448861" sldId="597"/>
            <ac:spMk id="103" creationId="{98043777-C8DC-567F-EE93-84DC93AF9076}"/>
          </ac:spMkLst>
        </pc:spChg>
        <pc:spChg chg="mod">
          <ac:chgData name="Cannell, Michael B" userId="df291291-9ac9-42c2-a976-062f6e2ad9da" providerId="ADAL" clId="{07A05B4B-1BC8-9949-BF87-1A4FA10F069C}" dt="2022-09-26T20:44:58.642" v="109" actId="2711"/>
          <ac:spMkLst>
            <pc:docMk/>
            <pc:sldMk cId="308448861" sldId="597"/>
            <ac:spMk id="104" creationId="{557DD7D0-10B4-4B7A-8F0E-B752A3AA3780}"/>
          </ac:spMkLst>
        </pc:spChg>
        <pc:spChg chg="mod">
          <ac:chgData name="Cannell, Michael B" userId="df291291-9ac9-42c2-a976-062f6e2ad9da" providerId="ADAL" clId="{07A05B4B-1BC8-9949-BF87-1A4FA10F069C}" dt="2022-09-26T20:44:58.642" v="109" actId="2711"/>
          <ac:spMkLst>
            <pc:docMk/>
            <pc:sldMk cId="308448861" sldId="597"/>
            <ac:spMk id="105" creationId="{8F8060FA-505A-EE7F-9C52-5A9633A3A52F}"/>
          </ac:spMkLst>
        </pc:spChg>
        <pc:spChg chg="mod">
          <ac:chgData name="Cannell, Michael B" userId="df291291-9ac9-42c2-a976-062f6e2ad9da" providerId="ADAL" clId="{07A05B4B-1BC8-9949-BF87-1A4FA10F069C}" dt="2022-09-26T20:44:58.642" v="109" actId="2711"/>
          <ac:spMkLst>
            <pc:docMk/>
            <pc:sldMk cId="308448861" sldId="597"/>
            <ac:spMk id="106" creationId="{6E054C09-ECB7-A4B6-7307-A40C83C2B352}"/>
          </ac:spMkLst>
        </pc:spChg>
        <pc:spChg chg="mod">
          <ac:chgData name="Cannell, Michael B" userId="df291291-9ac9-42c2-a976-062f6e2ad9da" providerId="ADAL" clId="{07A05B4B-1BC8-9949-BF87-1A4FA10F069C}" dt="2022-09-26T20:44:58.642" v="109" actId="2711"/>
          <ac:spMkLst>
            <pc:docMk/>
            <pc:sldMk cId="308448861" sldId="597"/>
            <ac:spMk id="107" creationId="{18B3B655-D710-7AD7-BAE4-D72BC12FACE8}"/>
          </ac:spMkLst>
        </pc:spChg>
        <pc:spChg chg="mod">
          <ac:chgData name="Cannell, Michael B" userId="df291291-9ac9-42c2-a976-062f6e2ad9da" providerId="ADAL" clId="{07A05B4B-1BC8-9949-BF87-1A4FA10F069C}" dt="2022-09-26T20:44:58.642" v="109" actId="2711"/>
          <ac:spMkLst>
            <pc:docMk/>
            <pc:sldMk cId="308448861" sldId="597"/>
            <ac:spMk id="108" creationId="{F5B49A37-7A73-57A8-F0EC-CCFC3AD67140}"/>
          </ac:spMkLst>
        </pc:spChg>
        <pc:spChg chg="mod">
          <ac:chgData name="Cannell, Michael B" userId="df291291-9ac9-42c2-a976-062f6e2ad9da" providerId="ADAL" clId="{07A05B4B-1BC8-9949-BF87-1A4FA10F069C}" dt="2022-09-26T20:44:58.642" v="109" actId="2711"/>
          <ac:spMkLst>
            <pc:docMk/>
            <pc:sldMk cId="308448861" sldId="597"/>
            <ac:spMk id="109" creationId="{7BAD8DBB-D8FC-04C8-BE9E-6730A0E50328}"/>
          </ac:spMkLst>
        </pc:spChg>
        <pc:spChg chg="mod">
          <ac:chgData name="Cannell, Michael B" userId="df291291-9ac9-42c2-a976-062f6e2ad9da" providerId="ADAL" clId="{07A05B4B-1BC8-9949-BF87-1A4FA10F069C}" dt="2022-09-26T20:44:58.642" v="109" actId="2711"/>
          <ac:spMkLst>
            <pc:docMk/>
            <pc:sldMk cId="308448861" sldId="597"/>
            <ac:spMk id="110" creationId="{B49E4969-439D-52CF-353F-1BF6895D7317}"/>
          </ac:spMkLst>
        </pc:spChg>
        <pc:spChg chg="mod">
          <ac:chgData name="Cannell, Michael B" userId="df291291-9ac9-42c2-a976-062f6e2ad9da" providerId="ADAL" clId="{07A05B4B-1BC8-9949-BF87-1A4FA10F069C}" dt="2022-09-26T20:44:58.642" v="109" actId="2711"/>
          <ac:spMkLst>
            <pc:docMk/>
            <pc:sldMk cId="308448861" sldId="597"/>
            <ac:spMk id="111" creationId="{911687AD-0672-5245-67A6-B12CB30CAC6B}"/>
          </ac:spMkLst>
        </pc:spChg>
        <pc:spChg chg="mod">
          <ac:chgData name="Cannell, Michael B" userId="df291291-9ac9-42c2-a976-062f6e2ad9da" providerId="ADAL" clId="{07A05B4B-1BC8-9949-BF87-1A4FA10F069C}" dt="2022-09-26T20:44:58.642" v="109" actId="2711"/>
          <ac:spMkLst>
            <pc:docMk/>
            <pc:sldMk cId="308448861" sldId="597"/>
            <ac:spMk id="112" creationId="{46ED277F-9B92-4F65-F8F5-C6C5556F288B}"/>
          </ac:spMkLst>
        </pc:spChg>
        <pc:spChg chg="mod">
          <ac:chgData name="Cannell, Michael B" userId="df291291-9ac9-42c2-a976-062f6e2ad9da" providerId="ADAL" clId="{07A05B4B-1BC8-9949-BF87-1A4FA10F069C}" dt="2022-09-26T20:44:58.642" v="109" actId="2711"/>
          <ac:spMkLst>
            <pc:docMk/>
            <pc:sldMk cId="308448861" sldId="597"/>
            <ac:spMk id="113" creationId="{4025E60C-6735-51C8-3FBF-545692ADCCF6}"/>
          </ac:spMkLst>
        </pc:spChg>
        <pc:spChg chg="mod">
          <ac:chgData name="Cannell, Michael B" userId="df291291-9ac9-42c2-a976-062f6e2ad9da" providerId="ADAL" clId="{07A05B4B-1BC8-9949-BF87-1A4FA10F069C}" dt="2022-09-26T20:44:58.642" v="109" actId="2711"/>
          <ac:spMkLst>
            <pc:docMk/>
            <pc:sldMk cId="308448861" sldId="597"/>
            <ac:spMk id="114" creationId="{CD08758D-6DD9-A9FF-EFEF-8F1AD79EA216}"/>
          </ac:spMkLst>
        </pc:spChg>
        <pc:spChg chg="mod">
          <ac:chgData name="Cannell, Michael B" userId="df291291-9ac9-42c2-a976-062f6e2ad9da" providerId="ADAL" clId="{07A05B4B-1BC8-9949-BF87-1A4FA10F069C}" dt="2022-09-26T20:44:58.642" v="109" actId="2711"/>
          <ac:spMkLst>
            <pc:docMk/>
            <pc:sldMk cId="308448861" sldId="597"/>
            <ac:spMk id="115" creationId="{157B3F20-8405-7FB9-8DF4-B39D99009726}"/>
          </ac:spMkLst>
        </pc:spChg>
        <pc:spChg chg="mod">
          <ac:chgData name="Cannell, Michael B" userId="df291291-9ac9-42c2-a976-062f6e2ad9da" providerId="ADAL" clId="{07A05B4B-1BC8-9949-BF87-1A4FA10F069C}" dt="2022-09-26T20:44:58.642" v="109" actId="2711"/>
          <ac:spMkLst>
            <pc:docMk/>
            <pc:sldMk cId="308448861" sldId="597"/>
            <ac:spMk id="116" creationId="{0495B2E7-9C3D-1E88-BD2F-4813439F9124}"/>
          </ac:spMkLst>
        </pc:spChg>
        <pc:spChg chg="mod">
          <ac:chgData name="Cannell, Michael B" userId="df291291-9ac9-42c2-a976-062f6e2ad9da" providerId="ADAL" clId="{07A05B4B-1BC8-9949-BF87-1A4FA10F069C}" dt="2022-09-26T20:44:58.642" v="109" actId="2711"/>
          <ac:spMkLst>
            <pc:docMk/>
            <pc:sldMk cId="308448861" sldId="597"/>
            <ac:spMk id="117" creationId="{28DCFC27-1F2A-9ADF-3451-66ACCB3ED21A}"/>
          </ac:spMkLst>
        </pc:spChg>
        <pc:spChg chg="mod">
          <ac:chgData name="Cannell, Michael B" userId="df291291-9ac9-42c2-a976-062f6e2ad9da" providerId="ADAL" clId="{07A05B4B-1BC8-9949-BF87-1A4FA10F069C}" dt="2022-09-26T20:44:58.642" v="109" actId="2711"/>
          <ac:spMkLst>
            <pc:docMk/>
            <pc:sldMk cId="308448861" sldId="597"/>
            <ac:spMk id="118" creationId="{D9E1AE72-8749-167B-D02F-B9F4227D61EC}"/>
          </ac:spMkLst>
        </pc:spChg>
        <pc:spChg chg="mod">
          <ac:chgData name="Cannell, Michael B" userId="df291291-9ac9-42c2-a976-062f6e2ad9da" providerId="ADAL" clId="{07A05B4B-1BC8-9949-BF87-1A4FA10F069C}" dt="2022-09-26T20:44:58.642" v="109" actId="2711"/>
          <ac:spMkLst>
            <pc:docMk/>
            <pc:sldMk cId="308448861" sldId="597"/>
            <ac:spMk id="119" creationId="{4BD37558-8CDD-9820-A3C5-B58B4DB9EFF2}"/>
          </ac:spMkLst>
        </pc:spChg>
        <pc:spChg chg="mod">
          <ac:chgData name="Cannell, Michael B" userId="df291291-9ac9-42c2-a976-062f6e2ad9da" providerId="ADAL" clId="{07A05B4B-1BC8-9949-BF87-1A4FA10F069C}" dt="2022-09-26T20:44:58.642" v="109" actId="2711"/>
          <ac:spMkLst>
            <pc:docMk/>
            <pc:sldMk cId="308448861" sldId="597"/>
            <ac:spMk id="120" creationId="{A8A1E37A-8DCB-25F9-35FD-64B4FFC65596}"/>
          </ac:spMkLst>
        </pc:spChg>
        <pc:spChg chg="mod">
          <ac:chgData name="Cannell, Michael B" userId="df291291-9ac9-42c2-a976-062f6e2ad9da" providerId="ADAL" clId="{07A05B4B-1BC8-9949-BF87-1A4FA10F069C}" dt="2022-09-26T20:44:58.642" v="109" actId="2711"/>
          <ac:spMkLst>
            <pc:docMk/>
            <pc:sldMk cId="308448861" sldId="597"/>
            <ac:spMk id="121" creationId="{9F7C23ED-F8F9-2E4B-B3E6-B0F32AE00AD8}"/>
          </ac:spMkLst>
        </pc:spChg>
        <pc:spChg chg="mod">
          <ac:chgData name="Cannell, Michael B" userId="df291291-9ac9-42c2-a976-062f6e2ad9da" providerId="ADAL" clId="{07A05B4B-1BC8-9949-BF87-1A4FA10F069C}" dt="2022-09-26T20:44:58.642" v="109" actId="2711"/>
          <ac:spMkLst>
            <pc:docMk/>
            <pc:sldMk cId="308448861" sldId="597"/>
            <ac:spMk id="122" creationId="{095816B7-D00B-5BFB-8980-36D5E7F07DF2}"/>
          </ac:spMkLst>
        </pc:spChg>
        <pc:spChg chg="mod">
          <ac:chgData name="Cannell, Michael B" userId="df291291-9ac9-42c2-a976-062f6e2ad9da" providerId="ADAL" clId="{07A05B4B-1BC8-9949-BF87-1A4FA10F069C}" dt="2022-09-26T20:44:58.642" v="109" actId="2711"/>
          <ac:spMkLst>
            <pc:docMk/>
            <pc:sldMk cId="308448861" sldId="597"/>
            <ac:spMk id="123" creationId="{433BA59C-10C2-A00E-2596-3FCC5D742839}"/>
          </ac:spMkLst>
        </pc:spChg>
        <pc:spChg chg="mod">
          <ac:chgData name="Cannell, Michael B" userId="df291291-9ac9-42c2-a976-062f6e2ad9da" providerId="ADAL" clId="{07A05B4B-1BC8-9949-BF87-1A4FA10F069C}" dt="2022-09-26T20:44:58.642" v="109" actId="2711"/>
          <ac:spMkLst>
            <pc:docMk/>
            <pc:sldMk cId="308448861" sldId="597"/>
            <ac:spMk id="124" creationId="{0018CBAE-30CE-6491-5ACD-4CAE83C76C87}"/>
          </ac:spMkLst>
        </pc:spChg>
        <pc:spChg chg="mod">
          <ac:chgData name="Cannell, Michael B" userId="df291291-9ac9-42c2-a976-062f6e2ad9da" providerId="ADAL" clId="{07A05B4B-1BC8-9949-BF87-1A4FA10F069C}" dt="2022-09-26T20:44:58.642" v="109" actId="2711"/>
          <ac:spMkLst>
            <pc:docMk/>
            <pc:sldMk cId="308448861" sldId="597"/>
            <ac:spMk id="125" creationId="{47952C2C-01D6-2DAC-2FE8-88AA0EA0E754}"/>
          </ac:spMkLst>
        </pc:spChg>
        <pc:spChg chg="mod">
          <ac:chgData name="Cannell, Michael B" userId="df291291-9ac9-42c2-a976-062f6e2ad9da" providerId="ADAL" clId="{07A05B4B-1BC8-9949-BF87-1A4FA10F069C}" dt="2022-09-26T20:44:58.642" v="109" actId="2711"/>
          <ac:spMkLst>
            <pc:docMk/>
            <pc:sldMk cId="308448861" sldId="597"/>
            <ac:spMk id="126" creationId="{168BA733-CF57-A7A2-AEB2-7460C87B7E69}"/>
          </ac:spMkLst>
        </pc:spChg>
        <pc:spChg chg="mod">
          <ac:chgData name="Cannell, Michael B" userId="df291291-9ac9-42c2-a976-062f6e2ad9da" providerId="ADAL" clId="{07A05B4B-1BC8-9949-BF87-1A4FA10F069C}" dt="2022-09-26T20:44:58.642" v="109" actId="2711"/>
          <ac:spMkLst>
            <pc:docMk/>
            <pc:sldMk cId="308448861" sldId="597"/>
            <ac:spMk id="127" creationId="{D5EE4CBF-73CF-D4B7-0B94-116DE4DF64F2}"/>
          </ac:spMkLst>
        </pc:spChg>
        <pc:spChg chg="mod">
          <ac:chgData name="Cannell, Michael B" userId="df291291-9ac9-42c2-a976-062f6e2ad9da" providerId="ADAL" clId="{07A05B4B-1BC8-9949-BF87-1A4FA10F069C}" dt="2022-09-26T20:44:58.642" v="109" actId="2711"/>
          <ac:spMkLst>
            <pc:docMk/>
            <pc:sldMk cId="308448861" sldId="597"/>
            <ac:spMk id="132" creationId="{535B1DDF-93F1-BC27-643A-9827B6E7AEAF}"/>
          </ac:spMkLst>
        </pc:spChg>
      </pc:sldChg>
      <pc:sldChg chg="modSp mod">
        <pc:chgData name="Cannell, Michael B" userId="df291291-9ac9-42c2-a976-062f6e2ad9da" providerId="ADAL" clId="{07A05B4B-1BC8-9949-BF87-1A4FA10F069C}" dt="2022-09-26T21:42:28.936" v="134" actId="2711"/>
        <pc:sldMkLst>
          <pc:docMk/>
          <pc:sldMk cId="34412781" sldId="598"/>
        </pc:sldMkLst>
        <pc:spChg chg="mod">
          <ac:chgData name="Cannell, Michael B" userId="df291291-9ac9-42c2-a976-062f6e2ad9da" providerId="ADAL" clId="{07A05B4B-1BC8-9949-BF87-1A4FA10F069C}" dt="2022-09-26T21:42:28.936" v="134" actId="2711"/>
          <ac:spMkLst>
            <pc:docMk/>
            <pc:sldMk cId="34412781" sldId="598"/>
            <ac:spMk id="2" creationId="{1F02248C-71C3-437E-DD52-BD453112327E}"/>
          </ac:spMkLst>
        </pc:spChg>
        <pc:spChg chg="mod">
          <ac:chgData name="Cannell, Michael B" userId="df291291-9ac9-42c2-a976-062f6e2ad9da" providerId="ADAL" clId="{07A05B4B-1BC8-9949-BF87-1A4FA10F069C}" dt="2022-09-26T21:42:28.936" v="134" actId="2711"/>
          <ac:spMkLst>
            <pc:docMk/>
            <pc:sldMk cId="34412781" sldId="598"/>
            <ac:spMk id="3" creationId="{81869D34-3F78-540D-7369-25CD001C907E}"/>
          </ac:spMkLst>
        </pc:spChg>
      </pc:sldChg>
      <pc:sldChg chg="modSp mod">
        <pc:chgData name="Cannell, Michael B" userId="df291291-9ac9-42c2-a976-062f6e2ad9da" providerId="ADAL" clId="{07A05B4B-1BC8-9949-BF87-1A4FA10F069C}" dt="2022-09-26T20:45:19.120" v="124" actId="2711"/>
        <pc:sldMkLst>
          <pc:docMk/>
          <pc:sldMk cId="3683055604" sldId="599"/>
        </pc:sldMkLst>
        <pc:spChg chg="mod">
          <ac:chgData name="Cannell, Michael B" userId="df291291-9ac9-42c2-a976-062f6e2ad9da" providerId="ADAL" clId="{07A05B4B-1BC8-9949-BF87-1A4FA10F069C}" dt="2022-09-26T20:45:19.120" v="124" actId="2711"/>
          <ac:spMkLst>
            <pc:docMk/>
            <pc:sldMk cId="3683055604" sldId="599"/>
            <ac:spMk id="4" creationId="{A7FA704C-8C52-51C3-E0CE-369FEE56B9CE}"/>
          </ac:spMkLst>
        </pc:spChg>
        <pc:spChg chg="mod">
          <ac:chgData name="Cannell, Michael B" userId="df291291-9ac9-42c2-a976-062f6e2ad9da" providerId="ADAL" clId="{07A05B4B-1BC8-9949-BF87-1A4FA10F069C}" dt="2022-09-26T20:45:19.120" v="124" actId="2711"/>
          <ac:spMkLst>
            <pc:docMk/>
            <pc:sldMk cId="3683055604" sldId="599"/>
            <ac:spMk id="9" creationId="{4CF6DBDB-6B6C-EFA4-E06D-6AFB72EC8BFE}"/>
          </ac:spMkLst>
        </pc:spChg>
        <pc:spChg chg="mod">
          <ac:chgData name="Cannell, Michael B" userId="df291291-9ac9-42c2-a976-062f6e2ad9da" providerId="ADAL" clId="{07A05B4B-1BC8-9949-BF87-1A4FA10F069C}" dt="2022-09-26T20:45:19.120" v="124" actId="2711"/>
          <ac:spMkLst>
            <pc:docMk/>
            <pc:sldMk cId="3683055604" sldId="599"/>
            <ac:spMk id="20" creationId="{2250B366-C2A1-976B-84C8-96F01D6CD497}"/>
          </ac:spMkLst>
        </pc:spChg>
        <pc:spChg chg="mod">
          <ac:chgData name="Cannell, Michael B" userId="df291291-9ac9-42c2-a976-062f6e2ad9da" providerId="ADAL" clId="{07A05B4B-1BC8-9949-BF87-1A4FA10F069C}" dt="2022-09-26T20:45:19.120" v="124" actId="2711"/>
          <ac:spMkLst>
            <pc:docMk/>
            <pc:sldMk cId="3683055604" sldId="599"/>
            <ac:spMk id="23" creationId="{DC097983-1F00-F318-2D27-29D19AC18C46}"/>
          </ac:spMkLst>
        </pc:spChg>
        <pc:spChg chg="mod">
          <ac:chgData name="Cannell, Michael B" userId="df291291-9ac9-42c2-a976-062f6e2ad9da" providerId="ADAL" clId="{07A05B4B-1BC8-9949-BF87-1A4FA10F069C}" dt="2022-09-26T20:45:19.120" v="124" actId="2711"/>
          <ac:spMkLst>
            <pc:docMk/>
            <pc:sldMk cId="3683055604" sldId="599"/>
            <ac:spMk id="24" creationId="{2BF10144-E64E-667A-F7A4-8322224A5588}"/>
          </ac:spMkLst>
        </pc:spChg>
        <pc:spChg chg="mod">
          <ac:chgData name="Cannell, Michael B" userId="df291291-9ac9-42c2-a976-062f6e2ad9da" providerId="ADAL" clId="{07A05B4B-1BC8-9949-BF87-1A4FA10F069C}" dt="2022-09-26T20:45:19.120" v="124" actId="2711"/>
          <ac:spMkLst>
            <pc:docMk/>
            <pc:sldMk cId="3683055604" sldId="599"/>
            <ac:spMk id="25" creationId="{FE8B4373-0520-899C-4893-76333CD65A62}"/>
          </ac:spMkLst>
        </pc:spChg>
        <pc:spChg chg="mod">
          <ac:chgData name="Cannell, Michael B" userId="df291291-9ac9-42c2-a976-062f6e2ad9da" providerId="ADAL" clId="{07A05B4B-1BC8-9949-BF87-1A4FA10F069C}" dt="2022-09-26T20:45:19.120" v="124" actId="2711"/>
          <ac:spMkLst>
            <pc:docMk/>
            <pc:sldMk cId="3683055604" sldId="599"/>
            <ac:spMk id="49" creationId="{785FBBCF-692B-9B77-1DC6-CFDF11D2791C}"/>
          </ac:spMkLst>
        </pc:spChg>
        <pc:spChg chg="mod">
          <ac:chgData name="Cannell, Michael B" userId="df291291-9ac9-42c2-a976-062f6e2ad9da" providerId="ADAL" clId="{07A05B4B-1BC8-9949-BF87-1A4FA10F069C}" dt="2022-09-26T20:45:19.120" v="124" actId="2711"/>
          <ac:spMkLst>
            <pc:docMk/>
            <pc:sldMk cId="3683055604" sldId="599"/>
            <ac:spMk id="50" creationId="{7737FAF2-4699-1E95-CBD6-C427741D1E83}"/>
          </ac:spMkLst>
        </pc:spChg>
        <pc:spChg chg="mod">
          <ac:chgData name="Cannell, Michael B" userId="df291291-9ac9-42c2-a976-062f6e2ad9da" providerId="ADAL" clId="{07A05B4B-1BC8-9949-BF87-1A4FA10F069C}" dt="2022-09-26T20:45:19.120" v="124" actId="2711"/>
          <ac:spMkLst>
            <pc:docMk/>
            <pc:sldMk cId="3683055604" sldId="599"/>
            <ac:spMk id="77" creationId="{C88824E1-01B8-99C0-435A-909FA4D75717}"/>
          </ac:spMkLst>
        </pc:spChg>
        <pc:spChg chg="mod">
          <ac:chgData name="Cannell, Michael B" userId="df291291-9ac9-42c2-a976-062f6e2ad9da" providerId="ADAL" clId="{07A05B4B-1BC8-9949-BF87-1A4FA10F069C}" dt="2022-09-26T20:45:19.120" v="124" actId="2711"/>
          <ac:spMkLst>
            <pc:docMk/>
            <pc:sldMk cId="3683055604" sldId="599"/>
            <ac:spMk id="78" creationId="{86518227-1D1D-389D-23CE-03392D082258}"/>
          </ac:spMkLst>
        </pc:spChg>
        <pc:spChg chg="mod">
          <ac:chgData name="Cannell, Michael B" userId="df291291-9ac9-42c2-a976-062f6e2ad9da" providerId="ADAL" clId="{07A05B4B-1BC8-9949-BF87-1A4FA10F069C}" dt="2022-09-26T20:45:19.120" v="124" actId="2711"/>
          <ac:spMkLst>
            <pc:docMk/>
            <pc:sldMk cId="3683055604" sldId="599"/>
            <ac:spMk id="79" creationId="{9B8AD381-1871-FA82-CAC0-BDE765CB6E9A}"/>
          </ac:spMkLst>
        </pc:spChg>
        <pc:spChg chg="mod">
          <ac:chgData name="Cannell, Michael B" userId="df291291-9ac9-42c2-a976-062f6e2ad9da" providerId="ADAL" clId="{07A05B4B-1BC8-9949-BF87-1A4FA10F069C}" dt="2022-09-26T20:45:19.120" v="124" actId="2711"/>
          <ac:spMkLst>
            <pc:docMk/>
            <pc:sldMk cId="3683055604" sldId="599"/>
            <ac:spMk id="80" creationId="{ABB82139-6211-2E6A-BF96-316BD29398B2}"/>
          </ac:spMkLst>
        </pc:spChg>
        <pc:spChg chg="mod">
          <ac:chgData name="Cannell, Michael B" userId="df291291-9ac9-42c2-a976-062f6e2ad9da" providerId="ADAL" clId="{07A05B4B-1BC8-9949-BF87-1A4FA10F069C}" dt="2022-09-26T20:45:19.120" v="124" actId="2711"/>
          <ac:spMkLst>
            <pc:docMk/>
            <pc:sldMk cId="3683055604" sldId="599"/>
            <ac:spMk id="81" creationId="{336DB44D-26FE-37F0-C7E9-6CD5F8A51D3E}"/>
          </ac:spMkLst>
        </pc:spChg>
        <pc:spChg chg="mod">
          <ac:chgData name="Cannell, Michael B" userId="df291291-9ac9-42c2-a976-062f6e2ad9da" providerId="ADAL" clId="{07A05B4B-1BC8-9949-BF87-1A4FA10F069C}" dt="2022-09-26T20:45:19.120" v="124" actId="2711"/>
          <ac:spMkLst>
            <pc:docMk/>
            <pc:sldMk cId="3683055604" sldId="599"/>
            <ac:spMk id="82" creationId="{5969B85D-A148-C833-0AD3-41BB52CAE14D}"/>
          </ac:spMkLst>
        </pc:spChg>
        <pc:spChg chg="mod">
          <ac:chgData name="Cannell, Michael B" userId="df291291-9ac9-42c2-a976-062f6e2ad9da" providerId="ADAL" clId="{07A05B4B-1BC8-9949-BF87-1A4FA10F069C}" dt="2022-09-26T20:45:19.120" v="124" actId="2711"/>
          <ac:spMkLst>
            <pc:docMk/>
            <pc:sldMk cId="3683055604" sldId="599"/>
            <ac:spMk id="83" creationId="{9F23023B-9EB7-28C2-21C3-0BE791936015}"/>
          </ac:spMkLst>
        </pc:spChg>
        <pc:spChg chg="mod">
          <ac:chgData name="Cannell, Michael B" userId="df291291-9ac9-42c2-a976-062f6e2ad9da" providerId="ADAL" clId="{07A05B4B-1BC8-9949-BF87-1A4FA10F069C}" dt="2022-09-26T20:45:19.120" v="124" actId="2711"/>
          <ac:spMkLst>
            <pc:docMk/>
            <pc:sldMk cId="3683055604" sldId="599"/>
            <ac:spMk id="84" creationId="{B902062B-3BD8-4066-0BF7-BD92E2E2AA8D}"/>
          </ac:spMkLst>
        </pc:spChg>
        <pc:spChg chg="mod">
          <ac:chgData name="Cannell, Michael B" userId="df291291-9ac9-42c2-a976-062f6e2ad9da" providerId="ADAL" clId="{07A05B4B-1BC8-9949-BF87-1A4FA10F069C}" dt="2022-09-26T20:45:19.120" v="124" actId="2711"/>
          <ac:spMkLst>
            <pc:docMk/>
            <pc:sldMk cId="3683055604" sldId="599"/>
            <ac:spMk id="85" creationId="{6FB88C3F-ED0A-0807-30D4-B797AD0D6920}"/>
          </ac:spMkLst>
        </pc:spChg>
        <pc:spChg chg="mod">
          <ac:chgData name="Cannell, Michael B" userId="df291291-9ac9-42c2-a976-062f6e2ad9da" providerId="ADAL" clId="{07A05B4B-1BC8-9949-BF87-1A4FA10F069C}" dt="2022-09-26T20:45:19.120" v="124" actId="2711"/>
          <ac:spMkLst>
            <pc:docMk/>
            <pc:sldMk cId="3683055604" sldId="599"/>
            <ac:spMk id="86" creationId="{605CDC74-5A18-7FCC-884B-AD7D78634F79}"/>
          </ac:spMkLst>
        </pc:spChg>
        <pc:spChg chg="mod">
          <ac:chgData name="Cannell, Michael B" userId="df291291-9ac9-42c2-a976-062f6e2ad9da" providerId="ADAL" clId="{07A05B4B-1BC8-9949-BF87-1A4FA10F069C}" dt="2022-09-26T20:45:19.120" v="124" actId="2711"/>
          <ac:spMkLst>
            <pc:docMk/>
            <pc:sldMk cId="3683055604" sldId="599"/>
            <ac:spMk id="87" creationId="{D881964C-5B46-9275-7E25-6BD0A56D1311}"/>
          </ac:spMkLst>
        </pc:spChg>
        <pc:spChg chg="mod">
          <ac:chgData name="Cannell, Michael B" userId="df291291-9ac9-42c2-a976-062f6e2ad9da" providerId="ADAL" clId="{07A05B4B-1BC8-9949-BF87-1A4FA10F069C}" dt="2022-09-26T20:45:19.120" v="124" actId="2711"/>
          <ac:spMkLst>
            <pc:docMk/>
            <pc:sldMk cId="3683055604" sldId="599"/>
            <ac:spMk id="88" creationId="{652F6737-B50F-AC2D-B5FA-AE814965A7F7}"/>
          </ac:spMkLst>
        </pc:spChg>
        <pc:spChg chg="mod">
          <ac:chgData name="Cannell, Michael B" userId="df291291-9ac9-42c2-a976-062f6e2ad9da" providerId="ADAL" clId="{07A05B4B-1BC8-9949-BF87-1A4FA10F069C}" dt="2022-09-26T20:45:19.120" v="124" actId="2711"/>
          <ac:spMkLst>
            <pc:docMk/>
            <pc:sldMk cId="3683055604" sldId="599"/>
            <ac:spMk id="89" creationId="{FEC8E04E-D9BD-B9CF-C4EC-099C48F21B3D}"/>
          </ac:spMkLst>
        </pc:spChg>
        <pc:spChg chg="mod">
          <ac:chgData name="Cannell, Michael B" userId="df291291-9ac9-42c2-a976-062f6e2ad9da" providerId="ADAL" clId="{07A05B4B-1BC8-9949-BF87-1A4FA10F069C}" dt="2022-09-26T20:45:19.120" v="124" actId="2711"/>
          <ac:spMkLst>
            <pc:docMk/>
            <pc:sldMk cId="3683055604" sldId="599"/>
            <ac:spMk id="90" creationId="{B78D084A-FB2B-00A1-8769-C3BF854DE05C}"/>
          </ac:spMkLst>
        </pc:spChg>
        <pc:spChg chg="mod">
          <ac:chgData name="Cannell, Michael B" userId="df291291-9ac9-42c2-a976-062f6e2ad9da" providerId="ADAL" clId="{07A05B4B-1BC8-9949-BF87-1A4FA10F069C}" dt="2022-09-26T20:45:19.120" v="124" actId="2711"/>
          <ac:spMkLst>
            <pc:docMk/>
            <pc:sldMk cId="3683055604" sldId="599"/>
            <ac:spMk id="91" creationId="{F401AAFD-3D41-7E8C-BA00-1D845319B89F}"/>
          </ac:spMkLst>
        </pc:spChg>
        <pc:spChg chg="mod">
          <ac:chgData name="Cannell, Michael B" userId="df291291-9ac9-42c2-a976-062f6e2ad9da" providerId="ADAL" clId="{07A05B4B-1BC8-9949-BF87-1A4FA10F069C}" dt="2022-09-26T20:45:19.120" v="124" actId="2711"/>
          <ac:spMkLst>
            <pc:docMk/>
            <pc:sldMk cId="3683055604" sldId="599"/>
            <ac:spMk id="92" creationId="{994971C3-1659-4108-9494-DB53F13C0A75}"/>
          </ac:spMkLst>
        </pc:spChg>
        <pc:spChg chg="mod">
          <ac:chgData name="Cannell, Michael B" userId="df291291-9ac9-42c2-a976-062f6e2ad9da" providerId="ADAL" clId="{07A05B4B-1BC8-9949-BF87-1A4FA10F069C}" dt="2022-09-26T20:45:19.120" v="124" actId="2711"/>
          <ac:spMkLst>
            <pc:docMk/>
            <pc:sldMk cId="3683055604" sldId="599"/>
            <ac:spMk id="93" creationId="{0181491D-C2FF-8E5D-99CB-170785E05259}"/>
          </ac:spMkLst>
        </pc:spChg>
        <pc:spChg chg="mod">
          <ac:chgData name="Cannell, Michael B" userId="df291291-9ac9-42c2-a976-062f6e2ad9da" providerId="ADAL" clId="{07A05B4B-1BC8-9949-BF87-1A4FA10F069C}" dt="2022-09-26T20:45:19.120" v="124" actId="2711"/>
          <ac:spMkLst>
            <pc:docMk/>
            <pc:sldMk cId="3683055604" sldId="599"/>
            <ac:spMk id="94" creationId="{A641097F-DFC8-D82B-C4D7-BA928F1C5241}"/>
          </ac:spMkLst>
        </pc:spChg>
        <pc:spChg chg="mod">
          <ac:chgData name="Cannell, Michael B" userId="df291291-9ac9-42c2-a976-062f6e2ad9da" providerId="ADAL" clId="{07A05B4B-1BC8-9949-BF87-1A4FA10F069C}" dt="2022-09-26T20:45:19.120" v="124" actId="2711"/>
          <ac:spMkLst>
            <pc:docMk/>
            <pc:sldMk cId="3683055604" sldId="599"/>
            <ac:spMk id="95" creationId="{E4B6E723-3C96-02DC-A475-76FB46DDDCD3}"/>
          </ac:spMkLst>
        </pc:spChg>
        <pc:spChg chg="mod">
          <ac:chgData name="Cannell, Michael B" userId="df291291-9ac9-42c2-a976-062f6e2ad9da" providerId="ADAL" clId="{07A05B4B-1BC8-9949-BF87-1A4FA10F069C}" dt="2022-09-26T20:45:19.120" v="124" actId="2711"/>
          <ac:spMkLst>
            <pc:docMk/>
            <pc:sldMk cId="3683055604" sldId="599"/>
            <ac:spMk id="96" creationId="{6E9109E3-8804-3F57-600F-D6E1219AB000}"/>
          </ac:spMkLst>
        </pc:spChg>
        <pc:spChg chg="mod">
          <ac:chgData name="Cannell, Michael B" userId="df291291-9ac9-42c2-a976-062f6e2ad9da" providerId="ADAL" clId="{07A05B4B-1BC8-9949-BF87-1A4FA10F069C}" dt="2022-09-26T20:45:19.120" v="124" actId="2711"/>
          <ac:spMkLst>
            <pc:docMk/>
            <pc:sldMk cId="3683055604" sldId="599"/>
            <ac:spMk id="97" creationId="{5BB87ED9-2EEE-85F3-B976-677BB4718C2D}"/>
          </ac:spMkLst>
        </pc:spChg>
        <pc:spChg chg="mod">
          <ac:chgData name="Cannell, Michael B" userId="df291291-9ac9-42c2-a976-062f6e2ad9da" providerId="ADAL" clId="{07A05B4B-1BC8-9949-BF87-1A4FA10F069C}" dt="2022-09-26T20:45:19.120" v="124" actId="2711"/>
          <ac:spMkLst>
            <pc:docMk/>
            <pc:sldMk cId="3683055604" sldId="599"/>
            <ac:spMk id="98" creationId="{F0AA5C5B-DADF-2353-425B-F477ECEAD1B0}"/>
          </ac:spMkLst>
        </pc:spChg>
        <pc:spChg chg="mod">
          <ac:chgData name="Cannell, Michael B" userId="df291291-9ac9-42c2-a976-062f6e2ad9da" providerId="ADAL" clId="{07A05B4B-1BC8-9949-BF87-1A4FA10F069C}" dt="2022-09-26T20:45:19.120" v="124" actId="2711"/>
          <ac:spMkLst>
            <pc:docMk/>
            <pc:sldMk cId="3683055604" sldId="599"/>
            <ac:spMk id="99" creationId="{4D3E1305-A1ED-5D91-DCA5-2FEF887E4A0A}"/>
          </ac:spMkLst>
        </pc:spChg>
        <pc:spChg chg="mod">
          <ac:chgData name="Cannell, Michael B" userId="df291291-9ac9-42c2-a976-062f6e2ad9da" providerId="ADAL" clId="{07A05B4B-1BC8-9949-BF87-1A4FA10F069C}" dt="2022-09-26T20:45:19.120" v="124" actId="2711"/>
          <ac:spMkLst>
            <pc:docMk/>
            <pc:sldMk cId="3683055604" sldId="599"/>
            <ac:spMk id="100" creationId="{4EC617E0-5486-5FB4-D0C9-EAF17A988825}"/>
          </ac:spMkLst>
        </pc:spChg>
        <pc:spChg chg="mod">
          <ac:chgData name="Cannell, Michael B" userId="df291291-9ac9-42c2-a976-062f6e2ad9da" providerId="ADAL" clId="{07A05B4B-1BC8-9949-BF87-1A4FA10F069C}" dt="2022-09-26T20:45:19.120" v="124" actId="2711"/>
          <ac:spMkLst>
            <pc:docMk/>
            <pc:sldMk cId="3683055604" sldId="599"/>
            <ac:spMk id="101" creationId="{6E36C3D6-4504-9663-FC93-7C9ED6E8241F}"/>
          </ac:spMkLst>
        </pc:spChg>
        <pc:spChg chg="mod">
          <ac:chgData name="Cannell, Michael B" userId="df291291-9ac9-42c2-a976-062f6e2ad9da" providerId="ADAL" clId="{07A05B4B-1BC8-9949-BF87-1A4FA10F069C}" dt="2022-09-26T20:45:19.120" v="124" actId="2711"/>
          <ac:spMkLst>
            <pc:docMk/>
            <pc:sldMk cId="3683055604" sldId="599"/>
            <ac:spMk id="102" creationId="{75363496-E381-C95A-75C2-193D8A539E54}"/>
          </ac:spMkLst>
        </pc:spChg>
        <pc:spChg chg="mod">
          <ac:chgData name="Cannell, Michael B" userId="df291291-9ac9-42c2-a976-062f6e2ad9da" providerId="ADAL" clId="{07A05B4B-1BC8-9949-BF87-1A4FA10F069C}" dt="2022-09-26T20:45:19.120" v="124" actId="2711"/>
          <ac:spMkLst>
            <pc:docMk/>
            <pc:sldMk cId="3683055604" sldId="599"/>
            <ac:spMk id="103" creationId="{98043777-C8DC-567F-EE93-84DC93AF9076}"/>
          </ac:spMkLst>
        </pc:spChg>
        <pc:spChg chg="mod">
          <ac:chgData name="Cannell, Michael B" userId="df291291-9ac9-42c2-a976-062f6e2ad9da" providerId="ADAL" clId="{07A05B4B-1BC8-9949-BF87-1A4FA10F069C}" dt="2022-09-26T20:45:19.120" v="124" actId="2711"/>
          <ac:spMkLst>
            <pc:docMk/>
            <pc:sldMk cId="3683055604" sldId="599"/>
            <ac:spMk id="104" creationId="{557DD7D0-10B4-4B7A-8F0E-B752A3AA3780}"/>
          </ac:spMkLst>
        </pc:spChg>
        <pc:spChg chg="mod">
          <ac:chgData name="Cannell, Michael B" userId="df291291-9ac9-42c2-a976-062f6e2ad9da" providerId="ADAL" clId="{07A05B4B-1BC8-9949-BF87-1A4FA10F069C}" dt="2022-09-26T20:45:19.120" v="124" actId="2711"/>
          <ac:spMkLst>
            <pc:docMk/>
            <pc:sldMk cId="3683055604" sldId="599"/>
            <ac:spMk id="105" creationId="{8F8060FA-505A-EE7F-9C52-5A9633A3A52F}"/>
          </ac:spMkLst>
        </pc:spChg>
        <pc:spChg chg="mod">
          <ac:chgData name="Cannell, Michael B" userId="df291291-9ac9-42c2-a976-062f6e2ad9da" providerId="ADAL" clId="{07A05B4B-1BC8-9949-BF87-1A4FA10F069C}" dt="2022-09-26T20:45:19.120" v="124" actId="2711"/>
          <ac:spMkLst>
            <pc:docMk/>
            <pc:sldMk cId="3683055604" sldId="599"/>
            <ac:spMk id="106" creationId="{6E054C09-ECB7-A4B6-7307-A40C83C2B352}"/>
          </ac:spMkLst>
        </pc:spChg>
        <pc:spChg chg="mod">
          <ac:chgData name="Cannell, Michael B" userId="df291291-9ac9-42c2-a976-062f6e2ad9da" providerId="ADAL" clId="{07A05B4B-1BC8-9949-BF87-1A4FA10F069C}" dt="2022-09-26T20:45:19.120" v="124" actId="2711"/>
          <ac:spMkLst>
            <pc:docMk/>
            <pc:sldMk cId="3683055604" sldId="599"/>
            <ac:spMk id="107" creationId="{18B3B655-D710-7AD7-BAE4-D72BC12FACE8}"/>
          </ac:spMkLst>
        </pc:spChg>
        <pc:spChg chg="mod">
          <ac:chgData name="Cannell, Michael B" userId="df291291-9ac9-42c2-a976-062f6e2ad9da" providerId="ADAL" clId="{07A05B4B-1BC8-9949-BF87-1A4FA10F069C}" dt="2022-09-26T20:45:19.120" v="124" actId="2711"/>
          <ac:spMkLst>
            <pc:docMk/>
            <pc:sldMk cId="3683055604" sldId="599"/>
            <ac:spMk id="108" creationId="{F5B49A37-7A73-57A8-F0EC-CCFC3AD67140}"/>
          </ac:spMkLst>
        </pc:spChg>
        <pc:spChg chg="mod">
          <ac:chgData name="Cannell, Michael B" userId="df291291-9ac9-42c2-a976-062f6e2ad9da" providerId="ADAL" clId="{07A05B4B-1BC8-9949-BF87-1A4FA10F069C}" dt="2022-09-26T20:45:19.120" v="124" actId="2711"/>
          <ac:spMkLst>
            <pc:docMk/>
            <pc:sldMk cId="3683055604" sldId="599"/>
            <ac:spMk id="109" creationId="{7BAD8DBB-D8FC-04C8-BE9E-6730A0E50328}"/>
          </ac:spMkLst>
        </pc:spChg>
        <pc:spChg chg="mod">
          <ac:chgData name="Cannell, Michael B" userId="df291291-9ac9-42c2-a976-062f6e2ad9da" providerId="ADAL" clId="{07A05B4B-1BC8-9949-BF87-1A4FA10F069C}" dt="2022-09-26T20:45:19.120" v="124" actId="2711"/>
          <ac:spMkLst>
            <pc:docMk/>
            <pc:sldMk cId="3683055604" sldId="599"/>
            <ac:spMk id="110" creationId="{B49E4969-439D-52CF-353F-1BF6895D7317}"/>
          </ac:spMkLst>
        </pc:spChg>
        <pc:spChg chg="mod">
          <ac:chgData name="Cannell, Michael B" userId="df291291-9ac9-42c2-a976-062f6e2ad9da" providerId="ADAL" clId="{07A05B4B-1BC8-9949-BF87-1A4FA10F069C}" dt="2022-09-26T20:45:19.120" v="124" actId="2711"/>
          <ac:spMkLst>
            <pc:docMk/>
            <pc:sldMk cId="3683055604" sldId="599"/>
            <ac:spMk id="111" creationId="{911687AD-0672-5245-67A6-B12CB30CAC6B}"/>
          </ac:spMkLst>
        </pc:spChg>
        <pc:spChg chg="mod">
          <ac:chgData name="Cannell, Michael B" userId="df291291-9ac9-42c2-a976-062f6e2ad9da" providerId="ADAL" clId="{07A05B4B-1BC8-9949-BF87-1A4FA10F069C}" dt="2022-09-26T20:45:19.120" v="124" actId="2711"/>
          <ac:spMkLst>
            <pc:docMk/>
            <pc:sldMk cId="3683055604" sldId="599"/>
            <ac:spMk id="112" creationId="{46ED277F-9B92-4F65-F8F5-C6C5556F288B}"/>
          </ac:spMkLst>
        </pc:spChg>
        <pc:spChg chg="mod">
          <ac:chgData name="Cannell, Michael B" userId="df291291-9ac9-42c2-a976-062f6e2ad9da" providerId="ADAL" clId="{07A05B4B-1BC8-9949-BF87-1A4FA10F069C}" dt="2022-09-26T20:45:19.120" v="124" actId="2711"/>
          <ac:spMkLst>
            <pc:docMk/>
            <pc:sldMk cId="3683055604" sldId="599"/>
            <ac:spMk id="113" creationId="{4025E60C-6735-51C8-3FBF-545692ADCCF6}"/>
          </ac:spMkLst>
        </pc:spChg>
        <pc:spChg chg="mod">
          <ac:chgData name="Cannell, Michael B" userId="df291291-9ac9-42c2-a976-062f6e2ad9da" providerId="ADAL" clId="{07A05B4B-1BC8-9949-BF87-1A4FA10F069C}" dt="2022-09-26T20:45:19.120" v="124" actId="2711"/>
          <ac:spMkLst>
            <pc:docMk/>
            <pc:sldMk cId="3683055604" sldId="599"/>
            <ac:spMk id="114" creationId="{CD08758D-6DD9-A9FF-EFEF-8F1AD79EA216}"/>
          </ac:spMkLst>
        </pc:spChg>
        <pc:spChg chg="mod">
          <ac:chgData name="Cannell, Michael B" userId="df291291-9ac9-42c2-a976-062f6e2ad9da" providerId="ADAL" clId="{07A05B4B-1BC8-9949-BF87-1A4FA10F069C}" dt="2022-09-26T20:45:19.120" v="124" actId="2711"/>
          <ac:spMkLst>
            <pc:docMk/>
            <pc:sldMk cId="3683055604" sldId="599"/>
            <ac:spMk id="115" creationId="{157B3F20-8405-7FB9-8DF4-B39D99009726}"/>
          </ac:spMkLst>
        </pc:spChg>
        <pc:spChg chg="mod">
          <ac:chgData name="Cannell, Michael B" userId="df291291-9ac9-42c2-a976-062f6e2ad9da" providerId="ADAL" clId="{07A05B4B-1BC8-9949-BF87-1A4FA10F069C}" dt="2022-09-26T20:45:19.120" v="124" actId="2711"/>
          <ac:spMkLst>
            <pc:docMk/>
            <pc:sldMk cId="3683055604" sldId="599"/>
            <ac:spMk id="116" creationId="{0495B2E7-9C3D-1E88-BD2F-4813439F9124}"/>
          </ac:spMkLst>
        </pc:spChg>
        <pc:spChg chg="mod">
          <ac:chgData name="Cannell, Michael B" userId="df291291-9ac9-42c2-a976-062f6e2ad9da" providerId="ADAL" clId="{07A05B4B-1BC8-9949-BF87-1A4FA10F069C}" dt="2022-09-26T20:45:19.120" v="124" actId="2711"/>
          <ac:spMkLst>
            <pc:docMk/>
            <pc:sldMk cId="3683055604" sldId="599"/>
            <ac:spMk id="117" creationId="{28DCFC27-1F2A-9ADF-3451-66ACCB3ED21A}"/>
          </ac:spMkLst>
        </pc:spChg>
        <pc:spChg chg="mod">
          <ac:chgData name="Cannell, Michael B" userId="df291291-9ac9-42c2-a976-062f6e2ad9da" providerId="ADAL" clId="{07A05B4B-1BC8-9949-BF87-1A4FA10F069C}" dt="2022-09-26T20:45:19.120" v="124" actId="2711"/>
          <ac:spMkLst>
            <pc:docMk/>
            <pc:sldMk cId="3683055604" sldId="599"/>
            <ac:spMk id="118" creationId="{D9E1AE72-8749-167B-D02F-B9F4227D61EC}"/>
          </ac:spMkLst>
        </pc:spChg>
        <pc:spChg chg="mod">
          <ac:chgData name="Cannell, Michael B" userId="df291291-9ac9-42c2-a976-062f6e2ad9da" providerId="ADAL" clId="{07A05B4B-1BC8-9949-BF87-1A4FA10F069C}" dt="2022-09-26T20:45:19.120" v="124" actId="2711"/>
          <ac:spMkLst>
            <pc:docMk/>
            <pc:sldMk cId="3683055604" sldId="599"/>
            <ac:spMk id="119" creationId="{4BD37558-8CDD-9820-A3C5-B58B4DB9EFF2}"/>
          </ac:spMkLst>
        </pc:spChg>
        <pc:spChg chg="mod">
          <ac:chgData name="Cannell, Michael B" userId="df291291-9ac9-42c2-a976-062f6e2ad9da" providerId="ADAL" clId="{07A05B4B-1BC8-9949-BF87-1A4FA10F069C}" dt="2022-09-26T20:45:19.120" v="124" actId="2711"/>
          <ac:spMkLst>
            <pc:docMk/>
            <pc:sldMk cId="3683055604" sldId="599"/>
            <ac:spMk id="120" creationId="{A8A1E37A-8DCB-25F9-35FD-64B4FFC65596}"/>
          </ac:spMkLst>
        </pc:spChg>
        <pc:spChg chg="mod">
          <ac:chgData name="Cannell, Michael B" userId="df291291-9ac9-42c2-a976-062f6e2ad9da" providerId="ADAL" clId="{07A05B4B-1BC8-9949-BF87-1A4FA10F069C}" dt="2022-09-26T20:45:19.120" v="124" actId="2711"/>
          <ac:spMkLst>
            <pc:docMk/>
            <pc:sldMk cId="3683055604" sldId="599"/>
            <ac:spMk id="121" creationId="{9F7C23ED-F8F9-2E4B-B3E6-B0F32AE00AD8}"/>
          </ac:spMkLst>
        </pc:spChg>
        <pc:spChg chg="mod">
          <ac:chgData name="Cannell, Michael B" userId="df291291-9ac9-42c2-a976-062f6e2ad9da" providerId="ADAL" clId="{07A05B4B-1BC8-9949-BF87-1A4FA10F069C}" dt="2022-09-26T20:45:19.120" v="124" actId="2711"/>
          <ac:spMkLst>
            <pc:docMk/>
            <pc:sldMk cId="3683055604" sldId="599"/>
            <ac:spMk id="122" creationId="{095816B7-D00B-5BFB-8980-36D5E7F07DF2}"/>
          </ac:spMkLst>
        </pc:spChg>
        <pc:spChg chg="mod">
          <ac:chgData name="Cannell, Michael B" userId="df291291-9ac9-42c2-a976-062f6e2ad9da" providerId="ADAL" clId="{07A05B4B-1BC8-9949-BF87-1A4FA10F069C}" dt="2022-09-26T20:45:19.120" v="124" actId="2711"/>
          <ac:spMkLst>
            <pc:docMk/>
            <pc:sldMk cId="3683055604" sldId="599"/>
            <ac:spMk id="123" creationId="{433BA59C-10C2-A00E-2596-3FCC5D742839}"/>
          </ac:spMkLst>
        </pc:spChg>
        <pc:spChg chg="mod">
          <ac:chgData name="Cannell, Michael B" userId="df291291-9ac9-42c2-a976-062f6e2ad9da" providerId="ADAL" clId="{07A05B4B-1BC8-9949-BF87-1A4FA10F069C}" dt="2022-09-26T20:45:19.120" v="124" actId="2711"/>
          <ac:spMkLst>
            <pc:docMk/>
            <pc:sldMk cId="3683055604" sldId="599"/>
            <ac:spMk id="124" creationId="{0018CBAE-30CE-6491-5ACD-4CAE83C76C87}"/>
          </ac:spMkLst>
        </pc:spChg>
        <pc:spChg chg="mod">
          <ac:chgData name="Cannell, Michael B" userId="df291291-9ac9-42c2-a976-062f6e2ad9da" providerId="ADAL" clId="{07A05B4B-1BC8-9949-BF87-1A4FA10F069C}" dt="2022-09-26T20:45:19.120" v="124" actId="2711"/>
          <ac:spMkLst>
            <pc:docMk/>
            <pc:sldMk cId="3683055604" sldId="599"/>
            <ac:spMk id="125" creationId="{47952C2C-01D6-2DAC-2FE8-88AA0EA0E754}"/>
          </ac:spMkLst>
        </pc:spChg>
        <pc:spChg chg="mod">
          <ac:chgData name="Cannell, Michael B" userId="df291291-9ac9-42c2-a976-062f6e2ad9da" providerId="ADAL" clId="{07A05B4B-1BC8-9949-BF87-1A4FA10F069C}" dt="2022-09-26T20:45:19.120" v="124" actId="2711"/>
          <ac:spMkLst>
            <pc:docMk/>
            <pc:sldMk cId="3683055604" sldId="599"/>
            <ac:spMk id="126" creationId="{168BA733-CF57-A7A2-AEB2-7460C87B7E69}"/>
          </ac:spMkLst>
        </pc:spChg>
        <pc:spChg chg="mod">
          <ac:chgData name="Cannell, Michael B" userId="df291291-9ac9-42c2-a976-062f6e2ad9da" providerId="ADAL" clId="{07A05B4B-1BC8-9949-BF87-1A4FA10F069C}" dt="2022-09-26T20:45:19.120" v="124" actId="2711"/>
          <ac:spMkLst>
            <pc:docMk/>
            <pc:sldMk cId="3683055604" sldId="599"/>
            <ac:spMk id="127" creationId="{D5EE4CBF-73CF-D4B7-0B94-116DE4DF64F2}"/>
          </ac:spMkLst>
        </pc:spChg>
        <pc:spChg chg="mod">
          <ac:chgData name="Cannell, Michael B" userId="df291291-9ac9-42c2-a976-062f6e2ad9da" providerId="ADAL" clId="{07A05B4B-1BC8-9949-BF87-1A4FA10F069C}" dt="2022-09-26T20:45:19.120" v="124" actId="2711"/>
          <ac:spMkLst>
            <pc:docMk/>
            <pc:sldMk cId="3683055604" sldId="599"/>
            <ac:spMk id="132" creationId="{535B1DDF-93F1-BC27-643A-9827B6E7AEAF}"/>
          </ac:spMkLst>
        </pc:spChg>
      </pc:sldChg>
      <pc:sldMasterChg chg="modSp">
        <pc:chgData name="Cannell, Michael B" userId="df291291-9ac9-42c2-a976-062f6e2ad9da" providerId="ADAL" clId="{07A05B4B-1BC8-9949-BF87-1A4FA10F069C}" dt="2022-09-26T20:33:19.505" v="0" actId="2711"/>
        <pc:sldMasterMkLst>
          <pc:docMk/>
          <pc:sldMasterMk cId="1302563014" sldId="2147483648"/>
        </pc:sldMasterMkLst>
        <pc:spChg chg="mod">
          <ac:chgData name="Cannell, Michael B" userId="df291291-9ac9-42c2-a976-062f6e2ad9da" providerId="ADAL" clId="{07A05B4B-1BC8-9949-BF87-1A4FA10F069C}" dt="2022-09-26T20:33:19.505" v="0" actId="2711"/>
          <ac:spMkLst>
            <pc:docMk/>
            <pc:sldMasterMk cId="1302563014" sldId="2147483648"/>
            <ac:spMk id="2" creationId="{39DEC015-24A5-1043-9FA6-4618609347E8}"/>
          </ac:spMkLst>
        </pc:spChg>
        <pc:spChg chg="mod">
          <ac:chgData name="Cannell, Michael B" userId="df291291-9ac9-42c2-a976-062f6e2ad9da" providerId="ADAL" clId="{07A05B4B-1BC8-9949-BF87-1A4FA10F069C}" dt="2022-09-26T20:33:19.505" v="0" actId="2711"/>
          <ac:spMkLst>
            <pc:docMk/>
            <pc:sldMasterMk cId="1302563014" sldId="2147483648"/>
            <ac:spMk id="3" creationId="{13C801B4-21DB-424D-ACF6-A41814836A10}"/>
          </ac:spMkLst>
        </pc:spChg>
        <pc:spChg chg="mod">
          <ac:chgData name="Cannell, Michael B" userId="df291291-9ac9-42c2-a976-062f6e2ad9da" providerId="ADAL" clId="{07A05B4B-1BC8-9949-BF87-1A4FA10F069C}" dt="2022-09-26T20:33:19.505" v="0" actId="2711"/>
          <ac:spMkLst>
            <pc:docMk/>
            <pc:sldMasterMk cId="1302563014" sldId="2147483648"/>
            <ac:spMk id="4" creationId="{08E2402C-19E6-CC48-BA19-789D33B529CF}"/>
          </ac:spMkLst>
        </pc:spChg>
        <pc:spChg chg="mod">
          <ac:chgData name="Cannell, Michael B" userId="df291291-9ac9-42c2-a976-062f6e2ad9da" providerId="ADAL" clId="{07A05B4B-1BC8-9949-BF87-1A4FA10F069C}" dt="2022-09-26T20:33:19.505" v="0" actId="2711"/>
          <ac:spMkLst>
            <pc:docMk/>
            <pc:sldMasterMk cId="1302563014" sldId="2147483648"/>
            <ac:spMk id="5" creationId="{0C6824BA-ADE7-6A4B-B5AC-274A65089245}"/>
          </ac:spMkLst>
        </pc:spChg>
        <pc:spChg chg="mod">
          <ac:chgData name="Cannell, Michael B" userId="df291291-9ac9-42c2-a976-062f6e2ad9da" providerId="ADAL" clId="{07A05B4B-1BC8-9949-BF87-1A4FA10F069C}" dt="2022-09-26T20:33:19.505" v="0" actId="2711"/>
          <ac:spMkLst>
            <pc:docMk/>
            <pc:sldMasterMk cId="1302563014" sldId="2147483648"/>
            <ac:spMk id="6" creationId="{6DA4A6E1-8E2C-7748-B415-7D69EE5A3305}"/>
          </ac:spMkLst>
        </pc:spChg>
      </pc:sldMaster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discussed the basics of using R and RStudio, but there hasn’t been anything particularly “epi” about it. This week, we will turn our attention more towards reviewing some of the basic tools and concepts of epidemiology, and how to apply them to solve public health issues. As part of that process, we we will continue to learn how to use R and RStudio as tools that can help us in that pursuit.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21</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often through the lens of additional knowledge you have gained. For example, let’s take a look at a commonly used definition of epidemiology that is taken from the Dictionary of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48</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51</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54</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57</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62</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65</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66</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68</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70</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77</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80</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82</a:t>
            </a:fld>
            <a:endParaRPr lang="en-US"/>
          </a:p>
        </p:txBody>
      </p:sp>
    </p:spTree>
    <p:extLst>
      <p:ext uri="{BB962C8B-B14F-4D97-AF65-F5344CB8AC3E}">
        <p14:creationId xmlns:p14="http://schemas.microsoft.com/office/powerpoint/2010/main" val="357549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9/27/22</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9/27/22</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9/27/22</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9/27/22</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1.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8.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8.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1.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latin typeface="Avenir Book" panose="02000503020000020003" pitchFamily="2" charset="0"/>
              </a:rPr>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latin typeface="Avenir Book" panose="02000503020000020003" pitchFamily="2" charset="0"/>
              </a:rPr>
              <a:t>This is the development version of the presentation. Do </a:t>
            </a:r>
            <a:r>
              <a:rPr lang="en-US" u="sng" dirty="0">
                <a:latin typeface="Avenir Book" panose="02000503020000020003" pitchFamily="2" charset="0"/>
              </a:rPr>
              <a:t>not</a:t>
            </a:r>
            <a:r>
              <a:rPr lang="en-US" dirty="0">
                <a:latin typeface="Avenir Book" panose="02000503020000020003" pitchFamily="2" charset="0"/>
              </a:rPr>
              <a:t> post on Canvas. </a:t>
            </a:r>
          </a:p>
          <a:p>
            <a:r>
              <a:rPr lang="en-US" dirty="0">
                <a:latin typeface="Avenir Book" panose="02000503020000020003" pitchFamily="2" charset="0"/>
              </a:rPr>
              <a:t>Instead, export to pdf and post a link to the pdf on Canvas.</a:t>
            </a:r>
          </a:p>
          <a:p>
            <a:r>
              <a:rPr lang="en-US" dirty="0">
                <a:latin typeface="Avenir Book" panose="02000503020000020003" pitchFamily="2" charset="0"/>
              </a:rPr>
              <a:t>Hidden slides, comments, and slide notes will </a:t>
            </a:r>
            <a:r>
              <a:rPr lang="en-US" u="sng" dirty="0">
                <a:latin typeface="Avenir Book" panose="02000503020000020003" pitchFamily="2" charset="0"/>
              </a:rPr>
              <a:t>not</a:t>
            </a:r>
            <a:r>
              <a:rPr lang="en-US" dirty="0">
                <a:latin typeface="Avenir Book" panose="02000503020000020003" pitchFamily="2" charset="0"/>
              </a:rPr>
              <a:t> be included in the pdf. </a:t>
            </a:r>
          </a:p>
          <a:p>
            <a:r>
              <a:rPr lang="en-US" dirty="0">
                <a:latin typeface="Avenir Book" panose="02000503020000020003" pitchFamily="2" charset="0"/>
              </a:rPr>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2200595685"/>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count</a:t>
            </a:r>
            <a:r>
              <a:rPr lang="en-US">
                <a:latin typeface="Avenir Book" panose="02000503020000020003" pitchFamily="2" charset="0"/>
              </a:rPr>
              <a:t>, proportion) </a:t>
            </a:r>
            <a:r>
              <a:rPr lang="en-US" dirty="0">
                <a:latin typeface="Avenir Book" panose="02000503020000020003" pitchFamily="2" charset="0"/>
              </a:rPr>
              <a:t>of single variables.</a:t>
            </a:r>
          </a:p>
          <a:p>
            <a:r>
              <a:rPr lang="en-US" dirty="0">
                <a:latin typeface="Avenir Book" panose="02000503020000020003" pitchFamily="2" charset="0"/>
              </a:rPr>
              <a:t>Resource management and planning.</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Avenir Book" panose="02000503020000020003" pitchFamily="2" charset="0"/>
              </a:rPr>
              <a:t>Measures of occurrence.</a:t>
            </a:r>
          </a:p>
          <a:p>
            <a:pPr lvl="1"/>
            <a:r>
              <a:rPr lang="en-US" dirty="0">
                <a:latin typeface="Avenir Book" panose="02000503020000020003" pitchFamily="2" charset="0"/>
              </a:rPr>
              <a:t>Counts</a:t>
            </a:r>
          </a:p>
          <a:p>
            <a:pPr lvl="1"/>
            <a:r>
              <a:rPr lang="en-US" dirty="0">
                <a:latin typeface="Avenir Book" panose="02000503020000020003" pitchFamily="2" charset="0"/>
              </a:rPr>
              <a:t>Incidence</a:t>
            </a:r>
          </a:p>
          <a:p>
            <a:pPr lvl="1"/>
            <a:r>
              <a:rPr lang="en-US" dirty="0">
                <a:latin typeface="Avenir Book" panose="02000503020000020003" pitchFamily="2" charset="0"/>
              </a:rPr>
              <a:t>Prevalence</a:t>
            </a:r>
          </a:p>
          <a:p>
            <a:pPr lvl="1"/>
            <a:r>
              <a:rPr lang="en-US" dirty="0">
                <a:latin typeface="Avenir Book" panose="02000503020000020003" pitchFamily="2" charset="0"/>
              </a:rPr>
              <a:t>Odds</a:t>
            </a:r>
          </a:p>
          <a:p>
            <a:r>
              <a:rPr lang="en-US" dirty="0">
                <a:latin typeface="Avenir Book" panose="02000503020000020003" pitchFamily="2" charset="0"/>
              </a:rPr>
              <a:t>Can be useful on their own.</a:t>
            </a:r>
          </a:p>
          <a:p>
            <a:r>
              <a:rPr lang="en-US" dirty="0">
                <a:latin typeface="Avenir Book" panose="02000503020000020003" pitchFamily="2"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a:t>
            </a:r>
            <a:r>
              <a:rPr lang="en-US" sz="5400" dirty="0">
                <a:solidFill>
                  <a:srgbClr val="AE6041"/>
                </a:solidFill>
                <a:latin typeface="Avenir Book" panose="02000503020000020003" pitchFamily="2" charset="0"/>
              </a:rPr>
              <a:t>populations</a:t>
            </a:r>
            <a:r>
              <a:rPr lang="en-US" sz="5400" dirty="0">
                <a:latin typeface="Avenir Book" panose="02000503020000020003" pitchFamily="2" charset="0"/>
              </a:rPr>
              <a:t>,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a:t>
            </a:r>
            <a:r>
              <a:rPr lang="en-US" sz="3600" dirty="0">
                <a:solidFill>
                  <a:srgbClr val="AE6041"/>
                </a:solidFill>
                <a:latin typeface="Avenir Book" panose="02000503020000020003" pitchFamily="2" charset="0"/>
              </a:rPr>
              <a:t>during a defined time period</a:t>
            </a:r>
            <a:r>
              <a:rPr lang="en-US" sz="3600" dirty="0">
                <a:latin typeface="Avenir Book" panose="02000503020000020003" pitchFamily="2" charset="0"/>
              </a:rPr>
              <a:t>]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Occurrence</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Avenir Book" panose="02000503020000020003" pitchFamily="2" charset="0"/>
              </a:rPr>
              <a:t>Closed</a:t>
            </a:r>
            <a:r>
              <a:rPr lang="en-US" sz="3200" dirty="0">
                <a:latin typeface="Avenir Book" panose="02000503020000020003" pitchFamily="2" charset="0"/>
              </a:rPr>
              <a:t> population </a:t>
            </a:r>
          </a:p>
          <a:p>
            <a:pPr lvl="1"/>
            <a:r>
              <a:rPr lang="en-US" sz="2800" dirty="0">
                <a:latin typeface="Avenir Book" panose="02000503020000020003" pitchFamily="2" charset="0"/>
              </a:rPr>
              <a:t>After the population is defined…</a:t>
            </a:r>
          </a:p>
          <a:p>
            <a:pPr lvl="1"/>
            <a:r>
              <a:rPr lang="en-US" sz="2800" dirty="0">
                <a:latin typeface="Avenir Book" panose="02000503020000020003" pitchFamily="2" charset="0"/>
              </a:rPr>
              <a:t>Doesn’t add any new members over time.</a:t>
            </a:r>
          </a:p>
          <a:p>
            <a:pPr lvl="1"/>
            <a:r>
              <a:rPr lang="en-US" sz="2800" dirty="0">
                <a:latin typeface="Avenir Book" panose="02000503020000020003" pitchFamily="2" charset="0"/>
              </a:rPr>
              <a:t>Loses members only to death.</a:t>
            </a:r>
          </a:p>
          <a:p>
            <a:pPr lvl="1"/>
            <a:endParaRPr lang="en-US" sz="2800" dirty="0">
              <a:latin typeface="Avenir Book" panose="02000503020000020003" pitchFamily="2" charset="0"/>
            </a:endParaRPr>
          </a:p>
          <a:p>
            <a:r>
              <a:rPr lang="en-US" sz="3200" dirty="0">
                <a:solidFill>
                  <a:srgbClr val="AE6041"/>
                </a:solidFill>
                <a:latin typeface="Avenir Book" panose="02000503020000020003" pitchFamily="2" charset="0"/>
              </a:rPr>
              <a:t>Open</a:t>
            </a:r>
            <a:r>
              <a:rPr lang="en-US" sz="3200" dirty="0">
                <a:latin typeface="Avenir Book" panose="02000503020000020003" pitchFamily="2" charset="0"/>
              </a:rPr>
              <a:t> population </a:t>
            </a:r>
          </a:p>
          <a:p>
            <a:pPr lvl="1"/>
            <a:r>
              <a:rPr lang="en-US" sz="2800" dirty="0">
                <a:latin typeface="Avenir Book" panose="02000503020000020003" pitchFamily="2" charset="0"/>
              </a:rPr>
              <a:t>May gain members over time through birth or as new people meet the definition.</a:t>
            </a:r>
          </a:p>
          <a:p>
            <a:pPr lvl="1"/>
            <a:r>
              <a:rPr lang="en-US" sz="2800" dirty="0">
                <a:latin typeface="Avenir Book" panose="02000503020000020003" pitchFamily="2" charset="0"/>
              </a:rPr>
              <a:t>Loses members over time as people stop meeting the criteria or die. </a:t>
            </a:r>
            <a:endParaRPr lang="en-US" sz="1800"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26106" cy="369332"/>
          </a:xfrm>
          <a:prstGeom prst="rect">
            <a:avLst/>
          </a:prstGeom>
          <a:noFill/>
        </p:spPr>
        <p:txBody>
          <a:bodyPr wrap="none" rtlCol="0">
            <a:spAutoFit/>
          </a:bodyPr>
          <a:lstStyle/>
          <a:p>
            <a:r>
              <a:rPr lang="en-US" dirty="0">
                <a:latin typeface="Avenir Book" panose="02000503020000020003" pitchFamily="2" charset="0"/>
              </a:rPr>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26106" cy="369332"/>
          </a:xfrm>
          <a:prstGeom prst="rect">
            <a:avLst/>
          </a:prstGeom>
          <a:noFill/>
        </p:spPr>
        <p:txBody>
          <a:bodyPr wrap="none" rtlCol="0">
            <a:spAutoFit/>
          </a:bodyPr>
          <a:lstStyle/>
          <a:p>
            <a:r>
              <a:rPr lang="en-US" dirty="0">
                <a:latin typeface="Avenir Book" panose="02000503020000020003" pitchFamily="2" charset="0"/>
              </a:rPr>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54346" cy="369332"/>
          </a:xfrm>
          <a:prstGeom prst="rect">
            <a:avLst/>
          </a:prstGeom>
          <a:noFill/>
        </p:spPr>
        <p:txBody>
          <a:bodyPr wrap="none" rtlCol="0">
            <a:spAutoFit/>
          </a:bodyPr>
          <a:lstStyle/>
          <a:p>
            <a:r>
              <a:rPr lang="en-US" dirty="0">
                <a:latin typeface="Avenir Book" panose="02000503020000020003" pitchFamily="2" charset="0"/>
              </a:rPr>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54346" cy="369332"/>
          </a:xfrm>
          <a:prstGeom prst="rect">
            <a:avLst/>
          </a:prstGeom>
          <a:noFill/>
        </p:spPr>
        <p:txBody>
          <a:bodyPr wrap="none" rtlCol="0">
            <a:spAutoFit/>
          </a:bodyPr>
          <a:lstStyle/>
          <a:p>
            <a:r>
              <a:rPr lang="en-US" dirty="0">
                <a:latin typeface="Avenir Book" panose="02000503020000020003" pitchFamily="2" charset="0"/>
              </a:rPr>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54346" cy="369332"/>
          </a:xfrm>
          <a:prstGeom prst="rect">
            <a:avLst/>
          </a:prstGeom>
          <a:noFill/>
        </p:spPr>
        <p:txBody>
          <a:bodyPr wrap="none" rtlCol="0">
            <a:spAutoFit/>
          </a:bodyPr>
          <a:lstStyle/>
          <a:p>
            <a:r>
              <a:rPr lang="en-US" dirty="0">
                <a:latin typeface="Avenir Book" panose="02000503020000020003" pitchFamily="2" charset="0"/>
              </a:rPr>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latin typeface="Avenir Book" panose="02000503020000020003" pitchFamily="2" charset="0"/>
              </a:rPr>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latin typeface="Avenir Book" panose="02000503020000020003" pitchFamily="2" charset="0"/>
              </a:rPr>
              <a:t>Currently enrolled in Epi 3: Open population</a:t>
            </a:r>
          </a:p>
          <a:p>
            <a:r>
              <a:rPr lang="en-US" dirty="0">
                <a:latin typeface="Avenir Book" panose="02000503020000020003" pitchFamily="2" charset="0"/>
              </a:rPr>
              <a:t>Ever enrolled in Epi 3 as of today: Closed population</a:t>
            </a:r>
          </a:p>
          <a:p>
            <a:r>
              <a:rPr lang="en-US" dirty="0">
                <a:latin typeface="Avenir Book" panose="02000503020000020003" pitchFamily="2" charset="0"/>
              </a:rPr>
              <a:t>Resident of Texas: Open population</a:t>
            </a:r>
          </a:p>
          <a:p>
            <a:r>
              <a:rPr lang="en-US" dirty="0">
                <a:latin typeface="Avenir Book" panose="02000503020000020003" pitchFamily="2" charset="0"/>
              </a:rPr>
              <a:t>People aged 65+ as of today: Closed population</a:t>
            </a:r>
          </a:p>
          <a:p>
            <a:r>
              <a:rPr lang="en-US" dirty="0">
                <a:latin typeface="Avenir Book" panose="02000503020000020003" pitchFamily="2" charset="0"/>
              </a:rPr>
              <a:t>People aged 20 to 30 as of today: Open </a:t>
            </a:r>
            <a:r>
              <a:rPr lang="en-US" dirty="0" err="1">
                <a:latin typeface="Avenir Book" panose="02000503020000020003" pitchFamily="2" charset="0"/>
              </a:rPr>
              <a:t>populationa</a:t>
            </a:r>
            <a:endParaRPr lang="en-US" dirty="0">
              <a:latin typeface="Avenir Book" panose="02000503020000020003" pitchFamily="2" charset="0"/>
            </a:endParaRP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latin typeface="Avenir Book" panose="02000503020000020003" pitchFamily="2" charset="0"/>
              </a:rPr>
              <a:t>Source population</a:t>
            </a:r>
            <a:r>
              <a:rPr lang="en-US" dirty="0">
                <a:latin typeface="Avenir Book" panose="02000503020000020003" pitchFamily="2" charset="0"/>
              </a:rPr>
              <a:t>: The source population is the population from which persons will be sampled and included in a measurement of disease frequency. </a:t>
            </a:r>
          </a:p>
          <a:p>
            <a:pPr lvl="1"/>
            <a:r>
              <a:rPr lang="en-US" dirty="0">
                <a:latin typeface="Avenir Book" panose="02000503020000020003" pitchFamily="2" charset="0"/>
              </a:rPr>
              <a:t>For example, the source population of the original Framingham Heart Study included men and women between the ages of 30 and 62 years who were residents of the town of Framingham, Massachusetts, in 1948.</a:t>
            </a:r>
          </a:p>
          <a:p>
            <a:r>
              <a:rPr lang="en-US" b="1" dirty="0">
                <a:latin typeface="Avenir Book" panose="02000503020000020003" pitchFamily="2" charset="0"/>
              </a:rPr>
              <a:t>Target population</a:t>
            </a:r>
            <a:r>
              <a:rPr lang="en-US" dirty="0">
                <a:latin typeface="Avenir Book" panose="02000503020000020003" pitchFamily="2" charset="0"/>
              </a:rPr>
              <a:t>: The target population is the group of people about which our scientific or public-health question asks, and comprises the persons for whom information gleaned by the measurement of disease frequency will be relevant [we hope]. </a:t>
            </a:r>
          </a:p>
          <a:p>
            <a:pPr lvl="1"/>
            <a:r>
              <a:rPr lang="en-US"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a:bodyPr>
          <a:lstStyle/>
          <a:p>
            <a:r>
              <a:rPr lang="en-US" dirty="0">
                <a:latin typeface="Avenir Book" panose="02000503020000020003" pitchFamily="2" charset="0"/>
              </a:rPr>
              <a:t>Study population: The study population is the subset, up to a complete census, of the source population whose experience is included in a measurement of disease frequency.</a:t>
            </a:r>
          </a:p>
          <a:p>
            <a:pPr lvl="1"/>
            <a:r>
              <a:rPr lang="en-US"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latin typeface="Avenir Book" panose="02000503020000020003" pitchFamily="2" charset="0"/>
              </a:rPr>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latin typeface="Avenir Book" panose="02000503020000020003" pitchFamily="2" charset="0"/>
              </a:rPr>
              <a:t>Cohort: a group of persons for whom membership is defined in a permanent fashion, or a population in which membership is determined by satisfying a set of defining events and so becomes permanent. Often used as a synonym for “sample” in the context of a cohort study.</a:t>
            </a:r>
          </a:p>
          <a:p>
            <a:r>
              <a:rPr lang="en-US" dirty="0">
                <a:latin typeface="Avenir Book" panose="02000503020000020003" pitchFamily="2" charset="0"/>
              </a:rPr>
              <a:t>Similar to a population. The key difference is that every member of the cohort is enumerated (i.e., known or listed). That is not necessarily true of a closed population.</a:t>
            </a: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416450507"/>
              </p:ext>
            </p:extLst>
          </p:nvPr>
        </p:nvGraphicFramePr>
        <p:xfrm>
          <a:off x="274529" y="1690688"/>
          <a:ext cx="11612671" cy="40233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people [</a:t>
                      </a:r>
                      <a:r>
                        <a:rPr lang="en-US" sz="2000" dirty="0">
                          <a:solidFill>
                            <a:schemeClr val="tx1"/>
                          </a:solidFill>
                          <a:latin typeface="Avenir Book" panose="02000503020000020003" pitchFamily="2" charset="0"/>
                        </a:rPr>
                        <a:t>during a defined time period</a:t>
                      </a:r>
                      <a:r>
                        <a:rPr lang="en-US" sz="2000" dirty="0">
                          <a:latin typeface="Avenir Book" panose="02000503020000020003" pitchFamily="2" charset="0"/>
                        </a:rPr>
                        <a:t>] who share characteristics or meet criteria that define membership in the population.</a:t>
                      </a:r>
                    </a:p>
                  </a:txBody>
                  <a:tcPr/>
                </a:tc>
                <a:tc>
                  <a:txBody>
                    <a:bodyPr/>
                    <a:lstStyle/>
                    <a:p>
                      <a:r>
                        <a:rPr lang="en-US" sz="2000" dirty="0">
                          <a:latin typeface="Avenir Book" panose="02000503020000020003" pitchFamily="2"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sz="2000">
                          <a:latin typeface="Avenir Book" panose="02000503020000020003" pitchFamily="2" charset="0"/>
                        </a:rPr>
                        <a:t>Closed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(after the population is defined), a population that doesn’t add any new members over time and loses members only to death.</a:t>
                      </a:r>
                    </a:p>
                  </a:txBody>
                  <a:tcPr/>
                </a:tc>
                <a:tc>
                  <a:txBody>
                    <a:bodyPr/>
                    <a:lstStyle/>
                    <a:p>
                      <a:r>
                        <a:rPr lang="en-US" sz="2000">
                          <a:latin typeface="Avenir Book" panose="02000503020000020003" pitchFamily="2" charset="0"/>
                        </a:rPr>
                        <a:t>People who had a flu vaccine in 2022.</a:t>
                      </a:r>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a:latin typeface="Avenir Book" panose="02000503020000020003" pitchFamily="2" charset="0"/>
                        </a:rPr>
                        <a:t>Open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 population that gains members over time through birth or as new people meet the criteria that define the population, and/or a population that loses members over time as people stop meeting the criteria or are lost to follow-up. </a:t>
                      </a:r>
                    </a:p>
                  </a:txBody>
                  <a:tcPr/>
                </a:tc>
                <a:tc>
                  <a:txBody>
                    <a:bodyPr/>
                    <a:lstStyle/>
                    <a:p>
                      <a:r>
                        <a:rPr lang="en-US" sz="2000" dirty="0">
                          <a:latin typeface="Avenir Book" panose="02000503020000020003" pitchFamily="2"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Counts</a:t>
            </a:r>
          </a:p>
          <a:p>
            <a:r>
              <a:rPr lang="en-US" dirty="0">
                <a:latin typeface="Avenir Book" panose="02000503020000020003" pitchFamily="2" charset="0"/>
              </a:rPr>
              <a:t>Numerator/denominator</a:t>
            </a:r>
          </a:p>
          <a:p>
            <a:r>
              <a:rPr lang="en-US" dirty="0">
                <a:latin typeface="Avenir Book" panose="02000503020000020003" pitchFamily="2" charset="0"/>
              </a:rPr>
              <a:t>Define ratio</a:t>
            </a:r>
          </a:p>
          <a:p>
            <a:r>
              <a:rPr lang="en-US" dirty="0">
                <a:latin typeface="Avenir Book" panose="02000503020000020003" pitchFamily="2" charset="0"/>
              </a:rPr>
              <a:t>Define proportion</a:t>
            </a:r>
          </a:p>
          <a:p>
            <a:r>
              <a:rPr lang="en-US" dirty="0">
                <a:latin typeface="Avenir Book" panose="02000503020000020003" pitchFamily="2" charset="0"/>
              </a:rPr>
              <a:t>Define probability </a:t>
            </a:r>
          </a:p>
          <a:p>
            <a:r>
              <a:rPr lang="en-US" dirty="0">
                <a:latin typeface="Avenir Book" panose="02000503020000020003" pitchFamily="2" charset="0"/>
              </a:rPr>
              <a:t>Conditional probability</a:t>
            </a:r>
          </a:p>
          <a:p>
            <a:r>
              <a:rPr lang="en-US" dirty="0">
                <a:latin typeface="Avenir Book" panose="02000503020000020003" pitchFamily="2" charset="0"/>
              </a:rPr>
              <a:t>Define odds</a:t>
            </a:r>
          </a:p>
          <a:p>
            <a:r>
              <a:rPr lang="en-US" dirty="0">
                <a:latin typeface="Avenir Book" panose="02000503020000020003" pitchFamily="2" charset="0"/>
              </a:rPr>
              <a:t>Relationship between continuous variables and event occurrence.</a:t>
            </a:r>
          </a:p>
          <a:p>
            <a:r>
              <a:rPr lang="en-US" dirty="0">
                <a:latin typeface="Avenir Book" panose="02000503020000020003" pitchFamily="2" charset="0"/>
              </a:rPr>
              <a:t>Dummy variables</a:t>
            </a:r>
          </a:p>
          <a:p>
            <a:r>
              <a:rPr lang="en-US" dirty="0">
                <a:latin typeface="Avenir Book" panose="02000503020000020003" pitchFamily="2" charset="0"/>
              </a:rPr>
              <a:t>When to group as “any “</a:t>
            </a:r>
          </a:p>
          <a:p>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Prevalence (Point, period, cumulative lifetime)</a:t>
            </a:r>
          </a:p>
          <a:p>
            <a:r>
              <a:rPr lang="en-US" dirty="0">
                <a:latin typeface="Avenir Book" panose="02000503020000020003" pitchFamily="2" charset="0"/>
              </a:rPr>
              <a:t>Incidence</a:t>
            </a:r>
          </a:p>
          <a:p>
            <a:r>
              <a:rPr lang="en-US" dirty="0">
                <a:latin typeface="Avenir Book" panose="02000503020000020003" pitchFamily="2" charset="0"/>
              </a:rPr>
              <a:t>Cumulative incidence (incidence proportion)</a:t>
            </a:r>
          </a:p>
          <a:p>
            <a:r>
              <a:rPr lang="en-US" strike="sngStrike" dirty="0">
                <a:latin typeface="Avenir Book" panose="02000503020000020003" pitchFamily="2" charset="0"/>
              </a:rPr>
              <a:t>Survival analysis</a:t>
            </a:r>
          </a:p>
          <a:p>
            <a:r>
              <a:rPr lang="en-US" strike="sngStrike" dirty="0">
                <a:latin typeface="Avenir Book" panose="02000503020000020003" pitchFamily="2" charset="0"/>
              </a:rPr>
              <a:t>Censoring</a:t>
            </a:r>
          </a:p>
          <a:p>
            <a:r>
              <a:rPr lang="en-US" strike="sngStrike" dirty="0">
                <a:latin typeface="Avenir Book" panose="02000503020000020003" pitchFamily="2" charset="0"/>
              </a:rPr>
              <a:t>Life table</a:t>
            </a:r>
          </a:p>
          <a:p>
            <a:r>
              <a:rPr lang="en-US" strike="sngStrike" dirty="0">
                <a:latin typeface="Avenir Book" panose="02000503020000020003" pitchFamily="2" charset="0"/>
              </a:rPr>
              <a:t>Kaplan-Meier method</a:t>
            </a:r>
          </a:p>
          <a:p>
            <a:r>
              <a:rPr lang="en-US" dirty="0">
                <a:latin typeface="Avenir Book" panose="02000503020000020003" pitchFamily="2" charset="0"/>
              </a:rPr>
              <a:t>Person-time</a:t>
            </a:r>
          </a:p>
          <a:p>
            <a:r>
              <a:rPr lang="en-US" dirty="0">
                <a:latin typeface="Avenir Book" panose="02000503020000020003" pitchFamily="2" charset="0"/>
              </a:rPr>
              <a:t>Incidence rate (incidence density)</a:t>
            </a:r>
          </a:p>
          <a:p>
            <a:r>
              <a:rPr lang="en-US" strike="sngStrike" dirty="0">
                <a:latin typeface="Avenir Book" panose="02000503020000020003" pitchFamily="2" charset="0"/>
              </a:rPr>
              <a:t>Hazard rate</a:t>
            </a:r>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836361151"/>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Target population</a:t>
                      </a:r>
                    </a:p>
                  </a:txBody>
                  <a:tcPr/>
                </a:tc>
                <a:tc>
                  <a:txBody>
                    <a:bodyPr/>
                    <a:lstStyle/>
                    <a:p>
                      <a:r>
                        <a:rPr lang="en-US" sz="2000" dirty="0">
                          <a:latin typeface="Avenir Book" panose="02000503020000020003" pitchFamily="2"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30141444"/>
              </p:ext>
            </p:extLst>
          </p:nvPr>
        </p:nvGraphicFramePr>
        <p:xfrm>
          <a:off x="274529" y="1690688"/>
          <a:ext cx="11612671" cy="42367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3433169">
                  <a:extLst>
                    <a:ext uri="{9D8B030D-6E8A-4147-A177-3AD203B41FA5}">
                      <a16:colId xmlns:a16="http://schemas.microsoft.com/office/drawing/2014/main" val="2273209855"/>
                    </a:ext>
                  </a:extLst>
                </a:gridCol>
                <a:gridCol w="5536276">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687187802"/>
              </p:ext>
            </p:extLst>
          </p:nvPr>
        </p:nvGraphicFramePr>
        <p:xfrm>
          <a:off x="274529" y="1690688"/>
          <a:ext cx="11612671" cy="26212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53</a:t>
            </a:r>
          </a:p>
        </p:txBody>
      </p:sp>
    </p:spTree>
    <p:extLst>
      <p:ext uri="{BB962C8B-B14F-4D97-AF65-F5344CB8AC3E}">
        <p14:creationId xmlns:p14="http://schemas.microsoft.com/office/powerpoint/2010/main" val="16915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latin typeface="Avenir Book" panose="02000503020000020003" pitchFamily="2" charset="0"/>
              </a:rPr>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venir Book" panose="02000503020000020003" pitchFamily="2" charset="0"/>
              </a:rPr>
              <a:t>T</a:t>
            </a:r>
            <a:r>
              <a:rPr lang="en-US" b="0" i="0" u="none" strike="noStrike" dirty="0">
                <a:solidFill>
                  <a:srgbClr val="202124"/>
                </a:solidFill>
                <a:effectLst/>
                <a:latin typeface="Avenir Book" panose="02000503020000020003" pitchFamily="2" charset="0"/>
              </a:rPr>
              <a:t>he quantitative relation between two amounts showing the number of times one value contains or is contained within the other. (Google)</a:t>
            </a:r>
          </a:p>
          <a:p>
            <a:r>
              <a:rPr lang="en-US" dirty="0">
                <a:latin typeface="Avenir Book" panose="02000503020000020003" pitchFamily="2" charset="0"/>
              </a:rPr>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latin typeface="Avenir Book" panose="02000503020000020003" pitchFamily="2" charset="0"/>
              </a:rPr>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latin typeface="Avenir Book" panose="02000503020000020003" pitchFamily="2" charset="0"/>
              </a:rPr>
              <a:t>nondimensionality</a:t>
            </a:r>
            <a:r>
              <a:rPr lang="en-US" dirty="0">
                <a:latin typeface="Avenir Book" panose="02000503020000020003" pitchFamily="2" charset="0"/>
              </a:rPr>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latin typeface="Avenir Book" panose="02000503020000020003" pitchFamily="2" charset="0"/>
              </a:rPr>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latin typeface="Avenir Book" panose="02000503020000020003" pitchFamily="2" charset="0"/>
              </a:rPr>
              <a:t>NUMERATOR The upper portion of a fraction, used to calculate a rate or a ratio. See also DENOMINATOR. (Dictionary of Epidemiology)</a:t>
            </a:r>
          </a:p>
          <a:p>
            <a:r>
              <a:rPr lang="en-US" dirty="0">
                <a:latin typeface="Avenir Book" panose="02000503020000020003" pitchFamily="2" charset="0"/>
              </a:rPr>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latin typeface="Avenir Book" panose="02000503020000020003" pitchFamily="2" charset="0"/>
              </a:rPr>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 </a:t>
            </a:r>
            <a:r>
              <a:rPr lang="en-US" u="sng" dirty="0">
                <a:latin typeface="Avenir Book" panose="02000503020000020003" pitchFamily="2" charset="0"/>
              </a:rPr>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latin typeface="Avenir Book" panose="02000503020000020003" pitchFamily="2" charset="0"/>
              </a:rPr>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latin typeface="Avenir Book" panose="02000503020000020003" pitchFamily="2" charset="0"/>
              </a:rPr>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latin typeface="Avenir Book" panose="02000503020000020003" pitchFamily="2" charset="0"/>
              </a:rPr>
              <a:t>In epidemiology, we commonly divide continuous measures at one or more levels.</a:t>
            </a:r>
          </a:p>
          <a:p>
            <a:r>
              <a:rPr lang="en-US" dirty="0">
                <a:latin typeface="Avenir Book" panose="02000503020000020003" pitchFamily="2" charset="0"/>
              </a:rPr>
              <a:t>We love our categorical variables in </a:t>
            </a:r>
            <a:r>
              <a:rPr lang="en-US" dirty="0" err="1">
                <a:latin typeface="Avenir Book" panose="02000503020000020003" pitchFamily="2" charset="0"/>
              </a:rPr>
              <a:t>epi</a:t>
            </a:r>
            <a:r>
              <a:rPr lang="en-US" dirty="0">
                <a:latin typeface="Avenir Book" panose="02000503020000020003" pitchFamily="2" charset="0"/>
              </a:rPr>
              <a:t>.</a:t>
            </a:r>
          </a:p>
          <a:p>
            <a:r>
              <a:rPr lang="en-US" dirty="0">
                <a:latin typeface="Avenir Book" panose="02000503020000020003" pitchFamily="2" charset="0"/>
              </a:rPr>
              <a:t>The place where we divide them is a called a cut point. </a:t>
            </a:r>
          </a:p>
          <a:p>
            <a:r>
              <a:rPr lang="en-US" dirty="0">
                <a:latin typeface="Avenir Book" panose="02000503020000020003" pitchFamily="2" charset="0"/>
              </a:rPr>
              <a:t>If two places, then we are dichotomizing.</a:t>
            </a:r>
          </a:p>
          <a:p>
            <a:r>
              <a:rPr lang="en-US" dirty="0">
                <a:latin typeface="Avenir Book" panose="02000503020000020003" pitchFamily="2" charset="0"/>
              </a:rPr>
              <a:t>Sometimes we will dichotomization categorical variables with more than two levels (e.g., “any” of the above)</a:t>
            </a:r>
          </a:p>
          <a:p>
            <a:r>
              <a:rPr lang="en-US" dirty="0">
                <a:latin typeface="Avenir Book" panose="02000503020000020003" pitchFamily="2" charset="0"/>
              </a:rPr>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latin typeface="Avenir Book" panose="02000503020000020003" pitchFamily="2" charset="0"/>
              </a:rPr>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latin typeface="Avenir Book" panose="02000503020000020003" pitchFamily="2" charset="0"/>
              </a:rPr>
              <a:t>Prevalence provides information about the presence or absence of a condition of interest (e.g., disease, exposure, or characteristic) in a population.</a:t>
            </a:r>
          </a:p>
          <a:p>
            <a:r>
              <a:rPr lang="en-US" dirty="0">
                <a:latin typeface="Avenir Book" panose="02000503020000020003" pitchFamily="2" charset="0"/>
              </a:rPr>
              <a:t>It describes the extent to which that condition is present in a population, </a:t>
            </a:r>
            <a:r>
              <a:rPr lang="en-US" i="1" dirty="0">
                <a:latin typeface="Avenir Book" panose="02000503020000020003" pitchFamily="2" charset="0"/>
              </a:rPr>
              <a:t>in a given time frame.</a:t>
            </a:r>
            <a:endParaRPr lang="en-US" dirty="0">
              <a:latin typeface="Avenir Book" panose="02000503020000020003" pitchFamily="2" charset="0"/>
            </a:endParaRPr>
          </a:p>
          <a:p>
            <a:r>
              <a:rPr lang="en-US" dirty="0">
                <a:latin typeface="Avenir Book" panose="02000503020000020003" pitchFamily="2" charset="0"/>
              </a:rPr>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latin typeface="Avenir Book" panose="02000503020000020003" pitchFamily="2" charset="0"/>
              </a:rPr>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latin typeface="Avenir Book" panose="02000503020000020003" pitchFamily="2" charset="0"/>
              </a:rPr>
              <a:t>A count of the number of people in a population with the condition of interest in a given time frame.</a:t>
            </a:r>
          </a:p>
          <a:p>
            <a:r>
              <a:rPr lang="en-US" dirty="0">
                <a:latin typeface="Avenir Book" panose="02000503020000020003" pitchFamily="2" charset="0"/>
              </a:rPr>
              <a:t>As few as 0 people, and as many as all people, can be living with the condition of interest</a:t>
            </a:r>
          </a:p>
          <a:p>
            <a:pPr lvl="1"/>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latin typeface="Avenir Book" panose="02000503020000020003" pitchFamily="2" charset="0"/>
              </a:rPr>
              <a:t>The proportion (or percentage) of the population that presently has the condition of interest or who presently has a history of the condition of interest of a specified duration in the past (e.g., “history of caner in the past 10 years”). </a:t>
            </a:r>
          </a:p>
          <a:p>
            <a:r>
              <a:rPr lang="en-US" dirty="0">
                <a:latin typeface="Avenir Book" panose="02000503020000020003" pitchFamily="2" charset="0"/>
              </a:rPr>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846"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238474"/>
            <a:ext cx="4915505" cy="353943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127518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latin typeface="Avenir Book" panose="02000503020000020003" pitchFamily="2" charset="0"/>
              </a:rPr>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latin typeface="Avenir Book" panose="02000503020000020003" pitchFamily="2" charset="0"/>
              </a:rPr>
              <a:t>Point prevalence:</a:t>
            </a:r>
            <a:r>
              <a:rPr lang="en-US" dirty="0">
                <a:latin typeface="Avenir Book" panose="02000503020000020003" pitchFamily="2" charset="0"/>
              </a:rPr>
              <a:t> is the prevalence of a condition of interest at a single point in time. </a:t>
            </a:r>
          </a:p>
          <a:p>
            <a:r>
              <a:rPr lang="en-US" b="1" dirty="0">
                <a:latin typeface="Avenir Book" panose="02000503020000020003" pitchFamily="2" charset="0"/>
              </a:rPr>
              <a:t>Period prevalence:</a:t>
            </a:r>
            <a:r>
              <a:rPr lang="en-US" dirty="0">
                <a:latin typeface="Avenir Book" panose="02000503020000020003" pitchFamily="2" charset="0"/>
              </a:rPr>
              <a:t> is the prevalence of a condition of interest over a period of time. </a:t>
            </a:r>
          </a:p>
          <a:p>
            <a:r>
              <a:rPr lang="en-US" dirty="0">
                <a:latin typeface="Avenir Book" panose="02000503020000020003" pitchFamily="2" charset="0"/>
              </a:rPr>
              <a:t>As the duration of the period shrinks, period prevalence will converge to point prevalence.</a:t>
            </a:r>
          </a:p>
          <a:p>
            <a:r>
              <a:rPr lang="en-US" dirty="0">
                <a:latin typeface="Avenir Book" panose="02000503020000020003" pitchFamily="2" charset="0"/>
              </a:rPr>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latin typeface="Avenir Book" panose="02000503020000020003" pitchFamily="2" charset="0"/>
              </a:rPr>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latin typeface="Avenir Book" panose="02000503020000020003" pitchFamily="2" charset="0"/>
              </a:rPr>
              <a:t>A prevalence odds is a simple function of the prevalence proportion, just as the odds in general is a simple function of probability, and are typically reported out of convenience or for their desirable statistical properties.</a:t>
            </a:r>
          </a:p>
          <a:p>
            <a:r>
              <a:rPr lang="en-US" dirty="0">
                <a:latin typeface="Avenir Book" panose="02000503020000020003" pitchFamily="2" charset="0"/>
              </a:rPr>
              <a:t>The prevalence odds, then, is simply the prevalence proportion divided by 1 minus the prevalence proportion. </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1745921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disease in month two were 0.25.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445763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latin typeface="Avenir Book" panose="02000503020000020003" pitchFamily="2" charset="0"/>
              </a:rPr>
              <a:t>Where prevalence is a measure of how many cases of disease or condition are present at a given moment or over a period, incidence is a measure of how many </a:t>
            </a:r>
            <a:r>
              <a:rPr lang="en-US" i="1" dirty="0">
                <a:solidFill>
                  <a:srgbClr val="AE6041"/>
                </a:solidFill>
                <a:latin typeface="Avenir Book" panose="02000503020000020003" pitchFamily="2" charset="0"/>
              </a:rPr>
              <a:t>new cases </a:t>
            </a:r>
            <a:r>
              <a:rPr lang="en-US" dirty="0">
                <a:latin typeface="Avenir Book" panose="02000503020000020003" pitchFamily="2" charset="0"/>
              </a:rPr>
              <a:t>of a disease arise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 </a:t>
            </a:r>
          </a:p>
          <a:p>
            <a:r>
              <a:rPr lang="en-US" dirty="0">
                <a:latin typeface="Avenir Book" panose="02000503020000020003" pitchFamily="2" charset="0"/>
              </a:rPr>
              <a:t>A critical difference between prevalence and incidence is that, unlike prevalence, incidence is a measure of occurrences, or events: incidence counts the number of </a:t>
            </a:r>
            <a:r>
              <a:rPr lang="en-US" dirty="0">
                <a:solidFill>
                  <a:srgbClr val="AE6041"/>
                </a:solidFill>
                <a:latin typeface="Avenir Book" panose="02000503020000020003" pitchFamily="2" charset="0"/>
              </a:rPr>
              <a:t>transitions</a:t>
            </a:r>
            <a:r>
              <a:rPr lang="en-US" dirty="0">
                <a:latin typeface="Avenir Book" panose="02000503020000020003" pitchFamily="2" charset="0"/>
              </a:rPr>
              <a:t> from a condition being absent in an individual to that condition being present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latin typeface="Avenir Book" panose="02000503020000020003" pitchFamily="2" charset="0"/>
              </a:rPr>
              <a:t>Incidence proportion and “risk” are sometimes used interchangeably in epidemiology.</a:t>
            </a:r>
          </a:p>
          <a:p>
            <a:r>
              <a:rPr lang="en-US" dirty="0">
                <a:latin typeface="Avenir Book" panose="02000503020000020003" pitchFamily="2" charset="0"/>
              </a:rPr>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latin typeface="Avenir Book" panose="02000503020000020003" pitchFamily="2" charset="0"/>
              </a:rPr>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latin typeface="Avenir Book" panose="02000503020000020003" pitchFamily="2" charset="0"/>
              </a:rPr>
              <a:t>A count of the number of new occurrences of some condition in a population at risk for the occurrence in a given time frame.</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674401"/>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incidence of disease over 12 months of follow-up was 0.56.</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282318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2205803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407242"/>
            <a:ext cx="4915505" cy="649408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incident disease over 12 months of follow-up were 1.27.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545105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a:bodyPr>
          <a:lstStyle/>
          <a:p>
            <a:r>
              <a:rPr lang="en-US" dirty="0">
                <a:latin typeface="Avenir Book" panose="02000503020000020003" pitchFamily="2" charset="0"/>
              </a:rPr>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latin typeface="Avenir Book" panose="02000503020000020003" pitchFamily="2" charset="0"/>
              </a:rPr>
              <a:t>person-time at risk</a:t>
            </a:r>
            <a:r>
              <a:rPr lang="en-US" dirty="0">
                <a:latin typeface="Avenir Book" panose="02000503020000020003" pitchFamily="2" charset="0"/>
              </a:rPr>
              <a:t> accumulated by that population.</a:t>
            </a:r>
          </a:p>
          <a:p>
            <a:r>
              <a:rPr lang="en-US" dirty="0">
                <a:latin typeface="Avenir Book" panose="02000503020000020003" pitchFamily="2" charset="0"/>
              </a:rPr>
              <a:t>Range: 0 to infinity</a:t>
            </a:r>
          </a:p>
          <a:p>
            <a:r>
              <a:rPr lang="en-US" dirty="0">
                <a:solidFill>
                  <a:srgbClr val="AE6041"/>
                </a:solidFill>
                <a:latin typeface="Avenir Book" panose="02000503020000020003" pitchFamily="2" charset="0"/>
              </a:rPr>
              <a:t>NOT</a:t>
            </a:r>
            <a:r>
              <a:rPr lang="en-US" dirty="0">
                <a:latin typeface="Avenir Book" panose="02000503020000020003" pitchFamily="2" charset="0"/>
              </a:rPr>
              <a:t> a proportion</a:t>
            </a:r>
          </a:p>
          <a:p>
            <a:r>
              <a:rPr lang="en-US" dirty="0">
                <a:latin typeface="Avenir Book" panose="02000503020000020003" pitchFamily="2" charset="0"/>
              </a:rPr>
              <a:t>The denominator is reciprocal time (usually person-time)</a:t>
            </a:r>
          </a:p>
          <a:p>
            <a:r>
              <a:rPr lang="en-US" dirty="0">
                <a:latin typeface="Avenir Book" panose="02000503020000020003" pitchFamily="2" charset="0"/>
              </a:rPr>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latin typeface="Avenir Book" panose="02000503020000020003" pitchFamily="2" charset="0"/>
              </a:rPr>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latin typeface="Avenir Book" panose="02000503020000020003" pitchFamily="2" charset="0"/>
              </a:rPr>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725"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253532"/>
            <a:ext cx="6095999" cy="1077218"/>
          </a:xfrm>
          <a:prstGeom prst="rect">
            <a:avLst/>
          </a:prstGeom>
          <a:noFill/>
        </p:spPr>
        <p:txBody>
          <a:bodyPr wrap="square">
            <a:spAutoFit/>
          </a:bodyPr>
          <a:lstStyle/>
          <a:p>
            <a:pPr algn="ctr"/>
            <a:r>
              <a:rPr lang="en-US" sz="3200" dirty="0">
                <a:latin typeface="Avenir Book" panose="02000503020000020003" pitchFamily="2" charset="0"/>
              </a:rPr>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20292" y="5269760"/>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20292" y="5269760"/>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The members of our population accumulated 64 person-months at risk during 12 months of follow-up.</a:t>
            </a:r>
          </a:p>
          <a:p>
            <a:pPr algn="ctr"/>
            <a:r>
              <a:rPr lang="en-US" sz="3200" dirty="0">
                <a:latin typeface="Avenir Book" panose="02000503020000020003" pitchFamily="2" charset="0"/>
              </a:rPr>
              <a:t> </a:t>
            </a:r>
          </a:p>
          <a:p>
            <a:pPr algn="ctr"/>
            <a:r>
              <a:rPr lang="en-US" sz="3200" dirty="0">
                <a:latin typeface="Avenir Book" panose="02000503020000020003" pitchFamily="2" charset="0"/>
              </a:rPr>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799855"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799855"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783229"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783229" y="5262018"/>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963644" y="4407817"/>
            <a:ext cx="564578" cy="584775"/>
          </a:xfrm>
          <a:prstGeom prst="rect">
            <a:avLst/>
          </a:prstGeom>
          <a:noFill/>
        </p:spPr>
        <p:txBody>
          <a:bodyPr wrap="none" rtlCol="0">
            <a:spAutoFit/>
          </a:bodyPr>
          <a:lstStyle/>
          <a:p>
            <a:pPr algn="ctr"/>
            <a:r>
              <a:rPr lang="en-US" sz="3200" dirty="0">
                <a:latin typeface="Avenir Book" panose="02000503020000020003" pitchFamily="2" charset="0"/>
              </a:rPr>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Tree>
    <p:extLst>
      <p:ext uri="{BB962C8B-B14F-4D97-AF65-F5344CB8AC3E}">
        <p14:creationId xmlns:p14="http://schemas.microsoft.com/office/powerpoint/2010/main" val="308448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latin typeface="Avenir Book" panose="02000503020000020003" pitchFamily="2" charset="0"/>
              </a:rPr>
              <a:t>The incidence rate of disease among the members of our population was 5 cases per 64 person-months during 12 months of follow-up. </a:t>
            </a:r>
          </a:p>
          <a:p>
            <a:pPr algn="ctr"/>
            <a:endParaRPr lang="en-US" sz="2800" dirty="0">
              <a:latin typeface="Avenir Book" panose="02000503020000020003" pitchFamily="2" charset="0"/>
            </a:endParaRPr>
          </a:p>
          <a:p>
            <a:pPr algn="ctr"/>
            <a:r>
              <a:rPr lang="en-US" sz="2800" dirty="0">
                <a:latin typeface="Avenir Book" panose="02000503020000020003" pitchFamily="2" charset="0"/>
              </a:rPr>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latin typeface="Avenir Book" panose="02000503020000020003" pitchFamily="2" charset="0"/>
              </a:rPr>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792923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latin typeface="Avenir Book" panose="02000503020000020003" pitchFamily="2" charset="0"/>
              </a:rPr>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latin typeface="Avenir Book" panose="02000503020000020003" pitchFamily="2" charset="0"/>
              </a:rPr>
              <a:t>Prevalence ~ Incidence x duration</a:t>
            </a:r>
          </a:p>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latin typeface="Avenir Book" panose="02000503020000020003" pitchFamily="2" charset="0"/>
              </a:rPr>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latin typeface="Avenir Book" panose="02000503020000020003" pitchFamily="2" charset="0"/>
              </a:rPr>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latin typeface="Avenir Book" panose="02000503020000020003" pitchFamily="2" charset="0"/>
              </a:rPr>
              <a:t>Two key differences between the incidence proportion and incidence rate are worth highlighting.</a:t>
            </a:r>
          </a:p>
          <a:p>
            <a:r>
              <a:rPr lang="en-US" dirty="0">
                <a:latin typeface="Avenir Book" panose="02000503020000020003" pitchFamily="2" charset="0"/>
              </a:rPr>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latin typeface="Avenir Book" panose="02000503020000020003" pitchFamily="2" charset="0"/>
              </a:rPr>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latin typeface="Avenir Book" panose="02000503020000020003" pitchFamily="2" charset="0"/>
              </a:rPr>
              <a:t>All from </a:t>
            </a:r>
            <a:r>
              <a:rPr lang="en-US" dirty="0" err="1">
                <a:latin typeface="Avenir Book" panose="02000503020000020003" pitchFamily="2" charset="0"/>
              </a:rPr>
              <a:t>Epi</a:t>
            </a:r>
            <a:r>
              <a:rPr lang="en-US" dirty="0">
                <a:latin typeface="Avenir Book" panose="02000503020000020003" pitchFamily="2" charset="0"/>
              </a:rPr>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venir Book" panose="02000503020000020003" pitchFamily="2" charset="0"/>
              </a:rPr>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latin typeface="Avenir Book" panose="02000503020000020003" pitchFamily="2" charset="0"/>
              </a:rPr>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3B50-FD84-D3DC-5DAE-8DD4210A73A2}"/>
              </a:ext>
            </a:extLst>
          </p:cNvPr>
          <p:cNvSpPr>
            <a:spLocks noGrp="1"/>
          </p:cNvSpPr>
          <p:nvPr>
            <p:ph type="title"/>
          </p:nvPr>
        </p:nvSpPr>
        <p:spPr/>
        <p:txBody>
          <a:bodyPr/>
          <a:lstStyle/>
          <a:p>
            <a:r>
              <a:rPr lang="en-US" dirty="0">
                <a:latin typeface="Avenir Book" panose="02000503020000020003" pitchFamily="2" charset="0"/>
              </a:rPr>
              <a:t>Measures of sampling variability</a:t>
            </a:r>
          </a:p>
        </p:txBody>
      </p:sp>
      <p:sp>
        <p:nvSpPr>
          <p:cNvPr id="3" name="Content Placeholder 2">
            <a:extLst>
              <a:ext uri="{FF2B5EF4-FFF2-40B4-BE49-F238E27FC236}">
                <a16:creationId xmlns:a16="http://schemas.microsoft.com/office/drawing/2014/main" id="{A3B8ACEE-E96D-F0AC-014D-31B0EF369C3F}"/>
              </a:ext>
            </a:extLst>
          </p:cNvPr>
          <p:cNvSpPr>
            <a:spLocks noGrp="1"/>
          </p:cNvSpPr>
          <p:nvPr>
            <p:ph idx="1"/>
          </p:nvPr>
        </p:nvSpPr>
        <p:spPr/>
        <p:txBody>
          <a:bodyPr/>
          <a:lstStyle/>
          <a:p>
            <a:r>
              <a:rPr lang="en-US" dirty="0">
                <a:latin typeface="Avenir Book" panose="02000503020000020003" pitchFamily="2" charset="0"/>
              </a:rPr>
              <a:t>P-values</a:t>
            </a:r>
          </a:p>
          <a:p>
            <a:r>
              <a:rPr lang="en-US" dirty="0">
                <a:latin typeface="Avenir Book" panose="02000503020000020003" pitchFamily="2" charset="0"/>
              </a:rPr>
              <a:t>P-value functions</a:t>
            </a:r>
          </a:p>
          <a:p>
            <a:r>
              <a:rPr lang="en-US" dirty="0">
                <a:latin typeface="Avenir Book" panose="02000503020000020003" pitchFamily="2" charset="0"/>
              </a:rPr>
              <a:t>95% Confidence intervals</a:t>
            </a:r>
          </a:p>
          <a:p>
            <a:r>
              <a:rPr lang="en-US" dirty="0">
                <a:latin typeface="Avenir Book" panose="02000503020000020003" pitchFamily="2" charset="0"/>
              </a:rPr>
              <a:t>Start with that sheet of quotes you sent out as an announcement a couple </a:t>
            </a:r>
            <a:r>
              <a:rPr lang="en-US">
                <a:latin typeface="Avenir Book" panose="02000503020000020003" pitchFamily="2" charset="0"/>
              </a:rPr>
              <a:t>of semesters ago. </a:t>
            </a:r>
            <a:endParaRPr lang="en-US" dirty="0">
              <a:latin typeface="Avenir Book" panose="02000503020000020003" pitchFamily="2" charset="0"/>
            </a:endParaRPr>
          </a:p>
        </p:txBody>
      </p:sp>
    </p:spTree>
    <p:extLst>
      <p:ext uri="{BB962C8B-B14F-4D97-AF65-F5344CB8AC3E}">
        <p14:creationId xmlns:p14="http://schemas.microsoft.com/office/powerpoint/2010/main" val="31958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377356" y="4860636"/>
              <a:ext cx="3017181" cy="65570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latin typeface="Avenir Book" panose="02000503020000020003" pitchFamily="2" charset="0"/>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0A5FEDBF-7638-4677-FEEF-B875547193F5}"/>
                </a:ext>
              </a:extLst>
            </p:cNvPr>
            <p:cNvSpPr txBox="1"/>
            <p:nvPr/>
          </p:nvSpPr>
          <p:spPr>
            <a:xfrm>
              <a:off x="1295864" y="4860636"/>
              <a:ext cx="1180168" cy="656088"/>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1" name="TextBox 30">
                <a:extLst>
                  <a:ext uri="{FF2B5EF4-FFF2-40B4-BE49-F238E27FC236}">
                    <a16:creationId xmlns:a16="http://schemas.microsoft.com/office/drawing/2014/main" id="{0597A4D4-CEF2-4835-037B-4287CF5A2079}"/>
                  </a:ext>
                </a:extLst>
              </p:cNvPr>
              <p:cNvSpPr txBox="1"/>
              <p:nvPr/>
            </p:nvSpPr>
            <p:spPr>
              <a:xfrm>
                <a:off x="5114268" y="4860635"/>
                <a:ext cx="1992047" cy="655746"/>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10089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D8F1320E-D9A1-4589-BDE1-F2D1289F6814}">
  <ds:schemaRefs>
    <ds:schemaRef ds:uri="http://www.w3.org/XML/1998/namespace"/>
    <ds:schemaRef ds:uri="e3793ca1-6164-4dfb-aaf8-0aa60c0c70c2"/>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b3558f30-ae73-4668-947b-5578bd4f9b3c"/>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061EE4C-6458-456F-A1BC-D67AEE3FA422}">
  <ds:schemaRefs>
    <ds:schemaRef ds:uri="http://schemas.microsoft.com/office/2006/metadata/contentType"/>
    <ds:schemaRef ds:uri="http://schemas.microsoft.com/office/2006/metadata/properties/metaAttributes"/>
    <ds:schemaRef ds:uri="http://www.w3.org/2000/xmlns/"/>
    <ds:schemaRef ds:uri="http://www.w3.org/2001/XMLSchema"/>
    <ds:schemaRef ds:uri="e3793ca1-6164-4dfb-aaf8-0aa60c0c70c2"/>
    <ds:schemaRef ds:uri="b3558f30-ae73-4668-947b-5578bd4f9b3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14448</TotalTime>
  <Words>11441</Words>
  <Application>Microsoft Macintosh PowerPoint</Application>
  <PresentationFormat>Widescreen</PresentationFormat>
  <Paragraphs>1109</Paragraphs>
  <Slides>82</Slides>
  <Notes>70</Notes>
  <HiddenSlides>16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Avenir Book</vt:lpstr>
      <vt:lpstr>Calibri</vt:lpstr>
      <vt:lpstr>Cambria Math</vt:lpstr>
      <vt:lpstr>Garamond</vt:lpstr>
      <vt:lpstr>Univers</vt:lpstr>
      <vt:lpstr>Office Theme</vt:lpstr>
      <vt:lpstr>Development Version</vt:lpstr>
      <vt:lpstr>PowerPoint Presentation</vt:lpstr>
      <vt:lpstr>Terms to introduce:</vt:lpstr>
      <vt:lpstr>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lpstr>Measures of sampling variability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124</cp:revision>
  <dcterms:created xsi:type="dcterms:W3CDTF">2020-09-18T19:45:25Z</dcterms:created>
  <dcterms:modified xsi:type="dcterms:W3CDTF">2022-09-27T11:03:06Z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