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FC_5B1B8027.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modernComment_25B_A0F390BB.xml" ContentType="application/vnd.ms-powerpoint.comments+xml"/>
  <Override PartName="/ppt/notesSlides/notesSlide36.xml" ContentType="application/vnd.openxmlformats-officedocument.presentationml.notesSlide+xml"/>
  <Override PartName="/ppt/comments/modernComment_284_5D3E6B71.xml" ContentType="application/vnd.ms-powerpoint.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omments/modernComment_240_B08F32E4.xml" ContentType="application/vnd.ms-powerpoint.comment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omments/modernComment_21E_14394E4A.xml" ContentType="application/vnd.ms-powerpoint.comment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comments/modernComment_1F9_4F7233A0.xml" ContentType="application/vnd.ms-powerpoint.comment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9"/>
  </p:notesMasterIdLst>
  <p:sldIdLst>
    <p:sldId id="598" r:id="rId5"/>
    <p:sldId id="553" r:id="rId6"/>
    <p:sldId id="555" r:id="rId7"/>
    <p:sldId id="618" r:id="rId8"/>
    <p:sldId id="600" r:id="rId9"/>
    <p:sldId id="508" r:id="rId10"/>
    <p:sldId id="265" r:id="rId11"/>
    <p:sldId id="274" r:id="rId12"/>
    <p:sldId id="276" r:id="rId13"/>
    <p:sldId id="263" r:id="rId14"/>
    <p:sldId id="651" r:id="rId15"/>
    <p:sldId id="652" r:id="rId16"/>
    <p:sldId id="317" r:id="rId17"/>
    <p:sldId id="318" r:id="rId18"/>
    <p:sldId id="604" r:id="rId19"/>
    <p:sldId id="624" r:id="rId20"/>
    <p:sldId id="623" r:id="rId21"/>
    <p:sldId id="605" r:id="rId22"/>
    <p:sldId id="626" r:id="rId23"/>
    <p:sldId id="627" r:id="rId24"/>
    <p:sldId id="630" r:id="rId25"/>
    <p:sldId id="629" r:id="rId26"/>
    <p:sldId id="632" r:id="rId27"/>
    <p:sldId id="628" r:id="rId28"/>
    <p:sldId id="631" r:id="rId29"/>
    <p:sldId id="633" r:id="rId30"/>
    <p:sldId id="634" r:id="rId31"/>
    <p:sldId id="636" r:id="rId32"/>
    <p:sldId id="635" r:id="rId33"/>
    <p:sldId id="637" r:id="rId34"/>
    <p:sldId id="323" r:id="rId35"/>
    <p:sldId id="638" r:id="rId36"/>
    <p:sldId id="639" r:id="rId37"/>
    <p:sldId id="640" r:id="rId38"/>
    <p:sldId id="641" r:id="rId39"/>
    <p:sldId id="603" r:id="rId40"/>
    <p:sldId id="644" r:id="rId41"/>
    <p:sldId id="645" r:id="rId42"/>
    <p:sldId id="277" r:id="rId43"/>
    <p:sldId id="648" r:id="rId44"/>
    <p:sldId id="649" r:id="rId45"/>
    <p:sldId id="650" r:id="rId46"/>
    <p:sldId id="678" r:id="rId47"/>
    <p:sldId id="643" r:id="rId48"/>
    <p:sldId id="563" r:id="rId49"/>
    <p:sldId id="607" r:id="rId50"/>
    <p:sldId id="320" r:id="rId51"/>
    <p:sldId id="574" r:id="rId52"/>
    <p:sldId id="622" r:id="rId53"/>
    <p:sldId id="576" r:id="rId54"/>
    <p:sldId id="653" r:id="rId55"/>
    <p:sldId id="646" r:id="rId56"/>
    <p:sldId id="647" r:id="rId57"/>
    <p:sldId id="654" r:id="rId58"/>
    <p:sldId id="655" r:id="rId59"/>
    <p:sldId id="260" r:id="rId60"/>
    <p:sldId id="542" r:id="rId61"/>
    <p:sldId id="588" r:id="rId62"/>
    <p:sldId id="657" r:id="rId63"/>
    <p:sldId id="321" r:id="rId64"/>
    <p:sldId id="658" r:id="rId65"/>
    <p:sldId id="656" r:id="rId66"/>
    <p:sldId id="660" r:id="rId67"/>
    <p:sldId id="659" r:id="rId68"/>
    <p:sldId id="592" r:id="rId69"/>
    <p:sldId id="661" r:id="rId70"/>
    <p:sldId id="662" r:id="rId71"/>
    <p:sldId id="663" r:id="rId72"/>
    <p:sldId id="664" r:id="rId73"/>
    <p:sldId id="665" r:id="rId74"/>
    <p:sldId id="666" r:id="rId75"/>
    <p:sldId id="667" r:id="rId76"/>
    <p:sldId id="668" r:id="rId77"/>
    <p:sldId id="669" r:id="rId78"/>
    <p:sldId id="671" r:id="rId79"/>
    <p:sldId id="672" r:id="rId80"/>
    <p:sldId id="673" r:id="rId81"/>
    <p:sldId id="674" r:id="rId82"/>
    <p:sldId id="675" r:id="rId83"/>
    <p:sldId id="676" r:id="rId84"/>
    <p:sldId id="677" r:id="rId85"/>
    <p:sldId id="533" r:id="rId86"/>
    <p:sldId id="307" r:id="rId87"/>
    <p:sldId id="308" r:id="rId88"/>
    <p:sldId id="309" r:id="rId89"/>
    <p:sldId id="601" r:id="rId90"/>
    <p:sldId id="602" r:id="rId91"/>
    <p:sldId id="312" r:id="rId92"/>
    <p:sldId id="313" r:id="rId93"/>
    <p:sldId id="324" r:id="rId94"/>
    <p:sldId id="325" r:id="rId95"/>
    <p:sldId id="608" r:id="rId96"/>
    <p:sldId id="611" r:id="rId97"/>
    <p:sldId id="612" r:id="rId98"/>
    <p:sldId id="613" r:id="rId99"/>
    <p:sldId id="614" r:id="rId100"/>
    <p:sldId id="615" r:id="rId101"/>
    <p:sldId id="616" r:id="rId102"/>
    <p:sldId id="609" r:id="rId103"/>
    <p:sldId id="610" r:id="rId104"/>
    <p:sldId id="510" r:id="rId105"/>
    <p:sldId id="505" r:id="rId106"/>
    <p:sldId id="620" r:id="rId107"/>
    <p:sldId id="311"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38A"/>
    <a:srgbClr val="76777A"/>
    <a:srgbClr val="AE6041"/>
    <a:srgbClr val="577C69"/>
    <a:srgbClr val="002756"/>
    <a:srgbClr val="817290"/>
    <a:srgbClr val="F2B825"/>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03846-FABC-4445-AD3F-F4345D3EA131}" v="1158" dt="2022-09-27T16:43:58.196"/>
    <p1510:client id="{246FD2B1-4094-5545-B89A-73F811CD20C4}" v="82" dt="2022-09-26T23:00:05.3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7"/>
    <p:restoredTop sz="62407"/>
  </p:normalViewPr>
  <p:slideViewPr>
    <p:cSldViewPr snapToGrid="0" snapToObjects="1">
      <p:cViewPr varScale="1">
        <p:scale>
          <a:sx n="85" d="100"/>
          <a:sy n="85" d="100"/>
        </p:scale>
        <p:origin x="28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microsoft.com/office/2018/10/relationships/authors" Target="author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viewProps" Target="view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notesMaster" Target="notesMasters/notesMaster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commentAuthors" Target="commentAuthors.xml"/><Relationship Id="rId115" Type="http://schemas.microsoft.com/office/2016/11/relationships/changesInfo" Target="changesInfos/changesInfo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presProps" Target="pres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246FD2B1-4094-5545-B89A-73F811CD20C4}"/>
    <pc:docChg chg="undo redo custSel addSld delSld modSld sldOrd modMainMaster">
      <pc:chgData name="Cannell, Michael B" userId="df291291-9ac9-42c2-a976-062f6e2ad9da" providerId="ADAL" clId="{246FD2B1-4094-5545-B89A-73F811CD20C4}" dt="2022-09-26T23:02:44.277" v="2779" actId="2696"/>
      <pc:docMkLst>
        <pc:docMk/>
      </pc:docMkLst>
      <pc:sldChg chg="del">
        <pc:chgData name="Cannell, Michael B" userId="df291291-9ac9-42c2-a976-062f6e2ad9da" providerId="ADAL" clId="{246FD2B1-4094-5545-B89A-73F811CD20C4}" dt="2022-09-26T20:32:52.953" v="175" actId="2696"/>
        <pc:sldMkLst>
          <pc:docMk/>
          <pc:sldMk cId="0" sldId="260"/>
        </pc:sldMkLst>
      </pc:sldChg>
      <pc:sldChg chg="addSp delSp modSp add mod ord modNotesTx">
        <pc:chgData name="Cannell, Michael B" userId="df291291-9ac9-42c2-a976-062f6e2ad9da" providerId="ADAL" clId="{246FD2B1-4094-5545-B89A-73F811CD20C4}" dt="2022-09-26T21:58:40.622" v="832" actId="1076"/>
        <pc:sldMkLst>
          <pc:docMk/>
          <pc:sldMk cId="771283089" sldId="263"/>
        </pc:sldMkLst>
        <pc:spChg chg="del">
          <ac:chgData name="Cannell, Michael B" userId="df291291-9ac9-42c2-a976-062f6e2ad9da" providerId="ADAL" clId="{246FD2B1-4094-5545-B89A-73F811CD20C4}" dt="2022-09-26T19:57:59.708" v="120" actId="478"/>
          <ac:spMkLst>
            <pc:docMk/>
            <pc:sldMk cId="771283089" sldId="263"/>
            <ac:spMk id="2" creationId="{9D01D5EA-B5BE-5D46-9E70-9EFF237DCCBD}"/>
          </ac:spMkLst>
        </pc:spChg>
        <pc:spChg chg="mod">
          <ac:chgData name="Cannell, Michael B" userId="df291291-9ac9-42c2-a976-062f6e2ad9da" providerId="ADAL" clId="{246FD2B1-4094-5545-B89A-73F811CD20C4}" dt="2022-09-26T20:16:39.625" v="166" actId="2711"/>
          <ac:spMkLst>
            <pc:docMk/>
            <pc:sldMk cId="771283089" sldId="263"/>
            <ac:spMk id="3" creationId="{6F600F65-5453-CA4C-B071-E5C07463BA74}"/>
          </ac:spMkLst>
        </pc:spChg>
        <pc:spChg chg="add del mod">
          <ac:chgData name="Cannell, Michael B" userId="df291291-9ac9-42c2-a976-062f6e2ad9da" providerId="ADAL" clId="{246FD2B1-4094-5545-B89A-73F811CD20C4}" dt="2022-09-26T19:45:26.172" v="50"/>
          <ac:spMkLst>
            <pc:docMk/>
            <pc:sldMk cId="771283089" sldId="263"/>
            <ac:spMk id="4" creationId="{9E8F0ED7-DEFC-7068-D3ED-45CCE446A636}"/>
          </ac:spMkLst>
        </pc:spChg>
        <pc:spChg chg="add mod">
          <ac:chgData name="Cannell, Michael B" userId="df291291-9ac9-42c2-a976-062f6e2ad9da" providerId="ADAL" clId="{246FD2B1-4094-5545-B89A-73F811CD20C4}" dt="2022-09-26T21:58:40.622" v="832" actId="1076"/>
          <ac:spMkLst>
            <pc:docMk/>
            <pc:sldMk cId="771283089" sldId="263"/>
            <ac:spMk id="5" creationId="{62F384E5-0F19-19E2-60BF-E957726CAE91}"/>
          </ac:spMkLst>
        </pc:spChg>
        <pc:spChg chg="add del mod">
          <ac:chgData name="Cannell, Michael B" userId="df291291-9ac9-42c2-a976-062f6e2ad9da" providerId="ADAL" clId="{246FD2B1-4094-5545-B89A-73F811CD20C4}" dt="2022-09-26T19:58:01.551" v="122" actId="478"/>
          <ac:spMkLst>
            <pc:docMk/>
            <pc:sldMk cId="771283089" sldId="263"/>
            <ac:spMk id="7" creationId="{4F61B9B4-231E-9989-D4C6-B74919467D2B}"/>
          </ac:spMkLst>
        </pc:spChg>
      </pc:sldChg>
      <pc:sldChg chg="add del">
        <pc:chgData name="Cannell, Michael B" userId="df291291-9ac9-42c2-a976-062f6e2ad9da" providerId="ADAL" clId="{246FD2B1-4094-5545-B89A-73F811CD20C4}" dt="2022-09-26T21:39:07.457" v="223"/>
        <pc:sldMkLst>
          <pc:docMk/>
          <pc:sldMk cId="2090817055" sldId="265"/>
        </pc:sldMkLst>
      </pc:sldChg>
      <pc:sldChg chg="del">
        <pc:chgData name="Cannell, Michael B" userId="df291291-9ac9-42c2-a976-062f6e2ad9da" providerId="ADAL" clId="{246FD2B1-4094-5545-B89A-73F811CD20C4}" dt="2022-09-26T20:32:52.953" v="175" actId="2696"/>
        <pc:sldMkLst>
          <pc:docMk/>
          <pc:sldMk cId="1585278880" sldId="272"/>
        </pc:sldMkLst>
      </pc:sldChg>
      <pc:sldChg chg="add del">
        <pc:chgData name="Cannell, Michael B" userId="df291291-9ac9-42c2-a976-062f6e2ad9da" providerId="ADAL" clId="{246FD2B1-4094-5545-B89A-73F811CD20C4}" dt="2022-09-26T21:39:07.457" v="223"/>
        <pc:sldMkLst>
          <pc:docMk/>
          <pc:sldMk cId="3637174853" sldId="274"/>
        </pc:sldMkLst>
      </pc:sldChg>
      <pc:sldChg chg="add del">
        <pc:chgData name="Cannell, Michael B" userId="df291291-9ac9-42c2-a976-062f6e2ad9da" providerId="ADAL" clId="{246FD2B1-4094-5545-B89A-73F811CD20C4}" dt="2022-09-26T21:39:07.457" v="223"/>
        <pc:sldMkLst>
          <pc:docMk/>
          <pc:sldMk cId="627891497" sldId="275"/>
        </pc:sldMkLst>
      </pc:sldChg>
      <pc:sldChg chg="modSp add mod">
        <pc:chgData name="Cannell, Michael B" userId="df291291-9ac9-42c2-a976-062f6e2ad9da" providerId="ADAL" clId="{246FD2B1-4094-5545-B89A-73F811CD20C4}" dt="2022-09-26T21:41:27.499" v="294" actId="2711"/>
        <pc:sldMkLst>
          <pc:docMk/>
          <pc:sldMk cId="538960976" sldId="276"/>
        </pc:sldMkLst>
        <pc:spChg chg="mod">
          <ac:chgData name="Cannell, Michael B" userId="df291291-9ac9-42c2-a976-062f6e2ad9da" providerId="ADAL" clId="{246FD2B1-4094-5545-B89A-73F811CD20C4}" dt="2022-09-26T21:41:27.499" v="294" actId="2711"/>
          <ac:spMkLst>
            <pc:docMk/>
            <pc:sldMk cId="538960976" sldId="276"/>
            <ac:spMk id="2" creationId="{D6CEF004-6FA2-2B4C-A7D4-9FE1D55D54E3}"/>
          </ac:spMkLst>
        </pc:spChg>
        <pc:spChg chg="mod">
          <ac:chgData name="Cannell, Michael B" userId="df291291-9ac9-42c2-a976-062f6e2ad9da" providerId="ADAL" clId="{246FD2B1-4094-5545-B89A-73F811CD20C4}" dt="2022-09-26T21:41:27.499" v="294" actId="2711"/>
          <ac:spMkLst>
            <pc:docMk/>
            <pc:sldMk cId="538960976" sldId="276"/>
            <ac:spMk id="3" creationId="{293C1495-F7DB-D94C-8997-52357CAEE529}"/>
          </ac:spMkLst>
        </pc:spChg>
      </pc:sldChg>
      <pc:sldChg chg="modSp add mod">
        <pc:chgData name="Cannell, Michael B" userId="df291291-9ac9-42c2-a976-062f6e2ad9da" providerId="ADAL" clId="{246FD2B1-4094-5545-B89A-73F811CD20C4}" dt="2022-09-26T21:44:27.832" v="305" actId="27636"/>
        <pc:sldMkLst>
          <pc:docMk/>
          <pc:sldMk cId="1469833745" sldId="277"/>
        </pc:sldMkLst>
        <pc:spChg chg="mod">
          <ac:chgData name="Cannell, Michael B" userId="df291291-9ac9-42c2-a976-062f6e2ad9da" providerId="ADAL" clId="{246FD2B1-4094-5545-B89A-73F811CD20C4}" dt="2022-09-26T21:44:27.832" v="305" actId="27636"/>
          <ac:spMkLst>
            <pc:docMk/>
            <pc:sldMk cId="1469833745" sldId="277"/>
            <ac:spMk id="3" creationId="{293C1495-F7DB-D94C-8997-52357CAEE529}"/>
          </ac:spMkLst>
        </pc:spChg>
      </pc:sldChg>
      <pc:sldChg chg="del">
        <pc:chgData name="Cannell, Michael B" userId="df291291-9ac9-42c2-a976-062f6e2ad9da" providerId="ADAL" clId="{246FD2B1-4094-5545-B89A-73F811CD20C4}" dt="2022-09-26T19:27:47.211" v="14" actId="2696"/>
        <pc:sldMkLst>
          <pc:docMk/>
          <pc:sldMk cId="470985501" sldId="304"/>
        </pc:sldMkLst>
      </pc:sldChg>
      <pc:sldChg chg="del">
        <pc:chgData name="Cannell, Michael B" userId="df291291-9ac9-42c2-a976-062f6e2ad9da" providerId="ADAL" clId="{246FD2B1-4094-5545-B89A-73F811CD20C4}" dt="2022-09-26T19:27:42.893" v="13" actId="2696"/>
        <pc:sldMkLst>
          <pc:docMk/>
          <pc:sldMk cId="775927309" sldId="305"/>
        </pc:sldMkLst>
      </pc:sldChg>
      <pc:sldChg chg="modSp add del mod">
        <pc:chgData name="Cannell, Michael B" userId="df291291-9ac9-42c2-a976-062f6e2ad9da" providerId="ADAL" clId="{246FD2B1-4094-5545-B89A-73F811CD20C4}" dt="2022-09-26T22:00:26.978" v="838" actId="2696"/>
        <pc:sldMkLst>
          <pc:docMk/>
          <pc:sldMk cId="259611725" sldId="306"/>
        </pc:sldMkLst>
        <pc:spChg chg="mod">
          <ac:chgData name="Cannell, Michael B" userId="df291291-9ac9-42c2-a976-062f6e2ad9da" providerId="ADAL" clId="{246FD2B1-4094-5545-B89A-73F811CD20C4}" dt="2022-09-26T21:37:18.524" v="210" actId="2711"/>
          <ac:spMkLst>
            <pc:docMk/>
            <pc:sldMk cId="259611725" sldId="306"/>
            <ac:spMk id="2" creationId="{2D7A0607-776A-8B47-8610-1B4E06116942}"/>
          </ac:spMkLst>
        </pc:spChg>
        <pc:spChg chg="mod">
          <ac:chgData name="Cannell, Michael B" userId="df291291-9ac9-42c2-a976-062f6e2ad9da" providerId="ADAL" clId="{246FD2B1-4094-5545-B89A-73F811CD20C4}" dt="2022-09-26T21:37:18.524" v="210" actId="2711"/>
          <ac:spMkLst>
            <pc:docMk/>
            <pc:sldMk cId="259611725" sldId="306"/>
            <ac:spMk id="3" creationId="{A9316B17-0815-2945-B7D0-20B1154F698A}"/>
          </ac:spMkLst>
        </pc:spChg>
      </pc:sldChg>
      <pc:sldChg chg="modSp add mod">
        <pc:chgData name="Cannell, Michael B" userId="df291291-9ac9-42c2-a976-062f6e2ad9da" providerId="ADAL" clId="{246FD2B1-4094-5545-B89A-73F811CD20C4}" dt="2022-09-26T21:37:22.614" v="211" actId="2711"/>
        <pc:sldMkLst>
          <pc:docMk/>
          <pc:sldMk cId="3980507200" sldId="307"/>
        </pc:sldMkLst>
        <pc:spChg chg="mod">
          <ac:chgData name="Cannell, Michael B" userId="df291291-9ac9-42c2-a976-062f6e2ad9da" providerId="ADAL" clId="{246FD2B1-4094-5545-B89A-73F811CD20C4}" dt="2022-09-26T21:37:22.614" v="211" actId="2711"/>
          <ac:spMkLst>
            <pc:docMk/>
            <pc:sldMk cId="3980507200" sldId="307"/>
            <ac:spMk id="2" creationId="{4656811F-4A0C-7042-824D-9F1417C1C822}"/>
          </ac:spMkLst>
        </pc:spChg>
        <pc:spChg chg="mod">
          <ac:chgData name="Cannell, Michael B" userId="df291291-9ac9-42c2-a976-062f6e2ad9da" providerId="ADAL" clId="{246FD2B1-4094-5545-B89A-73F811CD20C4}" dt="2022-09-26T21:37:22.614" v="211" actId="2711"/>
          <ac:spMkLst>
            <pc:docMk/>
            <pc:sldMk cId="3980507200" sldId="307"/>
            <ac:spMk id="3" creationId="{E1787565-56AD-C446-8896-F06CD298106B}"/>
          </ac:spMkLst>
        </pc:spChg>
      </pc:sldChg>
      <pc:sldChg chg="modSp add mod">
        <pc:chgData name="Cannell, Michael B" userId="df291291-9ac9-42c2-a976-062f6e2ad9da" providerId="ADAL" clId="{246FD2B1-4094-5545-B89A-73F811CD20C4}" dt="2022-09-26T21:37:27.412" v="212" actId="2711"/>
        <pc:sldMkLst>
          <pc:docMk/>
          <pc:sldMk cId="1961007839" sldId="308"/>
        </pc:sldMkLst>
        <pc:spChg chg="mod">
          <ac:chgData name="Cannell, Michael B" userId="df291291-9ac9-42c2-a976-062f6e2ad9da" providerId="ADAL" clId="{246FD2B1-4094-5545-B89A-73F811CD20C4}" dt="2022-09-26T21:37:27.412" v="212" actId="2711"/>
          <ac:spMkLst>
            <pc:docMk/>
            <pc:sldMk cId="1961007839" sldId="308"/>
            <ac:spMk id="2" creationId="{36928601-E736-A944-9C61-59A3ABD4720A}"/>
          </ac:spMkLst>
        </pc:spChg>
        <pc:spChg chg="mod">
          <ac:chgData name="Cannell, Michael B" userId="df291291-9ac9-42c2-a976-062f6e2ad9da" providerId="ADAL" clId="{246FD2B1-4094-5545-B89A-73F811CD20C4}" dt="2022-09-26T21:37:27.412" v="212" actId="2711"/>
          <ac:spMkLst>
            <pc:docMk/>
            <pc:sldMk cId="1961007839" sldId="308"/>
            <ac:spMk id="4" creationId="{8B13BC6F-410C-DE46-ADA8-8E85CEEC71F9}"/>
          </ac:spMkLst>
        </pc:spChg>
        <pc:spChg chg="mod">
          <ac:chgData name="Cannell, Michael B" userId="df291291-9ac9-42c2-a976-062f6e2ad9da" providerId="ADAL" clId="{246FD2B1-4094-5545-B89A-73F811CD20C4}" dt="2022-09-26T21:37:27.412" v="212" actId="2711"/>
          <ac:spMkLst>
            <pc:docMk/>
            <pc:sldMk cId="1961007839" sldId="308"/>
            <ac:spMk id="7" creationId="{5FE935BB-4107-E741-BFE0-4C01484EDF07}"/>
          </ac:spMkLst>
        </pc:spChg>
        <pc:spChg chg="mod">
          <ac:chgData name="Cannell, Michael B" userId="df291291-9ac9-42c2-a976-062f6e2ad9da" providerId="ADAL" clId="{246FD2B1-4094-5545-B89A-73F811CD20C4}" dt="2022-09-26T21:37:27.412" v="212" actId="2711"/>
          <ac:spMkLst>
            <pc:docMk/>
            <pc:sldMk cId="1961007839" sldId="308"/>
            <ac:spMk id="10" creationId="{CEA1E142-FD79-C14D-9073-A98897822BE6}"/>
          </ac:spMkLst>
        </pc:spChg>
        <pc:spChg chg="mod">
          <ac:chgData name="Cannell, Michael B" userId="df291291-9ac9-42c2-a976-062f6e2ad9da" providerId="ADAL" clId="{246FD2B1-4094-5545-B89A-73F811CD20C4}" dt="2022-09-26T21:37:27.412" v="212" actId="2711"/>
          <ac:spMkLst>
            <pc:docMk/>
            <pc:sldMk cId="1961007839" sldId="308"/>
            <ac:spMk id="11" creationId="{86DC074D-CF4C-FE45-8C85-12F9F52C5937}"/>
          </ac:spMkLst>
        </pc:spChg>
      </pc:sldChg>
      <pc:sldChg chg="modSp add mod">
        <pc:chgData name="Cannell, Michael B" userId="df291291-9ac9-42c2-a976-062f6e2ad9da" providerId="ADAL" clId="{246FD2B1-4094-5545-B89A-73F811CD20C4}" dt="2022-09-26T21:37:31.827" v="213" actId="2711"/>
        <pc:sldMkLst>
          <pc:docMk/>
          <pc:sldMk cId="1240201473" sldId="309"/>
        </pc:sldMkLst>
        <pc:spChg chg="mod">
          <ac:chgData name="Cannell, Michael B" userId="df291291-9ac9-42c2-a976-062f6e2ad9da" providerId="ADAL" clId="{246FD2B1-4094-5545-B89A-73F811CD20C4}" dt="2022-09-26T21:37:31.827" v="213" actId="2711"/>
          <ac:spMkLst>
            <pc:docMk/>
            <pc:sldMk cId="1240201473" sldId="309"/>
            <ac:spMk id="2" creationId="{E4FEA168-BC06-E54A-8993-174254787997}"/>
          </ac:spMkLst>
        </pc:spChg>
        <pc:spChg chg="mod">
          <ac:chgData name="Cannell, Michael B" userId="df291291-9ac9-42c2-a976-062f6e2ad9da" providerId="ADAL" clId="{246FD2B1-4094-5545-B89A-73F811CD20C4}" dt="2022-09-26T21:37:31.827" v="213" actId="2711"/>
          <ac:spMkLst>
            <pc:docMk/>
            <pc:sldMk cId="1240201473" sldId="309"/>
            <ac:spMk id="3" creationId="{ADB61461-B7BE-B549-8104-D058834A169D}"/>
          </ac:spMkLst>
        </pc:spChg>
      </pc:sldChg>
      <pc:sldChg chg="del">
        <pc:chgData name="Cannell, Michael B" userId="df291291-9ac9-42c2-a976-062f6e2ad9da" providerId="ADAL" clId="{246FD2B1-4094-5545-B89A-73F811CD20C4}" dt="2022-09-26T20:32:52.953" v="175" actId="2696"/>
        <pc:sldMkLst>
          <pc:docMk/>
          <pc:sldMk cId="3125926879" sldId="310"/>
        </pc:sldMkLst>
      </pc:sldChg>
      <pc:sldChg chg="add del ord modNotesTx">
        <pc:chgData name="Cannell, Michael B" userId="df291291-9ac9-42c2-a976-062f6e2ad9da" providerId="ADAL" clId="{246FD2B1-4094-5545-B89A-73F811CD20C4}" dt="2022-09-26T22:36:34.485" v="2287" actId="20577"/>
        <pc:sldMkLst>
          <pc:docMk/>
          <pc:sldMk cId="319583987" sldId="311"/>
        </pc:sldMkLst>
      </pc:sldChg>
      <pc:sldChg chg="modSp add mod">
        <pc:chgData name="Cannell, Michael B" userId="df291291-9ac9-42c2-a976-062f6e2ad9da" providerId="ADAL" clId="{246FD2B1-4094-5545-B89A-73F811CD20C4}" dt="2022-09-26T21:37:51.303" v="217" actId="2711"/>
        <pc:sldMkLst>
          <pc:docMk/>
          <pc:sldMk cId="3048833431" sldId="312"/>
        </pc:sldMkLst>
        <pc:spChg chg="mod">
          <ac:chgData name="Cannell, Michael B" userId="df291291-9ac9-42c2-a976-062f6e2ad9da" providerId="ADAL" clId="{246FD2B1-4094-5545-B89A-73F811CD20C4}" dt="2022-09-26T21:37:51.303" v="217" actId="2711"/>
          <ac:spMkLst>
            <pc:docMk/>
            <pc:sldMk cId="3048833431" sldId="312"/>
            <ac:spMk id="2" creationId="{0E8AEB18-1FDE-5E4E-B181-1749BD4A30DA}"/>
          </ac:spMkLst>
        </pc:spChg>
        <pc:spChg chg="mod">
          <ac:chgData name="Cannell, Michael B" userId="df291291-9ac9-42c2-a976-062f6e2ad9da" providerId="ADAL" clId="{246FD2B1-4094-5545-B89A-73F811CD20C4}" dt="2022-09-26T21:37:51.303" v="217" actId="2711"/>
          <ac:spMkLst>
            <pc:docMk/>
            <pc:sldMk cId="3048833431" sldId="312"/>
            <ac:spMk id="3" creationId="{B23E4BEF-3F62-2F45-A5FA-7B51B2B9D845}"/>
          </ac:spMkLst>
        </pc:spChg>
      </pc:sldChg>
      <pc:sldChg chg="modSp add mod">
        <pc:chgData name="Cannell, Michael B" userId="df291291-9ac9-42c2-a976-062f6e2ad9da" providerId="ADAL" clId="{246FD2B1-4094-5545-B89A-73F811CD20C4}" dt="2022-09-26T21:37:56.919" v="218" actId="2711"/>
        <pc:sldMkLst>
          <pc:docMk/>
          <pc:sldMk cId="3763364404" sldId="313"/>
        </pc:sldMkLst>
        <pc:spChg chg="mod">
          <ac:chgData name="Cannell, Michael B" userId="df291291-9ac9-42c2-a976-062f6e2ad9da" providerId="ADAL" clId="{246FD2B1-4094-5545-B89A-73F811CD20C4}" dt="2022-09-26T21:37:56.919" v="218" actId="2711"/>
          <ac:spMkLst>
            <pc:docMk/>
            <pc:sldMk cId="3763364404" sldId="313"/>
            <ac:spMk id="2" creationId="{87AA1DB3-F529-354F-8E6F-460623F1282A}"/>
          </ac:spMkLst>
        </pc:spChg>
        <pc:spChg chg="mod">
          <ac:chgData name="Cannell, Michael B" userId="df291291-9ac9-42c2-a976-062f6e2ad9da" providerId="ADAL" clId="{246FD2B1-4094-5545-B89A-73F811CD20C4}" dt="2022-09-26T21:37:56.919" v="218" actId="2711"/>
          <ac:spMkLst>
            <pc:docMk/>
            <pc:sldMk cId="3763364404" sldId="313"/>
            <ac:spMk id="3" creationId="{0A83A631-AF8E-EF4B-A2B7-6308327B1724}"/>
          </ac:spMkLst>
        </pc:spChg>
      </pc:sldChg>
      <pc:sldChg chg="modSp add mod ord">
        <pc:chgData name="Cannell, Michael B" userId="df291291-9ac9-42c2-a976-062f6e2ad9da" providerId="ADAL" clId="{246FD2B1-4094-5545-B89A-73F811CD20C4}" dt="2022-09-26T21:50:22.116" v="468" actId="20578"/>
        <pc:sldMkLst>
          <pc:docMk/>
          <pc:sldMk cId="989595342" sldId="314"/>
        </pc:sldMkLst>
        <pc:spChg chg="mod">
          <ac:chgData name="Cannell, Michael B" userId="df291291-9ac9-42c2-a976-062f6e2ad9da" providerId="ADAL" clId="{246FD2B1-4094-5545-B89A-73F811CD20C4}" dt="2022-09-26T21:36:39.128" v="203" actId="2711"/>
          <ac:spMkLst>
            <pc:docMk/>
            <pc:sldMk cId="989595342" sldId="314"/>
            <ac:spMk id="134" creationId="{7D0AAAD7-5434-1541-B8CA-B43A6C78D829}"/>
          </ac:spMkLst>
        </pc:spChg>
        <pc:spChg chg="mod">
          <ac:chgData name="Cannell, Michael B" userId="df291291-9ac9-42c2-a976-062f6e2ad9da" providerId="ADAL" clId="{246FD2B1-4094-5545-B89A-73F811CD20C4}" dt="2022-09-26T21:36:39.128" v="203" actId="2711"/>
          <ac:spMkLst>
            <pc:docMk/>
            <pc:sldMk cId="989595342" sldId="314"/>
            <ac:spMk id="135" creationId="{07CA125F-7B96-E64C-AB2A-17C5B6464CEF}"/>
          </ac:spMkLst>
        </pc:spChg>
        <pc:spChg chg="mod">
          <ac:chgData name="Cannell, Michael B" userId="df291291-9ac9-42c2-a976-062f6e2ad9da" providerId="ADAL" clId="{246FD2B1-4094-5545-B89A-73F811CD20C4}" dt="2022-09-26T21:36:39.128" v="203" actId="2711"/>
          <ac:spMkLst>
            <pc:docMk/>
            <pc:sldMk cId="989595342" sldId="314"/>
            <ac:spMk id="136" creationId="{87C33C6A-9647-5942-B0DF-2353E205AC7E}"/>
          </ac:spMkLst>
        </pc:spChg>
        <pc:spChg chg="mod">
          <ac:chgData name="Cannell, Michael B" userId="df291291-9ac9-42c2-a976-062f6e2ad9da" providerId="ADAL" clId="{246FD2B1-4094-5545-B89A-73F811CD20C4}" dt="2022-09-26T21:36:39.128" v="203" actId="2711"/>
          <ac:spMkLst>
            <pc:docMk/>
            <pc:sldMk cId="989595342" sldId="314"/>
            <ac:spMk id="137" creationId="{B6BF776E-00FB-A245-8360-6ACD5213B8E0}"/>
          </ac:spMkLst>
        </pc:spChg>
        <pc:spChg chg="mod">
          <ac:chgData name="Cannell, Michael B" userId="df291291-9ac9-42c2-a976-062f6e2ad9da" providerId="ADAL" clId="{246FD2B1-4094-5545-B89A-73F811CD20C4}" dt="2022-09-26T21:36:39.128" v="203" actId="2711"/>
          <ac:spMkLst>
            <pc:docMk/>
            <pc:sldMk cId="989595342" sldId="314"/>
            <ac:spMk id="138" creationId="{2140C6AF-FA40-7E45-B125-4CF3F8D598CC}"/>
          </ac:spMkLst>
        </pc:spChg>
        <pc:spChg chg="mod">
          <ac:chgData name="Cannell, Michael B" userId="df291291-9ac9-42c2-a976-062f6e2ad9da" providerId="ADAL" clId="{246FD2B1-4094-5545-B89A-73F811CD20C4}" dt="2022-09-26T21:36:39.128" v="203" actId="2711"/>
          <ac:spMkLst>
            <pc:docMk/>
            <pc:sldMk cId="989595342" sldId="314"/>
            <ac:spMk id="139" creationId="{D8A43FC7-49AA-A04E-B9EE-2E20C18DEE55}"/>
          </ac:spMkLst>
        </pc:spChg>
        <pc:spChg chg="mod">
          <ac:chgData name="Cannell, Michael B" userId="df291291-9ac9-42c2-a976-062f6e2ad9da" providerId="ADAL" clId="{246FD2B1-4094-5545-B89A-73F811CD20C4}" dt="2022-09-26T21:36:39.128" v="203" actId="2711"/>
          <ac:spMkLst>
            <pc:docMk/>
            <pc:sldMk cId="989595342" sldId="314"/>
            <ac:spMk id="140" creationId="{D697E1D0-1844-DD4C-85C9-ADCB773C67C2}"/>
          </ac:spMkLst>
        </pc:spChg>
        <pc:spChg chg="mod">
          <ac:chgData name="Cannell, Michael B" userId="df291291-9ac9-42c2-a976-062f6e2ad9da" providerId="ADAL" clId="{246FD2B1-4094-5545-B89A-73F811CD20C4}" dt="2022-09-26T21:36:39.128" v="203" actId="2711"/>
          <ac:spMkLst>
            <pc:docMk/>
            <pc:sldMk cId="989595342" sldId="314"/>
            <ac:spMk id="141" creationId="{47DD089B-C8E6-E548-A6F7-2135E7D3F6C1}"/>
          </ac:spMkLst>
        </pc:spChg>
        <pc:spChg chg="mod">
          <ac:chgData name="Cannell, Michael B" userId="df291291-9ac9-42c2-a976-062f6e2ad9da" providerId="ADAL" clId="{246FD2B1-4094-5545-B89A-73F811CD20C4}" dt="2022-09-26T21:36:39.128" v="203" actId="2711"/>
          <ac:spMkLst>
            <pc:docMk/>
            <pc:sldMk cId="989595342" sldId="314"/>
            <ac:spMk id="142" creationId="{11EA9CB5-E299-4E4F-9665-69BE48F0F8CB}"/>
          </ac:spMkLst>
        </pc:spChg>
        <pc:spChg chg="mod">
          <ac:chgData name="Cannell, Michael B" userId="df291291-9ac9-42c2-a976-062f6e2ad9da" providerId="ADAL" clId="{246FD2B1-4094-5545-B89A-73F811CD20C4}" dt="2022-09-26T21:36:39.128" v="203" actId="2711"/>
          <ac:spMkLst>
            <pc:docMk/>
            <pc:sldMk cId="989595342" sldId="314"/>
            <ac:spMk id="143" creationId="{DA6206A9-78CE-F743-A9AA-1640FD4E0E1D}"/>
          </ac:spMkLst>
        </pc:spChg>
        <pc:spChg chg="mod">
          <ac:chgData name="Cannell, Michael B" userId="df291291-9ac9-42c2-a976-062f6e2ad9da" providerId="ADAL" clId="{246FD2B1-4094-5545-B89A-73F811CD20C4}" dt="2022-09-26T21:36:39.128" v="203" actId="2711"/>
          <ac:spMkLst>
            <pc:docMk/>
            <pc:sldMk cId="989595342" sldId="314"/>
            <ac:spMk id="144" creationId="{3418DE6D-633D-6A4C-AB93-BCF84AA776DA}"/>
          </ac:spMkLst>
        </pc:spChg>
        <pc:spChg chg="mod">
          <ac:chgData name="Cannell, Michael B" userId="df291291-9ac9-42c2-a976-062f6e2ad9da" providerId="ADAL" clId="{246FD2B1-4094-5545-B89A-73F811CD20C4}" dt="2022-09-26T21:36:39.128" v="203" actId="2711"/>
          <ac:spMkLst>
            <pc:docMk/>
            <pc:sldMk cId="989595342" sldId="314"/>
            <ac:spMk id="145" creationId="{372B80DC-1F7B-CC48-9C80-881E7C9BE15D}"/>
          </ac:spMkLst>
        </pc:spChg>
        <pc:spChg chg="mod">
          <ac:chgData name="Cannell, Michael B" userId="df291291-9ac9-42c2-a976-062f6e2ad9da" providerId="ADAL" clId="{246FD2B1-4094-5545-B89A-73F811CD20C4}" dt="2022-09-26T21:36:39.128" v="203" actId="2711"/>
          <ac:spMkLst>
            <pc:docMk/>
            <pc:sldMk cId="989595342" sldId="314"/>
            <ac:spMk id="146" creationId="{FF0F0136-5FAB-F84C-8FC4-6912423F5C9F}"/>
          </ac:spMkLst>
        </pc:spChg>
        <pc:spChg chg="mod">
          <ac:chgData name="Cannell, Michael B" userId="df291291-9ac9-42c2-a976-062f6e2ad9da" providerId="ADAL" clId="{246FD2B1-4094-5545-B89A-73F811CD20C4}" dt="2022-09-26T21:36:39.128" v="203" actId="2711"/>
          <ac:spMkLst>
            <pc:docMk/>
            <pc:sldMk cId="989595342" sldId="314"/>
            <ac:spMk id="147" creationId="{D1A4A1F0-0F8B-544F-A64D-FD1559E0B740}"/>
          </ac:spMkLst>
        </pc:spChg>
        <pc:spChg chg="mod">
          <ac:chgData name="Cannell, Michael B" userId="df291291-9ac9-42c2-a976-062f6e2ad9da" providerId="ADAL" clId="{246FD2B1-4094-5545-B89A-73F811CD20C4}" dt="2022-09-26T21:36:39.128" v="203" actId="2711"/>
          <ac:spMkLst>
            <pc:docMk/>
            <pc:sldMk cId="989595342" sldId="314"/>
            <ac:spMk id="148" creationId="{7FD31827-EA55-8C46-9844-BCE7964FB811}"/>
          </ac:spMkLst>
        </pc:spChg>
        <pc:spChg chg="mod">
          <ac:chgData name="Cannell, Michael B" userId="df291291-9ac9-42c2-a976-062f6e2ad9da" providerId="ADAL" clId="{246FD2B1-4094-5545-B89A-73F811CD20C4}" dt="2022-09-26T21:36:39.128" v="203" actId="2711"/>
          <ac:spMkLst>
            <pc:docMk/>
            <pc:sldMk cId="989595342" sldId="314"/>
            <ac:spMk id="149" creationId="{E3876B20-B3CE-7B4F-93EF-F83369CD6CCA}"/>
          </ac:spMkLst>
        </pc:spChg>
        <pc:spChg chg="mod">
          <ac:chgData name="Cannell, Michael B" userId="df291291-9ac9-42c2-a976-062f6e2ad9da" providerId="ADAL" clId="{246FD2B1-4094-5545-B89A-73F811CD20C4}" dt="2022-09-26T21:36:39.128" v="203" actId="2711"/>
          <ac:spMkLst>
            <pc:docMk/>
            <pc:sldMk cId="989595342" sldId="314"/>
            <ac:spMk id="150" creationId="{91D5ED64-746D-FB44-B354-EBC112C42464}"/>
          </ac:spMkLst>
        </pc:spChg>
        <pc:spChg chg="mod">
          <ac:chgData name="Cannell, Michael B" userId="df291291-9ac9-42c2-a976-062f6e2ad9da" providerId="ADAL" clId="{246FD2B1-4094-5545-B89A-73F811CD20C4}" dt="2022-09-26T21:36:39.128" v="203" actId="2711"/>
          <ac:spMkLst>
            <pc:docMk/>
            <pc:sldMk cId="989595342" sldId="314"/>
            <ac:spMk id="151" creationId="{25E01CD0-71FE-FC4E-94E6-1BD723EB2A92}"/>
          </ac:spMkLst>
        </pc:spChg>
        <pc:spChg chg="mod">
          <ac:chgData name="Cannell, Michael B" userId="df291291-9ac9-42c2-a976-062f6e2ad9da" providerId="ADAL" clId="{246FD2B1-4094-5545-B89A-73F811CD20C4}" dt="2022-09-26T21:36:39.128" v="203" actId="2711"/>
          <ac:spMkLst>
            <pc:docMk/>
            <pc:sldMk cId="989595342" sldId="314"/>
            <ac:spMk id="152" creationId="{2F666B48-4A81-5242-B649-11DE058F0A9D}"/>
          </ac:spMkLst>
        </pc:spChg>
        <pc:spChg chg="mod">
          <ac:chgData name="Cannell, Michael B" userId="df291291-9ac9-42c2-a976-062f6e2ad9da" providerId="ADAL" clId="{246FD2B1-4094-5545-B89A-73F811CD20C4}" dt="2022-09-26T21:36:39.128" v="203" actId="2711"/>
          <ac:spMkLst>
            <pc:docMk/>
            <pc:sldMk cId="989595342" sldId="314"/>
            <ac:spMk id="153" creationId="{F7B5E1EB-2BED-0B4D-8AA7-7C991D835968}"/>
          </ac:spMkLst>
        </pc:spChg>
        <pc:spChg chg="mod">
          <ac:chgData name="Cannell, Michael B" userId="df291291-9ac9-42c2-a976-062f6e2ad9da" providerId="ADAL" clId="{246FD2B1-4094-5545-B89A-73F811CD20C4}" dt="2022-09-26T21:36:39.128" v="203" actId="2711"/>
          <ac:spMkLst>
            <pc:docMk/>
            <pc:sldMk cId="989595342" sldId="314"/>
            <ac:spMk id="154" creationId="{98E84535-558A-184B-812E-2D6EF12397FE}"/>
          </ac:spMkLst>
        </pc:spChg>
        <pc:spChg chg="mod">
          <ac:chgData name="Cannell, Michael B" userId="df291291-9ac9-42c2-a976-062f6e2ad9da" providerId="ADAL" clId="{246FD2B1-4094-5545-B89A-73F811CD20C4}" dt="2022-09-26T21:36:39.128" v="203" actId="2711"/>
          <ac:spMkLst>
            <pc:docMk/>
            <pc:sldMk cId="989595342" sldId="314"/>
            <ac:spMk id="155" creationId="{9D1DFB98-BDFF-504D-AD02-3F6CA6BD00E3}"/>
          </ac:spMkLst>
        </pc:spChg>
        <pc:spChg chg="mod">
          <ac:chgData name="Cannell, Michael B" userId="df291291-9ac9-42c2-a976-062f6e2ad9da" providerId="ADAL" clId="{246FD2B1-4094-5545-B89A-73F811CD20C4}" dt="2022-09-26T21:36:39.128" v="203" actId="2711"/>
          <ac:spMkLst>
            <pc:docMk/>
            <pc:sldMk cId="989595342" sldId="314"/>
            <ac:spMk id="156" creationId="{25BA8E73-ECC5-AA4F-96B8-42C776BECBAC}"/>
          </ac:spMkLst>
        </pc:spChg>
        <pc:spChg chg="mod">
          <ac:chgData name="Cannell, Michael B" userId="df291291-9ac9-42c2-a976-062f6e2ad9da" providerId="ADAL" clId="{246FD2B1-4094-5545-B89A-73F811CD20C4}" dt="2022-09-26T21:36:39.128" v="203" actId="2711"/>
          <ac:spMkLst>
            <pc:docMk/>
            <pc:sldMk cId="989595342" sldId="314"/>
            <ac:spMk id="157" creationId="{21977050-E6D5-4847-9000-5A0F2F9F58B9}"/>
          </ac:spMkLst>
        </pc:spChg>
        <pc:spChg chg="mod">
          <ac:chgData name="Cannell, Michael B" userId="df291291-9ac9-42c2-a976-062f6e2ad9da" providerId="ADAL" clId="{246FD2B1-4094-5545-B89A-73F811CD20C4}" dt="2022-09-26T21:36:39.128" v="203" actId="2711"/>
          <ac:spMkLst>
            <pc:docMk/>
            <pc:sldMk cId="989595342" sldId="314"/>
            <ac:spMk id="158" creationId="{20CE96F3-DDA3-8645-B26E-567C69E9E6D3}"/>
          </ac:spMkLst>
        </pc:spChg>
        <pc:spChg chg="mod">
          <ac:chgData name="Cannell, Michael B" userId="df291291-9ac9-42c2-a976-062f6e2ad9da" providerId="ADAL" clId="{246FD2B1-4094-5545-B89A-73F811CD20C4}" dt="2022-09-26T21:36:39.128" v="203" actId="2711"/>
          <ac:spMkLst>
            <pc:docMk/>
            <pc:sldMk cId="989595342" sldId="314"/>
            <ac:spMk id="159" creationId="{CCB47401-EC8F-5849-B030-AF3593C44650}"/>
          </ac:spMkLst>
        </pc:spChg>
        <pc:spChg chg="mod">
          <ac:chgData name="Cannell, Michael B" userId="df291291-9ac9-42c2-a976-062f6e2ad9da" providerId="ADAL" clId="{246FD2B1-4094-5545-B89A-73F811CD20C4}" dt="2022-09-26T21:36:39.128" v="203" actId="2711"/>
          <ac:spMkLst>
            <pc:docMk/>
            <pc:sldMk cId="989595342" sldId="314"/>
            <ac:spMk id="160" creationId="{A9AFBC24-6DD6-2547-ABAA-AB1ADD635482}"/>
          </ac:spMkLst>
        </pc:spChg>
        <pc:spChg chg="mod">
          <ac:chgData name="Cannell, Michael B" userId="df291291-9ac9-42c2-a976-062f6e2ad9da" providerId="ADAL" clId="{246FD2B1-4094-5545-B89A-73F811CD20C4}" dt="2022-09-26T21:36:39.128" v="203" actId="2711"/>
          <ac:spMkLst>
            <pc:docMk/>
            <pc:sldMk cId="989595342" sldId="314"/>
            <ac:spMk id="161" creationId="{08FDAE54-75BA-6140-A0BE-0721238B36F0}"/>
          </ac:spMkLst>
        </pc:spChg>
        <pc:spChg chg="mod">
          <ac:chgData name="Cannell, Michael B" userId="df291291-9ac9-42c2-a976-062f6e2ad9da" providerId="ADAL" clId="{246FD2B1-4094-5545-B89A-73F811CD20C4}" dt="2022-09-26T21:36:39.128" v="203" actId="2711"/>
          <ac:spMkLst>
            <pc:docMk/>
            <pc:sldMk cId="989595342" sldId="314"/>
            <ac:spMk id="162" creationId="{45D8BB43-8C00-D24E-BB69-BC604A7747A1}"/>
          </ac:spMkLst>
        </pc:spChg>
        <pc:spChg chg="mod">
          <ac:chgData name="Cannell, Michael B" userId="df291291-9ac9-42c2-a976-062f6e2ad9da" providerId="ADAL" clId="{246FD2B1-4094-5545-B89A-73F811CD20C4}" dt="2022-09-26T21:36:39.128" v="203" actId="2711"/>
          <ac:spMkLst>
            <pc:docMk/>
            <pc:sldMk cId="989595342" sldId="314"/>
            <ac:spMk id="163" creationId="{CAFD7B45-17F4-7E43-B2C5-3EB9236E5828}"/>
          </ac:spMkLst>
        </pc:spChg>
        <pc:spChg chg="mod">
          <ac:chgData name="Cannell, Michael B" userId="df291291-9ac9-42c2-a976-062f6e2ad9da" providerId="ADAL" clId="{246FD2B1-4094-5545-B89A-73F811CD20C4}" dt="2022-09-26T21:36:39.128" v="203" actId="2711"/>
          <ac:spMkLst>
            <pc:docMk/>
            <pc:sldMk cId="989595342" sldId="314"/>
            <ac:spMk id="164" creationId="{75E64BF4-E7C0-3643-B071-E274038B063C}"/>
          </ac:spMkLst>
        </pc:spChg>
        <pc:spChg chg="mod">
          <ac:chgData name="Cannell, Michael B" userId="df291291-9ac9-42c2-a976-062f6e2ad9da" providerId="ADAL" clId="{246FD2B1-4094-5545-B89A-73F811CD20C4}" dt="2022-09-26T21:36:39.128" v="203" actId="2711"/>
          <ac:spMkLst>
            <pc:docMk/>
            <pc:sldMk cId="989595342" sldId="314"/>
            <ac:spMk id="165" creationId="{3C40BB57-B8F9-F246-871C-7F8793F81C1D}"/>
          </ac:spMkLst>
        </pc:spChg>
        <pc:spChg chg="mod">
          <ac:chgData name="Cannell, Michael B" userId="df291291-9ac9-42c2-a976-062f6e2ad9da" providerId="ADAL" clId="{246FD2B1-4094-5545-B89A-73F811CD20C4}" dt="2022-09-26T21:36:39.128" v="203" actId="2711"/>
          <ac:spMkLst>
            <pc:docMk/>
            <pc:sldMk cId="989595342" sldId="314"/>
            <ac:spMk id="166" creationId="{9E137E62-24E7-E940-BBEF-47AD0C7F18BB}"/>
          </ac:spMkLst>
        </pc:spChg>
        <pc:spChg chg="mod">
          <ac:chgData name="Cannell, Michael B" userId="df291291-9ac9-42c2-a976-062f6e2ad9da" providerId="ADAL" clId="{246FD2B1-4094-5545-B89A-73F811CD20C4}" dt="2022-09-26T21:36:39.128" v="203" actId="2711"/>
          <ac:spMkLst>
            <pc:docMk/>
            <pc:sldMk cId="989595342" sldId="314"/>
            <ac:spMk id="167" creationId="{3762F12E-01BB-0F44-B567-C368CAF62C30}"/>
          </ac:spMkLst>
        </pc:spChg>
        <pc:spChg chg="mod">
          <ac:chgData name="Cannell, Michael B" userId="df291291-9ac9-42c2-a976-062f6e2ad9da" providerId="ADAL" clId="{246FD2B1-4094-5545-B89A-73F811CD20C4}" dt="2022-09-26T21:36:39.128" v="203" actId="2711"/>
          <ac:spMkLst>
            <pc:docMk/>
            <pc:sldMk cId="989595342" sldId="314"/>
            <ac:spMk id="168" creationId="{B6360896-F3AB-ED44-ABD2-8F14CAE9335F}"/>
          </ac:spMkLst>
        </pc:spChg>
        <pc:spChg chg="mod">
          <ac:chgData name="Cannell, Michael B" userId="df291291-9ac9-42c2-a976-062f6e2ad9da" providerId="ADAL" clId="{246FD2B1-4094-5545-B89A-73F811CD20C4}" dt="2022-09-26T21:36:39.128" v="203" actId="2711"/>
          <ac:spMkLst>
            <pc:docMk/>
            <pc:sldMk cId="989595342" sldId="314"/>
            <ac:spMk id="169" creationId="{FFA37081-0FB7-DB45-B0B2-11107B2D4C73}"/>
          </ac:spMkLst>
        </pc:spChg>
        <pc:spChg chg="mod">
          <ac:chgData name="Cannell, Michael B" userId="df291291-9ac9-42c2-a976-062f6e2ad9da" providerId="ADAL" clId="{246FD2B1-4094-5545-B89A-73F811CD20C4}" dt="2022-09-26T21:36:39.128" v="203" actId="2711"/>
          <ac:spMkLst>
            <pc:docMk/>
            <pc:sldMk cId="989595342" sldId="314"/>
            <ac:spMk id="170" creationId="{91F37AD6-504D-1B4A-B6C6-CB072089E4D3}"/>
          </ac:spMkLst>
        </pc:spChg>
        <pc:spChg chg="mod">
          <ac:chgData name="Cannell, Michael B" userId="df291291-9ac9-42c2-a976-062f6e2ad9da" providerId="ADAL" clId="{246FD2B1-4094-5545-B89A-73F811CD20C4}" dt="2022-09-26T21:36:39.128" v="203" actId="2711"/>
          <ac:spMkLst>
            <pc:docMk/>
            <pc:sldMk cId="989595342" sldId="314"/>
            <ac:spMk id="171" creationId="{BCDC69AA-6751-7442-BE32-1831B9FB6771}"/>
          </ac:spMkLst>
        </pc:spChg>
        <pc:spChg chg="mod">
          <ac:chgData name="Cannell, Michael B" userId="df291291-9ac9-42c2-a976-062f6e2ad9da" providerId="ADAL" clId="{246FD2B1-4094-5545-B89A-73F811CD20C4}" dt="2022-09-26T21:36:39.128" v="203" actId="2711"/>
          <ac:spMkLst>
            <pc:docMk/>
            <pc:sldMk cId="989595342" sldId="314"/>
            <ac:spMk id="172" creationId="{D400D7CB-D56E-414E-A04F-D68677CAABF7}"/>
          </ac:spMkLst>
        </pc:spChg>
        <pc:spChg chg="mod">
          <ac:chgData name="Cannell, Michael B" userId="df291291-9ac9-42c2-a976-062f6e2ad9da" providerId="ADAL" clId="{246FD2B1-4094-5545-B89A-73F811CD20C4}" dt="2022-09-26T21:36:39.128" v="203" actId="2711"/>
          <ac:spMkLst>
            <pc:docMk/>
            <pc:sldMk cId="989595342" sldId="314"/>
            <ac:spMk id="173" creationId="{BE4E77E1-4EC5-E848-92B9-6C63C25BB199}"/>
          </ac:spMkLst>
        </pc:spChg>
        <pc:spChg chg="mod">
          <ac:chgData name="Cannell, Michael B" userId="df291291-9ac9-42c2-a976-062f6e2ad9da" providerId="ADAL" clId="{246FD2B1-4094-5545-B89A-73F811CD20C4}" dt="2022-09-26T21:36:39.128" v="203" actId="2711"/>
          <ac:spMkLst>
            <pc:docMk/>
            <pc:sldMk cId="989595342" sldId="314"/>
            <ac:spMk id="174" creationId="{C7EF5AE5-94F0-8D41-8A0F-5A01A0CF7DC9}"/>
          </ac:spMkLst>
        </pc:spChg>
        <pc:spChg chg="mod">
          <ac:chgData name="Cannell, Michael B" userId="df291291-9ac9-42c2-a976-062f6e2ad9da" providerId="ADAL" clId="{246FD2B1-4094-5545-B89A-73F811CD20C4}" dt="2022-09-26T21:36:39.128" v="203" actId="2711"/>
          <ac:spMkLst>
            <pc:docMk/>
            <pc:sldMk cId="989595342" sldId="314"/>
            <ac:spMk id="175" creationId="{CE011BA3-D8F4-F744-9FA3-0BD6F8474235}"/>
          </ac:spMkLst>
        </pc:spChg>
        <pc:spChg chg="mod">
          <ac:chgData name="Cannell, Michael B" userId="df291291-9ac9-42c2-a976-062f6e2ad9da" providerId="ADAL" clId="{246FD2B1-4094-5545-B89A-73F811CD20C4}" dt="2022-09-26T21:36:39.128" v="203" actId="2711"/>
          <ac:spMkLst>
            <pc:docMk/>
            <pc:sldMk cId="989595342" sldId="314"/>
            <ac:spMk id="176" creationId="{CD8461A0-F575-1841-BB10-E25CDDCD97B6}"/>
          </ac:spMkLst>
        </pc:spChg>
        <pc:spChg chg="mod">
          <ac:chgData name="Cannell, Michael B" userId="df291291-9ac9-42c2-a976-062f6e2ad9da" providerId="ADAL" clId="{246FD2B1-4094-5545-B89A-73F811CD20C4}" dt="2022-09-26T21:36:39.128" v="203" actId="2711"/>
          <ac:spMkLst>
            <pc:docMk/>
            <pc:sldMk cId="989595342" sldId="314"/>
            <ac:spMk id="177" creationId="{B3160FD0-A144-4248-AB38-011C263B489E}"/>
          </ac:spMkLst>
        </pc:spChg>
        <pc:spChg chg="mod">
          <ac:chgData name="Cannell, Michael B" userId="df291291-9ac9-42c2-a976-062f6e2ad9da" providerId="ADAL" clId="{246FD2B1-4094-5545-B89A-73F811CD20C4}" dt="2022-09-26T21:36:39.128" v="203" actId="2711"/>
          <ac:spMkLst>
            <pc:docMk/>
            <pc:sldMk cId="989595342" sldId="314"/>
            <ac:spMk id="178" creationId="{173992B5-97FC-E04D-8C9E-B9143DFD56BA}"/>
          </ac:spMkLst>
        </pc:spChg>
        <pc:spChg chg="mod">
          <ac:chgData name="Cannell, Michael B" userId="df291291-9ac9-42c2-a976-062f6e2ad9da" providerId="ADAL" clId="{246FD2B1-4094-5545-B89A-73F811CD20C4}" dt="2022-09-26T21:36:39.128" v="203" actId="2711"/>
          <ac:spMkLst>
            <pc:docMk/>
            <pc:sldMk cId="989595342" sldId="314"/>
            <ac:spMk id="179" creationId="{60740B5E-47E3-2E47-B0D5-E4AE770014A6}"/>
          </ac:spMkLst>
        </pc:spChg>
        <pc:spChg chg="mod">
          <ac:chgData name="Cannell, Michael B" userId="df291291-9ac9-42c2-a976-062f6e2ad9da" providerId="ADAL" clId="{246FD2B1-4094-5545-B89A-73F811CD20C4}" dt="2022-09-26T21:36:39.128" v="203" actId="2711"/>
          <ac:spMkLst>
            <pc:docMk/>
            <pc:sldMk cId="989595342" sldId="314"/>
            <ac:spMk id="180" creationId="{087E276B-6E68-584B-A2CB-399E123EB20E}"/>
          </ac:spMkLst>
        </pc:spChg>
        <pc:spChg chg="mod">
          <ac:chgData name="Cannell, Michael B" userId="df291291-9ac9-42c2-a976-062f6e2ad9da" providerId="ADAL" clId="{246FD2B1-4094-5545-B89A-73F811CD20C4}" dt="2022-09-26T21:36:39.128" v="203" actId="2711"/>
          <ac:spMkLst>
            <pc:docMk/>
            <pc:sldMk cId="989595342" sldId="314"/>
            <ac:spMk id="181" creationId="{C68382CC-4B83-BE41-9E48-51E973C396BC}"/>
          </ac:spMkLst>
        </pc:spChg>
        <pc:spChg chg="mod">
          <ac:chgData name="Cannell, Michael B" userId="df291291-9ac9-42c2-a976-062f6e2ad9da" providerId="ADAL" clId="{246FD2B1-4094-5545-B89A-73F811CD20C4}" dt="2022-09-26T21:36:39.128" v="203" actId="2711"/>
          <ac:spMkLst>
            <pc:docMk/>
            <pc:sldMk cId="989595342" sldId="314"/>
            <ac:spMk id="182" creationId="{60C9B314-F7A8-914F-86A3-CA83D461D48C}"/>
          </ac:spMkLst>
        </pc:spChg>
        <pc:spChg chg="mod">
          <ac:chgData name="Cannell, Michael B" userId="df291291-9ac9-42c2-a976-062f6e2ad9da" providerId="ADAL" clId="{246FD2B1-4094-5545-B89A-73F811CD20C4}" dt="2022-09-26T21:36:39.128" v="203" actId="2711"/>
          <ac:spMkLst>
            <pc:docMk/>
            <pc:sldMk cId="989595342" sldId="314"/>
            <ac:spMk id="183" creationId="{F1A7A27A-C50A-EB40-BF02-154F8C06F80A}"/>
          </ac:spMkLst>
        </pc:spChg>
        <pc:spChg chg="mod">
          <ac:chgData name="Cannell, Michael B" userId="df291291-9ac9-42c2-a976-062f6e2ad9da" providerId="ADAL" clId="{246FD2B1-4094-5545-B89A-73F811CD20C4}" dt="2022-09-26T21:36:39.128" v="203" actId="2711"/>
          <ac:spMkLst>
            <pc:docMk/>
            <pc:sldMk cId="989595342" sldId="314"/>
            <ac:spMk id="184" creationId="{446F88E1-FA07-C848-A9EF-ABFC3244D7FD}"/>
          </ac:spMkLst>
        </pc:spChg>
        <pc:spChg chg="mod">
          <ac:chgData name="Cannell, Michael B" userId="df291291-9ac9-42c2-a976-062f6e2ad9da" providerId="ADAL" clId="{246FD2B1-4094-5545-B89A-73F811CD20C4}" dt="2022-09-26T21:36:39.128" v="203" actId="2711"/>
          <ac:spMkLst>
            <pc:docMk/>
            <pc:sldMk cId="989595342" sldId="314"/>
            <ac:spMk id="185" creationId="{A8B1719A-74DD-524F-9503-63D7EEC21EDF}"/>
          </ac:spMkLst>
        </pc:spChg>
        <pc:spChg chg="mod">
          <ac:chgData name="Cannell, Michael B" userId="df291291-9ac9-42c2-a976-062f6e2ad9da" providerId="ADAL" clId="{246FD2B1-4094-5545-B89A-73F811CD20C4}" dt="2022-09-26T21:36:39.128" v="203" actId="2711"/>
          <ac:spMkLst>
            <pc:docMk/>
            <pc:sldMk cId="989595342" sldId="314"/>
            <ac:spMk id="186" creationId="{7F3F3CFC-69C4-A441-9BA1-DA16C5B93823}"/>
          </ac:spMkLst>
        </pc:spChg>
        <pc:spChg chg="mod">
          <ac:chgData name="Cannell, Michael B" userId="df291291-9ac9-42c2-a976-062f6e2ad9da" providerId="ADAL" clId="{246FD2B1-4094-5545-B89A-73F811CD20C4}" dt="2022-09-26T21:36:39.128" v="203" actId="2711"/>
          <ac:spMkLst>
            <pc:docMk/>
            <pc:sldMk cId="989595342" sldId="314"/>
            <ac:spMk id="187" creationId="{C1F365F9-5D1A-5B4E-B930-349AE43877B3}"/>
          </ac:spMkLst>
        </pc:spChg>
        <pc:spChg chg="mod">
          <ac:chgData name="Cannell, Michael B" userId="df291291-9ac9-42c2-a976-062f6e2ad9da" providerId="ADAL" clId="{246FD2B1-4094-5545-B89A-73F811CD20C4}" dt="2022-09-26T21:36:39.128" v="203" actId="2711"/>
          <ac:spMkLst>
            <pc:docMk/>
            <pc:sldMk cId="989595342" sldId="314"/>
            <ac:spMk id="188" creationId="{2FAC5502-9068-224F-8FC4-F87A0A8EDD46}"/>
          </ac:spMkLst>
        </pc:spChg>
        <pc:spChg chg="mod">
          <ac:chgData name="Cannell, Michael B" userId="df291291-9ac9-42c2-a976-062f6e2ad9da" providerId="ADAL" clId="{246FD2B1-4094-5545-B89A-73F811CD20C4}" dt="2022-09-26T21:36:39.128" v="203" actId="2711"/>
          <ac:spMkLst>
            <pc:docMk/>
            <pc:sldMk cId="989595342" sldId="314"/>
            <ac:spMk id="189" creationId="{961114F4-0C39-D946-8D48-288DCBBFE1A2}"/>
          </ac:spMkLst>
        </pc:spChg>
        <pc:spChg chg="mod">
          <ac:chgData name="Cannell, Michael B" userId="df291291-9ac9-42c2-a976-062f6e2ad9da" providerId="ADAL" clId="{246FD2B1-4094-5545-B89A-73F811CD20C4}" dt="2022-09-26T21:36:39.128" v="203" actId="2711"/>
          <ac:spMkLst>
            <pc:docMk/>
            <pc:sldMk cId="989595342" sldId="314"/>
            <ac:spMk id="190" creationId="{2C8A4560-1E88-CF4C-851A-D12503E7EB60}"/>
          </ac:spMkLst>
        </pc:spChg>
        <pc:spChg chg="mod">
          <ac:chgData name="Cannell, Michael B" userId="df291291-9ac9-42c2-a976-062f6e2ad9da" providerId="ADAL" clId="{246FD2B1-4094-5545-B89A-73F811CD20C4}" dt="2022-09-26T21:36:39.128" v="203" actId="2711"/>
          <ac:spMkLst>
            <pc:docMk/>
            <pc:sldMk cId="989595342" sldId="314"/>
            <ac:spMk id="191" creationId="{D3BD7BBE-3199-FD4B-883F-1DC9B06F2221}"/>
          </ac:spMkLst>
        </pc:spChg>
        <pc:spChg chg="mod">
          <ac:chgData name="Cannell, Michael B" userId="df291291-9ac9-42c2-a976-062f6e2ad9da" providerId="ADAL" clId="{246FD2B1-4094-5545-B89A-73F811CD20C4}" dt="2022-09-26T21:36:39.128" v="203" actId="2711"/>
          <ac:spMkLst>
            <pc:docMk/>
            <pc:sldMk cId="989595342" sldId="314"/>
            <ac:spMk id="192" creationId="{64285D81-C151-C94B-9EDE-FBEE5F737828}"/>
          </ac:spMkLst>
        </pc:spChg>
        <pc:spChg chg="mod">
          <ac:chgData name="Cannell, Michael B" userId="df291291-9ac9-42c2-a976-062f6e2ad9da" providerId="ADAL" clId="{246FD2B1-4094-5545-B89A-73F811CD20C4}" dt="2022-09-26T21:36:39.128" v="203" actId="2711"/>
          <ac:spMkLst>
            <pc:docMk/>
            <pc:sldMk cId="989595342" sldId="314"/>
            <ac:spMk id="193" creationId="{83DF3838-F6E6-304F-86E7-1A67B987E8A5}"/>
          </ac:spMkLst>
        </pc:spChg>
        <pc:spChg chg="mod">
          <ac:chgData name="Cannell, Michael B" userId="df291291-9ac9-42c2-a976-062f6e2ad9da" providerId="ADAL" clId="{246FD2B1-4094-5545-B89A-73F811CD20C4}" dt="2022-09-26T21:36:39.128" v="203" actId="2711"/>
          <ac:spMkLst>
            <pc:docMk/>
            <pc:sldMk cId="989595342" sldId="314"/>
            <ac:spMk id="194" creationId="{E37272DE-0CE2-8A40-ABBB-0A99D28A95BF}"/>
          </ac:spMkLst>
        </pc:spChg>
        <pc:spChg chg="mod">
          <ac:chgData name="Cannell, Michael B" userId="df291291-9ac9-42c2-a976-062f6e2ad9da" providerId="ADAL" clId="{246FD2B1-4094-5545-B89A-73F811CD20C4}" dt="2022-09-26T21:36:39.128" v="203" actId="2711"/>
          <ac:spMkLst>
            <pc:docMk/>
            <pc:sldMk cId="989595342" sldId="314"/>
            <ac:spMk id="195" creationId="{C315FDEE-2D6F-1C40-9134-BE80FECC0C56}"/>
          </ac:spMkLst>
        </pc:spChg>
        <pc:spChg chg="mod">
          <ac:chgData name="Cannell, Michael B" userId="df291291-9ac9-42c2-a976-062f6e2ad9da" providerId="ADAL" clId="{246FD2B1-4094-5545-B89A-73F811CD20C4}" dt="2022-09-26T21:36:39.128" v="203" actId="2711"/>
          <ac:spMkLst>
            <pc:docMk/>
            <pc:sldMk cId="989595342" sldId="314"/>
            <ac:spMk id="196" creationId="{6B7BCA94-5F73-AC4C-B770-266FA8760415}"/>
          </ac:spMkLst>
        </pc:spChg>
        <pc:spChg chg="mod">
          <ac:chgData name="Cannell, Michael B" userId="df291291-9ac9-42c2-a976-062f6e2ad9da" providerId="ADAL" clId="{246FD2B1-4094-5545-B89A-73F811CD20C4}" dt="2022-09-26T21:36:39.128" v="203" actId="2711"/>
          <ac:spMkLst>
            <pc:docMk/>
            <pc:sldMk cId="989595342" sldId="314"/>
            <ac:spMk id="197" creationId="{09B2CFB6-5309-974B-A4B6-913359F3C0E2}"/>
          </ac:spMkLst>
        </pc:spChg>
        <pc:spChg chg="mod">
          <ac:chgData name="Cannell, Michael B" userId="df291291-9ac9-42c2-a976-062f6e2ad9da" providerId="ADAL" clId="{246FD2B1-4094-5545-B89A-73F811CD20C4}" dt="2022-09-26T21:36:39.128" v="203" actId="2711"/>
          <ac:spMkLst>
            <pc:docMk/>
            <pc:sldMk cId="989595342" sldId="314"/>
            <ac:spMk id="198" creationId="{AD564AC7-4C2C-EB4D-89AE-8771BB3FB97E}"/>
          </ac:spMkLst>
        </pc:spChg>
        <pc:spChg chg="mod">
          <ac:chgData name="Cannell, Michael B" userId="df291291-9ac9-42c2-a976-062f6e2ad9da" providerId="ADAL" clId="{246FD2B1-4094-5545-B89A-73F811CD20C4}" dt="2022-09-26T21:36:39.128" v="203" actId="2711"/>
          <ac:spMkLst>
            <pc:docMk/>
            <pc:sldMk cId="989595342" sldId="314"/>
            <ac:spMk id="199" creationId="{B4A13F9F-759F-FB42-B126-DD22826E94A3}"/>
          </ac:spMkLst>
        </pc:spChg>
        <pc:spChg chg="mod">
          <ac:chgData name="Cannell, Michael B" userId="df291291-9ac9-42c2-a976-062f6e2ad9da" providerId="ADAL" clId="{246FD2B1-4094-5545-B89A-73F811CD20C4}" dt="2022-09-26T21:36:39.128" v="203" actId="2711"/>
          <ac:spMkLst>
            <pc:docMk/>
            <pc:sldMk cId="989595342" sldId="314"/>
            <ac:spMk id="200" creationId="{F6E7EBB9-DFA3-F54D-A576-D43F5DC91B90}"/>
          </ac:spMkLst>
        </pc:spChg>
        <pc:spChg chg="mod">
          <ac:chgData name="Cannell, Michael B" userId="df291291-9ac9-42c2-a976-062f6e2ad9da" providerId="ADAL" clId="{246FD2B1-4094-5545-B89A-73F811CD20C4}" dt="2022-09-26T21:36:39.128" v="203" actId="2711"/>
          <ac:spMkLst>
            <pc:docMk/>
            <pc:sldMk cId="989595342" sldId="314"/>
            <ac:spMk id="201" creationId="{D34D01CA-AB38-2F40-934F-F6C31D14FDBF}"/>
          </ac:spMkLst>
        </pc:spChg>
        <pc:spChg chg="mod">
          <ac:chgData name="Cannell, Michael B" userId="df291291-9ac9-42c2-a976-062f6e2ad9da" providerId="ADAL" clId="{246FD2B1-4094-5545-B89A-73F811CD20C4}" dt="2022-09-26T21:36:39.128" v="203" actId="2711"/>
          <ac:spMkLst>
            <pc:docMk/>
            <pc:sldMk cId="989595342" sldId="314"/>
            <ac:spMk id="202" creationId="{001B51CE-A9B6-594D-924F-DD9F6CCD06A7}"/>
          </ac:spMkLst>
        </pc:spChg>
        <pc:spChg chg="mod">
          <ac:chgData name="Cannell, Michael B" userId="df291291-9ac9-42c2-a976-062f6e2ad9da" providerId="ADAL" clId="{246FD2B1-4094-5545-B89A-73F811CD20C4}" dt="2022-09-26T21:36:39.128" v="203" actId="2711"/>
          <ac:spMkLst>
            <pc:docMk/>
            <pc:sldMk cId="989595342" sldId="314"/>
            <ac:spMk id="203" creationId="{84819441-7367-5E46-ABB0-09E244EDE9F5}"/>
          </ac:spMkLst>
        </pc:spChg>
        <pc:spChg chg="mod">
          <ac:chgData name="Cannell, Michael B" userId="df291291-9ac9-42c2-a976-062f6e2ad9da" providerId="ADAL" clId="{246FD2B1-4094-5545-B89A-73F811CD20C4}" dt="2022-09-26T21:36:39.128" v="203" actId="2711"/>
          <ac:spMkLst>
            <pc:docMk/>
            <pc:sldMk cId="989595342" sldId="314"/>
            <ac:spMk id="204" creationId="{EF7108C3-038C-914C-B6FB-D60E28C00CC6}"/>
          </ac:spMkLst>
        </pc:spChg>
        <pc:spChg chg="mod">
          <ac:chgData name="Cannell, Michael B" userId="df291291-9ac9-42c2-a976-062f6e2ad9da" providerId="ADAL" clId="{246FD2B1-4094-5545-B89A-73F811CD20C4}" dt="2022-09-26T21:36:39.128" v="203" actId="2711"/>
          <ac:spMkLst>
            <pc:docMk/>
            <pc:sldMk cId="989595342" sldId="314"/>
            <ac:spMk id="205" creationId="{8F541B70-9ABA-004F-8D66-D2D406172BB9}"/>
          </ac:spMkLst>
        </pc:spChg>
        <pc:spChg chg="mod">
          <ac:chgData name="Cannell, Michael B" userId="df291291-9ac9-42c2-a976-062f6e2ad9da" providerId="ADAL" clId="{246FD2B1-4094-5545-B89A-73F811CD20C4}" dt="2022-09-26T21:36:39.128" v="203" actId="2711"/>
          <ac:spMkLst>
            <pc:docMk/>
            <pc:sldMk cId="989595342" sldId="314"/>
            <ac:spMk id="206" creationId="{99B2FA3E-F2F5-424A-B5A9-2F7828FE6E58}"/>
          </ac:spMkLst>
        </pc:spChg>
        <pc:spChg chg="mod">
          <ac:chgData name="Cannell, Michael B" userId="df291291-9ac9-42c2-a976-062f6e2ad9da" providerId="ADAL" clId="{246FD2B1-4094-5545-B89A-73F811CD20C4}" dt="2022-09-26T21:36:39.128" v="203" actId="2711"/>
          <ac:spMkLst>
            <pc:docMk/>
            <pc:sldMk cId="989595342" sldId="314"/>
            <ac:spMk id="207" creationId="{7F128226-112A-B541-A0B7-9E213FA7E812}"/>
          </ac:spMkLst>
        </pc:spChg>
        <pc:spChg chg="mod">
          <ac:chgData name="Cannell, Michael B" userId="df291291-9ac9-42c2-a976-062f6e2ad9da" providerId="ADAL" clId="{246FD2B1-4094-5545-B89A-73F811CD20C4}" dt="2022-09-26T21:36:39.128" v="203" actId="2711"/>
          <ac:spMkLst>
            <pc:docMk/>
            <pc:sldMk cId="989595342" sldId="314"/>
            <ac:spMk id="208" creationId="{91CF56BB-6457-F841-85A6-926CB8473DC4}"/>
          </ac:spMkLst>
        </pc:spChg>
        <pc:spChg chg="mod">
          <ac:chgData name="Cannell, Michael B" userId="df291291-9ac9-42c2-a976-062f6e2ad9da" providerId="ADAL" clId="{246FD2B1-4094-5545-B89A-73F811CD20C4}" dt="2022-09-26T21:36:39.128" v="203" actId="2711"/>
          <ac:spMkLst>
            <pc:docMk/>
            <pc:sldMk cId="989595342" sldId="314"/>
            <ac:spMk id="209" creationId="{9E02A300-3469-3E4B-9F67-D37A75AC43A5}"/>
          </ac:spMkLst>
        </pc:spChg>
        <pc:spChg chg="mod">
          <ac:chgData name="Cannell, Michael B" userId="df291291-9ac9-42c2-a976-062f6e2ad9da" providerId="ADAL" clId="{246FD2B1-4094-5545-B89A-73F811CD20C4}" dt="2022-09-26T21:36:39.128" v="203" actId="2711"/>
          <ac:spMkLst>
            <pc:docMk/>
            <pc:sldMk cId="989595342" sldId="314"/>
            <ac:spMk id="210" creationId="{A1199F2A-CB4F-2442-A1ED-447A609B80B5}"/>
          </ac:spMkLst>
        </pc:spChg>
        <pc:spChg chg="mod">
          <ac:chgData name="Cannell, Michael B" userId="df291291-9ac9-42c2-a976-062f6e2ad9da" providerId="ADAL" clId="{246FD2B1-4094-5545-B89A-73F811CD20C4}" dt="2022-09-26T21:36:39.128" v="203" actId="2711"/>
          <ac:spMkLst>
            <pc:docMk/>
            <pc:sldMk cId="989595342" sldId="314"/>
            <ac:spMk id="211" creationId="{89D67CB2-799B-F149-B268-41B2A59CFFF6}"/>
          </ac:spMkLst>
        </pc:spChg>
        <pc:spChg chg="mod">
          <ac:chgData name="Cannell, Michael B" userId="df291291-9ac9-42c2-a976-062f6e2ad9da" providerId="ADAL" clId="{246FD2B1-4094-5545-B89A-73F811CD20C4}" dt="2022-09-26T21:36:39.128" v="203" actId="2711"/>
          <ac:spMkLst>
            <pc:docMk/>
            <pc:sldMk cId="989595342" sldId="314"/>
            <ac:spMk id="212" creationId="{A4962FC0-2256-C740-8E5C-32F12DDD144C}"/>
          </ac:spMkLst>
        </pc:spChg>
        <pc:spChg chg="mod">
          <ac:chgData name="Cannell, Michael B" userId="df291291-9ac9-42c2-a976-062f6e2ad9da" providerId="ADAL" clId="{246FD2B1-4094-5545-B89A-73F811CD20C4}" dt="2022-09-26T21:36:39.128" v="203" actId="2711"/>
          <ac:spMkLst>
            <pc:docMk/>
            <pc:sldMk cId="989595342" sldId="314"/>
            <ac:spMk id="213" creationId="{7996C167-BF6F-F241-A1FB-CD01BD683B3E}"/>
          </ac:spMkLst>
        </pc:spChg>
        <pc:spChg chg="mod">
          <ac:chgData name="Cannell, Michael B" userId="df291291-9ac9-42c2-a976-062f6e2ad9da" providerId="ADAL" clId="{246FD2B1-4094-5545-B89A-73F811CD20C4}" dt="2022-09-26T21:36:39.128" v="203" actId="2711"/>
          <ac:spMkLst>
            <pc:docMk/>
            <pc:sldMk cId="989595342" sldId="314"/>
            <ac:spMk id="214" creationId="{8AB345FE-D6A8-394F-B9F0-8761A00BD188}"/>
          </ac:spMkLst>
        </pc:spChg>
        <pc:spChg chg="mod">
          <ac:chgData name="Cannell, Michael B" userId="df291291-9ac9-42c2-a976-062f6e2ad9da" providerId="ADAL" clId="{246FD2B1-4094-5545-B89A-73F811CD20C4}" dt="2022-09-26T21:36:39.128" v="203" actId="2711"/>
          <ac:spMkLst>
            <pc:docMk/>
            <pc:sldMk cId="989595342" sldId="314"/>
            <ac:spMk id="215" creationId="{3C38E97F-32C4-D146-837A-2B7268F4DB2C}"/>
          </ac:spMkLst>
        </pc:spChg>
        <pc:spChg chg="mod">
          <ac:chgData name="Cannell, Michael B" userId="df291291-9ac9-42c2-a976-062f6e2ad9da" providerId="ADAL" clId="{246FD2B1-4094-5545-B89A-73F811CD20C4}" dt="2022-09-26T21:36:39.128" v="203" actId="2711"/>
          <ac:spMkLst>
            <pc:docMk/>
            <pc:sldMk cId="989595342" sldId="314"/>
            <ac:spMk id="216" creationId="{7F4B150A-7AF0-6546-981F-BA3351BFA710}"/>
          </ac:spMkLst>
        </pc:spChg>
        <pc:spChg chg="mod">
          <ac:chgData name="Cannell, Michael B" userId="df291291-9ac9-42c2-a976-062f6e2ad9da" providerId="ADAL" clId="{246FD2B1-4094-5545-B89A-73F811CD20C4}" dt="2022-09-26T21:36:39.128" v="203" actId="2711"/>
          <ac:spMkLst>
            <pc:docMk/>
            <pc:sldMk cId="989595342" sldId="314"/>
            <ac:spMk id="217" creationId="{AEF501A0-8A23-464E-A575-B84D4F114954}"/>
          </ac:spMkLst>
        </pc:spChg>
        <pc:spChg chg="mod">
          <ac:chgData name="Cannell, Michael B" userId="df291291-9ac9-42c2-a976-062f6e2ad9da" providerId="ADAL" clId="{246FD2B1-4094-5545-B89A-73F811CD20C4}" dt="2022-09-26T21:36:39.128" v="203" actId="2711"/>
          <ac:spMkLst>
            <pc:docMk/>
            <pc:sldMk cId="989595342" sldId="314"/>
            <ac:spMk id="218" creationId="{5F7982CA-23A2-0548-AE49-984C3C5B46C1}"/>
          </ac:spMkLst>
        </pc:spChg>
        <pc:spChg chg="mod">
          <ac:chgData name="Cannell, Michael B" userId="df291291-9ac9-42c2-a976-062f6e2ad9da" providerId="ADAL" clId="{246FD2B1-4094-5545-B89A-73F811CD20C4}" dt="2022-09-26T21:36:39.128" v="203" actId="2711"/>
          <ac:spMkLst>
            <pc:docMk/>
            <pc:sldMk cId="989595342" sldId="314"/>
            <ac:spMk id="219" creationId="{C61A2559-61E4-AB4F-8B38-E4116C1C575A}"/>
          </ac:spMkLst>
        </pc:spChg>
        <pc:spChg chg="mod">
          <ac:chgData name="Cannell, Michael B" userId="df291291-9ac9-42c2-a976-062f6e2ad9da" providerId="ADAL" clId="{246FD2B1-4094-5545-B89A-73F811CD20C4}" dt="2022-09-26T21:36:39.128" v="203" actId="2711"/>
          <ac:spMkLst>
            <pc:docMk/>
            <pc:sldMk cId="989595342" sldId="314"/>
            <ac:spMk id="220" creationId="{3A7378F9-0031-EB40-9588-E735CB3A00A7}"/>
          </ac:spMkLst>
        </pc:spChg>
        <pc:spChg chg="mod">
          <ac:chgData name="Cannell, Michael B" userId="df291291-9ac9-42c2-a976-062f6e2ad9da" providerId="ADAL" clId="{246FD2B1-4094-5545-B89A-73F811CD20C4}" dt="2022-09-26T21:36:39.128" v="203" actId="2711"/>
          <ac:spMkLst>
            <pc:docMk/>
            <pc:sldMk cId="989595342" sldId="314"/>
            <ac:spMk id="221" creationId="{A1C0406D-4A98-9E44-96BE-758284AD41DE}"/>
          </ac:spMkLst>
        </pc:spChg>
        <pc:spChg chg="mod">
          <ac:chgData name="Cannell, Michael B" userId="df291291-9ac9-42c2-a976-062f6e2ad9da" providerId="ADAL" clId="{246FD2B1-4094-5545-B89A-73F811CD20C4}" dt="2022-09-26T21:36:39.128" v="203" actId="2711"/>
          <ac:spMkLst>
            <pc:docMk/>
            <pc:sldMk cId="989595342" sldId="314"/>
            <ac:spMk id="222" creationId="{FAC9C41E-6056-D84C-80EB-22EC1667DE3F}"/>
          </ac:spMkLst>
        </pc:spChg>
        <pc:spChg chg="mod">
          <ac:chgData name="Cannell, Michael B" userId="df291291-9ac9-42c2-a976-062f6e2ad9da" providerId="ADAL" clId="{246FD2B1-4094-5545-B89A-73F811CD20C4}" dt="2022-09-26T21:36:39.128" v="203" actId="2711"/>
          <ac:spMkLst>
            <pc:docMk/>
            <pc:sldMk cId="989595342" sldId="314"/>
            <ac:spMk id="223" creationId="{141CF811-319C-C24A-BA05-63E9B760A77E}"/>
          </ac:spMkLst>
        </pc:spChg>
        <pc:spChg chg="mod">
          <ac:chgData name="Cannell, Michael B" userId="df291291-9ac9-42c2-a976-062f6e2ad9da" providerId="ADAL" clId="{246FD2B1-4094-5545-B89A-73F811CD20C4}" dt="2022-09-26T21:36:39.128" v="203" actId="2711"/>
          <ac:spMkLst>
            <pc:docMk/>
            <pc:sldMk cId="989595342" sldId="314"/>
            <ac:spMk id="224" creationId="{C319A027-D0C9-684B-95EA-F7287AAD0E9A}"/>
          </ac:spMkLst>
        </pc:spChg>
        <pc:spChg chg="mod">
          <ac:chgData name="Cannell, Michael B" userId="df291291-9ac9-42c2-a976-062f6e2ad9da" providerId="ADAL" clId="{246FD2B1-4094-5545-B89A-73F811CD20C4}" dt="2022-09-26T21:36:39.128" v="203" actId="2711"/>
          <ac:spMkLst>
            <pc:docMk/>
            <pc:sldMk cId="989595342" sldId="314"/>
            <ac:spMk id="225" creationId="{FC7468D5-A582-1044-AE7D-91D837CE3B2C}"/>
          </ac:spMkLst>
        </pc:spChg>
        <pc:spChg chg="mod">
          <ac:chgData name="Cannell, Michael B" userId="df291291-9ac9-42c2-a976-062f6e2ad9da" providerId="ADAL" clId="{246FD2B1-4094-5545-B89A-73F811CD20C4}" dt="2022-09-26T21:36:39.128" v="203" actId="2711"/>
          <ac:spMkLst>
            <pc:docMk/>
            <pc:sldMk cId="989595342" sldId="314"/>
            <ac:spMk id="226" creationId="{9049C236-11B1-5249-986D-30AD771CDFBB}"/>
          </ac:spMkLst>
        </pc:spChg>
        <pc:spChg chg="mod">
          <ac:chgData name="Cannell, Michael B" userId="df291291-9ac9-42c2-a976-062f6e2ad9da" providerId="ADAL" clId="{246FD2B1-4094-5545-B89A-73F811CD20C4}" dt="2022-09-26T21:36:39.128" v="203" actId="2711"/>
          <ac:spMkLst>
            <pc:docMk/>
            <pc:sldMk cId="989595342" sldId="314"/>
            <ac:spMk id="227" creationId="{DA4B5DE8-168B-D147-AFEB-802C3CA3CE88}"/>
          </ac:spMkLst>
        </pc:spChg>
        <pc:spChg chg="mod">
          <ac:chgData name="Cannell, Michael B" userId="df291291-9ac9-42c2-a976-062f6e2ad9da" providerId="ADAL" clId="{246FD2B1-4094-5545-B89A-73F811CD20C4}" dt="2022-09-26T21:36:39.128" v="203" actId="2711"/>
          <ac:spMkLst>
            <pc:docMk/>
            <pc:sldMk cId="989595342" sldId="314"/>
            <ac:spMk id="228" creationId="{ACB3DDE4-7682-E14F-8478-1B7CD86520D3}"/>
          </ac:spMkLst>
        </pc:spChg>
        <pc:spChg chg="mod">
          <ac:chgData name="Cannell, Michael B" userId="df291291-9ac9-42c2-a976-062f6e2ad9da" providerId="ADAL" clId="{246FD2B1-4094-5545-B89A-73F811CD20C4}" dt="2022-09-26T21:36:39.128" v="203" actId="2711"/>
          <ac:spMkLst>
            <pc:docMk/>
            <pc:sldMk cId="989595342" sldId="314"/>
            <ac:spMk id="229" creationId="{9A7E5C28-BCBB-FF48-8D1E-E88412E32F55}"/>
          </ac:spMkLst>
        </pc:spChg>
        <pc:spChg chg="mod">
          <ac:chgData name="Cannell, Michael B" userId="df291291-9ac9-42c2-a976-062f6e2ad9da" providerId="ADAL" clId="{246FD2B1-4094-5545-B89A-73F811CD20C4}" dt="2022-09-26T21:36:39.128" v="203" actId="2711"/>
          <ac:spMkLst>
            <pc:docMk/>
            <pc:sldMk cId="989595342" sldId="314"/>
            <ac:spMk id="230" creationId="{0C3CA540-1804-F044-9DA7-5AD2BBA92981}"/>
          </ac:spMkLst>
        </pc:spChg>
        <pc:spChg chg="mod">
          <ac:chgData name="Cannell, Michael B" userId="df291291-9ac9-42c2-a976-062f6e2ad9da" providerId="ADAL" clId="{246FD2B1-4094-5545-B89A-73F811CD20C4}" dt="2022-09-26T21:36:39.128" v="203" actId="2711"/>
          <ac:spMkLst>
            <pc:docMk/>
            <pc:sldMk cId="989595342" sldId="314"/>
            <ac:spMk id="231" creationId="{1B9CB9E3-4D31-3F41-A5F6-36DC92F0656E}"/>
          </ac:spMkLst>
        </pc:spChg>
        <pc:spChg chg="mod">
          <ac:chgData name="Cannell, Michael B" userId="df291291-9ac9-42c2-a976-062f6e2ad9da" providerId="ADAL" clId="{246FD2B1-4094-5545-B89A-73F811CD20C4}" dt="2022-09-26T21:36:39.128" v="203" actId="2711"/>
          <ac:spMkLst>
            <pc:docMk/>
            <pc:sldMk cId="989595342" sldId="314"/>
            <ac:spMk id="232" creationId="{826A1B7D-778A-F244-B151-E47FEF5A0173}"/>
          </ac:spMkLst>
        </pc:spChg>
        <pc:spChg chg="mod">
          <ac:chgData name="Cannell, Michael B" userId="df291291-9ac9-42c2-a976-062f6e2ad9da" providerId="ADAL" clId="{246FD2B1-4094-5545-B89A-73F811CD20C4}" dt="2022-09-26T21:36:39.128" v="203" actId="2711"/>
          <ac:spMkLst>
            <pc:docMk/>
            <pc:sldMk cId="989595342" sldId="314"/>
            <ac:spMk id="233" creationId="{BE63F4E5-FE47-BF41-AF09-768F24B8FF03}"/>
          </ac:spMkLst>
        </pc:spChg>
        <pc:spChg chg="mod">
          <ac:chgData name="Cannell, Michael B" userId="df291291-9ac9-42c2-a976-062f6e2ad9da" providerId="ADAL" clId="{246FD2B1-4094-5545-B89A-73F811CD20C4}" dt="2022-09-26T21:36:39.128" v="203" actId="2711"/>
          <ac:spMkLst>
            <pc:docMk/>
            <pc:sldMk cId="989595342" sldId="314"/>
            <ac:spMk id="235" creationId="{661A0490-0CF6-EC4F-9B81-6BAAC89B90A3}"/>
          </ac:spMkLst>
        </pc:spChg>
      </pc:sldChg>
      <pc:sldChg chg="addSp modSp add mod">
        <pc:chgData name="Cannell, Michael B" userId="df291291-9ac9-42c2-a976-062f6e2ad9da" providerId="ADAL" clId="{246FD2B1-4094-5545-B89A-73F811CD20C4}" dt="2022-09-26T21:57:23.354" v="818"/>
        <pc:sldMkLst>
          <pc:docMk/>
          <pc:sldMk cId="828298780" sldId="315"/>
        </pc:sldMkLst>
        <pc:spChg chg="add mod">
          <ac:chgData name="Cannell, Michael B" userId="df291291-9ac9-42c2-a976-062f6e2ad9da" providerId="ADAL" clId="{246FD2B1-4094-5545-B89A-73F811CD20C4}" dt="2022-09-26T21:57:23.354" v="818"/>
          <ac:spMkLst>
            <pc:docMk/>
            <pc:sldMk cId="828298780" sldId="315"/>
            <ac:spMk id="2" creationId="{73426DB4-4078-8179-69B0-B0D701F61288}"/>
          </ac:spMkLst>
        </pc:spChg>
        <pc:spChg chg="mod">
          <ac:chgData name="Cannell, Michael B" userId="df291291-9ac9-42c2-a976-062f6e2ad9da" providerId="ADAL" clId="{246FD2B1-4094-5545-B89A-73F811CD20C4}" dt="2022-09-26T21:36:26.694" v="201" actId="2711"/>
          <ac:spMkLst>
            <pc:docMk/>
            <pc:sldMk cId="828298780" sldId="315"/>
            <ac:spMk id="5" creationId="{BC6B59F6-1A64-E548-9C76-8D1BC5C03275}"/>
          </ac:spMkLst>
        </pc:spChg>
        <pc:spChg chg="mod">
          <ac:chgData name="Cannell, Michael B" userId="df291291-9ac9-42c2-a976-062f6e2ad9da" providerId="ADAL" clId="{246FD2B1-4094-5545-B89A-73F811CD20C4}" dt="2022-09-26T21:56:36.695" v="817" actId="20577"/>
          <ac:spMkLst>
            <pc:docMk/>
            <pc:sldMk cId="828298780" sldId="315"/>
            <ac:spMk id="6" creationId="{84982EF7-7B1A-0B43-AD24-58A9D5911CB6}"/>
          </ac:spMkLst>
        </pc:spChg>
      </pc:sldChg>
      <pc:sldChg chg="addSp modSp add mod">
        <pc:chgData name="Cannell, Michael B" userId="df291291-9ac9-42c2-a976-062f6e2ad9da" providerId="ADAL" clId="{246FD2B1-4094-5545-B89A-73F811CD20C4}" dt="2022-09-26T21:58:03.042" v="830" actId="313"/>
        <pc:sldMkLst>
          <pc:docMk/>
          <pc:sldMk cId="2489983784" sldId="316"/>
        </pc:sldMkLst>
        <pc:spChg chg="mod">
          <ac:chgData name="Cannell, Michael B" userId="df291291-9ac9-42c2-a976-062f6e2ad9da" providerId="ADAL" clId="{246FD2B1-4094-5545-B89A-73F811CD20C4}" dt="2022-09-26T21:36:32.761" v="202" actId="2711"/>
          <ac:spMkLst>
            <pc:docMk/>
            <pc:sldMk cId="2489983784" sldId="316"/>
            <ac:spMk id="2" creationId="{813D8D0D-163E-D24C-AB2E-A6D8A4E0B4D1}"/>
          </ac:spMkLst>
        </pc:spChg>
        <pc:spChg chg="mod">
          <ac:chgData name="Cannell, Michael B" userId="df291291-9ac9-42c2-a976-062f6e2ad9da" providerId="ADAL" clId="{246FD2B1-4094-5545-B89A-73F811CD20C4}" dt="2022-09-26T21:58:03.042" v="830" actId="313"/>
          <ac:spMkLst>
            <pc:docMk/>
            <pc:sldMk cId="2489983784" sldId="316"/>
            <ac:spMk id="3" creationId="{FFAF7956-3A55-A845-8075-FFB3B0950C1F}"/>
          </ac:spMkLst>
        </pc:spChg>
        <pc:spChg chg="add mod">
          <ac:chgData name="Cannell, Michael B" userId="df291291-9ac9-42c2-a976-062f6e2ad9da" providerId="ADAL" clId="{246FD2B1-4094-5545-B89A-73F811CD20C4}" dt="2022-09-26T21:57:36.539" v="819"/>
          <ac:spMkLst>
            <pc:docMk/>
            <pc:sldMk cId="2489983784" sldId="316"/>
            <ac:spMk id="4" creationId="{C319E791-734B-57AF-84C9-74DA46A950B7}"/>
          </ac:spMkLst>
        </pc:spChg>
      </pc:sldChg>
      <pc:sldChg chg="modSp add mod ord">
        <pc:chgData name="Cannell, Michael B" userId="df291291-9ac9-42c2-a976-062f6e2ad9da" providerId="ADAL" clId="{246FD2B1-4094-5545-B89A-73F811CD20C4}" dt="2022-09-26T21:58:57.741" v="835"/>
        <pc:sldMkLst>
          <pc:docMk/>
          <pc:sldMk cId="420111572" sldId="317"/>
        </pc:sldMkLst>
        <pc:spChg chg="mod">
          <ac:chgData name="Cannell, Michael B" userId="df291291-9ac9-42c2-a976-062f6e2ad9da" providerId="ADAL" clId="{246FD2B1-4094-5545-B89A-73F811CD20C4}" dt="2022-09-26T21:36:44.436" v="204" actId="2711"/>
          <ac:spMkLst>
            <pc:docMk/>
            <pc:sldMk cId="420111572" sldId="317"/>
            <ac:spMk id="2" creationId="{F8CBBD39-8718-7C42-A040-271B62A79B02}"/>
          </ac:spMkLst>
        </pc:spChg>
        <pc:spChg chg="mod">
          <ac:chgData name="Cannell, Michael B" userId="df291291-9ac9-42c2-a976-062f6e2ad9da" providerId="ADAL" clId="{246FD2B1-4094-5545-B89A-73F811CD20C4}" dt="2022-09-26T21:36:44.436" v="204" actId="2711"/>
          <ac:spMkLst>
            <pc:docMk/>
            <pc:sldMk cId="420111572" sldId="317"/>
            <ac:spMk id="3" creationId="{AAFB76A6-6B3D-CC4B-B130-24B452851E3A}"/>
          </ac:spMkLst>
        </pc:spChg>
        <pc:spChg chg="mod">
          <ac:chgData name="Cannell, Michael B" userId="df291291-9ac9-42c2-a976-062f6e2ad9da" providerId="ADAL" clId="{246FD2B1-4094-5545-B89A-73F811CD20C4}" dt="2022-09-26T21:58:57.741" v="835"/>
          <ac:spMkLst>
            <pc:docMk/>
            <pc:sldMk cId="420111572" sldId="317"/>
            <ac:spMk id="4" creationId="{4383D904-BBBB-194A-82A9-0C662F231336}"/>
          </ac:spMkLst>
        </pc:spChg>
      </pc:sldChg>
      <pc:sldChg chg="modSp add mod">
        <pc:chgData name="Cannell, Michael B" userId="df291291-9ac9-42c2-a976-062f6e2ad9da" providerId="ADAL" clId="{246FD2B1-4094-5545-B89A-73F811CD20C4}" dt="2022-09-26T21:36:49.522" v="205" actId="2711"/>
        <pc:sldMkLst>
          <pc:docMk/>
          <pc:sldMk cId="2470514189" sldId="318"/>
        </pc:sldMkLst>
        <pc:spChg chg="mod">
          <ac:chgData name="Cannell, Michael B" userId="df291291-9ac9-42c2-a976-062f6e2ad9da" providerId="ADAL" clId="{246FD2B1-4094-5545-B89A-73F811CD20C4}" dt="2022-09-26T21:36:49.522" v="205" actId="2711"/>
          <ac:spMkLst>
            <pc:docMk/>
            <pc:sldMk cId="2470514189" sldId="318"/>
            <ac:spMk id="2" creationId="{F8CBBD39-8718-7C42-A040-271B62A79B02}"/>
          </ac:spMkLst>
        </pc:spChg>
        <pc:spChg chg="mod">
          <ac:chgData name="Cannell, Michael B" userId="df291291-9ac9-42c2-a976-062f6e2ad9da" providerId="ADAL" clId="{246FD2B1-4094-5545-B89A-73F811CD20C4}" dt="2022-09-26T21:36:49.522" v="205" actId="2711"/>
          <ac:spMkLst>
            <pc:docMk/>
            <pc:sldMk cId="2470514189" sldId="318"/>
            <ac:spMk id="3" creationId="{AAFB76A6-6B3D-CC4B-B130-24B452851E3A}"/>
          </ac:spMkLst>
        </pc:spChg>
        <pc:spChg chg="mod">
          <ac:chgData name="Cannell, Michael B" userId="df291291-9ac9-42c2-a976-062f6e2ad9da" providerId="ADAL" clId="{246FD2B1-4094-5545-B89A-73F811CD20C4}" dt="2022-09-26T21:36:49.522" v="205" actId="2711"/>
          <ac:spMkLst>
            <pc:docMk/>
            <pc:sldMk cId="2470514189" sldId="318"/>
            <ac:spMk id="4" creationId="{4383D904-BBBB-194A-82A9-0C662F231336}"/>
          </ac:spMkLst>
        </pc:spChg>
      </pc:sldChg>
      <pc:sldChg chg="modSp add mod modNotesTx">
        <pc:chgData name="Cannell, Michael B" userId="df291291-9ac9-42c2-a976-062f6e2ad9da" providerId="ADAL" clId="{246FD2B1-4094-5545-B89A-73F811CD20C4}" dt="2022-09-26T22:58:08.509" v="2699" actId="122"/>
        <pc:sldMkLst>
          <pc:docMk/>
          <pc:sldMk cId="684837569" sldId="320"/>
        </pc:sldMkLst>
        <pc:graphicFrameChg chg="modGraphic">
          <ac:chgData name="Cannell, Michael B" userId="df291291-9ac9-42c2-a976-062f6e2ad9da" providerId="ADAL" clId="{246FD2B1-4094-5545-B89A-73F811CD20C4}" dt="2022-09-26T22:58:08.509" v="2699" actId="122"/>
          <ac:graphicFrameMkLst>
            <pc:docMk/>
            <pc:sldMk cId="684837569" sldId="320"/>
            <ac:graphicFrameMk id="7" creationId="{EA4320C6-81A5-D44F-AE29-A558C0765506}"/>
          </ac:graphicFrameMkLst>
        </pc:graphicFrameChg>
      </pc:sldChg>
      <pc:sldChg chg="modSp add del mod">
        <pc:chgData name="Cannell, Michael B" userId="df291291-9ac9-42c2-a976-062f6e2ad9da" providerId="ADAL" clId="{246FD2B1-4094-5545-B89A-73F811CD20C4}" dt="2022-09-26T22:47:37.495" v="2560" actId="2696"/>
        <pc:sldMkLst>
          <pc:docMk/>
          <pc:sldMk cId="2021957743" sldId="320"/>
        </pc:sldMkLst>
        <pc:spChg chg="mod">
          <ac:chgData name="Cannell, Michael B" userId="df291291-9ac9-42c2-a976-062f6e2ad9da" providerId="ADAL" clId="{246FD2B1-4094-5545-B89A-73F811CD20C4}" dt="2022-09-26T21:36:54.365" v="206" actId="2711"/>
          <ac:spMkLst>
            <pc:docMk/>
            <pc:sldMk cId="2021957743" sldId="320"/>
            <ac:spMk id="2" creationId="{3A5CF35E-D827-2245-B227-369871998B77}"/>
          </ac:spMkLst>
        </pc:spChg>
        <pc:graphicFrameChg chg="modGraphic">
          <ac:chgData name="Cannell, Michael B" userId="df291291-9ac9-42c2-a976-062f6e2ad9da" providerId="ADAL" clId="{246FD2B1-4094-5545-B89A-73F811CD20C4}" dt="2022-09-26T21:36:59.500" v="207" actId="2711"/>
          <ac:graphicFrameMkLst>
            <pc:docMk/>
            <pc:sldMk cId="2021957743" sldId="320"/>
            <ac:graphicFrameMk id="7" creationId="{EA4320C6-81A5-D44F-AE29-A558C0765506}"/>
          </ac:graphicFrameMkLst>
        </pc:graphicFrameChg>
      </pc:sldChg>
      <pc:sldChg chg="modSp add mod addCm">
        <pc:chgData name="Cannell, Michael B" userId="df291291-9ac9-42c2-a976-062f6e2ad9da" providerId="ADAL" clId="{246FD2B1-4094-5545-B89A-73F811CD20C4}" dt="2022-09-26T21:59:34.600" v="836"/>
        <pc:sldMkLst>
          <pc:docMk/>
          <pc:sldMk cId="1091656851" sldId="321"/>
        </pc:sldMkLst>
        <pc:spChg chg="mod">
          <ac:chgData name="Cannell, Michael B" userId="df291291-9ac9-42c2-a976-062f6e2ad9da" providerId="ADAL" clId="{246FD2B1-4094-5545-B89A-73F811CD20C4}" dt="2022-09-26T21:37:07.041" v="208" actId="2711"/>
          <ac:spMkLst>
            <pc:docMk/>
            <pc:sldMk cId="1091656851" sldId="321"/>
            <ac:spMk id="2" creationId="{3A5CF35E-D827-2245-B227-369871998B77}"/>
          </ac:spMkLst>
        </pc:spChg>
        <pc:spChg chg="mod">
          <ac:chgData name="Cannell, Michael B" userId="df291291-9ac9-42c2-a976-062f6e2ad9da" providerId="ADAL" clId="{246FD2B1-4094-5545-B89A-73F811CD20C4}" dt="2022-09-26T21:37:07.041" v="208" actId="2711"/>
          <ac:spMkLst>
            <pc:docMk/>
            <pc:sldMk cId="1091656851" sldId="321"/>
            <ac:spMk id="4" creationId="{1F6C866E-0E69-5240-BB11-7D5DE21669C3}"/>
          </ac:spMkLst>
        </pc:spChg>
        <pc:graphicFrameChg chg="modGraphic">
          <ac:chgData name="Cannell, Michael B" userId="df291291-9ac9-42c2-a976-062f6e2ad9da" providerId="ADAL" clId="{246FD2B1-4094-5545-B89A-73F811CD20C4}" dt="2022-09-26T21:37:12.856" v="209" actId="2711"/>
          <ac:graphicFrameMkLst>
            <pc:docMk/>
            <pc:sldMk cId="1091656851" sldId="321"/>
            <ac:graphicFrameMk id="5" creationId="{D8A85BF5-E8D8-944E-A5FA-0561FE11D994}"/>
          </ac:graphicFrameMkLst>
        </pc:graphicFrameChg>
      </pc:sldChg>
      <pc:sldChg chg="addSp modSp add mod ord">
        <pc:chgData name="Cannell, Michael B" userId="df291291-9ac9-42c2-a976-062f6e2ad9da" providerId="ADAL" clId="{246FD2B1-4094-5545-B89A-73F811CD20C4}" dt="2022-09-26T22:47:18.792" v="2559" actId="20577"/>
        <pc:sldMkLst>
          <pc:docMk/>
          <pc:sldMk cId="2025522006" sldId="323"/>
        </pc:sldMkLst>
        <pc:spChg chg="mod">
          <ac:chgData name="Cannell, Michael B" userId="df291291-9ac9-42c2-a976-062f6e2ad9da" providerId="ADAL" clId="{246FD2B1-4094-5545-B89A-73F811CD20C4}" dt="2022-09-26T21:38:01.539" v="219" actId="2711"/>
          <ac:spMkLst>
            <pc:docMk/>
            <pc:sldMk cId="2025522006" sldId="323"/>
            <ac:spMk id="2" creationId="{14D82B8C-F0E1-D6DE-6563-81E046006F15}"/>
          </ac:spMkLst>
        </pc:spChg>
        <pc:spChg chg="mod">
          <ac:chgData name="Cannell, Michael B" userId="df291291-9ac9-42c2-a976-062f6e2ad9da" providerId="ADAL" clId="{246FD2B1-4094-5545-B89A-73F811CD20C4}" dt="2022-09-26T21:38:01.539" v="219" actId="2711"/>
          <ac:spMkLst>
            <pc:docMk/>
            <pc:sldMk cId="2025522006" sldId="323"/>
            <ac:spMk id="3" creationId="{16003D10-E70F-187C-5FC5-F61E82C11796}"/>
          </ac:spMkLst>
        </pc:spChg>
        <pc:spChg chg="add mod">
          <ac:chgData name="Cannell, Michael B" userId="df291291-9ac9-42c2-a976-062f6e2ad9da" providerId="ADAL" clId="{246FD2B1-4094-5545-B89A-73F811CD20C4}" dt="2022-09-26T22:47:18.792" v="2559" actId="20577"/>
          <ac:spMkLst>
            <pc:docMk/>
            <pc:sldMk cId="2025522006" sldId="323"/>
            <ac:spMk id="4" creationId="{C468EAA2-BDCE-F2DA-BD52-BC9599ECE43F}"/>
          </ac:spMkLst>
        </pc:spChg>
      </pc:sldChg>
      <pc:sldChg chg="modSp add mod">
        <pc:chgData name="Cannell, Michael B" userId="df291291-9ac9-42c2-a976-062f6e2ad9da" providerId="ADAL" clId="{246FD2B1-4094-5545-B89A-73F811CD20C4}" dt="2022-09-26T21:38:07.425" v="220" actId="2711"/>
        <pc:sldMkLst>
          <pc:docMk/>
          <pc:sldMk cId="2167319922" sldId="324"/>
        </pc:sldMkLst>
        <pc:spChg chg="mod">
          <ac:chgData name="Cannell, Michael B" userId="df291291-9ac9-42c2-a976-062f6e2ad9da" providerId="ADAL" clId="{246FD2B1-4094-5545-B89A-73F811CD20C4}" dt="2022-09-26T21:38:07.425" v="220" actId="2711"/>
          <ac:spMkLst>
            <pc:docMk/>
            <pc:sldMk cId="2167319922" sldId="324"/>
            <ac:spMk id="2" creationId="{CE0C8D23-5F35-2433-784A-61962F6BB3A1}"/>
          </ac:spMkLst>
        </pc:spChg>
        <pc:spChg chg="mod">
          <ac:chgData name="Cannell, Michael B" userId="df291291-9ac9-42c2-a976-062f6e2ad9da" providerId="ADAL" clId="{246FD2B1-4094-5545-B89A-73F811CD20C4}" dt="2022-09-26T21:38:07.425" v="220" actId="2711"/>
          <ac:spMkLst>
            <pc:docMk/>
            <pc:sldMk cId="2167319922" sldId="324"/>
            <ac:spMk id="3" creationId="{85F55CE0-A438-5DB3-60A8-D4CA0C2D813C}"/>
          </ac:spMkLst>
        </pc:spChg>
      </pc:sldChg>
      <pc:sldChg chg="modSp add mod">
        <pc:chgData name="Cannell, Michael B" userId="df291291-9ac9-42c2-a976-062f6e2ad9da" providerId="ADAL" clId="{246FD2B1-4094-5545-B89A-73F811CD20C4}" dt="2022-09-26T21:38:12.659" v="221" actId="2711"/>
        <pc:sldMkLst>
          <pc:docMk/>
          <pc:sldMk cId="3245765516" sldId="325"/>
        </pc:sldMkLst>
        <pc:spChg chg="mod">
          <ac:chgData name="Cannell, Michael B" userId="df291291-9ac9-42c2-a976-062f6e2ad9da" providerId="ADAL" clId="{246FD2B1-4094-5545-B89A-73F811CD20C4}" dt="2022-09-26T21:38:12.659" v="221" actId="2711"/>
          <ac:spMkLst>
            <pc:docMk/>
            <pc:sldMk cId="3245765516" sldId="325"/>
            <ac:spMk id="2" creationId="{A77F3B07-3775-13BB-BC88-F1E869AF35B1}"/>
          </ac:spMkLst>
        </pc:spChg>
        <pc:spChg chg="mod">
          <ac:chgData name="Cannell, Michael B" userId="df291291-9ac9-42c2-a976-062f6e2ad9da" providerId="ADAL" clId="{246FD2B1-4094-5545-B89A-73F811CD20C4}" dt="2022-09-26T21:38:12.659" v="221" actId="2711"/>
          <ac:spMkLst>
            <pc:docMk/>
            <pc:sldMk cId="3245765516" sldId="325"/>
            <ac:spMk id="3" creationId="{2BDAD162-DE3C-9249-0568-3ABB59CDFDB4}"/>
          </ac:spMkLst>
        </pc:spChg>
      </pc:sldChg>
      <pc:sldChg chg="del">
        <pc:chgData name="Cannell, Michael B" userId="df291291-9ac9-42c2-a976-062f6e2ad9da" providerId="ADAL" clId="{246FD2B1-4094-5545-B89A-73F811CD20C4}" dt="2022-09-26T20:32:52.953" v="175" actId="2696"/>
        <pc:sldMkLst>
          <pc:docMk/>
          <pc:sldMk cId="3893655959" sldId="471"/>
        </pc:sldMkLst>
      </pc:sldChg>
      <pc:sldChg chg="del">
        <pc:chgData name="Cannell, Michael B" userId="df291291-9ac9-42c2-a976-062f6e2ad9da" providerId="ADAL" clId="{246FD2B1-4094-5545-B89A-73F811CD20C4}" dt="2022-09-26T20:32:52.953" v="175" actId="2696"/>
        <pc:sldMkLst>
          <pc:docMk/>
          <pc:sldMk cId="3103182508" sldId="503"/>
        </pc:sldMkLst>
      </pc:sldChg>
      <pc:sldChg chg="del">
        <pc:chgData name="Cannell, Michael B" userId="df291291-9ac9-42c2-a976-062f6e2ad9da" providerId="ADAL" clId="{246FD2B1-4094-5545-B89A-73F811CD20C4}" dt="2022-09-26T20:32:52.953" v="175" actId="2696"/>
        <pc:sldMkLst>
          <pc:docMk/>
          <pc:sldMk cId="3677802968" sldId="504"/>
        </pc:sldMkLst>
      </pc:sldChg>
      <pc:sldChg chg="modSp add del mod modNotesTx">
        <pc:chgData name="Cannell, Michael B" userId="df291291-9ac9-42c2-a976-062f6e2ad9da" providerId="ADAL" clId="{246FD2B1-4094-5545-B89A-73F811CD20C4}" dt="2022-09-26T22:17:41.345" v="1944" actId="20577"/>
        <pc:sldMkLst>
          <pc:docMk/>
          <pc:sldMk cId="1332884384" sldId="505"/>
        </pc:sldMkLst>
        <pc:spChg chg="mod">
          <ac:chgData name="Cannell, Michael B" userId="df291291-9ac9-42c2-a976-062f6e2ad9da" providerId="ADAL" clId="{246FD2B1-4094-5545-B89A-73F811CD20C4}" dt="2022-09-26T22:16:56.447" v="1769" actId="113"/>
          <ac:spMkLst>
            <pc:docMk/>
            <pc:sldMk cId="1332884384" sldId="505"/>
            <ac:spMk id="3" creationId="{9C32B7C0-2904-B141-B622-8858AA1354EB}"/>
          </ac:spMkLst>
        </pc:spChg>
      </pc:sldChg>
      <pc:sldChg chg="add del modNotesTx">
        <pc:chgData name="Cannell, Michael B" userId="df291291-9ac9-42c2-a976-062f6e2ad9da" providerId="ADAL" clId="{246FD2B1-4094-5545-B89A-73F811CD20C4}" dt="2022-09-26T21:39:58.950" v="290" actId="20577"/>
        <pc:sldMkLst>
          <pc:docMk/>
          <pc:sldMk cId="1528528935" sldId="508"/>
        </pc:sldMkLst>
      </pc:sldChg>
      <pc:sldChg chg="add del ord">
        <pc:chgData name="Cannell, Michael B" userId="df291291-9ac9-42c2-a976-062f6e2ad9da" providerId="ADAL" clId="{246FD2B1-4094-5545-B89A-73F811CD20C4}" dt="2022-09-26T22:16:17.667" v="1765" actId="20578"/>
        <pc:sldMkLst>
          <pc:docMk/>
          <pc:sldMk cId="3961618156" sldId="510"/>
        </pc:sldMkLst>
      </pc:sldChg>
      <pc:sldChg chg="del">
        <pc:chgData name="Cannell, Michael B" userId="df291291-9ac9-42c2-a976-062f6e2ad9da" providerId="ADAL" clId="{246FD2B1-4094-5545-B89A-73F811CD20C4}" dt="2022-09-26T20:32:52.953" v="175" actId="2696"/>
        <pc:sldMkLst>
          <pc:docMk/>
          <pc:sldMk cId="3765837628" sldId="512"/>
        </pc:sldMkLst>
      </pc:sldChg>
      <pc:sldChg chg="del">
        <pc:chgData name="Cannell, Michael B" userId="df291291-9ac9-42c2-a976-062f6e2ad9da" providerId="ADAL" clId="{246FD2B1-4094-5545-B89A-73F811CD20C4}" dt="2022-09-26T20:32:52.953" v="175" actId="2696"/>
        <pc:sldMkLst>
          <pc:docMk/>
          <pc:sldMk cId="3987306432" sldId="513"/>
        </pc:sldMkLst>
      </pc:sldChg>
      <pc:sldChg chg="del">
        <pc:chgData name="Cannell, Michael B" userId="df291291-9ac9-42c2-a976-062f6e2ad9da" providerId="ADAL" clId="{246FD2B1-4094-5545-B89A-73F811CD20C4}" dt="2022-09-26T20:32:52.953" v="175" actId="2696"/>
        <pc:sldMkLst>
          <pc:docMk/>
          <pc:sldMk cId="3932856019" sldId="514"/>
        </pc:sldMkLst>
      </pc:sldChg>
      <pc:sldChg chg="del">
        <pc:chgData name="Cannell, Michael B" userId="df291291-9ac9-42c2-a976-062f6e2ad9da" providerId="ADAL" clId="{246FD2B1-4094-5545-B89A-73F811CD20C4}" dt="2022-09-26T20:32:52.953" v="175" actId="2696"/>
        <pc:sldMkLst>
          <pc:docMk/>
          <pc:sldMk cId="4044062009" sldId="516"/>
        </pc:sldMkLst>
      </pc:sldChg>
      <pc:sldChg chg="del">
        <pc:chgData name="Cannell, Michael B" userId="df291291-9ac9-42c2-a976-062f6e2ad9da" providerId="ADAL" clId="{246FD2B1-4094-5545-B89A-73F811CD20C4}" dt="2022-09-26T20:32:52.953" v="175" actId="2696"/>
        <pc:sldMkLst>
          <pc:docMk/>
          <pc:sldMk cId="2664354963" sldId="517"/>
        </pc:sldMkLst>
      </pc:sldChg>
      <pc:sldChg chg="del">
        <pc:chgData name="Cannell, Michael B" userId="df291291-9ac9-42c2-a976-062f6e2ad9da" providerId="ADAL" clId="{246FD2B1-4094-5545-B89A-73F811CD20C4}" dt="2022-09-26T20:32:52.953" v="175" actId="2696"/>
        <pc:sldMkLst>
          <pc:docMk/>
          <pc:sldMk cId="2624725966" sldId="523"/>
        </pc:sldMkLst>
      </pc:sldChg>
      <pc:sldChg chg="del">
        <pc:chgData name="Cannell, Michael B" userId="df291291-9ac9-42c2-a976-062f6e2ad9da" providerId="ADAL" clId="{246FD2B1-4094-5545-B89A-73F811CD20C4}" dt="2022-09-26T20:32:52.953" v="175" actId="2696"/>
        <pc:sldMkLst>
          <pc:docMk/>
          <pc:sldMk cId="2859539727" sldId="524"/>
        </pc:sldMkLst>
      </pc:sldChg>
      <pc:sldChg chg="del">
        <pc:chgData name="Cannell, Michael B" userId="df291291-9ac9-42c2-a976-062f6e2ad9da" providerId="ADAL" clId="{246FD2B1-4094-5545-B89A-73F811CD20C4}" dt="2022-09-26T20:32:52.953" v="175" actId="2696"/>
        <pc:sldMkLst>
          <pc:docMk/>
          <pc:sldMk cId="798517446" sldId="525"/>
        </pc:sldMkLst>
      </pc:sldChg>
      <pc:sldChg chg="del">
        <pc:chgData name="Cannell, Michael B" userId="df291291-9ac9-42c2-a976-062f6e2ad9da" providerId="ADAL" clId="{246FD2B1-4094-5545-B89A-73F811CD20C4}" dt="2022-09-26T20:32:52.953" v="175" actId="2696"/>
        <pc:sldMkLst>
          <pc:docMk/>
          <pc:sldMk cId="1691578382" sldId="526"/>
        </pc:sldMkLst>
      </pc:sldChg>
      <pc:sldChg chg="del">
        <pc:chgData name="Cannell, Michael B" userId="df291291-9ac9-42c2-a976-062f6e2ad9da" providerId="ADAL" clId="{246FD2B1-4094-5545-B89A-73F811CD20C4}" dt="2022-09-26T20:32:52.953" v="175" actId="2696"/>
        <pc:sldMkLst>
          <pc:docMk/>
          <pc:sldMk cId="773072017" sldId="528"/>
        </pc:sldMkLst>
      </pc:sldChg>
      <pc:sldChg chg="del">
        <pc:chgData name="Cannell, Michael B" userId="df291291-9ac9-42c2-a976-062f6e2ad9da" providerId="ADAL" clId="{246FD2B1-4094-5545-B89A-73F811CD20C4}" dt="2022-09-26T20:32:52.953" v="175" actId="2696"/>
        <pc:sldMkLst>
          <pc:docMk/>
          <pc:sldMk cId="3627003873" sldId="529"/>
        </pc:sldMkLst>
      </pc:sldChg>
      <pc:sldChg chg="del">
        <pc:chgData name="Cannell, Michael B" userId="df291291-9ac9-42c2-a976-062f6e2ad9da" providerId="ADAL" clId="{246FD2B1-4094-5545-B89A-73F811CD20C4}" dt="2022-09-26T20:32:52.953" v="175" actId="2696"/>
        <pc:sldMkLst>
          <pc:docMk/>
          <pc:sldMk cId="2935379316" sldId="530"/>
        </pc:sldMkLst>
      </pc:sldChg>
      <pc:sldChg chg="del">
        <pc:chgData name="Cannell, Michael B" userId="df291291-9ac9-42c2-a976-062f6e2ad9da" providerId="ADAL" clId="{246FD2B1-4094-5545-B89A-73F811CD20C4}" dt="2022-09-26T20:32:52.953" v="175" actId="2696"/>
        <pc:sldMkLst>
          <pc:docMk/>
          <pc:sldMk cId="3102695254" sldId="531"/>
        </pc:sldMkLst>
      </pc:sldChg>
      <pc:sldChg chg="modSp add del mod ord">
        <pc:chgData name="Cannell, Michael B" userId="df291291-9ac9-42c2-a976-062f6e2ad9da" providerId="ADAL" clId="{246FD2B1-4094-5545-B89A-73F811CD20C4}" dt="2022-09-26T21:41:03.751" v="293" actId="20578"/>
        <pc:sldMkLst>
          <pc:docMk/>
          <pc:sldMk cId="1667306345" sldId="532"/>
        </pc:sldMkLst>
        <pc:spChg chg="mod">
          <ac:chgData name="Cannell, Michael B" userId="df291291-9ac9-42c2-a976-062f6e2ad9da" providerId="ADAL" clId="{246FD2B1-4094-5545-B89A-73F811CD20C4}" dt="2022-09-26T21:36:11.806" v="199" actId="2711"/>
          <ac:spMkLst>
            <pc:docMk/>
            <pc:sldMk cId="1667306345" sldId="532"/>
            <ac:spMk id="2" creationId="{274AA1D4-BCE4-E94D-CA34-D598ACAF4F3A}"/>
          </ac:spMkLst>
        </pc:spChg>
        <pc:spChg chg="mod">
          <ac:chgData name="Cannell, Michael B" userId="df291291-9ac9-42c2-a976-062f6e2ad9da" providerId="ADAL" clId="{246FD2B1-4094-5545-B89A-73F811CD20C4}" dt="2022-09-26T21:36:11.806" v="199" actId="2711"/>
          <ac:spMkLst>
            <pc:docMk/>
            <pc:sldMk cId="1667306345" sldId="532"/>
            <ac:spMk id="3" creationId="{875662CF-9C08-5E6F-CA90-5CF9F2C16C22}"/>
          </ac:spMkLst>
        </pc:spChg>
      </pc:sldChg>
      <pc:sldChg chg="addSp modSp add del mod">
        <pc:chgData name="Cannell, Michael B" userId="df291291-9ac9-42c2-a976-062f6e2ad9da" providerId="ADAL" clId="{246FD2B1-4094-5545-B89A-73F811CD20C4}" dt="2022-09-26T22:01:04.934" v="840" actId="20577"/>
        <pc:sldMkLst>
          <pc:docMk/>
          <pc:sldMk cId="3384997913" sldId="533"/>
        </pc:sldMkLst>
        <pc:spChg chg="add mod">
          <ac:chgData name="Cannell, Michael B" userId="df291291-9ac9-42c2-a976-062f6e2ad9da" providerId="ADAL" clId="{246FD2B1-4094-5545-B89A-73F811CD20C4}" dt="2022-09-26T22:01:04.934" v="840" actId="20577"/>
          <ac:spMkLst>
            <pc:docMk/>
            <pc:sldMk cId="3384997913" sldId="533"/>
            <ac:spMk id="4" creationId="{7A4A952A-7C0D-16DE-D2F2-0EEDF6402779}"/>
          </ac:spMkLst>
        </pc:spChg>
      </pc:sldChg>
      <pc:sldChg chg="del">
        <pc:chgData name="Cannell, Michael B" userId="df291291-9ac9-42c2-a976-062f6e2ad9da" providerId="ADAL" clId="{246FD2B1-4094-5545-B89A-73F811CD20C4}" dt="2022-09-26T20:32:52.953" v="175" actId="2696"/>
        <pc:sldMkLst>
          <pc:docMk/>
          <pc:sldMk cId="1478427708" sldId="534"/>
        </pc:sldMkLst>
      </pc:sldChg>
      <pc:sldChg chg="del">
        <pc:chgData name="Cannell, Michael B" userId="df291291-9ac9-42c2-a976-062f6e2ad9da" providerId="ADAL" clId="{246FD2B1-4094-5545-B89A-73F811CD20C4}" dt="2022-09-26T20:32:52.953" v="175" actId="2696"/>
        <pc:sldMkLst>
          <pc:docMk/>
          <pc:sldMk cId="2577712235" sldId="535"/>
        </pc:sldMkLst>
      </pc:sldChg>
      <pc:sldChg chg="del">
        <pc:chgData name="Cannell, Michael B" userId="df291291-9ac9-42c2-a976-062f6e2ad9da" providerId="ADAL" clId="{246FD2B1-4094-5545-B89A-73F811CD20C4}" dt="2022-09-26T20:32:52.953" v="175" actId="2696"/>
        <pc:sldMkLst>
          <pc:docMk/>
          <pc:sldMk cId="4233152865" sldId="536"/>
        </pc:sldMkLst>
      </pc:sldChg>
      <pc:sldChg chg="del">
        <pc:chgData name="Cannell, Michael B" userId="df291291-9ac9-42c2-a976-062f6e2ad9da" providerId="ADAL" clId="{246FD2B1-4094-5545-B89A-73F811CD20C4}" dt="2022-09-26T20:32:52.953" v="175" actId="2696"/>
        <pc:sldMkLst>
          <pc:docMk/>
          <pc:sldMk cId="3374499611" sldId="537"/>
        </pc:sldMkLst>
      </pc:sldChg>
      <pc:sldChg chg="del">
        <pc:chgData name="Cannell, Michael B" userId="df291291-9ac9-42c2-a976-062f6e2ad9da" providerId="ADAL" clId="{246FD2B1-4094-5545-B89A-73F811CD20C4}" dt="2022-09-26T20:32:52.953" v="175" actId="2696"/>
        <pc:sldMkLst>
          <pc:docMk/>
          <pc:sldMk cId="99315833" sldId="538"/>
        </pc:sldMkLst>
      </pc:sldChg>
      <pc:sldChg chg="del">
        <pc:chgData name="Cannell, Michael B" userId="df291291-9ac9-42c2-a976-062f6e2ad9da" providerId="ADAL" clId="{246FD2B1-4094-5545-B89A-73F811CD20C4}" dt="2022-09-26T20:32:52.953" v="175" actId="2696"/>
        <pc:sldMkLst>
          <pc:docMk/>
          <pc:sldMk cId="1519513027" sldId="539"/>
        </pc:sldMkLst>
      </pc:sldChg>
      <pc:sldChg chg="del">
        <pc:chgData name="Cannell, Michael B" userId="df291291-9ac9-42c2-a976-062f6e2ad9da" providerId="ADAL" clId="{246FD2B1-4094-5545-B89A-73F811CD20C4}" dt="2022-09-26T20:32:52.953" v="175" actId="2696"/>
        <pc:sldMkLst>
          <pc:docMk/>
          <pc:sldMk cId="2399453296" sldId="541"/>
        </pc:sldMkLst>
      </pc:sldChg>
      <pc:sldChg chg="del">
        <pc:chgData name="Cannell, Michael B" userId="df291291-9ac9-42c2-a976-062f6e2ad9da" providerId="ADAL" clId="{246FD2B1-4094-5545-B89A-73F811CD20C4}" dt="2022-09-26T20:32:52.953" v="175" actId="2696"/>
        <pc:sldMkLst>
          <pc:docMk/>
          <pc:sldMk cId="339299914" sldId="542"/>
        </pc:sldMkLst>
      </pc:sldChg>
      <pc:sldChg chg="del">
        <pc:chgData name="Cannell, Michael B" userId="df291291-9ac9-42c2-a976-062f6e2ad9da" providerId="ADAL" clId="{246FD2B1-4094-5545-B89A-73F811CD20C4}" dt="2022-09-26T20:32:52.953" v="175" actId="2696"/>
        <pc:sldMkLst>
          <pc:docMk/>
          <pc:sldMk cId="3899755228" sldId="544"/>
        </pc:sldMkLst>
      </pc:sldChg>
      <pc:sldChg chg="del">
        <pc:chgData name="Cannell, Michael B" userId="df291291-9ac9-42c2-a976-062f6e2ad9da" providerId="ADAL" clId="{246FD2B1-4094-5545-B89A-73F811CD20C4}" dt="2022-09-26T20:32:52.953" v="175" actId="2696"/>
        <pc:sldMkLst>
          <pc:docMk/>
          <pc:sldMk cId="3401771583" sldId="545"/>
        </pc:sldMkLst>
      </pc:sldChg>
      <pc:sldChg chg="del">
        <pc:chgData name="Cannell, Michael B" userId="df291291-9ac9-42c2-a976-062f6e2ad9da" providerId="ADAL" clId="{246FD2B1-4094-5545-B89A-73F811CD20C4}" dt="2022-09-26T20:32:52.953" v="175" actId="2696"/>
        <pc:sldMkLst>
          <pc:docMk/>
          <pc:sldMk cId="1873141520" sldId="546"/>
        </pc:sldMkLst>
      </pc:sldChg>
      <pc:sldChg chg="del">
        <pc:chgData name="Cannell, Michael B" userId="df291291-9ac9-42c2-a976-062f6e2ad9da" providerId="ADAL" clId="{246FD2B1-4094-5545-B89A-73F811CD20C4}" dt="2022-09-26T20:32:52.953" v="175" actId="2696"/>
        <pc:sldMkLst>
          <pc:docMk/>
          <pc:sldMk cId="2792923461" sldId="547"/>
        </pc:sldMkLst>
      </pc:sldChg>
      <pc:sldChg chg="del">
        <pc:chgData name="Cannell, Michael B" userId="df291291-9ac9-42c2-a976-062f6e2ad9da" providerId="ADAL" clId="{246FD2B1-4094-5545-B89A-73F811CD20C4}" dt="2022-09-26T20:32:52.953" v="175" actId="2696"/>
        <pc:sldMkLst>
          <pc:docMk/>
          <pc:sldMk cId="164120314" sldId="548"/>
        </pc:sldMkLst>
      </pc:sldChg>
      <pc:sldChg chg="del">
        <pc:chgData name="Cannell, Michael B" userId="df291291-9ac9-42c2-a976-062f6e2ad9da" providerId="ADAL" clId="{246FD2B1-4094-5545-B89A-73F811CD20C4}" dt="2022-09-26T20:32:52.953" v="175" actId="2696"/>
        <pc:sldMkLst>
          <pc:docMk/>
          <pc:sldMk cId="758753972" sldId="551"/>
        </pc:sldMkLst>
      </pc:sldChg>
      <pc:sldChg chg="del">
        <pc:chgData name="Cannell, Michael B" userId="df291291-9ac9-42c2-a976-062f6e2ad9da" providerId="ADAL" clId="{246FD2B1-4094-5545-B89A-73F811CD20C4}" dt="2022-09-26T20:32:52.953" v="175" actId="2696"/>
        <pc:sldMkLst>
          <pc:docMk/>
          <pc:sldMk cId="3650225400" sldId="552"/>
        </pc:sldMkLst>
      </pc:sldChg>
      <pc:sldChg chg="modSp mod modNotesTx">
        <pc:chgData name="Cannell, Michael B" userId="df291291-9ac9-42c2-a976-062f6e2ad9da" providerId="ADAL" clId="{246FD2B1-4094-5545-B89A-73F811CD20C4}" dt="2022-09-26T22:09:39.936" v="1121" actId="20577"/>
        <pc:sldMkLst>
          <pc:docMk/>
          <pc:sldMk cId="104509245" sldId="553"/>
        </pc:sldMkLst>
        <pc:spChg chg="mod">
          <ac:chgData name="Cannell, Michael B" userId="df291291-9ac9-42c2-a976-062f6e2ad9da" providerId="ADAL" clId="{246FD2B1-4094-5545-B89A-73F811CD20C4}" dt="2022-09-26T19:22:15.777" v="10" actId="20577"/>
          <ac:spMkLst>
            <pc:docMk/>
            <pc:sldMk cId="104509245" sldId="553"/>
            <ac:spMk id="7" creationId="{C607C46B-1F80-FE96-C16A-E6DD7AB720AE}"/>
          </ac:spMkLst>
        </pc:spChg>
        <pc:spChg chg="mod">
          <ac:chgData name="Cannell, Michael B" userId="df291291-9ac9-42c2-a976-062f6e2ad9da" providerId="ADAL" clId="{246FD2B1-4094-5545-B89A-73F811CD20C4}" dt="2022-09-26T20:14:56.598" v="165" actId="207"/>
          <ac:spMkLst>
            <pc:docMk/>
            <pc:sldMk cId="104509245" sldId="553"/>
            <ac:spMk id="15" creationId="{1E8DCD2C-98C8-7700-8C81-C64FB785350D}"/>
          </ac:spMkLst>
        </pc:spChg>
      </pc:sldChg>
      <pc:sldChg chg="del">
        <pc:chgData name="Cannell, Michael B" userId="df291291-9ac9-42c2-a976-062f6e2ad9da" providerId="ADAL" clId="{246FD2B1-4094-5545-B89A-73F811CD20C4}" dt="2022-09-26T20:32:52.953" v="175" actId="2696"/>
        <pc:sldMkLst>
          <pc:docMk/>
          <pc:sldMk cId="279953005" sldId="554"/>
        </pc:sldMkLst>
      </pc:sldChg>
      <pc:sldChg chg="add del modNotesTx">
        <pc:chgData name="Cannell, Michael B" userId="df291291-9ac9-42c2-a976-062f6e2ad9da" providerId="ADAL" clId="{246FD2B1-4094-5545-B89A-73F811CD20C4}" dt="2022-09-26T22:12:15.291" v="1394" actId="20577"/>
        <pc:sldMkLst>
          <pc:docMk/>
          <pc:sldMk cId="2004318059" sldId="555"/>
        </pc:sldMkLst>
      </pc:sldChg>
      <pc:sldChg chg="del">
        <pc:chgData name="Cannell, Michael B" userId="df291291-9ac9-42c2-a976-062f6e2ad9da" providerId="ADAL" clId="{246FD2B1-4094-5545-B89A-73F811CD20C4}" dt="2022-09-26T20:32:52.953" v="175" actId="2696"/>
        <pc:sldMkLst>
          <pc:docMk/>
          <pc:sldMk cId="4082172174" sldId="556"/>
        </pc:sldMkLst>
      </pc:sldChg>
      <pc:sldChg chg="del">
        <pc:chgData name="Cannell, Michael B" userId="df291291-9ac9-42c2-a976-062f6e2ad9da" providerId="ADAL" clId="{246FD2B1-4094-5545-B89A-73F811CD20C4}" dt="2022-09-26T20:32:52.953" v="175" actId="2696"/>
        <pc:sldMkLst>
          <pc:docMk/>
          <pc:sldMk cId="1008919079" sldId="557"/>
        </pc:sldMkLst>
      </pc:sldChg>
      <pc:sldChg chg="del">
        <pc:chgData name="Cannell, Michael B" userId="df291291-9ac9-42c2-a976-062f6e2ad9da" providerId="ADAL" clId="{246FD2B1-4094-5545-B89A-73F811CD20C4}" dt="2022-09-26T20:32:52.953" v="175" actId="2696"/>
        <pc:sldMkLst>
          <pc:docMk/>
          <pc:sldMk cId="1330803651" sldId="560"/>
        </pc:sldMkLst>
      </pc:sldChg>
      <pc:sldChg chg="del">
        <pc:chgData name="Cannell, Michael B" userId="df291291-9ac9-42c2-a976-062f6e2ad9da" providerId="ADAL" clId="{246FD2B1-4094-5545-B89A-73F811CD20C4}" dt="2022-09-26T20:32:52.953" v="175" actId="2696"/>
        <pc:sldMkLst>
          <pc:docMk/>
          <pc:sldMk cId="4005653384" sldId="563"/>
        </pc:sldMkLst>
      </pc:sldChg>
      <pc:sldChg chg="del">
        <pc:chgData name="Cannell, Michael B" userId="df291291-9ac9-42c2-a976-062f6e2ad9da" providerId="ADAL" clId="{246FD2B1-4094-5545-B89A-73F811CD20C4}" dt="2022-09-26T20:32:52.953" v="175" actId="2696"/>
        <pc:sldMkLst>
          <pc:docMk/>
          <pc:sldMk cId="2875028101" sldId="564"/>
        </pc:sldMkLst>
      </pc:sldChg>
      <pc:sldChg chg="del">
        <pc:chgData name="Cannell, Michael B" userId="df291291-9ac9-42c2-a976-062f6e2ad9da" providerId="ADAL" clId="{246FD2B1-4094-5545-B89A-73F811CD20C4}" dt="2022-09-26T20:32:52.953" v="175" actId="2696"/>
        <pc:sldMkLst>
          <pc:docMk/>
          <pc:sldMk cId="1608667279" sldId="566"/>
        </pc:sldMkLst>
      </pc:sldChg>
      <pc:sldChg chg="del">
        <pc:chgData name="Cannell, Michael B" userId="df291291-9ac9-42c2-a976-062f6e2ad9da" providerId="ADAL" clId="{246FD2B1-4094-5545-B89A-73F811CD20C4}" dt="2022-09-26T20:32:52.953" v="175" actId="2696"/>
        <pc:sldMkLst>
          <pc:docMk/>
          <pc:sldMk cId="4272442912" sldId="567"/>
        </pc:sldMkLst>
      </pc:sldChg>
      <pc:sldChg chg="del">
        <pc:chgData name="Cannell, Michael B" userId="df291291-9ac9-42c2-a976-062f6e2ad9da" providerId="ADAL" clId="{246FD2B1-4094-5545-B89A-73F811CD20C4}" dt="2022-09-26T20:32:52.953" v="175" actId="2696"/>
        <pc:sldMkLst>
          <pc:docMk/>
          <pc:sldMk cId="3389233899" sldId="568"/>
        </pc:sldMkLst>
      </pc:sldChg>
      <pc:sldChg chg="del">
        <pc:chgData name="Cannell, Michael B" userId="df291291-9ac9-42c2-a976-062f6e2ad9da" providerId="ADAL" clId="{246FD2B1-4094-5545-B89A-73F811CD20C4}" dt="2022-09-26T20:32:52.953" v="175" actId="2696"/>
        <pc:sldMkLst>
          <pc:docMk/>
          <pc:sldMk cId="3617486208" sldId="569"/>
        </pc:sldMkLst>
      </pc:sldChg>
      <pc:sldChg chg="del">
        <pc:chgData name="Cannell, Michael B" userId="df291291-9ac9-42c2-a976-062f6e2ad9da" providerId="ADAL" clId="{246FD2B1-4094-5545-B89A-73F811CD20C4}" dt="2022-09-26T20:32:52.953" v="175" actId="2696"/>
        <pc:sldMkLst>
          <pc:docMk/>
          <pc:sldMk cId="3244986347" sldId="571"/>
        </pc:sldMkLst>
      </pc:sldChg>
      <pc:sldChg chg="del">
        <pc:chgData name="Cannell, Michael B" userId="df291291-9ac9-42c2-a976-062f6e2ad9da" providerId="ADAL" clId="{246FD2B1-4094-5545-B89A-73F811CD20C4}" dt="2022-09-26T20:32:52.953" v="175" actId="2696"/>
        <pc:sldMkLst>
          <pc:docMk/>
          <pc:sldMk cId="2876691806" sldId="572"/>
        </pc:sldMkLst>
      </pc:sldChg>
      <pc:sldChg chg="del">
        <pc:chgData name="Cannell, Michael B" userId="df291291-9ac9-42c2-a976-062f6e2ad9da" providerId="ADAL" clId="{246FD2B1-4094-5545-B89A-73F811CD20C4}" dt="2022-09-26T20:32:52.953" v="175" actId="2696"/>
        <pc:sldMkLst>
          <pc:docMk/>
          <pc:sldMk cId="944481683" sldId="573"/>
        </pc:sldMkLst>
      </pc:sldChg>
      <pc:sldChg chg="addSp delSp modSp add del mod modNotesTx">
        <pc:chgData name="Cannell, Michael B" userId="df291291-9ac9-42c2-a976-062f6e2ad9da" providerId="ADAL" clId="{246FD2B1-4094-5545-B89A-73F811CD20C4}" dt="2022-09-26T23:02:36.450" v="2778" actId="20577"/>
        <pc:sldMkLst>
          <pc:docMk/>
          <pc:sldMk cId="2138099613" sldId="574"/>
        </pc:sldMkLst>
        <pc:spChg chg="add del mod">
          <ac:chgData name="Cannell, Michael B" userId="df291291-9ac9-42c2-a976-062f6e2ad9da" providerId="ADAL" clId="{246FD2B1-4094-5545-B89A-73F811CD20C4}" dt="2022-09-26T22:52:09.996" v="2608"/>
          <ac:spMkLst>
            <pc:docMk/>
            <pc:sldMk cId="2138099613" sldId="574"/>
            <ac:spMk id="6" creationId="{AA6B6747-52C8-F75B-1552-393D5AA27C3B}"/>
          </ac:spMkLst>
        </pc:spChg>
        <pc:spChg chg="mod topLvl">
          <ac:chgData name="Cannell, Michael B" userId="df291291-9ac9-42c2-a976-062f6e2ad9da" providerId="ADAL" clId="{246FD2B1-4094-5545-B89A-73F811CD20C4}" dt="2022-09-26T23:00:05.300" v="2702" actId="165"/>
          <ac:spMkLst>
            <pc:docMk/>
            <pc:sldMk cId="2138099613" sldId="574"/>
            <ac:spMk id="7" creationId="{B04B5FAD-FDD9-30CC-5D1C-BEB61A2A39A8}"/>
          </ac:spMkLst>
        </pc:spChg>
        <pc:spChg chg="mod topLvl">
          <ac:chgData name="Cannell, Michael B" userId="df291291-9ac9-42c2-a976-062f6e2ad9da" providerId="ADAL" clId="{246FD2B1-4094-5545-B89A-73F811CD20C4}" dt="2022-09-26T23:00:05.300" v="2702" actId="165"/>
          <ac:spMkLst>
            <pc:docMk/>
            <pc:sldMk cId="2138099613" sldId="574"/>
            <ac:spMk id="8" creationId="{F0AEC61A-366E-C316-9549-B424FE97DC81}"/>
          </ac:spMkLst>
        </pc:spChg>
        <pc:spChg chg="mod topLvl">
          <ac:chgData name="Cannell, Michael B" userId="df291291-9ac9-42c2-a976-062f6e2ad9da" providerId="ADAL" clId="{246FD2B1-4094-5545-B89A-73F811CD20C4}" dt="2022-09-26T23:00:05.300" v="2702" actId="165"/>
          <ac:spMkLst>
            <pc:docMk/>
            <pc:sldMk cId="2138099613" sldId="574"/>
            <ac:spMk id="9" creationId="{517F9297-7465-7172-5EF7-63AA614E2D8B}"/>
          </ac:spMkLst>
        </pc:spChg>
        <pc:spChg chg="mod topLvl">
          <ac:chgData name="Cannell, Michael B" userId="df291291-9ac9-42c2-a976-062f6e2ad9da" providerId="ADAL" clId="{246FD2B1-4094-5545-B89A-73F811CD20C4}" dt="2022-09-26T23:00:05.300" v="2702" actId="165"/>
          <ac:spMkLst>
            <pc:docMk/>
            <pc:sldMk cId="2138099613" sldId="574"/>
            <ac:spMk id="10" creationId="{D0C6B1AB-7AA9-2045-4671-D9A6C79C37D4}"/>
          </ac:spMkLst>
        </pc:spChg>
        <pc:spChg chg="mod topLvl">
          <ac:chgData name="Cannell, Michael B" userId="df291291-9ac9-42c2-a976-062f6e2ad9da" providerId="ADAL" clId="{246FD2B1-4094-5545-B89A-73F811CD20C4}" dt="2022-09-26T23:00:05.300" v="2702" actId="165"/>
          <ac:spMkLst>
            <pc:docMk/>
            <pc:sldMk cId="2138099613" sldId="574"/>
            <ac:spMk id="11" creationId="{DEABC989-14C6-9547-3725-5DC237AA82AD}"/>
          </ac:spMkLst>
        </pc:spChg>
        <pc:spChg chg="mod topLvl">
          <ac:chgData name="Cannell, Michael B" userId="df291291-9ac9-42c2-a976-062f6e2ad9da" providerId="ADAL" clId="{246FD2B1-4094-5545-B89A-73F811CD20C4}" dt="2022-09-26T23:00:05.300" v="2702" actId="165"/>
          <ac:spMkLst>
            <pc:docMk/>
            <pc:sldMk cId="2138099613" sldId="574"/>
            <ac:spMk id="12" creationId="{C02CA5BF-AC1B-4CF6-8442-4D7861D88235}"/>
          </ac:spMkLst>
        </pc:spChg>
        <pc:spChg chg="mod topLvl">
          <ac:chgData name="Cannell, Michael B" userId="df291291-9ac9-42c2-a976-062f6e2ad9da" providerId="ADAL" clId="{246FD2B1-4094-5545-B89A-73F811CD20C4}" dt="2022-09-26T23:00:05.300" v="2702" actId="165"/>
          <ac:spMkLst>
            <pc:docMk/>
            <pc:sldMk cId="2138099613" sldId="574"/>
            <ac:spMk id="13" creationId="{AEC6ACAF-E8A7-5686-414D-C3BE22DDB7C0}"/>
          </ac:spMkLst>
        </pc:spChg>
        <pc:spChg chg="mod topLvl">
          <ac:chgData name="Cannell, Michael B" userId="df291291-9ac9-42c2-a976-062f6e2ad9da" providerId="ADAL" clId="{246FD2B1-4094-5545-B89A-73F811CD20C4}" dt="2022-09-26T23:00:05.300" v="2702" actId="165"/>
          <ac:spMkLst>
            <pc:docMk/>
            <pc:sldMk cId="2138099613" sldId="574"/>
            <ac:spMk id="14" creationId="{EA7C0330-C6B4-8A45-BE0C-93359C2653DB}"/>
          </ac:spMkLst>
        </pc:spChg>
        <pc:spChg chg="mod topLvl">
          <ac:chgData name="Cannell, Michael B" userId="df291291-9ac9-42c2-a976-062f6e2ad9da" providerId="ADAL" clId="{246FD2B1-4094-5545-B89A-73F811CD20C4}" dt="2022-09-26T23:00:05.300" v="2702" actId="165"/>
          <ac:spMkLst>
            <pc:docMk/>
            <pc:sldMk cId="2138099613" sldId="574"/>
            <ac:spMk id="15" creationId="{804EB03E-CA73-4345-44C6-1E7C086D48A8}"/>
          </ac:spMkLst>
        </pc:spChg>
        <pc:spChg chg="add mod">
          <ac:chgData name="Cannell, Michael B" userId="df291291-9ac9-42c2-a976-062f6e2ad9da" providerId="ADAL" clId="{246FD2B1-4094-5545-B89A-73F811CD20C4}" dt="2022-09-26T22:52:09.326" v="2605"/>
          <ac:spMkLst>
            <pc:docMk/>
            <pc:sldMk cId="2138099613" sldId="574"/>
            <ac:spMk id="16" creationId="{6241C815-52D3-7BBB-9952-EB51F0251BB7}"/>
          </ac:spMkLst>
        </pc:spChg>
        <pc:spChg chg="mod topLvl">
          <ac:chgData name="Cannell, Michael B" userId="df291291-9ac9-42c2-a976-062f6e2ad9da" providerId="ADAL" clId="{246FD2B1-4094-5545-B89A-73F811CD20C4}" dt="2022-09-26T23:00:05.300" v="2702" actId="165"/>
          <ac:spMkLst>
            <pc:docMk/>
            <pc:sldMk cId="2138099613" sldId="574"/>
            <ac:spMk id="21" creationId="{E384B5B2-1A3E-7D8A-10E1-884B7EC2E595}"/>
          </ac:spMkLst>
        </pc:spChg>
        <pc:spChg chg="mod topLvl">
          <ac:chgData name="Cannell, Michael B" userId="df291291-9ac9-42c2-a976-062f6e2ad9da" providerId="ADAL" clId="{246FD2B1-4094-5545-B89A-73F811CD20C4}" dt="2022-09-26T23:00:05.300" v="2702" actId="165"/>
          <ac:spMkLst>
            <pc:docMk/>
            <pc:sldMk cId="2138099613" sldId="574"/>
            <ac:spMk id="26" creationId="{BF27ED52-9A25-D3A6-45C3-552B4940D445}"/>
          </ac:spMkLst>
        </pc:spChg>
        <pc:spChg chg="mod topLvl">
          <ac:chgData name="Cannell, Michael B" userId="df291291-9ac9-42c2-a976-062f6e2ad9da" providerId="ADAL" clId="{246FD2B1-4094-5545-B89A-73F811CD20C4}" dt="2022-09-26T23:00:05.300" v="2702" actId="165"/>
          <ac:spMkLst>
            <pc:docMk/>
            <pc:sldMk cId="2138099613" sldId="574"/>
            <ac:spMk id="27" creationId="{C91808F8-EE04-FFE4-6E7F-A8D39D5BD59A}"/>
          </ac:spMkLst>
        </pc:spChg>
        <pc:spChg chg="mod topLvl">
          <ac:chgData name="Cannell, Michael B" userId="df291291-9ac9-42c2-a976-062f6e2ad9da" providerId="ADAL" clId="{246FD2B1-4094-5545-B89A-73F811CD20C4}" dt="2022-09-26T23:00:05.300" v="2702" actId="165"/>
          <ac:spMkLst>
            <pc:docMk/>
            <pc:sldMk cId="2138099613" sldId="574"/>
            <ac:spMk id="28" creationId="{B8708EE1-C8A1-F4A8-55E1-2E835B5A78B9}"/>
          </ac:spMkLst>
        </pc:spChg>
        <pc:spChg chg="mod topLvl">
          <ac:chgData name="Cannell, Michael B" userId="df291291-9ac9-42c2-a976-062f6e2ad9da" providerId="ADAL" clId="{246FD2B1-4094-5545-B89A-73F811CD20C4}" dt="2022-09-26T23:00:05.300" v="2702" actId="165"/>
          <ac:spMkLst>
            <pc:docMk/>
            <pc:sldMk cId="2138099613" sldId="574"/>
            <ac:spMk id="29" creationId="{2C16D63B-010B-95D6-DCA2-C9A4993A3E8A}"/>
          </ac:spMkLst>
        </pc:spChg>
        <pc:spChg chg="mod topLvl">
          <ac:chgData name="Cannell, Michael B" userId="df291291-9ac9-42c2-a976-062f6e2ad9da" providerId="ADAL" clId="{246FD2B1-4094-5545-B89A-73F811CD20C4}" dt="2022-09-26T23:00:05.300" v="2702" actId="165"/>
          <ac:spMkLst>
            <pc:docMk/>
            <pc:sldMk cId="2138099613" sldId="574"/>
            <ac:spMk id="30" creationId="{D08B097A-CB4A-AA80-479D-27659684144B}"/>
          </ac:spMkLst>
        </pc:spChg>
        <pc:spChg chg="mod topLvl">
          <ac:chgData name="Cannell, Michael B" userId="df291291-9ac9-42c2-a976-062f6e2ad9da" providerId="ADAL" clId="{246FD2B1-4094-5545-B89A-73F811CD20C4}" dt="2022-09-26T23:00:05.300" v="2702" actId="165"/>
          <ac:spMkLst>
            <pc:docMk/>
            <pc:sldMk cId="2138099613" sldId="574"/>
            <ac:spMk id="31" creationId="{FC319884-62C4-3E32-D32F-E597C8C4F35B}"/>
          </ac:spMkLst>
        </pc:spChg>
        <pc:spChg chg="mod topLvl">
          <ac:chgData name="Cannell, Michael B" userId="df291291-9ac9-42c2-a976-062f6e2ad9da" providerId="ADAL" clId="{246FD2B1-4094-5545-B89A-73F811CD20C4}" dt="2022-09-26T23:00:05.300" v="2702" actId="165"/>
          <ac:spMkLst>
            <pc:docMk/>
            <pc:sldMk cId="2138099613" sldId="574"/>
            <ac:spMk id="32" creationId="{3AEEB17A-EA26-2B7E-8298-168694DA7C7E}"/>
          </ac:spMkLst>
        </pc:spChg>
        <pc:spChg chg="mod topLvl">
          <ac:chgData name="Cannell, Michael B" userId="df291291-9ac9-42c2-a976-062f6e2ad9da" providerId="ADAL" clId="{246FD2B1-4094-5545-B89A-73F811CD20C4}" dt="2022-09-26T23:00:05.300" v="2702" actId="165"/>
          <ac:spMkLst>
            <pc:docMk/>
            <pc:sldMk cId="2138099613" sldId="574"/>
            <ac:spMk id="33" creationId="{ED5AB667-3326-1893-78C8-1DCDA38288D8}"/>
          </ac:spMkLst>
        </pc:spChg>
        <pc:spChg chg="mod topLvl">
          <ac:chgData name="Cannell, Michael B" userId="df291291-9ac9-42c2-a976-062f6e2ad9da" providerId="ADAL" clId="{246FD2B1-4094-5545-B89A-73F811CD20C4}" dt="2022-09-26T23:00:05.300" v="2702" actId="165"/>
          <ac:spMkLst>
            <pc:docMk/>
            <pc:sldMk cId="2138099613" sldId="574"/>
            <ac:spMk id="34" creationId="{60AE0DF0-9E34-7525-1A42-B648501C83AC}"/>
          </ac:spMkLst>
        </pc:spChg>
        <pc:spChg chg="mod topLvl">
          <ac:chgData name="Cannell, Michael B" userId="df291291-9ac9-42c2-a976-062f6e2ad9da" providerId="ADAL" clId="{246FD2B1-4094-5545-B89A-73F811CD20C4}" dt="2022-09-26T23:00:05.300" v="2702" actId="165"/>
          <ac:spMkLst>
            <pc:docMk/>
            <pc:sldMk cId="2138099613" sldId="574"/>
            <ac:spMk id="35" creationId="{B12BC8C2-1C6D-B831-0ABD-B0078B4EBE09}"/>
          </ac:spMkLst>
        </pc:spChg>
        <pc:spChg chg="mod topLvl">
          <ac:chgData name="Cannell, Michael B" userId="df291291-9ac9-42c2-a976-062f6e2ad9da" providerId="ADAL" clId="{246FD2B1-4094-5545-B89A-73F811CD20C4}" dt="2022-09-26T23:00:05.300" v="2702" actId="165"/>
          <ac:spMkLst>
            <pc:docMk/>
            <pc:sldMk cId="2138099613" sldId="574"/>
            <ac:spMk id="36" creationId="{7BA05683-EA0B-9D8B-B729-70B80BEE0254}"/>
          </ac:spMkLst>
        </pc:spChg>
        <pc:spChg chg="mod topLvl">
          <ac:chgData name="Cannell, Michael B" userId="df291291-9ac9-42c2-a976-062f6e2ad9da" providerId="ADAL" clId="{246FD2B1-4094-5545-B89A-73F811CD20C4}" dt="2022-09-26T23:00:05.300" v="2702" actId="165"/>
          <ac:spMkLst>
            <pc:docMk/>
            <pc:sldMk cId="2138099613" sldId="574"/>
            <ac:spMk id="37" creationId="{91C2B41C-74F7-85BB-5554-391356F50BC2}"/>
          </ac:spMkLst>
        </pc:spChg>
        <pc:spChg chg="mod topLvl">
          <ac:chgData name="Cannell, Michael B" userId="df291291-9ac9-42c2-a976-062f6e2ad9da" providerId="ADAL" clId="{246FD2B1-4094-5545-B89A-73F811CD20C4}" dt="2022-09-26T23:00:05.300" v="2702" actId="165"/>
          <ac:spMkLst>
            <pc:docMk/>
            <pc:sldMk cId="2138099613" sldId="574"/>
            <ac:spMk id="38" creationId="{EE341FB7-B5A4-0ED6-C658-C26BD2FE929F}"/>
          </ac:spMkLst>
        </pc:spChg>
        <pc:spChg chg="mod topLvl">
          <ac:chgData name="Cannell, Michael B" userId="df291291-9ac9-42c2-a976-062f6e2ad9da" providerId="ADAL" clId="{246FD2B1-4094-5545-B89A-73F811CD20C4}" dt="2022-09-26T23:00:05.300" v="2702" actId="165"/>
          <ac:spMkLst>
            <pc:docMk/>
            <pc:sldMk cId="2138099613" sldId="574"/>
            <ac:spMk id="39" creationId="{81CC3AB7-64D9-975B-3ED2-0D38EFE95AB7}"/>
          </ac:spMkLst>
        </pc:spChg>
        <pc:spChg chg="mod topLvl">
          <ac:chgData name="Cannell, Michael B" userId="df291291-9ac9-42c2-a976-062f6e2ad9da" providerId="ADAL" clId="{246FD2B1-4094-5545-B89A-73F811CD20C4}" dt="2022-09-26T23:00:05.300" v="2702" actId="165"/>
          <ac:spMkLst>
            <pc:docMk/>
            <pc:sldMk cId="2138099613" sldId="574"/>
            <ac:spMk id="40" creationId="{F72BCF1A-3044-F2F6-C34D-8F5E9F456340}"/>
          </ac:spMkLst>
        </pc:spChg>
        <pc:spChg chg="mod topLvl">
          <ac:chgData name="Cannell, Michael B" userId="df291291-9ac9-42c2-a976-062f6e2ad9da" providerId="ADAL" clId="{246FD2B1-4094-5545-B89A-73F811CD20C4}" dt="2022-09-26T23:00:05.300" v="2702" actId="165"/>
          <ac:spMkLst>
            <pc:docMk/>
            <pc:sldMk cId="2138099613" sldId="574"/>
            <ac:spMk id="41" creationId="{40C8F828-8839-9210-5ACE-75F42A69EAF9}"/>
          </ac:spMkLst>
        </pc:spChg>
        <pc:spChg chg="mod topLvl">
          <ac:chgData name="Cannell, Michael B" userId="df291291-9ac9-42c2-a976-062f6e2ad9da" providerId="ADAL" clId="{246FD2B1-4094-5545-B89A-73F811CD20C4}" dt="2022-09-26T23:00:05.300" v="2702" actId="165"/>
          <ac:spMkLst>
            <pc:docMk/>
            <pc:sldMk cId="2138099613" sldId="574"/>
            <ac:spMk id="43" creationId="{98AC0AE0-D887-01C3-D7A1-BC3448CB969B}"/>
          </ac:spMkLst>
        </pc:spChg>
        <pc:spChg chg="mod topLvl">
          <ac:chgData name="Cannell, Michael B" userId="df291291-9ac9-42c2-a976-062f6e2ad9da" providerId="ADAL" clId="{246FD2B1-4094-5545-B89A-73F811CD20C4}" dt="2022-09-26T23:01:02.776" v="2716" actId="14100"/>
          <ac:spMkLst>
            <pc:docMk/>
            <pc:sldMk cId="2138099613" sldId="574"/>
            <ac:spMk id="44" creationId="{CCD88229-3730-0923-F2C9-E62CEA1E2DDC}"/>
          </ac:spMkLst>
        </pc:spChg>
        <pc:spChg chg="mod topLvl">
          <ac:chgData name="Cannell, Michael B" userId="df291291-9ac9-42c2-a976-062f6e2ad9da" providerId="ADAL" clId="{246FD2B1-4094-5545-B89A-73F811CD20C4}" dt="2022-09-26T23:00:05.300" v="2702" actId="165"/>
          <ac:spMkLst>
            <pc:docMk/>
            <pc:sldMk cId="2138099613" sldId="574"/>
            <ac:spMk id="45" creationId="{81CFC1D7-D989-107D-7F13-193F283AD0C6}"/>
          </ac:spMkLst>
        </pc:spChg>
        <pc:spChg chg="mod topLvl">
          <ac:chgData name="Cannell, Michael B" userId="df291291-9ac9-42c2-a976-062f6e2ad9da" providerId="ADAL" clId="{246FD2B1-4094-5545-B89A-73F811CD20C4}" dt="2022-09-26T23:00:05.300" v="2702" actId="165"/>
          <ac:spMkLst>
            <pc:docMk/>
            <pc:sldMk cId="2138099613" sldId="574"/>
            <ac:spMk id="46" creationId="{9A3A86B6-2674-4D22-35B8-8EEE65D2E60F}"/>
          </ac:spMkLst>
        </pc:spChg>
        <pc:spChg chg="mod topLvl">
          <ac:chgData name="Cannell, Michael B" userId="df291291-9ac9-42c2-a976-062f6e2ad9da" providerId="ADAL" clId="{246FD2B1-4094-5545-B89A-73F811CD20C4}" dt="2022-09-26T23:00:05.300" v="2702" actId="165"/>
          <ac:spMkLst>
            <pc:docMk/>
            <pc:sldMk cId="2138099613" sldId="574"/>
            <ac:spMk id="47" creationId="{8D9E7369-8E18-E4A5-3F82-93CEF06BAB46}"/>
          </ac:spMkLst>
        </pc:spChg>
        <pc:spChg chg="mod topLvl">
          <ac:chgData name="Cannell, Michael B" userId="df291291-9ac9-42c2-a976-062f6e2ad9da" providerId="ADAL" clId="{246FD2B1-4094-5545-B89A-73F811CD20C4}" dt="2022-09-26T23:00:05.300" v="2702" actId="165"/>
          <ac:spMkLst>
            <pc:docMk/>
            <pc:sldMk cId="2138099613" sldId="574"/>
            <ac:spMk id="48" creationId="{A189A63D-9D86-9227-80D4-94660D0C3598}"/>
          </ac:spMkLst>
        </pc:spChg>
        <pc:spChg chg="mod topLvl">
          <ac:chgData name="Cannell, Michael B" userId="df291291-9ac9-42c2-a976-062f6e2ad9da" providerId="ADAL" clId="{246FD2B1-4094-5545-B89A-73F811CD20C4}" dt="2022-09-26T23:00:05.300" v="2702" actId="165"/>
          <ac:spMkLst>
            <pc:docMk/>
            <pc:sldMk cId="2138099613" sldId="574"/>
            <ac:spMk id="51" creationId="{80F2FBDA-A94C-008F-1CAA-EB4CF4B400BD}"/>
          </ac:spMkLst>
        </pc:spChg>
        <pc:spChg chg="mod topLvl">
          <ac:chgData name="Cannell, Michael B" userId="df291291-9ac9-42c2-a976-062f6e2ad9da" providerId="ADAL" clId="{246FD2B1-4094-5545-B89A-73F811CD20C4}" dt="2022-09-26T23:00:05.300" v="2702" actId="165"/>
          <ac:spMkLst>
            <pc:docMk/>
            <pc:sldMk cId="2138099613" sldId="574"/>
            <ac:spMk id="52" creationId="{A7963FE0-F39E-58BF-3E2B-2A7D0CD0F84A}"/>
          </ac:spMkLst>
        </pc:spChg>
        <pc:spChg chg="mod topLvl">
          <ac:chgData name="Cannell, Michael B" userId="df291291-9ac9-42c2-a976-062f6e2ad9da" providerId="ADAL" clId="{246FD2B1-4094-5545-B89A-73F811CD20C4}" dt="2022-09-26T23:00:05.300" v="2702" actId="165"/>
          <ac:spMkLst>
            <pc:docMk/>
            <pc:sldMk cId="2138099613" sldId="574"/>
            <ac:spMk id="53" creationId="{8C720B98-2720-7E09-78D9-A00086177E5C}"/>
          </ac:spMkLst>
        </pc:spChg>
        <pc:spChg chg="mod topLvl">
          <ac:chgData name="Cannell, Michael B" userId="df291291-9ac9-42c2-a976-062f6e2ad9da" providerId="ADAL" clId="{246FD2B1-4094-5545-B89A-73F811CD20C4}" dt="2022-09-26T23:00:05.300" v="2702" actId="165"/>
          <ac:spMkLst>
            <pc:docMk/>
            <pc:sldMk cId="2138099613" sldId="574"/>
            <ac:spMk id="54" creationId="{96E5F69D-74E7-9F29-6D68-99891B2FF925}"/>
          </ac:spMkLst>
        </pc:spChg>
        <pc:spChg chg="mod topLvl">
          <ac:chgData name="Cannell, Michael B" userId="df291291-9ac9-42c2-a976-062f6e2ad9da" providerId="ADAL" clId="{246FD2B1-4094-5545-B89A-73F811CD20C4}" dt="2022-09-26T23:00:05.300" v="2702" actId="165"/>
          <ac:spMkLst>
            <pc:docMk/>
            <pc:sldMk cId="2138099613" sldId="574"/>
            <ac:spMk id="55" creationId="{E8C6E50A-2044-AC0D-4EC6-2CC787B702F2}"/>
          </ac:spMkLst>
        </pc:spChg>
        <pc:spChg chg="mod topLvl">
          <ac:chgData name="Cannell, Michael B" userId="df291291-9ac9-42c2-a976-062f6e2ad9da" providerId="ADAL" clId="{246FD2B1-4094-5545-B89A-73F811CD20C4}" dt="2022-09-26T23:00:05.300" v="2702" actId="165"/>
          <ac:spMkLst>
            <pc:docMk/>
            <pc:sldMk cId="2138099613" sldId="574"/>
            <ac:spMk id="56" creationId="{14D74131-D786-443D-8011-249168384020}"/>
          </ac:spMkLst>
        </pc:spChg>
        <pc:spChg chg="mod topLvl">
          <ac:chgData name="Cannell, Michael B" userId="df291291-9ac9-42c2-a976-062f6e2ad9da" providerId="ADAL" clId="{246FD2B1-4094-5545-B89A-73F811CD20C4}" dt="2022-09-26T23:00:05.300" v="2702" actId="165"/>
          <ac:spMkLst>
            <pc:docMk/>
            <pc:sldMk cId="2138099613" sldId="574"/>
            <ac:spMk id="57" creationId="{8486E7F1-B4FA-A276-CB40-5B6B41BAC066}"/>
          </ac:spMkLst>
        </pc:spChg>
        <pc:spChg chg="mod topLvl">
          <ac:chgData name="Cannell, Michael B" userId="df291291-9ac9-42c2-a976-062f6e2ad9da" providerId="ADAL" clId="{246FD2B1-4094-5545-B89A-73F811CD20C4}" dt="2022-09-26T23:00:05.300" v="2702" actId="165"/>
          <ac:spMkLst>
            <pc:docMk/>
            <pc:sldMk cId="2138099613" sldId="574"/>
            <ac:spMk id="58" creationId="{355CBAE9-45D1-ED83-12BE-85F0DAAEDA7E}"/>
          </ac:spMkLst>
        </pc:spChg>
        <pc:spChg chg="mod topLvl">
          <ac:chgData name="Cannell, Michael B" userId="df291291-9ac9-42c2-a976-062f6e2ad9da" providerId="ADAL" clId="{246FD2B1-4094-5545-B89A-73F811CD20C4}" dt="2022-09-26T23:00:05.300" v="2702" actId="165"/>
          <ac:spMkLst>
            <pc:docMk/>
            <pc:sldMk cId="2138099613" sldId="574"/>
            <ac:spMk id="59" creationId="{692E852E-8388-FD0A-3F45-86C67FAE9DCB}"/>
          </ac:spMkLst>
        </pc:spChg>
        <pc:spChg chg="mod topLvl">
          <ac:chgData name="Cannell, Michael B" userId="df291291-9ac9-42c2-a976-062f6e2ad9da" providerId="ADAL" clId="{246FD2B1-4094-5545-B89A-73F811CD20C4}" dt="2022-09-26T23:00:05.300" v="2702" actId="165"/>
          <ac:spMkLst>
            <pc:docMk/>
            <pc:sldMk cId="2138099613" sldId="574"/>
            <ac:spMk id="60" creationId="{08656AE9-15D2-EFDF-79DE-C9E1B4C1D69A}"/>
          </ac:spMkLst>
        </pc:spChg>
        <pc:spChg chg="mod topLvl">
          <ac:chgData name="Cannell, Michael B" userId="df291291-9ac9-42c2-a976-062f6e2ad9da" providerId="ADAL" clId="{246FD2B1-4094-5545-B89A-73F811CD20C4}" dt="2022-09-26T23:00:05.300" v="2702" actId="165"/>
          <ac:spMkLst>
            <pc:docMk/>
            <pc:sldMk cId="2138099613" sldId="574"/>
            <ac:spMk id="61" creationId="{88C08AD2-2B10-1199-BE1D-67EEBC81228B}"/>
          </ac:spMkLst>
        </pc:spChg>
        <pc:spChg chg="mod topLvl">
          <ac:chgData name="Cannell, Michael B" userId="df291291-9ac9-42c2-a976-062f6e2ad9da" providerId="ADAL" clId="{246FD2B1-4094-5545-B89A-73F811CD20C4}" dt="2022-09-26T23:00:05.300" v="2702" actId="165"/>
          <ac:spMkLst>
            <pc:docMk/>
            <pc:sldMk cId="2138099613" sldId="574"/>
            <ac:spMk id="62" creationId="{4CDD4CAA-7354-9E6F-8B0B-08C0E5E86E33}"/>
          </ac:spMkLst>
        </pc:spChg>
        <pc:spChg chg="mod topLvl">
          <ac:chgData name="Cannell, Michael B" userId="df291291-9ac9-42c2-a976-062f6e2ad9da" providerId="ADAL" clId="{246FD2B1-4094-5545-B89A-73F811CD20C4}" dt="2022-09-26T23:00:05.300" v="2702" actId="165"/>
          <ac:spMkLst>
            <pc:docMk/>
            <pc:sldMk cId="2138099613" sldId="574"/>
            <ac:spMk id="63" creationId="{C4DE3C8E-1472-C318-B0AD-74444F214182}"/>
          </ac:spMkLst>
        </pc:spChg>
        <pc:spChg chg="mod topLvl">
          <ac:chgData name="Cannell, Michael B" userId="df291291-9ac9-42c2-a976-062f6e2ad9da" providerId="ADAL" clId="{246FD2B1-4094-5545-B89A-73F811CD20C4}" dt="2022-09-26T23:00:05.300" v="2702" actId="165"/>
          <ac:spMkLst>
            <pc:docMk/>
            <pc:sldMk cId="2138099613" sldId="574"/>
            <ac:spMk id="64" creationId="{B54BF5EF-3CED-EC34-A72E-64CB069809F3}"/>
          </ac:spMkLst>
        </pc:spChg>
        <pc:spChg chg="mod topLvl">
          <ac:chgData name="Cannell, Michael B" userId="df291291-9ac9-42c2-a976-062f6e2ad9da" providerId="ADAL" clId="{246FD2B1-4094-5545-B89A-73F811CD20C4}" dt="2022-09-26T23:00:05.300" v="2702" actId="165"/>
          <ac:spMkLst>
            <pc:docMk/>
            <pc:sldMk cId="2138099613" sldId="574"/>
            <ac:spMk id="65" creationId="{80A40FEB-CFB7-B152-B23A-5D6B23F5672E}"/>
          </ac:spMkLst>
        </pc:spChg>
        <pc:spChg chg="mod topLvl">
          <ac:chgData name="Cannell, Michael B" userId="df291291-9ac9-42c2-a976-062f6e2ad9da" providerId="ADAL" clId="{246FD2B1-4094-5545-B89A-73F811CD20C4}" dt="2022-09-26T23:00:05.300" v="2702" actId="165"/>
          <ac:spMkLst>
            <pc:docMk/>
            <pc:sldMk cId="2138099613" sldId="574"/>
            <ac:spMk id="66" creationId="{38090D8C-08CE-564B-B90A-4B6CB580A91D}"/>
          </ac:spMkLst>
        </pc:spChg>
        <pc:spChg chg="mod topLvl">
          <ac:chgData name="Cannell, Michael B" userId="df291291-9ac9-42c2-a976-062f6e2ad9da" providerId="ADAL" clId="{246FD2B1-4094-5545-B89A-73F811CD20C4}" dt="2022-09-26T23:00:05.300" v="2702" actId="165"/>
          <ac:spMkLst>
            <pc:docMk/>
            <pc:sldMk cId="2138099613" sldId="574"/>
            <ac:spMk id="67" creationId="{D0F2F976-9566-9137-CD07-86DA829A5151}"/>
          </ac:spMkLst>
        </pc:spChg>
        <pc:spChg chg="mod topLvl">
          <ac:chgData name="Cannell, Michael B" userId="df291291-9ac9-42c2-a976-062f6e2ad9da" providerId="ADAL" clId="{246FD2B1-4094-5545-B89A-73F811CD20C4}" dt="2022-09-26T23:00:05.300" v="2702" actId="165"/>
          <ac:spMkLst>
            <pc:docMk/>
            <pc:sldMk cId="2138099613" sldId="574"/>
            <ac:spMk id="68" creationId="{BC143064-030A-5758-01F7-414B0A925DAA}"/>
          </ac:spMkLst>
        </pc:spChg>
        <pc:spChg chg="mod topLvl">
          <ac:chgData name="Cannell, Michael B" userId="df291291-9ac9-42c2-a976-062f6e2ad9da" providerId="ADAL" clId="{246FD2B1-4094-5545-B89A-73F811CD20C4}" dt="2022-09-26T23:00:05.300" v="2702" actId="165"/>
          <ac:spMkLst>
            <pc:docMk/>
            <pc:sldMk cId="2138099613" sldId="574"/>
            <ac:spMk id="69" creationId="{084ABC70-DD5A-79FA-44C2-DEF5958164F3}"/>
          </ac:spMkLst>
        </pc:spChg>
        <pc:spChg chg="mod topLvl">
          <ac:chgData name="Cannell, Michael B" userId="df291291-9ac9-42c2-a976-062f6e2ad9da" providerId="ADAL" clId="{246FD2B1-4094-5545-B89A-73F811CD20C4}" dt="2022-09-26T23:00:05.300" v="2702" actId="165"/>
          <ac:spMkLst>
            <pc:docMk/>
            <pc:sldMk cId="2138099613" sldId="574"/>
            <ac:spMk id="70" creationId="{058937A6-BEF9-9657-BCAE-C6876A94FD7E}"/>
          </ac:spMkLst>
        </pc:spChg>
        <pc:spChg chg="mod topLvl">
          <ac:chgData name="Cannell, Michael B" userId="df291291-9ac9-42c2-a976-062f6e2ad9da" providerId="ADAL" clId="{246FD2B1-4094-5545-B89A-73F811CD20C4}" dt="2022-09-26T23:00:05.300" v="2702" actId="165"/>
          <ac:spMkLst>
            <pc:docMk/>
            <pc:sldMk cId="2138099613" sldId="574"/>
            <ac:spMk id="71" creationId="{712B08F5-4CDC-9102-9ABB-8B2EC595FC06}"/>
          </ac:spMkLst>
        </pc:spChg>
        <pc:spChg chg="mod topLvl">
          <ac:chgData name="Cannell, Michael B" userId="df291291-9ac9-42c2-a976-062f6e2ad9da" providerId="ADAL" clId="{246FD2B1-4094-5545-B89A-73F811CD20C4}" dt="2022-09-26T23:00:05.300" v="2702" actId="165"/>
          <ac:spMkLst>
            <pc:docMk/>
            <pc:sldMk cId="2138099613" sldId="574"/>
            <ac:spMk id="72" creationId="{CDBE0743-036C-71CE-69A2-3DF3477AB2BA}"/>
          </ac:spMkLst>
        </pc:spChg>
        <pc:spChg chg="mod topLvl">
          <ac:chgData name="Cannell, Michael B" userId="df291291-9ac9-42c2-a976-062f6e2ad9da" providerId="ADAL" clId="{246FD2B1-4094-5545-B89A-73F811CD20C4}" dt="2022-09-26T23:00:05.300" v="2702" actId="165"/>
          <ac:spMkLst>
            <pc:docMk/>
            <pc:sldMk cId="2138099613" sldId="574"/>
            <ac:spMk id="73" creationId="{AAF30CC0-0888-C684-B92A-4AB71453D291}"/>
          </ac:spMkLst>
        </pc:spChg>
        <pc:spChg chg="mod topLvl">
          <ac:chgData name="Cannell, Michael B" userId="df291291-9ac9-42c2-a976-062f6e2ad9da" providerId="ADAL" clId="{246FD2B1-4094-5545-B89A-73F811CD20C4}" dt="2022-09-26T23:00:05.300" v="2702" actId="165"/>
          <ac:spMkLst>
            <pc:docMk/>
            <pc:sldMk cId="2138099613" sldId="574"/>
            <ac:spMk id="74" creationId="{DEAC1337-6E2F-C6B2-769B-3814829DB49F}"/>
          </ac:spMkLst>
        </pc:spChg>
        <pc:spChg chg="mod topLvl">
          <ac:chgData name="Cannell, Michael B" userId="df291291-9ac9-42c2-a976-062f6e2ad9da" providerId="ADAL" clId="{246FD2B1-4094-5545-B89A-73F811CD20C4}" dt="2022-09-26T23:00:05.300" v="2702" actId="165"/>
          <ac:spMkLst>
            <pc:docMk/>
            <pc:sldMk cId="2138099613" sldId="574"/>
            <ac:spMk id="75" creationId="{8BA73DEF-A375-FAA5-F7C8-8577E6321686}"/>
          </ac:spMkLst>
        </pc:spChg>
        <pc:spChg chg="mod topLvl">
          <ac:chgData name="Cannell, Michael B" userId="df291291-9ac9-42c2-a976-062f6e2ad9da" providerId="ADAL" clId="{246FD2B1-4094-5545-B89A-73F811CD20C4}" dt="2022-09-26T23:00:05.300" v="2702" actId="165"/>
          <ac:spMkLst>
            <pc:docMk/>
            <pc:sldMk cId="2138099613" sldId="574"/>
            <ac:spMk id="76" creationId="{81F491D7-77F7-16AA-762C-28253A6A08BC}"/>
          </ac:spMkLst>
        </pc:spChg>
        <pc:grpChg chg="del mod">
          <ac:chgData name="Cannell, Michael B" userId="df291291-9ac9-42c2-a976-062f6e2ad9da" providerId="ADAL" clId="{246FD2B1-4094-5545-B89A-73F811CD20C4}" dt="2022-09-26T23:00:05.300" v="2702" actId="165"/>
          <ac:grpSpMkLst>
            <pc:docMk/>
            <pc:sldMk cId="2138099613" sldId="574"/>
            <ac:grpSpMk id="2" creationId="{9A1EEA55-537F-6F5B-9E98-134AD6E6C88D}"/>
          </ac:grpSpMkLst>
        </pc:grpChg>
        <pc:cxnChg chg="mod topLvl">
          <ac:chgData name="Cannell, Michael B" userId="df291291-9ac9-42c2-a976-062f6e2ad9da" providerId="ADAL" clId="{246FD2B1-4094-5545-B89A-73F811CD20C4}" dt="2022-09-26T23:00:05.300" v="2702" actId="165"/>
          <ac:cxnSpMkLst>
            <pc:docMk/>
            <pc:sldMk cId="2138099613" sldId="574"/>
            <ac:cxnSpMk id="3" creationId="{82841B5A-1A52-A9FD-658A-739E1B08FE03}"/>
          </ac:cxnSpMkLst>
        </pc:cxnChg>
        <pc:cxnChg chg="mod topLvl">
          <ac:chgData name="Cannell, Michael B" userId="df291291-9ac9-42c2-a976-062f6e2ad9da" providerId="ADAL" clId="{246FD2B1-4094-5545-B89A-73F811CD20C4}" dt="2022-09-26T23:00:05.300" v="2702" actId="165"/>
          <ac:cxnSpMkLst>
            <pc:docMk/>
            <pc:sldMk cId="2138099613" sldId="574"/>
            <ac:cxnSpMk id="5" creationId="{DAD04491-881A-B525-2992-254F3DE30DC6}"/>
          </ac:cxnSpMkLst>
        </pc:cxnChg>
        <pc:cxnChg chg="mod topLvl">
          <ac:chgData name="Cannell, Michael B" userId="df291291-9ac9-42c2-a976-062f6e2ad9da" providerId="ADAL" clId="{246FD2B1-4094-5545-B89A-73F811CD20C4}" dt="2022-09-26T23:00:05.300" v="2702" actId="165"/>
          <ac:cxnSpMkLst>
            <pc:docMk/>
            <pc:sldMk cId="2138099613" sldId="574"/>
            <ac:cxnSpMk id="42" creationId="{1AC35CF8-FCF2-FD2B-FFD3-239BD2F2B8BC}"/>
          </ac:cxnSpMkLst>
        </pc:cxnChg>
      </pc:sldChg>
      <pc:sldChg chg="del">
        <pc:chgData name="Cannell, Michael B" userId="df291291-9ac9-42c2-a976-062f6e2ad9da" providerId="ADAL" clId="{246FD2B1-4094-5545-B89A-73F811CD20C4}" dt="2022-09-26T20:32:52.953" v="175" actId="2696"/>
        <pc:sldMkLst>
          <pc:docMk/>
          <pc:sldMk cId="241995895" sldId="575"/>
        </pc:sldMkLst>
      </pc:sldChg>
      <pc:sldChg chg="addSp delSp modSp add del mod modNotesTx">
        <pc:chgData name="Cannell, Michael B" userId="df291291-9ac9-42c2-a976-062f6e2ad9da" providerId="ADAL" clId="{246FD2B1-4094-5545-B89A-73F811CD20C4}" dt="2022-09-26T23:02:14.871" v="2738" actId="20577"/>
        <pc:sldMkLst>
          <pc:docMk/>
          <pc:sldMk cId="2962174692" sldId="576"/>
        </pc:sldMkLst>
        <pc:spChg chg="add del mod">
          <ac:chgData name="Cannell, Michael B" userId="df291291-9ac9-42c2-a976-062f6e2ad9da" providerId="ADAL" clId="{246FD2B1-4094-5545-B89A-73F811CD20C4}" dt="2022-09-26T22:53:08.120" v="2650" actId="478"/>
          <ac:spMkLst>
            <pc:docMk/>
            <pc:sldMk cId="2962174692" sldId="576"/>
            <ac:spMk id="2" creationId="{A584B9BA-83BE-94AD-C715-C452A9E48E39}"/>
          </ac:spMkLst>
        </pc:spChg>
        <pc:spChg chg="del mod">
          <ac:chgData name="Cannell, Michael B" userId="df291291-9ac9-42c2-a976-062f6e2ad9da" providerId="ADAL" clId="{246FD2B1-4094-5545-B89A-73F811CD20C4}" dt="2022-09-26T22:54:23.969" v="2670" actId="478"/>
          <ac:spMkLst>
            <pc:docMk/>
            <pc:sldMk cId="2962174692" sldId="576"/>
            <ac:spMk id="4" creationId="{B709723F-20C0-0F92-9A8F-9717511F2FFD}"/>
          </ac:spMkLst>
        </pc:spChg>
        <pc:spChg chg="del">
          <ac:chgData name="Cannell, Michael B" userId="df291291-9ac9-42c2-a976-062f6e2ad9da" providerId="ADAL" clId="{246FD2B1-4094-5545-B89A-73F811CD20C4}" dt="2022-09-26T22:54:18.974" v="2667" actId="478"/>
          <ac:spMkLst>
            <pc:docMk/>
            <pc:sldMk cId="2962174692" sldId="576"/>
            <ac:spMk id="6" creationId="{08ED6963-ACF2-E4F4-C190-A9A76A3FD392}"/>
          </ac:spMkLst>
        </pc:spChg>
        <pc:spChg chg="mod">
          <ac:chgData name="Cannell, Michael B" userId="df291291-9ac9-42c2-a976-062f6e2ad9da" providerId="ADAL" clId="{246FD2B1-4094-5545-B89A-73F811CD20C4}" dt="2022-09-26T22:54:01.398" v="2666" actId="1076"/>
          <ac:spMkLst>
            <pc:docMk/>
            <pc:sldMk cId="2962174692" sldId="576"/>
            <ac:spMk id="13" creationId="{AEC6ACAF-E8A7-5686-414D-C3BE22DDB7C0}"/>
          </ac:spMkLst>
        </pc:spChg>
        <pc:spChg chg="mod">
          <ac:chgData name="Cannell, Michael B" userId="df291291-9ac9-42c2-a976-062f6e2ad9da" providerId="ADAL" clId="{246FD2B1-4094-5545-B89A-73F811CD20C4}" dt="2022-09-26T22:53:29.218" v="2665" actId="1037"/>
          <ac:spMkLst>
            <pc:docMk/>
            <pc:sldMk cId="2962174692" sldId="576"/>
            <ac:spMk id="15" creationId="{804EB03E-CA73-4345-44C6-1E7C086D48A8}"/>
          </ac:spMkLst>
        </pc:spChg>
        <pc:spChg chg="del">
          <ac:chgData name="Cannell, Michael B" userId="df291291-9ac9-42c2-a976-062f6e2ad9da" providerId="ADAL" clId="{246FD2B1-4094-5545-B89A-73F811CD20C4}" dt="2022-09-26T22:54:25.499" v="2671" actId="478"/>
          <ac:spMkLst>
            <pc:docMk/>
            <pc:sldMk cId="2962174692" sldId="576"/>
            <ac:spMk id="16" creationId="{14F4193B-3918-73F0-2A11-A2A29D3904E9}"/>
          </ac:spMkLst>
        </pc:spChg>
        <pc:spChg chg="del">
          <ac:chgData name="Cannell, Michael B" userId="df291291-9ac9-42c2-a976-062f6e2ad9da" providerId="ADAL" clId="{246FD2B1-4094-5545-B89A-73F811CD20C4}" dt="2022-09-26T22:54:29.526" v="2673" actId="478"/>
          <ac:spMkLst>
            <pc:docMk/>
            <pc:sldMk cId="2962174692" sldId="576"/>
            <ac:spMk id="17" creationId="{B2D47199-83EF-9593-27D6-064691A6AFCF}"/>
          </ac:spMkLst>
        </pc:spChg>
        <pc:spChg chg="del">
          <ac:chgData name="Cannell, Michael B" userId="df291291-9ac9-42c2-a976-062f6e2ad9da" providerId="ADAL" clId="{246FD2B1-4094-5545-B89A-73F811CD20C4}" dt="2022-09-26T22:54:22.360" v="2669" actId="478"/>
          <ac:spMkLst>
            <pc:docMk/>
            <pc:sldMk cId="2962174692" sldId="576"/>
            <ac:spMk id="18" creationId="{11F25F93-EA48-5974-754C-E12002F65609}"/>
          </ac:spMkLst>
        </pc:spChg>
        <pc:spChg chg="del">
          <ac:chgData name="Cannell, Michael B" userId="df291291-9ac9-42c2-a976-062f6e2ad9da" providerId="ADAL" clId="{246FD2B1-4094-5545-B89A-73F811CD20C4}" dt="2022-09-26T22:54:27.501" v="2672" actId="478"/>
          <ac:spMkLst>
            <pc:docMk/>
            <pc:sldMk cId="2962174692" sldId="576"/>
            <ac:spMk id="19" creationId="{ADF91237-6A30-0E34-A97F-E1F8E6C3E1A0}"/>
          </ac:spMkLst>
        </pc:spChg>
        <pc:spChg chg="mod">
          <ac:chgData name="Cannell, Michael B" userId="df291291-9ac9-42c2-a976-062f6e2ad9da" providerId="ADAL" clId="{246FD2B1-4094-5545-B89A-73F811CD20C4}" dt="2022-09-26T22:54:01.398" v="2666" actId="1076"/>
          <ac:spMkLst>
            <pc:docMk/>
            <pc:sldMk cId="2962174692" sldId="576"/>
            <ac:spMk id="21" creationId="{E384B5B2-1A3E-7D8A-10E1-884B7EC2E595}"/>
          </ac:spMkLst>
        </pc:spChg>
        <pc:spChg chg="mod">
          <ac:chgData name="Cannell, Michael B" userId="df291291-9ac9-42c2-a976-062f6e2ad9da" providerId="ADAL" clId="{246FD2B1-4094-5545-B89A-73F811CD20C4}" dt="2022-09-26T22:54:01.398" v="2666" actId="1076"/>
          <ac:spMkLst>
            <pc:docMk/>
            <pc:sldMk cId="2962174692" sldId="576"/>
            <ac:spMk id="26" creationId="{BF27ED52-9A25-D3A6-45C3-552B4940D445}"/>
          </ac:spMkLst>
        </pc:spChg>
        <pc:spChg chg="mod">
          <ac:chgData name="Cannell, Michael B" userId="df291291-9ac9-42c2-a976-062f6e2ad9da" providerId="ADAL" clId="{246FD2B1-4094-5545-B89A-73F811CD20C4}" dt="2022-09-26T22:54:01.398" v="2666" actId="1076"/>
          <ac:spMkLst>
            <pc:docMk/>
            <pc:sldMk cId="2962174692" sldId="576"/>
            <ac:spMk id="27" creationId="{C91808F8-EE04-FFE4-6E7F-A8D39D5BD59A}"/>
          </ac:spMkLst>
        </pc:spChg>
        <pc:spChg chg="mod">
          <ac:chgData name="Cannell, Michael B" userId="df291291-9ac9-42c2-a976-062f6e2ad9da" providerId="ADAL" clId="{246FD2B1-4094-5545-B89A-73F811CD20C4}" dt="2022-09-26T22:54:01.398" v="2666" actId="1076"/>
          <ac:spMkLst>
            <pc:docMk/>
            <pc:sldMk cId="2962174692" sldId="576"/>
            <ac:spMk id="28" creationId="{B8708EE1-C8A1-F4A8-55E1-2E835B5A78B9}"/>
          </ac:spMkLst>
        </pc:spChg>
        <pc:spChg chg="mod">
          <ac:chgData name="Cannell, Michael B" userId="df291291-9ac9-42c2-a976-062f6e2ad9da" providerId="ADAL" clId="{246FD2B1-4094-5545-B89A-73F811CD20C4}" dt="2022-09-26T22:54:01.398" v="2666" actId="1076"/>
          <ac:spMkLst>
            <pc:docMk/>
            <pc:sldMk cId="2962174692" sldId="576"/>
            <ac:spMk id="29" creationId="{2C16D63B-010B-95D6-DCA2-C9A4993A3E8A}"/>
          </ac:spMkLst>
        </pc:spChg>
        <pc:spChg chg="mod">
          <ac:chgData name="Cannell, Michael B" userId="df291291-9ac9-42c2-a976-062f6e2ad9da" providerId="ADAL" clId="{246FD2B1-4094-5545-B89A-73F811CD20C4}" dt="2022-09-26T22:54:01.398" v="2666" actId="1076"/>
          <ac:spMkLst>
            <pc:docMk/>
            <pc:sldMk cId="2962174692" sldId="576"/>
            <ac:spMk id="30" creationId="{D08B097A-CB4A-AA80-479D-27659684144B}"/>
          </ac:spMkLst>
        </pc:spChg>
        <pc:spChg chg="mod">
          <ac:chgData name="Cannell, Michael B" userId="df291291-9ac9-42c2-a976-062f6e2ad9da" providerId="ADAL" clId="{246FD2B1-4094-5545-B89A-73F811CD20C4}" dt="2022-09-26T22:54:01.398" v="2666" actId="1076"/>
          <ac:spMkLst>
            <pc:docMk/>
            <pc:sldMk cId="2962174692" sldId="576"/>
            <ac:spMk id="31" creationId="{FC319884-62C4-3E32-D32F-E597C8C4F35B}"/>
          </ac:spMkLst>
        </pc:spChg>
        <pc:spChg chg="mod">
          <ac:chgData name="Cannell, Michael B" userId="df291291-9ac9-42c2-a976-062f6e2ad9da" providerId="ADAL" clId="{246FD2B1-4094-5545-B89A-73F811CD20C4}" dt="2022-09-26T22:54:01.398" v="2666" actId="1076"/>
          <ac:spMkLst>
            <pc:docMk/>
            <pc:sldMk cId="2962174692" sldId="576"/>
            <ac:spMk id="32" creationId="{3AEEB17A-EA26-2B7E-8298-168694DA7C7E}"/>
          </ac:spMkLst>
        </pc:spChg>
        <pc:graphicFrameChg chg="add mod modGraphic">
          <ac:chgData name="Cannell, Michael B" userId="df291291-9ac9-42c2-a976-062f6e2ad9da" providerId="ADAL" clId="{246FD2B1-4094-5545-B89A-73F811CD20C4}" dt="2022-09-26T23:02:07.255" v="2737" actId="20577"/>
          <ac:graphicFrameMkLst>
            <pc:docMk/>
            <pc:sldMk cId="2962174692" sldId="576"/>
            <ac:graphicFrameMk id="20" creationId="{9A425A60-92CB-36D0-BB85-DB8A70206082}"/>
          </ac:graphicFrameMkLst>
        </pc:graphicFrameChg>
      </pc:sldChg>
      <pc:sldChg chg="del">
        <pc:chgData name="Cannell, Michael B" userId="df291291-9ac9-42c2-a976-062f6e2ad9da" providerId="ADAL" clId="{246FD2B1-4094-5545-B89A-73F811CD20C4}" dt="2022-09-26T20:32:52.953" v="175" actId="2696"/>
        <pc:sldMkLst>
          <pc:docMk/>
          <pc:sldMk cId="364084682" sldId="578"/>
        </pc:sldMkLst>
      </pc:sldChg>
      <pc:sldChg chg="del">
        <pc:chgData name="Cannell, Michael B" userId="df291291-9ac9-42c2-a976-062f6e2ad9da" providerId="ADAL" clId="{246FD2B1-4094-5545-B89A-73F811CD20C4}" dt="2022-09-26T20:32:52.953" v="175" actId="2696"/>
        <pc:sldMkLst>
          <pc:docMk/>
          <pc:sldMk cId="1655817271" sldId="579"/>
        </pc:sldMkLst>
      </pc:sldChg>
      <pc:sldChg chg="del">
        <pc:chgData name="Cannell, Michael B" userId="df291291-9ac9-42c2-a976-062f6e2ad9da" providerId="ADAL" clId="{246FD2B1-4094-5545-B89A-73F811CD20C4}" dt="2022-09-26T20:32:52.953" v="175" actId="2696"/>
        <pc:sldMkLst>
          <pc:docMk/>
          <pc:sldMk cId="1745921350" sldId="580"/>
        </pc:sldMkLst>
      </pc:sldChg>
      <pc:sldChg chg="del">
        <pc:chgData name="Cannell, Michael B" userId="df291291-9ac9-42c2-a976-062f6e2ad9da" providerId="ADAL" clId="{246FD2B1-4094-5545-B89A-73F811CD20C4}" dt="2022-09-26T20:32:52.953" v="175" actId="2696"/>
        <pc:sldMkLst>
          <pc:docMk/>
          <pc:sldMk cId="1275180041" sldId="581"/>
        </pc:sldMkLst>
      </pc:sldChg>
      <pc:sldChg chg="del">
        <pc:chgData name="Cannell, Michael B" userId="df291291-9ac9-42c2-a976-062f6e2ad9da" providerId="ADAL" clId="{246FD2B1-4094-5545-B89A-73F811CD20C4}" dt="2022-09-26T20:32:52.953" v="175" actId="2696"/>
        <pc:sldMkLst>
          <pc:docMk/>
          <pc:sldMk cId="445763048" sldId="583"/>
        </pc:sldMkLst>
      </pc:sldChg>
      <pc:sldChg chg="del">
        <pc:chgData name="Cannell, Michael B" userId="df291291-9ac9-42c2-a976-062f6e2ad9da" providerId="ADAL" clId="{246FD2B1-4094-5545-B89A-73F811CD20C4}" dt="2022-09-26T20:32:52.953" v="175" actId="2696"/>
        <pc:sldMkLst>
          <pc:docMk/>
          <pc:sldMk cId="3363504677" sldId="584"/>
        </pc:sldMkLst>
      </pc:sldChg>
      <pc:sldChg chg="del">
        <pc:chgData name="Cannell, Michael B" userId="df291291-9ac9-42c2-a976-062f6e2ad9da" providerId="ADAL" clId="{246FD2B1-4094-5545-B89A-73F811CD20C4}" dt="2022-09-26T20:32:52.953" v="175" actId="2696"/>
        <pc:sldMkLst>
          <pc:docMk/>
          <pc:sldMk cId="2385563801" sldId="586"/>
        </pc:sldMkLst>
      </pc:sldChg>
      <pc:sldChg chg="del">
        <pc:chgData name="Cannell, Michael B" userId="df291291-9ac9-42c2-a976-062f6e2ad9da" providerId="ADAL" clId="{246FD2B1-4094-5545-B89A-73F811CD20C4}" dt="2022-09-26T20:32:52.953" v="175" actId="2696"/>
        <pc:sldMkLst>
          <pc:docMk/>
          <pc:sldMk cId="1302782352" sldId="587"/>
        </pc:sldMkLst>
      </pc:sldChg>
      <pc:sldChg chg="del">
        <pc:chgData name="Cannell, Michael B" userId="df291291-9ac9-42c2-a976-062f6e2ad9da" providerId="ADAL" clId="{246FD2B1-4094-5545-B89A-73F811CD20C4}" dt="2022-09-26T20:32:52.953" v="175" actId="2696"/>
        <pc:sldMkLst>
          <pc:docMk/>
          <pc:sldMk cId="1594212849" sldId="588"/>
        </pc:sldMkLst>
      </pc:sldChg>
      <pc:sldChg chg="del">
        <pc:chgData name="Cannell, Michael B" userId="df291291-9ac9-42c2-a976-062f6e2ad9da" providerId="ADAL" clId="{246FD2B1-4094-5545-B89A-73F811CD20C4}" dt="2022-09-26T20:32:52.953" v="175" actId="2696"/>
        <pc:sldMkLst>
          <pc:docMk/>
          <pc:sldMk cId="2823187964" sldId="589"/>
        </pc:sldMkLst>
      </pc:sldChg>
      <pc:sldChg chg="del">
        <pc:chgData name="Cannell, Michael B" userId="df291291-9ac9-42c2-a976-062f6e2ad9da" providerId="ADAL" clId="{246FD2B1-4094-5545-B89A-73F811CD20C4}" dt="2022-09-26T20:32:52.953" v="175" actId="2696"/>
        <pc:sldMkLst>
          <pc:docMk/>
          <pc:sldMk cId="3177509510" sldId="590"/>
        </pc:sldMkLst>
      </pc:sldChg>
      <pc:sldChg chg="del">
        <pc:chgData name="Cannell, Michael B" userId="df291291-9ac9-42c2-a976-062f6e2ad9da" providerId="ADAL" clId="{246FD2B1-4094-5545-B89A-73F811CD20C4}" dt="2022-09-26T20:32:52.953" v="175" actId="2696"/>
        <pc:sldMkLst>
          <pc:docMk/>
          <pc:sldMk cId="2205803243" sldId="591"/>
        </pc:sldMkLst>
      </pc:sldChg>
      <pc:sldChg chg="del">
        <pc:chgData name="Cannell, Michael B" userId="df291291-9ac9-42c2-a976-062f6e2ad9da" providerId="ADAL" clId="{246FD2B1-4094-5545-B89A-73F811CD20C4}" dt="2022-09-26T20:32:52.953" v="175" actId="2696"/>
        <pc:sldMkLst>
          <pc:docMk/>
          <pc:sldMk cId="545105592" sldId="592"/>
        </pc:sldMkLst>
      </pc:sldChg>
      <pc:sldChg chg="del">
        <pc:chgData name="Cannell, Michael B" userId="df291291-9ac9-42c2-a976-062f6e2ad9da" providerId="ADAL" clId="{246FD2B1-4094-5545-B89A-73F811CD20C4}" dt="2022-09-26T20:32:52.953" v="175" actId="2696"/>
        <pc:sldMkLst>
          <pc:docMk/>
          <pc:sldMk cId="1643297023" sldId="593"/>
        </pc:sldMkLst>
      </pc:sldChg>
      <pc:sldChg chg="del">
        <pc:chgData name="Cannell, Michael B" userId="df291291-9ac9-42c2-a976-062f6e2ad9da" providerId="ADAL" clId="{246FD2B1-4094-5545-B89A-73F811CD20C4}" dt="2022-09-26T20:32:52.953" v="175" actId="2696"/>
        <pc:sldMkLst>
          <pc:docMk/>
          <pc:sldMk cId="4061498018" sldId="594"/>
        </pc:sldMkLst>
      </pc:sldChg>
      <pc:sldChg chg="del">
        <pc:chgData name="Cannell, Michael B" userId="df291291-9ac9-42c2-a976-062f6e2ad9da" providerId="ADAL" clId="{246FD2B1-4094-5545-B89A-73F811CD20C4}" dt="2022-09-26T20:32:52.953" v="175" actId="2696"/>
        <pc:sldMkLst>
          <pc:docMk/>
          <pc:sldMk cId="2215105297" sldId="595"/>
        </pc:sldMkLst>
      </pc:sldChg>
      <pc:sldChg chg="del">
        <pc:chgData name="Cannell, Michael B" userId="df291291-9ac9-42c2-a976-062f6e2ad9da" providerId="ADAL" clId="{246FD2B1-4094-5545-B89A-73F811CD20C4}" dt="2022-09-26T20:32:52.953" v="175" actId="2696"/>
        <pc:sldMkLst>
          <pc:docMk/>
          <pc:sldMk cId="1650297100" sldId="596"/>
        </pc:sldMkLst>
      </pc:sldChg>
      <pc:sldChg chg="del">
        <pc:chgData name="Cannell, Michael B" userId="df291291-9ac9-42c2-a976-062f6e2ad9da" providerId="ADAL" clId="{246FD2B1-4094-5545-B89A-73F811CD20C4}" dt="2022-09-26T20:32:52.953" v="175" actId="2696"/>
        <pc:sldMkLst>
          <pc:docMk/>
          <pc:sldMk cId="308448861" sldId="597"/>
        </pc:sldMkLst>
      </pc:sldChg>
      <pc:sldChg chg="del">
        <pc:chgData name="Cannell, Michael B" userId="df291291-9ac9-42c2-a976-062f6e2ad9da" providerId="ADAL" clId="{246FD2B1-4094-5545-B89A-73F811CD20C4}" dt="2022-09-26T20:32:52.953" v="175" actId="2696"/>
        <pc:sldMkLst>
          <pc:docMk/>
          <pc:sldMk cId="3683055604" sldId="599"/>
        </pc:sldMkLst>
      </pc:sldChg>
      <pc:sldChg chg="modSp add mod">
        <pc:chgData name="Cannell, Michael B" userId="df291291-9ac9-42c2-a976-062f6e2ad9da" providerId="ADAL" clId="{246FD2B1-4094-5545-B89A-73F811CD20C4}" dt="2022-09-26T20:32:26.279" v="174" actId="2711"/>
        <pc:sldMkLst>
          <pc:docMk/>
          <pc:sldMk cId="1785446275" sldId="600"/>
        </pc:sldMkLst>
        <pc:spChg chg="mod">
          <ac:chgData name="Cannell, Michael B" userId="df291291-9ac9-42c2-a976-062f6e2ad9da" providerId="ADAL" clId="{246FD2B1-4094-5545-B89A-73F811CD20C4}" dt="2022-09-26T20:32:26.279" v="174" actId="2711"/>
          <ac:spMkLst>
            <pc:docMk/>
            <pc:sldMk cId="1785446275" sldId="600"/>
            <ac:spMk id="2" creationId="{75244B15-AAD3-D348-A179-7C203349A667}"/>
          </ac:spMkLst>
        </pc:spChg>
        <pc:spChg chg="mod">
          <ac:chgData name="Cannell, Michael B" userId="df291291-9ac9-42c2-a976-062f6e2ad9da" providerId="ADAL" clId="{246FD2B1-4094-5545-B89A-73F811CD20C4}" dt="2022-09-26T20:32:26.279" v="174" actId="2711"/>
          <ac:spMkLst>
            <pc:docMk/>
            <pc:sldMk cId="1785446275" sldId="600"/>
            <ac:spMk id="3" creationId="{6CFAB032-BE1B-7846-8CCA-A54CE1371396}"/>
          </ac:spMkLst>
        </pc:spChg>
        <pc:spChg chg="mod">
          <ac:chgData name="Cannell, Michael B" userId="df291291-9ac9-42c2-a976-062f6e2ad9da" providerId="ADAL" clId="{246FD2B1-4094-5545-B89A-73F811CD20C4}" dt="2022-09-26T20:32:26.279" v="174" actId="2711"/>
          <ac:spMkLst>
            <pc:docMk/>
            <pc:sldMk cId="1785446275" sldId="600"/>
            <ac:spMk id="4" creationId="{0E483A77-5904-4A49-91FE-C440B8726E23}"/>
          </ac:spMkLst>
        </pc:spChg>
      </pc:sldChg>
      <pc:sldChg chg="modSp add mod">
        <pc:chgData name="Cannell, Michael B" userId="df291291-9ac9-42c2-a976-062f6e2ad9da" providerId="ADAL" clId="{246FD2B1-4094-5545-B89A-73F811CD20C4}" dt="2022-09-26T21:37:36.528" v="214" actId="2711"/>
        <pc:sldMkLst>
          <pc:docMk/>
          <pc:sldMk cId="1831920761" sldId="601"/>
        </pc:sldMkLst>
        <pc:spChg chg="mod">
          <ac:chgData name="Cannell, Michael B" userId="df291291-9ac9-42c2-a976-062f6e2ad9da" providerId="ADAL" clId="{246FD2B1-4094-5545-B89A-73F811CD20C4}" dt="2022-09-26T21:37:36.528" v="214" actId="2711"/>
          <ac:spMkLst>
            <pc:docMk/>
            <pc:sldMk cId="1831920761" sldId="601"/>
            <ac:spMk id="2" creationId="{D2531E4E-CFBC-294D-8D6C-69C5506A423B}"/>
          </ac:spMkLst>
        </pc:spChg>
        <pc:spChg chg="mod">
          <ac:chgData name="Cannell, Michael B" userId="df291291-9ac9-42c2-a976-062f6e2ad9da" providerId="ADAL" clId="{246FD2B1-4094-5545-B89A-73F811CD20C4}" dt="2022-09-26T21:37:36.528" v="214" actId="2711"/>
          <ac:spMkLst>
            <pc:docMk/>
            <pc:sldMk cId="1831920761" sldId="601"/>
            <ac:spMk id="3" creationId="{F0181775-5CA0-8E4A-BFBE-5D86DEA07C0B}"/>
          </ac:spMkLst>
        </pc:spChg>
      </pc:sldChg>
      <pc:sldChg chg="modSp add mod">
        <pc:chgData name="Cannell, Michael B" userId="df291291-9ac9-42c2-a976-062f6e2ad9da" providerId="ADAL" clId="{246FD2B1-4094-5545-B89A-73F811CD20C4}" dt="2022-09-26T21:37:41.131" v="215" actId="2711"/>
        <pc:sldMkLst>
          <pc:docMk/>
          <pc:sldMk cId="1248727540" sldId="602"/>
        </pc:sldMkLst>
        <pc:spChg chg="mod">
          <ac:chgData name="Cannell, Michael B" userId="df291291-9ac9-42c2-a976-062f6e2ad9da" providerId="ADAL" clId="{246FD2B1-4094-5545-B89A-73F811CD20C4}" dt="2022-09-26T21:37:41.131" v="215" actId="2711"/>
          <ac:spMkLst>
            <pc:docMk/>
            <pc:sldMk cId="1248727540" sldId="602"/>
            <ac:spMk id="2" creationId="{9577D6E6-99A7-7543-BF81-FA27C80D97AF}"/>
          </ac:spMkLst>
        </pc:spChg>
        <pc:spChg chg="mod">
          <ac:chgData name="Cannell, Michael B" userId="df291291-9ac9-42c2-a976-062f6e2ad9da" providerId="ADAL" clId="{246FD2B1-4094-5545-B89A-73F811CD20C4}" dt="2022-09-26T21:37:41.131" v="215" actId="2711"/>
          <ac:spMkLst>
            <pc:docMk/>
            <pc:sldMk cId="1248727540" sldId="602"/>
            <ac:spMk id="3" creationId="{45443ECE-6ABE-B846-BA0D-9505A3347A00}"/>
          </ac:spMkLst>
        </pc:spChg>
      </pc:sldChg>
      <pc:sldChg chg="modSp add mod ord addCm">
        <pc:chgData name="Cannell, Michael B" userId="df291291-9ac9-42c2-a976-062f6e2ad9da" providerId="ADAL" clId="{246FD2B1-4094-5545-B89A-73F811CD20C4}" dt="2022-09-26T21:41:03.751" v="293" actId="20578"/>
        <pc:sldMkLst>
          <pc:docMk/>
          <pc:sldMk cId="2700316859" sldId="603"/>
        </pc:sldMkLst>
        <pc:spChg chg="mod">
          <ac:chgData name="Cannell, Michael B" userId="df291291-9ac9-42c2-a976-062f6e2ad9da" providerId="ADAL" clId="{246FD2B1-4094-5545-B89A-73F811CD20C4}" dt="2022-09-26T21:36:17.257" v="200" actId="2711"/>
          <ac:spMkLst>
            <pc:docMk/>
            <pc:sldMk cId="2700316859" sldId="603"/>
            <ac:spMk id="2" creationId="{9D01D5EA-B5BE-5D46-9E70-9EFF237DCCBD}"/>
          </ac:spMkLst>
        </pc:spChg>
        <pc:spChg chg="mod">
          <ac:chgData name="Cannell, Michael B" userId="df291291-9ac9-42c2-a976-062f6e2ad9da" providerId="ADAL" clId="{246FD2B1-4094-5545-B89A-73F811CD20C4}" dt="2022-09-26T21:36:17.257" v="200" actId="2711"/>
          <ac:spMkLst>
            <pc:docMk/>
            <pc:sldMk cId="2700316859" sldId="603"/>
            <ac:spMk id="3" creationId="{6F600F65-5453-CA4C-B071-E5C07463BA74}"/>
          </ac:spMkLst>
        </pc:spChg>
      </pc:sldChg>
      <pc:sldChg chg="new del">
        <pc:chgData name="Cannell, Michael B" userId="df291291-9ac9-42c2-a976-062f6e2ad9da" providerId="ADAL" clId="{246FD2B1-4094-5545-B89A-73F811CD20C4}" dt="2022-09-26T19:42:37.322" v="35" actId="680"/>
        <pc:sldMkLst>
          <pc:docMk/>
          <pc:sldMk cId="3054353777" sldId="603"/>
        </pc:sldMkLst>
      </pc:sldChg>
      <pc:sldChg chg="modSp new del mod ord">
        <pc:chgData name="Cannell, Michael B" userId="df291291-9ac9-42c2-a976-062f6e2ad9da" providerId="ADAL" clId="{246FD2B1-4094-5545-B89A-73F811CD20C4}" dt="2022-09-26T19:41:44.935" v="33" actId="2696"/>
        <pc:sldMkLst>
          <pc:docMk/>
          <pc:sldMk cId="3458149258" sldId="603"/>
        </pc:sldMkLst>
        <pc:spChg chg="mod">
          <ac:chgData name="Cannell, Michael B" userId="df291291-9ac9-42c2-a976-062f6e2ad9da" providerId="ADAL" clId="{246FD2B1-4094-5545-B89A-73F811CD20C4}" dt="2022-09-26T19:36:19.286" v="31" actId="20577"/>
          <ac:spMkLst>
            <pc:docMk/>
            <pc:sldMk cId="3458149258" sldId="603"/>
            <ac:spMk id="2" creationId="{CDF8EF41-4145-EBA9-C491-C663ABDE9A70}"/>
          </ac:spMkLst>
        </pc:spChg>
      </pc:sldChg>
      <pc:sldChg chg="addSp modSp add mod ord addCm modCm modNotesTx">
        <pc:chgData name="Cannell, Michael B" userId="df291291-9ac9-42c2-a976-062f6e2ad9da" providerId="ADAL" clId="{246FD2B1-4094-5545-B89A-73F811CD20C4}" dt="2022-09-26T21:41:03.751" v="293" actId="20578"/>
        <pc:sldMkLst>
          <pc:docMk/>
          <pc:sldMk cId="2007599277" sldId="604"/>
        </pc:sldMkLst>
        <pc:spChg chg="mod">
          <ac:chgData name="Cannell, Michael B" userId="df291291-9ac9-42c2-a976-062f6e2ad9da" providerId="ADAL" clId="{246FD2B1-4094-5545-B89A-73F811CD20C4}" dt="2022-09-26T21:36:01.707" v="196" actId="2711"/>
          <ac:spMkLst>
            <pc:docMk/>
            <pc:sldMk cId="2007599277" sldId="604"/>
            <ac:spMk id="2" creationId="{9D01D5EA-B5BE-5D46-9E70-9EFF237DCCBD}"/>
          </ac:spMkLst>
        </pc:spChg>
        <pc:spChg chg="mod">
          <ac:chgData name="Cannell, Michael B" userId="df291291-9ac9-42c2-a976-062f6e2ad9da" providerId="ADAL" clId="{246FD2B1-4094-5545-B89A-73F811CD20C4}" dt="2022-09-26T21:36:01.707" v="196" actId="2711"/>
          <ac:spMkLst>
            <pc:docMk/>
            <pc:sldMk cId="2007599277" sldId="604"/>
            <ac:spMk id="3" creationId="{6F600F65-5453-CA4C-B071-E5C07463BA74}"/>
          </ac:spMkLst>
        </pc:spChg>
        <pc:spChg chg="add mod">
          <ac:chgData name="Cannell, Michael B" userId="df291291-9ac9-42c2-a976-062f6e2ad9da" providerId="ADAL" clId="{246FD2B1-4094-5545-B89A-73F811CD20C4}" dt="2022-09-26T21:36:01.707" v="196" actId="2711"/>
          <ac:spMkLst>
            <pc:docMk/>
            <pc:sldMk cId="2007599277" sldId="604"/>
            <ac:spMk id="4" creationId="{EBEF09B0-550F-A191-E355-057D2CD6A6B3}"/>
          </ac:spMkLst>
        </pc:spChg>
      </pc:sldChg>
      <pc:sldChg chg="modSp add mod ord addCm">
        <pc:chgData name="Cannell, Michael B" userId="df291291-9ac9-42c2-a976-062f6e2ad9da" providerId="ADAL" clId="{246FD2B1-4094-5545-B89A-73F811CD20C4}" dt="2022-09-26T21:41:03.751" v="293" actId="20578"/>
        <pc:sldMkLst>
          <pc:docMk/>
          <pc:sldMk cId="3286573743" sldId="605"/>
        </pc:sldMkLst>
        <pc:spChg chg="mod">
          <ac:chgData name="Cannell, Michael B" userId="df291291-9ac9-42c2-a976-062f6e2ad9da" providerId="ADAL" clId="{246FD2B1-4094-5545-B89A-73F811CD20C4}" dt="2022-09-26T21:36:07.420" v="197" actId="2711"/>
          <ac:spMkLst>
            <pc:docMk/>
            <pc:sldMk cId="3286573743" sldId="605"/>
            <ac:spMk id="2" creationId="{D97D295A-D27E-904E-9C83-D7DA6C75DD81}"/>
          </ac:spMkLst>
        </pc:spChg>
        <pc:spChg chg="mod">
          <ac:chgData name="Cannell, Michael B" userId="df291291-9ac9-42c2-a976-062f6e2ad9da" providerId="ADAL" clId="{246FD2B1-4094-5545-B89A-73F811CD20C4}" dt="2022-09-26T21:36:07.454" v="198" actId="27636"/>
          <ac:spMkLst>
            <pc:docMk/>
            <pc:sldMk cId="3286573743" sldId="605"/>
            <ac:spMk id="3" creationId="{8AD464CC-02E5-DC6B-FB20-A2183F2A6609}"/>
          </ac:spMkLst>
        </pc:spChg>
      </pc:sldChg>
      <pc:sldChg chg="modSp add del mod">
        <pc:chgData name="Cannell, Michael B" userId="df291291-9ac9-42c2-a976-062f6e2ad9da" providerId="ADAL" clId="{246FD2B1-4094-5545-B89A-73F811CD20C4}" dt="2022-09-26T20:47:39.276" v="176" actId="2696"/>
        <pc:sldMkLst>
          <pc:docMk/>
          <pc:sldMk cId="1073406363" sldId="606"/>
        </pc:sldMkLst>
        <pc:spChg chg="mod">
          <ac:chgData name="Cannell, Michael B" userId="df291291-9ac9-42c2-a976-062f6e2ad9da" providerId="ADAL" clId="{246FD2B1-4094-5545-B89A-73F811CD20C4}" dt="2022-09-26T20:17:19.173" v="169" actId="2711"/>
          <ac:spMkLst>
            <pc:docMk/>
            <pc:sldMk cId="1073406363" sldId="606"/>
            <ac:spMk id="3" creationId="{6F600F65-5453-CA4C-B071-E5C07463BA74}"/>
          </ac:spMkLst>
        </pc:spChg>
      </pc:sldChg>
      <pc:sldChg chg="modSp add mod">
        <pc:chgData name="Cannell, Michael B" userId="df291291-9ac9-42c2-a976-062f6e2ad9da" providerId="ADAL" clId="{246FD2B1-4094-5545-B89A-73F811CD20C4}" dt="2022-09-26T21:41:36.552" v="295" actId="2711"/>
        <pc:sldMkLst>
          <pc:docMk/>
          <pc:sldMk cId="4259722811" sldId="606"/>
        </pc:sldMkLst>
        <pc:spChg chg="mod">
          <ac:chgData name="Cannell, Michael B" userId="df291291-9ac9-42c2-a976-062f6e2ad9da" providerId="ADAL" clId="{246FD2B1-4094-5545-B89A-73F811CD20C4}" dt="2022-09-26T21:41:36.552" v="295" actId="2711"/>
          <ac:spMkLst>
            <pc:docMk/>
            <pc:sldMk cId="4259722811" sldId="606"/>
            <ac:spMk id="2" creationId="{9D01D5EA-B5BE-5D46-9E70-9EFF237DCCBD}"/>
          </ac:spMkLst>
        </pc:spChg>
        <pc:spChg chg="mod">
          <ac:chgData name="Cannell, Michael B" userId="df291291-9ac9-42c2-a976-062f6e2ad9da" providerId="ADAL" clId="{246FD2B1-4094-5545-B89A-73F811CD20C4}" dt="2022-09-26T21:41:36.552" v="295" actId="2711"/>
          <ac:spMkLst>
            <pc:docMk/>
            <pc:sldMk cId="4259722811" sldId="606"/>
            <ac:spMk id="3" creationId="{6F600F65-5453-CA4C-B071-E5C07463BA74}"/>
          </ac:spMkLst>
        </pc:spChg>
      </pc:sldChg>
      <pc:sldChg chg="modSp add del mod">
        <pc:chgData name="Cannell, Michael B" userId="df291291-9ac9-42c2-a976-062f6e2ad9da" providerId="ADAL" clId="{246FD2B1-4094-5545-B89A-73F811CD20C4}" dt="2022-09-26T20:47:39.276" v="176" actId="2696"/>
        <pc:sldMkLst>
          <pc:docMk/>
          <pc:sldMk cId="2048724901" sldId="607"/>
        </pc:sldMkLst>
        <pc:spChg chg="mod">
          <ac:chgData name="Cannell, Michael B" userId="df291291-9ac9-42c2-a976-062f6e2ad9da" providerId="ADAL" clId="{246FD2B1-4094-5545-B89A-73F811CD20C4}" dt="2022-09-26T20:17:32.857" v="170" actId="2711"/>
          <ac:spMkLst>
            <pc:docMk/>
            <pc:sldMk cId="2048724901" sldId="607"/>
            <ac:spMk id="3" creationId="{6F600F65-5453-CA4C-B071-E5C07463BA74}"/>
          </ac:spMkLst>
        </pc:spChg>
      </pc:sldChg>
      <pc:sldChg chg="modSp new mod">
        <pc:chgData name="Cannell, Michael B" userId="df291291-9ac9-42c2-a976-062f6e2ad9da" providerId="ADAL" clId="{246FD2B1-4094-5545-B89A-73F811CD20C4}" dt="2022-09-26T21:49:34.733" v="464" actId="207"/>
        <pc:sldMkLst>
          <pc:docMk/>
          <pc:sldMk cId="2104395903" sldId="607"/>
        </pc:sldMkLst>
        <pc:spChg chg="mod">
          <ac:chgData name="Cannell, Michael B" userId="df291291-9ac9-42c2-a976-062f6e2ad9da" providerId="ADAL" clId="{246FD2B1-4094-5545-B89A-73F811CD20C4}" dt="2022-09-26T21:49:34.733" v="464" actId="207"/>
          <ac:spMkLst>
            <pc:docMk/>
            <pc:sldMk cId="2104395903" sldId="607"/>
            <ac:spMk id="2" creationId="{7F7F6A8F-7845-DA0F-2F0C-91876D19AF15}"/>
          </ac:spMkLst>
        </pc:spChg>
        <pc:spChg chg="mod">
          <ac:chgData name="Cannell, Michael B" userId="df291291-9ac9-42c2-a976-062f6e2ad9da" providerId="ADAL" clId="{246FD2B1-4094-5545-B89A-73F811CD20C4}" dt="2022-09-26T21:45:10.138" v="463" actId="20577"/>
          <ac:spMkLst>
            <pc:docMk/>
            <pc:sldMk cId="2104395903" sldId="607"/>
            <ac:spMk id="3" creationId="{CD056091-643C-9CEE-2163-2B9A276AEE73}"/>
          </ac:spMkLst>
        </pc:spChg>
      </pc:sldChg>
      <pc:sldChg chg="modSp new del mod">
        <pc:chgData name="Cannell, Michael B" userId="df291291-9ac9-42c2-a976-062f6e2ad9da" providerId="ADAL" clId="{246FD2B1-4094-5545-B89A-73F811CD20C4}" dt="2022-09-26T21:44:10.931" v="303" actId="680"/>
        <pc:sldMkLst>
          <pc:docMk/>
          <pc:sldMk cId="4013193861" sldId="607"/>
        </pc:sldMkLst>
        <pc:spChg chg="mod">
          <ac:chgData name="Cannell, Michael B" userId="df291291-9ac9-42c2-a976-062f6e2ad9da" providerId="ADAL" clId="{246FD2B1-4094-5545-B89A-73F811CD20C4}" dt="2022-09-26T21:44:10.442" v="302" actId="20577"/>
          <ac:spMkLst>
            <pc:docMk/>
            <pc:sldMk cId="4013193861" sldId="607"/>
            <ac:spMk id="2" creationId="{CCEC89FF-849F-0B5F-E791-E8D71BA9C6B3}"/>
          </ac:spMkLst>
        </pc:spChg>
      </pc:sldChg>
      <pc:sldChg chg="modSp new mod">
        <pc:chgData name="Cannell, Michael B" userId="df291291-9ac9-42c2-a976-062f6e2ad9da" providerId="ADAL" clId="{246FD2B1-4094-5545-B89A-73F811CD20C4}" dt="2022-09-26T21:51:57.066" v="588" actId="20577"/>
        <pc:sldMkLst>
          <pc:docMk/>
          <pc:sldMk cId="528763732" sldId="608"/>
        </pc:sldMkLst>
        <pc:spChg chg="mod">
          <ac:chgData name="Cannell, Michael B" userId="df291291-9ac9-42c2-a976-062f6e2ad9da" providerId="ADAL" clId="{246FD2B1-4094-5545-B89A-73F811CD20C4}" dt="2022-09-26T21:51:24.800" v="501" actId="20577"/>
          <ac:spMkLst>
            <pc:docMk/>
            <pc:sldMk cId="528763732" sldId="608"/>
            <ac:spMk id="2" creationId="{224440CC-4E04-313A-09EF-33D1228DAD01}"/>
          </ac:spMkLst>
        </pc:spChg>
        <pc:spChg chg="mod">
          <ac:chgData name="Cannell, Michael B" userId="df291291-9ac9-42c2-a976-062f6e2ad9da" providerId="ADAL" clId="{246FD2B1-4094-5545-B89A-73F811CD20C4}" dt="2022-09-26T21:51:57.066" v="588" actId="20577"/>
          <ac:spMkLst>
            <pc:docMk/>
            <pc:sldMk cId="528763732" sldId="608"/>
            <ac:spMk id="3" creationId="{FF509954-38A0-17C9-C22D-F9A8D4943942}"/>
          </ac:spMkLst>
        </pc:spChg>
      </pc:sldChg>
      <pc:sldChg chg="new del">
        <pc:chgData name="Cannell, Michael B" userId="df291291-9ac9-42c2-a976-062f6e2ad9da" providerId="ADAL" clId="{246FD2B1-4094-5545-B89A-73F811CD20C4}" dt="2022-09-26T21:49:55.939" v="466" actId="680"/>
        <pc:sldMkLst>
          <pc:docMk/>
          <pc:sldMk cId="1237053992" sldId="608"/>
        </pc:sldMkLst>
      </pc:sldChg>
      <pc:sldChg chg="modSp add del mod">
        <pc:chgData name="Cannell, Michael B" userId="df291291-9ac9-42c2-a976-062f6e2ad9da" providerId="ADAL" clId="{246FD2B1-4094-5545-B89A-73F811CD20C4}" dt="2022-09-26T20:47:39.276" v="176" actId="2696"/>
        <pc:sldMkLst>
          <pc:docMk/>
          <pc:sldMk cId="1953086838" sldId="608"/>
        </pc:sldMkLst>
        <pc:spChg chg="mod">
          <ac:chgData name="Cannell, Michael B" userId="df291291-9ac9-42c2-a976-062f6e2ad9da" providerId="ADAL" clId="{246FD2B1-4094-5545-B89A-73F811CD20C4}" dt="2022-09-26T20:17:43.027" v="172" actId="2711"/>
          <ac:spMkLst>
            <pc:docMk/>
            <pc:sldMk cId="1953086838" sldId="608"/>
            <ac:spMk id="3" creationId="{6F600F65-5453-CA4C-B071-E5C07463BA74}"/>
          </ac:spMkLst>
        </pc:spChg>
      </pc:sldChg>
      <pc:sldChg chg="modSp new mod">
        <pc:chgData name="Cannell, Michael B" userId="df291291-9ac9-42c2-a976-062f6e2ad9da" providerId="ADAL" clId="{246FD2B1-4094-5545-B89A-73F811CD20C4}" dt="2022-09-26T21:52:01.792" v="608" actId="20577"/>
        <pc:sldMkLst>
          <pc:docMk/>
          <pc:sldMk cId="912393915" sldId="609"/>
        </pc:sldMkLst>
        <pc:spChg chg="mod">
          <ac:chgData name="Cannell, Michael B" userId="df291291-9ac9-42c2-a976-062f6e2ad9da" providerId="ADAL" clId="{246FD2B1-4094-5545-B89A-73F811CD20C4}" dt="2022-09-26T21:51:39.689" v="520" actId="20577"/>
          <ac:spMkLst>
            <pc:docMk/>
            <pc:sldMk cId="912393915" sldId="609"/>
            <ac:spMk id="2" creationId="{D48B768E-6D69-AA2E-EAD1-607CADAE6EAE}"/>
          </ac:spMkLst>
        </pc:spChg>
        <pc:spChg chg="mod">
          <ac:chgData name="Cannell, Michael B" userId="df291291-9ac9-42c2-a976-062f6e2ad9da" providerId="ADAL" clId="{246FD2B1-4094-5545-B89A-73F811CD20C4}" dt="2022-09-26T21:52:01.792" v="608" actId="20577"/>
          <ac:spMkLst>
            <pc:docMk/>
            <pc:sldMk cId="912393915" sldId="609"/>
            <ac:spMk id="3" creationId="{966D3246-74AE-8987-A6E0-395A36A2E38B}"/>
          </ac:spMkLst>
        </pc:spChg>
      </pc:sldChg>
      <pc:sldChg chg="modSp new mod">
        <pc:chgData name="Cannell, Michael B" userId="df291291-9ac9-42c2-a976-062f6e2ad9da" providerId="ADAL" clId="{246FD2B1-4094-5545-B89A-73F811CD20C4}" dt="2022-09-26T21:52:25.071" v="641" actId="5793"/>
        <pc:sldMkLst>
          <pc:docMk/>
          <pc:sldMk cId="2414242671" sldId="610"/>
        </pc:sldMkLst>
        <pc:spChg chg="mod">
          <ac:chgData name="Cannell, Michael B" userId="df291291-9ac9-42c2-a976-062f6e2ad9da" providerId="ADAL" clId="{246FD2B1-4094-5545-B89A-73F811CD20C4}" dt="2022-09-26T21:52:16.845" v="611" actId="20577"/>
          <ac:spMkLst>
            <pc:docMk/>
            <pc:sldMk cId="2414242671" sldId="610"/>
            <ac:spMk id="2" creationId="{BD595689-525D-4C9C-B64B-4AF8EEF16068}"/>
          </ac:spMkLst>
        </pc:spChg>
        <pc:spChg chg="mod">
          <ac:chgData name="Cannell, Michael B" userId="df291291-9ac9-42c2-a976-062f6e2ad9da" providerId="ADAL" clId="{246FD2B1-4094-5545-B89A-73F811CD20C4}" dt="2022-09-26T21:52:25.071" v="641" actId="5793"/>
          <ac:spMkLst>
            <pc:docMk/>
            <pc:sldMk cId="2414242671" sldId="610"/>
            <ac:spMk id="3" creationId="{1F99CE1D-6FB5-85F7-DC42-B643BE08E357}"/>
          </ac:spMkLst>
        </pc:spChg>
      </pc:sldChg>
      <pc:sldChg chg="modSp new mod">
        <pc:chgData name="Cannell, Michael B" userId="df291291-9ac9-42c2-a976-062f6e2ad9da" providerId="ADAL" clId="{246FD2B1-4094-5545-B89A-73F811CD20C4}" dt="2022-09-26T21:52:41.075" v="671" actId="20577"/>
        <pc:sldMkLst>
          <pc:docMk/>
          <pc:sldMk cId="3089098712" sldId="611"/>
        </pc:sldMkLst>
        <pc:spChg chg="mod">
          <ac:chgData name="Cannell, Michael B" userId="df291291-9ac9-42c2-a976-062f6e2ad9da" providerId="ADAL" clId="{246FD2B1-4094-5545-B89A-73F811CD20C4}" dt="2022-09-26T21:52:41.075" v="671" actId="20577"/>
          <ac:spMkLst>
            <pc:docMk/>
            <pc:sldMk cId="3089098712" sldId="611"/>
            <ac:spMk id="2" creationId="{3850E63B-DE86-D84C-6D49-80913365B498}"/>
          </ac:spMkLst>
        </pc:spChg>
      </pc:sldChg>
      <pc:sldChg chg="modSp new mod">
        <pc:chgData name="Cannell, Michael B" userId="df291291-9ac9-42c2-a976-062f6e2ad9da" providerId="ADAL" clId="{246FD2B1-4094-5545-B89A-73F811CD20C4}" dt="2022-09-26T21:52:55.398" v="697" actId="20577"/>
        <pc:sldMkLst>
          <pc:docMk/>
          <pc:sldMk cId="1999094461" sldId="612"/>
        </pc:sldMkLst>
        <pc:spChg chg="mod">
          <ac:chgData name="Cannell, Michael B" userId="df291291-9ac9-42c2-a976-062f6e2ad9da" providerId="ADAL" clId="{246FD2B1-4094-5545-B89A-73F811CD20C4}" dt="2022-09-26T21:52:55.398" v="697" actId="20577"/>
          <ac:spMkLst>
            <pc:docMk/>
            <pc:sldMk cId="1999094461" sldId="612"/>
            <ac:spMk id="2" creationId="{9C8AB6A3-3D63-0C71-FCB2-4E1C5C7B222C}"/>
          </ac:spMkLst>
        </pc:spChg>
      </pc:sldChg>
      <pc:sldChg chg="modSp new mod">
        <pc:chgData name="Cannell, Michael B" userId="df291291-9ac9-42c2-a976-062f6e2ad9da" providerId="ADAL" clId="{246FD2B1-4094-5545-B89A-73F811CD20C4}" dt="2022-09-26T21:53:07.973" v="724" actId="20577"/>
        <pc:sldMkLst>
          <pc:docMk/>
          <pc:sldMk cId="519702476" sldId="613"/>
        </pc:sldMkLst>
        <pc:spChg chg="mod">
          <ac:chgData name="Cannell, Michael B" userId="df291291-9ac9-42c2-a976-062f6e2ad9da" providerId="ADAL" clId="{246FD2B1-4094-5545-B89A-73F811CD20C4}" dt="2022-09-26T21:53:07.973" v="724" actId="20577"/>
          <ac:spMkLst>
            <pc:docMk/>
            <pc:sldMk cId="519702476" sldId="613"/>
            <ac:spMk id="2" creationId="{C9AEA55E-2889-AD95-B9E5-AD4050CD3CB0}"/>
          </ac:spMkLst>
        </pc:spChg>
      </pc:sldChg>
      <pc:sldChg chg="modSp new mod">
        <pc:chgData name="Cannell, Michael B" userId="df291291-9ac9-42c2-a976-062f6e2ad9da" providerId="ADAL" clId="{246FD2B1-4094-5545-B89A-73F811CD20C4}" dt="2022-09-26T21:53:20.308" v="753" actId="20577"/>
        <pc:sldMkLst>
          <pc:docMk/>
          <pc:sldMk cId="2705956124" sldId="614"/>
        </pc:sldMkLst>
        <pc:spChg chg="mod">
          <ac:chgData name="Cannell, Michael B" userId="df291291-9ac9-42c2-a976-062f6e2ad9da" providerId="ADAL" clId="{246FD2B1-4094-5545-B89A-73F811CD20C4}" dt="2022-09-26T21:53:20.308" v="753" actId="20577"/>
          <ac:spMkLst>
            <pc:docMk/>
            <pc:sldMk cId="2705956124" sldId="614"/>
            <ac:spMk id="2" creationId="{2A54DAC1-0B42-645E-A817-7F0CD953405C}"/>
          </ac:spMkLst>
        </pc:spChg>
      </pc:sldChg>
      <pc:sldChg chg="modSp new mod">
        <pc:chgData name="Cannell, Michael B" userId="df291291-9ac9-42c2-a976-062f6e2ad9da" providerId="ADAL" clId="{246FD2B1-4094-5545-B89A-73F811CD20C4}" dt="2022-09-26T21:53:34.064" v="781" actId="20577"/>
        <pc:sldMkLst>
          <pc:docMk/>
          <pc:sldMk cId="3906855156" sldId="615"/>
        </pc:sldMkLst>
        <pc:spChg chg="mod">
          <ac:chgData name="Cannell, Michael B" userId="df291291-9ac9-42c2-a976-062f6e2ad9da" providerId="ADAL" clId="{246FD2B1-4094-5545-B89A-73F811CD20C4}" dt="2022-09-26T21:53:34.064" v="781" actId="20577"/>
          <ac:spMkLst>
            <pc:docMk/>
            <pc:sldMk cId="3906855156" sldId="615"/>
            <ac:spMk id="2" creationId="{C0D42844-BFFB-514A-2058-2B49BF7B0A73}"/>
          </ac:spMkLst>
        </pc:spChg>
      </pc:sldChg>
      <pc:sldChg chg="modSp new mod">
        <pc:chgData name="Cannell, Michael B" userId="df291291-9ac9-42c2-a976-062f6e2ad9da" providerId="ADAL" clId="{246FD2B1-4094-5545-B89A-73F811CD20C4}" dt="2022-09-26T21:53:48.557" v="798" actId="20577"/>
        <pc:sldMkLst>
          <pc:docMk/>
          <pc:sldMk cId="2398102979" sldId="616"/>
        </pc:sldMkLst>
        <pc:spChg chg="mod">
          <ac:chgData name="Cannell, Michael B" userId="df291291-9ac9-42c2-a976-062f6e2ad9da" providerId="ADAL" clId="{246FD2B1-4094-5545-B89A-73F811CD20C4}" dt="2022-09-26T21:53:48.557" v="798" actId="20577"/>
          <ac:spMkLst>
            <pc:docMk/>
            <pc:sldMk cId="2398102979" sldId="616"/>
            <ac:spMk id="2" creationId="{1175C232-00A7-CA7C-8ADA-910D99F59530}"/>
          </ac:spMkLst>
        </pc:spChg>
      </pc:sldChg>
      <pc:sldChg chg="new del">
        <pc:chgData name="Cannell, Michael B" userId="df291291-9ac9-42c2-a976-062f6e2ad9da" providerId="ADAL" clId="{246FD2B1-4094-5545-B89A-73F811CD20C4}" dt="2022-09-26T22:38:29.346" v="2550" actId="2696"/>
        <pc:sldMkLst>
          <pc:docMk/>
          <pc:sldMk cId="2433185510" sldId="617"/>
        </pc:sldMkLst>
      </pc:sldChg>
      <pc:sldChg chg="modSp add mod modNotesTx">
        <pc:chgData name="Cannell, Michael B" userId="df291291-9ac9-42c2-a976-062f6e2ad9da" providerId="ADAL" clId="{246FD2B1-4094-5545-B89A-73F811CD20C4}" dt="2022-09-26T22:15:52.005" v="1764" actId="20577"/>
        <pc:sldMkLst>
          <pc:docMk/>
          <pc:sldMk cId="3122756417" sldId="618"/>
        </pc:sldMkLst>
        <pc:spChg chg="mod">
          <ac:chgData name="Cannell, Michael B" userId="df291291-9ac9-42c2-a976-062f6e2ad9da" providerId="ADAL" clId="{246FD2B1-4094-5545-B89A-73F811CD20C4}" dt="2022-09-26T22:15:10.142" v="1586" actId="1038"/>
          <ac:spMkLst>
            <pc:docMk/>
            <pc:sldMk cId="3122756417" sldId="618"/>
            <ac:spMk id="9" creationId="{EF75034E-01F8-ECD9-652F-11B442BCB305}"/>
          </ac:spMkLst>
        </pc:spChg>
        <pc:grpChg chg="mod">
          <ac:chgData name="Cannell, Michael B" userId="df291291-9ac9-42c2-a976-062f6e2ad9da" providerId="ADAL" clId="{246FD2B1-4094-5545-B89A-73F811CD20C4}" dt="2022-09-26T22:15:18.096" v="1635" actId="1038"/>
          <ac:grpSpMkLst>
            <pc:docMk/>
            <pc:sldMk cId="3122756417" sldId="618"/>
            <ac:grpSpMk id="4" creationId="{46089760-E50A-E7B7-2A10-94107777D231}"/>
          </ac:grpSpMkLst>
        </pc:grpChg>
      </pc:sldChg>
      <pc:sldChg chg="delSp new del mod modClrScheme chgLayout">
        <pc:chgData name="Cannell, Michael B" userId="df291291-9ac9-42c2-a976-062f6e2ad9da" providerId="ADAL" clId="{246FD2B1-4094-5545-B89A-73F811CD20C4}" dt="2022-09-26T22:18:20.894" v="1948" actId="2696"/>
        <pc:sldMkLst>
          <pc:docMk/>
          <pc:sldMk cId="2841648082" sldId="619"/>
        </pc:sldMkLst>
        <pc:spChg chg="del">
          <ac:chgData name="Cannell, Michael B" userId="df291291-9ac9-42c2-a976-062f6e2ad9da" providerId="ADAL" clId="{246FD2B1-4094-5545-B89A-73F811CD20C4}" dt="2022-09-26T22:18:12.133" v="1946" actId="700"/>
          <ac:spMkLst>
            <pc:docMk/>
            <pc:sldMk cId="2841648082" sldId="619"/>
            <ac:spMk id="2" creationId="{C5FCC26B-F98B-A733-D15D-E709F2615202}"/>
          </ac:spMkLst>
        </pc:spChg>
        <pc:spChg chg="del">
          <ac:chgData name="Cannell, Michael B" userId="df291291-9ac9-42c2-a976-062f6e2ad9da" providerId="ADAL" clId="{246FD2B1-4094-5545-B89A-73F811CD20C4}" dt="2022-09-26T22:18:12.133" v="1946" actId="700"/>
          <ac:spMkLst>
            <pc:docMk/>
            <pc:sldMk cId="2841648082" sldId="619"/>
            <ac:spMk id="3" creationId="{33C3653B-1156-1536-21FC-78A3894E5F6E}"/>
          </ac:spMkLst>
        </pc:spChg>
      </pc:sldChg>
      <pc:sldChg chg="addSp delSp modSp add mod modNotesTx">
        <pc:chgData name="Cannell, Michael B" userId="df291291-9ac9-42c2-a976-062f6e2ad9da" providerId="ADAL" clId="{246FD2B1-4094-5545-B89A-73F811CD20C4}" dt="2022-09-26T22:37:35.124" v="2549" actId="20577"/>
        <pc:sldMkLst>
          <pc:docMk/>
          <pc:sldMk cId="394383850" sldId="620"/>
        </pc:sldMkLst>
        <pc:spChg chg="del">
          <ac:chgData name="Cannell, Michael B" userId="df291291-9ac9-42c2-a976-062f6e2ad9da" providerId="ADAL" clId="{246FD2B1-4094-5545-B89A-73F811CD20C4}" dt="2022-09-26T22:18:32.255" v="1949" actId="478"/>
          <ac:spMkLst>
            <pc:docMk/>
            <pc:sldMk cId="394383850" sldId="620"/>
            <ac:spMk id="3" creationId="{9C32B7C0-2904-B141-B622-8858AA1354EB}"/>
          </ac:spMkLst>
        </pc:spChg>
        <pc:spChg chg="add del mod">
          <ac:chgData name="Cannell, Michael B" userId="df291291-9ac9-42c2-a976-062f6e2ad9da" providerId="ADAL" clId="{246FD2B1-4094-5545-B89A-73F811CD20C4}" dt="2022-09-26T22:18:41.027" v="1952" actId="478"/>
          <ac:spMkLst>
            <pc:docMk/>
            <pc:sldMk cId="394383850" sldId="620"/>
            <ac:spMk id="9" creationId="{45D6778D-5B24-4315-BB40-74D576686A62}"/>
          </ac:spMkLst>
        </pc:spChg>
        <pc:spChg chg="add mod">
          <ac:chgData name="Cannell, Michael B" userId="df291291-9ac9-42c2-a976-062f6e2ad9da" providerId="ADAL" clId="{246FD2B1-4094-5545-B89A-73F811CD20C4}" dt="2022-09-26T22:32:53.721" v="2069" actId="167"/>
          <ac:spMkLst>
            <pc:docMk/>
            <pc:sldMk cId="394383850" sldId="620"/>
            <ac:spMk id="16" creationId="{B38FC45F-0543-44C3-E233-59FA4F4F00C9}"/>
          </ac:spMkLst>
        </pc:spChg>
        <pc:grpChg chg="add del mod">
          <ac:chgData name="Cannell, Michael B" userId="df291291-9ac9-42c2-a976-062f6e2ad9da" providerId="ADAL" clId="{246FD2B1-4094-5545-B89A-73F811CD20C4}" dt="2022-09-26T22:33:29.586" v="2090" actId="1038"/>
          <ac:grpSpMkLst>
            <pc:docMk/>
            <pc:sldMk cId="394383850" sldId="620"/>
            <ac:grpSpMk id="4" creationId="{F44DA118-E123-AB53-947A-749F98081E29}"/>
          </ac:grpSpMkLst>
        </pc:grpChg>
        <pc:picChg chg="add del mod">
          <ac:chgData name="Cannell, Michael B" userId="df291291-9ac9-42c2-a976-062f6e2ad9da" providerId="ADAL" clId="{246FD2B1-4094-5545-B89A-73F811CD20C4}" dt="2022-09-26T22:32:00.158" v="2057" actId="478"/>
          <ac:picMkLst>
            <pc:docMk/>
            <pc:sldMk cId="394383850" sldId="620"/>
            <ac:picMk id="11" creationId="{00ECDADA-56D3-0939-E7A7-1B6959D8821B}"/>
          </ac:picMkLst>
        </pc:picChg>
        <pc:picChg chg="add del mod">
          <ac:chgData name="Cannell, Michael B" userId="df291291-9ac9-42c2-a976-062f6e2ad9da" providerId="ADAL" clId="{246FD2B1-4094-5545-B89A-73F811CD20C4}" dt="2022-09-26T22:30:00.883" v="2048"/>
          <ac:picMkLst>
            <pc:docMk/>
            <pc:sldMk cId="394383850" sldId="620"/>
            <ac:picMk id="13" creationId="{071C7B90-A50F-1289-8AA3-B239B682A61C}"/>
          </ac:picMkLst>
        </pc:picChg>
        <pc:picChg chg="add del mod">
          <ac:chgData name="Cannell, Michael B" userId="df291291-9ac9-42c2-a976-062f6e2ad9da" providerId="ADAL" clId="{246FD2B1-4094-5545-B89A-73F811CD20C4}" dt="2022-09-26T22:34:51.949" v="2101" actId="478"/>
          <ac:picMkLst>
            <pc:docMk/>
            <pc:sldMk cId="394383850" sldId="620"/>
            <ac:picMk id="15" creationId="{57C50361-73AF-CEF0-292D-CDC061328692}"/>
          </ac:picMkLst>
        </pc:picChg>
        <pc:picChg chg="add del mod">
          <ac:chgData name="Cannell, Michael B" userId="df291291-9ac9-42c2-a976-062f6e2ad9da" providerId="ADAL" clId="{246FD2B1-4094-5545-B89A-73F811CD20C4}" dt="2022-09-26T22:34:49.969" v="2099" actId="478"/>
          <ac:picMkLst>
            <pc:docMk/>
            <pc:sldMk cId="394383850" sldId="620"/>
            <ac:picMk id="18" creationId="{56486BED-50F8-17D9-B34C-082ADB25FD9B}"/>
          </ac:picMkLst>
        </pc:picChg>
        <pc:picChg chg="add mod">
          <ac:chgData name="Cannell, Michael B" userId="df291291-9ac9-42c2-a976-062f6e2ad9da" providerId="ADAL" clId="{246FD2B1-4094-5545-B89A-73F811CD20C4}" dt="2022-09-26T22:35:11.774" v="2106" actId="1076"/>
          <ac:picMkLst>
            <pc:docMk/>
            <pc:sldMk cId="394383850" sldId="620"/>
            <ac:picMk id="20" creationId="{C39FCE9F-258E-3C16-4046-027B680CFDD0}"/>
          </ac:picMkLst>
        </pc:picChg>
      </pc:sldChg>
      <pc:sldChg chg="add del modNotesTx">
        <pc:chgData name="Cannell, Michael B" userId="df291291-9ac9-42c2-a976-062f6e2ad9da" providerId="ADAL" clId="{246FD2B1-4094-5545-B89A-73F811CD20C4}" dt="2022-09-26T23:02:44.277" v="2779" actId="2696"/>
        <pc:sldMkLst>
          <pc:docMk/>
          <pc:sldMk cId="1915215858" sldId="621"/>
        </pc:sldMkLst>
      </pc:sldChg>
      <pc:sldChg chg="add del">
        <pc:chgData name="Cannell, Michael B" userId="df291291-9ac9-42c2-a976-062f6e2ad9da" providerId="ADAL" clId="{246FD2B1-4094-5545-B89A-73F811CD20C4}" dt="2022-09-26T22:52:07.556" v="2598" actId="2890"/>
        <pc:sldMkLst>
          <pc:docMk/>
          <pc:sldMk cId="1630209421" sldId="622"/>
        </pc:sldMkLst>
      </pc:sldChg>
      <pc:sldChg chg="add modNotesTx">
        <pc:chgData name="Cannell, Michael B" userId="df291291-9ac9-42c2-a976-062f6e2ad9da" providerId="ADAL" clId="{246FD2B1-4094-5545-B89A-73F811CD20C4}" dt="2022-09-26T22:52:31.327" v="2647" actId="20577"/>
        <pc:sldMkLst>
          <pc:docMk/>
          <pc:sldMk cId="3811367907" sldId="622"/>
        </pc:sldMkLst>
      </pc:sldChg>
      <pc:sldMasterChg chg="modSp modSldLayout">
        <pc:chgData name="Cannell, Michael B" userId="df291291-9ac9-42c2-a976-062f6e2ad9da" providerId="ADAL" clId="{246FD2B1-4094-5545-B89A-73F811CD20C4}" dt="2022-09-26T21:44:27.678" v="304" actId="2711"/>
        <pc:sldMasterMkLst>
          <pc:docMk/>
          <pc:sldMasterMk cId="1302563014" sldId="2147483648"/>
        </pc:sldMasterMkLst>
        <pc:spChg chg="mod">
          <ac:chgData name="Cannell, Michael B" userId="df291291-9ac9-42c2-a976-062f6e2ad9da" providerId="ADAL" clId="{246FD2B1-4094-5545-B89A-73F811CD20C4}" dt="2022-09-26T20:32:11.413" v="173" actId="2711"/>
          <ac:spMkLst>
            <pc:docMk/>
            <pc:sldMasterMk cId="1302563014" sldId="2147483648"/>
            <ac:spMk id="2" creationId="{39DEC015-24A5-1043-9FA6-4618609347E8}"/>
          </ac:spMkLst>
        </pc:spChg>
        <pc:spChg chg="mod">
          <ac:chgData name="Cannell, Michael B" userId="df291291-9ac9-42c2-a976-062f6e2ad9da" providerId="ADAL" clId="{246FD2B1-4094-5545-B89A-73F811CD20C4}" dt="2022-09-26T20:32:11.413" v="173" actId="2711"/>
          <ac:spMkLst>
            <pc:docMk/>
            <pc:sldMasterMk cId="1302563014" sldId="2147483648"/>
            <ac:spMk id="3" creationId="{13C801B4-21DB-424D-ACF6-A41814836A10}"/>
          </ac:spMkLst>
        </pc:spChg>
        <pc:spChg chg="mod">
          <ac:chgData name="Cannell, Michael B" userId="df291291-9ac9-42c2-a976-062f6e2ad9da" providerId="ADAL" clId="{246FD2B1-4094-5545-B89A-73F811CD20C4}" dt="2022-09-26T20:32:11.413" v="173" actId="2711"/>
          <ac:spMkLst>
            <pc:docMk/>
            <pc:sldMasterMk cId="1302563014" sldId="2147483648"/>
            <ac:spMk id="4" creationId="{08E2402C-19E6-CC48-BA19-789D33B529CF}"/>
          </ac:spMkLst>
        </pc:spChg>
        <pc:spChg chg="mod">
          <ac:chgData name="Cannell, Michael B" userId="df291291-9ac9-42c2-a976-062f6e2ad9da" providerId="ADAL" clId="{246FD2B1-4094-5545-B89A-73F811CD20C4}" dt="2022-09-26T20:32:11.413" v="173" actId="2711"/>
          <ac:spMkLst>
            <pc:docMk/>
            <pc:sldMasterMk cId="1302563014" sldId="2147483648"/>
            <ac:spMk id="5" creationId="{0C6824BA-ADE7-6A4B-B5AC-274A65089245}"/>
          </ac:spMkLst>
        </pc:spChg>
        <pc:spChg chg="mod">
          <ac:chgData name="Cannell, Michael B" userId="df291291-9ac9-42c2-a976-062f6e2ad9da" providerId="ADAL" clId="{246FD2B1-4094-5545-B89A-73F811CD20C4}" dt="2022-09-26T20:32:11.413" v="173" actId="2711"/>
          <ac:spMkLst>
            <pc:docMk/>
            <pc:sldMasterMk cId="1302563014" sldId="2147483648"/>
            <ac:spMk id="6" creationId="{6DA4A6E1-8E2C-7748-B415-7D69EE5A3305}"/>
          </ac:spMkLst>
        </pc:spChg>
        <pc:sldLayoutChg chg="modSp">
          <pc:chgData name="Cannell, Michael B" userId="df291291-9ac9-42c2-a976-062f6e2ad9da" providerId="ADAL" clId="{246FD2B1-4094-5545-B89A-73F811CD20C4}" dt="2022-09-26T21:44:27.678" v="304" actId="2711"/>
          <pc:sldLayoutMkLst>
            <pc:docMk/>
            <pc:sldMasterMk cId="1302563014" sldId="2147483648"/>
            <pc:sldLayoutMk cId="359567676" sldId="2147483650"/>
          </pc:sldLayoutMkLst>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3" creationId="{7C4F82CC-5CBC-8745-9660-FA5B84038CC1}"/>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4" creationId="{ADA7D570-F4DB-6742-8024-04BC7DFC1C87}"/>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5" creationId="{7B581994-1661-9E4B-BC2D-55944BA7EA98}"/>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6" creationId="{5B7A7791-1693-9F40-9508-F1EC21E5F649}"/>
            </ac:spMkLst>
          </pc:spChg>
        </pc:sldLayoutChg>
      </pc:sldMasterChg>
    </pc:docChg>
  </pc:docChgLst>
  <pc:docChgLst>
    <pc:chgData name="Cannell, Michael B" userId="df291291-9ac9-42c2-a976-062f6e2ad9da" providerId="ADAL" clId="{BEFA6FB2-4CC7-C643-81ED-BA50B119CADE}"/>
    <pc:docChg chg="undo custSel modSld">
      <pc:chgData name="Cannell, Michael B" userId="df291291-9ac9-42c2-a976-062f6e2ad9da" providerId="ADAL" clId="{BEFA6FB2-4CC7-C643-81ED-BA50B119CADE}" dt="2022-08-30T02:29:44.388" v="141" actId="20577"/>
      <pc:docMkLst>
        <pc:docMk/>
      </pc:docMkLst>
      <pc:sldChg chg="modNotesTx">
        <pc:chgData name="Cannell, Michael B" userId="df291291-9ac9-42c2-a976-062f6e2ad9da" providerId="ADAL" clId="{BEFA6FB2-4CC7-C643-81ED-BA50B119CADE}" dt="2022-08-30T02:29:44.388" v="141" actId="20577"/>
        <pc:sldMkLst>
          <pc:docMk/>
          <pc:sldMk cId="775927309" sldId="305"/>
        </pc:sldMkLst>
      </pc:sldChg>
      <pc:sldChg chg="modSp">
        <pc:chgData name="Cannell, Michael B" userId="df291291-9ac9-42c2-a976-062f6e2ad9da" providerId="ADAL" clId="{BEFA6FB2-4CC7-C643-81ED-BA50B119CADE}" dt="2022-08-30T02:28:40.307" v="1" actId="1076"/>
        <pc:sldMkLst>
          <pc:docMk/>
          <pc:sldMk cId="989595342" sldId="307"/>
        </pc:sldMkLst>
        <pc:grpChg chg="mod">
          <ac:chgData name="Cannell, Michael B" userId="df291291-9ac9-42c2-a976-062f6e2ad9da" providerId="ADAL" clId="{BEFA6FB2-4CC7-C643-81ED-BA50B119CADE}" dt="2022-08-30T02:28:40.307" v="1" actId="1076"/>
          <ac:grpSpMkLst>
            <pc:docMk/>
            <pc:sldMk cId="989595342" sldId="307"/>
            <ac:grpSpMk id="310" creationId="{5ADAA9EC-7634-E94A-8A44-CB4E1A561DC8}"/>
          </ac:grpSpMkLst>
        </pc:grpChg>
      </pc:sldChg>
    </pc:docChg>
  </pc:docChgLst>
  <pc:docChgLst>
    <pc:chgData name="Cannell, Michael B" userId="df291291-9ac9-42c2-a976-062f6e2ad9da" providerId="ADAL" clId="{0C6CEBCA-8919-EC4B-B96D-322FBADA2C91}"/>
    <pc:docChg chg="undo redo custSel addSld delSld modSld sldOrd modMainMaster">
      <pc:chgData name="Cannell, Michael B" userId="df291291-9ac9-42c2-a976-062f6e2ad9da" providerId="ADAL" clId="{0C6CEBCA-8919-EC4B-B96D-322FBADA2C91}" dt="2022-09-22T17:39:31.806" v="20355" actId="20577"/>
      <pc:docMkLst>
        <pc:docMk/>
      </pc:docMkLst>
      <pc:sldChg chg="add del">
        <pc:chgData name="Cannell, Michael B" userId="df291291-9ac9-42c2-a976-062f6e2ad9da" providerId="ADAL" clId="{0C6CEBCA-8919-EC4B-B96D-322FBADA2C91}" dt="2022-09-09T21:46:16.023" v="1497" actId="2696"/>
        <pc:sldMkLst>
          <pc:docMk/>
          <pc:sldMk cId="1490179062" sldId="258"/>
        </pc:sldMkLst>
      </pc:sldChg>
      <pc:sldChg chg="modSp add del mod modNotesTx">
        <pc:chgData name="Cannell, Michael B" userId="df291291-9ac9-42c2-a976-062f6e2ad9da" providerId="ADAL" clId="{0C6CEBCA-8919-EC4B-B96D-322FBADA2C91}" dt="2022-09-18T20:25:20.055" v="2037" actId="2696"/>
        <pc:sldMkLst>
          <pc:docMk/>
          <pc:sldMk cId="2083430354" sldId="258"/>
        </pc:sldMkLst>
        <pc:spChg chg="mod">
          <ac:chgData name="Cannell, Michael B" userId="df291291-9ac9-42c2-a976-062f6e2ad9da" providerId="ADAL" clId="{0C6CEBCA-8919-EC4B-B96D-322FBADA2C91}" dt="2022-09-09T21:53:08.413" v="1654"/>
          <ac:spMkLst>
            <pc:docMk/>
            <pc:sldMk cId="2083430354" sldId="258"/>
            <ac:spMk id="3" creationId="{D2E10AB6-12EE-BD47-89B3-DEB60D9D8A2A}"/>
          </ac:spMkLst>
        </pc:spChg>
      </pc:sldChg>
      <pc:sldChg chg="addSp delSp modSp add del mod modTransition setBg delDesignElem modNotesTx">
        <pc:chgData name="Cannell, Michael B" userId="df291291-9ac9-42c2-a976-062f6e2ad9da" providerId="ADAL" clId="{0C6CEBCA-8919-EC4B-B96D-322FBADA2C91}" dt="2022-09-20T13:04:53.857" v="19507" actId="20577"/>
        <pc:sldMkLst>
          <pc:docMk/>
          <pc:sldMk cId="0" sldId="260"/>
        </pc:sldMkLst>
        <pc:spChg chg="add del">
          <ac:chgData name="Cannell, Michael B" userId="df291291-9ac9-42c2-a976-062f6e2ad9da" providerId="ADAL" clId="{0C6CEBCA-8919-EC4B-B96D-322FBADA2C91}" dt="2022-09-20T13:03:02.909" v="19330"/>
          <ac:spMkLst>
            <pc:docMk/>
            <pc:sldMk cId="0" sldId="260"/>
            <ac:spMk id="85" creationId="{4652D57C-331F-43B8-9C07-69FBA9C0279E}"/>
          </ac:spMkLst>
        </pc:spChg>
        <pc:spChg chg="mod">
          <ac:chgData name="Cannell, Michael B" userId="df291291-9ac9-42c2-a976-062f6e2ad9da" providerId="ADAL" clId="{0C6CEBCA-8919-EC4B-B96D-322FBADA2C91}" dt="2022-09-20T13:03:51.034" v="19376" actId="1076"/>
          <ac:spMkLst>
            <pc:docMk/>
            <pc:sldMk cId="0" sldId="260"/>
            <ac:spMk id="136" creationId="{00000000-0000-0000-0000-000000000000}"/>
          </ac:spMkLst>
        </pc:spChg>
        <pc:spChg chg="add del">
          <ac:chgData name="Cannell, Michael B" userId="df291291-9ac9-42c2-a976-062f6e2ad9da" providerId="ADAL" clId="{0C6CEBCA-8919-EC4B-B96D-322FBADA2C91}" dt="2022-09-20T13:03:02.909" v="19330"/>
          <ac:spMkLst>
            <pc:docMk/>
            <pc:sldMk cId="0" sldId="260"/>
            <ac:spMk id="138" creationId="{AC5782D3-6CED-43A7-BE35-09C48F8091FB}"/>
          </ac:spMkLst>
        </pc:spChg>
        <pc:spChg chg="add del">
          <ac:chgData name="Cannell, Michael B" userId="df291291-9ac9-42c2-a976-062f6e2ad9da" providerId="ADAL" clId="{0C6CEBCA-8919-EC4B-B96D-322FBADA2C91}" dt="2022-09-20T13:03:02.909" v="19330"/>
          <ac:spMkLst>
            <pc:docMk/>
            <pc:sldMk cId="0" sldId="260"/>
            <ac:spMk id="139" creationId="{6721F593-ECD2-4B5B-AAE4-0866A4CDC970}"/>
          </ac:spMkLst>
        </pc:spChg>
        <pc:spChg chg="add del">
          <ac:chgData name="Cannell, Michael B" userId="df291291-9ac9-42c2-a976-062f6e2ad9da" providerId="ADAL" clId="{0C6CEBCA-8919-EC4B-B96D-322FBADA2C91}" dt="2022-09-20T13:03:02.909" v="19330"/>
          <ac:spMkLst>
            <pc:docMk/>
            <pc:sldMk cId="0" sldId="260"/>
            <ac:spMk id="140" creationId="{71DEE99F-D18C-4025-BA3F-CEBF5258ED3D}"/>
          </ac:spMkLst>
        </pc:spChg>
        <pc:spChg chg="add del">
          <ac:chgData name="Cannell, Michael B" userId="df291291-9ac9-42c2-a976-062f6e2ad9da" providerId="ADAL" clId="{0C6CEBCA-8919-EC4B-B96D-322FBADA2C91}" dt="2022-09-20T13:03:02.909" v="19330"/>
          <ac:spMkLst>
            <pc:docMk/>
            <pc:sldMk cId="0" sldId="260"/>
            <ac:spMk id="141" creationId="{976FA5D9-3A7C-4FA7-9BA8-1905D703FD77}"/>
          </ac:spMkLst>
        </pc:spChg>
        <pc:picChg chg="mod">
          <ac:chgData name="Cannell, Michael B" userId="df291291-9ac9-42c2-a976-062f6e2ad9da" providerId="ADAL" clId="{0C6CEBCA-8919-EC4B-B96D-322FBADA2C91}" dt="2022-09-20T13:04:26.054" v="19384" actId="12789"/>
          <ac:picMkLst>
            <pc:docMk/>
            <pc:sldMk cId="0" sldId="260"/>
            <ac:picMk id="3" creationId="{7EE210B2-3F27-0340-A5AB-B8E4D49E4F3F}"/>
          </ac:picMkLst>
        </pc:picChg>
      </pc:sldChg>
      <pc:sldChg chg="add del mod modShow addCm modNotesTx">
        <pc:chgData name="Cannell, Michael B" userId="df291291-9ac9-42c2-a976-062f6e2ad9da" providerId="ADAL" clId="{0C6CEBCA-8919-EC4B-B96D-322FBADA2C91}" dt="2022-09-19T12:27:04.267" v="4128" actId="2696"/>
        <pc:sldMkLst>
          <pc:docMk/>
          <pc:sldMk cId="168601750" sldId="263"/>
        </pc:sldMkLst>
      </pc:sldChg>
      <pc:sldChg chg="add del">
        <pc:chgData name="Cannell, Michael B" userId="df291291-9ac9-42c2-a976-062f6e2ad9da" providerId="ADAL" clId="{0C6CEBCA-8919-EC4B-B96D-322FBADA2C91}" dt="2022-09-09T21:46:16.023" v="1497" actId="2696"/>
        <pc:sldMkLst>
          <pc:docMk/>
          <pc:sldMk cId="771283089" sldId="263"/>
        </pc:sldMkLst>
      </pc:sldChg>
      <pc:sldChg chg="add del">
        <pc:chgData name="Cannell, Michael B" userId="df291291-9ac9-42c2-a976-062f6e2ad9da" providerId="ADAL" clId="{0C6CEBCA-8919-EC4B-B96D-322FBADA2C91}" dt="2022-09-09T21:53:45.791" v="1658" actId="2696"/>
        <pc:sldMkLst>
          <pc:docMk/>
          <pc:sldMk cId="1729416511" sldId="263"/>
        </pc:sldMkLst>
      </pc:sldChg>
      <pc:sldChg chg="add del">
        <pc:chgData name="Cannell, Michael B" userId="df291291-9ac9-42c2-a976-062f6e2ad9da" providerId="ADAL" clId="{0C6CEBCA-8919-EC4B-B96D-322FBADA2C91}" dt="2022-09-09T21:52:24.892" v="1635"/>
        <pc:sldMkLst>
          <pc:docMk/>
          <pc:sldMk cId="3199218435" sldId="263"/>
        </pc:sldMkLst>
      </pc:sldChg>
      <pc:sldChg chg="add del">
        <pc:chgData name="Cannell, Michael B" userId="df291291-9ac9-42c2-a976-062f6e2ad9da" providerId="ADAL" clId="{0C6CEBCA-8919-EC4B-B96D-322FBADA2C91}" dt="2022-09-09T21:53:45.791" v="1658" actId="2696"/>
        <pc:sldMkLst>
          <pc:docMk/>
          <pc:sldMk cId="581553660" sldId="264"/>
        </pc:sldMkLst>
      </pc:sldChg>
      <pc:sldChg chg="add del">
        <pc:chgData name="Cannell, Michael B" userId="df291291-9ac9-42c2-a976-062f6e2ad9da" providerId="ADAL" clId="{0C6CEBCA-8919-EC4B-B96D-322FBADA2C91}" dt="2022-09-09T21:52:24.892" v="1635"/>
        <pc:sldMkLst>
          <pc:docMk/>
          <pc:sldMk cId="1470618403" sldId="264"/>
        </pc:sldMkLst>
      </pc:sldChg>
      <pc:sldChg chg="add del mod modShow addCm">
        <pc:chgData name="Cannell, Michael B" userId="df291291-9ac9-42c2-a976-062f6e2ad9da" providerId="ADAL" clId="{0C6CEBCA-8919-EC4B-B96D-322FBADA2C91}" dt="2022-09-19T12:27:04.267" v="4128" actId="2696"/>
        <pc:sldMkLst>
          <pc:docMk/>
          <pc:sldMk cId="2696689046" sldId="264"/>
        </pc:sldMkLst>
      </pc:sldChg>
      <pc:sldChg chg="add del">
        <pc:chgData name="Cannell, Michael B" userId="df291291-9ac9-42c2-a976-062f6e2ad9da" providerId="ADAL" clId="{0C6CEBCA-8919-EC4B-B96D-322FBADA2C91}" dt="2022-09-09T21:46:16.023" v="1497" actId="2696"/>
        <pc:sldMkLst>
          <pc:docMk/>
          <pc:sldMk cId="3727521307" sldId="264"/>
        </pc:sldMkLst>
      </pc:sldChg>
      <pc:sldChg chg="modSp add del mod modNotesTx">
        <pc:chgData name="Cannell, Michael B" userId="df291291-9ac9-42c2-a976-062f6e2ad9da" providerId="ADAL" clId="{0C6CEBCA-8919-EC4B-B96D-322FBADA2C91}" dt="2022-09-19T12:39:00.475" v="4396" actId="2711"/>
        <pc:sldMkLst>
          <pc:docMk/>
          <pc:sldMk cId="2090817055" sldId="265"/>
        </pc:sldMkLst>
        <pc:spChg chg="mod">
          <ac:chgData name="Cannell, Michael B" userId="df291291-9ac9-42c2-a976-062f6e2ad9da" providerId="ADAL" clId="{0C6CEBCA-8919-EC4B-B96D-322FBADA2C91}" dt="2022-09-19T12:39:00.475" v="4396" actId="2711"/>
          <ac:spMkLst>
            <pc:docMk/>
            <pc:sldMk cId="2090817055" sldId="265"/>
            <ac:spMk id="2" creationId="{9512DE3D-DBF9-074E-BF43-551FDC102FE6}"/>
          </ac:spMkLst>
        </pc:spChg>
        <pc:spChg chg="mod">
          <ac:chgData name="Cannell, Michael B" userId="df291291-9ac9-42c2-a976-062f6e2ad9da" providerId="ADAL" clId="{0C6CEBCA-8919-EC4B-B96D-322FBADA2C91}" dt="2022-09-19T12:39:00.475" v="4396" actId="2711"/>
          <ac:spMkLst>
            <pc:docMk/>
            <pc:sldMk cId="2090817055" sldId="265"/>
            <ac:spMk id="3" creationId="{625EDB29-19BF-584B-B754-8E179DE202DC}"/>
          </ac:spMkLst>
        </pc:spChg>
      </pc:sldChg>
      <pc:sldChg chg="add del">
        <pc:chgData name="Cannell, Michael B" userId="df291291-9ac9-42c2-a976-062f6e2ad9da" providerId="ADAL" clId="{0C6CEBCA-8919-EC4B-B96D-322FBADA2C91}" dt="2022-09-09T21:46:16.023" v="1497" actId="2696"/>
        <pc:sldMkLst>
          <pc:docMk/>
          <pc:sldMk cId="3140921434" sldId="265"/>
        </pc:sldMkLst>
      </pc:sldChg>
      <pc:sldChg chg="add del">
        <pc:chgData name="Cannell, Michael B" userId="df291291-9ac9-42c2-a976-062f6e2ad9da" providerId="ADAL" clId="{0C6CEBCA-8919-EC4B-B96D-322FBADA2C91}" dt="2022-09-09T21:52:24.892" v="1635"/>
        <pc:sldMkLst>
          <pc:docMk/>
          <pc:sldMk cId="3879616999" sldId="265"/>
        </pc:sldMkLst>
      </pc:sldChg>
      <pc:sldChg chg="add del">
        <pc:chgData name="Cannell, Michael B" userId="df291291-9ac9-42c2-a976-062f6e2ad9da" providerId="ADAL" clId="{0C6CEBCA-8919-EC4B-B96D-322FBADA2C91}" dt="2022-09-09T21:53:45.791" v="1658" actId="2696"/>
        <pc:sldMkLst>
          <pc:docMk/>
          <pc:sldMk cId="4235140260" sldId="265"/>
        </pc:sldMkLst>
      </pc:sldChg>
      <pc:sldChg chg="add del">
        <pc:chgData name="Cannell, Michael B" userId="df291291-9ac9-42c2-a976-062f6e2ad9da" providerId="ADAL" clId="{0C6CEBCA-8919-EC4B-B96D-322FBADA2C91}" dt="2022-09-09T21:46:16.023" v="1497" actId="2696"/>
        <pc:sldMkLst>
          <pc:docMk/>
          <pc:sldMk cId="974997346" sldId="272"/>
        </pc:sldMkLst>
      </pc:sldChg>
      <pc:sldChg chg="addSp delSp modSp add del mod modNotesTx">
        <pc:chgData name="Cannell, Michael B" userId="df291291-9ac9-42c2-a976-062f6e2ad9da" providerId="ADAL" clId="{0C6CEBCA-8919-EC4B-B96D-322FBADA2C91}" dt="2022-09-19T13:27:04.867" v="6366"/>
        <pc:sldMkLst>
          <pc:docMk/>
          <pc:sldMk cId="1585278880" sldId="272"/>
        </pc:sldMkLst>
        <pc:spChg chg="del mod">
          <ac:chgData name="Cannell, Michael B" userId="df291291-9ac9-42c2-a976-062f6e2ad9da" providerId="ADAL" clId="{0C6CEBCA-8919-EC4B-B96D-322FBADA2C91}" dt="2022-09-18T20:27:54.747" v="2108" actId="478"/>
          <ac:spMkLst>
            <pc:docMk/>
            <pc:sldMk cId="1585278880" sldId="272"/>
            <ac:spMk id="2" creationId="{D745B2F0-F811-D247-8571-44489286FF7B}"/>
          </ac:spMkLst>
        </pc:spChg>
        <pc:spChg chg="mod">
          <ac:chgData name="Cannell, Michael B" userId="df291291-9ac9-42c2-a976-062f6e2ad9da" providerId="ADAL" clId="{0C6CEBCA-8919-EC4B-B96D-322FBADA2C91}" dt="2022-09-18T20:29:28.503" v="2129" actId="2711"/>
          <ac:spMkLst>
            <pc:docMk/>
            <pc:sldMk cId="1585278880" sldId="272"/>
            <ac:spMk id="3" creationId="{9FE5BE53-F190-4647-9E0B-A786E871DF3A}"/>
          </ac:spMkLst>
        </pc:spChg>
        <pc:spChg chg="del mod">
          <ac:chgData name="Cannell, Michael B" userId="df291291-9ac9-42c2-a976-062f6e2ad9da" providerId="ADAL" clId="{0C6CEBCA-8919-EC4B-B96D-322FBADA2C91}" dt="2022-09-19T13:27:04.394" v="6365" actId="478"/>
          <ac:spMkLst>
            <pc:docMk/>
            <pc:sldMk cId="1585278880" sldId="272"/>
            <ac:spMk id="4" creationId="{6854B708-8702-3343-2B18-20141B8873B6}"/>
          </ac:spMkLst>
        </pc:spChg>
        <pc:spChg chg="add mod">
          <ac:chgData name="Cannell, Michael B" userId="df291291-9ac9-42c2-a976-062f6e2ad9da" providerId="ADAL" clId="{0C6CEBCA-8919-EC4B-B96D-322FBADA2C91}" dt="2022-09-19T13:27:04.867" v="6366"/>
          <ac:spMkLst>
            <pc:docMk/>
            <pc:sldMk cId="1585278880" sldId="272"/>
            <ac:spMk id="5" creationId="{C775EE00-BF2D-E788-5368-52C6C852F60F}"/>
          </ac:spMkLst>
        </pc:spChg>
      </pc:sldChg>
      <pc:sldChg chg="add del">
        <pc:chgData name="Cannell, Michael B" userId="df291291-9ac9-42c2-a976-062f6e2ad9da" providerId="ADAL" clId="{0C6CEBCA-8919-EC4B-B96D-322FBADA2C91}" dt="2022-09-09T21:52:24.892" v="1635"/>
        <pc:sldMkLst>
          <pc:docMk/>
          <pc:sldMk cId="3141598399" sldId="272"/>
        </pc:sldMkLst>
      </pc:sldChg>
      <pc:sldChg chg="add del">
        <pc:chgData name="Cannell, Michael B" userId="df291291-9ac9-42c2-a976-062f6e2ad9da" providerId="ADAL" clId="{0C6CEBCA-8919-EC4B-B96D-322FBADA2C91}" dt="2022-09-09T21:53:45.791" v="1658" actId="2696"/>
        <pc:sldMkLst>
          <pc:docMk/>
          <pc:sldMk cId="3803780681" sldId="272"/>
        </pc:sldMkLst>
      </pc:sldChg>
      <pc:sldChg chg="add del">
        <pc:chgData name="Cannell, Michael B" userId="df291291-9ac9-42c2-a976-062f6e2ad9da" providerId="ADAL" clId="{0C6CEBCA-8919-EC4B-B96D-322FBADA2C91}" dt="2022-09-09T21:46:16.023" v="1497" actId="2696"/>
        <pc:sldMkLst>
          <pc:docMk/>
          <pc:sldMk cId="173096645" sldId="274"/>
        </pc:sldMkLst>
      </pc:sldChg>
      <pc:sldChg chg="add del">
        <pc:chgData name="Cannell, Michael B" userId="df291291-9ac9-42c2-a976-062f6e2ad9da" providerId="ADAL" clId="{0C6CEBCA-8919-EC4B-B96D-322FBADA2C91}" dt="2022-09-09T21:52:24.892" v="1635"/>
        <pc:sldMkLst>
          <pc:docMk/>
          <pc:sldMk cId="352210898" sldId="274"/>
        </pc:sldMkLst>
      </pc:sldChg>
      <pc:sldChg chg="add del">
        <pc:chgData name="Cannell, Michael B" userId="df291291-9ac9-42c2-a976-062f6e2ad9da" providerId="ADAL" clId="{0C6CEBCA-8919-EC4B-B96D-322FBADA2C91}" dt="2022-09-09T21:53:45.791" v="1658" actId="2696"/>
        <pc:sldMkLst>
          <pc:docMk/>
          <pc:sldMk cId="3624902075" sldId="274"/>
        </pc:sldMkLst>
      </pc:sldChg>
      <pc:sldChg chg="modSp add del mod modNotesTx">
        <pc:chgData name="Cannell, Michael B" userId="df291291-9ac9-42c2-a976-062f6e2ad9da" providerId="ADAL" clId="{0C6CEBCA-8919-EC4B-B96D-322FBADA2C91}" dt="2022-09-19T12:39:08.389" v="4397" actId="2711"/>
        <pc:sldMkLst>
          <pc:docMk/>
          <pc:sldMk cId="3637174853" sldId="274"/>
        </pc:sldMkLst>
        <pc:spChg chg="mod">
          <ac:chgData name="Cannell, Michael B" userId="df291291-9ac9-42c2-a976-062f6e2ad9da" providerId="ADAL" clId="{0C6CEBCA-8919-EC4B-B96D-322FBADA2C91}" dt="2022-09-19T12:39:08.389" v="4397" actId="2711"/>
          <ac:spMkLst>
            <pc:docMk/>
            <pc:sldMk cId="3637174853" sldId="274"/>
            <ac:spMk id="2" creationId="{9512DE3D-DBF9-074E-BF43-551FDC102FE6}"/>
          </ac:spMkLst>
        </pc:spChg>
        <pc:spChg chg="mod">
          <ac:chgData name="Cannell, Michael B" userId="df291291-9ac9-42c2-a976-062f6e2ad9da" providerId="ADAL" clId="{0C6CEBCA-8919-EC4B-B96D-322FBADA2C91}" dt="2022-09-19T12:39:08.389" v="4397" actId="2711"/>
          <ac:spMkLst>
            <pc:docMk/>
            <pc:sldMk cId="3637174853" sldId="274"/>
            <ac:spMk id="3" creationId="{625EDB29-19BF-584B-B754-8E179DE202DC}"/>
          </ac:spMkLst>
        </pc:spChg>
      </pc:sldChg>
      <pc:sldChg chg="modSp add del mod addCm modNotesTx">
        <pc:chgData name="Cannell, Michael B" userId="df291291-9ac9-42c2-a976-062f6e2ad9da" providerId="ADAL" clId="{0C6CEBCA-8919-EC4B-B96D-322FBADA2C91}" dt="2022-09-19T15:56:49.217" v="6405" actId="20577"/>
        <pc:sldMkLst>
          <pc:docMk/>
          <pc:sldMk cId="627891497" sldId="275"/>
        </pc:sldMkLst>
        <pc:spChg chg="mod">
          <ac:chgData name="Cannell, Michael B" userId="df291291-9ac9-42c2-a976-062f6e2ad9da" providerId="ADAL" clId="{0C6CEBCA-8919-EC4B-B96D-322FBADA2C91}" dt="2022-09-19T12:39:19.937" v="4398" actId="2711"/>
          <ac:spMkLst>
            <pc:docMk/>
            <pc:sldMk cId="627891497" sldId="275"/>
            <ac:spMk id="2" creationId="{9512DE3D-DBF9-074E-BF43-551FDC102FE6}"/>
          </ac:spMkLst>
        </pc:spChg>
        <pc:spChg chg="mod">
          <ac:chgData name="Cannell, Michael B" userId="df291291-9ac9-42c2-a976-062f6e2ad9da" providerId="ADAL" clId="{0C6CEBCA-8919-EC4B-B96D-322FBADA2C91}" dt="2022-09-19T15:56:49.217" v="6405" actId="20577"/>
          <ac:spMkLst>
            <pc:docMk/>
            <pc:sldMk cId="627891497" sldId="275"/>
            <ac:spMk id="3" creationId="{625EDB29-19BF-584B-B754-8E179DE202DC}"/>
          </ac:spMkLst>
        </pc:spChg>
      </pc:sldChg>
      <pc:sldChg chg="add del">
        <pc:chgData name="Cannell, Michael B" userId="df291291-9ac9-42c2-a976-062f6e2ad9da" providerId="ADAL" clId="{0C6CEBCA-8919-EC4B-B96D-322FBADA2C91}" dt="2022-09-09T21:53:45.791" v="1658" actId="2696"/>
        <pc:sldMkLst>
          <pc:docMk/>
          <pc:sldMk cId="2140099752" sldId="275"/>
        </pc:sldMkLst>
      </pc:sldChg>
      <pc:sldChg chg="add del">
        <pc:chgData name="Cannell, Michael B" userId="df291291-9ac9-42c2-a976-062f6e2ad9da" providerId="ADAL" clId="{0C6CEBCA-8919-EC4B-B96D-322FBADA2C91}" dt="2022-09-09T21:52:24.892" v="1635"/>
        <pc:sldMkLst>
          <pc:docMk/>
          <pc:sldMk cId="3495681704" sldId="275"/>
        </pc:sldMkLst>
      </pc:sldChg>
      <pc:sldChg chg="add del">
        <pc:chgData name="Cannell, Michael B" userId="df291291-9ac9-42c2-a976-062f6e2ad9da" providerId="ADAL" clId="{0C6CEBCA-8919-EC4B-B96D-322FBADA2C91}" dt="2022-09-09T21:46:16.023" v="1497" actId="2696"/>
        <pc:sldMkLst>
          <pc:docMk/>
          <pc:sldMk cId="3528684942" sldId="275"/>
        </pc:sldMkLst>
      </pc:sldChg>
      <pc:sldChg chg="add del">
        <pc:chgData name="Cannell, Michael B" userId="df291291-9ac9-42c2-a976-062f6e2ad9da" providerId="ADAL" clId="{0C6CEBCA-8919-EC4B-B96D-322FBADA2C91}" dt="2022-09-09T21:46:16.023" v="1497" actId="2696"/>
        <pc:sldMkLst>
          <pc:docMk/>
          <pc:sldMk cId="538960976" sldId="276"/>
        </pc:sldMkLst>
      </pc:sldChg>
      <pc:sldChg chg="add del">
        <pc:chgData name="Cannell, Michael B" userId="df291291-9ac9-42c2-a976-062f6e2ad9da" providerId="ADAL" clId="{0C6CEBCA-8919-EC4B-B96D-322FBADA2C91}" dt="2022-09-09T21:53:45.791" v="1658" actId="2696"/>
        <pc:sldMkLst>
          <pc:docMk/>
          <pc:sldMk cId="3372691624" sldId="276"/>
        </pc:sldMkLst>
      </pc:sldChg>
      <pc:sldChg chg="add del">
        <pc:chgData name="Cannell, Michael B" userId="df291291-9ac9-42c2-a976-062f6e2ad9da" providerId="ADAL" clId="{0C6CEBCA-8919-EC4B-B96D-322FBADA2C91}" dt="2022-09-09T21:52:24.892" v="1635"/>
        <pc:sldMkLst>
          <pc:docMk/>
          <pc:sldMk cId="4037362429" sldId="276"/>
        </pc:sldMkLst>
      </pc:sldChg>
      <pc:sldChg chg="add del mod modShow addCm">
        <pc:chgData name="Cannell, Michael B" userId="df291291-9ac9-42c2-a976-062f6e2ad9da" providerId="ADAL" clId="{0C6CEBCA-8919-EC4B-B96D-322FBADA2C91}" dt="2022-09-19T12:27:04.267" v="4128" actId="2696"/>
        <pc:sldMkLst>
          <pc:docMk/>
          <pc:sldMk cId="4135918229" sldId="276"/>
        </pc:sldMkLst>
      </pc:sldChg>
      <pc:sldChg chg="add del">
        <pc:chgData name="Cannell, Michael B" userId="df291291-9ac9-42c2-a976-062f6e2ad9da" providerId="ADAL" clId="{0C6CEBCA-8919-EC4B-B96D-322FBADA2C91}" dt="2022-09-09T21:46:16.023" v="1497" actId="2696"/>
        <pc:sldMkLst>
          <pc:docMk/>
          <pc:sldMk cId="1469833745" sldId="277"/>
        </pc:sldMkLst>
      </pc:sldChg>
      <pc:sldChg chg="add del">
        <pc:chgData name="Cannell, Michael B" userId="df291291-9ac9-42c2-a976-062f6e2ad9da" providerId="ADAL" clId="{0C6CEBCA-8919-EC4B-B96D-322FBADA2C91}" dt="2022-09-09T21:53:45.791" v="1658" actId="2696"/>
        <pc:sldMkLst>
          <pc:docMk/>
          <pc:sldMk cId="2199368460" sldId="277"/>
        </pc:sldMkLst>
      </pc:sldChg>
      <pc:sldChg chg="add del">
        <pc:chgData name="Cannell, Michael B" userId="df291291-9ac9-42c2-a976-062f6e2ad9da" providerId="ADAL" clId="{0C6CEBCA-8919-EC4B-B96D-322FBADA2C91}" dt="2022-09-09T21:52:24.892" v="1635"/>
        <pc:sldMkLst>
          <pc:docMk/>
          <pc:sldMk cId="3495972526" sldId="277"/>
        </pc:sldMkLst>
      </pc:sldChg>
      <pc:sldChg chg="modSp add del mod modShow addCm modNotesTx">
        <pc:chgData name="Cannell, Michael B" userId="df291291-9ac9-42c2-a976-062f6e2ad9da" providerId="ADAL" clId="{0C6CEBCA-8919-EC4B-B96D-322FBADA2C91}" dt="2022-09-19T12:27:04.267" v="4128" actId="2696"/>
        <pc:sldMkLst>
          <pc:docMk/>
          <pc:sldMk cId="3553360799" sldId="277"/>
        </pc:sldMkLst>
        <pc:spChg chg="mod">
          <ac:chgData name="Cannell, Michael B" userId="df291291-9ac9-42c2-a976-062f6e2ad9da" providerId="ADAL" clId="{0C6CEBCA-8919-EC4B-B96D-322FBADA2C91}" dt="2022-09-12T16:06:50.346" v="1681" actId="1076"/>
          <ac:spMkLst>
            <pc:docMk/>
            <pc:sldMk cId="3553360799" sldId="277"/>
            <ac:spMk id="2" creationId="{D6CEF004-6FA2-2B4C-A7D4-9FE1D55D54E3}"/>
          </ac:spMkLst>
        </pc:spChg>
      </pc:sldChg>
      <pc:sldChg chg="add del">
        <pc:chgData name="Cannell, Michael B" userId="df291291-9ac9-42c2-a976-062f6e2ad9da" providerId="ADAL" clId="{0C6CEBCA-8919-EC4B-B96D-322FBADA2C91}" dt="2022-09-09T21:52:24.892" v="1635"/>
        <pc:sldMkLst>
          <pc:docMk/>
          <pc:sldMk cId="2246252673" sldId="279"/>
        </pc:sldMkLst>
      </pc:sldChg>
      <pc:sldChg chg="add del">
        <pc:chgData name="Cannell, Michael B" userId="df291291-9ac9-42c2-a976-062f6e2ad9da" providerId="ADAL" clId="{0C6CEBCA-8919-EC4B-B96D-322FBADA2C91}" dt="2022-09-09T21:46:16.023" v="1497" actId="2696"/>
        <pc:sldMkLst>
          <pc:docMk/>
          <pc:sldMk cId="3505695796" sldId="279"/>
        </pc:sldMkLst>
      </pc:sldChg>
      <pc:sldChg chg="add del mod modShow">
        <pc:chgData name="Cannell, Michael B" userId="df291291-9ac9-42c2-a976-062f6e2ad9da" providerId="ADAL" clId="{0C6CEBCA-8919-EC4B-B96D-322FBADA2C91}" dt="2022-09-19T12:27:04.267" v="4128" actId="2696"/>
        <pc:sldMkLst>
          <pc:docMk/>
          <pc:sldMk cId="3578653246" sldId="279"/>
        </pc:sldMkLst>
      </pc:sldChg>
      <pc:sldChg chg="add del">
        <pc:chgData name="Cannell, Michael B" userId="df291291-9ac9-42c2-a976-062f6e2ad9da" providerId="ADAL" clId="{0C6CEBCA-8919-EC4B-B96D-322FBADA2C91}" dt="2022-09-09T21:53:45.791" v="1658" actId="2696"/>
        <pc:sldMkLst>
          <pc:docMk/>
          <pc:sldMk cId="3971296310" sldId="279"/>
        </pc:sldMkLst>
      </pc:sldChg>
      <pc:sldChg chg="del">
        <pc:chgData name="Cannell, Michael B" userId="df291291-9ac9-42c2-a976-062f6e2ad9da" providerId="ADAL" clId="{0C6CEBCA-8919-EC4B-B96D-322FBADA2C91}" dt="2022-09-18T20:21:08.580" v="2023" actId="2696"/>
        <pc:sldMkLst>
          <pc:docMk/>
          <pc:sldMk cId="3876780793" sldId="282"/>
        </pc:sldMkLst>
      </pc:sldChg>
      <pc:sldChg chg="modSp del mod modNotesTx">
        <pc:chgData name="Cannell, Michael B" userId="df291291-9ac9-42c2-a976-062f6e2ad9da" providerId="ADAL" clId="{0C6CEBCA-8919-EC4B-B96D-322FBADA2C91}" dt="2022-09-18T20:02:49.979" v="2021" actId="2696"/>
        <pc:sldMkLst>
          <pc:docMk/>
          <pc:sldMk cId="3552934787" sldId="303"/>
        </pc:sldMkLst>
        <pc:spChg chg="mod">
          <ac:chgData name="Cannell, Michael B" userId="df291291-9ac9-42c2-a976-062f6e2ad9da" providerId="ADAL" clId="{0C6CEBCA-8919-EC4B-B96D-322FBADA2C91}" dt="2022-09-18T19:04:02.589" v="1984" actId="1076"/>
          <ac:spMkLst>
            <pc:docMk/>
            <pc:sldMk cId="3552934787" sldId="303"/>
            <ac:spMk id="2" creationId="{04EE37A6-1746-3048-A37B-7701B78CF739}"/>
          </ac:spMkLst>
        </pc:spChg>
      </pc:sldChg>
      <pc:sldChg chg="modSp add del mod modShow modNotesTx">
        <pc:chgData name="Cannell, Michael B" userId="df291291-9ac9-42c2-a976-062f6e2ad9da" providerId="ADAL" clId="{0C6CEBCA-8919-EC4B-B96D-322FBADA2C91}" dt="2022-09-19T12:24:37.375" v="4121" actId="2696"/>
        <pc:sldMkLst>
          <pc:docMk/>
          <pc:sldMk cId="470985501" sldId="304"/>
        </pc:sldMkLst>
        <pc:spChg chg="mod">
          <ac:chgData name="Cannell, Michael B" userId="df291291-9ac9-42c2-a976-062f6e2ad9da" providerId="ADAL" clId="{0C6CEBCA-8919-EC4B-B96D-322FBADA2C91}" dt="2022-09-09T21:44:27.606" v="1337" actId="13926"/>
          <ac:spMkLst>
            <pc:docMk/>
            <pc:sldMk cId="470985501" sldId="304"/>
            <ac:spMk id="3" creationId="{9FE5BE53-F190-4647-9E0B-A786E871DF3A}"/>
          </ac:spMkLst>
        </pc:spChg>
      </pc:sldChg>
      <pc:sldChg chg="modSp add del mod ord">
        <pc:chgData name="Cannell, Michael B" userId="df291291-9ac9-42c2-a976-062f6e2ad9da" providerId="ADAL" clId="{0C6CEBCA-8919-EC4B-B96D-322FBADA2C91}" dt="2022-09-19T21:22:17.097" v="13409" actId="27636"/>
        <pc:sldMkLst>
          <pc:docMk/>
          <pc:sldMk cId="775927309" sldId="305"/>
        </pc:sldMkLst>
        <pc:spChg chg="mod">
          <ac:chgData name="Cannell, Michael B" userId="df291291-9ac9-42c2-a976-062f6e2ad9da" providerId="ADAL" clId="{0C6CEBCA-8919-EC4B-B96D-322FBADA2C91}" dt="2022-09-19T21:22:17.080" v="13408" actId="27636"/>
          <ac:spMkLst>
            <pc:docMk/>
            <pc:sldMk cId="775927309" sldId="305"/>
            <ac:spMk id="3" creationId="{6CFAB032-BE1B-7846-8CCA-A54CE1371396}"/>
          </ac:spMkLst>
        </pc:spChg>
        <pc:spChg chg="mod">
          <ac:chgData name="Cannell, Michael B" userId="df291291-9ac9-42c2-a976-062f6e2ad9da" providerId="ADAL" clId="{0C6CEBCA-8919-EC4B-B96D-322FBADA2C91}" dt="2022-09-19T21:22:17.097" v="13409" actId="27636"/>
          <ac:spMkLst>
            <pc:docMk/>
            <pc:sldMk cId="775927309" sldId="305"/>
            <ac:spMk id="4" creationId="{0E483A77-5904-4A49-91FE-C440B8726E23}"/>
          </ac:spMkLst>
        </pc:spChg>
      </pc:sldChg>
      <pc:sldChg chg="addSp delSp modSp mod chgLayout">
        <pc:chgData name="Cannell, Michael B" userId="df291291-9ac9-42c2-a976-062f6e2ad9da" providerId="ADAL" clId="{0C6CEBCA-8919-EC4B-B96D-322FBADA2C91}" dt="2022-09-01T14:55:26.797" v="81" actId="700"/>
        <pc:sldMkLst>
          <pc:docMk/>
          <pc:sldMk cId="259611725" sldId="306"/>
        </pc:sldMkLst>
        <pc:spChg chg="mod ord">
          <ac:chgData name="Cannell, Michael B" userId="df291291-9ac9-42c2-a976-062f6e2ad9da" providerId="ADAL" clId="{0C6CEBCA-8919-EC4B-B96D-322FBADA2C91}" dt="2022-09-01T14:55:26.797" v="81" actId="700"/>
          <ac:spMkLst>
            <pc:docMk/>
            <pc:sldMk cId="259611725" sldId="306"/>
            <ac:spMk id="2" creationId="{2D7A0607-776A-8B47-8610-1B4E06116942}"/>
          </ac:spMkLst>
        </pc:spChg>
        <pc:spChg chg="del">
          <ac:chgData name="Cannell, Michael B" userId="df291291-9ac9-42c2-a976-062f6e2ad9da" providerId="ADAL" clId="{0C6CEBCA-8919-EC4B-B96D-322FBADA2C91}" dt="2022-09-01T14:55:26.797" v="81" actId="700"/>
          <ac:spMkLst>
            <pc:docMk/>
            <pc:sldMk cId="259611725" sldId="306"/>
            <ac:spMk id="3" creationId="{A9316B17-0815-2945-B7D0-20B1154F698A}"/>
          </ac:spMkLst>
        </pc:spChg>
        <pc:spChg chg="add mod ord">
          <ac:chgData name="Cannell, Michael B" userId="df291291-9ac9-42c2-a976-062f6e2ad9da" providerId="ADAL" clId="{0C6CEBCA-8919-EC4B-B96D-322FBADA2C91}" dt="2022-09-01T14:55:26.797" v="81" actId="700"/>
          <ac:spMkLst>
            <pc:docMk/>
            <pc:sldMk cId="259611725" sldId="306"/>
            <ac:spMk id="4" creationId="{01686DB9-2722-0842-CB9C-C1EDD35B9A58}"/>
          </ac:spMkLst>
        </pc:spChg>
      </pc:sldChg>
      <pc:sldChg chg="add del">
        <pc:chgData name="Cannell, Michael B" userId="df291291-9ac9-42c2-a976-062f6e2ad9da" providerId="ADAL" clId="{0C6CEBCA-8919-EC4B-B96D-322FBADA2C91}" dt="2022-09-20T13:19:48.202" v="19988" actId="2696"/>
        <pc:sldMkLst>
          <pc:docMk/>
          <pc:sldMk cId="989595342" sldId="307"/>
        </pc:sldMkLst>
      </pc:sldChg>
      <pc:sldChg chg="add del">
        <pc:chgData name="Cannell, Michael B" userId="df291291-9ac9-42c2-a976-062f6e2ad9da" providerId="ADAL" clId="{0C6CEBCA-8919-EC4B-B96D-322FBADA2C91}" dt="2022-09-20T13:19:51.949" v="19989" actId="2696"/>
        <pc:sldMkLst>
          <pc:docMk/>
          <pc:sldMk cId="143602569" sldId="308"/>
        </pc:sldMkLst>
      </pc:sldChg>
      <pc:sldChg chg="addSp delSp modSp new add del mod modClrScheme chgLayout">
        <pc:chgData name="Cannell, Michael B" userId="df291291-9ac9-42c2-a976-062f6e2ad9da" providerId="ADAL" clId="{0C6CEBCA-8919-EC4B-B96D-322FBADA2C91}" dt="2022-09-19T13:12:59.512" v="6217" actId="2696"/>
        <pc:sldMkLst>
          <pc:docMk/>
          <pc:sldMk cId="2817532235" sldId="309"/>
        </pc:sldMkLst>
        <pc:spChg chg="del mod ord">
          <ac:chgData name="Cannell, Michael B" userId="df291291-9ac9-42c2-a976-062f6e2ad9da" providerId="ADAL" clId="{0C6CEBCA-8919-EC4B-B96D-322FBADA2C91}" dt="2022-09-01T14:33:09.575" v="1" actId="700"/>
          <ac:spMkLst>
            <pc:docMk/>
            <pc:sldMk cId="2817532235" sldId="309"/>
            <ac:spMk id="2" creationId="{C870DFD0-B652-B06E-14EA-B7FF9BDF4E33}"/>
          </ac:spMkLst>
        </pc:spChg>
        <pc:spChg chg="del mod ord">
          <ac:chgData name="Cannell, Michael B" userId="df291291-9ac9-42c2-a976-062f6e2ad9da" providerId="ADAL" clId="{0C6CEBCA-8919-EC4B-B96D-322FBADA2C91}" dt="2022-09-01T14:33:09.575" v="1" actId="700"/>
          <ac:spMkLst>
            <pc:docMk/>
            <pc:sldMk cId="2817532235" sldId="309"/>
            <ac:spMk id="3" creationId="{D6A307EF-DD56-866E-68A2-8E92A108E7F1}"/>
          </ac:spMkLst>
        </pc:spChg>
        <pc:spChg chg="del">
          <ac:chgData name="Cannell, Michael B" userId="df291291-9ac9-42c2-a976-062f6e2ad9da" providerId="ADAL" clId="{0C6CEBCA-8919-EC4B-B96D-322FBADA2C91}" dt="2022-09-01T14:33:09.575" v="1" actId="700"/>
          <ac:spMkLst>
            <pc:docMk/>
            <pc:sldMk cId="2817532235" sldId="309"/>
            <ac:spMk id="4" creationId="{5F44D098-470C-B4D0-3372-BF6E834D5182}"/>
          </ac:spMkLst>
        </pc:spChg>
        <pc:spChg chg="add mod ord">
          <ac:chgData name="Cannell, Michael B" userId="df291291-9ac9-42c2-a976-062f6e2ad9da" providerId="ADAL" clId="{0C6CEBCA-8919-EC4B-B96D-322FBADA2C91}" dt="2022-09-01T14:33:14.268" v="26" actId="20577"/>
          <ac:spMkLst>
            <pc:docMk/>
            <pc:sldMk cId="2817532235" sldId="309"/>
            <ac:spMk id="5" creationId="{6691FEAA-C9C8-8CEA-9DD7-4752CEDDED73}"/>
          </ac:spMkLst>
        </pc:spChg>
        <pc:spChg chg="add mod ord">
          <ac:chgData name="Cannell, Michael B" userId="df291291-9ac9-42c2-a976-062f6e2ad9da" providerId="ADAL" clId="{0C6CEBCA-8919-EC4B-B96D-322FBADA2C91}" dt="2022-09-12T18:32:18.354" v="1950" actId="20577"/>
          <ac:spMkLst>
            <pc:docMk/>
            <pc:sldMk cId="2817532235" sldId="309"/>
            <ac:spMk id="6" creationId="{71EEF769-04A5-5188-176B-41D6BD7A6DB5}"/>
          </ac:spMkLst>
        </pc:spChg>
      </pc:sldChg>
      <pc:sldChg chg="addSp modSp new add del mod">
        <pc:chgData name="Cannell, Michael B" userId="df291291-9ac9-42c2-a976-062f6e2ad9da" providerId="ADAL" clId="{0C6CEBCA-8919-EC4B-B96D-322FBADA2C91}" dt="2022-09-20T13:22:51.332" v="20047" actId="20577"/>
        <pc:sldMkLst>
          <pc:docMk/>
          <pc:sldMk cId="3125926879" sldId="310"/>
        </pc:sldMkLst>
        <pc:spChg chg="mod">
          <ac:chgData name="Cannell, Michael B" userId="df291291-9ac9-42c2-a976-062f6e2ad9da" providerId="ADAL" clId="{0C6CEBCA-8919-EC4B-B96D-322FBADA2C91}" dt="2022-09-01T14:36:43.975" v="52" actId="20577"/>
          <ac:spMkLst>
            <pc:docMk/>
            <pc:sldMk cId="3125926879" sldId="310"/>
            <ac:spMk id="2" creationId="{DF4DD1AD-13F5-8CE6-6FAE-6A49458AB444}"/>
          </ac:spMkLst>
        </pc:spChg>
        <pc:spChg chg="mod">
          <ac:chgData name="Cannell, Michael B" userId="df291291-9ac9-42c2-a976-062f6e2ad9da" providerId="ADAL" clId="{0C6CEBCA-8919-EC4B-B96D-322FBADA2C91}" dt="2022-09-20T13:22:51.332" v="20047" actId="20577"/>
          <ac:spMkLst>
            <pc:docMk/>
            <pc:sldMk cId="3125926879" sldId="310"/>
            <ac:spMk id="3" creationId="{07726A2B-A331-18FE-0D68-FCB393D90964}"/>
          </ac:spMkLst>
        </pc:spChg>
        <pc:spChg chg="add mod">
          <ac:chgData name="Cannell, Michael B" userId="df291291-9ac9-42c2-a976-062f6e2ad9da" providerId="ADAL" clId="{0C6CEBCA-8919-EC4B-B96D-322FBADA2C91}" dt="2022-09-20T13:19:11.233" v="19976"/>
          <ac:spMkLst>
            <pc:docMk/>
            <pc:sldMk cId="3125926879" sldId="310"/>
            <ac:spMk id="4" creationId="{D61EC3E1-6973-F7A5-642D-34DDF42D3742}"/>
          </ac:spMkLst>
        </pc:spChg>
      </pc:sldChg>
      <pc:sldChg chg="modSp new add del mod modShow">
        <pc:chgData name="Cannell, Michael B" userId="df291291-9ac9-42c2-a976-062f6e2ad9da" providerId="ADAL" clId="{0C6CEBCA-8919-EC4B-B96D-322FBADA2C91}" dt="2022-09-20T13:19:57.924" v="19990" actId="729"/>
        <pc:sldMkLst>
          <pc:docMk/>
          <pc:sldMk cId="319583987" sldId="311"/>
        </pc:sldMkLst>
        <pc:spChg chg="mod">
          <ac:chgData name="Cannell, Michael B" userId="df291291-9ac9-42c2-a976-062f6e2ad9da" providerId="ADAL" clId="{0C6CEBCA-8919-EC4B-B96D-322FBADA2C91}" dt="2022-09-01T14:56:35.344" v="180" actId="313"/>
          <ac:spMkLst>
            <pc:docMk/>
            <pc:sldMk cId="319583987" sldId="311"/>
            <ac:spMk id="2" creationId="{D5663B50-FD84-D3DC-5DAE-8DD4210A73A2}"/>
          </ac:spMkLst>
        </pc:spChg>
        <pc:spChg chg="mod">
          <ac:chgData name="Cannell, Michael B" userId="df291291-9ac9-42c2-a976-062f6e2ad9da" providerId="ADAL" clId="{0C6CEBCA-8919-EC4B-B96D-322FBADA2C91}" dt="2022-09-01T14:57:02.195" v="298" actId="20577"/>
          <ac:spMkLst>
            <pc:docMk/>
            <pc:sldMk cId="319583987" sldId="311"/>
            <ac:spMk id="3" creationId="{A3B8ACEE-E96D-F0AC-014D-31B0EF369C3F}"/>
          </ac:spMkLst>
        </pc:spChg>
      </pc:sldChg>
      <pc:sldChg chg="add del modNotesTx">
        <pc:chgData name="Cannell, Michael B" userId="df291291-9ac9-42c2-a976-062f6e2ad9da" providerId="ADAL" clId="{0C6CEBCA-8919-EC4B-B96D-322FBADA2C91}" dt="2022-09-19T11:52:31.691" v="3673"/>
        <pc:sldMkLst>
          <pc:docMk/>
          <pc:sldMk cId="3920026213" sldId="357"/>
        </pc:sldMkLst>
      </pc:sldChg>
      <pc:sldChg chg="add del mod modShow">
        <pc:chgData name="Cannell, Michael B" userId="df291291-9ac9-42c2-a976-062f6e2ad9da" providerId="ADAL" clId="{0C6CEBCA-8919-EC4B-B96D-322FBADA2C91}" dt="2022-09-09T21:45:44.774" v="1495" actId="2696"/>
        <pc:sldMkLst>
          <pc:docMk/>
          <pc:sldMk cId="2617412036" sldId="363"/>
        </pc:sldMkLst>
      </pc:sldChg>
      <pc:sldChg chg="add del mod modShow">
        <pc:chgData name="Cannell, Michael B" userId="df291291-9ac9-42c2-a976-062f6e2ad9da" providerId="ADAL" clId="{0C6CEBCA-8919-EC4B-B96D-322FBADA2C91}" dt="2022-09-19T12:46:18.443" v="4438" actId="2696"/>
        <pc:sldMkLst>
          <pc:docMk/>
          <pc:sldMk cId="1368649219" sldId="471"/>
        </pc:sldMkLst>
      </pc:sldChg>
      <pc:sldChg chg="add ord">
        <pc:chgData name="Cannell, Michael B" userId="df291291-9ac9-42c2-a976-062f6e2ad9da" providerId="ADAL" clId="{0C6CEBCA-8919-EC4B-B96D-322FBADA2C91}" dt="2022-09-19T12:46:26.137" v="4440" actId="20578"/>
        <pc:sldMkLst>
          <pc:docMk/>
          <pc:sldMk cId="3893655959" sldId="471"/>
        </pc:sldMkLst>
      </pc:sldChg>
      <pc:sldChg chg="add del mod modShow">
        <pc:chgData name="Cannell, Michael B" userId="df291291-9ac9-42c2-a976-062f6e2ad9da" providerId="ADAL" clId="{0C6CEBCA-8919-EC4B-B96D-322FBADA2C91}" dt="2022-09-09T21:45:44.774" v="1495" actId="2696"/>
        <pc:sldMkLst>
          <pc:docMk/>
          <pc:sldMk cId="1592633511" sldId="487"/>
        </pc:sldMkLst>
      </pc:sldChg>
      <pc:sldChg chg="add del mod modShow">
        <pc:chgData name="Cannell, Michael B" userId="df291291-9ac9-42c2-a976-062f6e2ad9da" providerId="ADAL" clId="{0C6CEBCA-8919-EC4B-B96D-322FBADA2C91}" dt="2022-09-09T21:45:44.774" v="1495" actId="2696"/>
        <pc:sldMkLst>
          <pc:docMk/>
          <pc:sldMk cId="1143067307" sldId="497"/>
        </pc:sldMkLst>
      </pc:sldChg>
      <pc:sldChg chg="add del mod modShow">
        <pc:chgData name="Cannell, Michael B" userId="df291291-9ac9-42c2-a976-062f6e2ad9da" providerId="ADAL" clId="{0C6CEBCA-8919-EC4B-B96D-322FBADA2C91}" dt="2022-09-09T21:45:44.774" v="1495" actId="2696"/>
        <pc:sldMkLst>
          <pc:docMk/>
          <pc:sldMk cId="69053239" sldId="498"/>
        </pc:sldMkLst>
      </pc:sldChg>
      <pc:sldChg chg="add del">
        <pc:chgData name="Cannell, Michael B" userId="df291291-9ac9-42c2-a976-062f6e2ad9da" providerId="ADAL" clId="{0C6CEBCA-8919-EC4B-B96D-322FBADA2C91}" dt="2022-09-09T21:45:54.645" v="1496" actId="2696"/>
        <pc:sldMkLst>
          <pc:docMk/>
          <pc:sldMk cId="1632689669" sldId="500"/>
        </pc:sldMkLst>
      </pc:sldChg>
      <pc:sldChg chg="add del">
        <pc:chgData name="Cannell, Michael B" userId="df291291-9ac9-42c2-a976-062f6e2ad9da" providerId="ADAL" clId="{0C6CEBCA-8919-EC4B-B96D-322FBADA2C91}" dt="2022-09-09T21:46:16.023" v="1497" actId="2696"/>
        <pc:sldMkLst>
          <pc:docMk/>
          <pc:sldMk cId="2131460764" sldId="502"/>
        </pc:sldMkLst>
      </pc:sldChg>
      <pc:sldChg chg="addSp modSp add del mod ord modShow modNotesTx">
        <pc:chgData name="Cannell, Michael B" userId="df291291-9ac9-42c2-a976-062f6e2ad9da" providerId="ADAL" clId="{0C6CEBCA-8919-EC4B-B96D-322FBADA2C91}" dt="2022-09-20T11:01:14.205" v="14383" actId="2696"/>
        <pc:sldMkLst>
          <pc:docMk/>
          <pc:sldMk cId="3183639073" sldId="502"/>
        </pc:sldMkLst>
        <pc:spChg chg="mod">
          <ac:chgData name="Cannell, Michael B" userId="df291291-9ac9-42c2-a976-062f6e2ad9da" providerId="ADAL" clId="{0C6CEBCA-8919-EC4B-B96D-322FBADA2C91}" dt="2022-09-19T12:39:59.687" v="4402" actId="2711"/>
          <ac:spMkLst>
            <pc:docMk/>
            <pc:sldMk cId="3183639073" sldId="502"/>
            <ac:spMk id="2" creationId="{E96815C6-4340-1A46-BFC3-51C914C9BC93}"/>
          </ac:spMkLst>
        </pc:spChg>
        <pc:spChg chg="mod">
          <ac:chgData name="Cannell, Michael B" userId="df291291-9ac9-42c2-a976-062f6e2ad9da" providerId="ADAL" clId="{0C6CEBCA-8919-EC4B-B96D-322FBADA2C91}" dt="2022-09-19T12:39:59.687" v="4402" actId="2711"/>
          <ac:spMkLst>
            <pc:docMk/>
            <pc:sldMk cId="3183639073" sldId="502"/>
            <ac:spMk id="3" creationId="{10004FF8-CA41-1247-B5CE-56FEBCE1E169}"/>
          </ac:spMkLst>
        </pc:spChg>
        <pc:spChg chg="add mod">
          <ac:chgData name="Cannell, Michael B" userId="df291291-9ac9-42c2-a976-062f6e2ad9da" providerId="ADAL" clId="{0C6CEBCA-8919-EC4B-B96D-322FBADA2C91}" dt="2022-09-19T12:39:59.687" v="4402" actId="2711"/>
          <ac:spMkLst>
            <pc:docMk/>
            <pc:sldMk cId="3183639073" sldId="502"/>
            <ac:spMk id="4" creationId="{E19B0003-CAB7-C19E-1C09-DF3ED5C65160}"/>
          </ac:spMkLst>
        </pc:spChg>
      </pc:sldChg>
      <pc:sldChg chg="addSp delSp modSp add del mod addCm">
        <pc:chgData name="Cannell, Michael B" userId="df291291-9ac9-42c2-a976-062f6e2ad9da" providerId="ADAL" clId="{0C6CEBCA-8919-EC4B-B96D-322FBADA2C91}" dt="2022-09-19T12:39:29.931" v="4399" actId="2711"/>
        <pc:sldMkLst>
          <pc:docMk/>
          <pc:sldMk cId="3103182508" sldId="503"/>
        </pc:sldMkLst>
        <pc:spChg chg="del">
          <ac:chgData name="Cannell, Michael B" userId="df291291-9ac9-42c2-a976-062f6e2ad9da" providerId="ADAL" clId="{0C6CEBCA-8919-EC4B-B96D-322FBADA2C91}" dt="2022-09-19T12:24:13.018" v="4113" actId="478"/>
          <ac:spMkLst>
            <pc:docMk/>
            <pc:sldMk cId="3103182508" sldId="503"/>
            <ac:spMk id="2" creationId="{7E7077CB-36A6-134B-B59F-F766F4741DE5}"/>
          </ac:spMkLst>
        </pc:spChg>
        <pc:spChg chg="del">
          <ac:chgData name="Cannell, Michael B" userId="df291291-9ac9-42c2-a976-062f6e2ad9da" providerId="ADAL" clId="{0C6CEBCA-8919-EC4B-B96D-322FBADA2C91}" dt="2022-09-19T12:24:13.018" v="4113" actId="478"/>
          <ac:spMkLst>
            <pc:docMk/>
            <pc:sldMk cId="3103182508" sldId="503"/>
            <ac:spMk id="3" creationId="{9C32B7C0-2904-B141-B622-8858AA1354EB}"/>
          </ac:spMkLst>
        </pc:spChg>
        <pc:spChg chg="mod">
          <ac:chgData name="Cannell, Michael B" userId="df291291-9ac9-42c2-a976-062f6e2ad9da" providerId="ADAL" clId="{0C6CEBCA-8919-EC4B-B96D-322FBADA2C91}" dt="2022-09-19T12:21:44.983" v="4091"/>
          <ac:spMkLst>
            <pc:docMk/>
            <pc:sldMk cId="3103182508" sldId="503"/>
            <ac:spMk id="5" creationId="{D9DA0A36-1F26-2540-31D7-A77F0E2B4C3F}"/>
          </ac:spMkLst>
        </pc:spChg>
        <pc:spChg chg="mod">
          <ac:chgData name="Cannell, Michael B" userId="df291291-9ac9-42c2-a976-062f6e2ad9da" providerId="ADAL" clId="{0C6CEBCA-8919-EC4B-B96D-322FBADA2C91}" dt="2022-09-19T12:21:44.983" v="4091"/>
          <ac:spMkLst>
            <pc:docMk/>
            <pc:sldMk cId="3103182508" sldId="503"/>
            <ac:spMk id="7" creationId="{B4354CFC-E51B-8065-5964-B6609BA2F64A}"/>
          </ac:spMkLst>
        </pc:spChg>
        <pc:spChg chg="mod">
          <ac:chgData name="Cannell, Michael B" userId="df291291-9ac9-42c2-a976-062f6e2ad9da" providerId="ADAL" clId="{0C6CEBCA-8919-EC4B-B96D-322FBADA2C91}" dt="2022-09-19T12:21:44.983" v="4091"/>
          <ac:spMkLst>
            <pc:docMk/>
            <pc:sldMk cId="3103182508" sldId="503"/>
            <ac:spMk id="8" creationId="{7C8E1203-6164-2F51-C948-EB0877023813}"/>
          </ac:spMkLst>
        </pc:spChg>
        <pc:spChg chg="add del mod">
          <ac:chgData name="Cannell, Michael B" userId="df291291-9ac9-42c2-a976-062f6e2ad9da" providerId="ADAL" clId="{0C6CEBCA-8919-EC4B-B96D-322FBADA2C91}" dt="2022-09-19T12:24:15.371" v="4114" actId="478"/>
          <ac:spMkLst>
            <pc:docMk/>
            <pc:sldMk cId="3103182508" sldId="503"/>
            <ac:spMk id="10" creationId="{A539212D-BC50-DE72-D109-B550EB6A7F5E}"/>
          </ac:spMkLst>
        </pc:spChg>
        <pc:spChg chg="add del mod">
          <ac:chgData name="Cannell, Michael B" userId="df291291-9ac9-42c2-a976-062f6e2ad9da" providerId="ADAL" clId="{0C6CEBCA-8919-EC4B-B96D-322FBADA2C91}" dt="2022-09-19T12:24:18.021" v="4115" actId="478"/>
          <ac:spMkLst>
            <pc:docMk/>
            <pc:sldMk cId="3103182508" sldId="503"/>
            <ac:spMk id="12" creationId="{EBC2B38C-C26E-60E5-56FD-4310981A2C19}"/>
          </ac:spMkLst>
        </pc:spChg>
        <pc:spChg chg="add del mod">
          <ac:chgData name="Cannell, Michael B" userId="df291291-9ac9-42c2-a976-062f6e2ad9da" providerId="ADAL" clId="{0C6CEBCA-8919-EC4B-B96D-322FBADA2C91}" dt="2022-09-19T12:24:22.437" v="4117"/>
          <ac:spMkLst>
            <pc:docMk/>
            <pc:sldMk cId="3103182508" sldId="503"/>
            <ac:spMk id="13" creationId="{B9F9BEED-808C-D05A-3C3B-8083A7295920}"/>
          </ac:spMkLst>
        </pc:spChg>
        <pc:spChg chg="mod">
          <ac:chgData name="Cannell, Michael B" userId="df291291-9ac9-42c2-a976-062f6e2ad9da" providerId="ADAL" clId="{0C6CEBCA-8919-EC4B-B96D-322FBADA2C91}" dt="2022-09-19T12:24:18.966" v="4116"/>
          <ac:spMkLst>
            <pc:docMk/>
            <pc:sldMk cId="3103182508" sldId="503"/>
            <ac:spMk id="15" creationId="{81D8E2F0-9C1C-2779-CE1A-4A4901250B7F}"/>
          </ac:spMkLst>
        </pc:spChg>
        <pc:spChg chg="mod">
          <ac:chgData name="Cannell, Michael B" userId="df291291-9ac9-42c2-a976-062f6e2ad9da" providerId="ADAL" clId="{0C6CEBCA-8919-EC4B-B96D-322FBADA2C91}" dt="2022-09-19T12:24:18.966" v="4116"/>
          <ac:spMkLst>
            <pc:docMk/>
            <pc:sldMk cId="3103182508" sldId="503"/>
            <ac:spMk id="17" creationId="{5925161F-5139-8A74-6547-3D6ED90690A9}"/>
          </ac:spMkLst>
        </pc:spChg>
        <pc:spChg chg="mod">
          <ac:chgData name="Cannell, Michael B" userId="df291291-9ac9-42c2-a976-062f6e2ad9da" providerId="ADAL" clId="{0C6CEBCA-8919-EC4B-B96D-322FBADA2C91}" dt="2022-09-19T12:24:18.966" v="4116"/>
          <ac:spMkLst>
            <pc:docMk/>
            <pc:sldMk cId="3103182508" sldId="503"/>
            <ac:spMk id="18" creationId="{BDF245AF-704F-89AB-4F55-5C5B9B4DF083}"/>
          </ac:spMkLst>
        </pc:spChg>
        <pc:spChg chg="add mod">
          <ac:chgData name="Cannell, Michael B" userId="df291291-9ac9-42c2-a976-062f6e2ad9da" providerId="ADAL" clId="{0C6CEBCA-8919-EC4B-B96D-322FBADA2C91}" dt="2022-09-19T12:39:29.931" v="4399" actId="2711"/>
          <ac:spMkLst>
            <pc:docMk/>
            <pc:sldMk cId="3103182508" sldId="503"/>
            <ac:spMk id="19" creationId="{01958678-2DB4-B778-4DE6-06C46EB3C208}"/>
          </ac:spMkLst>
        </pc:spChg>
        <pc:spChg chg="mod">
          <ac:chgData name="Cannell, Michael B" userId="df291291-9ac9-42c2-a976-062f6e2ad9da" providerId="ADAL" clId="{0C6CEBCA-8919-EC4B-B96D-322FBADA2C91}" dt="2022-09-19T12:39:29.931" v="4399" actId="2711"/>
          <ac:spMkLst>
            <pc:docMk/>
            <pc:sldMk cId="3103182508" sldId="503"/>
            <ac:spMk id="21" creationId="{7A3C1DF9-10D2-F1AA-DAD7-6CCD2DB9415A}"/>
          </ac:spMkLst>
        </pc:spChg>
        <pc:spChg chg="mod">
          <ac:chgData name="Cannell, Michael B" userId="df291291-9ac9-42c2-a976-062f6e2ad9da" providerId="ADAL" clId="{0C6CEBCA-8919-EC4B-B96D-322FBADA2C91}" dt="2022-09-19T12:39:29.931" v="4399" actId="2711"/>
          <ac:spMkLst>
            <pc:docMk/>
            <pc:sldMk cId="3103182508" sldId="503"/>
            <ac:spMk id="23" creationId="{AA548983-E6A9-E812-276F-FF92B2EC08BC}"/>
          </ac:spMkLst>
        </pc:spChg>
        <pc:spChg chg="mod">
          <ac:chgData name="Cannell, Michael B" userId="df291291-9ac9-42c2-a976-062f6e2ad9da" providerId="ADAL" clId="{0C6CEBCA-8919-EC4B-B96D-322FBADA2C91}" dt="2022-09-19T12:39:29.931" v="4399" actId="2711"/>
          <ac:spMkLst>
            <pc:docMk/>
            <pc:sldMk cId="3103182508" sldId="503"/>
            <ac:spMk id="24" creationId="{4362D7AD-F8AE-768A-EEBE-CCD25620B4CC}"/>
          </ac:spMkLst>
        </pc:spChg>
        <pc:grpChg chg="add del mod">
          <ac:chgData name="Cannell, Michael B" userId="df291291-9ac9-42c2-a976-062f6e2ad9da" providerId="ADAL" clId="{0C6CEBCA-8919-EC4B-B96D-322FBADA2C91}" dt="2022-09-19T12:24:13.018" v="4113" actId="478"/>
          <ac:grpSpMkLst>
            <pc:docMk/>
            <pc:sldMk cId="3103182508" sldId="503"/>
            <ac:grpSpMk id="4" creationId="{E7192819-1D83-8C31-44DD-986ADE161F91}"/>
          </ac:grpSpMkLst>
        </pc:grpChg>
        <pc:grpChg chg="add del mod">
          <ac:chgData name="Cannell, Michael B" userId="df291291-9ac9-42c2-a976-062f6e2ad9da" providerId="ADAL" clId="{0C6CEBCA-8919-EC4B-B96D-322FBADA2C91}" dt="2022-09-19T12:24:22.437" v="4117"/>
          <ac:grpSpMkLst>
            <pc:docMk/>
            <pc:sldMk cId="3103182508" sldId="503"/>
            <ac:grpSpMk id="14" creationId="{400A7A24-2464-7926-5757-3ED089106B2B}"/>
          </ac:grpSpMkLst>
        </pc:grpChg>
        <pc:grpChg chg="add mod">
          <ac:chgData name="Cannell, Michael B" userId="df291291-9ac9-42c2-a976-062f6e2ad9da" providerId="ADAL" clId="{0C6CEBCA-8919-EC4B-B96D-322FBADA2C91}" dt="2022-09-19T12:24:24.265" v="4118"/>
          <ac:grpSpMkLst>
            <pc:docMk/>
            <pc:sldMk cId="3103182508" sldId="503"/>
            <ac:grpSpMk id="20" creationId="{DACB37FA-2FD3-1D39-154A-BC32A6D772EB}"/>
          </ac:grpSpMkLst>
        </pc:grpChg>
        <pc:picChg chg="mod">
          <ac:chgData name="Cannell, Michael B" userId="df291291-9ac9-42c2-a976-062f6e2ad9da" providerId="ADAL" clId="{0C6CEBCA-8919-EC4B-B96D-322FBADA2C91}" dt="2022-09-19T12:21:44.983" v="4091"/>
          <ac:picMkLst>
            <pc:docMk/>
            <pc:sldMk cId="3103182508" sldId="503"/>
            <ac:picMk id="6" creationId="{275148E5-EDDF-9B54-FC80-16297F69729E}"/>
          </ac:picMkLst>
        </pc:picChg>
        <pc:picChg chg="mod">
          <ac:chgData name="Cannell, Michael B" userId="df291291-9ac9-42c2-a976-062f6e2ad9da" providerId="ADAL" clId="{0C6CEBCA-8919-EC4B-B96D-322FBADA2C91}" dt="2022-09-19T12:24:18.966" v="4116"/>
          <ac:picMkLst>
            <pc:docMk/>
            <pc:sldMk cId="3103182508" sldId="503"/>
            <ac:picMk id="16" creationId="{2B2E6309-4DF2-B0DD-CAFB-963EF7BF2104}"/>
          </ac:picMkLst>
        </pc:picChg>
        <pc:picChg chg="mod">
          <ac:chgData name="Cannell, Michael B" userId="df291291-9ac9-42c2-a976-062f6e2ad9da" providerId="ADAL" clId="{0C6CEBCA-8919-EC4B-B96D-322FBADA2C91}" dt="2022-09-19T12:24:24.265" v="4118"/>
          <ac:picMkLst>
            <pc:docMk/>
            <pc:sldMk cId="3103182508" sldId="503"/>
            <ac:picMk id="22" creationId="{60857393-1F5B-18FC-0142-523F4AFD9622}"/>
          </ac:picMkLst>
        </pc:picChg>
      </pc:sldChg>
      <pc:sldChg chg="add del">
        <pc:chgData name="Cannell, Michael B" userId="df291291-9ac9-42c2-a976-062f6e2ad9da" providerId="ADAL" clId="{0C6CEBCA-8919-EC4B-B96D-322FBADA2C91}" dt="2022-09-09T21:46:16.023" v="1497" actId="2696"/>
        <pc:sldMkLst>
          <pc:docMk/>
          <pc:sldMk cId="4285632241" sldId="503"/>
        </pc:sldMkLst>
      </pc:sldChg>
      <pc:sldChg chg="addSp delSp modSp add del mod modNotesTx">
        <pc:chgData name="Cannell, Michael B" userId="df291291-9ac9-42c2-a976-062f6e2ad9da" providerId="ADAL" clId="{0C6CEBCA-8919-EC4B-B96D-322FBADA2C91}" dt="2022-09-19T12:39:38.821" v="4400" actId="2711"/>
        <pc:sldMkLst>
          <pc:docMk/>
          <pc:sldMk cId="3677802968" sldId="504"/>
        </pc:sldMkLst>
        <pc:spChg chg="del">
          <ac:chgData name="Cannell, Michael B" userId="df291291-9ac9-42c2-a976-062f6e2ad9da" providerId="ADAL" clId="{0C6CEBCA-8919-EC4B-B96D-322FBADA2C91}" dt="2022-09-19T12:24:46.803" v="4122" actId="478"/>
          <ac:spMkLst>
            <pc:docMk/>
            <pc:sldMk cId="3677802968" sldId="504"/>
            <ac:spMk id="2" creationId="{7E7077CB-36A6-134B-B59F-F766F4741DE5}"/>
          </ac:spMkLst>
        </pc:spChg>
        <pc:spChg chg="del">
          <ac:chgData name="Cannell, Michael B" userId="df291291-9ac9-42c2-a976-062f6e2ad9da" providerId="ADAL" clId="{0C6CEBCA-8919-EC4B-B96D-322FBADA2C91}" dt="2022-09-19T12:24:46.803" v="4122" actId="478"/>
          <ac:spMkLst>
            <pc:docMk/>
            <pc:sldMk cId="3677802968" sldId="504"/>
            <ac:spMk id="3" creationId="{9C32B7C0-2904-B141-B622-8858AA1354EB}"/>
          </ac:spMkLst>
        </pc:spChg>
        <pc:spChg chg="mod">
          <ac:chgData name="Cannell, Michael B" userId="df291291-9ac9-42c2-a976-062f6e2ad9da" providerId="ADAL" clId="{0C6CEBCA-8919-EC4B-B96D-322FBADA2C91}" dt="2022-09-19T12:22:04.554" v="4093"/>
          <ac:spMkLst>
            <pc:docMk/>
            <pc:sldMk cId="3677802968" sldId="504"/>
            <ac:spMk id="5" creationId="{93C92372-2211-40C0-05B9-997521E73102}"/>
          </ac:spMkLst>
        </pc:spChg>
        <pc:spChg chg="mod">
          <ac:chgData name="Cannell, Michael B" userId="df291291-9ac9-42c2-a976-062f6e2ad9da" providerId="ADAL" clId="{0C6CEBCA-8919-EC4B-B96D-322FBADA2C91}" dt="2022-09-19T12:22:04.554" v="4093"/>
          <ac:spMkLst>
            <pc:docMk/>
            <pc:sldMk cId="3677802968" sldId="504"/>
            <ac:spMk id="7" creationId="{6FC861DD-6160-1A72-1072-413105F6EEE2}"/>
          </ac:spMkLst>
        </pc:spChg>
        <pc:spChg chg="mod">
          <ac:chgData name="Cannell, Michael B" userId="df291291-9ac9-42c2-a976-062f6e2ad9da" providerId="ADAL" clId="{0C6CEBCA-8919-EC4B-B96D-322FBADA2C91}" dt="2022-09-19T12:22:04.554" v="4093"/>
          <ac:spMkLst>
            <pc:docMk/>
            <pc:sldMk cId="3677802968" sldId="504"/>
            <ac:spMk id="8" creationId="{021773E9-FF93-FCFA-BF4D-08FC7719A28A}"/>
          </ac:spMkLst>
        </pc:spChg>
        <pc:spChg chg="add del mod">
          <ac:chgData name="Cannell, Michael B" userId="df291291-9ac9-42c2-a976-062f6e2ad9da" providerId="ADAL" clId="{0C6CEBCA-8919-EC4B-B96D-322FBADA2C91}" dt="2022-09-19T12:24:50.153" v="4123" actId="478"/>
          <ac:spMkLst>
            <pc:docMk/>
            <pc:sldMk cId="3677802968" sldId="504"/>
            <ac:spMk id="10" creationId="{CCB87F41-0F9F-15F7-2FE5-E752FC25B3A7}"/>
          </ac:spMkLst>
        </pc:spChg>
        <pc:spChg chg="add del mod">
          <ac:chgData name="Cannell, Michael B" userId="df291291-9ac9-42c2-a976-062f6e2ad9da" providerId="ADAL" clId="{0C6CEBCA-8919-EC4B-B96D-322FBADA2C91}" dt="2022-09-19T12:24:54.255" v="4124" actId="478"/>
          <ac:spMkLst>
            <pc:docMk/>
            <pc:sldMk cId="3677802968" sldId="504"/>
            <ac:spMk id="12" creationId="{350D9D41-30BF-303B-64CA-0E7D70F1A2F4}"/>
          </ac:spMkLst>
        </pc:spChg>
        <pc:spChg chg="add mod">
          <ac:chgData name="Cannell, Michael B" userId="df291291-9ac9-42c2-a976-062f6e2ad9da" providerId="ADAL" clId="{0C6CEBCA-8919-EC4B-B96D-322FBADA2C91}" dt="2022-09-19T12:39:38.821" v="4400" actId="2711"/>
          <ac:spMkLst>
            <pc:docMk/>
            <pc:sldMk cId="3677802968" sldId="504"/>
            <ac:spMk id="13" creationId="{0C38858D-72B6-10D8-238E-C9088D15095C}"/>
          </ac:spMkLst>
        </pc:spChg>
        <pc:spChg chg="mod">
          <ac:chgData name="Cannell, Michael B" userId="df291291-9ac9-42c2-a976-062f6e2ad9da" providerId="ADAL" clId="{0C6CEBCA-8919-EC4B-B96D-322FBADA2C91}" dt="2022-09-19T12:39:38.821" v="4400" actId="2711"/>
          <ac:spMkLst>
            <pc:docMk/>
            <pc:sldMk cId="3677802968" sldId="504"/>
            <ac:spMk id="15" creationId="{0863AE60-F656-C2C6-508F-59DA2FFF51D5}"/>
          </ac:spMkLst>
        </pc:spChg>
        <pc:spChg chg="mod">
          <ac:chgData name="Cannell, Michael B" userId="df291291-9ac9-42c2-a976-062f6e2ad9da" providerId="ADAL" clId="{0C6CEBCA-8919-EC4B-B96D-322FBADA2C91}" dt="2022-09-19T12:39:38.821" v="4400" actId="2711"/>
          <ac:spMkLst>
            <pc:docMk/>
            <pc:sldMk cId="3677802968" sldId="504"/>
            <ac:spMk id="17" creationId="{4B37EEC5-8827-C543-80DE-6D8D090A37A2}"/>
          </ac:spMkLst>
        </pc:spChg>
        <pc:spChg chg="mod">
          <ac:chgData name="Cannell, Michael B" userId="df291291-9ac9-42c2-a976-062f6e2ad9da" providerId="ADAL" clId="{0C6CEBCA-8919-EC4B-B96D-322FBADA2C91}" dt="2022-09-19T12:39:38.821" v="4400" actId="2711"/>
          <ac:spMkLst>
            <pc:docMk/>
            <pc:sldMk cId="3677802968" sldId="504"/>
            <ac:spMk id="18" creationId="{F287F7AF-5248-832B-68ED-BFD5C16A8BAC}"/>
          </ac:spMkLst>
        </pc:spChg>
        <pc:grpChg chg="add del mod">
          <ac:chgData name="Cannell, Michael B" userId="df291291-9ac9-42c2-a976-062f6e2ad9da" providerId="ADAL" clId="{0C6CEBCA-8919-EC4B-B96D-322FBADA2C91}" dt="2022-09-19T12:24:46.803" v="4122" actId="478"/>
          <ac:grpSpMkLst>
            <pc:docMk/>
            <pc:sldMk cId="3677802968" sldId="504"/>
            <ac:grpSpMk id="4" creationId="{63AC97B5-1917-144A-A2BD-B31DF47DD254}"/>
          </ac:grpSpMkLst>
        </pc:grpChg>
        <pc:grpChg chg="add mod">
          <ac:chgData name="Cannell, Michael B" userId="df291291-9ac9-42c2-a976-062f6e2ad9da" providerId="ADAL" clId="{0C6CEBCA-8919-EC4B-B96D-322FBADA2C91}" dt="2022-09-19T12:24:55.329" v="4125"/>
          <ac:grpSpMkLst>
            <pc:docMk/>
            <pc:sldMk cId="3677802968" sldId="504"/>
            <ac:grpSpMk id="14" creationId="{B5AF55A1-1234-64A7-F8B3-F01E11C30B6E}"/>
          </ac:grpSpMkLst>
        </pc:grpChg>
        <pc:picChg chg="mod">
          <ac:chgData name="Cannell, Michael B" userId="df291291-9ac9-42c2-a976-062f6e2ad9da" providerId="ADAL" clId="{0C6CEBCA-8919-EC4B-B96D-322FBADA2C91}" dt="2022-09-19T12:22:04.554" v="4093"/>
          <ac:picMkLst>
            <pc:docMk/>
            <pc:sldMk cId="3677802968" sldId="504"/>
            <ac:picMk id="6" creationId="{D7BF90D2-10D9-1D06-56EA-9701A801EB65}"/>
          </ac:picMkLst>
        </pc:picChg>
        <pc:picChg chg="mod">
          <ac:chgData name="Cannell, Michael B" userId="df291291-9ac9-42c2-a976-062f6e2ad9da" providerId="ADAL" clId="{0C6CEBCA-8919-EC4B-B96D-322FBADA2C91}" dt="2022-09-19T12:24:55.329" v="4125"/>
          <ac:picMkLst>
            <pc:docMk/>
            <pc:sldMk cId="3677802968" sldId="504"/>
            <ac:picMk id="16" creationId="{CC46084B-4556-11DF-DE79-5750D7CAAC35}"/>
          </ac:picMkLst>
        </pc:picChg>
      </pc:sldChg>
      <pc:sldChg chg="add del">
        <pc:chgData name="Cannell, Michael B" userId="df291291-9ac9-42c2-a976-062f6e2ad9da" providerId="ADAL" clId="{0C6CEBCA-8919-EC4B-B96D-322FBADA2C91}" dt="2022-09-09T21:46:16.023" v="1497" actId="2696"/>
        <pc:sldMkLst>
          <pc:docMk/>
          <pc:sldMk cId="4164551896" sldId="504"/>
        </pc:sldMkLst>
      </pc:sldChg>
      <pc:sldChg chg="add del">
        <pc:chgData name="Cannell, Michael B" userId="df291291-9ac9-42c2-a976-062f6e2ad9da" providerId="ADAL" clId="{0C6CEBCA-8919-EC4B-B96D-322FBADA2C91}" dt="2022-09-09T21:46:16.023" v="1497" actId="2696"/>
        <pc:sldMkLst>
          <pc:docMk/>
          <pc:sldMk cId="966283281" sldId="505"/>
        </pc:sldMkLst>
      </pc:sldChg>
      <pc:sldChg chg="addSp delSp modSp add del mod addCm modNotesTx">
        <pc:chgData name="Cannell, Michael B" userId="df291291-9ac9-42c2-a976-062f6e2ad9da" providerId="ADAL" clId="{0C6CEBCA-8919-EC4B-B96D-322FBADA2C91}" dt="2022-09-19T12:39:48.037" v="4401" actId="2711"/>
        <pc:sldMkLst>
          <pc:docMk/>
          <pc:sldMk cId="1332884384" sldId="505"/>
        </pc:sldMkLst>
        <pc:spChg chg="del">
          <ac:chgData name="Cannell, Michael B" userId="df291291-9ac9-42c2-a976-062f6e2ad9da" providerId="ADAL" clId="{0C6CEBCA-8919-EC4B-B96D-322FBADA2C91}" dt="2022-09-19T12:22:18.663" v="4095" actId="478"/>
          <ac:spMkLst>
            <pc:docMk/>
            <pc:sldMk cId="1332884384" sldId="505"/>
            <ac:spMk id="2" creationId="{7E7077CB-36A6-134B-B59F-F766F4741DE5}"/>
          </ac:spMkLst>
        </pc:spChg>
        <pc:spChg chg="mod">
          <ac:chgData name="Cannell, Michael B" userId="df291291-9ac9-42c2-a976-062f6e2ad9da" providerId="ADAL" clId="{0C6CEBCA-8919-EC4B-B96D-322FBADA2C91}" dt="2022-09-19T12:39:48.037" v="4401" actId="2711"/>
          <ac:spMkLst>
            <pc:docMk/>
            <pc:sldMk cId="1332884384" sldId="505"/>
            <ac:spMk id="3" creationId="{9C32B7C0-2904-B141-B622-8858AA1354EB}"/>
          </ac:spMkLst>
        </pc:spChg>
        <pc:spChg chg="mod">
          <ac:chgData name="Cannell, Michael B" userId="df291291-9ac9-42c2-a976-062f6e2ad9da" providerId="ADAL" clId="{0C6CEBCA-8919-EC4B-B96D-322FBADA2C91}" dt="2022-09-19T12:39:48.037" v="4401" actId="2711"/>
          <ac:spMkLst>
            <pc:docMk/>
            <pc:sldMk cId="1332884384" sldId="505"/>
            <ac:spMk id="5" creationId="{F9BF85F9-0152-80E7-0D1D-8F110CDC835E}"/>
          </ac:spMkLst>
        </pc:spChg>
        <pc:spChg chg="mod">
          <ac:chgData name="Cannell, Michael B" userId="df291291-9ac9-42c2-a976-062f6e2ad9da" providerId="ADAL" clId="{0C6CEBCA-8919-EC4B-B96D-322FBADA2C91}" dt="2022-09-19T12:39:48.037" v="4401" actId="2711"/>
          <ac:spMkLst>
            <pc:docMk/>
            <pc:sldMk cId="1332884384" sldId="505"/>
            <ac:spMk id="7" creationId="{F012BB7D-E50D-F9C6-FF74-2A6E0819BC0C}"/>
          </ac:spMkLst>
        </pc:spChg>
        <pc:spChg chg="mod">
          <ac:chgData name="Cannell, Michael B" userId="df291291-9ac9-42c2-a976-062f6e2ad9da" providerId="ADAL" clId="{0C6CEBCA-8919-EC4B-B96D-322FBADA2C91}" dt="2022-09-19T12:39:48.037" v="4401" actId="2711"/>
          <ac:spMkLst>
            <pc:docMk/>
            <pc:sldMk cId="1332884384" sldId="505"/>
            <ac:spMk id="8" creationId="{F1A15897-3E28-96FE-C362-5B4BA125BAE6}"/>
          </ac:spMkLst>
        </pc:spChg>
        <pc:spChg chg="add del mod">
          <ac:chgData name="Cannell, Michael B" userId="df291291-9ac9-42c2-a976-062f6e2ad9da" providerId="ADAL" clId="{0C6CEBCA-8919-EC4B-B96D-322FBADA2C91}" dt="2022-09-19T12:22:20.261" v="4096" actId="478"/>
          <ac:spMkLst>
            <pc:docMk/>
            <pc:sldMk cId="1332884384" sldId="505"/>
            <ac:spMk id="10" creationId="{6B4ED593-2A54-5F70-66D0-0360C32721AF}"/>
          </ac:spMkLst>
        </pc:spChg>
        <pc:grpChg chg="add mod">
          <ac:chgData name="Cannell, Michael B" userId="df291291-9ac9-42c2-a976-062f6e2ad9da" providerId="ADAL" clId="{0C6CEBCA-8919-EC4B-B96D-322FBADA2C91}" dt="2022-09-19T12:23:00.386" v="4104" actId="1076"/>
          <ac:grpSpMkLst>
            <pc:docMk/>
            <pc:sldMk cId="1332884384" sldId="505"/>
            <ac:grpSpMk id="4" creationId="{F44DA118-E123-AB53-947A-749F98081E29}"/>
          </ac:grpSpMkLst>
        </pc:grpChg>
        <pc:picChg chg="mod">
          <ac:chgData name="Cannell, Michael B" userId="df291291-9ac9-42c2-a976-062f6e2ad9da" providerId="ADAL" clId="{0C6CEBCA-8919-EC4B-B96D-322FBADA2C91}" dt="2022-09-19T12:22:06.385" v="4094"/>
          <ac:picMkLst>
            <pc:docMk/>
            <pc:sldMk cId="1332884384" sldId="505"/>
            <ac:picMk id="6" creationId="{768EA07B-BE98-33EE-BEDA-617DD9FFD32C}"/>
          </ac:picMkLst>
        </pc:picChg>
      </pc:sldChg>
      <pc:sldChg chg="add del">
        <pc:chgData name="Cannell, Michael B" userId="df291291-9ac9-42c2-a976-062f6e2ad9da" providerId="ADAL" clId="{0C6CEBCA-8919-EC4B-B96D-322FBADA2C91}" dt="2022-09-09T21:46:16.023" v="1497" actId="2696"/>
        <pc:sldMkLst>
          <pc:docMk/>
          <pc:sldMk cId="771514869" sldId="506"/>
        </pc:sldMkLst>
      </pc:sldChg>
      <pc:sldChg chg="add del">
        <pc:chgData name="Cannell, Michael B" userId="df291291-9ac9-42c2-a976-062f6e2ad9da" providerId="ADAL" clId="{0C6CEBCA-8919-EC4B-B96D-322FBADA2C91}" dt="2022-09-09T21:52:24.892" v="1635"/>
        <pc:sldMkLst>
          <pc:docMk/>
          <pc:sldMk cId="2453925784" sldId="506"/>
        </pc:sldMkLst>
      </pc:sldChg>
      <pc:sldChg chg="add del">
        <pc:chgData name="Cannell, Michael B" userId="df291291-9ac9-42c2-a976-062f6e2ad9da" providerId="ADAL" clId="{0C6CEBCA-8919-EC4B-B96D-322FBADA2C91}" dt="2022-09-09T21:53:45.791" v="1658" actId="2696"/>
        <pc:sldMkLst>
          <pc:docMk/>
          <pc:sldMk cId="3273391468" sldId="506"/>
        </pc:sldMkLst>
      </pc:sldChg>
      <pc:sldChg chg="add del modNotesTx">
        <pc:chgData name="Cannell, Michael B" userId="df291291-9ac9-42c2-a976-062f6e2ad9da" providerId="ADAL" clId="{0C6CEBCA-8919-EC4B-B96D-322FBADA2C91}" dt="2022-09-19T11:50:06.131" v="3662" actId="2696"/>
        <pc:sldMkLst>
          <pc:docMk/>
          <pc:sldMk cId="3714303762" sldId="506"/>
        </pc:sldMkLst>
      </pc:sldChg>
      <pc:sldChg chg="add del">
        <pc:chgData name="Cannell, Michael B" userId="df291291-9ac9-42c2-a976-062f6e2ad9da" providerId="ADAL" clId="{0C6CEBCA-8919-EC4B-B96D-322FBADA2C91}" dt="2022-09-09T21:52:24.892" v="1635"/>
        <pc:sldMkLst>
          <pc:docMk/>
          <pc:sldMk cId="558894436" sldId="507"/>
        </pc:sldMkLst>
      </pc:sldChg>
      <pc:sldChg chg="add del">
        <pc:chgData name="Cannell, Michael B" userId="df291291-9ac9-42c2-a976-062f6e2ad9da" providerId="ADAL" clId="{0C6CEBCA-8919-EC4B-B96D-322FBADA2C91}" dt="2022-09-09T21:53:45.791" v="1658" actId="2696"/>
        <pc:sldMkLst>
          <pc:docMk/>
          <pc:sldMk cId="1867681768" sldId="507"/>
        </pc:sldMkLst>
      </pc:sldChg>
      <pc:sldChg chg="add del modNotesTx">
        <pc:chgData name="Cannell, Michael B" userId="df291291-9ac9-42c2-a976-062f6e2ad9da" providerId="ADAL" clId="{0C6CEBCA-8919-EC4B-B96D-322FBADA2C91}" dt="2022-09-19T11:53:30.579" v="3676" actId="2696"/>
        <pc:sldMkLst>
          <pc:docMk/>
          <pc:sldMk cId="2315340989" sldId="507"/>
        </pc:sldMkLst>
      </pc:sldChg>
      <pc:sldChg chg="add del">
        <pc:chgData name="Cannell, Michael B" userId="df291291-9ac9-42c2-a976-062f6e2ad9da" providerId="ADAL" clId="{0C6CEBCA-8919-EC4B-B96D-322FBADA2C91}" dt="2022-09-09T21:46:16.023" v="1497" actId="2696"/>
        <pc:sldMkLst>
          <pc:docMk/>
          <pc:sldMk cId="4068415221" sldId="507"/>
        </pc:sldMkLst>
      </pc:sldChg>
      <pc:sldChg chg="add del">
        <pc:chgData name="Cannell, Michael B" userId="df291291-9ac9-42c2-a976-062f6e2ad9da" providerId="ADAL" clId="{0C6CEBCA-8919-EC4B-B96D-322FBADA2C91}" dt="2022-09-09T21:52:24.892" v="1635"/>
        <pc:sldMkLst>
          <pc:docMk/>
          <pc:sldMk cId="1051669324" sldId="508"/>
        </pc:sldMkLst>
      </pc:sldChg>
      <pc:sldChg chg="add del">
        <pc:chgData name="Cannell, Michael B" userId="df291291-9ac9-42c2-a976-062f6e2ad9da" providerId="ADAL" clId="{0C6CEBCA-8919-EC4B-B96D-322FBADA2C91}" dt="2022-09-09T21:53:45.791" v="1658" actId="2696"/>
        <pc:sldMkLst>
          <pc:docMk/>
          <pc:sldMk cId="1332076575" sldId="508"/>
        </pc:sldMkLst>
      </pc:sldChg>
      <pc:sldChg chg="modSp add del addCm modCm modNotesTx">
        <pc:chgData name="Cannell, Michael B" userId="df291291-9ac9-42c2-a976-062f6e2ad9da" providerId="ADAL" clId="{0C6CEBCA-8919-EC4B-B96D-322FBADA2C91}" dt="2022-09-19T12:38:44.734" v="4395" actId="2711"/>
        <pc:sldMkLst>
          <pc:docMk/>
          <pc:sldMk cId="1528528935" sldId="508"/>
        </pc:sldMkLst>
        <pc:graphicFrameChg chg="mod">
          <ac:chgData name="Cannell, Michael B" userId="df291291-9ac9-42c2-a976-062f6e2ad9da" providerId="ADAL" clId="{0C6CEBCA-8919-EC4B-B96D-322FBADA2C91}" dt="2022-09-19T12:38:44.734" v="4395" actId="2711"/>
          <ac:graphicFrameMkLst>
            <pc:docMk/>
            <pc:sldMk cId="1528528935" sldId="508"/>
            <ac:graphicFrameMk id="5" creationId="{D709FF4F-E8DD-9A4C-AA4A-F6BBA6A070CE}"/>
          </ac:graphicFrameMkLst>
        </pc:graphicFrameChg>
      </pc:sldChg>
      <pc:sldChg chg="add del">
        <pc:chgData name="Cannell, Michael B" userId="df291291-9ac9-42c2-a976-062f6e2ad9da" providerId="ADAL" clId="{0C6CEBCA-8919-EC4B-B96D-322FBADA2C91}" dt="2022-09-09T21:46:16.023" v="1497" actId="2696"/>
        <pc:sldMkLst>
          <pc:docMk/>
          <pc:sldMk cId="3768086851" sldId="508"/>
        </pc:sldMkLst>
      </pc:sldChg>
      <pc:sldChg chg="modSp new add del mod ord addCm">
        <pc:chgData name="Cannell, Michael B" userId="df291291-9ac9-42c2-a976-062f6e2ad9da" providerId="ADAL" clId="{0C6CEBCA-8919-EC4B-B96D-322FBADA2C91}" dt="2022-09-19T12:46:31.586" v="4441" actId="2696"/>
        <pc:sldMkLst>
          <pc:docMk/>
          <pc:sldMk cId="4145574587" sldId="509"/>
        </pc:sldMkLst>
        <pc:spChg chg="mod">
          <ac:chgData name="Cannell, Michael B" userId="df291291-9ac9-42c2-a976-062f6e2ad9da" providerId="ADAL" clId="{0C6CEBCA-8919-EC4B-B96D-322FBADA2C91}" dt="2022-09-12T16:13:36.527" v="1706" actId="20577"/>
          <ac:spMkLst>
            <pc:docMk/>
            <pc:sldMk cId="4145574587" sldId="509"/>
            <ac:spMk id="2" creationId="{FF50C584-BA02-376C-3ABA-C0E6C63BC13E}"/>
          </ac:spMkLst>
        </pc:spChg>
        <pc:spChg chg="mod">
          <ac:chgData name="Cannell, Michael B" userId="df291291-9ac9-42c2-a976-062f6e2ad9da" providerId="ADAL" clId="{0C6CEBCA-8919-EC4B-B96D-322FBADA2C91}" dt="2022-09-12T16:14:25.311" v="1870" actId="20577"/>
          <ac:spMkLst>
            <pc:docMk/>
            <pc:sldMk cId="4145574587" sldId="509"/>
            <ac:spMk id="3" creationId="{D743547A-6060-9507-8F44-0D46488BBF3E}"/>
          </ac:spMkLst>
        </pc:spChg>
      </pc:sldChg>
      <pc:sldChg chg="add del mod modShow">
        <pc:chgData name="Cannell, Michael B" userId="df291291-9ac9-42c2-a976-062f6e2ad9da" providerId="ADAL" clId="{0C6CEBCA-8919-EC4B-B96D-322FBADA2C91}" dt="2022-09-09T21:45:44.774" v="1495" actId="2696"/>
        <pc:sldMkLst>
          <pc:docMk/>
          <pc:sldMk cId="2707127608" sldId="510"/>
        </pc:sldMkLst>
      </pc:sldChg>
      <pc:sldChg chg="modSp new add del mod modShow">
        <pc:chgData name="Cannell, Michael B" userId="df291291-9ac9-42c2-a976-062f6e2ad9da" providerId="ADAL" clId="{0C6CEBCA-8919-EC4B-B96D-322FBADA2C91}" dt="2022-09-20T13:19:42.590" v="19987" actId="729"/>
        <pc:sldMkLst>
          <pc:docMk/>
          <pc:sldMk cId="3961618156" sldId="510"/>
        </pc:sldMkLst>
        <pc:spChg chg="mod">
          <ac:chgData name="Cannell, Michael B" userId="df291291-9ac9-42c2-a976-062f6e2ad9da" providerId="ADAL" clId="{0C6CEBCA-8919-EC4B-B96D-322FBADA2C91}" dt="2022-09-12T18:34:48.385" v="1959" actId="20577"/>
          <ac:spMkLst>
            <pc:docMk/>
            <pc:sldMk cId="3961618156" sldId="510"/>
            <ac:spMk id="2" creationId="{2F70D553-95D7-7CC5-E598-58F3AEA14A04}"/>
          </ac:spMkLst>
        </pc:spChg>
        <pc:spChg chg="mod">
          <ac:chgData name="Cannell, Michael B" userId="df291291-9ac9-42c2-a976-062f6e2ad9da" providerId="ADAL" clId="{0C6CEBCA-8919-EC4B-B96D-322FBADA2C91}" dt="2022-09-19T21:21:56.999" v="13405" actId="27636"/>
          <ac:spMkLst>
            <pc:docMk/>
            <pc:sldMk cId="3961618156" sldId="510"/>
            <ac:spMk id="3" creationId="{88D8D38A-7833-BC02-24E0-D2B17D32F695}"/>
          </ac:spMkLst>
        </pc:spChg>
      </pc:sldChg>
      <pc:sldChg chg="add del mod modShow">
        <pc:chgData name="Cannell, Michael B" userId="df291291-9ac9-42c2-a976-062f6e2ad9da" providerId="ADAL" clId="{0C6CEBCA-8919-EC4B-B96D-322FBADA2C91}" dt="2022-09-09T21:45:44.774" v="1495" actId="2696"/>
        <pc:sldMkLst>
          <pc:docMk/>
          <pc:sldMk cId="960408545" sldId="511"/>
        </pc:sldMkLst>
      </pc:sldChg>
      <pc:sldChg chg="add del mod modShow">
        <pc:chgData name="Cannell, Michael B" userId="df291291-9ac9-42c2-a976-062f6e2ad9da" providerId="ADAL" clId="{0C6CEBCA-8919-EC4B-B96D-322FBADA2C91}" dt="2022-09-09T21:45:44.774" v="1495" actId="2696"/>
        <pc:sldMkLst>
          <pc:docMk/>
          <pc:sldMk cId="3576180821" sldId="512"/>
        </pc:sldMkLst>
      </pc:sldChg>
      <pc:sldChg chg="addSp delSp modSp add del mod setBg modNotesTx">
        <pc:chgData name="Cannell, Michael B" userId="df291291-9ac9-42c2-a976-062f6e2ad9da" providerId="ADAL" clId="{0C6CEBCA-8919-EC4B-B96D-322FBADA2C91}" dt="2022-09-19T21:14:08.374" v="12665" actId="20577"/>
        <pc:sldMkLst>
          <pc:docMk/>
          <pc:sldMk cId="3765837628" sldId="512"/>
        </pc:sldMkLst>
        <pc:spChg chg="del">
          <ac:chgData name="Cannell, Michael B" userId="df291291-9ac9-42c2-a976-062f6e2ad9da" providerId="ADAL" clId="{0C6CEBCA-8919-EC4B-B96D-322FBADA2C91}" dt="2022-09-19T13:22:02.017" v="6219" actId="478"/>
          <ac:spMkLst>
            <pc:docMk/>
            <pc:sldMk cId="3765837628" sldId="512"/>
            <ac:spMk id="2" creationId="{D724D459-EBC3-04D8-56D0-E5F972ECF713}"/>
          </ac:spMkLst>
        </pc:spChg>
        <pc:spChg chg="mod">
          <ac:chgData name="Cannell, Michael B" userId="df291291-9ac9-42c2-a976-062f6e2ad9da" providerId="ADAL" clId="{0C6CEBCA-8919-EC4B-B96D-322FBADA2C91}" dt="2022-09-19T21:08:19.166" v="12444" actId="20577"/>
          <ac:spMkLst>
            <pc:docMk/>
            <pc:sldMk cId="3765837628" sldId="512"/>
            <ac:spMk id="3" creationId="{C1799E5D-1349-9585-0E4E-160AA8C2226A}"/>
          </ac:spMkLst>
        </pc:spChg>
        <pc:spChg chg="add del mod">
          <ac:chgData name="Cannell, Michael B" userId="df291291-9ac9-42c2-a976-062f6e2ad9da" providerId="ADAL" clId="{0C6CEBCA-8919-EC4B-B96D-322FBADA2C91}" dt="2022-09-19T13:22:05.204" v="6220" actId="478"/>
          <ac:spMkLst>
            <pc:docMk/>
            <pc:sldMk cId="3765837628" sldId="512"/>
            <ac:spMk id="5" creationId="{5D6545CF-4597-7165-950C-B2E2D2BFD960}"/>
          </ac:spMkLst>
        </pc:spChg>
        <pc:spChg chg="add mod">
          <ac:chgData name="Cannell, Michael B" userId="df291291-9ac9-42c2-a976-062f6e2ad9da" providerId="ADAL" clId="{0C6CEBCA-8919-EC4B-B96D-322FBADA2C91}" dt="2022-09-19T13:26:09.884" v="6358" actId="1076"/>
          <ac:spMkLst>
            <pc:docMk/>
            <pc:sldMk cId="3765837628" sldId="512"/>
            <ac:spMk id="8" creationId="{46DC0F32-68D3-E3A3-B3C8-205AE47DBAF7}"/>
          </ac:spMkLst>
        </pc:spChg>
        <pc:spChg chg="add del">
          <ac:chgData name="Cannell, Michael B" userId="df291291-9ac9-42c2-a976-062f6e2ad9da" providerId="ADAL" clId="{0C6CEBCA-8919-EC4B-B96D-322FBADA2C91}" dt="2022-09-19T13:22:29.863" v="6226" actId="26606"/>
          <ac:spMkLst>
            <pc:docMk/>
            <pc:sldMk cId="3765837628" sldId="512"/>
            <ac:spMk id="12" creationId="{46F7435D-E3DB-47B1-BA61-B00ACC83A9DE}"/>
          </ac:spMkLst>
        </pc:spChg>
        <pc:spChg chg="add del">
          <ac:chgData name="Cannell, Michael B" userId="df291291-9ac9-42c2-a976-062f6e2ad9da" providerId="ADAL" clId="{0C6CEBCA-8919-EC4B-B96D-322FBADA2C91}" dt="2022-09-19T13:22:29.863" v="6226" actId="26606"/>
          <ac:spMkLst>
            <pc:docMk/>
            <pc:sldMk cId="3765837628" sldId="512"/>
            <ac:spMk id="14" creationId="{F263A0B5-F8C4-4116-809F-78A768EA79A6}"/>
          </ac:spMkLst>
        </pc:spChg>
        <pc:spChg chg="add del">
          <ac:chgData name="Cannell, Michael B" userId="df291291-9ac9-42c2-a976-062f6e2ad9da" providerId="ADAL" clId="{0C6CEBCA-8919-EC4B-B96D-322FBADA2C91}" dt="2022-09-19T13:22:33.535" v="6228" actId="26606"/>
          <ac:spMkLst>
            <pc:docMk/>
            <pc:sldMk cId="3765837628" sldId="512"/>
            <ac:spMk id="16" creationId="{F821940F-7A1D-4ACC-85B4-A932898ABB37}"/>
          </ac:spMkLst>
        </pc:spChg>
        <pc:spChg chg="add del">
          <ac:chgData name="Cannell, Michael B" userId="df291291-9ac9-42c2-a976-062f6e2ad9da" providerId="ADAL" clId="{0C6CEBCA-8919-EC4B-B96D-322FBADA2C91}" dt="2022-09-19T13:22:33.535" v="6228" actId="26606"/>
          <ac:spMkLst>
            <pc:docMk/>
            <pc:sldMk cId="3765837628" sldId="512"/>
            <ac:spMk id="17" creationId="{16674508-81D3-48CF-96BF-7FC60EAA572A}"/>
          </ac:spMkLst>
        </pc:spChg>
        <pc:spChg chg="add del">
          <ac:chgData name="Cannell, Michael B" userId="df291291-9ac9-42c2-a976-062f6e2ad9da" providerId="ADAL" clId="{0C6CEBCA-8919-EC4B-B96D-322FBADA2C91}" dt="2022-09-19T13:22:38.831" v="6230" actId="26606"/>
          <ac:spMkLst>
            <pc:docMk/>
            <pc:sldMk cId="3765837628" sldId="512"/>
            <ac:spMk id="19" creationId="{743AA782-23D1-4521-8CAD-47662984AA08}"/>
          </ac:spMkLst>
        </pc:spChg>
        <pc:spChg chg="add del">
          <ac:chgData name="Cannell, Michael B" userId="df291291-9ac9-42c2-a976-062f6e2ad9da" providerId="ADAL" clId="{0C6CEBCA-8919-EC4B-B96D-322FBADA2C91}" dt="2022-09-19T13:22:38.831" v="6230" actId="26606"/>
          <ac:spMkLst>
            <pc:docMk/>
            <pc:sldMk cId="3765837628" sldId="512"/>
            <ac:spMk id="20" creationId="{71877DBC-BB60-40F0-AC93-2ACDBAAE60CE}"/>
          </ac:spMkLst>
        </pc:spChg>
        <pc:spChg chg="add del">
          <ac:chgData name="Cannell, Michael B" userId="df291291-9ac9-42c2-a976-062f6e2ad9da" providerId="ADAL" clId="{0C6CEBCA-8919-EC4B-B96D-322FBADA2C91}" dt="2022-09-19T13:22:40.367" v="6232" actId="26606"/>
          <ac:spMkLst>
            <pc:docMk/>
            <pc:sldMk cId="3765837628" sldId="512"/>
            <ac:spMk id="22" creationId="{5E39A796-BE83-48B1-B33F-35C4A32AAB57}"/>
          </ac:spMkLst>
        </pc:spChg>
        <pc:spChg chg="add del">
          <ac:chgData name="Cannell, Michael B" userId="df291291-9ac9-42c2-a976-062f6e2ad9da" providerId="ADAL" clId="{0C6CEBCA-8919-EC4B-B96D-322FBADA2C91}" dt="2022-09-19T13:22:40.367" v="6232" actId="26606"/>
          <ac:spMkLst>
            <pc:docMk/>
            <pc:sldMk cId="3765837628" sldId="512"/>
            <ac:spMk id="23" creationId="{72F84B47-E267-4194-8194-831DB7B5547F}"/>
          </ac:spMkLst>
        </pc:spChg>
        <pc:spChg chg="add">
          <ac:chgData name="Cannell, Michael B" userId="df291291-9ac9-42c2-a976-062f6e2ad9da" providerId="ADAL" clId="{0C6CEBCA-8919-EC4B-B96D-322FBADA2C91}" dt="2022-09-19T13:22:40.370" v="6233" actId="26606"/>
          <ac:spMkLst>
            <pc:docMk/>
            <pc:sldMk cId="3765837628" sldId="512"/>
            <ac:spMk id="25" creationId="{46F7435D-E3DB-47B1-BA61-B00ACC83A9DE}"/>
          </ac:spMkLst>
        </pc:spChg>
        <pc:spChg chg="add">
          <ac:chgData name="Cannell, Michael B" userId="df291291-9ac9-42c2-a976-062f6e2ad9da" providerId="ADAL" clId="{0C6CEBCA-8919-EC4B-B96D-322FBADA2C91}" dt="2022-09-19T13:22:40.370" v="6233" actId="26606"/>
          <ac:spMkLst>
            <pc:docMk/>
            <pc:sldMk cId="3765837628" sldId="512"/>
            <ac:spMk id="26" creationId="{F263A0B5-F8C4-4116-809F-78A768EA79A6}"/>
          </ac:spMkLst>
        </pc:spChg>
        <pc:picChg chg="add mod">
          <ac:chgData name="Cannell, Michael B" userId="df291291-9ac9-42c2-a976-062f6e2ad9da" providerId="ADAL" clId="{0C6CEBCA-8919-EC4B-B96D-322FBADA2C91}" dt="2022-09-19T13:22:40.370" v="6233" actId="26606"/>
          <ac:picMkLst>
            <pc:docMk/>
            <pc:sldMk cId="3765837628" sldId="512"/>
            <ac:picMk id="7" creationId="{49770404-4A79-4AD7-9660-F82EEAFD3C68}"/>
          </ac:picMkLst>
        </pc:picChg>
      </pc:sldChg>
      <pc:sldChg chg="add del mod modShow">
        <pc:chgData name="Cannell, Michael B" userId="df291291-9ac9-42c2-a976-062f6e2ad9da" providerId="ADAL" clId="{0C6CEBCA-8919-EC4B-B96D-322FBADA2C91}" dt="2022-09-09T21:45:44.774" v="1495" actId="2696"/>
        <pc:sldMkLst>
          <pc:docMk/>
          <pc:sldMk cId="3024279144" sldId="513"/>
        </pc:sldMkLst>
      </pc:sldChg>
      <pc:sldChg chg="addSp modSp add del mod modNotesTx">
        <pc:chgData name="Cannell, Michael B" userId="df291291-9ac9-42c2-a976-062f6e2ad9da" providerId="ADAL" clId="{0C6CEBCA-8919-EC4B-B96D-322FBADA2C91}" dt="2022-09-20T11:58:20.364" v="16441" actId="313"/>
        <pc:sldMkLst>
          <pc:docMk/>
          <pc:sldMk cId="3987306432" sldId="513"/>
        </pc:sldMkLst>
        <pc:spChg chg="mod">
          <ac:chgData name="Cannell, Michael B" userId="df291291-9ac9-42c2-a976-062f6e2ad9da" providerId="ADAL" clId="{0C6CEBCA-8919-EC4B-B96D-322FBADA2C91}" dt="2022-09-20T11:45:08.532" v="14948" actId="20577"/>
          <ac:spMkLst>
            <pc:docMk/>
            <pc:sldMk cId="3987306432" sldId="513"/>
            <ac:spMk id="3" creationId="{C1799E5D-1349-9585-0E4E-160AA8C2226A}"/>
          </ac:spMkLst>
        </pc:spChg>
        <pc:spChg chg="add mod">
          <ac:chgData name="Cannell, Michael B" userId="df291291-9ac9-42c2-a976-062f6e2ad9da" providerId="ADAL" clId="{0C6CEBCA-8919-EC4B-B96D-322FBADA2C91}" dt="2022-09-20T11:00:30.324" v="14381" actId="20577"/>
          <ac:spMkLst>
            <pc:docMk/>
            <pc:sldMk cId="3987306432" sldId="513"/>
            <ac:spMk id="4" creationId="{D5289395-E28F-FB14-5C43-AFCAB370AA29}"/>
          </ac:spMkLst>
        </pc:spChg>
      </pc:sldChg>
      <pc:sldChg chg="add del mod modShow">
        <pc:chgData name="Cannell, Michael B" userId="df291291-9ac9-42c2-a976-062f6e2ad9da" providerId="ADAL" clId="{0C6CEBCA-8919-EC4B-B96D-322FBADA2C91}" dt="2022-09-09T21:45:44.774" v="1495" actId="2696"/>
        <pc:sldMkLst>
          <pc:docMk/>
          <pc:sldMk cId="247838895" sldId="514"/>
        </pc:sldMkLst>
      </pc:sldChg>
      <pc:sldChg chg="addSp modSp add del mod modNotesTx">
        <pc:chgData name="Cannell, Michael B" userId="df291291-9ac9-42c2-a976-062f6e2ad9da" providerId="ADAL" clId="{0C6CEBCA-8919-EC4B-B96D-322FBADA2C91}" dt="2022-09-20T12:06:53.826" v="17645" actId="20577"/>
        <pc:sldMkLst>
          <pc:docMk/>
          <pc:sldMk cId="3932856019" sldId="514"/>
        </pc:sldMkLst>
        <pc:spChg chg="mod">
          <ac:chgData name="Cannell, Michael B" userId="df291291-9ac9-42c2-a976-062f6e2ad9da" providerId="ADAL" clId="{0C6CEBCA-8919-EC4B-B96D-322FBADA2C91}" dt="2022-09-20T11:37:30.569" v="14668" actId="27636"/>
          <ac:spMkLst>
            <pc:docMk/>
            <pc:sldMk cId="3932856019" sldId="514"/>
            <ac:spMk id="3" creationId="{C1799E5D-1349-9585-0E4E-160AA8C2226A}"/>
          </ac:spMkLst>
        </pc:spChg>
        <pc:spChg chg="add mod">
          <ac:chgData name="Cannell, Michael B" userId="df291291-9ac9-42c2-a976-062f6e2ad9da" providerId="ADAL" clId="{0C6CEBCA-8919-EC4B-B96D-322FBADA2C91}" dt="2022-09-20T10:59:59.079" v="14306" actId="20577"/>
          <ac:spMkLst>
            <pc:docMk/>
            <pc:sldMk cId="3932856019" sldId="514"/>
            <ac:spMk id="4" creationId="{26306E5D-6992-7D02-5E5F-3362BA9B284A}"/>
          </ac:spMkLst>
        </pc:spChg>
      </pc:sldChg>
      <pc:sldChg chg="add del modNotesTx">
        <pc:chgData name="Cannell, Michael B" userId="df291291-9ac9-42c2-a976-062f6e2ad9da" providerId="ADAL" clId="{0C6CEBCA-8919-EC4B-B96D-322FBADA2C91}" dt="2022-09-19T16:25:03.207" v="7226" actId="2696"/>
        <pc:sldMkLst>
          <pc:docMk/>
          <pc:sldMk cId="1739203626" sldId="515"/>
        </pc:sldMkLst>
      </pc:sldChg>
      <pc:sldChg chg="add del mod modShow">
        <pc:chgData name="Cannell, Michael B" userId="df291291-9ac9-42c2-a976-062f6e2ad9da" providerId="ADAL" clId="{0C6CEBCA-8919-EC4B-B96D-322FBADA2C91}" dt="2022-09-09T21:45:44.774" v="1495" actId="2696"/>
        <pc:sldMkLst>
          <pc:docMk/>
          <pc:sldMk cId="3877179382" sldId="515"/>
        </pc:sldMkLst>
      </pc:sldChg>
      <pc:sldChg chg="addSp delSp modSp add del mod addCm delCm modNotesTx">
        <pc:chgData name="Cannell, Michael B" userId="df291291-9ac9-42c2-a976-062f6e2ad9da" providerId="ADAL" clId="{0C6CEBCA-8919-EC4B-B96D-322FBADA2C91}" dt="2022-09-19T21:18:56.430" v="13117" actId="20577"/>
        <pc:sldMkLst>
          <pc:docMk/>
          <pc:sldMk cId="4044062009" sldId="516"/>
        </pc:sldMkLst>
        <pc:spChg chg="add del mod">
          <ac:chgData name="Cannell, Michael B" userId="df291291-9ac9-42c2-a976-062f6e2ad9da" providerId="ADAL" clId="{0C6CEBCA-8919-EC4B-B96D-322FBADA2C91}" dt="2022-09-19T16:25:32.246" v="7230" actId="478"/>
          <ac:spMkLst>
            <pc:docMk/>
            <pc:sldMk cId="4044062009" sldId="516"/>
            <ac:spMk id="4" creationId="{661EC1BD-98A0-B15C-4EF6-EC5CF4531495}"/>
          </ac:spMkLst>
        </pc:spChg>
        <pc:spChg chg="mod">
          <ac:chgData name="Cannell, Michael B" userId="df291291-9ac9-42c2-a976-062f6e2ad9da" providerId="ADAL" clId="{0C6CEBCA-8919-EC4B-B96D-322FBADA2C91}" dt="2022-09-19T17:42:04.286" v="9262" actId="20577"/>
          <ac:spMkLst>
            <pc:docMk/>
            <pc:sldMk cId="4044062009" sldId="516"/>
            <ac:spMk id="7" creationId="{B04B5FAD-FDD9-30CC-5D1C-BEB61A2A39A8}"/>
          </ac:spMkLst>
        </pc:spChg>
        <pc:spChg chg="mod">
          <ac:chgData name="Cannell, Michael B" userId="df291291-9ac9-42c2-a976-062f6e2ad9da" providerId="ADAL" clId="{0C6CEBCA-8919-EC4B-B96D-322FBADA2C91}" dt="2022-09-19T17:53:22.954" v="10138" actId="20577"/>
          <ac:spMkLst>
            <pc:docMk/>
            <pc:sldMk cId="4044062009" sldId="516"/>
            <ac:spMk id="8" creationId="{F0AEC61A-366E-C316-9549-B424FE97DC81}"/>
          </ac:spMkLst>
        </pc:spChg>
        <pc:spChg chg="mod">
          <ac:chgData name="Cannell, Michael B" userId="df291291-9ac9-42c2-a976-062f6e2ad9da" providerId="ADAL" clId="{0C6CEBCA-8919-EC4B-B96D-322FBADA2C91}" dt="2022-09-19T17:53:30.014" v="10142" actId="20577"/>
          <ac:spMkLst>
            <pc:docMk/>
            <pc:sldMk cId="4044062009" sldId="516"/>
            <ac:spMk id="9" creationId="{517F9297-7465-7172-5EF7-63AA614E2D8B}"/>
          </ac:spMkLst>
        </pc:spChg>
        <pc:spChg chg="mod">
          <ac:chgData name="Cannell, Michael B" userId="df291291-9ac9-42c2-a976-062f6e2ad9da" providerId="ADAL" clId="{0C6CEBCA-8919-EC4B-B96D-322FBADA2C91}" dt="2022-09-19T17:53:34.348" v="10147" actId="20577"/>
          <ac:spMkLst>
            <pc:docMk/>
            <pc:sldMk cId="4044062009" sldId="516"/>
            <ac:spMk id="10" creationId="{D0C6B1AB-7AA9-2045-4671-D9A6C79C37D4}"/>
          </ac:spMkLst>
        </pc:spChg>
        <pc:spChg chg="mod">
          <ac:chgData name="Cannell, Michael B" userId="df291291-9ac9-42c2-a976-062f6e2ad9da" providerId="ADAL" clId="{0C6CEBCA-8919-EC4B-B96D-322FBADA2C91}" dt="2022-09-19T17:53:39.267" v="10152" actId="20577"/>
          <ac:spMkLst>
            <pc:docMk/>
            <pc:sldMk cId="4044062009" sldId="516"/>
            <ac:spMk id="11" creationId="{DEABC989-14C6-9547-3725-5DC237AA82AD}"/>
          </ac:spMkLst>
        </pc:spChg>
        <pc:spChg chg="mod">
          <ac:chgData name="Cannell, Michael B" userId="df291291-9ac9-42c2-a976-062f6e2ad9da" providerId="ADAL" clId="{0C6CEBCA-8919-EC4B-B96D-322FBADA2C91}" dt="2022-09-19T17:53:44.839" v="10157" actId="20577"/>
          <ac:spMkLst>
            <pc:docMk/>
            <pc:sldMk cId="4044062009" sldId="516"/>
            <ac:spMk id="12" creationId="{C02CA5BF-AC1B-4CF6-8442-4D7861D88235}"/>
          </ac:spMkLst>
        </pc:spChg>
        <pc:spChg chg="mod">
          <ac:chgData name="Cannell, Michael B" userId="df291291-9ac9-42c2-a976-062f6e2ad9da" providerId="ADAL" clId="{0C6CEBCA-8919-EC4B-B96D-322FBADA2C91}" dt="2022-09-19T17:26:35.593" v="8949" actId="164"/>
          <ac:spMkLst>
            <pc:docMk/>
            <pc:sldMk cId="4044062009" sldId="516"/>
            <ac:spMk id="13" creationId="{AEC6ACAF-E8A7-5686-414D-C3BE22DDB7C0}"/>
          </ac:spMkLst>
        </pc:spChg>
        <pc:spChg chg="mod">
          <ac:chgData name="Cannell, Michael B" userId="df291291-9ac9-42c2-a976-062f6e2ad9da" providerId="ADAL" clId="{0C6CEBCA-8919-EC4B-B96D-322FBADA2C91}" dt="2022-09-19T17:26:35.593" v="8949" actId="164"/>
          <ac:spMkLst>
            <pc:docMk/>
            <pc:sldMk cId="4044062009" sldId="516"/>
            <ac:spMk id="14" creationId="{EA7C0330-C6B4-8A45-BE0C-93359C2653DB}"/>
          </ac:spMkLst>
        </pc:spChg>
        <pc:spChg chg="mod">
          <ac:chgData name="Cannell, Michael B" userId="df291291-9ac9-42c2-a976-062f6e2ad9da" providerId="ADAL" clId="{0C6CEBCA-8919-EC4B-B96D-322FBADA2C91}" dt="2022-09-19T17:26:35.593" v="8949" actId="164"/>
          <ac:spMkLst>
            <pc:docMk/>
            <pc:sldMk cId="4044062009" sldId="516"/>
            <ac:spMk id="16" creationId="{A41CB5D5-1135-795B-F3D6-2014AF6BBB5F}"/>
          </ac:spMkLst>
        </pc:spChg>
        <pc:spChg chg="mod">
          <ac:chgData name="Cannell, Michael B" userId="df291291-9ac9-42c2-a976-062f6e2ad9da" providerId="ADAL" clId="{0C6CEBCA-8919-EC4B-B96D-322FBADA2C91}" dt="2022-09-19T17:26:35.593" v="8949" actId="164"/>
          <ac:spMkLst>
            <pc:docMk/>
            <pc:sldMk cId="4044062009" sldId="516"/>
            <ac:spMk id="17" creationId="{81B52CEB-C865-7303-97D4-38BA135DCBF1}"/>
          </ac:spMkLst>
        </pc:spChg>
        <pc:spChg chg="mod">
          <ac:chgData name="Cannell, Michael B" userId="df291291-9ac9-42c2-a976-062f6e2ad9da" providerId="ADAL" clId="{0C6CEBCA-8919-EC4B-B96D-322FBADA2C91}" dt="2022-09-19T17:26:35.593" v="8949" actId="164"/>
          <ac:spMkLst>
            <pc:docMk/>
            <pc:sldMk cId="4044062009" sldId="516"/>
            <ac:spMk id="18" creationId="{AE05A2DD-280F-6DFF-1EE4-1BCD881EB68B}"/>
          </ac:spMkLst>
        </pc:spChg>
        <pc:spChg chg="add del mod">
          <ac:chgData name="Cannell, Michael B" userId="df291291-9ac9-42c2-a976-062f6e2ad9da" providerId="ADAL" clId="{0C6CEBCA-8919-EC4B-B96D-322FBADA2C91}" dt="2022-09-19T17:26:38.114" v="8954" actId="20577"/>
          <ac:spMkLst>
            <pc:docMk/>
            <pc:sldMk cId="4044062009" sldId="516"/>
            <ac:spMk id="19" creationId="{9AB5D993-568C-941C-6FC5-DFEABDC545DE}"/>
          </ac:spMkLst>
        </pc:spChg>
        <pc:spChg chg="mod">
          <ac:chgData name="Cannell, Michael B" userId="df291291-9ac9-42c2-a976-062f6e2ad9da" providerId="ADAL" clId="{0C6CEBCA-8919-EC4B-B96D-322FBADA2C91}" dt="2022-09-19T17:26:35.593" v="8949" actId="164"/>
          <ac:spMkLst>
            <pc:docMk/>
            <pc:sldMk cId="4044062009" sldId="516"/>
            <ac:spMk id="22" creationId="{B6F7D0D0-1C09-A1BF-9979-87FB29AC42EF}"/>
          </ac:spMkLst>
        </pc:spChg>
        <pc:spChg chg="mod">
          <ac:chgData name="Cannell, Michael B" userId="df291291-9ac9-42c2-a976-062f6e2ad9da" providerId="ADAL" clId="{0C6CEBCA-8919-EC4B-B96D-322FBADA2C91}" dt="2022-09-19T17:26:35.593" v="8949" actId="164"/>
          <ac:spMkLst>
            <pc:docMk/>
            <pc:sldMk cId="4044062009" sldId="516"/>
            <ac:spMk id="23" creationId="{E05E5324-271E-3FBE-9D1C-1BAC9C3C176D}"/>
          </ac:spMkLst>
        </pc:spChg>
        <pc:spChg chg="mod">
          <ac:chgData name="Cannell, Michael B" userId="df291291-9ac9-42c2-a976-062f6e2ad9da" providerId="ADAL" clId="{0C6CEBCA-8919-EC4B-B96D-322FBADA2C91}" dt="2022-09-19T17:26:35.593" v="8949" actId="164"/>
          <ac:spMkLst>
            <pc:docMk/>
            <pc:sldMk cId="4044062009" sldId="516"/>
            <ac:spMk id="24" creationId="{E0940DFA-7D08-2C26-4B63-BE99D1C8ABBE}"/>
          </ac:spMkLst>
        </pc:spChg>
        <pc:spChg chg="mod">
          <ac:chgData name="Cannell, Michael B" userId="df291291-9ac9-42c2-a976-062f6e2ad9da" providerId="ADAL" clId="{0C6CEBCA-8919-EC4B-B96D-322FBADA2C91}" dt="2022-09-19T17:26:35.593" v="8949" actId="164"/>
          <ac:spMkLst>
            <pc:docMk/>
            <pc:sldMk cId="4044062009" sldId="516"/>
            <ac:spMk id="25" creationId="{9F2DD090-D47D-F1C1-21CB-7E682D5CAC4E}"/>
          </ac:spMkLst>
        </pc:spChg>
        <pc:spChg chg="add del mod">
          <ac:chgData name="Cannell, Michael B" userId="df291291-9ac9-42c2-a976-062f6e2ad9da" providerId="ADAL" clId="{0C6CEBCA-8919-EC4B-B96D-322FBADA2C91}" dt="2022-09-19T17:26:36.740" v="8951" actId="478"/>
          <ac:spMkLst>
            <pc:docMk/>
            <pc:sldMk cId="4044062009" sldId="516"/>
            <ac:spMk id="30" creationId="{B22CE1D7-EFB4-D292-841B-5B38FAA94466}"/>
          </ac:spMkLst>
        </pc:spChg>
        <pc:spChg chg="add del mod">
          <ac:chgData name="Cannell, Michael B" userId="df291291-9ac9-42c2-a976-062f6e2ad9da" providerId="ADAL" clId="{0C6CEBCA-8919-EC4B-B96D-322FBADA2C91}" dt="2022-09-19T18:15:40.378" v="10596" actId="478"/>
          <ac:spMkLst>
            <pc:docMk/>
            <pc:sldMk cId="4044062009" sldId="516"/>
            <ac:spMk id="33" creationId="{68921ADF-B918-7C80-8086-EC8C69757D32}"/>
          </ac:spMkLst>
        </pc:spChg>
        <pc:spChg chg="add del mod">
          <ac:chgData name="Cannell, Michael B" userId="df291291-9ac9-42c2-a976-062f6e2ad9da" providerId="ADAL" clId="{0C6CEBCA-8919-EC4B-B96D-322FBADA2C91}" dt="2022-09-19T18:15:42.139" v="10597" actId="478"/>
          <ac:spMkLst>
            <pc:docMk/>
            <pc:sldMk cId="4044062009" sldId="516"/>
            <ac:spMk id="34" creationId="{1E33823D-5793-1FBA-5447-4EBE2A3C0205}"/>
          </ac:spMkLst>
        </pc:spChg>
        <pc:grpChg chg="add mod">
          <ac:chgData name="Cannell, Michael B" userId="df291291-9ac9-42c2-a976-062f6e2ad9da" providerId="ADAL" clId="{0C6CEBCA-8919-EC4B-B96D-322FBADA2C91}" dt="2022-09-19T17:26:35.593" v="8949" actId="164"/>
          <ac:grpSpMkLst>
            <pc:docMk/>
            <pc:sldMk cId="4044062009" sldId="516"/>
            <ac:grpSpMk id="32" creationId="{41D9E5DB-014D-4979-1688-8A8F0BBF86A8}"/>
          </ac:grpSpMkLst>
        </pc:grpChg>
        <pc:picChg chg="add del mod">
          <ac:chgData name="Cannell, Michael B" userId="df291291-9ac9-42c2-a976-062f6e2ad9da" providerId="ADAL" clId="{0C6CEBCA-8919-EC4B-B96D-322FBADA2C91}" dt="2022-09-19T16:28:17.853" v="7242" actId="478"/>
          <ac:picMkLst>
            <pc:docMk/>
            <pc:sldMk cId="4044062009" sldId="516"/>
            <ac:picMk id="15" creationId="{F687AF54-DC53-5AE2-ADE3-2ABB16629889}"/>
          </ac:picMkLst>
        </pc:picChg>
        <pc:picChg chg="add mod">
          <ac:chgData name="Cannell, Michael B" userId="df291291-9ac9-42c2-a976-062f6e2ad9da" providerId="ADAL" clId="{0C6CEBCA-8919-EC4B-B96D-322FBADA2C91}" dt="2022-09-19T17:26:35.593" v="8949" actId="164"/>
          <ac:picMkLst>
            <pc:docMk/>
            <pc:sldMk cId="4044062009" sldId="516"/>
            <ac:picMk id="21" creationId="{9589EFD3-DE02-E36F-1BB9-CBB7B348EE57}"/>
          </ac:picMkLst>
        </pc:picChg>
        <pc:picChg chg="add mod">
          <ac:chgData name="Cannell, Michael B" userId="df291291-9ac9-42c2-a976-062f6e2ad9da" providerId="ADAL" clId="{0C6CEBCA-8919-EC4B-B96D-322FBADA2C91}" dt="2022-09-19T17:26:35.593" v="8949" actId="164"/>
          <ac:picMkLst>
            <pc:docMk/>
            <pc:sldMk cId="4044062009" sldId="516"/>
            <ac:picMk id="26" creationId="{E37F9975-CD77-FA29-7DBA-9B7948AE5BA6}"/>
          </ac:picMkLst>
        </pc:picChg>
        <pc:picChg chg="add mod">
          <ac:chgData name="Cannell, Michael B" userId="df291291-9ac9-42c2-a976-062f6e2ad9da" providerId="ADAL" clId="{0C6CEBCA-8919-EC4B-B96D-322FBADA2C91}" dt="2022-09-19T17:26:35.593" v="8949" actId="164"/>
          <ac:picMkLst>
            <pc:docMk/>
            <pc:sldMk cId="4044062009" sldId="516"/>
            <ac:picMk id="27" creationId="{D9F8E807-D215-F668-F6A2-CA3FEF76FF12}"/>
          </ac:picMkLst>
        </pc:picChg>
        <pc:picChg chg="add mod">
          <ac:chgData name="Cannell, Michael B" userId="df291291-9ac9-42c2-a976-062f6e2ad9da" providerId="ADAL" clId="{0C6CEBCA-8919-EC4B-B96D-322FBADA2C91}" dt="2022-09-19T17:26:35.593" v="8949" actId="164"/>
          <ac:picMkLst>
            <pc:docMk/>
            <pc:sldMk cId="4044062009" sldId="516"/>
            <ac:picMk id="28" creationId="{57F2EC17-60A4-F63B-2213-ACC25AE4B402}"/>
          </ac:picMkLst>
        </pc:picChg>
        <pc:cxnChg chg="mod">
          <ac:chgData name="Cannell, Michael B" userId="df291291-9ac9-42c2-a976-062f6e2ad9da" providerId="ADAL" clId="{0C6CEBCA-8919-EC4B-B96D-322FBADA2C91}" dt="2022-09-19T17:26:35.593" v="8949" actId="164"/>
          <ac:cxnSpMkLst>
            <pc:docMk/>
            <pc:sldMk cId="4044062009" sldId="516"/>
            <ac:cxnSpMk id="3" creationId="{82841B5A-1A52-A9FD-658A-739E1B08FE03}"/>
          </ac:cxnSpMkLst>
        </pc:cxnChg>
        <pc:cxnChg chg="mod">
          <ac:chgData name="Cannell, Michael B" userId="df291291-9ac9-42c2-a976-062f6e2ad9da" providerId="ADAL" clId="{0C6CEBCA-8919-EC4B-B96D-322FBADA2C91}" dt="2022-09-19T17:26:35.593" v="8949" actId="164"/>
          <ac:cxnSpMkLst>
            <pc:docMk/>
            <pc:sldMk cId="4044062009" sldId="516"/>
            <ac:cxnSpMk id="5" creationId="{DAD04491-881A-B525-2992-254F3DE30DC6}"/>
          </ac:cxnSpMkLst>
        </pc:cxnChg>
      </pc:sldChg>
      <pc:sldChg chg="addSp delSp modSp add del mod modNotesTx">
        <pc:chgData name="Cannell, Michael B" userId="df291291-9ac9-42c2-a976-062f6e2ad9da" providerId="ADAL" clId="{0C6CEBCA-8919-EC4B-B96D-322FBADA2C91}" dt="2022-09-19T21:23:52.042" v="13429" actId="20577"/>
        <pc:sldMkLst>
          <pc:docMk/>
          <pc:sldMk cId="2664354963" sldId="517"/>
        </pc:sldMkLst>
        <pc:spChg chg="add del">
          <ac:chgData name="Cannell, Michael B" userId="df291291-9ac9-42c2-a976-062f6e2ad9da" providerId="ADAL" clId="{0C6CEBCA-8919-EC4B-B96D-322FBADA2C91}" dt="2022-09-19T16:29:50.970" v="7371" actId="22"/>
          <ac:spMkLst>
            <pc:docMk/>
            <pc:sldMk cId="2664354963" sldId="517"/>
            <ac:spMk id="4" creationId="{714D2D17-7343-8668-6777-30C3E5389E23}"/>
          </ac:spMkLst>
        </pc:spChg>
        <pc:spChg chg="add del mod">
          <ac:chgData name="Cannell, Michael B" userId="df291291-9ac9-42c2-a976-062f6e2ad9da" providerId="ADAL" clId="{0C6CEBCA-8919-EC4B-B96D-322FBADA2C91}" dt="2022-09-19T17:26:33.130" v="8946" actId="478"/>
          <ac:spMkLst>
            <pc:docMk/>
            <pc:sldMk cId="2664354963" sldId="517"/>
            <ac:spMk id="19" creationId="{9AB5D993-568C-941C-6FC5-DFEABDC545DE}"/>
          </ac:spMkLst>
        </pc:spChg>
        <pc:spChg chg="add del mod">
          <ac:chgData name="Cannell, Michael B" userId="df291291-9ac9-42c2-a976-062f6e2ad9da" providerId="ADAL" clId="{0C6CEBCA-8919-EC4B-B96D-322FBADA2C91}" dt="2022-09-19T17:26:33.130" v="8946" actId="478"/>
          <ac:spMkLst>
            <pc:docMk/>
            <pc:sldMk cId="2664354963" sldId="517"/>
            <ac:spMk id="27" creationId="{E46DA56B-2009-3670-39F7-551B6903B88A}"/>
          </ac:spMkLst>
        </pc:spChg>
        <pc:spChg chg="add del mod">
          <ac:chgData name="Cannell, Michael B" userId="df291291-9ac9-42c2-a976-062f6e2ad9da" providerId="ADAL" clId="{0C6CEBCA-8919-EC4B-B96D-322FBADA2C91}" dt="2022-09-19T18:17:18.511" v="10631" actId="478"/>
          <ac:spMkLst>
            <pc:docMk/>
            <pc:sldMk cId="2664354963" sldId="517"/>
            <ac:spMk id="28" creationId="{886FCA3F-8BDA-1F80-C7C9-6DBE586FA047}"/>
          </ac:spMkLst>
        </pc:spChg>
        <pc:spChg chg="add del mod">
          <ac:chgData name="Cannell, Michael B" userId="df291291-9ac9-42c2-a976-062f6e2ad9da" providerId="ADAL" clId="{0C6CEBCA-8919-EC4B-B96D-322FBADA2C91}" dt="2022-09-19T18:17:20.419" v="10632" actId="478"/>
          <ac:spMkLst>
            <pc:docMk/>
            <pc:sldMk cId="2664354963" sldId="517"/>
            <ac:spMk id="29" creationId="{5B7324B5-5237-53B8-706C-4708D410A0A8}"/>
          </ac:spMkLst>
        </pc:spChg>
        <pc:picChg chg="add mod">
          <ac:chgData name="Cannell, Michael B" userId="df291291-9ac9-42c2-a976-062f6e2ad9da" providerId="ADAL" clId="{0C6CEBCA-8919-EC4B-B96D-322FBADA2C91}" dt="2022-09-19T16:30:37.976" v="7383" actId="12788"/>
          <ac:picMkLst>
            <pc:docMk/>
            <pc:sldMk cId="2664354963" sldId="517"/>
            <ac:picMk id="6" creationId="{E4217789-6FAC-479D-237D-C1210744B180}"/>
          </ac:picMkLst>
        </pc:picChg>
        <pc:picChg chg="add mod">
          <ac:chgData name="Cannell, Michael B" userId="df291291-9ac9-42c2-a976-062f6e2ad9da" providerId="ADAL" clId="{0C6CEBCA-8919-EC4B-B96D-322FBADA2C91}" dt="2022-09-19T16:30:37.976" v="7383" actId="12788"/>
          <ac:picMkLst>
            <pc:docMk/>
            <pc:sldMk cId="2664354963" sldId="517"/>
            <ac:picMk id="15" creationId="{E8CC01EB-D93B-5E07-1928-29A5086050D9}"/>
          </ac:picMkLst>
        </pc:picChg>
        <pc:picChg chg="add mod">
          <ac:chgData name="Cannell, Michael B" userId="df291291-9ac9-42c2-a976-062f6e2ad9da" providerId="ADAL" clId="{0C6CEBCA-8919-EC4B-B96D-322FBADA2C91}" dt="2022-09-19T16:30:37.976" v="7383" actId="12788"/>
          <ac:picMkLst>
            <pc:docMk/>
            <pc:sldMk cId="2664354963" sldId="517"/>
            <ac:picMk id="20" creationId="{16723B55-56CB-F322-A34E-D881A7ADFB6B}"/>
          </ac:picMkLst>
        </pc:picChg>
        <pc:picChg chg="add mod">
          <ac:chgData name="Cannell, Michael B" userId="df291291-9ac9-42c2-a976-062f6e2ad9da" providerId="ADAL" clId="{0C6CEBCA-8919-EC4B-B96D-322FBADA2C91}" dt="2022-09-19T16:30:37.976" v="7383" actId="12788"/>
          <ac:picMkLst>
            <pc:docMk/>
            <pc:sldMk cId="2664354963" sldId="517"/>
            <ac:picMk id="21" creationId="{9E00D6FA-F7C3-4376-B846-3C9A87CD9D86}"/>
          </ac:picMkLst>
        </pc:picChg>
      </pc:sldChg>
      <pc:sldChg chg="add del">
        <pc:chgData name="Cannell, Michael B" userId="df291291-9ac9-42c2-a976-062f6e2ad9da" providerId="ADAL" clId="{0C6CEBCA-8919-EC4B-B96D-322FBADA2C91}" dt="2022-09-20T13:19:30.042" v="19985" actId="2696"/>
        <pc:sldMkLst>
          <pc:docMk/>
          <pc:sldMk cId="4090510521" sldId="518"/>
        </pc:sldMkLst>
      </pc:sldChg>
      <pc:sldChg chg="add del">
        <pc:chgData name="Cannell, Michael B" userId="df291291-9ac9-42c2-a976-062f6e2ad9da" providerId="ADAL" clId="{0C6CEBCA-8919-EC4B-B96D-322FBADA2C91}" dt="2022-09-20T11:45:45.854" v="14950" actId="2696"/>
        <pc:sldMkLst>
          <pc:docMk/>
          <pc:sldMk cId="3325591542" sldId="521"/>
        </pc:sldMkLst>
      </pc:sldChg>
      <pc:sldChg chg="modSp add del mod">
        <pc:chgData name="Cannell, Michael B" userId="df291291-9ac9-42c2-a976-062f6e2ad9da" providerId="ADAL" clId="{0C6CEBCA-8919-EC4B-B96D-322FBADA2C91}" dt="2022-09-20T11:45:48.186" v="14951" actId="2696"/>
        <pc:sldMkLst>
          <pc:docMk/>
          <pc:sldMk cId="1138787479" sldId="522"/>
        </pc:sldMkLst>
        <pc:spChg chg="mod">
          <ac:chgData name="Cannell, Michael B" userId="df291291-9ac9-42c2-a976-062f6e2ad9da" providerId="ADAL" clId="{0C6CEBCA-8919-EC4B-B96D-322FBADA2C91}" dt="2022-09-19T21:22:17.203" v="13410" actId="27636"/>
          <ac:spMkLst>
            <pc:docMk/>
            <pc:sldMk cId="1138787479" sldId="522"/>
            <ac:spMk id="3" creationId="{6CFAB032-BE1B-7846-8CCA-A54CE1371396}"/>
          </ac:spMkLst>
        </pc:spChg>
        <pc:spChg chg="mod">
          <ac:chgData name="Cannell, Michael B" userId="df291291-9ac9-42c2-a976-062f6e2ad9da" providerId="ADAL" clId="{0C6CEBCA-8919-EC4B-B96D-322FBADA2C91}" dt="2022-09-19T21:22:17.221" v="13411" actId="27636"/>
          <ac:spMkLst>
            <pc:docMk/>
            <pc:sldMk cId="1138787479" sldId="522"/>
            <ac:spMk id="4" creationId="{0E483A77-5904-4A49-91FE-C440B8726E23}"/>
          </ac:spMkLst>
        </pc:spChg>
      </pc:sldChg>
      <pc:sldChg chg="add del modNotesTx">
        <pc:chgData name="Cannell, Michael B" userId="df291291-9ac9-42c2-a976-062f6e2ad9da" providerId="ADAL" clId="{0C6CEBCA-8919-EC4B-B96D-322FBADA2C91}" dt="2022-09-20T11:49:23.070" v="15467" actId="20577"/>
        <pc:sldMkLst>
          <pc:docMk/>
          <pc:sldMk cId="2624725966" sldId="523"/>
        </pc:sldMkLst>
      </pc:sldChg>
      <pc:sldChg chg="addSp modSp add del mod addCm modCm modNotesTx">
        <pc:chgData name="Cannell, Michael B" userId="df291291-9ac9-42c2-a976-062f6e2ad9da" providerId="ADAL" clId="{0C6CEBCA-8919-EC4B-B96D-322FBADA2C91}" dt="2022-09-20T11:36:38.613" v="14664" actId="27636"/>
        <pc:sldMkLst>
          <pc:docMk/>
          <pc:sldMk cId="2859539727" sldId="524"/>
        </pc:sldMkLst>
        <pc:spChg chg="mod">
          <ac:chgData name="Cannell, Michael B" userId="df291291-9ac9-42c2-a976-062f6e2ad9da" providerId="ADAL" clId="{0C6CEBCA-8919-EC4B-B96D-322FBADA2C91}" dt="2022-09-20T11:36:38.613" v="14664" actId="27636"/>
          <ac:spMkLst>
            <pc:docMk/>
            <pc:sldMk cId="2859539727" sldId="524"/>
            <ac:spMk id="3" creationId="{C1799E5D-1349-9585-0E4E-160AA8C2226A}"/>
          </ac:spMkLst>
        </pc:spChg>
        <pc:spChg chg="add mod">
          <ac:chgData name="Cannell, Michael B" userId="df291291-9ac9-42c2-a976-062f6e2ad9da" providerId="ADAL" clId="{0C6CEBCA-8919-EC4B-B96D-322FBADA2C91}" dt="2022-09-20T10:57:34.291" v="14277" actId="14100"/>
          <ac:spMkLst>
            <pc:docMk/>
            <pc:sldMk cId="2859539727" sldId="524"/>
            <ac:spMk id="4" creationId="{3EED1A9D-F79B-A105-398C-D797C4E84FEB}"/>
          </ac:spMkLst>
        </pc:spChg>
      </pc:sldChg>
      <pc:sldChg chg="add del modNotesTx">
        <pc:chgData name="Cannell, Michael B" userId="df291291-9ac9-42c2-a976-062f6e2ad9da" providerId="ADAL" clId="{0C6CEBCA-8919-EC4B-B96D-322FBADA2C91}" dt="2022-09-20T11:51:25.975" v="15876" actId="20577"/>
        <pc:sldMkLst>
          <pc:docMk/>
          <pc:sldMk cId="798517446" sldId="525"/>
        </pc:sldMkLst>
      </pc:sldChg>
      <pc:sldChg chg="modSp add del mod modNotesTx">
        <pc:chgData name="Cannell, Michael B" userId="df291291-9ac9-42c2-a976-062f6e2ad9da" providerId="ADAL" clId="{0C6CEBCA-8919-EC4B-B96D-322FBADA2C91}" dt="2022-09-20T11:52:28.354" v="15988" actId="1076"/>
        <pc:sldMkLst>
          <pc:docMk/>
          <pc:sldMk cId="1691578382" sldId="526"/>
        </pc:sldMkLst>
        <pc:spChg chg="mod">
          <ac:chgData name="Cannell, Michael B" userId="df291291-9ac9-42c2-a976-062f6e2ad9da" providerId="ADAL" clId="{0C6CEBCA-8919-EC4B-B96D-322FBADA2C91}" dt="2022-09-20T11:52:28.354" v="15988" actId="1076"/>
          <ac:spMkLst>
            <pc:docMk/>
            <pc:sldMk cId="1691578382" sldId="526"/>
            <ac:spMk id="2" creationId="{B4905582-E9D5-BC12-882C-00CE63A6636D}"/>
          </ac:spMkLst>
        </pc:spChg>
      </pc:sldChg>
      <pc:sldChg chg="add del">
        <pc:chgData name="Cannell, Michael B" userId="df291291-9ac9-42c2-a976-062f6e2ad9da" providerId="ADAL" clId="{0C6CEBCA-8919-EC4B-B96D-322FBADA2C91}" dt="2022-09-20T11:53:07.209" v="15989" actId="2696"/>
        <pc:sldMkLst>
          <pc:docMk/>
          <pc:sldMk cId="3695290725" sldId="527"/>
        </pc:sldMkLst>
      </pc:sldChg>
      <pc:sldChg chg="add del mod modShow">
        <pc:chgData name="Cannell, Michael B" userId="df291291-9ac9-42c2-a976-062f6e2ad9da" providerId="ADAL" clId="{0C6CEBCA-8919-EC4B-B96D-322FBADA2C91}" dt="2022-09-20T11:55:15.616" v="16208" actId="729"/>
        <pc:sldMkLst>
          <pc:docMk/>
          <pc:sldMk cId="773072017" sldId="528"/>
        </pc:sldMkLst>
      </pc:sldChg>
      <pc:sldChg chg="addSp modSp add del mod modShow addCm modNotesTx">
        <pc:chgData name="Cannell, Michael B" userId="df291291-9ac9-42c2-a976-062f6e2ad9da" providerId="ADAL" clId="{0C6CEBCA-8919-EC4B-B96D-322FBADA2C91}" dt="2022-09-20T11:55:07.300" v="16206" actId="729"/>
        <pc:sldMkLst>
          <pc:docMk/>
          <pc:sldMk cId="3627003873" sldId="529"/>
        </pc:sldMkLst>
        <pc:spChg chg="mod">
          <ac:chgData name="Cannell, Michael B" userId="df291291-9ac9-42c2-a976-062f6e2ad9da" providerId="ADAL" clId="{0C6CEBCA-8919-EC4B-B96D-322FBADA2C91}" dt="2022-09-19T21:21:56.381" v="13398" actId="27636"/>
          <ac:spMkLst>
            <pc:docMk/>
            <pc:sldMk cId="3627003873" sldId="529"/>
            <ac:spMk id="3" creationId="{DA139F69-F6A0-331D-AE77-2C2E4FA14620}"/>
          </ac:spMkLst>
        </pc:spChg>
        <pc:spChg chg="add mod">
          <ac:chgData name="Cannell, Michael B" userId="df291291-9ac9-42c2-a976-062f6e2ad9da" providerId="ADAL" clId="{0C6CEBCA-8919-EC4B-B96D-322FBADA2C91}" dt="2022-09-20T11:53:35.070" v="15990"/>
          <ac:spMkLst>
            <pc:docMk/>
            <pc:sldMk cId="3627003873" sldId="529"/>
            <ac:spMk id="4" creationId="{6116A8AE-0C23-1B89-90D1-9460907AF9F0}"/>
          </ac:spMkLst>
        </pc:spChg>
      </pc:sldChg>
      <pc:sldChg chg="modSp add del mod modShow">
        <pc:chgData name="Cannell, Michael B" userId="df291291-9ac9-42c2-a976-062f6e2ad9da" providerId="ADAL" clId="{0C6CEBCA-8919-EC4B-B96D-322FBADA2C91}" dt="2022-09-20T11:55:11.834" v="16207" actId="729"/>
        <pc:sldMkLst>
          <pc:docMk/>
          <pc:sldMk cId="2935379316" sldId="530"/>
        </pc:sldMkLst>
        <pc:spChg chg="mod">
          <ac:chgData name="Cannell, Michael B" userId="df291291-9ac9-42c2-a976-062f6e2ad9da" providerId="ADAL" clId="{0C6CEBCA-8919-EC4B-B96D-322FBADA2C91}" dt="2022-09-19T21:21:56.662" v="13399" actId="27636"/>
          <ac:spMkLst>
            <pc:docMk/>
            <pc:sldMk cId="2935379316" sldId="530"/>
            <ac:spMk id="3" creationId="{4F22D5B2-F295-56E6-4A05-D3A1FA75DD2A}"/>
          </ac:spMkLst>
        </pc:spChg>
      </pc:sldChg>
      <pc:sldChg chg="modSp add del mod modShow">
        <pc:chgData name="Cannell, Michael B" userId="df291291-9ac9-42c2-a976-062f6e2ad9da" providerId="ADAL" clId="{0C6CEBCA-8919-EC4B-B96D-322FBADA2C91}" dt="2022-09-20T11:55:20.864" v="16209" actId="729"/>
        <pc:sldMkLst>
          <pc:docMk/>
          <pc:sldMk cId="3102695254" sldId="531"/>
        </pc:sldMkLst>
        <pc:spChg chg="mod">
          <ac:chgData name="Cannell, Michael B" userId="df291291-9ac9-42c2-a976-062f6e2ad9da" providerId="ADAL" clId="{0C6CEBCA-8919-EC4B-B96D-322FBADA2C91}" dt="2022-09-19T21:21:56.701" v="13400" actId="27636"/>
          <ac:spMkLst>
            <pc:docMk/>
            <pc:sldMk cId="3102695254" sldId="531"/>
            <ac:spMk id="3" creationId="{8AD464CC-02E5-DC6B-FB20-A2183F2A6609}"/>
          </ac:spMkLst>
        </pc:spChg>
      </pc:sldChg>
      <pc:sldChg chg="add del mod modShow">
        <pc:chgData name="Cannell, Michael B" userId="df291291-9ac9-42c2-a976-062f6e2ad9da" providerId="ADAL" clId="{0C6CEBCA-8919-EC4B-B96D-322FBADA2C91}" dt="2022-09-20T11:55:24.617" v="16210" actId="729"/>
        <pc:sldMkLst>
          <pc:docMk/>
          <pc:sldMk cId="1667306345" sldId="532"/>
        </pc:sldMkLst>
      </pc:sldChg>
      <pc:sldChg chg="add del mod modShow">
        <pc:chgData name="Cannell, Michael B" userId="df291291-9ac9-42c2-a976-062f6e2ad9da" providerId="ADAL" clId="{0C6CEBCA-8919-EC4B-B96D-322FBADA2C91}" dt="2022-09-20T11:55:30.749" v="16211" actId="729"/>
        <pc:sldMkLst>
          <pc:docMk/>
          <pc:sldMk cId="3384997913" sldId="533"/>
        </pc:sldMkLst>
      </pc:sldChg>
      <pc:sldChg chg="modSp add del mod modShow">
        <pc:chgData name="Cannell, Michael B" userId="df291291-9ac9-42c2-a976-062f6e2ad9da" providerId="ADAL" clId="{0C6CEBCA-8919-EC4B-B96D-322FBADA2C91}" dt="2022-09-20T11:55:35.949" v="16212" actId="729"/>
        <pc:sldMkLst>
          <pc:docMk/>
          <pc:sldMk cId="1478427708" sldId="534"/>
        </pc:sldMkLst>
        <pc:spChg chg="mod">
          <ac:chgData name="Cannell, Michael B" userId="df291291-9ac9-42c2-a976-062f6e2ad9da" providerId="ADAL" clId="{0C6CEBCA-8919-EC4B-B96D-322FBADA2C91}" dt="2022-09-19T21:21:56.742" v="13401" actId="27636"/>
          <ac:spMkLst>
            <pc:docMk/>
            <pc:sldMk cId="1478427708" sldId="534"/>
            <ac:spMk id="3" creationId="{D4CD59DA-3157-1881-6C5A-6D6E33DAB4D1}"/>
          </ac:spMkLst>
        </pc:spChg>
      </pc:sldChg>
      <pc:sldChg chg="addSp modSp add del mod">
        <pc:chgData name="Cannell, Michael B" userId="df291291-9ac9-42c2-a976-062f6e2ad9da" providerId="ADAL" clId="{0C6CEBCA-8919-EC4B-B96D-322FBADA2C91}" dt="2022-09-20T12:50:13.746" v="18895" actId="20577"/>
        <pc:sldMkLst>
          <pc:docMk/>
          <pc:sldMk cId="2577712235" sldId="535"/>
        </pc:sldMkLst>
        <pc:spChg chg="mod">
          <ac:chgData name="Cannell, Michael B" userId="df291291-9ac9-42c2-a976-062f6e2ad9da" providerId="ADAL" clId="{0C6CEBCA-8919-EC4B-B96D-322FBADA2C91}" dt="2022-09-20T12:50:13.746" v="18895" actId="20577"/>
          <ac:spMkLst>
            <pc:docMk/>
            <pc:sldMk cId="2577712235" sldId="535"/>
            <ac:spMk id="3" creationId="{E8D50500-9DAA-A655-8AD3-3A85F06978B9}"/>
          </ac:spMkLst>
        </pc:spChg>
        <pc:spChg chg="add mod">
          <ac:chgData name="Cannell, Michael B" userId="df291291-9ac9-42c2-a976-062f6e2ad9da" providerId="ADAL" clId="{0C6CEBCA-8919-EC4B-B96D-322FBADA2C91}" dt="2022-09-20T12:27:54.183" v="18359" actId="20577"/>
          <ac:spMkLst>
            <pc:docMk/>
            <pc:sldMk cId="2577712235" sldId="535"/>
            <ac:spMk id="4" creationId="{23D87FB9-4E0E-6228-E36C-460B79FE10FF}"/>
          </ac:spMkLst>
        </pc:spChg>
      </pc:sldChg>
      <pc:sldChg chg="addSp delSp modSp add del mod addCm modNotesTx">
        <pc:chgData name="Cannell, Michael B" userId="df291291-9ac9-42c2-a976-062f6e2ad9da" providerId="ADAL" clId="{0C6CEBCA-8919-EC4B-B96D-322FBADA2C91}" dt="2022-09-20T13:18:57.489" v="19972"/>
        <pc:sldMkLst>
          <pc:docMk/>
          <pc:sldMk cId="4233152865" sldId="536"/>
        </pc:sldMkLst>
        <pc:spChg chg="mod">
          <ac:chgData name="Cannell, Michael B" userId="df291291-9ac9-42c2-a976-062f6e2ad9da" providerId="ADAL" clId="{0C6CEBCA-8919-EC4B-B96D-322FBADA2C91}" dt="2022-09-20T13:09:18.361" v="19605" actId="20577"/>
          <ac:spMkLst>
            <pc:docMk/>
            <pc:sldMk cId="4233152865" sldId="536"/>
            <ac:spMk id="3" creationId="{A24BB79D-D6DD-9081-6BEC-9D94685EAE48}"/>
          </ac:spMkLst>
        </pc:spChg>
        <pc:spChg chg="add del">
          <ac:chgData name="Cannell, Michael B" userId="df291291-9ac9-42c2-a976-062f6e2ad9da" providerId="ADAL" clId="{0C6CEBCA-8919-EC4B-B96D-322FBADA2C91}" dt="2022-09-20T13:18:51.627" v="19971" actId="22"/>
          <ac:spMkLst>
            <pc:docMk/>
            <pc:sldMk cId="4233152865" sldId="536"/>
            <ac:spMk id="5" creationId="{83D159E4-2A43-8750-A13A-FEEA7C9140E8}"/>
          </ac:spMkLst>
        </pc:spChg>
        <pc:spChg chg="add mod">
          <ac:chgData name="Cannell, Michael B" userId="df291291-9ac9-42c2-a976-062f6e2ad9da" providerId="ADAL" clId="{0C6CEBCA-8919-EC4B-B96D-322FBADA2C91}" dt="2022-09-20T13:18:57.489" v="19972"/>
          <ac:spMkLst>
            <pc:docMk/>
            <pc:sldMk cId="4233152865" sldId="536"/>
            <ac:spMk id="6" creationId="{0C2F54E5-8A1E-DB4A-0378-2DA9E10738D4}"/>
          </ac:spMkLst>
        </pc:spChg>
      </pc:sldChg>
      <pc:sldChg chg="addSp modSp add del mod ord modNotesTx">
        <pc:chgData name="Cannell, Michael B" userId="df291291-9ac9-42c2-a976-062f6e2ad9da" providerId="ADAL" clId="{0C6CEBCA-8919-EC4B-B96D-322FBADA2C91}" dt="2022-09-20T13:10:28.834" v="19631"/>
        <pc:sldMkLst>
          <pc:docMk/>
          <pc:sldMk cId="3374499611" sldId="537"/>
        </pc:sldMkLst>
        <pc:spChg chg="mod">
          <ac:chgData name="Cannell, Michael B" userId="df291291-9ac9-42c2-a976-062f6e2ad9da" providerId="ADAL" clId="{0C6CEBCA-8919-EC4B-B96D-322FBADA2C91}" dt="2022-09-20T12:49:12.017" v="18888" actId="20577"/>
          <ac:spMkLst>
            <pc:docMk/>
            <pc:sldMk cId="3374499611" sldId="537"/>
            <ac:spMk id="3" creationId="{12CAB45B-B259-B820-8351-CC6CA45CF5D8}"/>
          </ac:spMkLst>
        </pc:spChg>
        <pc:spChg chg="add mod">
          <ac:chgData name="Cannell, Michael B" userId="df291291-9ac9-42c2-a976-062f6e2ad9da" providerId="ADAL" clId="{0C6CEBCA-8919-EC4B-B96D-322FBADA2C91}" dt="2022-09-20T13:10:28.834" v="19631"/>
          <ac:spMkLst>
            <pc:docMk/>
            <pc:sldMk cId="3374499611" sldId="537"/>
            <ac:spMk id="4" creationId="{E8267E92-EFD3-80E4-A0C9-53C4090C7654}"/>
          </ac:spMkLst>
        </pc:spChg>
      </pc:sldChg>
      <pc:sldChg chg="addSp modSp add del mod">
        <pc:chgData name="Cannell, Michael B" userId="df291291-9ac9-42c2-a976-062f6e2ad9da" providerId="ADAL" clId="{0C6CEBCA-8919-EC4B-B96D-322FBADA2C91}" dt="2022-09-20T13:14:07.278" v="19710" actId="20577"/>
        <pc:sldMkLst>
          <pc:docMk/>
          <pc:sldMk cId="99315833" sldId="538"/>
        </pc:sldMkLst>
        <pc:spChg chg="mod">
          <ac:chgData name="Cannell, Michael B" userId="df291291-9ac9-42c2-a976-062f6e2ad9da" providerId="ADAL" clId="{0C6CEBCA-8919-EC4B-B96D-322FBADA2C91}" dt="2022-09-20T13:14:07.278" v="19710" actId="20577"/>
          <ac:spMkLst>
            <pc:docMk/>
            <pc:sldMk cId="99315833" sldId="538"/>
            <ac:spMk id="3" creationId="{F729F5FA-1E4D-5D1F-A55C-A012499C2590}"/>
          </ac:spMkLst>
        </pc:spChg>
        <pc:spChg chg="add mod">
          <ac:chgData name="Cannell, Michael B" userId="df291291-9ac9-42c2-a976-062f6e2ad9da" providerId="ADAL" clId="{0C6CEBCA-8919-EC4B-B96D-322FBADA2C91}" dt="2022-09-20T13:13:59.290" v="19709"/>
          <ac:spMkLst>
            <pc:docMk/>
            <pc:sldMk cId="99315833" sldId="538"/>
            <ac:spMk id="4" creationId="{BA1FA097-62E0-978A-62CE-FB540F5EA382}"/>
          </ac:spMkLst>
        </pc:spChg>
      </pc:sldChg>
      <pc:sldChg chg="addSp modSp add del ord modNotesTx">
        <pc:chgData name="Cannell, Michael B" userId="df291291-9ac9-42c2-a976-062f6e2ad9da" providerId="ADAL" clId="{0C6CEBCA-8919-EC4B-B96D-322FBADA2C91}" dt="2022-09-20T13:18:58.976" v="19973"/>
        <pc:sldMkLst>
          <pc:docMk/>
          <pc:sldMk cId="1519513027" sldId="539"/>
        </pc:sldMkLst>
        <pc:spChg chg="add mod">
          <ac:chgData name="Cannell, Michael B" userId="df291291-9ac9-42c2-a976-062f6e2ad9da" providerId="ADAL" clId="{0C6CEBCA-8919-EC4B-B96D-322FBADA2C91}" dt="2022-09-20T13:18:58.976" v="19973"/>
          <ac:spMkLst>
            <pc:docMk/>
            <pc:sldMk cId="1519513027" sldId="539"/>
            <ac:spMk id="3" creationId="{15041617-4B26-A2DB-EB6D-AB14808A6A3F}"/>
          </ac:spMkLst>
        </pc:spChg>
      </pc:sldChg>
      <pc:sldChg chg="modSp add mod addCm">
        <pc:chgData name="Cannell, Michael B" userId="df291291-9ac9-42c2-a976-062f6e2ad9da" providerId="ADAL" clId="{0C6CEBCA-8919-EC4B-B96D-322FBADA2C91}" dt="2022-09-20T13:24:50.862" v="20162"/>
        <pc:sldMkLst>
          <pc:docMk/>
          <pc:sldMk cId="364084682" sldId="540"/>
        </pc:sldMkLst>
        <pc:spChg chg="mod">
          <ac:chgData name="Cannell, Michael B" userId="df291291-9ac9-42c2-a976-062f6e2ad9da" providerId="ADAL" clId="{0C6CEBCA-8919-EC4B-B96D-322FBADA2C91}" dt="2022-09-20T13:24:38.575" v="20161" actId="20577"/>
          <ac:spMkLst>
            <pc:docMk/>
            <pc:sldMk cId="364084682" sldId="540"/>
            <ac:spMk id="3" creationId="{8968ED64-4A51-1970-254C-C109AFCC9240}"/>
          </ac:spMkLst>
        </pc:spChg>
      </pc:sldChg>
      <pc:sldChg chg="addSp modSp add del">
        <pc:chgData name="Cannell, Michael B" userId="df291291-9ac9-42c2-a976-062f6e2ad9da" providerId="ADAL" clId="{0C6CEBCA-8919-EC4B-B96D-322FBADA2C91}" dt="2022-09-20T13:21:02.507" v="20006" actId="2696"/>
        <pc:sldMkLst>
          <pc:docMk/>
          <pc:sldMk cId="2786239345" sldId="540"/>
        </pc:sldMkLst>
        <pc:spChg chg="add mod">
          <ac:chgData name="Cannell, Michael B" userId="df291291-9ac9-42c2-a976-062f6e2ad9da" providerId="ADAL" clId="{0C6CEBCA-8919-EC4B-B96D-322FBADA2C91}" dt="2022-09-20T13:19:03.253" v="19974"/>
          <ac:spMkLst>
            <pc:docMk/>
            <pc:sldMk cId="2786239345" sldId="540"/>
            <ac:spMk id="4" creationId="{A4339504-ABE4-9DA5-24F5-C9D7BFDE7545}"/>
          </ac:spMkLst>
        </pc:spChg>
      </pc:sldChg>
      <pc:sldChg chg="addSp modSp add del mod">
        <pc:chgData name="Cannell, Michael B" userId="df291291-9ac9-42c2-a976-062f6e2ad9da" providerId="ADAL" clId="{0C6CEBCA-8919-EC4B-B96D-322FBADA2C91}" dt="2022-09-20T13:22:25.708" v="20044" actId="20577"/>
        <pc:sldMkLst>
          <pc:docMk/>
          <pc:sldMk cId="2399453296" sldId="541"/>
        </pc:sldMkLst>
        <pc:spChg chg="mod">
          <ac:chgData name="Cannell, Michael B" userId="df291291-9ac9-42c2-a976-062f6e2ad9da" providerId="ADAL" clId="{0C6CEBCA-8919-EC4B-B96D-322FBADA2C91}" dt="2022-09-20T13:22:25.708" v="20044" actId="20577"/>
          <ac:spMkLst>
            <pc:docMk/>
            <pc:sldMk cId="2399453296" sldId="541"/>
            <ac:spMk id="3" creationId="{FDF8EF05-9155-2330-7DF5-D80788C0276A}"/>
          </ac:spMkLst>
        </pc:spChg>
        <pc:spChg chg="add mod">
          <ac:chgData name="Cannell, Michael B" userId="df291291-9ac9-42c2-a976-062f6e2ad9da" providerId="ADAL" clId="{0C6CEBCA-8919-EC4B-B96D-322FBADA2C91}" dt="2022-09-20T13:19:06.377" v="19975"/>
          <ac:spMkLst>
            <pc:docMk/>
            <pc:sldMk cId="2399453296" sldId="541"/>
            <ac:spMk id="4" creationId="{57DA828B-F96F-D52D-33F8-BF184AD36BA4}"/>
          </ac:spMkLst>
        </pc:spChg>
      </pc:sldChg>
      <pc:sldChg chg="addSp modSp add del mod">
        <pc:chgData name="Cannell, Michael B" userId="df291291-9ac9-42c2-a976-062f6e2ad9da" providerId="ADAL" clId="{0C6CEBCA-8919-EC4B-B96D-322FBADA2C91}" dt="2022-09-20T13:19:15.587" v="19978"/>
        <pc:sldMkLst>
          <pc:docMk/>
          <pc:sldMk cId="339299914" sldId="542"/>
        </pc:sldMkLst>
        <pc:spChg chg="mod">
          <ac:chgData name="Cannell, Michael B" userId="df291291-9ac9-42c2-a976-062f6e2ad9da" providerId="ADAL" clId="{0C6CEBCA-8919-EC4B-B96D-322FBADA2C91}" dt="2022-09-19T21:21:56.833" v="13403" actId="27636"/>
          <ac:spMkLst>
            <pc:docMk/>
            <pc:sldMk cId="339299914" sldId="542"/>
            <ac:spMk id="3" creationId="{63D32B1F-1164-604D-3A68-BE3DF3040DE5}"/>
          </ac:spMkLst>
        </pc:spChg>
        <pc:spChg chg="add mod">
          <ac:chgData name="Cannell, Michael B" userId="df291291-9ac9-42c2-a976-062f6e2ad9da" providerId="ADAL" clId="{0C6CEBCA-8919-EC4B-B96D-322FBADA2C91}" dt="2022-09-20T13:19:15.587" v="19978"/>
          <ac:spMkLst>
            <pc:docMk/>
            <pc:sldMk cId="339299914" sldId="542"/>
            <ac:spMk id="4" creationId="{ECDEEBC4-9578-730A-7B95-5A1C5E83F74E}"/>
          </ac:spMkLst>
        </pc:spChg>
      </pc:sldChg>
      <pc:sldChg chg="addSp modSp add del mod">
        <pc:chgData name="Cannell, Michael B" userId="df291291-9ac9-42c2-a976-062f6e2ad9da" providerId="ADAL" clId="{0C6CEBCA-8919-EC4B-B96D-322FBADA2C91}" dt="2022-09-20T13:19:17.442" v="19979"/>
        <pc:sldMkLst>
          <pc:docMk/>
          <pc:sldMk cId="864482508" sldId="543"/>
        </pc:sldMkLst>
        <pc:spChg chg="mod">
          <ac:chgData name="Cannell, Michael B" userId="df291291-9ac9-42c2-a976-062f6e2ad9da" providerId="ADAL" clId="{0C6CEBCA-8919-EC4B-B96D-322FBADA2C91}" dt="2022-09-19T21:21:56.913" v="13404" actId="27636"/>
          <ac:spMkLst>
            <pc:docMk/>
            <pc:sldMk cId="864482508" sldId="543"/>
            <ac:spMk id="3" creationId="{8E01E652-8E90-FC28-06EE-95E0C4CD740D}"/>
          </ac:spMkLst>
        </pc:spChg>
        <pc:spChg chg="add mod">
          <ac:chgData name="Cannell, Michael B" userId="df291291-9ac9-42c2-a976-062f6e2ad9da" providerId="ADAL" clId="{0C6CEBCA-8919-EC4B-B96D-322FBADA2C91}" dt="2022-09-20T13:19:17.442" v="19979"/>
          <ac:spMkLst>
            <pc:docMk/>
            <pc:sldMk cId="864482508" sldId="543"/>
            <ac:spMk id="4" creationId="{F2F9B361-FCF3-2F49-93A1-3FE93C28858F}"/>
          </ac:spMkLst>
        </pc:spChg>
      </pc:sldChg>
      <pc:sldChg chg="addSp modSp add del mod">
        <pc:chgData name="Cannell, Michael B" userId="df291291-9ac9-42c2-a976-062f6e2ad9da" providerId="ADAL" clId="{0C6CEBCA-8919-EC4B-B96D-322FBADA2C91}" dt="2022-09-20T13:26:53.427" v="20254" actId="313"/>
        <pc:sldMkLst>
          <pc:docMk/>
          <pc:sldMk cId="3899755228" sldId="544"/>
        </pc:sldMkLst>
        <pc:spChg chg="mod">
          <ac:chgData name="Cannell, Michael B" userId="df291291-9ac9-42c2-a976-062f6e2ad9da" providerId="ADAL" clId="{0C6CEBCA-8919-EC4B-B96D-322FBADA2C91}" dt="2022-09-20T13:26:53.427" v="20254" actId="313"/>
          <ac:spMkLst>
            <pc:docMk/>
            <pc:sldMk cId="3899755228" sldId="544"/>
            <ac:spMk id="3" creationId="{167AA03B-CAD8-355B-8AA2-3789AE0FF1F6}"/>
          </ac:spMkLst>
        </pc:spChg>
        <pc:spChg chg="add mod">
          <ac:chgData name="Cannell, Michael B" userId="df291291-9ac9-42c2-a976-062f6e2ad9da" providerId="ADAL" clId="{0C6CEBCA-8919-EC4B-B96D-322FBADA2C91}" dt="2022-09-20T13:19:13.299" v="19977"/>
          <ac:spMkLst>
            <pc:docMk/>
            <pc:sldMk cId="3899755228" sldId="544"/>
            <ac:spMk id="4" creationId="{B3CC804D-4DBC-5F85-871A-44BF171BA033}"/>
          </ac:spMkLst>
        </pc:spChg>
      </pc:sldChg>
      <pc:sldChg chg="addSp modSp add del">
        <pc:chgData name="Cannell, Michael B" userId="df291291-9ac9-42c2-a976-062f6e2ad9da" providerId="ADAL" clId="{0C6CEBCA-8919-EC4B-B96D-322FBADA2C91}" dt="2022-09-20T13:19:22.553" v="19982"/>
        <pc:sldMkLst>
          <pc:docMk/>
          <pc:sldMk cId="3401771583" sldId="545"/>
        </pc:sldMkLst>
        <pc:spChg chg="add mod">
          <ac:chgData name="Cannell, Michael B" userId="df291291-9ac9-42c2-a976-062f6e2ad9da" providerId="ADAL" clId="{0C6CEBCA-8919-EC4B-B96D-322FBADA2C91}" dt="2022-09-20T13:19:22.553" v="19982"/>
          <ac:spMkLst>
            <pc:docMk/>
            <pc:sldMk cId="3401771583" sldId="545"/>
            <ac:spMk id="4" creationId="{637FE63D-7474-6BE6-8BB9-2F369E8960B2}"/>
          </ac:spMkLst>
        </pc:spChg>
      </pc:sldChg>
      <pc:sldChg chg="addSp modSp add del">
        <pc:chgData name="Cannell, Michael B" userId="df291291-9ac9-42c2-a976-062f6e2ad9da" providerId="ADAL" clId="{0C6CEBCA-8919-EC4B-B96D-322FBADA2C91}" dt="2022-09-20T13:19:18.770" v="19980"/>
        <pc:sldMkLst>
          <pc:docMk/>
          <pc:sldMk cId="1873141520" sldId="546"/>
        </pc:sldMkLst>
        <pc:spChg chg="add mod">
          <ac:chgData name="Cannell, Michael B" userId="df291291-9ac9-42c2-a976-062f6e2ad9da" providerId="ADAL" clId="{0C6CEBCA-8919-EC4B-B96D-322FBADA2C91}" dt="2022-09-20T13:19:18.770" v="19980"/>
          <ac:spMkLst>
            <pc:docMk/>
            <pc:sldMk cId="1873141520" sldId="546"/>
            <ac:spMk id="4" creationId="{FBB3D07A-9A54-3085-688C-34E3A868B747}"/>
          </ac:spMkLst>
        </pc:spChg>
      </pc:sldChg>
      <pc:sldChg chg="add del">
        <pc:chgData name="Cannell, Michael B" userId="df291291-9ac9-42c2-a976-062f6e2ad9da" providerId="ADAL" clId="{0C6CEBCA-8919-EC4B-B96D-322FBADA2C91}" dt="2022-09-19T12:24:37.375" v="4121" actId="2696"/>
        <pc:sldMkLst>
          <pc:docMk/>
          <pc:sldMk cId="2792923461" sldId="547"/>
        </pc:sldMkLst>
      </pc:sldChg>
      <pc:sldChg chg="addSp modSp add del">
        <pc:chgData name="Cannell, Michael B" userId="df291291-9ac9-42c2-a976-062f6e2ad9da" providerId="ADAL" clId="{0C6CEBCA-8919-EC4B-B96D-322FBADA2C91}" dt="2022-09-20T13:19:20.694" v="19981"/>
        <pc:sldMkLst>
          <pc:docMk/>
          <pc:sldMk cId="164120314" sldId="548"/>
        </pc:sldMkLst>
        <pc:spChg chg="add mod">
          <ac:chgData name="Cannell, Michael B" userId="df291291-9ac9-42c2-a976-062f6e2ad9da" providerId="ADAL" clId="{0C6CEBCA-8919-EC4B-B96D-322FBADA2C91}" dt="2022-09-20T13:19:20.694" v="19981"/>
          <ac:spMkLst>
            <pc:docMk/>
            <pc:sldMk cId="164120314" sldId="548"/>
            <ac:spMk id="4" creationId="{8275E89A-2CF2-0602-17F5-9C7ECF317537}"/>
          </ac:spMkLst>
        </pc:spChg>
      </pc:sldChg>
      <pc:sldChg chg="add del">
        <pc:chgData name="Cannell, Michael B" userId="df291291-9ac9-42c2-a976-062f6e2ad9da" providerId="ADAL" clId="{0C6CEBCA-8919-EC4B-B96D-322FBADA2C91}" dt="2022-09-19T16:08:10.073" v="6827" actId="2696"/>
        <pc:sldMkLst>
          <pc:docMk/>
          <pc:sldMk cId="2708957381" sldId="549"/>
        </pc:sldMkLst>
      </pc:sldChg>
      <pc:sldChg chg="add del">
        <pc:chgData name="Cannell, Michael B" userId="df291291-9ac9-42c2-a976-062f6e2ad9da" providerId="ADAL" clId="{0C6CEBCA-8919-EC4B-B96D-322FBADA2C91}" dt="2022-09-20T13:19:37.481" v="19986" actId="2696"/>
        <pc:sldMkLst>
          <pc:docMk/>
          <pc:sldMk cId="3930118168" sldId="550"/>
        </pc:sldMkLst>
      </pc:sldChg>
      <pc:sldChg chg="addSp modSp add del">
        <pc:chgData name="Cannell, Michael B" userId="df291291-9ac9-42c2-a976-062f6e2ad9da" providerId="ADAL" clId="{0C6CEBCA-8919-EC4B-B96D-322FBADA2C91}" dt="2022-09-20T13:19:24.709" v="19983"/>
        <pc:sldMkLst>
          <pc:docMk/>
          <pc:sldMk cId="758753972" sldId="551"/>
        </pc:sldMkLst>
        <pc:spChg chg="add mod">
          <ac:chgData name="Cannell, Michael B" userId="df291291-9ac9-42c2-a976-062f6e2ad9da" providerId="ADAL" clId="{0C6CEBCA-8919-EC4B-B96D-322FBADA2C91}" dt="2022-09-20T13:19:24.709" v="19983"/>
          <ac:spMkLst>
            <pc:docMk/>
            <pc:sldMk cId="758753972" sldId="551"/>
            <ac:spMk id="4" creationId="{5AC80DC7-4025-E85A-4A17-023217DBBEC7}"/>
          </ac:spMkLst>
        </pc:spChg>
      </pc:sldChg>
      <pc:sldChg chg="addSp modSp add del">
        <pc:chgData name="Cannell, Michael B" userId="df291291-9ac9-42c2-a976-062f6e2ad9da" providerId="ADAL" clId="{0C6CEBCA-8919-EC4B-B96D-322FBADA2C91}" dt="2022-09-20T13:19:26.709" v="19984"/>
        <pc:sldMkLst>
          <pc:docMk/>
          <pc:sldMk cId="3650225400" sldId="552"/>
        </pc:sldMkLst>
        <pc:spChg chg="add mod">
          <ac:chgData name="Cannell, Michael B" userId="df291291-9ac9-42c2-a976-062f6e2ad9da" providerId="ADAL" clId="{0C6CEBCA-8919-EC4B-B96D-322FBADA2C91}" dt="2022-09-20T13:19:26.709" v="19984"/>
          <ac:spMkLst>
            <pc:docMk/>
            <pc:sldMk cId="3650225400" sldId="552"/>
            <ac:spMk id="4" creationId="{9111052C-1C65-6998-DCB3-03ACCCE9B8A1}"/>
          </ac:spMkLst>
        </pc:spChg>
      </pc:sldChg>
      <pc:sldChg chg="addSp delSp modSp add del mod setBg modNotesTx">
        <pc:chgData name="Cannell, Michael B" userId="df291291-9ac9-42c2-a976-062f6e2ad9da" providerId="ADAL" clId="{0C6CEBCA-8919-EC4B-B96D-322FBADA2C91}" dt="2022-09-19T12:24:37.375" v="4121" actId="2696"/>
        <pc:sldMkLst>
          <pc:docMk/>
          <pc:sldMk cId="104509245" sldId="553"/>
        </pc:sldMkLst>
        <pc:spChg chg="add mod">
          <ac:chgData name="Cannell, Michael B" userId="df291291-9ac9-42c2-a976-062f6e2ad9da" providerId="ADAL" clId="{0C6CEBCA-8919-EC4B-B96D-322FBADA2C91}" dt="2022-09-18T20:24:31.550" v="2030"/>
          <ac:spMkLst>
            <pc:docMk/>
            <pc:sldMk cId="104509245" sldId="553"/>
            <ac:spMk id="2" creationId="{FC78D91A-793E-C040-39A4-F930B43C5519}"/>
          </ac:spMkLst>
        </pc:spChg>
        <pc:spChg chg="add mod">
          <ac:chgData name="Cannell, Michael B" userId="df291291-9ac9-42c2-a976-062f6e2ad9da" providerId="ADAL" clId="{0C6CEBCA-8919-EC4B-B96D-322FBADA2C91}" dt="2022-09-18T20:24:31.550" v="2030"/>
          <ac:spMkLst>
            <pc:docMk/>
            <pc:sldMk cId="104509245" sldId="553"/>
            <ac:spMk id="3" creationId="{F3BB138F-97B7-B40F-2276-8801E8BC892A}"/>
          </ac:spMkLst>
        </pc:spChg>
        <pc:spChg chg="add mod">
          <ac:chgData name="Cannell, Michael B" userId="df291291-9ac9-42c2-a976-062f6e2ad9da" providerId="ADAL" clId="{0C6CEBCA-8919-EC4B-B96D-322FBADA2C91}" dt="2022-09-18T20:24:31.550" v="2030"/>
          <ac:spMkLst>
            <pc:docMk/>
            <pc:sldMk cId="104509245" sldId="553"/>
            <ac:spMk id="5" creationId="{B674025C-67D7-9E27-79A7-9A4FB3B72EBE}"/>
          </ac:spMkLst>
        </pc:spChg>
        <pc:spChg chg="mod">
          <ac:chgData name="Cannell, Michael B" userId="df291291-9ac9-42c2-a976-062f6e2ad9da" providerId="ADAL" clId="{0C6CEBCA-8919-EC4B-B96D-322FBADA2C91}" dt="2022-09-18T20:25:00.726" v="2036" actId="14100"/>
          <ac:spMkLst>
            <pc:docMk/>
            <pc:sldMk cId="104509245" sldId="553"/>
            <ac:spMk id="7" creationId="{C607C46B-1F80-FE96-C16A-E6DD7AB720AE}"/>
          </ac:spMkLst>
        </pc:spChg>
        <pc:spChg chg="mod">
          <ac:chgData name="Cannell, Michael B" userId="df291291-9ac9-42c2-a976-062f6e2ad9da" providerId="ADAL" clId="{0C6CEBCA-8919-EC4B-B96D-322FBADA2C91}" dt="2022-09-18T20:24:45.760" v="2032" actId="1076"/>
          <ac:spMkLst>
            <pc:docMk/>
            <pc:sldMk cId="104509245" sldId="553"/>
            <ac:spMk id="8" creationId="{7BA08853-069C-A321-772F-CDFBA5B681DF}"/>
          </ac:spMkLst>
        </pc:spChg>
        <pc:spChg chg="mod">
          <ac:chgData name="Cannell, Michael B" userId="df291291-9ac9-42c2-a976-062f6e2ad9da" providerId="ADAL" clId="{0C6CEBCA-8919-EC4B-B96D-322FBADA2C91}" dt="2022-09-18T20:24:45.760" v="2032" actId="1076"/>
          <ac:spMkLst>
            <pc:docMk/>
            <pc:sldMk cId="104509245" sldId="553"/>
            <ac:spMk id="9" creationId="{81A7AC2D-1664-493D-E5BD-B149BCE967B1}"/>
          </ac:spMkLst>
        </pc:spChg>
        <pc:spChg chg="mod">
          <ac:chgData name="Cannell, Michael B" userId="df291291-9ac9-42c2-a976-062f6e2ad9da" providerId="ADAL" clId="{0C6CEBCA-8919-EC4B-B96D-322FBADA2C91}" dt="2022-09-18T20:02:17.926" v="2019" actId="1076"/>
          <ac:spMkLst>
            <pc:docMk/>
            <pc:sldMk cId="104509245" sldId="553"/>
            <ac:spMk id="10" creationId="{B01ABD8A-BE8C-5A4D-436E-8CAEA88ED7EC}"/>
          </ac:spMkLst>
        </pc:spChg>
        <pc:spChg chg="del">
          <ac:chgData name="Cannell, Michael B" userId="df291291-9ac9-42c2-a976-062f6e2ad9da" providerId="ADAL" clId="{0C6CEBCA-8919-EC4B-B96D-322FBADA2C91}" dt="2022-09-18T20:24:30.876" v="2029" actId="478"/>
          <ac:spMkLst>
            <pc:docMk/>
            <pc:sldMk cId="104509245" sldId="553"/>
            <ac:spMk id="11" creationId="{007AB49C-0C5F-F0DF-1204-32E9B946CA6E}"/>
          </ac:spMkLst>
        </pc:spChg>
        <pc:spChg chg="add mod">
          <ac:chgData name="Cannell, Michael B" userId="df291291-9ac9-42c2-a976-062f6e2ad9da" providerId="ADAL" clId="{0C6CEBCA-8919-EC4B-B96D-322FBADA2C91}" dt="2022-09-18T20:24:31.550" v="2030"/>
          <ac:spMkLst>
            <pc:docMk/>
            <pc:sldMk cId="104509245" sldId="553"/>
            <ac:spMk id="13" creationId="{45A26B01-DCD9-F6A7-BAD9-EA750A19DB15}"/>
          </ac:spMkLst>
        </pc:spChg>
        <pc:spChg chg="add mod">
          <ac:chgData name="Cannell, Michael B" userId="df291291-9ac9-42c2-a976-062f6e2ad9da" providerId="ADAL" clId="{0C6CEBCA-8919-EC4B-B96D-322FBADA2C91}" dt="2022-09-18T20:24:31.550" v="2030"/>
          <ac:spMkLst>
            <pc:docMk/>
            <pc:sldMk cId="104509245" sldId="553"/>
            <ac:spMk id="14" creationId="{494C42A7-E224-414A-FF0B-CA30E1E46550}"/>
          </ac:spMkLst>
        </pc:spChg>
        <pc:spChg chg="del">
          <ac:chgData name="Cannell, Michael B" userId="df291291-9ac9-42c2-a976-062f6e2ad9da" providerId="ADAL" clId="{0C6CEBCA-8919-EC4B-B96D-322FBADA2C91}" dt="2022-09-18T20:24:26.586" v="2026" actId="478"/>
          <ac:spMkLst>
            <pc:docMk/>
            <pc:sldMk cId="104509245" sldId="553"/>
            <ac:spMk id="18" creationId="{511C6FC9-92F3-7228-1C03-34349EC9651A}"/>
          </ac:spMkLst>
        </pc:spChg>
        <pc:spChg chg="del">
          <ac:chgData name="Cannell, Michael B" userId="df291291-9ac9-42c2-a976-062f6e2ad9da" providerId="ADAL" clId="{0C6CEBCA-8919-EC4B-B96D-322FBADA2C91}" dt="2022-09-18T20:24:25.325" v="2025" actId="478"/>
          <ac:spMkLst>
            <pc:docMk/>
            <pc:sldMk cId="104509245" sldId="553"/>
            <ac:spMk id="19" creationId="{2E50A9BD-24A4-84B9-BC41-E85F31D0F179}"/>
          </ac:spMkLst>
        </pc:spChg>
        <pc:spChg chg="del">
          <ac:chgData name="Cannell, Michael B" userId="df291291-9ac9-42c2-a976-062f6e2ad9da" providerId="ADAL" clId="{0C6CEBCA-8919-EC4B-B96D-322FBADA2C91}" dt="2022-09-18T20:24:29.723" v="2028" actId="478"/>
          <ac:spMkLst>
            <pc:docMk/>
            <pc:sldMk cId="104509245" sldId="553"/>
            <ac:spMk id="20" creationId="{A541C43F-CB65-7DA6-0848-CBA57FA39408}"/>
          </ac:spMkLst>
        </pc:spChg>
        <pc:spChg chg="del">
          <ac:chgData name="Cannell, Michael B" userId="df291291-9ac9-42c2-a976-062f6e2ad9da" providerId="ADAL" clId="{0C6CEBCA-8919-EC4B-B96D-322FBADA2C91}" dt="2022-09-18T20:24:28.459" v="2027" actId="478"/>
          <ac:spMkLst>
            <pc:docMk/>
            <pc:sldMk cId="104509245" sldId="553"/>
            <ac:spMk id="21" creationId="{115B2A3D-DEB6-8856-B194-0322095DE94D}"/>
          </ac:spMkLst>
        </pc:spChg>
      </pc:sldChg>
      <pc:sldChg chg="modSp add del mod chgLayout modNotesTx">
        <pc:chgData name="Cannell, Michael B" userId="df291291-9ac9-42c2-a976-062f6e2ad9da" providerId="ADAL" clId="{0C6CEBCA-8919-EC4B-B96D-322FBADA2C91}" dt="2022-09-19T12:24:37.375" v="4121" actId="2696"/>
        <pc:sldMkLst>
          <pc:docMk/>
          <pc:sldMk cId="279953005" sldId="554"/>
        </pc:sldMkLst>
        <pc:spChg chg="mod">
          <ac:chgData name="Cannell, Michael B" userId="df291291-9ac9-42c2-a976-062f6e2ad9da" providerId="ADAL" clId="{0C6CEBCA-8919-EC4B-B96D-322FBADA2C91}" dt="2022-09-18T20:26:08.682" v="2083" actId="20577"/>
          <ac:spMkLst>
            <pc:docMk/>
            <pc:sldMk cId="279953005" sldId="554"/>
            <ac:spMk id="45" creationId="{3936ED21-459D-F852-9238-427E9CC7F287}"/>
          </ac:spMkLst>
        </pc:spChg>
      </pc:sldChg>
      <pc:sldChg chg="new del">
        <pc:chgData name="Cannell, Michael B" userId="df291291-9ac9-42c2-a976-062f6e2ad9da" providerId="ADAL" clId="{0C6CEBCA-8919-EC4B-B96D-322FBADA2C91}" dt="2022-09-18T20:26:43.927" v="2086" actId="680"/>
        <pc:sldMkLst>
          <pc:docMk/>
          <pc:sldMk cId="1344594483" sldId="555"/>
        </pc:sldMkLst>
      </pc:sldChg>
      <pc:sldChg chg="addSp delSp modSp add del mod modNotesTx">
        <pc:chgData name="Cannell, Michael B" userId="df291291-9ac9-42c2-a976-062f6e2ad9da" providerId="ADAL" clId="{0C6CEBCA-8919-EC4B-B96D-322FBADA2C91}" dt="2022-09-18T20:27:42.606" v="2106" actId="2890"/>
        <pc:sldMkLst>
          <pc:docMk/>
          <pc:sldMk cId="1577112754" sldId="555"/>
        </pc:sldMkLst>
        <pc:spChg chg="add del mod">
          <ac:chgData name="Cannell, Michael B" userId="df291291-9ac9-42c2-a976-062f6e2ad9da" providerId="ADAL" clId="{0C6CEBCA-8919-EC4B-B96D-322FBADA2C91}" dt="2022-09-18T20:27:39.362" v="2102"/>
          <ac:spMkLst>
            <pc:docMk/>
            <pc:sldMk cId="1577112754" sldId="555"/>
            <ac:spMk id="2" creationId="{851228DE-0ED1-5F4B-5EF6-B8DB71C708C9}"/>
          </ac:spMkLst>
        </pc:spChg>
        <pc:grpChg chg="add del">
          <ac:chgData name="Cannell, Michael B" userId="df291291-9ac9-42c2-a976-062f6e2ad9da" providerId="ADAL" clId="{0C6CEBCA-8919-EC4B-B96D-322FBADA2C91}" dt="2022-09-18T20:27:42.126" v="2105" actId="478"/>
          <ac:grpSpMkLst>
            <pc:docMk/>
            <pc:sldMk cId="1577112754" sldId="555"/>
            <ac:grpSpMk id="47" creationId="{574D43C3-749A-4FB5-DAF8-96F9A10D5CDD}"/>
          </ac:grpSpMkLst>
        </pc:grpChg>
        <pc:grpChg chg="add del">
          <ac:chgData name="Cannell, Michael B" userId="df291291-9ac9-42c2-a976-062f6e2ad9da" providerId="ADAL" clId="{0C6CEBCA-8919-EC4B-B96D-322FBADA2C91}" dt="2022-09-18T20:27:41.105" v="2104" actId="478"/>
          <ac:grpSpMkLst>
            <pc:docMk/>
            <pc:sldMk cId="1577112754" sldId="555"/>
            <ac:grpSpMk id="48" creationId="{2C8E2D2F-B9E8-9E6B-A506-6BDE078694E9}"/>
          </ac:grpSpMkLst>
        </pc:grpChg>
      </pc:sldChg>
      <pc:sldChg chg="addSp delSp modSp new add del mod ord modNotesTx">
        <pc:chgData name="Cannell, Michael B" userId="df291291-9ac9-42c2-a976-062f6e2ad9da" providerId="ADAL" clId="{0C6CEBCA-8919-EC4B-B96D-322FBADA2C91}" dt="2022-09-19T13:26:58.191" v="6364"/>
        <pc:sldMkLst>
          <pc:docMk/>
          <pc:sldMk cId="2004318059" sldId="555"/>
        </pc:sldMkLst>
        <pc:spChg chg="del">
          <ac:chgData name="Cannell, Michael B" userId="df291291-9ac9-42c2-a976-062f6e2ad9da" providerId="ADAL" clId="{0C6CEBCA-8919-EC4B-B96D-322FBADA2C91}" dt="2022-09-18T20:30:35.346" v="2133" actId="478"/>
          <ac:spMkLst>
            <pc:docMk/>
            <pc:sldMk cId="2004318059" sldId="555"/>
            <ac:spMk id="2" creationId="{AA0A74FB-207B-7F7C-5F92-8BD350B25F67}"/>
          </ac:spMkLst>
        </pc:spChg>
        <pc:spChg chg="del mod">
          <ac:chgData name="Cannell, Michael B" userId="df291291-9ac9-42c2-a976-062f6e2ad9da" providerId="ADAL" clId="{0C6CEBCA-8919-EC4B-B96D-322FBADA2C91}" dt="2022-09-18T20:30:37.646" v="2134" actId="478"/>
          <ac:spMkLst>
            <pc:docMk/>
            <pc:sldMk cId="2004318059" sldId="555"/>
            <ac:spMk id="3" creationId="{8472D141-AF08-C68B-AFD5-C6BD2099D5AB}"/>
          </ac:spMkLst>
        </pc:spChg>
        <pc:spChg chg="mod">
          <ac:chgData name="Cannell, Michael B" userId="df291291-9ac9-42c2-a976-062f6e2ad9da" providerId="ADAL" clId="{0C6CEBCA-8919-EC4B-B96D-322FBADA2C91}" dt="2022-09-18T20:30:28.151" v="2131"/>
          <ac:spMkLst>
            <pc:docMk/>
            <pc:sldMk cId="2004318059" sldId="555"/>
            <ac:spMk id="6" creationId="{804FEA4B-D97D-A3D4-E134-0097E846A2AD}"/>
          </ac:spMkLst>
        </pc:spChg>
        <pc:spChg chg="mod">
          <ac:chgData name="Cannell, Michael B" userId="df291291-9ac9-42c2-a976-062f6e2ad9da" providerId="ADAL" clId="{0C6CEBCA-8919-EC4B-B96D-322FBADA2C91}" dt="2022-09-18T20:30:28.151" v="2131"/>
          <ac:spMkLst>
            <pc:docMk/>
            <pc:sldMk cId="2004318059" sldId="555"/>
            <ac:spMk id="7" creationId="{6D437D2D-59FB-1340-E6B8-384C00618696}"/>
          </ac:spMkLst>
        </pc:spChg>
        <pc:spChg chg="mod">
          <ac:chgData name="Cannell, Michael B" userId="df291291-9ac9-42c2-a976-062f6e2ad9da" providerId="ADAL" clId="{0C6CEBCA-8919-EC4B-B96D-322FBADA2C91}" dt="2022-09-18T20:30:28.151" v="2131"/>
          <ac:spMkLst>
            <pc:docMk/>
            <pc:sldMk cId="2004318059" sldId="555"/>
            <ac:spMk id="8" creationId="{A47B88DE-712F-53C9-9EAB-9F39354B169E}"/>
          </ac:spMkLst>
        </pc:spChg>
        <pc:spChg chg="add mod">
          <ac:chgData name="Cannell, Michael B" userId="df291291-9ac9-42c2-a976-062f6e2ad9da" providerId="ADAL" clId="{0C6CEBCA-8919-EC4B-B96D-322FBADA2C91}" dt="2022-09-19T12:31:20.653" v="4132" actId="207"/>
          <ac:spMkLst>
            <pc:docMk/>
            <pc:sldMk cId="2004318059" sldId="555"/>
            <ac:spMk id="9" creationId="{EF75034E-01F8-ECD9-652F-11B442BCB305}"/>
          </ac:spMkLst>
        </pc:spChg>
        <pc:spChg chg="add del mod">
          <ac:chgData name="Cannell, Michael B" userId="df291291-9ac9-42c2-a976-062f6e2ad9da" providerId="ADAL" clId="{0C6CEBCA-8919-EC4B-B96D-322FBADA2C91}" dt="2022-09-19T13:26:57.678" v="6363" actId="478"/>
          <ac:spMkLst>
            <pc:docMk/>
            <pc:sldMk cId="2004318059" sldId="555"/>
            <ac:spMk id="10" creationId="{56593937-7EAC-EBF9-7E1E-0FE57E4C2F5D}"/>
          </ac:spMkLst>
        </pc:spChg>
        <pc:spChg chg="add mod">
          <ac:chgData name="Cannell, Michael B" userId="df291291-9ac9-42c2-a976-062f6e2ad9da" providerId="ADAL" clId="{0C6CEBCA-8919-EC4B-B96D-322FBADA2C91}" dt="2022-09-19T13:26:58.191" v="6364"/>
          <ac:spMkLst>
            <pc:docMk/>
            <pc:sldMk cId="2004318059" sldId="555"/>
            <ac:spMk id="11" creationId="{C251D944-73C9-AFCE-1413-1D0D6B98FE09}"/>
          </ac:spMkLst>
        </pc:spChg>
        <pc:grpChg chg="add mod">
          <ac:chgData name="Cannell, Michael B" userId="df291291-9ac9-42c2-a976-062f6e2ad9da" providerId="ADAL" clId="{0C6CEBCA-8919-EC4B-B96D-322FBADA2C91}" dt="2022-09-18T20:31:39.940" v="2143" actId="1076"/>
          <ac:grpSpMkLst>
            <pc:docMk/>
            <pc:sldMk cId="2004318059" sldId="555"/>
            <ac:grpSpMk id="4" creationId="{46089760-E50A-E7B7-2A10-94107777D231}"/>
          </ac:grpSpMkLst>
        </pc:grpChg>
        <pc:picChg chg="mod">
          <ac:chgData name="Cannell, Michael B" userId="df291291-9ac9-42c2-a976-062f6e2ad9da" providerId="ADAL" clId="{0C6CEBCA-8919-EC4B-B96D-322FBADA2C91}" dt="2022-09-18T20:30:28.151" v="2131"/>
          <ac:picMkLst>
            <pc:docMk/>
            <pc:sldMk cId="2004318059" sldId="555"/>
            <ac:picMk id="5" creationId="{BECDDC94-0098-1838-0D62-F310A25AEE71}"/>
          </ac:picMkLst>
        </pc:picChg>
      </pc:sldChg>
      <pc:sldChg chg="addSp modSp add del mod modNotesTx">
        <pc:chgData name="Cannell, Michael B" userId="df291291-9ac9-42c2-a976-062f6e2ad9da" providerId="ADAL" clId="{0C6CEBCA-8919-EC4B-B96D-322FBADA2C91}" dt="2022-09-19T12:31:43.637" v="4134" actId="207"/>
        <pc:sldMkLst>
          <pc:docMk/>
          <pc:sldMk cId="4082172174" sldId="556"/>
        </pc:sldMkLst>
        <pc:spChg chg="add mod">
          <ac:chgData name="Cannell, Michael B" userId="df291291-9ac9-42c2-a976-062f6e2ad9da" providerId="ADAL" clId="{0C6CEBCA-8919-EC4B-B96D-322FBADA2C91}" dt="2022-09-18T20:46:16.675" v="3572" actId="208"/>
          <ac:spMkLst>
            <pc:docMk/>
            <pc:sldMk cId="4082172174" sldId="556"/>
            <ac:spMk id="2" creationId="{8EA88540-51C0-511C-D282-B4684B761BFA}"/>
          </ac:spMkLst>
        </pc:spChg>
        <pc:spChg chg="mod">
          <ac:chgData name="Cannell, Michael B" userId="df291291-9ac9-42c2-a976-062f6e2ad9da" providerId="ADAL" clId="{0C6CEBCA-8919-EC4B-B96D-322FBADA2C91}" dt="2022-09-19T12:31:43.637" v="4134" actId="207"/>
          <ac:spMkLst>
            <pc:docMk/>
            <pc:sldMk cId="4082172174" sldId="556"/>
            <ac:spMk id="9" creationId="{EF75034E-01F8-ECD9-652F-11B442BCB305}"/>
          </ac:spMkLst>
        </pc:spChg>
      </pc:sldChg>
      <pc:sldChg chg="addSp delSp modSp add del mod modNotesTx">
        <pc:chgData name="Cannell, Michael B" userId="df291291-9ac9-42c2-a976-062f6e2ad9da" providerId="ADAL" clId="{0C6CEBCA-8919-EC4B-B96D-322FBADA2C91}" dt="2022-09-19T12:24:37.375" v="4121" actId="2696"/>
        <pc:sldMkLst>
          <pc:docMk/>
          <pc:sldMk cId="1008919079" sldId="557"/>
        </pc:sldMkLst>
        <pc:spChg chg="add del mod">
          <ac:chgData name="Cannell, Michael B" userId="df291291-9ac9-42c2-a976-062f6e2ad9da" providerId="ADAL" clId="{0C6CEBCA-8919-EC4B-B96D-322FBADA2C91}" dt="2022-09-18T20:47:50.938" v="3582" actId="478"/>
          <ac:spMkLst>
            <pc:docMk/>
            <pc:sldMk cId="1008919079" sldId="557"/>
            <ac:spMk id="3" creationId="{FA69F02A-8505-2B0A-8D8C-BC6F066CC9BA}"/>
          </ac:spMkLst>
        </pc:spChg>
        <pc:spChg chg="del">
          <ac:chgData name="Cannell, Michael B" userId="df291291-9ac9-42c2-a976-062f6e2ad9da" providerId="ADAL" clId="{0C6CEBCA-8919-EC4B-B96D-322FBADA2C91}" dt="2022-09-18T20:47:48.415" v="3581" actId="478"/>
          <ac:spMkLst>
            <pc:docMk/>
            <pc:sldMk cId="1008919079" sldId="557"/>
            <ac:spMk id="9" creationId="{EF75034E-01F8-ECD9-652F-11B442BCB305}"/>
          </ac:spMkLst>
        </pc:spChg>
        <pc:spChg chg="mod">
          <ac:chgData name="Cannell, Michael B" userId="df291291-9ac9-42c2-a976-062f6e2ad9da" providerId="ADAL" clId="{0C6CEBCA-8919-EC4B-B96D-322FBADA2C91}" dt="2022-09-18T20:57:55.055" v="3583"/>
          <ac:spMkLst>
            <pc:docMk/>
            <pc:sldMk cId="1008919079" sldId="557"/>
            <ac:spMk id="11" creationId="{3207E4F6-DBCA-0E4A-77C0-0FEDA81B56CD}"/>
          </ac:spMkLst>
        </pc:spChg>
        <pc:spChg chg="mod">
          <ac:chgData name="Cannell, Michael B" userId="df291291-9ac9-42c2-a976-062f6e2ad9da" providerId="ADAL" clId="{0C6CEBCA-8919-EC4B-B96D-322FBADA2C91}" dt="2022-09-18T20:57:55.055" v="3583"/>
          <ac:spMkLst>
            <pc:docMk/>
            <pc:sldMk cId="1008919079" sldId="557"/>
            <ac:spMk id="12" creationId="{8DEA7B9F-CBEA-6FE7-3717-76E8672DD220}"/>
          </ac:spMkLst>
        </pc:spChg>
        <pc:spChg chg="mod">
          <ac:chgData name="Cannell, Michael B" userId="df291291-9ac9-42c2-a976-062f6e2ad9da" providerId="ADAL" clId="{0C6CEBCA-8919-EC4B-B96D-322FBADA2C91}" dt="2022-09-18T20:57:55.055" v="3583"/>
          <ac:spMkLst>
            <pc:docMk/>
            <pc:sldMk cId="1008919079" sldId="557"/>
            <ac:spMk id="13" creationId="{9C923B75-4B2D-FD32-7869-EB07D1EE91BC}"/>
          </ac:spMkLst>
        </pc:spChg>
        <pc:spChg chg="mod">
          <ac:chgData name="Cannell, Michael B" userId="df291291-9ac9-42c2-a976-062f6e2ad9da" providerId="ADAL" clId="{0C6CEBCA-8919-EC4B-B96D-322FBADA2C91}" dt="2022-09-18T20:57:55.055" v="3583"/>
          <ac:spMkLst>
            <pc:docMk/>
            <pc:sldMk cId="1008919079" sldId="557"/>
            <ac:spMk id="17" creationId="{14A92F25-1473-8D7C-6FE3-1DD050639EBA}"/>
          </ac:spMkLst>
        </pc:spChg>
        <pc:spChg chg="mod">
          <ac:chgData name="Cannell, Michael B" userId="df291291-9ac9-42c2-a976-062f6e2ad9da" providerId="ADAL" clId="{0C6CEBCA-8919-EC4B-B96D-322FBADA2C91}" dt="2022-09-18T20:57:55.055" v="3583"/>
          <ac:spMkLst>
            <pc:docMk/>
            <pc:sldMk cId="1008919079" sldId="557"/>
            <ac:spMk id="18" creationId="{8D9F6655-7CA1-D7ED-B8FF-E825D252BC89}"/>
          </ac:spMkLst>
        </pc:spChg>
        <pc:spChg chg="mod">
          <ac:chgData name="Cannell, Michael B" userId="df291291-9ac9-42c2-a976-062f6e2ad9da" providerId="ADAL" clId="{0C6CEBCA-8919-EC4B-B96D-322FBADA2C91}" dt="2022-09-18T20:57:55.055" v="3583"/>
          <ac:spMkLst>
            <pc:docMk/>
            <pc:sldMk cId="1008919079" sldId="557"/>
            <ac:spMk id="19" creationId="{97E02A04-9A09-7C81-8F9E-792F623C705C}"/>
          </ac:spMkLst>
        </pc:spChg>
        <pc:spChg chg="add mod">
          <ac:chgData name="Cannell, Michael B" userId="df291291-9ac9-42c2-a976-062f6e2ad9da" providerId="ADAL" clId="{0C6CEBCA-8919-EC4B-B96D-322FBADA2C91}" dt="2022-09-18T20:59:26.251" v="3588" actId="1076"/>
          <ac:spMkLst>
            <pc:docMk/>
            <pc:sldMk cId="1008919079" sldId="557"/>
            <ac:spMk id="20" creationId="{2F673749-269D-26EA-B8C1-616B216317D0}"/>
          </ac:spMkLst>
        </pc:spChg>
        <pc:spChg chg="mod">
          <ac:chgData name="Cannell, Michael B" userId="df291291-9ac9-42c2-a976-062f6e2ad9da" providerId="ADAL" clId="{0C6CEBCA-8919-EC4B-B96D-322FBADA2C91}" dt="2022-09-19T11:49:17.284" v="3659" actId="208"/>
          <ac:spMkLst>
            <pc:docMk/>
            <pc:sldMk cId="1008919079" sldId="557"/>
            <ac:spMk id="23" creationId="{D5321CB5-30FF-8B8E-5D48-3218541771E8}"/>
          </ac:spMkLst>
        </pc:spChg>
        <pc:spChg chg="mod">
          <ac:chgData name="Cannell, Michael B" userId="df291291-9ac9-42c2-a976-062f6e2ad9da" providerId="ADAL" clId="{0C6CEBCA-8919-EC4B-B96D-322FBADA2C91}" dt="2022-09-19T11:49:21.347" v="3660" actId="208"/>
          <ac:spMkLst>
            <pc:docMk/>
            <pc:sldMk cId="1008919079" sldId="557"/>
            <ac:spMk id="24" creationId="{43C74C5F-1B1B-5593-8CE6-5E195F9F0C4B}"/>
          </ac:spMkLst>
        </pc:spChg>
        <pc:spChg chg="mod">
          <ac:chgData name="Cannell, Michael B" userId="df291291-9ac9-42c2-a976-062f6e2ad9da" providerId="ADAL" clId="{0C6CEBCA-8919-EC4B-B96D-322FBADA2C91}" dt="2022-09-18T20:59:21.047" v="3587"/>
          <ac:spMkLst>
            <pc:docMk/>
            <pc:sldMk cId="1008919079" sldId="557"/>
            <ac:spMk id="25" creationId="{0A5FEDBF-7638-4677-FEEF-B875547193F5}"/>
          </ac:spMkLst>
        </pc:spChg>
        <pc:spChg chg="mod">
          <ac:chgData name="Cannell, Michael B" userId="df291291-9ac9-42c2-a976-062f6e2ad9da" providerId="ADAL" clId="{0C6CEBCA-8919-EC4B-B96D-322FBADA2C91}" dt="2022-09-18T20:59:21.047" v="3587"/>
          <ac:spMkLst>
            <pc:docMk/>
            <pc:sldMk cId="1008919079" sldId="557"/>
            <ac:spMk id="29" creationId="{336C005F-B25C-5944-9863-3BFE37BF0BF6}"/>
          </ac:spMkLst>
        </pc:spChg>
        <pc:spChg chg="mod">
          <ac:chgData name="Cannell, Michael B" userId="df291291-9ac9-42c2-a976-062f6e2ad9da" providerId="ADAL" clId="{0C6CEBCA-8919-EC4B-B96D-322FBADA2C91}" dt="2022-09-18T20:59:21.047" v="3587"/>
          <ac:spMkLst>
            <pc:docMk/>
            <pc:sldMk cId="1008919079" sldId="557"/>
            <ac:spMk id="30" creationId="{7C7AE86A-DA3B-B997-658C-5232A5F52781}"/>
          </ac:spMkLst>
        </pc:spChg>
        <pc:spChg chg="mod">
          <ac:chgData name="Cannell, Michael B" userId="df291291-9ac9-42c2-a976-062f6e2ad9da" providerId="ADAL" clId="{0C6CEBCA-8919-EC4B-B96D-322FBADA2C91}" dt="2022-09-18T20:59:21.047" v="3587"/>
          <ac:spMkLst>
            <pc:docMk/>
            <pc:sldMk cId="1008919079" sldId="557"/>
            <ac:spMk id="31" creationId="{0597A4D4-CEF2-4835-037B-4287CF5A2079}"/>
          </ac:spMkLst>
        </pc:spChg>
        <pc:spChg chg="add del mod">
          <ac:chgData name="Cannell, Michael B" userId="df291291-9ac9-42c2-a976-062f6e2ad9da" providerId="ADAL" clId="{0C6CEBCA-8919-EC4B-B96D-322FBADA2C91}" dt="2022-09-18T23:43:46.541" v="3598" actId="478"/>
          <ac:spMkLst>
            <pc:docMk/>
            <pc:sldMk cId="1008919079" sldId="557"/>
            <ac:spMk id="32" creationId="{CA22BCFD-47B0-099C-7F92-182840B6D2CD}"/>
          </ac:spMkLst>
        </pc:spChg>
        <pc:spChg chg="add del">
          <ac:chgData name="Cannell, Michael B" userId="df291291-9ac9-42c2-a976-062f6e2ad9da" providerId="ADAL" clId="{0C6CEBCA-8919-EC4B-B96D-322FBADA2C91}" dt="2022-09-18T23:43:57.181" v="3600" actId="11529"/>
          <ac:spMkLst>
            <pc:docMk/>
            <pc:sldMk cId="1008919079" sldId="557"/>
            <ac:spMk id="33" creationId="{7A888F81-5258-0AE4-412A-D5F766D8AF5A}"/>
          </ac:spMkLst>
        </pc:spChg>
        <pc:spChg chg="add mod">
          <ac:chgData name="Cannell, Michael B" userId="df291291-9ac9-42c2-a976-062f6e2ad9da" providerId="ADAL" clId="{0C6CEBCA-8919-EC4B-B96D-322FBADA2C91}" dt="2022-09-19T11:48:03.299" v="3653" actId="1076"/>
          <ac:spMkLst>
            <pc:docMk/>
            <pc:sldMk cId="1008919079" sldId="557"/>
            <ac:spMk id="34" creationId="{0CD47C0E-471C-3126-BA00-BF4A3454CD7F}"/>
          </ac:spMkLst>
        </pc:spChg>
        <pc:spChg chg="add del mod">
          <ac:chgData name="Cannell, Michael B" userId="df291291-9ac9-42c2-a976-062f6e2ad9da" providerId="ADAL" clId="{0C6CEBCA-8919-EC4B-B96D-322FBADA2C91}" dt="2022-09-19T11:47:16.275" v="3649" actId="767"/>
          <ac:spMkLst>
            <pc:docMk/>
            <pc:sldMk cId="1008919079" sldId="557"/>
            <ac:spMk id="35" creationId="{FC8BC1E1-3E84-7C27-64CA-6082536EC95F}"/>
          </ac:spMkLst>
        </pc:spChg>
        <pc:spChg chg="add mod">
          <ac:chgData name="Cannell, Michael B" userId="df291291-9ac9-42c2-a976-062f6e2ad9da" providerId="ADAL" clId="{0C6CEBCA-8919-EC4B-B96D-322FBADA2C91}" dt="2022-09-19T11:48:11.734" v="3655" actId="1076"/>
          <ac:spMkLst>
            <pc:docMk/>
            <pc:sldMk cId="1008919079" sldId="557"/>
            <ac:spMk id="36" creationId="{F8A99D4E-EE46-DBEF-0DCA-D7377B1244BF}"/>
          </ac:spMkLst>
        </pc:spChg>
        <pc:grpChg chg="mod">
          <ac:chgData name="Cannell, Michael B" userId="df291291-9ac9-42c2-a976-062f6e2ad9da" providerId="ADAL" clId="{0C6CEBCA-8919-EC4B-B96D-322FBADA2C91}" dt="2022-09-19T11:46:45.051" v="3642" actId="14100"/>
          <ac:grpSpMkLst>
            <pc:docMk/>
            <pc:sldMk cId="1008919079" sldId="557"/>
            <ac:grpSpMk id="4" creationId="{46089760-E50A-E7B7-2A10-94107777D231}"/>
          </ac:grpSpMkLst>
        </pc:grpChg>
        <pc:grpChg chg="add del mod">
          <ac:chgData name="Cannell, Michael B" userId="df291291-9ac9-42c2-a976-062f6e2ad9da" providerId="ADAL" clId="{0C6CEBCA-8919-EC4B-B96D-322FBADA2C91}" dt="2022-09-18T20:58:01.006" v="3586"/>
          <ac:grpSpMkLst>
            <pc:docMk/>
            <pc:sldMk cId="1008919079" sldId="557"/>
            <ac:grpSpMk id="10" creationId="{D2800464-A9AF-7D95-3B16-F1848EFE8D7F}"/>
          </ac:grpSpMkLst>
        </pc:grpChg>
        <pc:grpChg chg="add del mod">
          <ac:chgData name="Cannell, Michael B" userId="df291291-9ac9-42c2-a976-062f6e2ad9da" providerId="ADAL" clId="{0C6CEBCA-8919-EC4B-B96D-322FBADA2C91}" dt="2022-09-18T20:58:01.006" v="3586"/>
          <ac:grpSpMkLst>
            <pc:docMk/>
            <pc:sldMk cId="1008919079" sldId="557"/>
            <ac:grpSpMk id="14" creationId="{46481BE4-680F-AF2D-7236-A772E49FBD60}"/>
          </ac:grpSpMkLst>
        </pc:grpChg>
        <pc:grpChg chg="mod">
          <ac:chgData name="Cannell, Michael B" userId="df291291-9ac9-42c2-a976-062f6e2ad9da" providerId="ADAL" clId="{0C6CEBCA-8919-EC4B-B96D-322FBADA2C91}" dt="2022-09-18T20:57:55.055" v="3583"/>
          <ac:grpSpMkLst>
            <pc:docMk/>
            <pc:sldMk cId="1008919079" sldId="557"/>
            <ac:grpSpMk id="15" creationId="{B4724C69-4C2A-E2FA-B2C9-2285200F8707}"/>
          </ac:grpSpMkLst>
        </pc:grpChg>
        <pc:grpChg chg="add mod">
          <ac:chgData name="Cannell, Michael B" userId="df291291-9ac9-42c2-a976-062f6e2ad9da" providerId="ADAL" clId="{0C6CEBCA-8919-EC4B-B96D-322FBADA2C91}" dt="2022-09-19T11:46:51.451" v="3643" actId="14100"/>
          <ac:grpSpMkLst>
            <pc:docMk/>
            <pc:sldMk cId="1008919079" sldId="557"/>
            <ac:grpSpMk id="22" creationId="{4C65FDAC-9279-1434-2609-30F3710D07F2}"/>
          </ac:grpSpMkLst>
        </pc:grpChg>
        <pc:grpChg chg="add mod">
          <ac:chgData name="Cannell, Michael B" userId="df291291-9ac9-42c2-a976-062f6e2ad9da" providerId="ADAL" clId="{0C6CEBCA-8919-EC4B-B96D-322FBADA2C91}" dt="2022-09-19T11:46:57.192" v="3644" actId="14100"/>
          <ac:grpSpMkLst>
            <pc:docMk/>
            <pc:sldMk cId="1008919079" sldId="557"/>
            <ac:grpSpMk id="26" creationId="{2C94557F-84DB-8832-4274-E8096B81BE96}"/>
          </ac:grpSpMkLst>
        </pc:grpChg>
        <pc:grpChg chg="mod">
          <ac:chgData name="Cannell, Michael B" userId="df291291-9ac9-42c2-a976-062f6e2ad9da" providerId="ADAL" clId="{0C6CEBCA-8919-EC4B-B96D-322FBADA2C91}" dt="2022-09-18T20:59:21.047" v="3587"/>
          <ac:grpSpMkLst>
            <pc:docMk/>
            <pc:sldMk cId="1008919079" sldId="557"/>
            <ac:grpSpMk id="27" creationId="{D7A9B13E-2BAF-B1B8-84A3-007C09CB3CD8}"/>
          </ac:grpSpMkLst>
        </pc:grpChg>
        <pc:graphicFrameChg chg="add mod modGraphic">
          <ac:chgData name="Cannell, Michael B" userId="df291291-9ac9-42c2-a976-062f6e2ad9da" providerId="ADAL" clId="{0C6CEBCA-8919-EC4B-B96D-322FBADA2C91}" dt="2022-09-19T11:49:37.722" v="3661" actId="207"/>
          <ac:graphicFrameMkLst>
            <pc:docMk/>
            <pc:sldMk cId="1008919079" sldId="557"/>
            <ac:graphicFrameMk id="21" creationId="{5A129FC5-92D5-CE1E-3B2D-A32C21190448}"/>
          </ac:graphicFrameMkLst>
        </pc:graphicFrameChg>
        <pc:picChg chg="mod">
          <ac:chgData name="Cannell, Michael B" userId="df291291-9ac9-42c2-a976-062f6e2ad9da" providerId="ADAL" clId="{0C6CEBCA-8919-EC4B-B96D-322FBADA2C91}" dt="2022-09-18T20:57:55.055" v="3583"/>
          <ac:picMkLst>
            <pc:docMk/>
            <pc:sldMk cId="1008919079" sldId="557"/>
            <ac:picMk id="16" creationId="{71CD7A57-54EF-7295-B0B8-D7F662D2BE98}"/>
          </ac:picMkLst>
        </pc:picChg>
        <pc:picChg chg="mod">
          <ac:chgData name="Cannell, Michael B" userId="df291291-9ac9-42c2-a976-062f6e2ad9da" providerId="ADAL" clId="{0C6CEBCA-8919-EC4B-B96D-322FBADA2C91}" dt="2022-09-18T20:59:21.047" v="3587"/>
          <ac:picMkLst>
            <pc:docMk/>
            <pc:sldMk cId="1008919079" sldId="557"/>
            <ac:picMk id="28" creationId="{7E2CB8E7-1446-C167-CA05-2668D47566D1}"/>
          </ac:picMkLst>
        </pc:picChg>
      </pc:sldChg>
      <pc:sldChg chg="modSp add del mod modNotesTx">
        <pc:chgData name="Cannell, Michael B" userId="df291291-9ac9-42c2-a976-062f6e2ad9da" providerId="ADAL" clId="{0C6CEBCA-8919-EC4B-B96D-322FBADA2C91}" dt="2022-09-19T12:58:17.856" v="4788" actId="2696"/>
        <pc:sldMkLst>
          <pc:docMk/>
          <pc:sldMk cId="1617453275" sldId="558"/>
        </pc:sldMkLst>
        <pc:spChg chg="mod">
          <ac:chgData name="Cannell, Michael B" userId="df291291-9ac9-42c2-a976-062f6e2ad9da" providerId="ADAL" clId="{0C6CEBCA-8919-EC4B-B96D-322FBADA2C91}" dt="2022-09-19T12:56:46.233" v="4774" actId="20577"/>
          <ac:spMkLst>
            <pc:docMk/>
            <pc:sldMk cId="1617453275" sldId="558"/>
            <ac:spMk id="2" creationId="{E96815C6-4340-1A46-BFC3-51C914C9BC93}"/>
          </ac:spMkLst>
        </pc:spChg>
        <pc:spChg chg="mod">
          <ac:chgData name="Cannell, Michael B" userId="df291291-9ac9-42c2-a976-062f6e2ad9da" providerId="ADAL" clId="{0C6CEBCA-8919-EC4B-B96D-322FBADA2C91}" dt="2022-09-19T12:57:00.545" v="4779" actId="403"/>
          <ac:spMkLst>
            <pc:docMk/>
            <pc:sldMk cId="1617453275" sldId="558"/>
            <ac:spMk id="3" creationId="{10004FF8-CA41-1247-B5CE-56FEBCE1E169}"/>
          </ac:spMkLst>
        </pc:spChg>
      </pc:sldChg>
      <pc:sldChg chg="add del">
        <pc:chgData name="Cannell, Michael B" userId="df291291-9ac9-42c2-a976-062f6e2ad9da" providerId="ADAL" clId="{0C6CEBCA-8919-EC4B-B96D-322FBADA2C91}" dt="2022-09-19T12:58:28.559" v="4789" actId="2696"/>
        <pc:sldMkLst>
          <pc:docMk/>
          <pc:sldMk cId="1069910483" sldId="559"/>
        </pc:sldMkLst>
      </pc:sldChg>
      <pc:sldChg chg="modSp add mod modNotesTx">
        <pc:chgData name="Cannell, Michael B" userId="df291291-9ac9-42c2-a976-062f6e2ad9da" providerId="ADAL" clId="{0C6CEBCA-8919-EC4B-B96D-322FBADA2C91}" dt="2022-09-19T13:26:44.433" v="6362" actId="1076"/>
        <pc:sldMkLst>
          <pc:docMk/>
          <pc:sldMk cId="1330803651" sldId="560"/>
        </pc:sldMkLst>
        <pc:spChg chg="mod">
          <ac:chgData name="Cannell, Michael B" userId="df291291-9ac9-42c2-a976-062f6e2ad9da" providerId="ADAL" clId="{0C6CEBCA-8919-EC4B-B96D-322FBADA2C91}" dt="2022-09-19T12:57:27.931" v="4781" actId="207"/>
          <ac:spMkLst>
            <pc:docMk/>
            <pc:sldMk cId="1330803651" sldId="560"/>
            <ac:spMk id="3" creationId="{9FE5BE53-F190-4647-9E0B-A786E871DF3A}"/>
          </ac:spMkLst>
        </pc:spChg>
        <pc:spChg chg="mod">
          <ac:chgData name="Cannell, Michael B" userId="df291291-9ac9-42c2-a976-062f6e2ad9da" providerId="ADAL" clId="{0C6CEBCA-8919-EC4B-B96D-322FBADA2C91}" dt="2022-09-19T13:26:44.433" v="6362" actId="1076"/>
          <ac:spMkLst>
            <pc:docMk/>
            <pc:sldMk cId="1330803651" sldId="560"/>
            <ac:spMk id="4" creationId="{6854B708-8702-3343-2B18-20141B8873B6}"/>
          </ac:spMkLst>
        </pc:spChg>
      </pc:sldChg>
      <pc:sldChg chg="modSp add del mod modNotesTx">
        <pc:chgData name="Cannell, Michael B" userId="df291291-9ac9-42c2-a976-062f6e2ad9da" providerId="ADAL" clId="{0C6CEBCA-8919-EC4B-B96D-322FBADA2C91}" dt="2022-09-19T16:45:13.310" v="7621" actId="2696"/>
        <pc:sldMkLst>
          <pc:docMk/>
          <pc:sldMk cId="4249394315" sldId="561"/>
        </pc:sldMkLst>
        <pc:spChg chg="mod">
          <ac:chgData name="Cannell, Michael B" userId="df291291-9ac9-42c2-a976-062f6e2ad9da" providerId="ADAL" clId="{0C6CEBCA-8919-EC4B-B96D-322FBADA2C91}" dt="2022-09-19T16:43:46.116" v="7614" actId="20577"/>
          <ac:spMkLst>
            <pc:docMk/>
            <pc:sldMk cId="4249394315" sldId="561"/>
            <ac:spMk id="3" creationId="{9FE5BE53-F190-4647-9E0B-A786E871DF3A}"/>
          </ac:spMkLst>
        </pc:spChg>
        <pc:spChg chg="mod">
          <ac:chgData name="Cannell, Michael B" userId="df291291-9ac9-42c2-a976-062f6e2ad9da" providerId="ADAL" clId="{0C6CEBCA-8919-EC4B-B96D-322FBADA2C91}" dt="2022-09-19T13:26:25.732" v="6360" actId="1076"/>
          <ac:spMkLst>
            <pc:docMk/>
            <pc:sldMk cId="4249394315" sldId="561"/>
            <ac:spMk id="4" creationId="{6854B708-8702-3343-2B18-20141B8873B6}"/>
          </ac:spMkLst>
        </pc:spChg>
      </pc:sldChg>
      <pc:sldChg chg="modSp new del mod">
        <pc:chgData name="Cannell, Michael B" userId="df291291-9ac9-42c2-a976-062f6e2ad9da" providerId="ADAL" clId="{0C6CEBCA-8919-EC4B-B96D-322FBADA2C91}" dt="2022-09-19T16:08:20.267" v="6828" actId="2696"/>
        <pc:sldMkLst>
          <pc:docMk/>
          <pc:sldMk cId="1711636239" sldId="562"/>
        </pc:sldMkLst>
        <pc:spChg chg="mod">
          <ac:chgData name="Cannell, Michael B" userId="df291291-9ac9-42c2-a976-062f6e2ad9da" providerId="ADAL" clId="{0C6CEBCA-8919-EC4B-B96D-322FBADA2C91}" dt="2022-09-19T16:03:15.477" v="6752" actId="20577"/>
          <ac:spMkLst>
            <pc:docMk/>
            <pc:sldMk cId="1711636239" sldId="562"/>
            <ac:spMk id="2" creationId="{C91F741E-A0A8-3326-D641-FE70D95E8457}"/>
          </ac:spMkLst>
        </pc:spChg>
      </pc:sldChg>
      <pc:sldChg chg="modSp add mod addCm delCm">
        <pc:chgData name="Cannell, Michael B" userId="df291291-9ac9-42c2-a976-062f6e2ad9da" providerId="ADAL" clId="{0C6CEBCA-8919-EC4B-B96D-322FBADA2C91}" dt="2022-09-20T11:35:57.334" v="14653" actId="20577"/>
        <pc:sldMkLst>
          <pc:docMk/>
          <pc:sldMk cId="4005653384" sldId="563"/>
        </pc:sldMkLst>
        <pc:spChg chg="mod">
          <ac:chgData name="Cannell, Michael B" userId="df291291-9ac9-42c2-a976-062f6e2ad9da" providerId="ADAL" clId="{0C6CEBCA-8919-EC4B-B96D-322FBADA2C91}" dt="2022-09-20T11:35:57.334" v="14653" actId="20577"/>
          <ac:spMkLst>
            <pc:docMk/>
            <pc:sldMk cId="4005653384" sldId="563"/>
            <ac:spMk id="2" creationId="{6ED55847-6EFA-1BF6-020F-D1E02BF63210}"/>
          </ac:spMkLst>
        </pc:spChg>
        <pc:graphicFrameChg chg="mod modGraphic">
          <ac:chgData name="Cannell, Michael B" userId="df291291-9ac9-42c2-a976-062f6e2ad9da" providerId="ADAL" clId="{0C6CEBCA-8919-EC4B-B96D-322FBADA2C91}" dt="2022-09-20T11:33:12.573" v="14609" actId="20577"/>
          <ac:graphicFrameMkLst>
            <pc:docMk/>
            <pc:sldMk cId="4005653384" sldId="563"/>
            <ac:graphicFrameMk id="4" creationId="{F7638C69-3D70-335C-3FEC-BD4B4033EBA4}"/>
          </ac:graphicFrameMkLst>
        </pc:graphicFrameChg>
      </pc:sldChg>
      <pc:sldChg chg="modSp add mod">
        <pc:chgData name="Cannell, Michael B" userId="df291291-9ac9-42c2-a976-062f6e2ad9da" providerId="ADAL" clId="{0C6CEBCA-8919-EC4B-B96D-322FBADA2C91}" dt="2022-09-20T13:20:30.526" v="20005" actId="122"/>
        <pc:sldMkLst>
          <pc:docMk/>
          <pc:sldMk cId="2875028101" sldId="564"/>
        </pc:sldMkLst>
        <pc:graphicFrameChg chg="modGraphic">
          <ac:chgData name="Cannell, Michael B" userId="df291291-9ac9-42c2-a976-062f6e2ad9da" providerId="ADAL" clId="{0C6CEBCA-8919-EC4B-B96D-322FBADA2C91}" dt="2022-09-20T13:20:30.526" v="20005" actId="122"/>
          <ac:graphicFrameMkLst>
            <pc:docMk/>
            <pc:sldMk cId="2875028101" sldId="564"/>
            <ac:graphicFrameMk id="4" creationId="{F7638C69-3D70-335C-3FEC-BD4B4033EBA4}"/>
          </ac:graphicFrameMkLst>
        </pc:graphicFrameChg>
      </pc:sldChg>
      <pc:sldChg chg="add del">
        <pc:chgData name="Cannell, Michael B" userId="df291291-9ac9-42c2-a976-062f6e2ad9da" providerId="ADAL" clId="{0C6CEBCA-8919-EC4B-B96D-322FBADA2C91}" dt="2022-09-19T16:46:05.132" v="7628" actId="2696"/>
        <pc:sldMkLst>
          <pc:docMk/>
          <pc:sldMk cId="291624273" sldId="565"/>
        </pc:sldMkLst>
      </pc:sldChg>
      <pc:sldChg chg="modSp add mod ord modNotesTx">
        <pc:chgData name="Cannell, Michael B" userId="df291291-9ac9-42c2-a976-062f6e2ad9da" providerId="ADAL" clId="{0C6CEBCA-8919-EC4B-B96D-322FBADA2C91}" dt="2022-09-19T16:45:48.089" v="7627" actId="20577"/>
        <pc:sldMkLst>
          <pc:docMk/>
          <pc:sldMk cId="1608667279" sldId="566"/>
        </pc:sldMkLst>
        <pc:spChg chg="mod">
          <ac:chgData name="Cannell, Michael B" userId="df291291-9ac9-42c2-a976-062f6e2ad9da" providerId="ADAL" clId="{0C6CEBCA-8919-EC4B-B96D-322FBADA2C91}" dt="2022-09-19T16:45:48.089" v="7627" actId="20577"/>
          <ac:spMkLst>
            <pc:docMk/>
            <pc:sldMk cId="1608667279" sldId="566"/>
            <ac:spMk id="3" creationId="{C1799E5D-1349-9585-0E4E-160AA8C2226A}"/>
          </ac:spMkLst>
        </pc:spChg>
      </pc:sldChg>
      <pc:sldChg chg="modSp add mod modNotesTx">
        <pc:chgData name="Cannell, Michael B" userId="df291291-9ac9-42c2-a976-062f6e2ad9da" providerId="ADAL" clId="{0C6CEBCA-8919-EC4B-B96D-322FBADA2C91}" dt="2022-09-19T17:15:33.605" v="8341" actId="20577"/>
        <pc:sldMkLst>
          <pc:docMk/>
          <pc:sldMk cId="4272442912" sldId="567"/>
        </pc:sldMkLst>
        <pc:spChg chg="mod">
          <ac:chgData name="Cannell, Michael B" userId="df291291-9ac9-42c2-a976-062f6e2ad9da" providerId="ADAL" clId="{0C6CEBCA-8919-EC4B-B96D-322FBADA2C91}" dt="2022-09-19T16:48:12.813" v="7945" actId="207"/>
          <ac:spMkLst>
            <pc:docMk/>
            <pc:sldMk cId="4272442912" sldId="567"/>
            <ac:spMk id="3" creationId="{C1799E5D-1349-9585-0E4E-160AA8C2226A}"/>
          </ac:spMkLst>
        </pc:spChg>
      </pc:sldChg>
      <pc:sldChg chg="addSp modSp add mod modNotesTx">
        <pc:chgData name="Cannell, Michael B" userId="df291291-9ac9-42c2-a976-062f6e2ad9da" providerId="ADAL" clId="{0C6CEBCA-8919-EC4B-B96D-322FBADA2C91}" dt="2022-09-19T20:29:19.792" v="11898" actId="20577"/>
        <pc:sldMkLst>
          <pc:docMk/>
          <pc:sldMk cId="3389233899" sldId="568"/>
        </pc:sldMkLst>
        <pc:spChg chg="add mod">
          <ac:chgData name="Cannell, Michael B" userId="df291291-9ac9-42c2-a976-062f6e2ad9da" providerId="ADAL" clId="{0C6CEBCA-8919-EC4B-B96D-322FBADA2C91}" dt="2022-09-19T20:21:06.093" v="10956" actId="207"/>
          <ac:spMkLst>
            <pc:docMk/>
            <pc:sldMk cId="3389233899" sldId="568"/>
            <ac:spMk id="2" creationId="{B0AAFDF7-A64C-5828-5BB8-0117DD8F8456}"/>
          </ac:spMkLst>
        </pc:spChg>
        <pc:spChg chg="mod">
          <ac:chgData name="Cannell, Michael B" userId="df291291-9ac9-42c2-a976-062f6e2ad9da" providerId="ADAL" clId="{0C6CEBCA-8919-EC4B-B96D-322FBADA2C91}" dt="2022-09-19T20:20:46.774" v="10952" actId="14100"/>
          <ac:spMkLst>
            <pc:docMk/>
            <pc:sldMk cId="3389233899" sldId="568"/>
            <ac:spMk id="23" creationId="{E05E5324-271E-3FBE-9D1C-1BAC9C3C176D}"/>
          </ac:spMkLst>
        </pc:spChg>
        <pc:picChg chg="add mod">
          <ac:chgData name="Cannell, Michael B" userId="df291291-9ac9-42c2-a976-062f6e2ad9da" providerId="ADAL" clId="{0C6CEBCA-8919-EC4B-B96D-322FBADA2C91}" dt="2022-09-19T20:21:45.475" v="10959" actId="1076"/>
          <ac:picMkLst>
            <pc:docMk/>
            <pc:sldMk cId="3389233899" sldId="568"/>
            <ac:picMk id="26" creationId="{C76D400B-BBBA-2885-2A8D-3BC920692618}"/>
          </ac:picMkLst>
        </pc:picChg>
      </pc:sldChg>
      <pc:sldChg chg="modSp new del mod">
        <pc:chgData name="Cannell, Michael B" userId="df291291-9ac9-42c2-a976-062f6e2ad9da" providerId="ADAL" clId="{0C6CEBCA-8919-EC4B-B96D-322FBADA2C91}" dt="2022-09-19T21:21:21.014" v="13394" actId="2696"/>
        <pc:sldMkLst>
          <pc:docMk/>
          <pc:sldMk cId="105504241" sldId="569"/>
        </pc:sldMkLst>
        <pc:spChg chg="mod">
          <ac:chgData name="Cannell, Michael B" userId="df291291-9ac9-42c2-a976-062f6e2ad9da" providerId="ADAL" clId="{0C6CEBCA-8919-EC4B-B96D-322FBADA2C91}" dt="2022-09-19T21:20:56.200" v="13393" actId="20577"/>
          <ac:spMkLst>
            <pc:docMk/>
            <pc:sldMk cId="105504241" sldId="569"/>
            <ac:spMk id="2" creationId="{13A0D1EA-9D19-14AA-72AB-7D4B3DB7DE87}"/>
          </ac:spMkLst>
        </pc:spChg>
      </pc:sldChg>
      <pc:sldChg chg="modSp new mod addCm">
        <pc:chgData name="Cannell, Michael B" userId="df291291-9ac9-42c2-a976-062f6e2ad9da" providerId="ADAL" clId="{0C6CEBCA-8919-EC4B-B96D-322FBADA2C91}" dt="2022-09-19T21:26:11.447" v="13499" actId="20577"/>
        <pc:sldMkLst>
          <pc:docMk/>
          <pc:sldMk cId="3617486208" sldId="569"/>
        </pc:sldMkLst>
        <pc:spChg chg="mod">
          <ac:chgData name="Cannell, Michael B" userId="df291291-9ac9-42c2-a976-062f6e2ad9da" providerId="ADAL" clId="{0C6CEBCA-8919-EC4B-B96D-322FBADA2C91}" dt="2022-09-19T21:23:40.625" v="13427" actId="20577"/>
          <ac:spMkLst>
            <pc:docMk/>
            <pc:sldMk cId="3617486208" sldId="569"/>
            <ac:spMk id="2" creationId="{10290351-6475-1570-994C-5E2AEE70D451}"/>
          </ac:spMkLst>
        </pc:spChg>
        <pc:spChg chg="mod">
          <ac:chgData name="Cannell, Michael B" userId="df291291-9ac9-42c2-a976-062f6e2ad9da" providerId="ADAL" clId="{0C6CEBCA-8919-EC4B-B96D-322FBADA2C91}" dt="2022-09-19T21:26:11.447" v="13499" actId="20577"/>
          <ac:spMkLst>
            <pc:docMk/>
            <pc:sldMk cId="3617486208" sldId="569"/>
            <ac:spMk id="3" creationId="{C7CD9690-A0CA-2475-41CB-BAA4B7D28748}"/>
          </ac:spMkLst>
        </pc:spChg>
      </pc:sldChg>
      <pc:sldChg chg="modSp add del mod">
        <pc:chgData name="Cannell, Michael B" userId="df291291-9ac9-42c2-a976-062f6e2ad9da" providerId="ADAL" clId="{0C6CEBCA-8919-EC4B-B96D-322FBADA2C91}" dt="2022-09-20T11:35:45.466" v="14639" actId="2696"/>
        <pc:sldMkLst>
          <pc:docMk/>
          <pc:sldMk cId="2790655209" sldId="570"/>
        </pc:sldMkLst>
        <pc:graphicFrameChg chg="modGraphic">
          <ac:chgData name="Cannell, Michael B" userId="df291291-9ac9-42c2-a976-062f6e2ad9da" providerId="ADAL" clId="{0C6CEBCA-8919-EC4B-B96D-322FBADA2C91}" dt="2022-09-20T11:01:52.545" v="14386" actId="6549"/>
          <ac:graphicFrameMkLst>
            <pc:docMk/>
            <pc:sldMk cId="2790655209" sldId="570"/>
            <ac:graphicFrameMk id="4" creationId="{F7638C69-3D70-335C-3FEC-BD4B4033EBA4}"/>
          </ac:graphicFrameMkLst>
        </pc:graphicFrameChg>
      </pc:sldChg>
      <pc:sldChg chg="modSp add mod">
        <pc:chgData name="Cannell, Michael B" userId="df291291-9ac9-42c2-a976-062f6e2ad9da" providerId="ADAL" clId="{0C6CEBCA-8919-EC4B-B96D-322FBADA2C91}" dt="2022-09-20T11:38:55.528" v="14684" actId="14734"/>
        <pc:sldMkLst>
          <pc:docMk/>
          <pc:sldMk cId="3244986347" sldId="571"/>
        </pc:sldMkLst>
        <pc:spChg chg="mod">
          <ac:chgData name="Cannell, Michael B" userId="df291291-9ac9-42c2-a976-062f6e2ad9da" providerId="ADAL" clId="{0C6CEBCA-8919-EC4B-B96D-322FBADA2C91}" dt="2022-09-20T11:36:05.699" v="14654"/>
          <ac:spMkLst>
            <pc:docMk/>
            <pc:sldMk cId="3244986347" sldId="571"/>
            <ac:spMk id="2" creationId="{6ED55847-6EFA-1BF6-020F-D1E02BF63210}"/>
          </ac:spMkLst>
        </pc:spChg>
        <pc:graphicFrameChg chg="mod modGraphic">
          <ac:chgData name="Cannell, Michael B" userId="df291291-9ac9-42c2-a976-062f6e2ad9da" providerId="ADAL" clId="{0C6CEBCA-8919-EC4B-B96D-322FBADA2C91}" dt="2022-09-20T11:38:55.528" v="14684" actId="14734"/>
          <ac:graphicFrameMkLst>
            <pc:docMk/>
            <pc:sldMk cId="3244986347" sldId="571"/>
            <ac:graphicFrameMk id="4" creationId="{F7638C69-3D70-335C-3FEC-BD4B4033EBA4}"/>
          </ac:graphicFrameMkLst>
        </pc:graphicFrameChg>
      </pc:sldChg>
      <pc:sldChg chg="modSp add mod">
        <pc:chgData name="Cannell, Michael B" userId="df291291-9ac9-42c2-a976-062f6e2ad9da" providerId="ADAL" clId="{0C6CEBCA-8919-EC4B-B96D-322FBADA2C91}" dt="2022-09-20T11:45:30.490" v="14949" actId="2165"/>
        <pc:sldMkLst>
          <pc:docMk/>
          <pc:sldMk cId="2876691806" sldId="572"/>
        </pc:sldMkLst>
        <pc:spChg chg="mod">
          <ac:chgData name="Cannell, Michael B" userId="df291291-9ac9-42c2-a976-062f6e2ad9da" providerId="ADAL" clId="{0C6CEBCA-8919-EC4B-B96D-322FBADA2C91}" dt="2022-09-20T11:36:08.377" v="14655"/>
          <ac:spMkLst>
            <pc:docMk/>
            <pc:sldMk cId="2876691806" sldId="572"/>
            <ac:spMk id="2" creationId="{6ED55847-6EFA-1BF6-020F-D1E02BF63210}"/>
          </ac:spMkLst>
        </pc:spChg>
        <pc:graphicFrameChg chg="mod modGraphic">
          <ac:chgData name="Cannell, Michael B" userId="df291291-9ac9-42c2-a976-062f6e2ad9da" providerId="ADAL" clId="{0C6CEBCA-8919-EC4B-B96D-322FBADA2C91}" dt="2022-09-20T11:45:30.490" v="14949" actId="2165"/>
          <ac:graphicFrameMkLst>
            <pc:docMk/>
            <pc:sldMk cId="2876691806" sldId="572"/>
            <ac:graphicFrameMk id="4" creationId="{F7638C69-3D70-335C-3FEC-BD4B4033EBA4}"/>
          </ac:graphicFrameMkLst>
        </pc:graphicFrameChg>
      </pc:sldChg>
      <pc:sldChg chg="modSp add mod modNotesTx">
        <pc:chgData name="Cannell, Michael B" userId="df291291-9ac9-42c2-a976-062f6e2ad9da" providerId="ADAL" clId="{0C6CEBCA-8919-EC4B-B96D-322FBADA2C91}" dt="2022-09-20T11:48:48.456" v="15408"/>
        <pc:sldMkLst>
          <pc:docMk/>
          <pc:sldMk cId="944481683" sldId="573"/>
        </pc:sldMkLst>
        <pc:graphicFrameChg chg="mod modGraphic">
          <ac:chgData name="Cannell, Michael B" userId="df291291-9ac9-42c2-a976-062f6e2ad9da" providerId="ADAL" clId="{0C6CEBCA-8919-EC4B-B96D-322FBADA2C91}" dt="2022-09-20T11:44:37.790" v="14945" actId="20577"/>
          <ac:graphicFrameMkLst>
            <pc:docMk/>
            <pc:sldMk cId="944481683" sldId="573"/>
            <ac:graphicFrameMk id="4" creationId="{F7638C69-3D70-335C-3FEC-BD4B4033EBA4}"/>
          </ac:graphicFrameMkLst>
        </pc:graphicFrameChg>
      </pc:sldChg>
      <pc:sldChg chg="addSp modSp add mod modNotesTx">
        <pc:chgData name="Cannell, Michael B" userId="df291291-9ac9-42c2-a976-062f6e2ad9da" providerId="ADAL" clId="{0C6CEBCA-8919-EC4B-B96D-322FBADA2C91}" dt="2022-09-20T13:12:21.304" v="19676" actId="122"/>
        <pc:sldMkLst>
          <pc:docMk/>
          <pc:sldMk cId="2138099613" sldId="574"/>
        </pc:sldMkLst>
        <pc:spChg chg="add mod">
          <ac:chgData name="Cannell, Michael B" userId="df291291-9ac9-42c2-a976-062f6e2ad9da" providerId="ADAL" clId="{0C6CEBCA-8919-EC4B-B96D-322FBADA2C91}" dt="2022-09-20T13:11:11.979" v="19634"/>
          <ac:spMkLst>
            <pc:docMk/>
            <pc:sldMk cId="2138099613" sldId="574"/>
            <ac:spMk id="4" creationId="{35EE7C64-C533-F5F1-6B48-8168B0BBC727}"/>
          </ac:spMkLst>
        </pc:spChg>
        <pc:spChg chg="mod">
          <ac:chgData name="Cannell, Michael B" userId="df291291-9ac9-42c2-a976-062f6e2ad9da" providerId="ADAL" clId="{0C6CEBCA-8919-EC4B-B96D-322FBADA2C91}" dt="2022-09-20T13:12:21.304" v="19676" actId="122"/>
          <ac:spMkLst>
            <pc:docMk/>
            <pc:sldMk cId="2138099613" sldId="574"/>
            <ac:spMk id="7" creationId="{B04B5FAD-FDD9-30CC-5D1C-BEB61A2A39A8}"/>
          </ac:spMkLst>
        </pc:spChg>
        <pc:spChg chg="mod">
          <ac:chgData name="Cannell, Michael B" userId="df291291-9ac9-42c2-a976-062f6e2ad9da" providerId="ADAL" clId="{0C6CEBCA-8919-EC4B-B96D-322FBADA2C91}" dt="2022-09-20T12:52:24.520" v="19099" actId="164"/>
          <ac:spMkLst>
            <pc:docMk/>
            <pc:sldMk cId="2138099613" sldId="574"/>
            <ac:spMk id="8" creationId="{F0AEC61A-366E-C316-9549-B424FE97DC81}"/>
          </ac:spMkLst>
        </pc:spChg>
        <pc:spChg chg="mod">
          <ac:chgData name="Cannell, Michael B" userId="df291291-9ac9-42c2-a976-062f6e2ad9da" providerId="ADAL" clId="{0C6CEBCA-8919-EC4B-B96D-322FBADA2C91}" dt="2022-09-20T12:52:24.520" v="19099" actId="164"/>
          <ac:spMkLst>
            <pc:docMk/>
            <pc:sldMk cId="2138099613" sldId="574"/>
            <ac:spMk id="9" creationId="{517F9297-7465-7172-5EF7-63AA614E2D8B}"/>
          </ac:spMkLst>
        </pc:spChg>
        <pc:spChg chg="mod">
          <ac:chgData name="Cannell, Michael B" userId="df291291-9ac9-42c2-a976-062f6e2ad9da" providerId="ADAL" clId="{0C6CEBCA-8919-EC4B-B96D-322FBADA2C91}" dt="2022-09-20T12:52:24.520" v="19099" actId="164"/>
          <ac:spMkLst>
            <pc:docMk/>
            <pc:sldMk cId="2138099613" sldId="574"/>
            <ac:spMk id="10" creationId="{D0C6B1AB-7AA9-2045-4671-D9A6C79C37D4}"/>
          </ac:spMkLst>
        </pc:spChg>
        <pc:spChg chg="mod">
          <ac:chgData name="Cannell, Michael B" userId="df291291-9ac9-42c2-a976-062f6e2ad9da" providerId="ADAL" clId="{0C6CEBCA-8919-EC4B-B96D-322FBADA2C91}" dt="2022-09-20T12:52:24.520" v="19099" actId="164"/>
          <ac:spMkLst>
            <pc:docMk/>
            <pc:sldMk cId="2138099613" sldId="574"/>
            <ac:spMk id="11" creationId="{DEABC989-14C6-9547-3725-5DC237AA82AD}"/>
          </ac:spMkLst>
        </pc:spChg>
        <pc:spChg chg="mod">
          <ac:chgData name="Cannell, Michael B" userId="df291291-9ac9-42c2-a976-062f6e2ad9da" providerId="ADAL" clId="{0C6CEBCA-8919-EC4B-B96D-322FBADA2C91}" dt="2022-09-20T12:52:24.520" v="19099" actId="164"/>
          <ac:spMkLst>
            <pc:docMk/>
            <pc:sldMk cId="2138099613" sldId="574"/>
            <ac:spMk id="12" creationId="{C02CA5BF-AC1B-4CF6-8442-4D7861D88235}"/>
          </ac:spMkLst>
        </pc:spChg>
        <pc:spChg chg="mod">
          <ac:chgData name="Cannell, Michael B" userId="df291291-9ac9-42c2-a976-062f6e2ad9da" providerId="ADAL" clId="{0C6CEBCA-8919-EC4B-B96D-322FBADA2C91}" dt="2022-09-20T12:52:24.520" v="19099" actId="164"/>
          <ac:spMkLst>
            <pc:docMk/>
            <pc:sldMk cId="2138099613" sldId="574"/>
            <ac:spMk id="13" creationId="{AEC6ACAF-E8A7-5686-414D-C3BE22DDB7C0}"/>
          </ac:spMkLst>
        </pc:spChg>
        <pc:spChg chg="mod">
          <ac:chgData name="Cannell, Michael B" userId="df291291-9ac9-42c2-a976-062f6e2ad9da" providerId="ADAL" clId="{0C6CEBCA-8919-EC4B-B96D-322FBADA2C91}" dt="2022-09-20T12:52:24.520" v="19099" actId="164"/>
          <ac:spMkLst>
            <pc:docMk/>
            <pc:sldMk cId="2138099613" sldId="574"/>
            <ac:spMk id="14" creationId="{EA7C0330-C6B4-8A45-BE0C-93359C2653DB}"/>
          </ac:spMkLst>
        </pc:spChg>
        <pc:spChg chg="mod">
          <ac:chgData name="Cannell, Michael B" userId="df291291-9ac9-42c2-a976-062f6e2ad9da" providerId="ADAL" clId="{0C6CEBCA-8919-EC4B-B96D-322FBADA2C91}" dt="2022-09-20T12:52:24.520" v="19099" actId="164"/>
          <ac:spMkLst>
            <pc:docMk/>
            <pc:sldMk cId="2138099613" sldId="574"/>
            <ac:spMk id="15" creationId="{804EB03E-CA73-4345-44C6-1E7C086D48A8}"/>
          </ac:spMkLst>
        </pc:spChg>
        <pc:spChg chg="mod">
          <ac:chgData name="Cannell, Michael B" userId="df291291-9ac9-42c2-a976-062f6e2ad9da" providerId="ADAL" clId="{0C6CEBCA-8919-EC4B-B96D-322FBADA2C91}" dt="2022-09-20T12:52:24.520" v="19099" actId="164"/>
          <ac:spMkLst>
            <pc:docMk/>
            <pc:sldMk cId="2138099613" sldId="574"/>
            <ac:spMk id="21" creationId="{E384B5B2-1A3E-7D8A-10E1-884B7EC2E595}"/>
          </ac:spMkLst>
        </pc:spChg>
        <pc:spChg chg="mod">
          <ac:chgData name="Cannell, Michael B" userId="df291291-9ac9-42c2-a976-062f6e2ad9da" providerId="ADAL" clId="{0C6CEBCA-8919-EC4B-B96D-322FBADA2C91}" dt="2022-09-20T12:52:24.520" v="19099" actId="164"/>
          <ac:spMkLst>
            <pc:docMk/>
            <pc:sldMk cId="2138099613" sldId="574"/>
            <ac:spMk id="26" creationId="{BF27ED52-9A25-D3A6-45C3-552B4940D445}"/>
          </ac:spMkLst>
        </pc:spChg>
        <pc:spChg chg="mod">
          <ac:chgData name="Cannell, Michael B" userId="df291291-9ac9-42c2-a976-062f6e2ad9da" providerId="ADAL" clId="{0C6CEBCA-8919-EC4B-B96D-322FBADA2C91}" dt="2022-09-20T12:52:24.520" v="19099" actId="164"/>
          <ac:spMkLst>
            <pc:docMk/>
            <pc:sldMk cId="2138099613" sldId="574"/>
            <ac:spMk id="27" creationId="{C91808F8-EE04-FFE4-6E7F-A8D39D5BD59A}"/>
          </ac:spMkLst>
        </pc:spChg>
        <pc:spChg chg="mod">
          <ac:chgData name="Cannell, Michael B" userId="df291291-9ac9-42c2-a976-062f6e2ad9da" providerId="ADAL" clId="{0C6CEBCA-8919-EC4B-B96D-322FBADA2C91}" dt="2022-09-20T12:52:24.520" v="19099" actId="164"/>
          <ac:spMkLst>
            <pc:docMk/>
            <pc:sldMk cId="2138099613" sldId="574"/>
            <ac:spMk id="28" creationId="{B8708EE1-C8A1-F4A8-55E1-2E835B5A78B9}"/>
          </ac:spMkLst>
        </pc:spChg>
        <pc:spChg chg="mod">
          <ac:chgData name="Cannell, Michael B" userId="df291291-9ac9-42c2-a976-062f6e2ad9da" providerId="ADAL" clId="{0C6CEBCA-8919-EC4B-B96D-322FBADA2C91}" dt="2022-09-20T12:52:24.520" v="19099" actId="164"/>
          <ac:spMkLst>
            <pc:docMk/>
            <pc:sldMk cId="2138099613" sldId="574"/>
            <ac:spMk id="29" creationId="{2C16D63B-010B-95D6-DCA2-C9A4993A3E8A}"/>
          </ac:spMkLst>
        </pc:spChg>
        <pc:spChg chg="mod">
          <ac:chgData name="Cannell, Michael B" userId="df291291-9ac9-42c2-a976-062f6e2ad9da" providerId="ADAL" clId="{0C6CEBCA-8919-EC4B-B96D-322FBADA2C91}" dt="2022-09-20T12:52:24.520" v="19099" actId="164"/>
          <ac:spMkLst>
            <pc:docMk/>
            <pc:sldMk cId="2138099613" sldId="574"/>
            <ac:spMk id="30" creationId="{D08B097A-CB4A-AA80-479D-27659684144B}"/>
          </ac:spMkLst>
        </pc:spChg>
        <pc:spChg chg="mod">
          <ac:chgData name="Cannell, Michael B" userId="df291291-9ac9-42c2-a976-062f6e2ad9da" providerId="ADAL" clId="{0C6CEBCA-8919-EC4B-B96D-322FBADA2C91}" dt="2022-09-20T12:52:24.520" v="19099" actId="164"/>
          <ac:spMkLst>
            <pc:docMk/>
            <pc:sldMk cId="2138099613" sldId="574"/>
            <ac:spMk id="31" creationId="{FC319884-62C4-3E32-D32F-E597C8C4F35B}"/>
          </ac:spMkLst>
        </pc:spChg>
        <pc:spChg chg="mod">
          <ac:chgData name="Cannell, Michael B" userId="df291291-9ac9-42c2-a976-062f6e2ad9da" providerId="ADAL" clId="{0C6CEBCA-8919-EC4B-B96D-322FBADA2C91}" dt="2022-09-20T12:52:24.520" v="19099" actId="164"/>
          <ac:spMkLst>
            <pc:docMk/>
            <pc:sldMk cId="2138099613" sldId="574"/>
            <ac:spMk id="32" creationId="{3AEEB17A-EA26-2B7E-8298-168694DA7C7E}"/>
          </ac:spMkLst>
        </pc:spChg>
        <pc:spChg chg="mod">
          <ac:chgData name="Cannell, Michael B" userId="df291291-9ac9-42c2-a976-062f6e2ad9da" providerId="ADAL" clId="{0C6CEBCA-8919-EC4B-B96D-322FBADA2C91}" dt="2022-09-20T12:52:24.520" v="19099" actId="164"/>
          <ac:spMkLst>
            <pc:docMk/>
            <pc:sldMk cId="2138099613" sldId="574"/>
            <ac:spMk id="33" creationId="{ED5AB667-3326-1893-78C8-1DCDA38288D8}"/>
          </ac:spMkLst>
        </pc:spChg>
        <pc:spChg chg="mod">
          <ac:chgData name="Cannell, Michael B" userId="df291291-9ac9-42c2-a976-062f6e2ad9da" providerId="ADAL" clId="{0C6CEBCA-8919-EC4B-B96D-322FBADA2C91}" dt="2022-09-20T12:52:24.520" v="19099" actId="164"/>
          <ac:spMkLst>
            <pc:docMk/>
            <pc:sldMk cId="2138099613" sldId="574"/>
            <ac:spMk id="34" creationId="{60AE0DF0-9E34-7525-1A42-B648501C83AC}"/>
          </ac:spMkLst>
        </pc:spChg>
        <pc:spChg chg="mod">
          <ac:chgData name="Cannell, Michael B" userId="df291291-9ac9-42c2-a976-062f6e2ad9da" providerId="ADAL" clId="{0C6CEBCA-8919-EC4B-B96D-322FBADA2C91}" dt="2022-09-20T12:52:24.520" v="19099" actId="164"/>
          <ac:spMkLst>
            <pc:docMk/>
            <pc:sldMk cId="2138099613" sldId="574"/>
            <ac:spMk id="35" creationId="{B12BC8C2-1C6D-B831-0ABD-B0078B4EBE09}"/>
          </ac:spMkLst>
        </pc:spChg>
        <pc:spChg chg="mod">
          <ac:chgData name="Cannell, Michael B" userId="df291291-9ac9-42c2-a976-062f6e2ad9da" providerId="ADAL" clId="{0C6CEBCA-8919-EC4B-B96D-322FBADA2C91}" dt="2022-09-20T12:52:24.520" v="19099" actId="164"/>
          <ac:spMkLst>
            <pc:docMk/>
            <pc:sldMk cId="2138099613" sldId="574"/>
            <ac:spMk id="36" creationId="{7BA05683-EA0B-9D8B-B729-70B80BEE0254}"/>
          </ac:spMkLst>
        </pc:spChg>
        <pc:spChg chg="mod">
          <ac:chgData name="Cannell, Michael B" userId="df291291-9ac9-42c2-a976-062f6e2ad9da" providerId="ADAL" clId="{0C6CEBCA-8919-EC4B-B96D-322FBADA2C91}" dt="2022-09-20T12:52:24.520" v="19099" actId="164"/>
          <ac:spMkLst>
            <pc:docMk/>
            <pc:sldMk cId="2138099613" sldId="574"/>
            <ac:spMk id="37" creationId="{91C2B41C-74F7-85BB-5554-391356F50BC2}"/>
          </ac:spMkLst>
        </pc:spChg>
        <pc:spChg chg="mod">
          <ac:chgData name="Cannell, Michael B" userId="df291291-9ac9-42c2-a976-062f6e2ad9da" providerId="ADAL" clId="{0C6CEBCA-8919-EC4B-B96D-322FBADA2C91}" dt="2022-09-20T12:52:24.520" v="19099" actId="164"/>
          <ac:spMkLst>
            <pc:docMk/>
            <pc:sldMk cId="2138099613" sldId="574"/>
            <ac:spMk id="38" creationId="{EE341FB7-B5A4-0ED6-C658-C26BD2FE929F}"/>
          </ac:spMkLst>
        </pc:spChg>
        <pc:spChg chg="mod">
          <ac:chgData name="Cannell, Michael B" userId="df291291-9ac9-42c2-a976-062f6e2ad9da" providerId="ADAL" clId="{0C6CEBCA-8919-EC4B-B96D-322FBADA2C91}" dt="2022-09-20T12:52:24.520" v="19099" actId="164"/>
          <ac:spMkLst>
            <pc:docMk/>
            <pc:sldMk cId="2138099613" sldId="574"/>
            <ac:spMk id="39" creationId="{81CC3AB7-64D9-975B-3ED2-0D38EFE95AB7}"/>
          </ac:spMkLst>
        </pc:spChg>
        <pc:spChg chg="mod">
          <ac:chgData name="Cannell, Michael B" userId="df291291-9ac9-42c2-a976-062f6e2ad9da" providerId="ADAL" clId="{0C6CEBCA-8919-EC4B-B96D-322FBADA2C91}" dt="2022-09-20T12:52:24.520" v="19099" actId="164"/>
          <ac:spMkLst>
            <pc:docMk/>
            <pc:sldMk cId="2138099613" sldId="574"/>
            <ac:spMk id="40" creationId="{F72BCF1A-3044-F2F6-C34D-8F5E9F456340}"/>
          </ac:spMkLst>
        </pc:spChg>
        <pc:spChg chg="mod">
          <ac:chgData name="Cannell, Michael B" userId="df291291-9ac9-42c2-a976-062f6e2ad9da" providerId="ADAL" clId="{0C6CEBCA-8919-EC4B-B96D-322FBADA2C91}" dt="2022-09-20T12:52:24.520" v="19099" actId="164"/>
          <ac:spMkLst>
            <pc:docMk/>
            <pc:sldMk cId="2138099613" sldId="574"/>
            <ac:spMk id="41" creationId="{40C8F828-8839-9210-5ACE-75F42A69EAF9}"/>
          </ac:spMkLst>
        </pc:spChg>
        <pc:spChg chg="mod">
          <ac:chgData name="Cannell, Michael B" userId="df291291-9ac9-42c2-a976-062f6e2ad9da" providerId="ADAL" clId="{0C6CEBCA-8919-EC4B-B96D-322FBADA2C91}" dt="2022-09-20T12:52:24.520" v="19099" actId="164"/>
          <ac:spMkLst>
            <pc:docMk/>
            <pc:sldMk cId="2138099613" sldId="574"/>
            <ac:spMk id="43" creationId="{98AC0AE0-D887-01C3-D7A1-BC3448CB969B}"/>
          </ac:spMkLst>
        </pc:spChg>
        <pc:spChg chg="mod">
          <ac:chgData name="Cannell, Michael B" userId="df291291-9ac9-42c2-a976-062f6e2ad9da" providerId="ADAL" clId="{0C6CEBCA-8919-EC4B-B96D-322FBADA2C91}" dt="2022-09-20T12:52:24.520" v="19099" actId="164"/>
          <ac:spMkLst>
            <pc:docMk/>
            <pc:sldMk cId="2138099613" sldId="574"/>
            <ac:spMk id="44" creationId="{CCD88229-3730-0923-F2C9-E62CEA1E2DDC}"/>
          </ac:spMkLst>
        </pc:spChg>
        <pc:spChg chg="mod">
          <ac:chgData name="Cannell, Michael B" userId="df291291-9ac9-42c2-a976-062f6e2ad9da" providerId="ADAL" clId="{0C6CEBCA-8919-EC4B-B96D-322FBADA2C91}" dt="2022-09-20T12:52:24.520" v="19099" actId="164"/>
          <ac:spMkLst>
            <pc:docMk/>
            <pc:sldMk cId="2138099613" sldId="574"/>
            <ac:spMk id="45" creationId="{81CFC1D7-D989-107D-7F13-193F283AD0C6}"/>
          </ac:spMkLst>
        </pc:spChg>
        <pc:spChg chg="mod">
          <ac:chgData name="Cannell, Michael B" userId="df291291-9ac9-42c2-a976-062f6e2ad9da" providerId="ADAL" clId="{0C6CEBCA-8919-EC4B-B96D-322FBADA2C91}" dt="2022-09-20T12:52:24.520" v="19099" actId="164"/>
          <ac:spMkLst>
            <pc:docMk/>
            <pc:sldMk cId="2138099613" sldId="574"/>
            <ac:spMk id="46" creationId="{9A3A86B6-2674-4D22-35B8-8EEE65D2E60F}"/>
          </ac:spMkLst>
        </pc:spChg>
        <pc:spChg chg="mod">
          <ac:chgData name="Cannell, Michael B" userId="df291291-9ac9-42c2-a976-062f6e2ad9da" providerId="ADAL" clId="{0C6CEBCA-8919-EC4B-B96D-322FBADA2C91}" dt="2022-09-20T12:52:24.520" v="19099" actId="164"/>
          <ac:spMkLst>
            <pc:docMk/>
            <pc:sldMk cId="2138099613" sldId="574"/>
            <ac:spMk id="47" creationId="{8D9E7369-8E18-E4A5-3F82-93CEF06BAB46}"/>
          </ac:spMkLst>
        </pc:spChg>
        <pc:spChg chg="mod">
          <ac:chgData name="Cannell, Michael B" userId="df291291-9ac9-42c2-a976-062f6e2ad9da" providerId="ADAL" clId="{0C6CEBCA-8919-EC4B-B96D-322FBADA2C91}" dt="2022-09-20T12:52:24.520" v="19099" actId="164"/>
          <ac:spMkLst>
            <pc:docMk/>
            <pc:sldMk cId="2138099613" sldId="574"/>
            <ac:spMk id="48" creationId="{A189A63D-9D86-9227-80D4-94660D0C3598}"/>
          </ac:spMkLst>
        </pc:spChg>
        <pc:spChg chg="mod">
          <ac:chgData name="Cannell, Michael B" userId="df291291-9ac9-42c2-a976-062f6e2ad9da" providerId="ADAL" clId="{0C6CEBCA-8919-EC4B-B96D-322FBADA2C91}" dt="2022-09-20T12:52:24.520" v="19099" actId="164"/>
          <ac:spMkLst>
            <pc:docMk/>
            <pc:sldMk cId="2138099613" sldId="574"/>
            <ac:spMk id="51" creationId="{80F2FBDA-A94C-008F-1CAA-EB4CF4B400BD}"/>
          </ac:spMkLst>
        </pc:spChg>
        <pc:spChg chg="mod">
          <ac:chgData name="Cannell, Michael B" userId="df291291-9ac9-42c2-a976-062f6e2ad9da" providerId="ADAL" clId="{0C6CEBCA-8919-EC4B-B96D-322FBADA2C91}" dt="2022-09-20T12:52:24.520" v="19099" actId="164"/>
          <ac:spMkLst>
            <pc:docMk/>
            <pc:sldMk cId="2138099613" sldId="574"/>
            <ac:spMk id="52" creationId="{A7963FE0-F39E-58BF-3E2B-2A7D0CD0F84A}"/>
          </ac:spMkLst>
        </pc:spChg>
        <pc:spChg chg="mod">
          <ac:chgData name="Cannell, Michael B" userId="df291291-9ac9-42c2-a976-062f6e2ad9da" providerId="ADAL" clId="{0C6CEBCA-8919-EC4B-B96D-322FBADA2C91}" dt="2022-09-20T13:12:09.807" v="19675" actId="1035"/>
          <ac:spMkLst>
            <pc:docMk/>
            <pc:sldMk cId="2138099613" sldId="574"/>
            <ac:spMk id="53" creationId="{8C720B98-2720-7E09-78D9-A00086177E5C}"/>
          </ac:spMkLst>
        </pc:spChg>
        <pc:spChg chg="mod">
          <ac:chgData name="Cannell, Michael B" userId="df291291-9ac9-42c2-a976-062f6e2ad9da" providerId="ADAL" clId="{0C6CEBCA-8919-EC4B-B96D-322FBADA2C91}" dt="2022-09-20T13:12:09.807" v="19675" actId="1035"/>
          <ac:spMkLst>
            <pc:docMk/>
            <pc:sldMk cId="2138099613" sldId="574"/>
            <ac:spMk id="54" creationId="{96E5F69D-74E7-9F29-6D68-99891B2FF925}"/>
          </ac:spMkLst>
        </pc:spChg>
        <pc:spChg chg="mod">
          <ac:chgData name="Cannell, Michael B" userId="df291291-9ac9-42c2-a976-062f6e2ad9da" providerId="ADAL" clId="{0C6CEBCA-8919-EC4B-B96D-322FBADA2C91}" dt="2022-09-20T12:52:24.520" v="19099" actId="164"/>
          <ac:spMkLst>
            <pc:docMk/>
            <pc:sldMk cId="2138099613" sldId="574"/>
            <ac:spMk id="55" creationId="{E8C6E50A-2044-AC0D-4EC6-2CC787B702F2}"/>
          </ac:spMkLst>
        </pc:spChg>
        <pc:spChg chg="mod">
          <ac:chgData name="Cannell, Michael B" userId="df291291-9ac9-42c2-a976-062f6e2ad9da" providerId="ADAL" clId="{0C6CEBCA-8919-EC4B-B96D-322FBADA2C91}" dt="2022-09-20T12:52:24.520" v="19099" actId="164"/>
          <ac:spMkLst>
            <pc:docMk/>
            <pc:sldMk cId="2138099613" sldId="574"/>
            <ac:spMk id="56" creationId="{14D74131-D786-443D-8011-249168384020}"/>
          </ac:spMkLst>
        </pc:spChg>
        <pc:spChg chg="mod">
          <ac:chgData name="Cannell, Michael B" userId="df291291-9ac9-42c2-a976-062f6e2ad9da" providerId="ADAL" clId="{0C6CEBCA-8919-EC4B-B96D-322FBADA2C91}" dt="2022-09-20T12:52:24.520" v="19099" actId="164"/>
          <ac:spMkLst>
            <pc:docMk/>
            <pc:sldMk cId="2138099613" sldId="574"/>
            <ac:spMk id="57" creationId="{8486E7F1-B4FA-A276-CB40-5B6B41BAC066}"/>
          </ac:spMkLst>
        </pc:spChg>
        <pc:spChg chg="mod">
          <ac:chgData name="Cannell, Michael B" userId="df291291-9ac9-42c2-a976-062f6e2ad9da" providerId="ADAL" clId="{0C6CEBCA-8919-EC4B-B96D-322FBADA2C91}" dt="2022-09-20T12:52:24.520" v="19099" actId="164"/>
          <ac:spMkLst>
            <pc:docMk/>
            <pc:sldMk cId="2138099613" sldId="574"/>
            <ac:spMk id="58" creationId="{355CBAE9-45D1-ED83-12BE-85F0DAAEDA7E}"/>
          </ac:spMkLst>
        </pc:spChg>
        <pc:spChg chg="mod">
          <ac:chgData name="Cannell, Michael B" userId="df291291-9ac9-42c2-a976-062f6e2ad9da" providerId="ADAL" clId="{0C6CEBCA-8919-EC4B-B96D-322FBADA2C91}" dt="2022-09-20T12:52:24.520" v="19099" actId="164"/>
          <ac:spMkLst>
            <pc:docMk/>
            <pc:sldMk cId="2138099613" sldId="574"/>
            <ac:spMk id="59" creationId="{692E852E-8388-FD0A-3F45-86C67FAE9DCB}"/>
          </ac:spMkLst>
        </pc:spChg>
        <pc:spChg chg="mod">
          <ac:chgData name="Cannell, Michael B" userId="df291291-9ac9-42c2-a976-062f6e2ad9da" providerId="ADAL" clId="{0C6CEBCA-8919-EC4B-B96D-322FBADA2C91}" dt="2022-09-20T12:52:24.520" v="19099" actId="164"/>
          <ac:spMkLst>
            <pc:docMk/>
            <pc:sldMk cId="2138099613" sldId="574"/>
            <ac:spMk id="60" creationId="{08656AE9-15D2-EFDF-79DE-C9E1B4C1D69A}"/>
          </ac:spMkLst>
        </pc:spChg>
        <pc:spChg chg="mod">
          <ac:chgData name="Cannell, Michael B" userId="df291291-9ac9-42c2-a976-062f6e2ad9da" providerId="ADAL" clId="{0C6CEBCA-8919-EC4B-B96D-322FBADA2C91}" dt="2022-09-20T12:52:24.520" v="19099" actId="164"/>
          <ac:spMkLst>
            <pc:docMk/>
            <pc:sldMk cId="2138099613" sldId="574"/>
            <ac:spMk id="61" creationId="{88C08AD2-2B10-1199-BE1D-67EEBC81228B}"/>
          </ac:spMkLst>
        </pc:spChg>
        <pc:spChg chg="mod">
          <ac:chgData name="Cannell, Michael B" userId="df291291-9ac9-42c2-a976-062f6e2ad9da" providerId="ADAL" clId="{0C6CEBCA-8919-EC4B-B96D-322FBADA2C91}" dt="2022-09-20T12:52:24.520" v="19099" actId="164"/>
          <ac:spMkLst>
            <pc:docMk/>
            <pc:sldMk cId="2138099613" sldId="574"/>
            <ac:spMk id="62" creationId="{4CDD4CAA-7354-9E6F-8B0B-08C0E5E86E33}"/>
          </ac:spMkLst>
        </pc:spChg>
        <pc:spChg chg="mod">
          <ac:chgData name="Cannell, Michael B" userId="df291291-9ac9-42c2-a976-062f6e2ad9da" providerId="ADAL" clId="{0C6CEBCA-8919-EC4B-B96D-322FBADA2C91}" dt="2022-09-20T12:52:24.520" v="19099" actId="164"/>
          <ac:spMkLst>
            <pc:docMk/>
            <pc:sldMk cId="2138099613" sldId="574"/>
            <ac:spMk id="63" creationId="{C4DE3C8E-1472-C318-B0AD-74444F214182}"/>
          </ac:spMkLst>
        </pc:spChg>
        <pc:spChg chg="mod">
          <ac:chgData name="Cannell, Michael B" userId="df291291-9ac9-42c2-a976-062f6e2ad9da" providerId="ADAL" clId="{0C6CEBCA-8919-EC4B-B96D-322FBADA2C91}" dt="2022-09-20T12:52:24.520" v="19099" actId="164"/>
          <ac:spMkLst>
            <pc:docMk/>
            <pc:sldMk cId="2138099613" sldId="574"/>
            <ac:spMk id="64" creationId="{B54BF5EF-3CED-EC34-A72E-64CB069809F3}"/>
          </ac:spMkLst>
        </pc:spChg>
        <pc:spChg chg="mod">
          <ac:chgData name="Cannell, Michael B" userId="df291291-9ac9-42c2-a976-062f6e2ad9da" providerId="ADAL" clId="{0C6CEBCA-8919-EC4B-B96D-322FBADA2C91}" dt="2022-09-20T12:52:24.520" v="19099" actId="164"/>
          <ac:spMkLst>
            <pc:docMk/>
            <pc:sldMk cId="2138099613" sldId="574"/>
            <ac:spMk id="65" creationId="{80A40FEB-CFB7-B152-B23A-5D6B23F5672E}"/>
          </ac:spMkLst>
        </pc:spChg>
        <pc:spChg chg="mod">
          <ac:chgData name="Cannell, Michael B" userId="df291291-9ac9-42c2-a976-062f6e2ad9da" providerId="ADAL" clId="{0C6CEBCA-8919-EC4B-B96D-322FBADA2C91}" dt="2022-09-20T12:52:24.520" v="19099" actId="164"/>
          <ac:spMkLst>
            <pc:docMk/>
            <pc:sldMk cId="2138099613" sldId="574"/>
            <ac:spMk id="66" creationId="{38090D8C-08CE-564B-B90A-4B6CB580A91D}"/>
          </ac:spMkLst>
        </pc:spChg>
        <pc:spChg chg="mod">
          <ac:chgData name="Cannell, Michael B" userId="df291291-9ac9-42c2-a976-062f6e2ad9da" providerId="ADAL" clId="{0C6CEBCA-8919-EC4B-B96D-322FBADA2C91}" dt="2022-09-20T12:52:24.520" v="19099" actId="164"/>
          <ac:spMkLst>
            <pc:docMk/>
            <pc:sldMk cId="2138099613" sldId="574"/>
            <ac:spMk id="67" creationId="{D0F2F976-9566-9137-CD07-86DA829A5151}"/>
          </ac:spMkLst>
        </pc:spChg>
        <pc:spChg chg="mod">
          <ac:chgData name="Cannell, Michael B" userId="df291291-9ac9-42c2-a976-062f6e2ad9da" providerId="ADAL" clId="{0C6CEBCA-8919-EC4B-B96D-322FBADA2C91}" dt="2022-09-20T12:52:24.520" v="19099" actId="164"/>
          <ac:spMkLst>
            <pc:docMk/>
            <pc:sldMk cId="2138099613" sldId="574"/>
            <ac:spMk id="68" creationId="{BC143064-030A-5758-01F7-414B0A925DAA}"/>
          </ac:spMkLst>
        </pc:spChg>
        <pc:spChg chg="mod">
          <ac:chgData name="Cannell, Michael B" userId="df291291-9ac9-42c2-a976-062f6e2ad9da" providerId="ADAL" clId="{0C6CEBCA-8919-EC4B-B96D-322FBADA2C91}" dt="2022-09-20T12:52:24.520" v="19099" actId="164"/>
          <ac:spMkLst>
            <pc:docMk/>
            <pc:sldMk cId="2138099613" sldId="574"/>
            <ac:spMk id="69" creationId="{084ABC70-DD5A-79FA-44C2-DEF5958164F3}"/>
          </ac:spMkLst>
        </pc:spChg>
        <pc:spChg chg="mod">
          <ac:chgData name="Cannell, Michael B" userId="df291291-9ac9-42c2-a976-062f6e2ad9da" providerId="ADAL" clId="{0C6CEBCA-8919-EC4B-B96D-322FBADA2C91}" dt="2022-09-20T12:52:24.520" v="19099" actId="164"/>
          <ac:spMkLst>
            <pc:docMk/>
            <pc:sldMk cId="2138099613" sldId="574"/>
            <ac:spMk id="70" creationId="{058937A6-BEF9-9657-BCAE-C6876A94FD7E}"/>
          </ac:spMkLst>
        </pc:spChg>
        <pc:spChg chg="mod">
          <ac:chgData name="Cannell, Michael B" userId="df291291-9ac9-42c2-a976-062f6e2ad9da" providerId="ADAL" clId="{0C6CEBCA-8919-EC4B-B96D-322FBADA2C91}" dt="2022-09-20T13:12:09.807" v="19675" actId="1035"/>
          <ac:spMkLst>
            <pc:docMk/>
            <pc:sldMk cId="2138099613" sldId="574"/>
            <ac:spMk id="71" creationId="{712B08F5-4CDC-9102-9ABB-8B2EC595FC06}"/>
          </ac:spMkLst>
        </pc:spChg>
        <pc:spChg chg="mod">
          <ac:chgData name="Cannell, Michael B" userId="df291291-9ac9-42c2-a976-062f6e2ad9da" providerId="ADAL" clId="{0C6CEBCA-8919-EC4B-B96D-322FBADA2C91}" dt="2022-09-20T13:12:09.807" v="19675" actId="1035"/>
          <ac:spMkLst>
            <pc:docMk/>
            <pc:sldMk cId="2138099613" sldId="574"/>
            <ac:spMk id="72" creationId="{CDBE0743-036C-71CE-69A2-3DF3477AB2BA}"/>
          </ac:spMkLst>
        </pc:spChg>
        <pc:spChg chg="mod">
          <ac:chgData name="Cannell, Michael B" userId="df291291-9ac9-42c2-a976-062f6e2ad9da" providerId="ADAL" clId="{0C6CEBCA-8919-EC4B-B96D-322FBADA2C91}" dt="2022-09-20T12:52:24.520" v="19099" actId="164"/>
          <ac:spMkLst>
            <pc:docMk/>
            <pc:sldMk cId="2138099613" sldId="574"/>
            <ac:spMk id="73" creationId="{AAF30CC0-0888-C684-B92A-4AB71453D291}"/>
          </ac:spMkLst>
        </pc:spChg>
        <pc:spChg chg="mod">
          <ac:chgData name="Cannell, Michael B" userId="df291291-9ac9-42c2-a976-062f6e2ad9da" providerId="ADAL" clId="{0C6CEBCA-8919-EC4B-B96D-322FBADA2C91}" dt="2022-09-20T12:52:24.520" v="19099" actId="164"/>
          <ac:spMkLst>
            <pc:docMk/>
            <pc:sldMk cId="2138099613" sldId="574"/>
            <ac:spMk id="74" creationId="{DEAC1337-6E2F-C6B2-769B-3814829DB49F}"/>
          </ac:spMkLst>
        </pc:spChg>
        <pc:spChg chg="mod">
          <ac:chgData name="Cannell, Michael B" userId="df291291-9ac9-42c2-a976-062f6e2ad9da" providerId="ADAL" clId="{0C6CEBCA-8919-EC4B-B96D-322FBADA2C91}" dt="2022-09-20T12:52:24.520" v="19099" actId="164"/>
          <ac:spMkLst>
            <pc:docMk/>
            <pc:sldMk cId="2138099613" sldId="574"/>
            <ac:spMk id="75" creationId="{8BA73DEF-A375-FAA5-F7C8-8577E6321686}"/>
          </ac:spMkLst>
        </pc:spChg>
        <pc:spChg chg="mod">
          <ac:chgData name="Cannell, Michael B" userId="df291291-9ac9-42c2-a976-062f6e2ad9da" providerId="ADAL" clId="{0C6CEBCA-8919-EC4B-B96D-322FBADA2C91}" dt="2022-09-20T12:52:24.520" v="19099" actId="164"/>
          <ac:spMkLst>
            <pc:docMk/>
            <pc:sldMk cId="2138099613" sldId="574"/>
            <ac:spMk id="76" creationId="{81F491D7-77F7-16AA-762C-28253A6A08BC}"/>
          </ac:spMkLst>
        </pc:spChg>
        <pc:grpChg chg="add mod">
          <ac:chgData name="Cannell, Michael B" userId="df291291-9ac9-42c2-a976-062f6e2ad9da" providerId="ADAL" clId="{0C6CEBCA-8919-EC4B-B96D-322FBADA2C91}" dt="2022-09-20T12:52:57.609" v="19103" actId="14100"/>
          <ac:grpSpMkLst>
            <pc:docMk/>
            <pc:sldMk cId="2138099613" sldId="574"/>
            <ac:grpSpMk id="2" creationId="{9A1EEA55-537F-6F5B-9E98-134AD6E6C88D}"/>
          </ac:grpSpMkLst>
        </pc:grpChg>
        <pc:cxnChg chg="mod">
          <ac:chgData name="Cannell, Michael B" userId="df291291-9ac9-42c2-a976-062f6e2ad9da" providerId="ADAL" clId="{0C6CEBCA-8919-EC4B-B96D-322FBADA2C91}" dt="2022-09-20T12:52:24.520" v="19099" actId="164"/>
          <ac:cxnSpMkLst>
            <pc:docMk/>
            <pc:sldMk cId="2138099613" sldId="574"/>
            <ac:cxnSpMk id="3" creationId="{82841B5A-1A52-A9FD-658A-739E1B08FE03}"/>
          </ac:cxnSpMkLst>
        </pc:cxnChg>
        <pc:cxnChg chg="mod">
          <ac:chgData name="Cannell, Michael B" userId="df291291-9ac9-42c2-a976-062f6e2ad9da" providerId="ADAL" clId="{0C6CEBCA-8919-EC4B-B96D-322FBADA2C91}" dt="2022-09-20T12:52:24.520" v="19099" actId="164"/>
          <ac:cxnSpMkLst>
            <pc:docMk/>
            <pc:sldMk cId="2138099613" sldId="574"/>
            <ac:cxnSpMk id="5" creationId="{DAD04491-881A-B525-2992-254F3DE30DC6}"/>
          </ac:cxnSpMkLst>
        </pc:cxnChg>
        <pc:cxnChg chg="mod">
          <ac:chgData name="Cannell, Michael B" userId="df291291-9ac9-42c2-a976-062f6e2ad9da" providerId="ADAL" clId="{0C6CEBCA-8919-EC4B-B96D-322FBADA2C91}" dt="2022-09-20T12:52:24.520" v="19099" actId="164"/>
          <ac:cxnSpMkLst>
            <pc:docMk/>
            <pc:sldMk cId="2138099613" sldId="574"/>
            <ac:cxnSpMk id="42" creationId="{1AC35CF8-FCF2-FD2B-FFD3-239BD2F2B8BC}"/>
          </ac:cxnSpMkLst>
        </pc:cxnChg>
      </pc:sldChg>
      <pc:sldChg chg="addSp delSp modSp add mod modNotesTx">
        <pc:chgData name="Cannell, Michael B" userId="df291291-9ac9-42c2-a976-062f6e2ad9da" providerId="ADAL" clId="{0C6CEBCA-8919-EC4B-B96D-322FBADA2C91}" dt="2022-09-20T13:15:28.426" v="19811" actId="20577"/>
        <pc:sldMkLst>
          <pc:docMk/>
          <pc:sldMk cId="241995895" sldId="575"/>
        </pc:sldMkLst>
        <pc:spChg chg="mod">
          <ac:chgData name="Cannell, Michael B" userId="df291291-9ac9-42c2-a976-062f6e2ad9da" providerId="ADAL" clId="{0C6CEBCA-8919-EC4B-B96D-322FBADA2C91}" dt="2022-09-20T13:15:28.426" v="19811" actId="20577"/>
          <ac:spMkLst>
            <pc:docMk/>
            <pc:sldMk cId="241995895" sldId="575"/>
            <ac:spMk id="3" creationId="{12CAB45B-B259-B820-8351-CC6CA45CF5D8}"/>
          </ac:spMkLst>
        </pc:spChg>
        <pc:spChg chg="add del mod">
          <ac:chgData name="Cannell, Michael B" userId="df291291-9ac9-42c2-a976-062f6e2ad9da" providerId="ADAL" clId="{0C6CEBCA-8919-EC4B-B96D-322FBADA2C91}" dt="2022-09-20T13:10:48.579" v="19633"/>
          <ac:spMkLst>
            <pc:docMk/>
            <pc:sldMk cId="241995895" sldId="575"/>
            <ac:spMk id="4" creationId="{944655E2-1613-8166-3B65-EA092D2F6D9C}"/>
          </ac:spMkLst>
        </pc:spChg>
      </pc:sldChg>
      <pc:sldChg chg="addSp delSp modSp add mod modNotesTx">
        <pc:chgData name="Cannell, Michael B" userId="df291291-9ac9-42c2-a976-062f6e2ad9da" providerId="ADAL" clId="{0C6CEBCA-8919-EC4B-B96D-322FBADA2C91}" dt="2022-09-20T13:16:03.331" v="19837" actId="1076"/>
        <pc:sldMkLst>
          <pc:docMk/>
          <pc:sldMk cId="2962174692" sldId="576"/>
        </pc:sldMkLst>
        <pc:spChg chg="add mod topLvl">
          <ac:chgData name="Cannell, Michael B" userId="df291291-9ac9-42c2-a976-062f6e2ad9da" providerId="ADAL" clId="{0C6CEBCA-8919-EC4B-B96D-322FBADA2C91}" dt="2022-09-20T13:16:03.331" v="19837" actId="1076"/>
          <ac:spMkLst>
            <pc:docMk/>
            <pc:sldMk cId="2962174692" sldId="576"/>
            <ac:spMk id="6" creationId="{08ED6963-ACF2-E4F4-C190-A9A76A3FD392}"/>
          </ac:spMkLst>
        </pc:spChg>
        <pc:spChg chg="mod topLvl">
          <ac:chgData name="Cannell, Michael B" userId="df291291-9ac9-42c2-a976-062f6e2ad9da" providerId="ADAL" clId="{0C6CEBCA-8919-EC4B-B96D-322FBADA2C91}" dt="2022-09-20T12:54:25.149" v="19118" actId="1076"/>
          <ac:spMkLst>
            <pc:docMk/>
            <pc:sldMk cId="2962174692" sldId="576"/>
            <ac:spMk id="7" creationId="{B04B5FAD-FDD9-30CC-5D1C-BEB61A2A39A8}"/>
          </ac:spMkLst>
        </pc:spChg>
        <pc:spChg chg="mod topLvl">
          <ac:chgData name="Cannell, Michael B" userId="df291291-9ac9-42c2-a976-062f6e2ad9da" providerId="ADAL" clId="{0C6CEBCA-8919-EC4B-B96D-322FBADA2C91}" dt="2022-09-20T12:53:24.994" v="19106" actId="165"/>
          <ac:spMkLst>
            <pc:docMk/>
            <pc:sldMk cId="2962174692" sldId="576"/>
            <ac:spMk id="8" creationId="{F0AEC61A-366E-C316-9549-B424FE97DC81}"/>
          </ac:spMkLst>
        </pc:spChg>
        <pc:spChg chg="mod topLvl">
          <ac:chgData name="Cannell, Michael B" userId="df291291-9ac9-42c2-a976-062f6e2ad9da" providerId="ADAL" clId="{0C6CEBCA-8919-EC4B-B96D-322FBADA2C91}" dt="2022-09-20T12:53:24.994" v="19106" actId="165"/>
          <ac:spMkLst>
            <pc:docMk/>
            <pc:sldMk cId="2962174692" sldId="576"/>
            <ac:spMk id="9" creationId="{517F9297-7465-7172-5EF7-63AA614E2D8B}"/>
          </ac:spMkLst>
        </pc:spChg>
        <pc:spChg chg="mod topLvl">
          <ac:chgData name="Cannell, Michael B" userId="df291291-9ac9-42c2-a976-062f6e2ad9da" providerId="ADAL" clId="{0C6CEBCA-8919-EC4B-B96D-322FBADA2C91}" dt="2022-09-20T12:53:24.994" v="19106" actId="165"/>
          <ac:spMkLst>
            <pc:docMk/>
            <pc:sldMk cId="2962174692" sldId="576"/>
            <ac:spMk id="10" creationId="{D0C6B1AB-7AA9-2045-4671-D9A6C79C37D4}"/>
          </ac:spMkLst>
        </pc:spChg>
        <pc:spChg chg="mod topLvl">
          <ac:chgData name="Cannell, Michael B" userId="df291291-9ac9-42c2-a976-062f6e2ad9da" providerId="ADAL" clId="{0C6CEBCA-8919-EC4B-B96D-322FBADA2C91}" dt="2022-09-20T12:53:24.994" v="19106" actId="165"/>
          <ac:spMkLst>
            <pc:docMk/>
            <pc:sldMk cId="2962174692" sldId="576"/>
            <ac:spMk id="11" creationId="{DEABC989-14C6-9547-3725-5DC237AA82AD}"/>
          </ac:spMkLst>
        </pc:spChg>
        <pc:spChg chg="mod topLvl">
          <ac:chgData name="Cannell, Michael B" userId="df291291-9ac9-42c2-a976-062f6e2ad9da" providerId="ADAL" clId="{0C6CEBCA-8919-EC4B-B96D-322FBADA2C91}" dt="2022-09-20T12:53:24.994" v="19106" actId="165"/>
          <ac:spMkLst>
            <pc:docMk/>
            <pc:sldMk cId="2962174692" sldId="576"/>
            <ac:spMk id="12" creationId="{C02CA5BF-AC1B-4CF6-8442-4D7861D88235}"/>
          </ac:spMkLst>
        </pc:spChg>
        <pc:spChg chg="mod topLvl">
          <ac:chgData name="Cannell, Michael B" userId="df291291-9ac9-42c2-a976-062f6e2ad9da" providerId="ADAL" clId="{0C6CEBCA-8919-EC4B-B96D-322FBADA2C91}" dt="2022-09-20T12:53:39.328" v="19111" actId="1037"/>
          <ac:spMkLst>
            <pc:docMk/>
            <pc:sldMk cId="2962174692" sldId="576"/>
            <ac:spMk id="13" creationId="{AEC6ACAF-E8A7-5686-414D-C3BE22DDB7C0}"/>
          </ac:spMkLst>
        </pc:spChg>
        <pc:spChg chg="mod topLvl">
          <ac:chgData name="Cannell, Michael B" userId="df291291-9ac9-42c2-a976-062f6e2ad9da" providerId="ADAL" clId="{0C6CEBCA-8919-EC4B-B96D-322FBADA2C91}" dt="2022-09-20T12:53:24.994" v="19106" actId="165"/>
          <ac:spMkLst>
            <pc:docMk/>
            <pc:sldMk cId="2962174692" sldId="576"/>
            <ac:spMk id="14" creationId="{EA7C0330-C6B4-8A45-BE0C-93359C2653DB}"/>
          </ac:spMkLst>
        </pc:spChg>
        <pc:spChg chg="mod topLvl">
          <ac:chgData name="Cannell, Michael B" userId="df291291-9ac9-42c2-a976-062f6e2ad9da" providerId="ADAL" clId="{0C6CEBCA-8919-EC4B-B96D-322FBADA2C91}" dt="2022-09-20T12:53:39.328" v="19111" actId="1037"/>
          <ac:spMkLst>
            <pc:docMk/>
            <pc:sldMk cId="2962174692" sldId="576"/>
            <ac:spMk id="15" creationId="{804EB03E-CA73-4345-44C6-1E7C086D48A8}"/>
          </ac:spMkLst>
        </pc:spChg>
        <pc:spChg chg="add mod topLvl">
          <ac:chgData name="Cannell, Michael B" userId="df291291-9ac9-42c2-a976-062f6e2ad9da" providerId="ADAL" clId="{0C6CEBCA-8919-EC4B-B96D-322FBADA2C91}" dt="2022-09-20T13:00:44.693" v="19252" actId="465"/>
          <ac:spMkLst>
            <pc:docMk/>
            <pc:sldMk cId="2962174692" sldId="576"/>
            <ac:spMk id="16" creationId="{14F4193B-3918-73F0-2A11-A2A29D3904E9}"/>
          </ac:spMkLst>
        </pc:spChg>
        <pc:spChg chg="add mod topLvl">
          <ac:chgData name="Cannell, Michael B" userId="df291291-9ac9-42c2-a976-062f6e2ad9da" providerId="ADAL" clId="{0C6CEBCA-8919-EC4B-B96D-322FBADA2C91}" dt="2022-09-20T13:00:44.693" v="19252" actId="465"/>
          <ac:spMkLst>
            <pc:docMk/>
            <pc:sldMk cId="2962174692" sldId="576"/>
            <ac:spMk id="17" creationId="{B2D47199-83EF-9593-27D6-064691A6AFCF}"/>
          </ac:spMkLst>
        </pc:spChg>
        <pc:spChg chg="add mod topLvl">
          <ac:chgData name="Cannell, Michael B" userId="df291291-9ac9-42c2-a976-062f6e2ad9da" providerId="ADAL" clId="{0C6CEBCA-8919-EC4B-B96D-322FBADA2C91}" dt="2022-09-20T13:00:44.693" v="19252" actId="465"/>
          <ac:spMkLst>
            <pc:docMk/>
            <pc:sldMk cId="2962174692" sldId="576"/>
            <ac:spMk id="18" creationId="{11F25F93-EA48-5974-754C-E12002F65609}"/>
          </ac:spMkLst>
        </pc:spChg>
        <pc:spChg chg="add mod topLvl">
          <ac:chgData name="Cannell, Michael B" userId="df291291-9ac9-42c2-a976-062f6e2ad9da" providerId="ADAL" clId="{0C6CEBCA-8919-EC4B-B96D-322FBADA2C91}" dt="2022-09-20T13:00:44.693" v="19252" actId="465"/>
          <ac:spMkLst>
            <pc:docMk/>
            <pc:sldMk cId="2962174692" sldId="576"/>
            <ac:spMk id="19" creationId="{ADF91237-6A30-0E34-A97F-E1F8E6C3E1A0}"/>
          </ac:spMkLst>
        </pc:spChg>
        <pc:spChg chg="mod topLvl">
          <ac:chgData name="Cannell, Michael B" userId="df291291-9ac9-42c2-a976-062f6e2ad9da" providerId="ADAL" clId="{0C6CEBCA-8919-EC4B-B96D-322FBADA2C91}" dt="2022-09-20T12:53:39.328" v="19111" actId="1037"/>
          <ac:spMkLst>
            <pc:docMk/>
            <pc:sldMk cId="2962174692" sldId="576"/>
            <ac:spMk id="21" creationId="{E384B5B2-1A3E-7D8A-10E1-884B7EC2E595}"/>
          </ac:spMkLst>
        </pc:spChg>
        <pc:spChg chg="add del mod">
          <ac:chgData name="Cannell, Michael B" userId="df291291-9ac9-42c2-a976-062f6e2ad9da" providerId="ADAL" clId="{0C6CEBCA-8919-EC4B-B96D-322FBADA2C91}" dt="2022-09-20T13:00:22.154" v="19251" actId="478"/>
          <ac:spMkLst>
            <pc:docMk/>
            <pc:sldMk cId="2962174692" sldId="576"/>
            <ac:spMk id="22" creationId="{C9F9F673-7566-3650-278F-74F600A4BFAE}"/>
          </ac:spMkLst>
        </pc:spChg>
        <pc:spChg chg="mod topLvl">
          <ac:chgData name="Cannell, Michael B" userId="df291291-9ac9-42c2-a976-062f6e2ad9da" providerId="ADAL" clId="{0C6CEBCA-8919-EC4B-B96D-322FBADA2C91}" dt="2022-09-20T12:53:39.328" v="19111" actId="1037"/>
          <ac:spMkLst>
            <pc:docMk/>
            <pc:sldMk cId="2962174692" sldId="576"/>
            <ac:spMk id="26" creationId="{BF27ED52-9A25-D3A6-45C3-552B4940D445}"/>
          </ac:spMkLst>
        </pc:spChg>
        <pc:spChg chg="mod topLvl">
          <ac:chgData name="Cannell, Michael B" userId="df291291-9ac9-42c2-a976-062f6e2ad9da" providerId="ADAL" clId="{0C6CEBCA-8919-EC4B-B96D-322FBADA2C91}" dt="2022-09-20T12:53:39.328" v="19111" actId="1037"/>
          <ac:spMkLst>
            <pc:docMk/>
            <pc:sldMk cId="2962174692" sldId="576"/>
            <ac:spMk id="27" creationId="{C91808F8-EE04-FFE4-6E7F-A8D39D5BD59A}"/>
          </ac:spMkLst>
        </pc:spChg>
        <pc:spChg chg="mod topLvl">
          <ac:chgData name="Cannell, Michael B" userId="df291291-9ac9-42c2-a976-062f6e2ad9da" providerId="ADAL" clId="{0C6CEBCA-8919-EC4B-B96D-322FBADA2C91}" dt="2022-09-20T12:53:39.328" v="19111" actId="1037"/>
          <ac:spMkLst>
            <pc:docMk/>
            <pc:sldMk cId="2962174692" sldId="576"/>
            <ac:spMk id="28" creationId="{B8708EE1-C8A1-F4A8-55E1-2E835B5A78B9}"/>
          </ac:spMkLst>
        </pc:spChg>
        <pc:spChg chg="mod topLvl">
          <ac:chgData name="Cannell, Michael B" userId="df291291-9ac9-42c2-a976-062f6e2ad9da" providerId="ADAL" clId="{0C6CEBCA-8919-EC4B-B96D-322FBADA2C91}" dt="2022-09-20T12:53:39.328" v="19111" actId="1037"/>
          <ac:spMkLst>
            <pc:docMk/>
            <pc:sldMk cId="2962174692" sldId="576"/>
            <ac:spMk id="29" creationId="{2C16D63B-010B-95D6-DCA2-C9A4993A3E8A}"/>
          </ac:spMkLst>
        </pc:spChg>
        <pc:spChg chg="mod topLvl">
          <ac:chgData name="Cannell, Michael B" userId="df291291-9ac9-42c2-a976-062f6e2ad9da" providerId="ADAL" clId="{0C6CEBCA-8919-EC4B-B96D-322FBADA2C91}" dt="2022-09-20T12:53:39.328" v="19111" actId="1037"/>
          <ac:spMkLst>
            <pc:docMk/>
            <pc:sldMk cId="2962174692" sldId="576"/>
            <ac:spMk id="30" creationId="{D08B097A-CB4A-AA80-479D-27659684144B}"/>
          </ac:spMkLst>
        </pc:spChg>
        <pc:spChg chg="mod topLvl">
          <ac:chgData name="Cannell, Michael B" userId="df291291-9ac9-42c2-a976-062f6e2ad9da" providerId="ADAL" clId="{0C6CEBCA-8919-EC4B-B96D-322FBADA2C91}" dt="2022-09-20T12:53:39.328" v="19111" actId="1037"/>
          <ac:spMkLst>
            <pc:docMk/>
            <pc:sldMk cId="2962174692" sldId="576"/>
            <ac:spMk id="31" creationId="{FC319884-62C4-3E32-D32F-E597C8C4F35B}"/>
          </ac:spMkLst>
        </pc:spChg>
        <pc:spChg chg="mod topLvl">
          <ac:chgData name="Cannell, Michael B" userId="df291291-9ac9-42c2-a976-062f6e2ad9da" providerId="ADAL" clId="{0C6CEBCA-8919-EC4B-B96D-322FBADA2C91}" dt="2022-09-20T12:53:39.328" v="19111" actId="1037"/>
          <ac:spMkLst>
            <pc:docMk/>
            <pc:sldMk cId="2962174692" sldId="576"/>
            <ac:spMk id="32" creationId="{3AEEB17A-EA26-2B7E-8298-168694DA7C7E}"/>
          </ac:spMkLst>
        </pc:spChg>
        <pc:spChg chg="mod topLvl">
          <ac:chgData name="Cannell, Michael B" userId="df291291-9ac9-42c2-a976-062f6e2ad9da" providerId="ADAL" clId="{0C6CEBCA-8919-EC4B-B96D-322FBADA2C91}" dt="2022-09-20T12:53:24.994" v="19106" actId="165"/>
          <ac:spMkLst>
            <pc:docMk/>
            <pc:sldMk cId="2962174692" sldId="576"/>
            <ac:spMk id="33" creationId="{ED5AB667-3326-1893-78C8-1DCDA38288D8}"/>
          </ac:spMkLst>
        </pc:spChg>
        <pc:spChg chg="mod topLvl">
          <ac:chgData name="Cannell, Michael B" userId="df291291-9ac9-42c2-a976-062f6e2ad9da" providerId="ADAL" clId="{0C6CEBCA-8919-EC4B-B96D-322FBADA2C91}" dt="2022-09-20T12:53:24.994" v="19106" actId="165"/>
          <ac:spMkLst>
            <pc:docMk/>
            <pc:sldMk cId="2962174692" sldId="576"/>
            <ac:spMk id="34" creationId="{60AE0DF0-9E34-7525-1A42-B648501C83AC}"/>
          </ac:spMkLst>
        </pc:spChg>
        <pc:spChg chg="mod topLvl">
          <ac:chgData name="Cannell, Michael B" userId="df291291-9ac9-42c2-a976-062f6e2ad9da" providerId="ADAL" clId="{0C6CEBCA-8919-EC4B-B96D-322FBADA2C91}" dt="2022-09-20T12:53:24.994" v="19106" actId="165"/>
          <ac:spMkLst>
            <pc:docMk/>
            <pc:sldMk cId="2962174692" sldId="576"/>
            <ac:spMk id="35" creationId="{B12BC8C2-1C6D-B831-0ABD-B0078B4EBE09}"/>
          </ac:spMkLst>
        </pc:spChg>
        <pc:spChg chg="mod topLvl">
          <ac:chgData name="Cannell, Michael B" userId="df291291-9ac9-42c2-a976-062f6e2ad9da" providerId="ADAL" clId="{0C6CEBCA-8919-EC4B-B96D-322FBADA2C91}" dt="2022-09-20T12:53:24.994" v="19106" actId="165"/>
          <ac:spMkLst>
            <pc:docMk/>
            <pc:sldMk cId="2962174692" sldId="576"/>
            <ac:spMk id="36" creationId="{7BA05683-EA0B-9D8B-B729-70B80BEE0254}"/>
          </ac:spMkLst>
        </pc:spChg>
        <pc:spChg chg="mod topLvl">
          <ac:chgData name="Cannell, Michael B" userId="df291291-9ac9-42c2-a976-062f6e2ad9da" providerId="ADAL" clId="{0C6CEBCA-8919-EC4B-B96D-322FBADA2C91}" dt="2022-09-20T12:53:24.994" v="19106" actId="165"/>
          <ac:spMkLst>
            <pc:docMk/>
            <pc:sldMk cId="2962174692" sldId="576"/>
            <ac:spMk id="37" creationId="{91C2B41C-74F7-85BB-5554-391356F50BC2}"/>
          </ac:spMkLst>
        </pc:spChg>
        <pc:spChg chg="mod topLvl">
          <ac:chgData name="Cannell, Michael B" userId="df291291-9ac9-42c2-a976-062f6e2ad9da" providerId="ADAL" clId="{0C6CEBCA-8919-EC4B-B96D-322FBADA2C91}" dt="2022-09-20T12:53:24.994" v="19106" actId="165"/>
          <ac:spMkLst>
            <pc:docMk/>
            <pc:sldMk cId="2962174692" sldId="576"/>
            <ac:spMk id="38" creationId="{EE341FB7-B5A4-0ED6-C658-C26BD2FE929F}"/>
          </ac:spMkLst>
        </pc:spChg>
        <pc:spChg chg="mod topLvl">
          <ac:chgData name="Cannell, Michael B" userId="df291291-9ac9-42c2-a976-062f6e2ad9da" providerId="ADAL" clId="{0C6CEBCA-8919-EC4B-B96D-322FBADA2C91}" dt="2022-09-20T12:53:24.994" v="19106" actId="165"/>
          <ac:spMkLst>
            <pc:docMk/>
            <pc:sldMk cId="2962174692" sldId="576"/>
            <ac:spMk id="39" creationId="{81CC3AB7-64D9-975B-3ED2-0D38EFE95AB7}"/>
          </ac:spMkLst>
        </pc:spChg>
        <pc:spChg chg="mod topLvl">
          <ac:chgData name="Cannell, Michael B" userId="df291291-9ac9-42c2-a976-062f6e2ad9da" providerId="ADAL" clId="{0C6CEBCA-8919-EC4B-B96D-322FBADA2C91}" dt="2022-09-20T12:53:24.994" v="19106" actId="165"/>
          <ac:spMkLst>
            <pc:docMk/>
            <pc:sldMk cId="2962174692" sldId="576"/>
            <ac:spMk id="40" creationId="{F72BCF1A-3044-F2F6-C34D-8F5E9F456340}"/>
          </ac:spMkLst>
        </pc:spChg>
        <pc:spChg chg="mod topLvl">
          <ac:chgData name="Cannell, Michael B" userId="df291291-9ac9-42c2-a976-062f6e2ad9da" providerId="ADAL" clId="{0C6CEBCA-8919-EC4B-B96D-322FBADA2C91}" dt="2022-09-20T12:53:24.994" v="19106" actId="165"/>
          <ac:spMkLst>
            <pc:docMk/>
            <pc:sldMk cId="2962174692" sldId="576"/>
            <ac:spMk id="41" creationId="{40C8F828-8839-9210-5ACE-75F42A69EAF9}"/>
          </ac:spMkLst>
        </pc:spChg>
        <pc:spChg chg="mod topLvl">
          <ac:chgData name="Cannell, Michael B" userId="df291291-9ac9-42c2-a976-062f6e2ad9da" providerId="ADAL" clId="{0C6CEBCA-8919-EC4B-B96D-322FBADA2C91}" dt="2022-09-20T12:53:24.994" v="19106" actId="165"/>
          <ac:spMkLst>
            <pc:docMk/>
            <pc:sldMk cId="2962174692" sldId="576"/>
            <ac:spMk id="43" creationId="{98AC0AE0-D887-01C3-D7A1-BC3448CB969B}"/>
          </ac:spMkLst>
        </pc:spChg>
        <pc:spChg chg="mod topLvl">
          <ac:chgData name="Cannell, Michael B" userId="df291291-9ac9-42c2-a976-062f6e2ad9da" providerId="ADAL" clId="{0C6CEBCA-8919-EC4B-B96D-322FBADA2C91}" dt="2022-09-20T12:53:24.994" v="19106" actId="165"/>
          <ac:spMkLst>
            <pc:docMk/>
            <pc:sldMk cId="2962174692" sldId="576"/>
            <ac:spMk id="44" creationId="{CCD88229-3730-0923-F2C9-E62CEA1E2DDC}"/>
          </ac:spMkLst>
        </pc:spChg>
        <pc:spChg chg="mod topLvl">
          <ac:chgData name="Cannell, Michael B" userId="df291291-9ac9-42c2-a976-062f6e2ad9da" providerId="ADAL" clId="{0C6CEBCA-8919-EC4B-B96D-322FBADA2C91}" dt="2022-09-20T12:53:24.994" v="19106" actId="165"/>
          <ac:spMkLst>
            <pc:docMk/>
            <pc:sldMk cId="2962174692" sldId="576"/>
            <ac:spMk id="45" creationId="{81CFC1D7-D989-107D-7F13-193F283AD0C6}"/>
          </ac:spMkLst>
        </pc:spChg>
        <pc:spChg chg="mod topLvl">
          <ac:chgData name="Cannell, Michael B" userId="df291291-9ac9-42c2-a976-062f6e2ad9da" providerId="ADAL" clId="{0C6CEBCA-8919-EC4B-B96D-322FBADA2C91}" dt="2022-09-20T12:53:24.994" v="19106" actId="165"/>
          <ac:spMkLst>
            <pc:docMk/>
            <pc:sldMk cId="2962174692" sldId="576"/>
            <ac:spMk id="46" creationId="{9A3A86B6-2674-4D22-35B8-8EEE65D2E60F}"/>
          </ac:spMkLst>
        </pc:spChg>
        <pc:spChg chg="mod topLvl">
          <ac:chgData name="Cannell, Michael B" userId="df291291-9ac9-42c2-a976-062f6e2ad9da" providerId="ADAL" clId="{0C6CEBCA-8919-EC4B-B96D-322FBADA2C91}" dt="2022-09-20T12:53:24.994" v="19106" actId="165"/>
          <ac:spMkLst>
            <pc:docMk/>
            <pc:sldMk cId="2962174692" sldId="576"/>
            <ac:spMk id="47" creationId="{8D9E7369-8E18-E4A5-3F82-93CEF06BAB46}"/>
          </ac:spMkLst>
        </pc:spChg>
        <pc:spChg chg="mod topLvl">
          <ac:chgData name="Cannell, Michael B" userId="df291291-9ac9-42c2-a976-062f6e2ad9da" providerId="ADAL" clId="{0C6CEBCA-8919-EC4B-B96D-322FBADA2C91}" dt="2022-09-20T12:53:24.994" v="19106" actId="165"/>
          <ac:spMkLst>
            <pc:docMk/>
            <pc:sldMk cId="2962174692" sldId="576"/>
            <ac:spMk id="48" creationId="{A189A63D-9D86-9227-80D4-94660D0C3598}"/>
          </ac:spMkLst>
        </pc:spChg>
        <pc:spChg chg="mod topLvl">
          <ac:chgData name="Cannell, Michael B" userId="df291291-9ac9-42c2-a976-062f6e2ad9da" providerId="ADAL" clId="{0C6CEBCA-8919-EC4B-B96D-322FBADA2C91}" dt="2022-09-20T12:53:24.994" v="19106" actId="165"/>
          <ac:spMkLst>
            <pc:docMk/>
            <pc:sldMk cId="2962174692" sldId="576"/>
            <ac:spMk id="51" creationId="{80F2FBDA-A94C-008F-1CAA-EB4CF4B400BD}"/>
          </ac:spMkLst>
        </pc:spChg>
        <pc:spChg chg="mod topLvl">
          <ac:chgData name="Cannell, Michael B" userId="df291291-9ac9-42c2-a976-062f6e2ad9da" providerId="ADAL" clId="{0C6CEBCA-8919-EC4B-B96D-322FBADA2C91}" dt="2022-09-20T12:53:24.994" v="19106" actId="165"/>
          <ac:spMkLst>
            <pc:docMk/>
            <pc:sldMk cId="2962174692" sldId="576"/>
            <ac:spMk id="52" creationId="{A7963FE0-F39E-58BF-3E2B-2A7D0CD0F84A}"/>
          </ac:spMkLst>
        </pc:spChg>
        <pc:spChg chg="mod topLvl">
          <ac:chgData name="Cannell, Michael B" userId="df291291-9ac9-42c2-a976-062f6e2ad9da" providerId="ADAL" clId="{0C6CEBCA-8919-EC4B-B96D-322FBADA2C91}" dt="2022-09-20T12:53:55.063" v="19114" actId="255"/>
          <ac:spMkLst>
            <pc:docMk/>
            <pc:sldMk cId="2962174692" sldId="576"/>
            <ac:spMk id="53" creationId="{8C720B98-2720-7E09-78D9-A00086177E5C}"/>
          </ac:spMkLst>
        </pc:spChg>
        <pc:spChg chg="mod topLvl">
          <ac:chgData name="Cannell, Michael B" userId="df291291-9ac9-42c2-a976-062f6e2ad9da" providerId="ADAL" clId="{0C6CEBCA-8919-EC4B-B96D-322FBADA2C91}" dt="2022-09-20T12:53:50.695" v="19113" actId="255"/>
          <ac:spMkLst>
            <pc:docMk/>
            <pc:sldMk cId="2962174692" sldId="576"/>
            <ac:spMk id="54" creationId="{96E5F69D-74E7-9F29-6D68-99891B2FF925}"/>
          </ac:spMkLst>
        </pc:spChg>
        <pc:spChg chg="mod topLvl">
          <ac:chgData name="Cannell, Michael B" userId="df291291-9ac9-42c2-a976-062f6e2ad9da" providerId="ADAL" clId="{0C6CEBCA-8919-EC4B-B96D-322FBADA2C91}" dt="2022-09-20T12:53:24.994" v="19106" actId="165"/>
          <ac:spMkLst>
            <pc:docMk/>
            <pc:sldMk cId="2962174692" sldId="576"/>
            <ac:spMk id="55" creationId="{E8C6E50A-2044-AC0D-4EC6-2CC787B702F2}"/>
          </ac:spMkLst>
        </pc:spChg>
        <pc:spChg chg="mod topLvl">
          <ac:chgData name="Cannell, Michael B" userId="df291291-9ac9-42c2-a976-062f6e2ad9da" providerId="ADAL" clId="{0C6CEBCA-8919-EC4B-B96D-322FBADA2C91}" dt="2022-09-20T12:53:24.994" v="19106" actId="165"/>
          <ac:spMkLst>
            <pc:docMk/>
            <pc:sldMk cId="2962174692" sldId="576"/>
            <ac:spMk id="56" creationId="{14D74131-D786-443D-8011-249168384020}"/>
          </ac:spMkLst>
        </pc:spChg>
        <pc:spChg chg="mod topLvl">
          <ac:chgData name="Cannell, Michael B" userId="df291291-9ac9-42c2-a976-062f6e2ad9da" providerId="ADAL" clId="{0C6CEBCA-8919-EC4B-B96D-322FBADA2C91}" dt="2022-09-20T12:53:24.994" v="19106" actId="165"/>
          <ac:spMkLst>
            <pc:docMk/>
            <pc:sldMk cId="2962174692" sldId="576"/>
            <ac:spMk id="57" creationId="{8486E7F1-B4FA-A276-CB40-5B6B41BAC066}"/>
          </ac:spMkLst>
        </pc:spChg>
        <pc:spChg chg="mod topLvl">
          <ac:chgData name="Cannell, Michael B" userId="df291291-9ac9-42c2-a976-062f6e2ad9da" providerId="ADAL" clId="{0C6CEBCA-8919-EC4B-B96D-322FBADA2C91}" dt="2022-09-20T12:53:24.994" v="19106" actId="165"/>
          <ac:spMkLst>
            <pc:docMk/>
            <pc:sldMk cId="2962174692" sldId="576"/>
            <ac:spMk id="58" creationId="{355CBAE9-45D1-ED83-12BE-85F0DAAEDA7E}"/>
          </ac:spMkLst>
        </pc:spChg>
        <pc:spChg chg="mod topLvl">
          <ac:chgData name="Cannell, Michael B" userId="df291291-9ac9-42c2-a976-062f6e2ad9da" providerId="ADAL" clId="{0C6CEBCA-8919-EC4B-B96D-322FBADA2C91}" dt="2022-09-20T12:53:24.994" v="19106" actId="165"/>
          <ac:spMkLst>
            <pc:docMk/>
            <pc:sldMk cId="2962174692" sldId="576"/>
            <ac:spMk id="59" creationId="{692E852E-8388-FD0A-3F45-86C67FAE9DCB}"/>
          </ac:spMkLst>
        </pc:spChg>
        <pc:spChg chg="mod topLvl">
          <ac:chgData name="Cannell, Michael B" userId="df291291-9ac9-42c2-a976-062f6e2ad9da" providerId="ADAL" clId="{0C6CEBCA-8919-EC4B-B96D-322FBADA2C91}" dt="2022-09-20T12:53:24.994" v="19106" actId="165"/>
          <ac:spMkLst>
            <pc:docMk/>
            <pc:sldMk cId="2962174692" sldId="576"/>
            <ac:spMk id="60" creationId="{08656AE9-15D2-EFDF-79DE-C9E1B4C1D69A}"/>
          </ac:spMkLst>
        </pc:spChg>
        <pc:spChg chg="mod topLvl">
          <ac:chgData name="Cannell, Michael B" userId="df291291-9ac9-42c2-a976-062f6e2ad9da" providerId="ADAL" clId="{0C6CEBCA-8919-EC4B-B96D-322FBADA2C91}" dt="2022-09-20T12:53:24.994" v="19106" actId="165"/>
          <ac:spMkLst>
            <pc:docMk/>
            <pc:sldMk cId="2962174692" sldId="576"/>
            <ac:spMk id="61" creationId="{88C08AD2-2B10-1199-BE1D-67EEBC81228B}"/>
          </ac:spMkLst>
        </pc:spChg>
        <pc:spChg chg="mod topLvl">
          <ac:chgData name="Cannell, Michael B" userId="df291291-9ac9-42c2-a976-062f6e2ad9da" providerId="ADAL" clId="{0C6CEBCA-8919-EC4B-B96D-322FBADA2C91}" dt="2022-09-20T12:53:24.994" v="19106" actId="165"/>
          <ac:spMkLst>
            <pc:docMk/>
            <pc:sldMk cId="2962174692" sldId="576"/>
            <ac:spMk id="62" creationId="{4CDD4CAA-7354-9E6F-8B0B-08C0E5E86E33}"/>
          </ac:spMkLst>
        </pc:spChg>
        <pc:spChg chg="mod topLvl">
          <ac:chgData name="Cannell, Michael B" userId="df291291-9ac9-42c2-a976-062f6e2ad9da" providerId="ADAL" clId="{0C6CEBCA-8919-EC4B-B96D-322FBADA2C91}" dt="2022-09-20T12:53:24.994" v="19106" actId="165"/>
          <ac:spMkLst>
            <pc:docMk/>
            <pc:sldMk cId="2962174692" sldId="576"/>
            <ac:spMk id="63" creationId="{C4DE3C8E-1472-C318-B0AD-74444F214182}"/>
          </ac:spMkLst>
        </pc:spChg>
        <pc:spChg chg="mod topLvl">
          <ac:chgData name="Cannell, Michael B" userId="df291291-9ac9-42c2-a976-062f6e2ad9da" providerId="ADAL" clId="{0C6CEBCA-8919-EC4B-B96D-322FBADA2C91}" dt="2022-09-20T12:53:24.994" v="19106" actId="165"/>
          <ac:spMkLst>
            <pc:docMk/>
            <pc:sldMk cId="2962174692" sldId="576"/>
            <ac:spMk id="64" creationId="{B54BF5EF-3CED-EC34-A72E-64CB069809F3}"/>
          </ac:spMkLst>
        </pc:spChg>
        <pc:spChg chg="mod topLvl">
          <ac:chgData name="Cannell, Michael B" userId="df291291-9ac9-42c2-a976-062f6e2ad9da" providerId="ADAL" clId="{0C6CEBCA-8919-EC4B-B96D-322FBADA2C91}" dt="2022-09-20T12:53:24.994" v="19106" actId="165"/>
          <ac:spMkLst>
            <pc:docMk/>
            <pc:sldMk cId="2962174692" sldId="576"/>
            <ac:spMk id="65" creationId="{80A40FEB-CFB7-B152-B23A-5D6B23F5672E}"/>
          </ac:spMkLst>
        </pc:spChg>
        <pc:spChg chg="mod topLvl">
          <ac:chgData name="Cannell, Michael B" userId="df291291-9ac9-42c2-a976-062f6e2ad9da" providerId="ADAL" clId="{0C6CEBCA-8919-EC4B-B96D-322FBADA2C91}" dt="2022-09-20T12:53:24.994" v="19106" actId="165"/>
          <ac:spMkLst>
            <pc:docMk/>
            <pc:sldMk cId="2962174692" sldId="576"/>
            <ac:spMk id="66" creationId="{38090D8C-08CE-564B-B90A-4B6CB580A91D}"/>
          </ac:spMkLst>
        </pc:spChg>
        <pc:spChg chg="mod topLvl">
          <ac:chgData name="Cannell, Michael B" userId="df291291-9ac9-42c2-a976-062f6e2ad9da" providerId="ADAL" clId="{0C6CEBCA-8919-EC4B-B96D-322FBADA2C91}" dt="2022-09-20T12:53:24.994" v="19106" actId="165"/>
          <ac:spMkLst>
            <pc:docMk/>
            <pc:sldMk cId="2962174692" sldId="576"/>
            <ac:spMk id="67" creationId="{D0F2F976-9566-9137-CD07-86DA829A5151}"/>
          </ac:spMkLst>
        </pc:spChg>
        <pc:spChg chg="mod topLvl">
          <ac:chgData name="Cannell, Michael B" userId="df291291-9ac9-42c2-a976-062f6e2ad9da" providerId="ADAL" clId="{0C6CEBCA-8919-EC4B-B96D-322FBADA2C91}" dt="2022-09-20T12:53:24.994" v="19106" actId="165"/>
          <ac:spMkLst>
            <pc:docMk/>
            <pc:sldMk cId="2962174692" sldId="576"/>
            <ac:spMk id="68" creationId="{BC143064-030A-5758-01F7-414B0A925DAA}"/>
          </ac:spMkLst>
        </pc:spChg>
        <pc:spChg chg="mod topLvl">
          <ac:chgData name="Cannell, Michael B" userId="df291291-9ac9-42c2-a976-062f6e2ad9da" providerId="ADAL" clId="{0C6CEBCA-8919-EC4B-B96D-322FBADA2C91}" dt="2022-09-20T12:53:24.994" v="19106" actId="165"/>
          <ac:spMkLst>
            <pc:docMk/>
            <pc:sldMk cId="2962174692" sldId="576"/>
            <ac:spMk id="69" creationId="{084ABC70-DD5A-79FA-44C2-DEF5958164F3}"/>
          </ac:spMkLst>
        </pc:spChg>
        <pc:spChg chg="mod topLvl">
          <ac:chgData name="Cannell, Michael B" userId="df291291-9ac9-42c2-a976-062f6e2ad9da" providerId="ADAL" clId="{0C6CEBCA-8919-EC4B-B96D-322FBADA2C91}" dt="2022-09-20T12:53:24.994" v="19106" actId="165"/>
          <ac:spMkLst>
            <pc:docMk/>
            <pc:sldMk cId="2962174692" sldId="576"/>
            <ac:spMk id="70" creationId="{058937A6-BEF9-9657-BCAE-C6876A94FD7E}"/>
          </ac:spMkLst>
        </pc:spChg>
        <pc:spChg chg="mod topLvl">
          <ac:chgData name="Cannell, Michael B" userId="df291291-9ac9-42c2-a976-062f6e2ad9da" providerId="ADAL" clId="{0C6CEBCA-8919-EC4B-B96D-322FBADA2C91}" dt="2022-09-20T12:54:04.762" v="19116" actId="255"/>
          <ac:spMkLst>
            <pc:docMk/>
            <pc:sldMk cId="2962174692" sldId="576"/>
            <ac:spMk id="71" creationId="{712B08F5-4CDC-9102-9ABB-8B2EC595FC06}"/>
          </ac:spMkLst>
        </pc:spChg>
        <pc:spChg chg="mod topLvl">
          <ac:chgData name="Cannell, Michael B" userId="df291291-9ac9-42c2-a976-062f6e2ad9da" providerId="ADAL" clId="{0C6CEBCA-8919-EC4B-B96D-322FBADA2C91}" dt="2022-09-20T12:54:08.245" v="19117" actId="255"/>
          <ac:spMkLst>
            <pc:docMk/>
            <pc:sldMk cId="2962174692" sldId="576"/>
            <ac:spMk id="72" creationId="{CDBE0743-036C-71CE-69A2-3DF3477AB2BA}"/>
          </ac:spMkLst>
        </pc:spChg>
        <pc:spChg chg="mod topLvl">
          <ac:chgData name="Cannell, Michael B" userId="df291291-9ac9-42c2-a976-062f6e2ad9da" providerId="ADAL" clId="{0C6CEBCA-8919-EC4B-B96D-322FBADA2C91}" dt="2022-09-20T12:53:24.994" v="19106" actId="165"/>
          <ac:spMkLst>
            <pc:docMk/>
            <pc:sldMk cId="2962174692" sldId="576"/>
            <ac:spMk id="73" creationId="{AAF30CC0-0888-C684-B92A-4AB71453D291}"/>
          </ac:spMkLst>
        </pc:spChg>
        <pc:spChg chg="mod topLvl">
          <ac:chgData name="Cannell, Michael B" userId="df291291-9ac9-42c2-a976-062f6e2ad9da" providerId="ADAL" clId="{0C6CEBCA-8919-EC4B-B96D-322FBADA2C91}" dt="2022-09-20T12:53:24.994" v="19106" actId="165"/>
          <ac:spMkLst>
            <pc:docMk/>
            <pc:sldMk cId="2962174692" sldId="576"/>
            <ac:spMk id="74" creationId="{DEAC1337-6E2F-C6B2-769B-3814829DB49F}"/>
          </ac:spMkLst>
        </pc:spChg>
        <pc:spChg chg="mod topLvl">
          <ac:chgData name="Cannell, Michael B" userId="df291291-9ac9-42c2-a976-062f6e2ad9da" providerId="ADAL" clId="{0C6CEBCA-8919-EC4B-B96D-322FBADA2C91}" dt="2022-09-20T12:53:24.994" v="19106" actId="165"/>
          <ac:spMkLst>
            <pc:docMk/>
            <pc:sldMk cId="2962174692" sldId="576"/>
            <ac:spMk id="75" creationId="{8BA73DEF-A375-FAA5-F7C8-8577E6321686}"/>
          </ac:spMkLst>
        </pc:spChg>
        <pc:spChg chg="mod topLvl">
          <ac:chgData name="Cannell, Michael B" userId="df291291-9ac9-42c2-a976-062f6e2ad9da" providerId="ADAL" clId="{0C6CEBCA-8919-EC4B-B96D-322FBADA2C91}" dt="2022-09-20T12:53:24.994" v="19106" actId="165"/>
          <ac:spMkLst>
            <pc:docMk/>
            <pc:sldMk cId="2962174692" sldId="576"/>
            <ac:spMk id="76" creationId="{81F491D7-77F7-16AA-762C-28253A6A08BC}"/>
          </ac:spMkLst>
        </pc:spChg>
        <pc:grpChg chg="del mod">
          <ac:chgData name="Cannell, Michael B" userId="df291291-9ac9-42c2-a976-062f6e2ad9da" providerId="ADAL" clId="{0C6CEBCA-8919-EC4B-B96D-322FBADA2C91}" dt="2022-09-20T12:53:24.994" v="19106" actId="165"/>
          <ac:grpSpMkLst>
            <pc:docMk/>
            <pc:sldMk cId="2962174692" sldId="576"/>
            <ac:grpSpMk id="2" creationId="{9A1EEA55-537F-6F5B-9E98-134AD6E6C88D}"/>
          </ac:grpSpMkLst>
        </pc:grpChg>
        <pc:grpChg chg="add del mod">
          <ac:chgData name="Cannell, Michael B" userId="df291291-9ac9-42c2-a976-062f6e2ad9da" providerId="ADAL" clId="{0C6CEBCA-8919-EC4B-B96D-322FBADA2C91}" dt="2022-09-20T12:59:44.827" v="19211" actId="165"/>
          <ac:grpSpMkLst>
            <pc:docMk/>
            <pc:sldMk cId="2962174692" sldId="576"/>
            <ac:grpSpMk id="20" creationId="{C588EF4A-D29F-1308-1213-29F1CE5D85C0}"/>
          </ac:grpSpMkLst>
        </pc:grpChg>
        <pc:cxnChg chg="mod topLvl">
          <ac:chgData name="Cannell, Michael B" userId="df291291-9ac9-42c2-a976-062f6e2ad9da" providerId="ADAL" clId="{0C6CEBCA-8919-EC4B-B96D-322FBADA2C91}" dt="2022-09-20T12:53:24.994" v="19106" actId="165"/>
          <ac:cxnSpMkLst>
            <pc:docMk/>
            <pc:sldMk cId="2962174692" sldId="576"/>
            <ac:cxnSpMk id="3" creationId="{82841B5A-1A52-A9FD-658A-739E1B08FE03}"/>
          </ac:cxnSpMkLst>
        </pc:cxnChg>
        <pc:cxnChg chg="mod topLvl">
          <ac:chgData name="Cannell, Michael B" userId="df291291-9ac9-42c2-a976-062f6e2ad9da" providerId="ADAL" clId="{0C6CEBCA-8919-EC4B-B96D-322FBADA2C91}" dt="2022-09-20T12:53:24.994" v="19106" actId="165"/>
          <ac:cxnSpMkLst>
            <pc:docMk/>
            <pc:sldMk cId="2962174692" sldId="576"/>
            <ac:cxnSpMk id="5" creationId="{DAD04491-881A-B525-2992-254F3DE30DC6}"/>
          </ac:cxnSpMkLst>
        </pc:cxnChg>
        <pc:cxnChg chg="mod topLvl">
          <ac:chgData name="Cannell, Michael B" userId="df291291-9ac9-42c2-a976-062f6e2ad9da" providerId="ADAL" clId="{0C6CEBCA-8919-EC4B-B96D-322FBADA2C91}" dt="2022-09-20T12:53:24.994" v="19106" actId="165"/>
          <ac:cxnSpMkLst>
            <pc:docMk/>
            <pc:sldMk cId="2962174692" sldId="576"/>
            <ac:cxnSpMk id="42" creationId="{1AC35CF8-FCF2-FD2B-FFD3-239BD2F2B8BC}"/>
          </ac:cxnSpMkLst>
        </pc:cxnChg>
      </pc:sldChg>
      <pc:sldChg chg="delSp new del mod">
        <pc:chgData name="Cannell, Michael B" userId="df291291-9ac9-42c2-a976-062f6e2ad9da" providerId="ADAL" clId="{0C6CEBCA-8919-EC4B-B96D-322FBADA2C91}" dt="2022-09-20T13:04:59.881" v="19508" actId="2696"/>
        <pc:sldMkLst>
          <pc:docMk/>
          <pc:sldMk cId="1710833957" sldId="577"/>
        </pc:sldMkLst>
        <pc:spChg chg="del">
          <ac:chgData name="Cannell, Michael B" userId="df291291-9ac9-42c2-a976-062f6e2ad9da" providerId="ADAL" clId="{0C6CEBCA-8919-EC4B-B96D-322FBADA2C91}" dt="2022-09-20T13:01:34.466" v="19303" actId="478"/>
          <ac:spMkLst>
            <pc:docMk/>
            <pc:sldMk cId="1710833957" sldId="577"/>
            <ac:spMk id="2" creationId="{2F73E179-F636-7C93-DC32-A903C6F84E7A}"/>
          </ac:spMkLst>
        </pc:spChg>
        <pc:spChg chg="del">
          <ac:chgData name="Cannell, Michael B" userId="df291291-9ac9-42c2-a976-062f6e2ad9da" providerId="ADAL" clId="{0C6CEBCA-8919-EC4B-B96D-322FBADA2C91}" dt="2022-09-20T13:01:32.458" v="19302" actId="478"/>
          <ac:spMkLst>
            <pc:docMk/>
            <pc:sldMk cId="1710833957" sldId="577"/>
            <ac:spMk id="3" creationId="{3B06F098-FF46-BD3C-6563-F200E25E3E70}"/>
          </ac:spMkLst>
        </pc:spChg>
      </pc:sldChg>
      <pc:sldChg chg="modSp add mod">
        <pc:chgData name="Cannell, Michael B" userId="df291291-9ac9-42c2-a976-062f6e2ad9da" providerId="ADAL" clId="{0C6CEBCA-8919-EC4B-B96D-322FBADA2C91}" dt="2022-09-20T13:15:19.666" v="19807" actId="20577"/>
        <pc:sldMkLst>
          <pc:docMk/>
          <pc:sldMk cId="3052586138" sldId="577"/>
        </pc:sldMkLst>
        <pc:spChg chg="mod">
          <ac:chgData name="Cannell, Michael B" userId="df291291-9ac9-42c2-a976-062f6e2ad9da" providerId="ADAL" clId="{0C6CEBCA-8919-EC4B-B96D-322FBADA2C91}" dt="2022-09-20T13:14:22.429" v="19715" actId="20577"/>
          <ac:spMkLst>
            <pc:docMk/>
            <pc:sldMk cId="3052586138" sldId="577"/>
            <ac:spMk id="2" creationId="{BD713DBF-E74D-7238-58A5-6114156E40D7}"/>
          </ac:spMkLst>
        </pc:spChg>
        <pc:spChg chg="mod">
          <ac:chgData name="Cannell, Michael B" userId="df291291-9ac9-42c2-a976-062f6e2ad9da" providerId="ADAL" clId="{0C6CEBCA-8919-EC4B-B96D-322FBADA2C91}" dt="2022-09-20T13:15:19.666" v="19807" actId="20577"/>
          <ac:spMkLst>
            <pc:docMk/>
            <pc:sldMk cId="3052586138" sldId="577"/>
            <ac:spMk id="3" creationId="{12CAB45B-B259-B820-8351-CC6CA45CF5D8}"/>
          </ac:spMkLst>
        </pc:spChg>
      </pc:sldChg>
      <pc:sldChg chg="modSp">
        <pc:chgData name="Cannell, Michael B" userId="df291291-9ac9-42c2-a976-062f6e2ad9da" providerId="ADAL" clId="{0C6CEBCA-8919-EC4B-B96D-322FBADA2C91}" dt="2022-09-20T20:18:33.876" v="20267" actId="20577"/>
        <pc:sldMkLst>
          <pc:docMk/>
          <pc:sldMk cId="2205803243" sldId="591"/>
        </pc:sldMkLst>
        <pc:spChg chg="mod">
          <ac:chgData name="Cannell, Michael B" userId="df291291-9ac9-42c2-a976-062f6e2ad9da" providerId="ADAL" clId="{0C6CEBCA-8919-EC4B-B96D-322FBADA2C91}" dt="2022-09-20T20:18:18.076" v="20263" actId="20577"/>
          <ac:spMkLst>
            <pc:docMk/>
            <pc:sldMk cId="2205803243" sldId="591"/>
            <ac:spMk id="16" creationId="{14F4193B-3918-73F0-2A11-A2A29D3904E9}"/>
          </ac:spMkLst>
        </pc:spChg>
        <pc:spChg chg="mod">
          <ac:chgData name="Cannell, Michael B" userId="df291291-9ac9-42c2-a976-062f6e2ad9da" providerId="ADAL" clId="{0C6CEBCA-8919-EC4B-B96D-322FBADA2C91}" dt="2022-09-20T20:18:33.876" v="20267" actId="20577"/>
          <ac:spMkLst>
            <pc:docMk/>
            <pc:sldMk cId="2205803243" sldId="591"/>
            <ac:spMk id="17" creationId="{B2D47199-83EF-9593-27D6-064691A6AFCF}"/>
          </ac:spMkLst>
        </pc:spChg>
      </pc:sldChg>
      <pc:sldChg chg="addSp modSp new mod ord modClrScheme chgLayout">
        <pc:chgData name="Cannell, Michael B" userId="df291291-9ac9-42c2-a976-062f6e2ad9da" providerId="ADAL" clId="{0C6CEBCA-8919-EC4B-B96D-322FBADA2C91}" dt="2022-09-22T17:39:31.806" v="20355" actId="20577"/>
        <pc:sldMkLst>
          <pc:docMk/>
          <pc:sldMk cId="34412781" sldId="598"/>
        </pc:sldMkLst>
        <pc:spChg chg="add mod">
          <ac:chgData name="Cannell, Michael B" userId="df291291-9ac9-42c2-a976-062f6e2ad9da" providerId="ADAL" clId="{0C6CEBCA-8919-EC4B-B96D-322FBADA2C91}" dt="2022-09-22T17:39:19.033" v="20291" actId="20577"/>
          <ac:spMkLst>
            <pc:docMk/>
            <pc:sldMk cId="34412781" sldId="598"/>
            <ac:spMk id="2" creationId="{1F02248C-71C3-437E-DD52-BD453112327E}"/>
          </ac:spMkLst>
        </pc:spChg>
        <pc:spChg chg="add mod">
          <ac:chgData name="Cannell, Michael B" userId="df291291-9ac9-42c2-a976-062f6e2ad9da" providerId="ADAL" clId="{0C6CEBCA-8919-EC4B-B96D-322FBADA2C91}" dt="2022-09-22T17:39:31.806" v="20355" actId="20577"/>
          <ac:spMkLst>
            <pc:docMk/>
            <pc:sldMk cId="34412781" sldId="598"/>
            <ac:spMk id="3" creationId="{81869D34-3F78-540D-7369-25CD001C907E}"/>
          </ac:spMkLst>
        </pc:spChg>
      </pc:sldChg>
      <pc:sldMasterChg chg="modSldLayout">
        <pc:chgData name="Cannell, Michael B" userId="df291291-9ac9-42c2-a976-062f6e2ad9da" providerId="ADAL" clId="{0C6CEBCA-8919-EC4B-B96D-322FBADA2C91}" dt="2022-09-19T21:23:10.921" v="13418" actId="2711"/>
        <pc:sldMasterMkLst>
          <pc:docMk/>
          <pc:sldMasterMk cId="1302563014" sldId="2147483648"/>
        </pc:sldMasterMkLst>
        <pc:sldLayoutChg chg="modSp">
          <pc:chgData name="Cannell, Michael B" userId="df291291-9ac9-42c2-a976-062f6e2ad9da" providerId="ADAL" clId="{0C6CEBCA-8919-EC4B-B96D-322FBADA2C91}" dt="2022-09-19T21:21:55.838" v="13396" actId="2711"/>
          <pc:sldLayoutMkLst>
            <pc:docMk/>
            <pc:sldMasterMk cId="1302563014" sldId="2147483648"/>
            <pc:sldLayoutMk cId="359567676" sldId="2147483650"/>
          </pc:sldLayoutMkLst>
          <pc:spChg chg="mod">
            <ac:chgData name="Cannell, Michael B" userId="df291291-9ac9-42c2-a976-062f6e2ad9da" providerId="ADAL" clId="{0C6CEBCA-8919-EC4B-B96D-322FBADA2C91}" dt="2022-09-19T21:21:47.638" v="13395"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0C6CEBCA-8919-EC4B-B96D-322FBADA2C91}" dt="2022-09-19T21:21:55.838" v="13396" actId="2711"/>
            <ac:spMkLst>
              <pc:docMk/>
              <pc:sldMasterMk cId="1302563014" sldId="2147483648"/>
              <pc:sldLayoutMk cId="359567676" sldId="2147483650"/>
              <ac:spMk id="3" creationId="{7C4F82CC-5CBC-8745-9660-FA5B84038CC1}"/>
            </ac:spMkLst>
          </pc:spChg>
        </pc:sldLayoutChg>
        <pc:sldLayoutChg chg="modSp">
          <pc:chgData name="Cannell, Michael B" userId="df291291-9ac9-42c2-a976-062f6e2ad9da" providerId="ADAL" clId="{0C6CEBCA-8919-EC4B-B96D-322FBADA2C91}" dt="2022-09-19T21:22:08.726" v="13406" actId="2711"/>
          <pc:sldLayoutMkLst>
            <pc:docMk/>
            <pc:sldMasterMk cId="1302563014" sldId="2147483648"/>
            <pc:sldLayoutMk cId="160906590" sldId="2147483651"/>
          </pc:sldLayoutMkLst>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2" creationId="{3E5AEAF1-A687-AD44-BF40-CE3D4CCF4EF5}"/>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3" creationId="{DF869458-556D-6549-8EB4-C7A1173553F7}"/>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4" creationId="{9B1AD4B3-3429-E049-98D8-2D117E01011B}"/>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5" creationId="{F191EB34-6662-C846-9EF0-58888866DD8D}"/>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6" creationId="{9F529D62-E00D-B940-ABC4-3DF647E6BAB6}"/>
            </ac:spMkLst>
          </pc:spChg>
        </pc:sldLayoutChg>
        <pc:sldLayoutChg chg="modSp">
          <pc:chgData name="Cannell, Michael B" userId="df291291-9ac9-42c2-a976-062f6e2ad9da" providerId="ADAL" clId="{0C6CEBCA-8919-EC4B-B96D-322FBADA2C91}" dt="2022-09-19T21:22:16.852" v="13407" actId="2711"/>
          <pc:sldLayoutMkLst>
            <pc:docMk/>
            <pc:sldMasterMk cId="1302563014" sldId="2147483648"/>
            <pc:sldLayoutMk cId="1736467218" sldId="2147483652"/>
          </pc:sldLayoutMkLst>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2" creationId="{DC2345F9-5A8A-1840-9BC7-7BBF01A2EDBA}"/>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3" creationId="{DC16A125-24B0-D745-A62E-6AEDBA0EBCEC}"/>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4" creationId="{9A124C47-E7DA-384A-B5A7-9F37D647C9A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5" creationId="{CDC932E5-936E-3542-84D2-1FEF3107FA4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6" creationId="{6FD9AEE6-3729-D643-94AB-59A56160A625}"/>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7" creationId="{393C72C8-FC7C-4C4D-95DB-766D41BE6DC2}"/>
            </ac:spMkLst>
          </pc:spChg>
        </pc:sldLayoutChg>
        <pc:sldLayoutChg chg="modSp">
          <pc:chgData name="Cannell, Michael B" userId="df291291-9ac9-42c2-a976-062f6e2ad9da" providerId="ADAL" clId="{0C6CEBCA-8919-EC4B-B96D-322FBADA2C91}" dt="2022-09-19T21:22:25.006" v="13412" actId="2711"/>
          <pc:sldLayoutMkLst>
            <pc:docMk/>
            <pc:sldMasterMk cId="1302563014" sldId="2147483648"/>
            <pc:sldLayoutMk cId="3193688202" sldId="2147483653"/>
          </pc:sldLayoutMkLst>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2" creationId="{35795B63-2C22-964A-BEBC-E9E9EBB619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3" creationId="{FF3FFA4B-9656-1640-AE07-60F2785B3723}"/>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4" creationId="{11B028B4-D349-264E-A7B8-CF0F4D72A760}"/>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5" creationId="{19475EEF-DFB8-1843-B05C-69AF2689EE4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6" creationId="{CE503BD7-4D9C-EC46-84F8-78CED098999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7" creationId="{F3B2BD83-494A-CC41-A1BC-8535BC92924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8" creationId="{6EC305F8-E0A9-BC43-895D-EFDD62355A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9" creationId="{2F66074C-00A3-8D47-B436-BF26F064D84C}"/>
            </ac:spMkLst>
          </pc:spChg>
        </pc:sldLayoutChg>
        <pc:sldLayoutChg chg="modSp">
          <pc:chgData name="Cannell, Michael B" userId="df291291-9ac9-42c2-a976-062f6e2ad9da" providerId="ADAL" clId="{0C6CEBCA-8919-EC4B-B96D-322FBADA2C91}" dt="2022-09-19T21:22:36.191" v="13413" actId="2711"/>
          <pc:sldLayoutMkLst>
            <pc:docMk/>
            <pc:sldMasterMk cId="1302563014" sldId="2147483648"/>
            <pc:sldLayoutMk cId="3835582218" sldId="2147483654"/>
          </pc:sldLayoutMkLst>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2" creationId="{B2CB66DE-DBD1-F94C-A2E3-DD57F54A30E6}"/>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3" creationId="{F11EB361-02CE-C94E-825E-33919CBD8621}"/>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4" creationId="{93984110-71A7-4A44-9AEC-93A1CDDF8BAD}"/>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5" creationId="{34CEB3AB-89FB-AC4F-9B19-91542E46680B}"/>
            </ac:spMkLst>
          </pc:spChg>
        </pc:sldLayoutChg>
        <pc:sldLayoutChg chg="modSp">
          <pc:chgData name="Cannell, Michael B" userId="df291291-9ac9-42c2-a976-062f6e2ad9da" providerId="ADAL" clId="{0C6CEBCA-8919-EC4B-B96D-322FBADA2C91}" dt="2022-09-19T21:22:42.209" v="13414" actId="2711"/>
          <pc:sldLayoutMkLst>
            <pc:docMk/>
            <pc:sldMasterMk cId="1302563014" sldId="2147483648"/>
            <pc:sldLayoutMk cId="2264992419" sldId="2147483655"/>
          </pc:sldLayoutMkLst>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2" creationId="{BBC810FB-7BA5-044B-8B1A-53D777851CEE}"/>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3" creationId="{4E27C9C8-2F39-4745-8625-A89BB3884E33}"/>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4" creationId="{C11D5341-5E53-E444-8430-8975542E4AE0}"/>
            </ac:spMkLst>
          </pc:spChg>
        </pc:sldLayoutChg>
        <pc:sldLayoutChg chg="modSp">
          <pc:chgData name="Cannell, Michael B" userId="df291291-9ac9-42c2-a976-062f6e2ad9da" providerId="ADAL" clId="{0C6CEBCA-8919-EC4B-B96D-322FBADA2C91}" dt="2022-09-19T21:22:49.053" v="13415" actId="2711"/>
          <pc:sldLayoutMkLst>
            <pc:docMk/>
            <pc:sldMasterMk cId="1302563014" sldId="2147483648"/>
            <pc:sldLayoutMk cId="321703122" sldId="2147483656"/>
          </pc:sldLayoutMkLst>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2" creationId="{196D92EF-6494-1B49-8E8F-F96B54AE922A}"/>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3" creationId="{897236C1-E4CD-3748-A139-ADFE12871283}"/>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4" creationId="{DAB6E13D-21D7-174E-B22A-AB383D3F8AC4}"/>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5" creationId="{BA6BFFFD-9E3F-0248-8271-A8D3CA92B996}"/>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6" creationId="{CB1549E1-13B8-0F42-A7D5-1189709B2EC2}"/>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7" creationId="{541DAFF8-E7FF-8D46-BD05-5AE707B04A38}"/>
            </ac:spMkLst>
          </pc:spChg>
        </pc:sldLayoutChg>
        <pc:sldLayoutChg chg="modSp">
          <pc:chgData name="Cannell, Michael B" userId="df291291-9ac9-42c2-a976-062f6e2ad9da" providerId="ADAL" clId="{0C6CEBCA-8919-EC4B-B96D-322FBADA2C91}" dt="2022-09-19T21:22:56.144" v="13416" actId="2711"/>
          <pc:sldLayoutMkLst>
            <pc:docMk/>
            <pc:sldMasterMk cId="1302563014" sldId="2147483648"/>
            <pc:sldLayoutMk cId="210011179" sldId="2147483657"/>
          </pc:sldLayoutMkLst>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2" creationId="{CFCC6FD0-B44B-0741-888B-A69361747487}"/>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3" creationId="{944E3EE8-152A-FA4F-BA89-789685B73446}"/>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4" creationId="{05DB0042-827D-E34E-BCA9-114B4AAEB0F0}"/>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5" creationId="{502692AF-646E-6348-AE7D-EFD60B411BB5}"/>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6" creationId="{A38D5218-4EE3-E643-A517-B4D12D36ED11}"/>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7" creationId="{74308766-9933-224B-A787-B68F0D4CB842}"/>
            </ac:spMkLst>
          </pc:spChg>
        </pc:sldLayoutChg>
        <pc:sldLayoutChg chg="modSp">
          <pc:chgData name="Cannell, Michael B" userId="df291291-9ac9-42c2-a976-062f6e2ad9da" providerId="ADAL" clId="{0C6CEBCA-8919-EC4B-B96D-322FBADA2C91}" dt="2022-09-19T21:23:03.493" v="13417" actId="2711"/>
          <pc:sldLayoutMkLst>
            <pc:docMk/>
            <pc:sldMasterMk cId="1302563014" sldId="2147483648"/>
            <pc:sldLayoutMk cId="3511981315" sldId="2147483658"/>
          </pc:sldLayoutMkLst>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2" creationId="{06A2A570-F5C7-DC46-A950-691F271AEFB8}"/>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3" creationId="{7DD6AB8E-208A-BE46-88CB-EFBCA2F0EDA2}"/>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4" creationId="{A7BDF918-81A1-B447-BC49-9EC8D6E7E78B}"/>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5" creationId="{0B930769-4C80-EB4B-96EC-398E65620CD0}"/>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6" creationId="{FBFED322-ECA4-524D-8E95-3638BFF71494}"/>
            </ac:spMkLst>
          </pc:spChg>
        </pc:sldLayoutChg>
        <pc:sldLayoutChg chg="modSp">
          <pc:chgData name="Cannell, Michael B" userId="df291291-9ac9-42c2-a976-062f6e2ad9da" providerId="ADAL" clId="{0C6CEBCA-8919-EC4B-B96D-322FBADA2C91}" dt="2022-09-19T21:23:10.921" v="13418" actId="2711"/>
          <pc:sldLayoutMkLst>
            <pc:docMk/>
            <pc:sldMasterMk cId="1302563014" sldId="2147483648"/>
            <pc:sldLayoutMk cId="998328035" sldId="2147483659"/>
          </pc:sldLayoutMkLst>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2" creationId="{DF33EFE0-6C71-C544-BF6F-8567C3D0A056}"/>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3" creationId="{3DD52C28-09D1-054A-90E3-F9430FA1CE5F}"/>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4" creationId="{6EB099A3-FD32-E148-8A32-3D8AD7810632}"/>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5" creationId="{4492B7CB-D3EC-A84E-9A6C-38264C1EA9CA}"/>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6" creationId="{C55807B9-B5D6-4F42-B716-8B50D7A10C4B}"/>
            </ac:spMkLst>
          </pc:spChg>
        </pc:sldLayoutChg>
      </pc:sldMasterChg>
    </pc:docChg>
  </pc:docChgLst>
  <pc:docChgLst>
    <pc:chgData name="Cannell, Michael B" userId="df291291-9ac9-42c2-a976-062f6e2ad9da" providerId="ADAL" clId="{909963D0-5B4A-5F44-AE73-9C37F2A789AE}"/>
    <pc:docChg chg="undo custSel addSld delSld modSld sldOrd">
      <pc:chgData name="Cannell, Michael B" userId="df291291-9ac9-42c2-a976-062f6e2ad9da" providerId="ADAL" clId="{909963D0-5B4A-5F44-AE73-9C37F2A789AE}" dt="2022-09-15T03:02:47.986" v="3603" actId="22"/>
      <pc:docMkLst>
        <pc:docMk/>
      </pc:docMkLst>
      <pc:sldChg chg="del">
        <pc:chgData name="Cannell, Michael B" userId="df291291-9ac9-42c2-a976-062f6e2ad9da" providerId="ADAL" clId="{909963D0-5B4A-5F44-AE73-9C37F2A789AE}" dt="2022-09-14T22:08:08.701" v="1808" actId="2696"/>
        <pc:sldMkLst>
          <pc:docMk/>
          <pc:sldMk cId="259611725" sldId="306"/>
        </pc:sldMkLst>
      </pc:sldChg>
      <pc:sldChg chg="modSp ord addCm">
        <pc:chgData name="Cannell, Michael B" userId="df291291-9ac9-42c2-a976-062f6e2ad9da" providerId="ADAL" clId="{909963D0-5B4A-5F44-AE73-9C37F2A789AE}" dt="2022-09-15T02:28:43.693" v="2441" actId="1076"/>
        <pc:sldMkLst>
          <pc:docMk/>
          <pc:sldMk cId="3125926879" sldId="310"/>
        </pc:sldMkLst>
        <pc:spChg chg="mod">
          <ac:chgData name="Cannell, Michael B" userId="df291291-9ac9-42c2-a976-062f6e2ad9da" providerId="ADAL" clId="{909963D0-5B4A-5F44-AE73-9C37F2A789AE}" dt="2022-09-15T02:20:16.049" v="2227" actId="20577"/>
          <ac:spMkLst>
            <pc:docMk/>
            <pc:sldMk cId="3125926879" sldId="310"/>
            <ac:spMk id="3" creationId="{07726A2B-A331-18FE-0D68-FCB393D90964}"/>
          </ac:spMkLst>
        </pc:spChg>
      </pc:sldChg>
      <pc:sldChg chg="ord">
        <pc:chgData name="Cannell, Michael B" userId="df291291-9ac9-42c2-a976-062f6e2ad9da" providerId="ADAL" clId="{909963D0-5B4A-5F44-AE73-9C37F2A789AE}" dt="2022-09-14T22:08:16.907" v="1809" actId="1076"/>
        <pc:sldMkLst>
          <pc:docMk/>
          <pc:sldMk cId="3961618156" sldId="510"/>
        </pc:sldMkLst>
      </pc:sldChg>
      <pc:sldChg chg="addSp delSp modSp mod ord modShow modNotesTx">
        <pc:chgData name="Cannell, Michael B" userId="df291291-9ac9-42c2-a976-062f6e2ad9da" providerId="ADAL" clId="{909963D0-5B4A-5F44-AE73-9C37F2A789AE}" dt="2022-09-14T22:10:11.160" v="1861" actId="22"/>
        <pc:sldMkLst>
          <pc:docMk/>
          <pc:sldMk cId="3987306432" sldId="513"/>
        </pc:sldMkLst>
        <pc:spChg chg="mod">
          <ac:chgData name="Cannell, Michael B" userId="df291291-9ac9-42c2-a976-062f6e2ad9da" providerId="ADAL" clId="{909963D0-5B4A-5F44-AE73-9C37F2A789AE}" dt="2022-09-14T21:39:20.591" v="232" actId="20577"/>
          <ac:spMkLst>
            <pc:docMk/>
            <pc:sldMk cId="3987306432" sldId="513"/>
            <ac:spMk id="3" creationId="{C1799E5D-1349-9585-0E4E-160AA8C2226A}"/>
          </ac:spMkLst>
        </pc:spChg>
        <pc:inkChg chg="add del">
          <ac:chgData name="Cannell, Michael B" userId="df291291-9ac9-42c2-a976-062f6e2ad9da" providerId="ADAL" clId="{909963D0-5B4A-5F44-AE73-9C37F2A789AE}" dt="2022-09-14T21:38:14.530" v="2"/>
          <ac:inkMkLst>
            <pc:docMk/>
            <pc:sldMk cId="3987306432" sldId="513"/>
            <ac:inkMk id="4" creationId="{B0E0BAE9-CAFD-1973-B7AF-F529CC6C665F}"/>
          </ac:inkMkLst>
        </pc:inkChg>
      </pc:sldChg>
      <pc:sldChg chg="del">
        <pc:chgData name="Cannell, Michael B" userId="df291291-9ac9-42c2-a976-062f6e2ad9da" providerId="ADAL" clId="{909963D0-5B4A-5F44-AE73-9C37F2A789AE}" dt="2022-09-14T21:39:31.596" v="233" actId="2696"/>
        <pc:sldMkLst>
          <pc:docMk/>
          <pc:sldMk cId="3232913405" sldId="520"/>
        </pc:sldMkLst>
      </pc:sldChg>
      <pc:sldChg chg="modNotesTx">
        <pc:chgData name="Cannell, Michael B" userId="df291291-9ac9-42c2-a976-062f6e2ad9da" providerId="ADAL" clId="{909963D0-5B4A-5F44-AE73-9C37F2A789AE}" dt="2022-09-14T22:07:53.683" v="1807" actId="20577"/>
        <pc:sldMkLst>
          <pc:docMk/>
          <pc:sldMk cId="1138787479" sldId="522"/>
        </pc:sldMkLst>
      </pc:sldChg>
      <pc:sldChg chg="modSp new modNotesTx">
        <pc:chgData name="Cannell, Michael B" userId="df291291-9ac9-42c2-a976-062f6e2ad9da" providerId="ADAL" clId="{909963D0-5B4A-5F44-AE73-9C37F2A789AE}" dt="2022-09-14T21:54:14.916" v="523" actId="20577"/>
        <pc:sldMkLst>
          <pc:docMk/>
          <pc:sldMk cId="773072017" sldId="528"/>
        </pc:sldMkLst>
        <pc:spChg chg="mod">
          <ac:chgData name="Cannell, Michael B" userId="df291291-9ac9-42c2-a976-062f6e2ad9da" providerId="ADAL" clId="{909963D0-5B4A-5F44-AE73-9C37F2A789AE}" dt="2022-09-14T21:41:35.963" v="340" actId="20577"/>
          <ac:spMkLst>
            <pc:docMk/>
            <pc:sldMk cId="773072017" sldId="528"/>
            <ac:spMk id="2" creationId="{BEBE8243-19AE-7B2D-9D8E-18B676AF4281}"/>
          </ac:spMkLst>
        </pc:spChg>
        <pc:spChg chg="mod">
          <ac:chgData name="Cannell, Michael B" userId="df291291-9ac9-42c2-a976-062f6e2ad9da" providerId="ADAL" clId="{909963D0-5B4A-5F44-AE73-9C37F2A789AE}" dt="2022-09-14T21:54:14.916" v="523" actId="20577"/>
          <ac:spMkLst>
            <pc:docMk/>
            <pc:sldMk cId="773072017" sldId="528"/>
            <ac:spMk id="3" creationId="{F32FB002-AFAF-131D-902E-C56BCC86CEE7}"/>
          </ac:spMkLst>
        </pc:spChg>
      </pc:sldChg>
      <pc:sldChg chg="modSp new ord">
        <pc:chgData name="Cannell, Michael B" userId="df291291-9ac9-42c2-a976-062f6e2ad9da" providerId="ADAL" clId="{909963D0-5B4A-5F44-AE73-9C37F2A789AE}" dt="2022-09-14T21:52:54.298" v="452" actId="20577"/>
        <pc:sldMkLst>
          <pc:docMk/>
          <pc:sldMk cId="3627003873" sldId="529"/>
        </pc:sldMkLst>
        <pc:spChg chg="mod">
          <ac:chgData name="Cannell, Michael B" userId="df291291-9ac9-42c2-a976-062f6e2ad9da" providerId="ADAL" clId="{909963D0-5B4A-5F44-AE73-9C37F2A789AE}" dt="2022-09-14T21:46:18.462" v="348" actId="20577"/>
          <ac:spMkLst>
            <pc:docMk/>
            <pc:sldMk cId="3627003873" sldId="529"/>
            <ac:spMk id="2" creationId="{AC438D33-1057-7E6C-190B-E788C9DC5989}"/>
          </ac:spMkLst>
        </pc:spChg>
        <pc:spChg chg="mod">
          <ac:chgData name="Cannell, Michael B" userId="df291291-9ac9-42c2-a976-062f6e2ad9da" providerId="ADAL" clId="{909963D0-5B4A-5F44-AE73-9C37F2A789AE}" dt="2022-09-14T21:52:54.298" v="452" actId="20577"/>
          <ac:spMkLst>
            <pc:docMk/>
            <pc:sldMk cId="3627003873" sldId="529"/>
            <ac:spMk id="3" creationId="{DA139F69-F6A0-331D-AE77-2C2E4FA14620}"/>
          </ac:spMkLst>
        </pc:spChg>
      </pc:sldChg>
      <pc:sldChg chg="modSp new">
        <pc:chgData name="Cannell, Michael B" userId="df291291-9ac9-42c2-a976-062f6e2ad9da" providerId="ADAL" clId="{909963D0-5B4A-5F44-AE73-9C37F2A789AE}" dt="2022-09-14T21:52:04.366" v="405" actId="20577"/>
        <pc:sldMkLst>
          <pc:docMk/>
          <pc:sldMk cId="2935379316" sldId="530"/>
        </pc:sldMkLst>
        <pc:spChg chg="mod">
          <ac:chgData name="Cannell, Michael B" userId="df291291-9ac9-42c2-a976-062f6e2ad9da" providerId="ADAL" clId="{909963D0-5B4A-5F44-AE73-9C37F2A789AE}" dt="2022-09-14T21:50:06.069" v="364" actId="20577"/>
          <ac:spMkLst>
            <pc:docMk/>
            <pc:sldMk cId="2935379316" sldId="530"/>
            <ac:spMk id="2" creationId="{91E5D46B-1C70-2C23-4D11-F1B9052372C4}"/>
          </ac:spMkLst>
        </pc:spChg>
        <pc:spChg chg="mod">
          <ac:chgData name="Cannell, Michael B" userId="df291291-9ac9-42c2-a976-062f6e2ad9da" providerId="ADAL" clId="{909963D0-5B4A-5F44-AE73-9C37F2A789AE}" dt="2022-09-14T21:52:04.366" v="405" actId="20577"/>
          <ac:spMkLst>
            <pc:docMk/>
            <pc:sldMk cId="2935379316" sldId="530"/>
            <ac:spMk id="3" creationId="{4F22D5B2-F295-56E6-4A05-D3A1FA75DD2A}"/>
          </ac:spMkLst>
        </pc:spChg>
      </pc:sldChg>
      <pc:sldChg chg="modSp new">
        <pc:chgData name="Cannell, Michael B" userId="df291291-9ac9-42c2-a976-062f6e2ad9da" providerId="ADAL" clId="{909963D0-5B4A-5F44-AE73-9C37F2A789AE}" dt="2022-09-14T21:55:35.469" v="577" actId="20577"/>
        <pc:sldMkLst>
          <pc:docMk/>
          <pc:sldMk cId="3102695254" sldId="531"/>
        </pc:sldMkLst>
        <pc:spChg chg="mod">
          <ac:chgData name="Cannell, Michael B" userId="df291291-9ac9-42c2-a976-062f6e2ad9da" providerId="ADAL" clId="{909963D0-5B4A-5F44-AE73-9C37F2A789AE}" dt="2022-09-14T21:54:30.006" v="535" actId="20577"/>
          <ac:spMkLst>
            <pc:docMk/>
            <pc:sldMk cId="3102695254" sldId="531"/>
            <ac:spMk id="2" creationId="{D97D295A-D27E-904E-9C83-D7DA6C75DD81}"/>
          </ac:spMkLst>
        </pc:spChg>
        <pc:spChg chg="mod">
          <ac:chgData name="Cannell, Michael B" userId="df291291-9ac9-42c2-a976-062f6e2ad9da" providerId="ADAL" clId="{909963D0-5B4A-5F44-AE73-9C37F2A789AE}" dt="2022-09-14T21:55:35.469" v="577" actId="20577"/>
          <ac:spMkLst>
            <pc:docMk/>
            <pc:sldMk cId="3102695254" sldId="531"/>
            <ac:spMk id="3" creationId="{8AD464CC-02E5-DC6B-FB20-A2183F2A6609}"/>
          </ac:spMkLst>
        </pc:spChg>
      </pc:sldChg>
      <pc:sldChg chg="modSp new">
        <pc:chgData name="Cannell, Michael B" userId="df291291-9ac9-42c2-a976-062f6e2ad9da" providerId="ADAL" clId="{909963D0-5B4A-5F44-AE73-9C37F2A789AE}" dt="2022-09-14T21:57:00.712" v="647" actId="20577"/>
        <pc:sldMkLst>
          <pc:docMk/>
          <pc:sldMk cId="1667306345" sldId="532"/>
        </pc:sldMkLst>
        <pc:spChg chg="mod">
          <ac:chgData name="Cannell, Michael B" userId="df291291-9ac9-42c2-a976-062f6e2ad9da" providerId="ADAL" clId="{909963D0-5B4A-5F44-AE73-9C37F2A789AE}" dt="2022-09-14T21:55:57.382" v="605" actId="20577"/>
          <ac:spMkLst>
            <pc:docMk/>
            <pc:sldMk cId="1667306345" sldId="532"/>
            <ac:spMk id="2" creationId="{274AA1D4-BCE4-E94D-CA34-D598ACAF4F3A}"/>
          </ac:spMkLst>
        </pc:spChg>
        <pc:spChg chg="mod">
          <ac:chgData name="Cannell, Michael B" userId="df291291-9ac9-42c2-a976-062f6e2ad9da" providerId="ADAL" clId="{909963D0-5B4A-5F44-AE73-9C37F2A789AE}" dt="2022-09-14T21:57:00.712" v="647" actId="20577"/>
          <ac:spMkLst>
            <pc:docMk/>
            <pc:sldMk cId="1667306345" sldId="532"/>
            <ac:spMk id="3" creationId="{875662CF-9C08-5E6F-CA90-5CF9F2C16C22}"/>
          </ac:spMkLst>
        </pc:spChg>
      </pc:sldChg>
      <pc:sldChg chg="modSp new">
        <pc:chgData name="Cannell, Michael B" userId="df291291-9ac9-42c2-a976-062f6e2ad9da" providerId="ADAL" clId="{909963D0-5B4A-5F44-AE73-9C37F2A789AE}" dt="2022-09-14T21:58:03.491" v="686" actId="20577"/>
        <pc:sldMkLst>
          <pc:docMk/>
          <pc:sldMk cId="3384997913" sldId="533"/>
        </pc:sldMkLst>
        <pc:spChg chg="mod">
          <ac:chgData name="Cannell, Michael B" userId="df291291-9ac9-42c2-a976-062f6e2ad9da" providerId="ADAL" clId="{909963D0-5B4A-5F44-AE73-9C37F2A789AE}" dt="2022-09-14T21:57:20.877" v="652" actId="20577"/>
          <ac:spMkLst>
            <pc:docMk/>
            <pc:sldMk cId="3384997913" sldId="533"/>
            <ac:spMk id="2" creationId="{C3E4C657-B54F-2E29-1C92-08AB81E97BB2}"/>
          </ac:spMkLst>
        </pc:spChg>
        <pc:spChg chg="mod">
          <ac:chgData name="Cannell, Michael B" userId="df291291-9ac9-42c2-a976-062f6e2ad9da" providerId="ADAL" clId="{909963D0-5B4A-5F44-AE73-9C37F2A789AE}" dt="2022-09-14T21:58:03.491" v="686" actId="20577"/>
          <ac:spMkLst>
            <pc:docMk/>
            <pc:sldMk cId="3384997913" sldId="533"/>
            <ac:spMk id="3" creationId="{2DC5B882-41E3-CE00-1DBC-9B9600BF3DD0}"/>
          </ac:spMkLst>
        </pc:spChg>
      </pc:sldChg>
      <pc:sldChg chg="modSp new">
        <pc:chgData name="Cannell, Michael B" userId="df291291-9ac9-42c2-a976-062f6e2ad9da" providerId="ADAL" clId="{909963D0-5B4A-5F44-AE73-9C37F2A789AE}" dt="2022-09-14T22:07:35.032" v="1806" actId="20577"/>
        <pc:sldMkLst>
          <pc:docMk/>
          <pc:sldMk cId="1478427708" sldId="534"/>
        </pc:sldMkLst>
        <pc:spChg chg="mod">
          <ac:chgData name="Cannell, Michael B" userId="df291291-9ac9-42c2-a976-062f6e2ad9da" providerId="ADAL" clId="{909963D0-5B4A-5F44-AE73-9C37F2A789AE}" dt="2022-09-14T22:02:40.060" v="1139" actId="20577"/>
          <ac:spMkLst>
            <pc:docMk/>
            <pc:sldMk cId="1478427708" sldId="534"/>
            <ac:spMk id="2" creationId="{16478D0B-AB2F-23CF-0404-2D19F8668800}"/>
          </ac:spMkLst>
        </pc:spChg>
        <pc:spChg chg="mod">
          <ac:chgData name="Cannell, Michael B" userId="df291291-9ac9-42c2-a976-062f6e2ad9da" providerId="ADAL" clId="{909963D0-5B4A-5F44-AE73-9C37F2A789AE}" dt="2022-09-14T22:07:35.032" v="1806" actId="20577"/>
          <ac:spMkLst>
            <pc:docMk/>
            <pc:sldMk cId="1478427708" sldId="534"/>
            <ac:spMk id="3" creationId="{D4CD59DA-3157-1881-6C5A-6D6E33DAB4D1}"/>
          </ac:spMkLst>
        </pc:spChg>
      </pc:sldChg>
      <pc:sldChg chg="modSp new del">
        <pc:chgData name="Cannell, Michael B" userId="df291291-9ac9-42c2-a976-062f6e2ad9da" providerId="ADAL" clId="{909963D0-5B4A-5F44-AE73-9C37F2A789AE}" dt="2022-09-14T21:58:50.904" v="693" actId="2696"/>
        <pc:sldMkLst>
          <pc:docMk/>
          <pc:sldMk cId="3954689579" sldId="534"/>
        </pc:sldMkLst>
        <pc:spChg chg="mod">
          <ac:chgData name="Cannell, Michael B" userId="df291291-9ac9-42c2-a976-062f6e2ad9da" providerId="ADAL" clId="{909963D0-5B4A-5F44-AE73-9C37F2A789AE}" dt="2022-09-14T21:58:12.982" v="692" actId="20577"/>
          <ac:spMkLst>
            <pc:docMk/>
            <pc:sldMk cId="3954689579" sldId="534"/>
            <ac:spMk id="2" creationId="{4AFFF5D2-390C-4AE9-243E-235FBC67E98A}"/>
          </ac:spMkLst>
        </pc:spChg>
      </pc:sldChg>
      <pc:sldChg chg="modSp new">
        <pc:chgData name="Cannell, Michael B" userId="df291291-9ac9-42c2-a976-062f6e2ad9da" providerId="ADAL" clId="{909963D0-5B4A-5F44-AE73-9C37F2A789AE}" dt="2022-09-14T22:11:59.556" v="1920" actId="20577"/>
        <pc:sldMkLst>
          <pc:docMk/>
          <pc:sldMk cId="2577712235" sldId="535"/>
        </pc:sldMkLst>
        <pc:spChg chg="mod">
          <ac:chgData name="Cannell, Michael B" userId="df291291-9ac9-42c2-a976-062f6e2ad9da" providerId="ADAL" clId="{909963D0-5B4A-5F44-AE73-9C37F2A789AE}" dt="2022-09-14T22:08:34.205" v="1822" actId="20577"/>
          <ac:spMkLst>
            <pc:docMk/>
            <pc:sldMk cId="2577712235" sldId="535"/>
            <ac:spMk id="2" creationId="{BA4839A8-F8D1-9CA6-4672-65C35DCFE214}"/>
          </ac:spMkLst>
        </pc:spChg>
        <pc:spChg chg="mod">
          <ac:chgData name="Cannell, Michael B" userId="df291291-9ac9-42c2-a976-062f6e2ad9da" providerId="ADAL" clId="{909963D0-5B4A-5F44-AE73-9C37F2A789AE}" dt="2022-09-14T22:11:59.556" v="1920" actId="20577"/>
          <ac:spMkLst>
            <pc:docMk/>
            <pc:sldMk cId="2577712235" sldId="535"/>
            <ac:spMk id="3" creationId="{E8D50500-9DAA-A655-8AD3-3A85F06978B9}"/>
          </ac:spMkLst>
        </pc:spChg>
      </pc:sldChg>
      <pc:sldChg chg="addSp delSp modSp new modNotesTx">
        <pc:chgData name="Cannell, Michael B" userId="df291291-9ac9-42c2-a976-062f6e2ad9da" providerId="ADAL" clId="{909963D0-5B4A-5F44-AE73-9C37F2A789AE}" dt="2022-09-15T02:09:25.549" v="2087" actId="22"/>
        <pc:sldMkLst>
          <pc:docMk/>
          <pc:sldMk cId="4233152865" sldId="536"/>
        </pc:sldMkLst>
        <pc:spChg chg="mod">
          <ac:chgData name="Cannell, Michael B" userId="df291291-9ac9-42c2-a976-062f6e2ad9da" providerId="ADAL" clId="{909963D0-5B4A-5F44-AE73-9C37F2A789AE}" dt="2022-09-14T22:12:47.491" v="1970" actId="20577"/>
          <ac:spMkLst>
            <pc:docMk/>
            <pc:sldMk cId="4233152865" sldId="536"/>
            <ac:spMk id="2" creationId="{0359731B-4D0C-A2FD-6622-45DE1106DC13}"/>
          </ac:spMkLst>
        </pc:spChg>
        <pc:spChg chg="mod">
          <ac:chgData name="Cannell, Michael B" userId="df291291-9ac9-42c2-a976-062f6e2ad9da" providerId="ADAL" clId="{909963D0-5B4A-5F44-AE73-9C37F2A789AE}" dt="2022-09-14T22:13:24.394" v="2080" actId="20577"/>
          <ac:spMkLst>
            <pc:docMk/>
            <pc:sldMk cId="4233152865" sldId="536"/>
            <ac:spMk id="3" creationId="{A24BB79D-D6DD-9081-6BEC-9D94685EAE48}"/>
          </ac:spMkLst>
        </pc:spChg>
        <pc:spChg chg="add del">
          <ac:chgData name="Cannell, Michael B" userId="df291291-9ac9-42c2-a976-062f6e2ad9da" providerId="ADAL" clId="{909963D0-5B4A-5F44-AE73-9C37F2A789AE}" dt="2022-09-15T02:09:09.571" v="2082" actId="22"/>
          <ac:spMkLst>
            <pc:docMk/>
            <pc:sldMk cId="4233152865" sldId="536"/>
            <ac:spMk id="5" creationId="{877F328C-36E1-B390-EF3A-98DE86DAA45E}"/>
          </ac:spMkLst>
        </pc:spChg>
        <pc:spChg chg="add del">
          <ac:chgData name="Cannell, Michael B" userId="df291291-9ac9-42c2-a976-062f6e2ad9da" providerId="ADAL" clId="{909963D0-5B4A-5F44-AE73-9C37F2A789AE}" dt="2022-09-15T02:09:19.696" v="2086" actId="22"/>
          <ac:spMkLst>
            <pc:docMk/>
            <pc:sldMk cId="4233152865" sldId="536"/>
            <ac:spMk id="7" creationId="{60D90FA1-2CEB-5FC4-0462-5686DEA92A18}"/>
          </ac:spMkLst>
        </pc:spChg>
      </pc:sldChg>
      <pc:sldChg chg="addSp delSp modSp new">
        <pc:chgData name="Cannell, Michael B" userId="df291291-9ac9-42c2-a976-062f6e2ad9da" providerId="ADAL" clId="{909963D0-5B4A-5F44-AE73-9C37F2A789AE}" dt="2022-09-15T02:13:23.632" v="2136" actId="20577"/>
        <pc:sldMkLst>
          <pc:docMk/>
          <pc:sldMk cId="3374499611" sldId="537"/>
        </pc:sldMkLst>
        <pc:spChg chg="mod">
          <ac:chgData name="Cannell, Michael B" userId="df291291-9ac9-42c2-a976-062f6e2ad9da" providerId="ADAL" clId="{909963D0-5B4A-5F44-AE73-9C37F2A789AE}" dt="2022-09-15T02:13:13.222" v="2119" actId="20577"/>
          <ac:spMkLst>
            <pc:docMk/>
            <pc:sldMk cId="3374499611" sldId="537"/>
            <ac:spMk id="2" creationId="{BD713DBF-E74D-7238-58A5-6114156E40D7}"/>
          </ac:spMkLst>
        </pc:spChg>
        <pc:spChg chg="mod">
          <ac:chgData name="Cannell, Michael B" userId="df291291-9ac9-42c2-a976-062f6e2ad9da" providerId="ADAL" clId="{909963D0-5B4A-5F44-AE73-9C37F2A789AE}" dt="2022-09-15T02:13:23.632" v="2136" actId="20577"/>
          <ac:spMkLst>
            <pc:docMk/>
            <pc:sldMk cId="3374499611" sldId="537"/>
            <ac:spMk id="3" creationId="{12CAB45B-B259-B820-8351-CC6CA45CF5D8}"/>
          </ac:spMkLst>
        </pc:spChg>
        <pc:inkChg chg="add del">
          <ac:chgData name="Cannell, Michael B" userId="df291291-9ac9-42c2-a976-062f6e2ad9da" providerId="ADAL" clId="{909963D0-5B4A-5F44-AE73-9C37F2A789AE}" dt="2022-09-15T02:11:38.191" v="2093"/>
          <ac:inkMkLst>
            <pc:docMk/>
            <pc:sldMk cId="3374499611" sldId="537"/>
            <ac:inkMk id="4" creationId="{4BF3DF70-6F89-0B83-FE65-7472369B36D9}"/>
          </ac:inkMkLst>
        </pc:inkChg>
        <pc:inkChg chg="add del">
          <ac:chgData name="Cannell, Michael B" userId="df291291-9ac9-42c2-a976-062f6e2ad9da" providerId="ADAL" clId="{909963D0-5B4A-5F44-AE73-9C37F2A789AE}" dt="2022-09-15T02:11:38.055" v="2092"/>
          <ac:inkMkLst>
            <pc:docMk/>
            <pc:sldMk cId="3374499611" sldId="537"/>
            <ac:inkMk id="5" creationId="{CCD2AC7B-046C-A3B7-6861-9A3D6E99864C}"/>
          </ac:inkMkLst>
        </pc:inkChg>
        <pc:inkChg chg="add del reco">
          <ac:chgData name="Cannell, Michael B" userId="df291291-9ac9-42c2-a976-062f6e2ad9da" providerId="ADAL" clId="{909963D0-5B4A-5F44-AE73-9C37F2A789AE}" dt="2022-09-15T02:11:38.055" v="2092"/>
          <ac:inkMkLst>
            <pc:docMk/>
            <pc:sldMk cId="3374499611" sldId="537"/>
            <ac:inkMk id="6" creationId="{48F373FE-F275-B0AF-693E-D8841CFE19C2}"/>
          </ac:inkMkLst>
        </pc:inkChg>
      </pc:sldChg>
      <pc:sldChg chg="modSp new">
        <pc:chgData name="Cannell, Michael B" userId="df291291-9ac9-42c2-a976-062f6e2ad9da" providerId="ADAL" clId="{909963D0-5B4A-5F44-AE73-9C37F2A789AE}" dt="2022-09-15T02:14:47.982" v="2175" actId="20577"/>
        <pc:sldMkLst>
          <pc:docMk/>
          <pc:sldMk cId="99315833" sldId="538"/>
        </pc:sldMkLst>
        <pc:spChg chg="mod">
          <ac:chgData name="Cannell, Michael B" userId="df291291-9ac9-42c2-a976-062f6e2ad9da" providerId="ADAL" clId="{909963D0-5B4A-5F44-AE73-9C37F2A789AE}" dt="2022-09-15T02:14:37.566" v="2154" actId="20577"/>
          <ac:spMkLst>
            <pc:docMk/>
            <pc:sldMk cId="99315833" sldId="538"/>
            <ac:spMk id="2" creationId="{583E96F3-FEB6-A6D2-4ED6-96E6C0C83A38}"/>
          </ac:spMkLst>
        </pc:spChg>
        <pc:spChg chg="mod">
          <ac:chgData name="Cannell, Michael B" userId="df291291-9ac9-42c2-a976-062f6e2ad9da" providerId="ADAL" clId="{909963D0-5B4A-5F44-AE73-9C37F2A789AE}" dt="2022-09-15T02:14:47.982" v="2175" actId="20577"/>
          <ac:spMkLst>
            <pc:docMk/>
            <pc:sldMk cId="99315833" sldId="538"/>
            <ac:spMk id="3" creationId="{F729F5FA-1E4D-5D1F-A55C-A012499C2590}"/>
          </ac:spMkLst>
        </pc:spChg>
      </pc:sldChg>
      <pc:sldChg chg="addSp delSp modSp new addCm modCm">
        <pc:chgData name="Cannell, Michael B" userId="df291291-9ac9-42c2-a976-062f6e2ad9da" providerId="ADAL" clId="{909963D0-5B4A-5F44-AE73-9C37F2A789AE}" dt="2022-09-15T02:18:12.372" v="2207"/>
        <pc:sldMkLst>
          <pc:docMk/>
          <pc:sldMk cId="1519513027" sldId="539"/>
        </pc:sldMkLst>
        <pc:spChg chg="mod">
          <ac:chgData name="Cannell, Michael B" userId="df291291-9ac9-42c2-a976-062f6e2ad9da" providerId="ADAL" clId="{909963D0-5B4A-5F44-AE73-9C37F2A789AE}" dt="2022-09-15T02:14:57.668" v="2191" actId="20577"/>
          <ac:spMkLst>
            <pc:docMk/>
            <pc:sldMk cId="1519513027" sldId="539"/>
            <ac:spMk id="2" creationId="{A819E43C-50C2-E48F-995C-F29992CCE64F}"/>
          </ac:spMkLst>
        </pc:spChg>
        <pc:spChg chg="del">
          <ac:chgData name="Cannell, Michael B" userId="df291291-9ac9-42c2-a976-062f6e2ad9da" providerId="ADAL" clId="{909963D0-5B4A-5F44-AE73-9C37F2A789AE}" dt="2022-09-15T02:15:30.605" v="2192" actId="478"/>
          <ac:spMkLst>
            <pc:docMk/>
            <pc:sldMk cId="1519513027" sldId="539"/>
            <ac:spMk id="3" creationId="{49AA8A1B-F810-5B59-CBC3-4DDAC65F792C}"/>
          </ac:spMkLst>
        </pc:spChg>
        <pc:picChg chg="add mod modCrop">
          <ac:chgData name="Cannell, Michael B" userId="df291291-9ac9-42c2-a976-062f6e2ad9da" providerId="ADAL" clId="{909963D0-5B4A-5F44-AE73-9C37F2A789AE}" dt="2022-09-15T02:16:24.689" v="2205" actId="1076"/>
          <ac:picMkLst>
            <pc:docMk/>
            <pc:sldMk cId="1519513027" sldId="539"/>
            <ac:picMk id="4" creationId="{83051432-62DB-299D-7B6F-846582199D19}"/>
          </ac:picMkLst>
        </pc:picChg>
      </pc:sldChg>
      <pc:sldChg chg="modSp new modNotesTx">
        <pc:chgData name="Cannell, Michael B" userId="df291291-9ac9-42c2-a976-062f6e2ad9da" providerId="ADAL" clId="{909963D0-5B4A-5F44-AE73-9C37F2A789AE}" dt="2022-09-15T02:22:50.306" v="2286" actId="20577"/>
        <pc:sldMkLst>
          <pc:docMk/>
          <pc:sldMk cId="2786239345" sldId="540"/>
        </pc:sldMkLst>
        <pc:spChg chg="mod">
          <ac:chgData name="Cannell, Michael B" userId="df291291-9ac9-42c2-a976-062f6e2ad9da" providerId="ADAL" clId="{909963D0-5B4A-5F44-AE73-9C37F2A789AE}" dt="2022-09-15T02:21:50.674" v="2247" actId="20577"/>
          <ac:spMkLst>
            <pc:docMk/>
            <pc:sldMk cId="2786239345" sldId="540"/>
            <ac:spMk id="2" creationId="{4B10FD9C-006F-3491-9852-1C621984D56D}"/>
          </ac:spMkLst>
        </pc:spChg>
        <pc:spChg chg="mod">
          <ac:chgData name="Cannell, Michael B" userId="df291291-9ac9-42c2-a976-062f6e2ad9da" providerId="ADAL" clId="{909963D0-5B4A-5F44-AE73-9C37F2A789AE}" dt="2022-09-15T02:21:59.246" v="2264" actId="20577"/>
          <ac:spMkLst>
            <pc:docMk/>
            <pc:sldMk cId="2786239345" sldId="540"/>
            <ac:spMk id="3" creationId="{8968ED64-4A51-1970-254C-C109AFCC9240}"/>
          </ac:spMkLst>
        </pc:spChg>
      </pc:sldChg>
      <pc:sldChg chg="modSp new modNotesTx">
        <pc:chgData name="Cannell, Michael B" userId="df291291-9ac9-42c2-a976-062f6e2ad9da" providerId="ADAL" clId="{909963D0-5B4A-5F44-AE73-9C37F2A789AE}" dt="2022-09-15T02:25:03.245" v="2363" actId="22"/>
        <pc:sldMkLst>
          <pc:docMk/>
          <pc:sldMk cId="2399453296" sldId="541"/>
        </pc:sldMkLst>
        <pc:spChg chg="mod">
          <ac:chgData name="Cannell, Michael B" userId="df291291-9ac9-42c2-a976-062f6e2ad9da" providerId="ADAL" clId="{909963D0-5B4A-5F44-AE73-9C37F2A789AE}" dt="2022-09-15T02:23:40.522" v="2324" actId="20577"/>
          <ac:spMkLst>
            <pc:docMk/>
            <pc:sldMk cId="2399453296" sldId="541"/>
            <ac:spMk id="2" creationId="{BD42762F-D042-C040-059F-92CFB04BBED6}"/>
          </ac:spMkLst>
        </pc:spChg>
        <pc:spChg chg="mod">
          <ac:chgData name="Cannell, Michael B" userId="df291291-9ac9-42c2-a976-062f6e2ad9da" providerId="ADAL" clId="{909963D0-5B4A-5F44-AE73-9C37F2A789AE}" dt="2022-09-15T02:23:50.143" v="2343" actId="20577"/>
          <ac:spMkLst>
            <pc:docMk/>
            <pc:sldMk cId="2399453296" sldId="541"/>
            <ac:spMk id="3" creationId="{FDF8EF05-9155-2330-7DF5-D80788C0276A}"/>
          </ac:spMkLst>
        </pc:spChg>
      </pc:sldChg>
      <pc:sldChg chg="modSp new addCm modNotesTx">
        <pc:chgData name="Cannell, Michael B" userId="df291291-9ac9-42c2-a976-062f6e2ad9da" providerId="ADAL" clId="{909963D0-5B4A-5F44-AE73-9C37F2A789AE}" dt="2022-09-15T02:30:24.190" v="2496" actId="22"/>
        <pc:sldMkLst>
          <pc:docMk/>
          <pc:sldMk cId="339299914" sldId="542"/>
        </pc:sldMkLst>
        <pc:spChg chg="mod">
          <ac:chgData name="Cannell, Michael B" userId="df291291-9ac9-42c2-a976-062f6e2ad9da" providerId="ADAL" clId="{909963D0-5B4A-5F44-AE73-9C37F2A789AE}" dt="2022-09-15T02:25:49.516" v="2383" actId="20577"/>
          <ac:spMkLst>
            <pc:docMk/>
            <pc:sldMk cId="339299914" sldId="542"/>
            <ac:spMk id="2" creationId="{011E65A4-DED7-07DF-6111-2AD7429CC70C}"/>
          </ac:spMkLst>
        </pc:spChg>
        <pc:spChg chg="mod">
          <ac:chgData name="Cannell, Michael B" userId="df291291-9ac9-42c2-a976-062f6e2ad9da" providerId="ADAL" clId="{909963D0-5B4A-5F44-AE73-9C37F2A789AE}" dt="2022-09-15T02:27:33.101" v="2436" actId="20577"/>
          <ac:spMkLst>
            <pc:docMk/>
            <pc:sldMk cId="339299914" sldId="542"/>
            <ac:spMk id="3" creationId="{63D32B1F-1164-604D-3A68-BE3DF3040DE5}"/>
          </ac:spMkLst>
        </pc:spChg>
      </pc:sldChg>
      <pc:sldChg chg="add del">
        <pc:chgData name="Cannell, Michael B" userId="df291291-9ac9-42c2-a976-062f6e2ad9da" providerId="ADAL" clId="{909963D0-5B4A-5F44-AE73-9C37F2A789AE}" dt="2022-09-15T02:28:03.738" v="2438" actId="22"/>
        <pc:sldMkLst>
          <pc:docMk/>
          <pc:sldMk cId="505654244" sldId="543"/>
        </pc:sldMkLst>
      </pc:sldChg>
      <pc:sldChg chg="add del">
        <pc:chgData name="Cannell, Michael B" userId="df291291-9ac9-42c2-a976-062f6e2ad9da" providerId="ADAL" clId="{909963D0-5B4A-5F44-AE73-9C37F2A789AE}" dt="2022-09-15T02:28:32.750" v="2440" actId="2696"/>
        <pc:sldMkLst>
          <pc:docMk/>
          <pc:sldMk cId="601849896" sldId="543"/>
        </pc:sldMkLst>
      </pc:sldChg>
      <pc:sldChg chg="modSp new modNotesTx">
        <pc:chgData name="Cannell, Michael B" userId="df291291-9ac9-42c2-a976-062f6e2ad9da" providerId="ADAL" clId="{909963D0-5B4A-5F44-AE73-9C37F2A789AE}" dt="2022-09-15T02:31:25.781" v="2521" actId="20577"/>
        <pc:sldMkLst>
          <pc:docMk/>
          <pc:sldMk cId="864482508" sldId="543"/>
        </pc:sldMkLst>
        <pc:spChg chg="mod">
          <ac:chgData name="Cannell, Michael B" userId="df291291-9ac9-42c2-a976-062f6e2ad9da" providerId="ADAL" clId="{909963D0-5B4A-5F44-AE73-9C37F2A789AE}" dt="2022-09-15T02:29:26.600" v="2463" actId="20577"/>
          <ac:spMkLst>
            <pc:docMk/>
            <pc:sldMk cId="864482508" sldId="543"/>
            <ac:spMk id="2" creationId="{4B887689-7CC1-1D1F-515A-6DE8910DC902}"/>
          </ac:spMkLst>
        </pc:spChg>
        <pc:spChg chg="mod">
          <ac:chgData name="Cannell, Michael B" userId="df291291-9ac9-42c2-a976-062f6e2ad9da" providerId="ADAL" clId="{909963D0-5B4A-5F44-AE73-9C37F2A789AE}" dt="2022-09-15T02:31:20.147" v="2520" actId="20577"/>
          <ac:spMkLst>
            <pc:docMk/>
            <pc:sldMk cId="864482508" sldId="543"/>
            <ac:spMk id="3" creationId="{8E01E652-8E90-FC28-06EE-95E0C4CD740D}"/>
          </ac:spMkLst>
        </pc:spChg>
      </pc:sldChg>
      <pc:sldChg chg="modSp new ord">
        <pc:chgData name="Cannell, Michael B" userId="df291291-9ac9-42c2-a976-062f6e2ad9da" providerId="ADAL" clId="{909963D0-5B4A-5F44-AE73-9C37F2A789AE}" dt="2022-09-15T02:50:39.387" v="2861" actId="1076"/>
        <pc:sldMkLst>
          <pc:docMk/>
          <pc:sldMk cId="3899755228" sldId="544"/>
        </pc:sldMkLst>
        <pc:spChg chg="mod">
          <ac:chgData name="Cannell, Michael B" userId="df291291-9ac9-42c2-a976-062f6e2ad9da" providerId="ADAL" clId="{909963D0-5B4A-5F44-AE73-9C37F2A789AE}" dt="2022-09-15T02:29:33.212" v="2479" actId="20577"/>
          <ac:spMkLst>
            <pc:docMk/>
            <pc:sldMk cId="3899755228" sldId="544"/>
            <ac:spMk id="2" creationId="{8E1F8CDA-A3F5-F586-A46D-5426FCEA8E58}"/>
          </ac:spMkLst>
        </pc:spChg>
        <pc:spChg chg="mod">
          <ac:chgData name="Cannell, Michael B" userId="df291291-9ac9-42c2-a976-062f6e2ad9da" providerId="ADAL" clId="{909963D0-5B4A-5F44-AE73-9C37F2A789AE}" dt="2022-09-15T02:38:25.874" v="2603" actId="20577"/>
          <ac:spMkLst>
            <pc:docMk/>
            <pc:sldMk cId="3899755228" sldId="544"/>
            <ac:spMk id="3" creationId="{167AA03B-CAD8-355B-8AA2-3789AE0FF1F6}"/>
          </ac:spMkLst>
        </pc:spChg>
      </pc:sldChg>
      <pc:sldChg chg="modSp new modNotesTx">
        <pc:chgData name="Cannell, Michael B" userId="df291291-9ac9-42c2-a976-062f6e2ad9da" providerId="ADAL" clId="{909963D0-5B4A-5F44-AE73-9C37F2A789AE}" dt="2022-09-15T02:35:49.185" v="2580" actId="20577"/>
        <pc:sldMkLst>
          <pc:docMk/>
          <pc:sldMk cId="3401771583" sldId="545"/>
        </pc:sldMkLst>
        <pc:spChg chg="mod">
          <ac:chgData name="Cannell, Michael B" userId="df291291-9ac9-42c2-a976-062f6e2ad9da" providerId="ADAL" clId="{909963D0-5B4A-5F44-AE73-9C37F2A789AE}" dt="2022-09-15T02:29:42.576" v="2493" actId="20577"/>
          <ac:spMkLst>
            <pc:docMk/>
            <pc:sldMk cId="3401771583" sldId="545"/>
            <ac:spMk id="2" creationId="{4B275391-DA2D-99B2-9BC9-3B42EC493D40}"/>
          </ac:spMkLst>
        </pc:spChg>
        <pc:spChg chg="mod">
          <ac:chgData name="Cannell, Michael B" userId="df291291-9ac9-42c2-a976-062f6e2ad9da" providerId="ADAL" clId="{909963D0-5B4A-5F44-AE73-9C37F2A789AE}" dt="2022-09-15T02:35:24.886" v="2578" actId="20577"/>
          <ac:spMkLst>
            <pc:docMk/>
            <pc:sldMk cId="3401771583" sldId="545"/>
            <ac:spMk id="3" creationId="{2D948E48-6013-568E-91EF-C94F69EAC247}"/>
          </ac:spMkLst>
        </pc:spChg>
      </pc:sldChg>
      <pc:sldChg chg="modSp new">
        <pc:chgData name="Cannell, Michael B" userId="df291291-9ac9-42c2-a976-062f6e2ad9da" providerId="ADAL" clId="{909963D0-5B4A-5F44-AE73-9C37F2A789AE}" dt="2022-09-15T02:34:02.914" v="2554" actId="20577"/>
        <pc:sldMkLst>
          <pc:docMk/>
          <pc:sldMk cId="1873141520" sldId="546"/>
        </pc:sldMkLst>
        <pc:spChg chg="mod">
          <ac:chgData name="Cannell, Michael B" userId="df291291-9ac9-42c2-a976-062f6e2ad9da" providerId="ADAL" clId="{909963D0-5B4A-5F44-AE73-9C37F2A789AE}" dt="2022-09-15T02:33:47.101" v="2537" actId="20577"/>
          <ac:spMkLst>
            <pc:docMk/>
            <pc:sldMk cId="1873141520" sldId="546"/>
            <ac:spMk id="2" creationId="{C8E32EFC-774C-6783-8184-F02DB7FCFECF}"/>
          </ac:spMkLst>
        </pc:spChg>
        <pc:spChg chg="mod">
          <ac:chgData name="Cannell, Michael B" userId="df291291-9ac9-42c2-a976-062f6e2ad9da" providerId="ADAL" clId="{909963D0-5B4A-5F44-AE73-9C37F2A789AE}" dt="2022-09-15T02:34:02.914" v="2554" actId="20577"/>
          <ac:spMkLst>
            <pc:docMk/>
            <pc:sldMk cId="1873141520" sldId="546"/>
            <ac:spMk id="3" creationId="{A53F0040-4756-3364-7CEF-A2B901D1F79C}"/>
          </ac:spMkLst>
        </pc:spChg>
      </pc:sldChg>
      <pc:sldChg chg="delSp new del">
        <pc:chgData name="Cannell, Michael B" userId="df291291-9ac9-42c2-a976-062f6e2ad9da" providerId="ADAL" clId="{909963D0-5B4A-5F44-AE73-9C37F2A789AE}" dt="2022-09-15T02:34:18.114" v="2557" actId="2696"/>
        <pc:sldMkLst>
          <pc:docMk/>
          <pc:sldMk cId="332064317" sldId="547"/>
        </pc:sldMkLst>
        <pc:spChg chg="del">
          <ac:chgData name="Cannell, Michael B" userId="df291291-9ac9-42c2-a976-062f6e2ad9da" providerId="ADAL" clId="{909963D0-5B4A-5F44-AE73-9C37F2A789AE}" dt="2022-09-15T02:34:17.041" v="2556" actId="478"/>
          <ac:spMkLst>
            <pc:docMk/>
            <pc:sldMk cId="332064317" sldId="547"/>
            <ac:spMk id="2" creationId="{5526FFA3-C65E-7524-CB64-162F910B1939}"/>
          </ac:spMkLst>
        </pc:spChg>
      </pc:sldChg>
      <pc:sldChg chg="modSp new">
        <pc:chgData name="Cannell, Michael B" userId="df291291-9ac9-42c2-a976-062f6e2ad9da" providerId="ADAL" clId="{909963D0-5B4A-5F44-AE73-9C37F2A789AE}" dt="2022-09-15T02:38:59.881" v="2641" actId="20577"/>
        <pc:sldMkLst>
          <pc:docMk/>
          <pc:sldMk cId="2792923461" sldId="547"/>
        </pc:sldMkLst>
        <pc:spChg chg="mod">
          <ac:chgData name="Cannell, Michael B" userId="df291291-9ac9-42c2-a976-062f6e2ad9da" providerId="ADAL" clId="{909963D0-5B4A-5F44-AE73-9C37F2A789AE}" dt="2022-09-15T02:38:36.681" v="2622" actId="20577"/>
          <ac:spMkLst>
            <pc:docMk/>
            <pc:sldMk cId="2792923461" sldId="547"/>
            <ac:spMk id="2" creationId="{DD22C53B-7658-B7AA-22E0-98CBB6739FF9}"/>
          </ac:spMkLst>
        </pc:spChg>
        <pc:spChg chg="mod">
          <ac:chgData name="Cannell, Michael B" userId="df291291-9ac9-42c2-a976-062f6e2ad9da" providerId="ADAL" clId="{909963D0-5B4A-5F44-AE73-9C37F2A789AE}" dt="2022-09-15T02:38:59.881" v="2641" actId="20577"/>
          <ac:spMkLst>
            <pc:docMk/>
            <pc:sldMk cId="2792923461" sldId="547"/>
            <ac:spMk id="3" creationId="{6443CA65-6667-776D-FA07-9A80BB74EC42}"/>
          </ac:spMkLst>
        </pc:spChg>
      </pc:sldChg>
      <pc:sldChg chg="modSp new">
        <pc:chgData name="Cannell, Michael B" userId="df291291-9ac9-42c2-a976-062f6e2ad9da" providerId="ADAL" clId="{909963D0-5B4A-5F44-AE73-9C37F2A789AE}" dt="2022-09-15T02:43:59.328" v="2728" actId="20577"/>
        <pc:sldMkLst>
          <pc:docMk/>
          <pc:sldMk cId="164120314" sldId="548"/>
        </pc:sldMkLst>
        <pc:spChg chg="mod">
          <ac:chgData name="Cannell, Michael B" userId="df291291-9ac9-42c2-a976-062f6e2ad9da" providerId="ADAL" clId="{909963D0-5B4A-5F44-AE73-9C37F2A789AE}" dt="2022-09-15T02:40:56.056" v="2683" actId="20577"/>
          <ac:spMkLst>
            <pc:docMk/>
            <pc:sldMk cId="164120314" sldId="548"/>
            <ac:spMk id="2" creationId="{76C13C8C-F661-482B-C2B7-40E78573FFE6}"/>
          </ac:spMkLst>
        </pc:spChg>
        <pc:spChg chg="mod">
          <ac:chgData name="Cannell, Michael B" userId="df291291-9ac9-42c2-a976-062f6e2ad9da" providerId="ADAL" clId="{909963D0-5B4A-5F44-AE73-9C37F2A789AE}" dt="2022-09-15T02:43:59.328" v="2728" actId="20577"/>
          <ac:spMkLst>
            <pc:docMk/>
            <pc:sldMk cId="164120314" sldId="548"/>
            <ac:spMk id="3" creationId="{A87233F6-08C6-7326-35CB-4D937F00CF60}"/>
          </ac:spMkLst>
        </pc:spChg>
      </pc:sldChg>
      <pc:sldChg chg="addSp delSp modSp new">
        <pc:chgData name="Cannell, Michael B" userId="df291291-9ac9-42c2-a976-062f6e2ad9da" providerId="ADAL" clId="{909963D0-5B4A-5F44-AE73-9C37F2A789AE}" dt="2022-09-15T02:48:35.727" v="2858" actId="20577"/>
        <pc:sldMkLst>
          <pc:docMk/>
          <pc:sldMk cId="2708957381" sldId="549"/>
        </pc:sldMkLst>
        <pc:spChg chg="mod">
          <ac:chgData name="Cannell, Michael B" userId="df291291-9ac9-42c2-a976-062f6e2ad9da" providerId="ADAL" clId="{909963D0-5B4A-5F44-AE73-9C37F2A789AE}" dt="2022-09-15T02:46:58.913" v="2740" actId="20577"/>
          <ac:spMkLst>
            <pc:docMk/>
            <pc:sldMk cId="2708957381" sldId="549"/>
            <ac:spMk id="2" creationId="{6ED55847-6EFA-1BF6-020F-D1E02BF63210}"/>
          </ac:spMkLst>
        </pc:spChg>
        <pc:spChg chg="del">
          <ac:chgData name="Cannell, Michael B" userId="df291291-9ac9-42c2-a976-062f6e2ad9da" providerId="ADAL" clId="{909963D0-5B4A-5F44-AE73-9C37F2A789AE}" dt="2022-09-15T02:47:05.629" v="2741" actId="3680"/>
          <ac:spMkLst>
            <pc:docMk/>
            <pc:sldMk cId="2708957381" sldId="549"/>
            <ac:spMk id="3" creationId="{CBBA8F73-C56E-0C23-BB8F-AA5ADFEAED5B}"/>
          </ac:spMkLst>
        </pc:spChg>
        <pc:graphicFrameChg chg="add mod ord modGraphic">
          <ac:chgData name="Cannell, Michael B" userId="df291291-9ac9-42c2-a976-062f6e2ad9da" providerId="ADAL" clId="{909963D0-5B4A-5F44-AE73-9C37F2A789AE}" dt="2022-09-15T02:48:35.727" v="2858" actId="20577"/>
          <ac:graphicFrameMkLst>
            <pc:docMk/>
            <pc:sldMk cId="2708957381" sldId="549"/>
            <ac:graphicFrameMk id="4" creationId="{F7638C69-3D70-335C-3FEC-BD4B4033EBA4}"/>
          </ac:graphicFrameMkLst>
        </pc:graphicFrameChg>
      </pc:sldChg>
      <pc:sldChg chg="modSp new">
        <pc:chgData name="Cannell, Michael B" userId="df291291-9ac9-42c2-a976-062f6e2ad9da" providerId="ADAL" clId="{909963D0-5B4A-5F44-AE73-9C37F2A789AE}" dt="2022-09-15T02:52:06.837" v="3074" actId="20577"/>
        <pc:sldMkLst>
          <pc:docMk/>
          <pc:sldMk cId="3930118168" sldId="550"/>
        </pc:sldMkLst>
        <pc:spChg chg="mod">
          <ac:chgData name="Cannell, Michael B" userId="df291291-9ac9-42c2-a976-062f6e2ad9da" providerId="ADAL" clId="{909963D0-5B4A-5F44-AE73-9C37F2A789AE}" dt="2022-09-15T02:51:00.620" v="2888" actId="20577"/>
          <ac:spMkLst>
            <pc:docMk/>
            <pc:sldMk cId="3930118168" sldId="550"/>
            <ac:spMk id="2" creationId="{3B71FB4F-7FA2-CBA2-6574-935F99363084}"/>
          </ac:spMkLst>
        </pc:spChg>
        <pc:spChg chg="mod">
          <ac:chgData name="Cannell, Michael B" userId="df291291-9ac9-42c2-a976-062f6e2ad9da" providerId="ADAL" clId="{909963D0-5B4A-5F44-AE73-9C37F2A789AE}" dt="2022-09-15T02:52:06.837" v="3074" actId="20577"/>
          <ac:spMkLst>
            <pc:docMk/>
            <pc:sldMk cId="3930118168" sldId="550"/>
            <ac:spMk id="3" creationId="{45269ABD-35AE-B81C-35B7-C307FA695D68}"/>
          </ac:spMkLst>
        </pc:spChg>
      </pc:sldChg>
      <pc:sldChg chg="addSp delSp modSp new addCm modNotesTx">
        <pc:chgData name="Cannell, Michael B" userId="df291291-9ac9-42c2-a976-062f6e2ad9da" providerId="ADAL" clId="{909963D0-5B4A-5F44-AE73-9C37F2A789AE}" dt="2022-09-15T02:57:42.052" v="3404" actId="20577"/>
        <pc:sldMkLst>
          <pc:docMk/>
          <pc:sldMk cId="758753972" sldId="551"/>
        </pc:sldMkLst>
        <pc:spChg chg="mod">
          <ac:chgData name="Cannell, Michael B" userId="df291291-9ac9-42c2-a976-062f6e2ad9da" providerId="ADAL" clId="{909963D0-5B4A-5F44-AE73-9C37F2A789AE}" dt="2022-09-15T02:57:42.052" v="3404" actId="20577"/>
          <ac:spMkLst>
            <pc:docMk/>
            <pc:sldMk cId="758753972" sldId="551"/>
            <ac:spMk id="2" creationId="{016478FB-9E12-4D05-A903-6C49ADEC5165}"/>
          </ac:spMkLst>
        </pc:spChg>
        <pc:spChg chg="mod">
          <ac:chgData name="Cannell, Michael B" userId="df291291-9ac9-42c2-a976-062f6e2ad9da" providerId="ADAL" clId="{909963D0-5B4A-5F44-AE73-9C37F2A789AE}" dt="2022-09-15T02:54:57.854" v="3270" actId="20577"/>
          <ac:spMkLst>
            <pc:docMk/>
            <pc:sldMk cId="758753972" sldId="551"/>
            <ac:spMk id="3" creationId="{83382B28-8DC1-2EBA-AE79-BCC07C18E627}"/>
          </ac:spMkLst>
        </pc:spChg>
        <pc:inkChg chg="add del">
          <ac:chgData name="Cannell, Michael B" userId="df291291-9ac9-42c2-a976-062f6e2ad9da" providerId="ADAL" clId="{909963D0-5B4A-5F44-AE73-9C37F2A789AE}" dt="2022-09-15T02:55:19.049" v="3294"/>
          <ac:inkMkLst>
            <pc:docMk/>
            <pc:sldMk cId="758753972" sldId="551"/>
            <ac:inkMk id="4" creationId="{524361EB-06D3-90C7-B4D1-14BC927234E3}"/>
          </ac:inkMkLst>
        </pc:inkChg>
        <pc:inkChg chg="add del">
          <ac:chgData name="Cannell, Michael B" userId="df291291-9ac9-42c2-a976-062f6e2ad9da" providerId="ADAL" clId="{909963D0-5B4A-5F44-AE73-9C37F2A789AE}" dt="2022-09-15T02:55:19.049" v="3294"/>
          <ac:inkMkLst>
            <pc:docMk/>
            <pc:sldMk cId="758753972" sldId="551"/>
            <ac:inkMk id="5" creationId="{16258F7E-5094-4F4C-88A8-D8765668C57B}"/>
          </ac:inkMkLst>
        </pc:inkChg>
        <pc:inkChg chg="add del">
          <ac:chgData name="Cannell, Michael B" userId="df291291-9ac9-42c2-a976-062f6e2ad9da" providerId="ADAL" clId="{909963D0-5B4A-5F44-AE73-9C37F2A789AE}" dt="2022-09-15T02:55:19.049" v="3294"/>
          <ac:inkMkLst>
            <pc:docMk/>
            <pc:sldMk cId="758753972" sldId="551"/>
            <ac:inkMk id="6" creationId="{780DE49A-90FD-6A62-4076-B4670334FD47}"/>
          </ac:inkMkLst>
        </pc:inkChg>
        <pc:inkChg chg="add del">
          <ac:chgData name="Cannell, Michael B" userId="df291291-9ac9-42c2-a976-062f6e2ad9da" providerId="ADAL" clId="{909963D0-5B4A-5F44-AE73-9C37F2A789AE}" dt="2022-09-15T02:55:19.049" v="3294"/>
          <ac:inkMkLst>
            <pc:docMk/>
            <pc:sldMk cId="758753972" sldId="551"/>
            <ac:inkMk id="7" creationId="{7C1702E0-A0AC-357A-79D7-08E03DF56342}"/>
          </ac:inkMkLst>
        </pc:inkChg>
        <pc:inkChg chg="add del">
          <ac:chgData name="Cannell, Michael B" userId="df291291-9ac9-42c2-a976-062f6e2ad9da" providerId="ADAL" clId="{909963D0-5B4A-5F44-AE73-9C37F2A789AE}" dt="2022-09-15T02:55:19.049" v="3294"/>
          <ac:inkMkLst>
            <pc:docMk/>
            <pc:sldMk cId="758753972" sldId="551"/>
            <ac:inkMk id="8" creationId="{86B22E5B-1FD7-08FB-CA88-BB9392E8C225}"/>
          </ac:inkMkLst>
        </pc:inkChg>
        <pc:inkChg chg="add del">
          <ac:chgData name="Cannell, Michael B" userId="df291291-9ac9-42c2-a976-062f6e2ad9da" providerId="ADAL" clId="{909963D0-5B4A-5F44-AE73-9C37F2A789AE}" dt="2022-09-15T02:55:19.049" v="3294"/>
          <ac:inkMkLst>
            <pc:docMk/>
            <pc:sldMk cId="758753972" sldId="551"/>
            <ac:inkMk id="9" creationId="{B960280D-CB05-DF6B-4682-A07209D2F8AC}"/>
          </ac:inkMkLst>
        </pc:inkChg>
        <pc:inkChg chg="add del">
          <ac:chgData name="Cannell, Michael B" userId="df291291-9ac9-42c2-a976-062f6e2ad9da" providerId="ADAL" clId="{909963D0-5B4A-5F44-AE73-9C37F2A789AE}" dt="2022-09-15T02:55:19.049" v="3294"/>
          <ac:inkMkLst>
            <pc:docMk/>
            <pc:sldMk cId="758753972" sldId="551"/>
            <ac:inkMk id="10" creationId="{31C26C19-42E0-A8BE-1751-E4A3391B5004}"/>
          </ac:inkMkLst>
        </pc:inkChg>
        <pc:inkChg chg="add del">
          <ac:chgData name="Cannell, Michael B" userId="df291291-9ac9-42c2-a976-062f6e2ad9da" providerId="ADAL" clId="{909963D0-5B4A-5F44-AE73-9C37F2A789AE}" dt="2022-09-15T02:55:19.049" v="3294"/>
          <ac:inkMkLst>
            <pc:docMk/>
            <pc:sldMk cId="758753972" sldId="551"/>
            <ac:inkMk id="11" creationId="{80D4E566-F661-EAAC-0621-FEB694FBAB2A}"/>
          </ac:inkMkLst>
        </pc:inkChg>
        <pc:inkChg chg="add del">
          <ac:chgData name="Cannell, Michael B" userId="df291291-9ac9-42c2-a976-062f6e2ad9da" providerId="ADAL" clId="{909963D0-5B4A-5F44-AE73-9C37F2A789AE}" dt="2022-09-15T02:55:19.049" v="3294"/>
          <ac:inkMkLst>
            <pc:docMk/>
            <pc:sldMk cId="758753972" sldId="551"/>
            <ac:inkMk id="12" creationId="{82F5C984-43DB-7760-FAB3-8FB4DAA9B460}"/>
          </ac:inkMkLst>
        </pc:inkChg>
        <pc:inkChg chg="add del">
          <ac:chgData name="Cannell, Michael B" userId="df291291-9ac9-42c2-a976-062f6e2ad9da" providerId="ADAL" clId="{909963D0-5B4A-5F44-AE73-9C37F2A789AE}" dt="2022-09-15T02:55:19.049" v="3294"/>
          <ac:inkMkLst>
            <pc:docMk/>
            <pc:sldMk cId="758753972" sldId="551"/>
            <ac:inkMk id="13" creationId="{D6C8AD43-D6C8-541F-6E1B-125447923D7E}"/>
          </ac:inkMkLst>
        </pc:inkChg>
        <pc:inkChg chg="add del">
          <ac:chgData name="Cannell, Michael B" userId="df291291-9ac9-42c2-a976-062f6e2ad9da" providerId="ADAL" clId="{909963D0-5B4A-5F44-AE73-9C37F2A789AE}" dt="2022-09-15T02:55:19.049" v="3294"/>
          <ac:inkMkLst>
            <pc:docMk/>
            <pc:sldMk cId="758753972" sldId="551"/>
            <ac:inkMk id="14" creationId="{1588F34F-5586-BE45-9BB4-95497449E213}"/>
          </ac:inkMkLst>
        </pc:inkChg>
        <pc:inkChg chg="add del">
          <ac:chgData name="Cannell, Michael B" userId="df291291-9ac9-42c2-a976-062f6e2ad9da" providerId="ADAL" clId="{909963D0-5B4A-5F44-AE73-9C37F2A789AE}" dt="2022-09-15T02:55:19.049" v="3294"/>
          <ac:inkMkLst>
            <pc:docMk/>
            <pc:sldMk cId="758753972" sldId="551"/>
            <ac:inkMk id="15" creationId="{AFD681C5-AE20-D0E9-FCC3-01FBD9E8F75B}"/>
          </ac:inkMkLst>
        </pc:inkChg>
        <pc:inkChg chg="add del">
          <ac:chgData name="Cannell, Michael B" userId="df291291-9ac9-42c2-a976-062f6e2ad9da" providerId="ADAL" clId="{909963D0-5B4A-5F44-AE73-9C37F2A789AE}" dt="2022-09-15T02:55:19.049" v="3294"/>
          <ac:inkMkLst>
            <pc:docMk/>
            <pc:sldMk cId="758753972" sldId="551"/>
            <ac:inkMk id="16" creationId="{CDAA4491-88C7-6D8F-BB08-D507F740A668}"/>
          </ac:inkMkLst>
        </pc:inkChg>
        <pc:inkChg chg="add del">
          <ac:chgData name="Cannell, Michael B" userId="df291291-9ac9-42c2-a976-062f6e2ad9da" providerId="ADAL" clId="{909963D0-5B4A-5F44-AE73-9C37F2A789AE}" dt="2022-09-15T02:55:19.049" v="3294"/>
          <ac:inkMkLst>
            <pc:docMk/>
            <pc:sldMk cId="758753972" sldId="551"/>
            <ac:inkMk id="17" creationId="{CCA791D6-A4A3-7973-AB6F-D8EDE0EB6622}"/>
          </ac:inkMkLst>
        </pc:inkChg>
        <pc:inkChg chg="add del">
          <ac:chgData name="Cannell, Michael B" userId="df291291-9ac9-42c2-a976-062f6e2ad9da" providerId="ADAL" clId="{909963D0-5B4A-5F44-AE73-9C37F2A789AE}" dt="2022-09-15T02:55:19.049" v="3294"/>
          <ac:inkMkLst>
            <pc:docMk/>
            <pc:sldMk cId="758753972" sldId="551"/>
            <ac:inkMk id="18" creationId="{72EA9B0F-DEE9-A78C-423B-BBE143BE37E2}"/>
          </ac:inkMkLst>
        </pc:inkChg>
        <pc:inkChg chg="add del">
          <ac:chgData name="Cannell, Michael B" userId="df291291-9ac9-42c2-a976-062f6e2ad9da" providerId="ADAL" clId="{909963D0-5B4A-5F44-AE73-9C37F2A789AE}" dt="2022-09-15T02:55:19.049" v="3294"/>
          <ac:inkMkLst>
            <pc:docMk/>
            <pc:sldMk cId="758753972" sldId="551"/>
            <ac:inkMk id="19" creationId="{C01B25C1-2BA9-B463-BF76-59A505DA902B}"/>
          </ac:inkMkLst>
        </pc:inkChg>
        <pc:inkChg chg="add del">
          <ac:chgData name="Cannell, Michael B" userId="df291291-9ac9-42c2-a976-062f6e2ad9da" providerId="ADAL" clId="{909963D0-5B4A-5F44-AE73-9C37F2A789AE}" dt="2022-09-15T02:55:19.049" v="3294"/>
          <ac:inkMkLst>
            <pc:docMk/>
            <pc:sldMk cId="758753972" sldId="551"/>
            <ac:inkMk id="20" creationId="{BB36BE2B-C247-9CF0-6620-980E6E27C11C}"/>
          </ac:inkMkLst>
        </pc:inkChg>
        <pc:inkChg chg="add del">
          <ac:chgData name="Cannell, Michael B" userId="df291291-9ac9-42c2-a976-062f6e2ad9da" providerId="ADAL" clId="{909963D0-5B4A-5F44-AE73-9C37F2A789AE}" dt="2022-09-15T02:55:19.049" v="3294"/>
          <ac:inkMkLst>
            <pc:docMk/>
            <pc:sldMk cId="758753972" sldId="551"/>
            <ac:inkMk id="21" creationId="{03AE9892-2A90-C783-4F0C-B75E33DC6D3B}"/>
          </ac:inkMkLst>
        </pc:inkChg>
        <pc:inkChg chg="add del">
          <ac:chgData name="Cannell, Michael B" userId="df291291-9ac9-42c2-a976-062f6e2ad9da" providerId="ADAL" clId="{909963D0-5B4A-5F44-AE73-9C37F2A789AE}" dt="2022-09-15T02:55:19.049" v="3294"/>
          <ac:inkMkLst>
            <pc:docMk/>
            <pc:sldMk cId="758753972" sldId="551"/>
            <ac:inkMk id="22" creationId="{584850EC-4E1B-2521-D84D-41E5F98B2EF4}"/>
          </ac:inkMkLst>
        </pc:inkChg>
        <pc:inkChg chg="add del">
          <ac:chgData name="Cannell, Michael B" userId="df291291-9ac9-42c2-a976-062f6e2ad9da" providerId="ADAL" clId="{909963D0-5B4A-5F44-AE73-9C37F2A789AE}" dt="2022-09-15T02:55:19.049" v="3294"/>
          <ac:inkMkLst>
            <pc:docMk/>
            <pc:sldMk cId="758753972" sldId="551"/>
            <ac:inkMk id="23" creationId="{94697317-C3AF-CDDE-1558-0371BD277151}"/>
          </ac:inkMkLst>
        </pc:inkChg>
        <pc:inkChg chg="add del">
          <ac:chgData name="Cannell, Michael B" userId="df291291-9ac9-42c2-a976-062f6e2ad9da" providerId="ADAL" clId="{909963D0-5B4A-5F44-AE73-9C37F2A789AE}" dt="2022-09-15T02:55:19.049" v="3294"/>
          <ac:inkMkLst>
            <pc:docMk/>
            <pc:sldMk cId="758753972" sldId="551"/>
            <ac:inkMk id="24" creationId="{4CCB02C3-226C-46BD-6DDA-C0FBD69CDC09}"/>
          </ac:inkMkLst>
        </pc:inkChg>
        <pc:inkChg chg="add del">
          <ac:chgData name="Cannell, Michael B" userId="df291291-9ac9-42c2-a976-062f6e2ad9da" providerId="ADAL" clId="{909963D0-5B4A-5F44-AE73-9C37F2A789AE}" dt="2022-09-15T02:55:19.049" v="3294"/>
          <ac:inkMkLst>
            <pc:docMk/>
            <pc:sldMk cId="758753972" sldId="551"/>
            <ac:inkMk id="25" creationId="{5BE68B1F-E87D-1145-67A8-3E56D280CA52}"/>
          </ac:inkMkLst>
        </pc:inkChg>
        <pc:inkChg chg="add del">
          <ac:chgData name="Cannell, Michael B" userId="df291291-9ac9-42c2-a976-062f6e2ad9da" providerId="ADAL" clId="{909963D0-5B4A-5F44-AE73-9C37F2A789AE}" dt="2022-09-15T02:55:19.049" v="3294"/>
          <ac:inkMkLst>
            <pc:docMk/>
            <pc:sldMk cId="758753972" sldId="551"/>
            <ac:inkMk id="26" creationId="{47BFC812-928D-727E-B620-DFAC94086A4F}"/>
          </ac:inkMkLst>
        </pc:inkChg>
        <pc:inkChg chg="add reco">
          <ac:chgData name="Cannell, Michael B" userId="df291291-9ac9-42c2-a976-062f6e2ad9da" providerId="ADAL" clId="{909963D0-5B4A-5F44-AE73-9C37F2A789AE}" dt="2022-09-15T02:55:19.049" v="3294"/>
          <ac:inkMkLst>
            <pc:docMk/>
            <pc:sldMk cId="758753972" sldId="551"/>
            <ac:inkMk id="27" creationId="{4DA9D1D7-F5E9-EC11-2940-21B1FB9AC2CA}"/>
          </ac:inkMkLst>
        </pc:inkChg>
        <pc:inkChg chg="add reco">
          <ac:chgData name="Cannell, Michael B" userId="df291291-9ac9-42c2-a976-062f6e2ad9da" providerId="ADAL" clId="{909963D0-5B4A-5F44-AE73-9C37F2A789AE}" dt="2022-09-15T02:55:19.049" v="3294"/>
          <ac:inkMkLst>
            <pc:docMk/>
            <pc:sldMk cId="758753972" sldId="551"/>
            <ac:inkMk id="28" creationId="{38935447-6837-1484-F8D4-3E4D3A7A8CC0}"/>
          </ac:inkMkLst>
        </pc:inkChg>
        <pc:inkChg chg="add del">
          <ac:chgData name="Cannell, Michael B" userId="df291291-9ac9-42c2-a976-062f6e2ad9da" providerId="ADAL" clId="{909963D0-5B4A-5F44-AE73-9C37F2A789AE}" dt="2022-09-15T02:55:25.075" v="3302"/>
          <ac:inkMkLst>
            <pc:docMk/>
            <pc:sldMk cId="758753972" sldId="551"/>
            <ac:inkMk id="29" creationId="{0B5B733E-FE57-9DAA-7AE9-AD765254C315}"/>
          </ac:inkMkLst>
        </pc:inkChg>
        <pc:inkChg chg="add del">
          <ac:chgData name="Cannell, Michael B" userId="df291291-9ac9-42c2-a976-062f6e2ad9da" providerId="ADAL" clId="{909963D0-5B4A-5F44-AE73-9C37F2A789AE}" dt="2022-09-15T02:55:25.075" v="3302"/>
          <ac:inkMkLst>
            <pc:docMk/>
            <pc:sldMk cId="758753972" sldId="551"/>
            <ac:inkMk id="30" creationId="{55F21FEC-503A-ED16-FFCA-D33EADC78EA9}"/>
          </ac:inkMkLst>
        </pc:inkChg>
        <pc:inkChg chg="add del">
          <ac:chgData name="Cannell, Michael B" userId="df291291-9ac9-42c2-a976-062f6e2ad9da" providerId="ADAL" clId="{909963D0-5B4A-5F44-AE73-9C37F2A789AE}" dt="2022-09-15T02:55:25.075" v="3302"/>
          <ac:inkMkLst>
            <pc:docMk/>
            <pc:sldMk cId="758753972" sldId="551"/>
            <ac:inkMk id="31" creationId="{DA292A67-A1D5-7A93-2618-92FB424A4C9E}"/>
          </ac:inkMkLst>
        </pc:inkChg>
        <pc:inkChg chg="add del">
          <ac:chgData name="Cannell, Michael B" userId="df291291-9ac9-42c2-a976-062f6e2ad9da" providerId="ADAL" clId="{909963D0-5B4A-5F44-AE73-9C37F2A789AE}" dt="2022-09-15T02:55:25.075" v="3302"/>
          <ac:inkMkLst>
            <pc:docMk/>
            <pc:sldMk cId="758753972" sldId="551"/>
            <ac:inkMk id="32" creationId="{7B057914-8B52-EA13-6DF5-2D63B279D9BA}"/>
          </ac:inkMkLst>
        </pc:inkChg>
        <pc:inkChg chg="add del">
          <ac:chgData name="Cannell, Michael B" userId="df291291-9ac9-42c2-a976-062f6e2ad9da" providerId="ADAL" clId="{909963D0-5B4A-5F44-AE73-9C37F2A789AE}" dt="2022-09-15T02:55:25.075" v="3302"/>
          <ac:inkMkLst>
            <pc:docMk/>
            <pc:sldMk cId="758753972" sldId="551"/>
            <ac:inkMk id="33" creationId="{FB76CDC1-93D6-0651-6E32-BD2AFB0788AB}"/>
          </ac:inkMkLst>
        </pc:inkChg>
        <pc:inkChg chg="add del">
          <ac:chgData name="Cannell, Michael B" userId="df291291-9ac9-42c2-a976-062f6e2ad9da" providerId="ADAL" clId="{909963D0-5B4A-5F44-AE73-9C37F2A789AE}" dt="2022-09-15T02:55:25.075" v="3302"/>
          <ac:inkMkLst>
            <pc:docMk/>
            <pc:sldMk cId="758753972" sldId="551"/>
            <ac:inkMk id="34" creationId="{B178E8D3-4C3A-D84E-9B35-1593A6B8E8CE}"/>
          </ac:inkMkLst>
        </pc:inkChg>
        <pc:inkChg chg="add del">
          <ac:chgData name="Cannell, Michael B" userId="df291291-9ac9-42c2-a976-062f6e2ad9da" providerId="ADAL" clId="{909963D0-5B4A-5F44-AE73-9C37F2A789AE}" dt="2022-09-15T02:55:25.075" v="3302"/>
          <ac:inkMkLst>
            <pc:docMk/>
            <pc:sldMk cId="758753972" sldId="551"/>
            <ac:inkMk id="35" creationId="{CCEDB372-52B0-E4F2-0294-5947EBA6766D}"/>
          </ac:inkMkLst>
        </pc:inkChg>
        <pc:inkChg chg="add reco">
          <ac:chgData name="Cannell, Michael B" userId="df291291-9ac9-42c2-a976-062f6e2ad9da" providerId="ADAL" clId="{909963D0-5B4A-5F44-AE73-9C37F2A789AE}" dt="2022-09-15T02:55:25.075" v="3302"/>
          <ac:inkMkLst>
            <pc:docMk/>
            <pc:sldMk cId="758753972" sldId="551"/>
            <ac:inkMk id="36" creationId="{801406FD-78F9-A6C7-6420-4AFB5428C3BE}"/>
          </ac:inkMkLst>
        </pc:inkChg>
        <pc:inkChg chg="add del">
          <ac:chgData name="Cannell, Michael B" userId="df291291-9ac9-42c2-a976-062f6e2ad9da" providerId="ADAL" clId="{909963D0-5B4A-5F44-AE73-9C37F2A789AE}" dt="2022-09-15T02:55:35.284" v="3324"/>
          <ac:inkMkLst>
            <pc:docMk/>
            <pc:sldMk cId="758753972" sldId="551"/>
            <ac:inkMk id="37" creationId="{7B32BBC4-8B38-96C8-95F7-EF9F43001F79}"/>
          </ac:inkMkLst>
        </pc:inkChg>
        <pc:inkChg chg="add del">
          <ac:chgData name="Cannell, Michael B" userId="df291291-9ac9-42c2-a976-062f6e2ad9da" providerId="ADAL" clId="{909963D0-5B4A-5F44-AE73-9C37F2A789AE}" dt="2022-09-15T02:55:35.284" v="3324"/>
          <ac:inkMkLst>
            <pc:docMk/>
            <pc:sldMk cId="758753972" sldId="551"/>
            <ac:inkMk id="38" creationId="{7DDA5027-AFAC-B52E-9157-20C96382BD0F}"/>
          </ac:inkMkLst>
        </pc:inkChg>
        <pc:inkChg chg="add del">
          <ac:chgData name="Cannell, Michael B" userId="df291291-9ac9-42c2-a976-062f6e2ad9da" providerId="ADAL" clId="{909963D0-5B4A-5F44-AE73-9C37F2A789AE}" dt="2022-09-15T02:55:35.284" v="3324"/>
          <ac:inkMkLst>
            <pc:docMk/>
            <pc:sldMk cId="758753972" sldId="551"/>
            <ac:inkMk id="39" creationId="{FD75FEE7-2958-7221-0B39-E869B8A3E9FC}"/>
          </ac:inkMkLst>
        </pc:inkChg>
        <pc:inkChg chg="add del">
          <ac:chgData name="Cannell, Michael B" userId="df291291-9ac9-42c2-a976-062f6e2ad9da" providerId="ADAL" clId="{909963D0-5B4A-5F44-AE73-9C37F2A789AE}" dt="2022-09-15T02:55:35.284" v="3324"/>
          <ac:inkMkLst>
            <pc:docMk/>
            <pc:sldMk cId="758753972" sldId="551"/>
            <ac:inkMk id="40" creationId="{A88DC2C4-C119-3C9E-2B34-76B047A82842}"/>
          </ac:inkMkLst>
        </pc:inkChg>
        <pc:inkChg chg="add del">
          <ac:chgData name="Cannell, Michael B" userId="df291291-9ac9-42c2-a976-062f6e2ad9da" providerId="ADAL" clId="{909963D0-5B4A-5F44-AE73-9C37F2A789AE}" dt="2022-09-15T02:55:35.284" v="3324"/>
          <ac:inkMkLst>
            <pc:docMk/>
            <pc:sldMk cId="758753972" sldId="551"/>
            <ac:inkMk id="41" creationId="{F8F49DC0-9A49-18BC-8343-56D9E94381BA}"/>
          </ac:inkMkLst>
        </pc:inkChg>
        <pc:inkChg chg="add del">
          <ac:chgData name="Cannell, Michael B" userId="df291291-9ac9-42c2-a976-062f6e2ad9da" providerId="ADAL" clId="{909963D0-5B4A-5F44-AE73-9C37F2A789AE}" dt="2022-09-15T02:55:35.284" v="3324"/>
          <ac:inkMkLst>
            <pc:docMk/>
            <pc:sldMk cId="758753972" sldId="551"/>
            <ac:inkMk id="42" creationId="{02B86812-E7AB-E1D1-B1E5-48B45A4F4559}"/>
          </ac:inkMkLst>
        </pc:inkChg>
        <pc:inkChg chg="add del">
          <ac:chgData name="Cannell, Michael B" userId="df291291-9ac9-42c2-a976-062f6e2ad9da" providerId="ADAL" clId="{909963D0-5B4A-5F44-AE73-9C37F2A789AE}" dt="2022-09-15T02:55:35.284" v="3324"/>
          <ac:inkMkLst>
            <pc:docMk/>
            <pc:sldMk cId="758753972" sldId="551"/>
            <ac:inkMk id="43" creationId="{351EF2D2-B94F-8F48-0D7B-1310F4D27645}"/>
          </ac:inkMkLst>
        </pc:inkChg>
        <pc:inkChg chg="add del">
          <ac:chgData name="Cannell, Michael B" userId="df291291-9ac9-42c2-a976-062f6e2ad9da" providerId="ADAL" clId="{909963D0-5B4A-5F44-AE73-9C37F2A789AE}" dt="2022-09-15T02:55:35.284" v="3324"/>
          <ac:inkMkLst>
            <pc:docMk/>
            <pc:sldMk cId="758753972" sldId="551"/>
            <ac:inkMk id="44" creationId="{9BFE4AD2-7725-549A-AF62-CACDAB529335}"/>
          </ac:inkMkLst>
        </pc:inkChg>
        <pc:inkChg chg="add del">
          <ac:chgData name="Cannell, Michael B" userId="df291291-9ac9-42c2-a976-062f6e2ad9da" providerId="ADAL" clId="{909963D0-5B4A-5F44-AE73-9C37F2A789AE}" dt="2022-09-15T02:55:35.284" v="3324"/>
          <ac:inkMkLst>
            <pc:docMk/>
            <pc:sldMk cId="758753972" sldId="551"/>
            <ac:inkMk id="45" creationId="{72D9FEF2-FAF2-B99C-23BC-224DE48CB2E4}"/>
          </ac:inkMkLst>
        </pc:inkChg>
        <pc:inkChg chg="add del">
          <ac:chgData name="Cannell, Michael B" userId="df291291-9ac9-42c2-a976-062f6e2ad9da" providerId="ADAL" clId="{909963D0-5B4A-5F44-AE73-9C37F2A789AE}" dt="2022-09-15T02:55:35.284" v="3324"/>
          <ac:inkMkLst>
            <pc:docMk/>
            <pc:sldMk cId="758753972" sldId="551"/>
            <ac:inkMk id="46" creationId="{3FA7ACC1-B8EE-B024-11FE-A4418EF21AB5}"/>
          </ac:inkMkLst>
        </pc:inkChg>
        <pc:inkChg chg="add del">
          <ac:chgData name="Cannell, Michael B" userId="df291291-9ac9-42c2-a976-062f6e2ad9da" providerId="ADAL" clId="{909963D0-5B4A-5F44-AE73-9C37F2A789AE}" dt="2022-09-15T02:55:35.284" v="3324"/>
          <ac:inkMkLst>
            <pc:docMk/>
            <pc:sldMk cId="758753972" sldId="551"/>
            <ac:inkMk id="47" creationId="{D9C64FF6-8230-CD03-1960-FF321348B1A1}"/>
          </ac:inkMkLst>
        </pc:inkChg>
        <pc:inkChg chg="add del">
          <ac:chgData name="Cannell, Michael B" userId="df291291-9ac9-42c2-a976-062f6e2ad9da" providerId="ADAL" clId="{909963D0-5B4A-5F44-AE73-9C37F2A789AE}" dt="2022-09-15T02:55:35.284" v="3324"/>
          <ac:inkMkLst>
            <pc:docMk/>
            <pc:sldMk cId="758753972" sldId="551"/>
            <ac:inkMk id="48" creationId="{010041E0-E9F1-C180-9126-EB43217A7E9C}"/>
          </ac:inkMkLst>
        </pc:inkChg>
        <pc:inkChg chg="add del">
          <ac:chgData name="Cannell, Michael B" userId="df291291-9ac9-42c2-a976-062f6e2ad9da" providerId="ADAL" clId="{909963D0-5B4A-5F44-AE73-9C37F2A789AE}" dt="2022-09-15T02:55:35.284" v="3324"/>
          <ac:inkMkLst>
            <pc:docMk/>
            <pc:sldMk cId="758753972" sldId="551"/>
            <ac:inkMk id="49" creationId="{7D39C876-59C1-917B-662D-E0B1D157A47A}"/>
          </ac:inkMkLst>
        </pc:inkChg>
        <pc:inkChg chg="add del">
          <ac:chgData name="Cannell, Michael B" userId="df291291-9ac9-42c2-a976-062f6e2ad9da" providerId="ADAL" clId="{909963D0-5B4A-5F44-AE73-9C37F2A789AE}" dt="2022-09-15T02:55:35.284" v="3324"/>
          <ac:inkMkLst>
            <pc:docMk/>
            <pc:sldMk cId="758753972" sldId="551"/>
            <ac:inkMk id="50" creationId="{32F65D6E-2B13-08A8-988B-DB0449FD27F0}"/>
          </ac:inkMkLst>
        </pc:inkChg>
        <pc:inkChg chg="add del">
          <ac:chgData name="Cannell, Michael B" userId="df291291-9ac9-42c2-a976-062f6e2ad9da" providerId="ADAL" clId="{909963D0-5B4A-5F44-AE73-9C37F2A789AE}" dt="2022-09-15T02:55:35.284" v="3324"/>
          <ac:inkMkLst>
            <pc:docMk/>
            <pc:sldMk cId="758753972" sldId="551"/>
            <ac:inkMk id="51" creationId="{6D0687D0-43E5-31C6-0035-EB66659B56DB}"/>
          </ac:inkMkLst>
        </pc:inkChg>
        <pc:inkChg chg="add del">
          <ac:chgData name="Cannell, Michael B" userId="df291291-9ac9-42c2-a976-062f6e2ad9da" providerId="ADAL" clId="{909963D0-5B4A-5F44-AE73-9C37F2A789AE}" dt="2022-09-15T02:55:35.284" v="3324"/>
          <ac:inkMkLst>
            <pc:docMk/>
            <pc:sldMk cId="758753972" sldId="551"/>
            <ac:inkMk id="52" creationId="{D4354E30-81DD-7486-0761-685D9027C9AE}"/>
          </ac:inkMkLst>
        </pc:inkChg>
        <pc:inkChg chg="add del">
          <ac:chgData name="Cannell, Michael B" userId="df291291-9ac9-42c2-a976-062f6e2ad9da" providerId="ADAL" clId="{909963D0-5B4A-5F44-AE73-9C37F2A789AE}" dt="2022-09-15T02:55:35.284" v="3324"/>
          <ac:inkMkLst>
            <pc:docMk/>
            <pc:sldMk cId="758753972" sldId="551"/>
            <ac:inkMk id="53" creationId="{8079BAA2-9507-1526-8001-DA8423F2B361}"/>
          </ac:inkMkLst>
        </pc:inkChg>
        <pc:inkChg chg="add del">
          <ac:chgData name="Cannell, Michael B" userId="df291291-9ac9-42c2-a976-062f6e2ad9da" providerId="ADAL" clId="{909963D0-5B4A-5F44-AE73-9C37F2A789AE}" dt="2022-09-15T02:55:35.284" v="3324"/>
          <ac:inkMkLst>
            <pc:docMk/>
            <pc:sldMk cId="758753972" sldId="551"/>
            <ac:inkMk id="54" creationId="{C5924E36-5542-9B51-4829-B22DEFE25EB1}"/>
          </ac:inkMkLst>
        </pc:inkChg>
        <pc:inkChg chg="add del">
          <ac:chgData name="Cannell, Michael B" userId="df291291-9ac9-42c2-a976-062f6e2ad9da" providerId="ADAL" clId="{909963D0-5B4A-5F44-AE73-9C37F2A789AE}" dt="2022-09-15T02:55:35.284" v="3324"/>
          <ac:inkMkLst>
            <pc:docMk/>
            <pc:sldMk cId="758753972" sldId="551"/>
            <ac:inkMk id="55" creationId="{7FFDE50A-661C-ED6B-A392-A7F2C1E2120A}"/>
          </ac:inkMkLst>
        </pc:inkChg>
        <pc:inkChg chg="add del">
          <ac:chgData name="Cannell, Michael B" userId="df291291-9ac9-42c2-a976-062f6e2ad9da" providerId="ADAL" clId="{909963D0-5B4A-5F44-AE73-9C37F2A789AE}" dt="2022-09-15T02:55:35.284" v="3324"/>
          <ac:inkMkLst>
            <pc:docMk/>
            <pc:sldMk cId="758753972" sldId="551"/>
            <ac:inkMk id="56" creationId="{F49359E7-B3FA-6631-12FB-525EDEECBF45}"/>
          </ac:inkMkLst>
        </pc:inkChg>
        <pc:inkChg chg="add del">
          <ac:chgData name="Cannell, Michael B" userId="df291291-9ac9-42c2-a976-062f6e2ad9da" providerId="ADAL" clId="{909963D0-5B4A-5F44-AE73-9C37F2A789AE}" dt="2022-09-15T02:55:35.284" v="3324"/>
          <ac:inkMkLst>
            <pc:docMk/>
            <pc:sldMk cId="758753972" sldId="551"/>
            <ac:inkMk id="57" creationId="{97AE4E3F-8915-45D4-4025-33BAD06592A4}"/>
          </ac:inkMkLst>
        </pc:inkChg>
        <pc:inkChg chg="add reco">
          <ac:chgData name="Cannell, Michael B" userId="df291291-9ac9-42c2-a976-062f6e2ad9da" providerId="ADAL" clId="{909963D0-5B4A-5F44-AE73-9C37F2A789AE}" dt="2022-09-15T02:55:35.284" v="3324"/>
          <ac:inkMkLst>
            <pc:docMk/>
            <pc:sldMk cId="758753972" sldId="551"/>
            <ac:inkMk id="58" creationId="{C09FA54C-DE6F-AA5A-788A-900C09AA15C1}"/>
          </ac:inkMkLst>
        </pc:inkChg>
        <pc:inkChg chg="add reco">
          <ac:chgData name="Cannell, Michael B" userId="df291291-9ac9-42c2-a976-062f6e2ad9da" providerId="ADAL" clId="{909963D0-5B4A-5F44-AE73-9C37F2A789AE}" dt="2022-09-15T02:55:35.284" v="3324"/>
          <ac:inkMkLst>
            <pc:docMk/>
            <pc:sldMk cId="758753972" sldId="551"/>
            <ac:inkMk id="59" creationId="{A4413533-3520-5C9D-F6F3-FBE1015A3B09}"/>
          </ac:inkMkLst>
        </pc:inkChg>
        <pc:inkChg chg="add">
          <ac:chgData name="Cannell, Michael B" userId="df291291-9ac9-42c2-a976-062f6e2ad9da" providerId="ADAL" clId="{909963D0-5B4A-5F44-AE73-9C37F2A789AE}" dt="2022-09-15T02:55:35.535" v="3325"/>
          <ac:inkMkLst>
            <pc:docMk/>
            <pc:sldMk cId="758753972" sldId="551"/>
            <ac:inkMk id="60" creationId="{96E4C391-707A-99B2-B020-D04E8694DBE0}"/>
          </ac:inkMkLst>
        </pc:inkChg>
        <pc:inkChg chg="add">
          <ac:chgData name="Cannell, Michael B" userId="df291291-9ac9-42c2-a976-062f6e2ad9da" providerId="ADAL" clId="{909963D0-5B4A-5F44-AE73-9C37F2A789AE}" dt="2022-09-15T02:55:35.737" v="3326"/>
          <ac:inkMkLst>
            <pc:docMk/>
            <pc:sldMk cId="758753972" sldId="551"/>
            <ac:inkMk id="61" creationId="{51233292-F599-7505-246C-8E41A7DCC0FD}"/>
          </ac:inkMkLst>
        </pc:inkChg>
        <pc:inkChg chg="add del">
          <ac:chgData name="Cannell, Michael B" userId="df291291-9ac9-42c2-a976-062f6e2ad9da" providerId="ADAL" clId="{909963D0-5B4A-5F44-AE73-9C37F2A789AE}" dt="2022-09-15T02:55:55.447" v="3343"/>
          <ac:inkMkLst>
            <pc:docMk/>
            <pc:sldMk cId="758753972" sldId="551"/>
            <ac:inkMk id="62" creationId="{5E25AB5E-BF30-C645-7DCD-D65F4535DBC9}"/>
          </ac:inkMkLst>
        </pc:inkChg>
        <pc:inkChg chg="add del">
          <ac:chgData name="Cannell, Michael B" userId="df291291-9ac9-42c2-a976-062f6e2ad9da" providerId="ADAL" clId="{909963D0-5B4A-5F44-AE73-9C37F2A789AE}" dt="2022-09-15T02:55:55.447" v="3343"/>
          <ac:inkMkLst>
            <pc:docMk/>
            <pc:sldMk cId="758753972" sldId="551"/>
            <ac:inkMk id="63" creationId="{867B834B-A592-A0A2-2893-63029D31F865}"/>
          </ac:inkMkLst>
        </pc:inkChg>
        <pc:inkChg chg="add del">
          <ac:chgData name="Cannell, Michael B" userId="df291291-9ac9-42c2-a976-062f6e2ad9da" providerId="ADAL" clId="{909963D0-5B4A-5F44-AE73-9C37F2A789AE}" dt="2022-09-15T02:55:55.447" v="3343"/>
          <ac:inkMkLst>
            <pc:docMk/>
            <pc:sldMk cId="758753972" sldId="551"/>
            <ac:inkMk id="64" creationId="{615231C7-910C-2C0C-6539-4281F4F9C8C3}"/>
          </ac:inkMkLst>
        </pc:inkChg>
        <pc:inkChg chg="add del">
          <ac:chgData name="Cannell, Michael B" userId="df291291-9ac9-42c2-a976-062f6e2ad9da" providerId="ADAL" clId="{909963D0-5B4A-5F44-AE73-9C37F2A789AE}" dt="2022-09-15T02:55:55.447" v="3343"/>
          <ac:inkMkLst>
            <pc:docMk/>
            <pc:sldMk cId="758753972" sldId="551"/>
            <ac:inkMk id="65" creationId="{C1798532-7AA1-1F62-0EF2-26616ECCCCFD}"/>
          </ac:inkMkLst>
        </pc:inkChg>
        <pc:inkChg chg="add del">
          <ac:chgData name="Cannell, Michael B" userId="df291291-9ac9-42c2-a976-062f6e2ad9da" providerId="ADAL" clId="{909963D0-5B4A-5F44-AE73-9C37F2A789AE}" dt="2022-09-15T02:55:55.447" v="3343"/>
          <ac:inkMkLst>
            <pc:docMk/>
            <pc:sldMk cId="758753972" sldId="551"/>
            <ac:inkMk id="66" creationId="{0A841293-04D5-5CF1-89AA-0FA8C6011F41}"/>
          </ac:inkMkLst>
        </pc:inkChg>
        <pc:inkChg chg="add del">
          <ac:chgData name="Cannell, Michael B" userId="df291291-9ac9-42c2-a976-062f6e2ad9da" providerId="ADAL" clId="{909963D0-5B4A-5F44-AE73-9C37F2A789AE}" dt="2022-09-15T02:55:55.447" v="3343"/>
          <ac:inkMkLst>
            <pc:docMk/>
            <pc:sldMk cId="758753972" sldId="551"/>
            <ac:inkMk id="67" creationId="{1E7098D9-F0A3-749B-CBE1-A4E550E8928F}"/>
          </ac:inkMkLst>
        </pc:inkChg>
        <pc:inkChg chg="add del">
          <ac:chgData name="Cannell, Michael B" userId="df291291-9ac9-42c2-a976-062f6e2ad9da" providerId="ADAL" clId="{909963D0-5B4A-5F44-AE73-9C37F2A789AE}" dt="2022-09-15T02:55:55.447" v="3343"/>
          <ac:inkMkLst>
            <pc:docMk/>
            <pc:sldMk cId="758753972" sldId="551"/>
            <ac:inkMk id="68" creationId="{050AA1B6-76EA-FF4F-7E6F-D7E64AB3B394}"/>
          </ac:inkMkLst>
        </pc:inkChg>
        <pc:inkChg chg="add del">
          <ac:chgData name="Cannell, Michael B" userId="df291291-9ac9-42c2-a976-062f6e2ad9da" providerId="ADAL" clId="{909963D0-5B4A-5F44-AE73-9C37F2A789AE}" dt="2022-09-15T02:55:55.447" v="3343"/>
          <ac:inkMkLst>
            <pc:docMk/>
            <pc:sldMk cId="758753972" sldId="551"/>
            <ac:inkMk id="69" creationId="{2A295F50-9DB3-0C8C-6A7F-F62E3F2FB2C8}"/>
          </ac:inkMkLst>
        </pc:inkChg>
        <pc:inkChg chg="add del">
          <ac:chgData name="Cannell, Michael B" userId="df291291-9ac9-42c2-a976-062f6e2ad9da" providerId="ADAL" clId="{909963D0-5B4A-5F44-AE73-9C37F2A789AE}" dt="2022-09-15T02:55:55.447" v="3343"/>
          <ac:inkMkLst>
            <pc:docMk/>
            <pc:sldMk cId="758753972" sldId="551"/>
            <ac:inkMk id="70" creationId="{4DD94521-A4CF-7523-8AF6-B0197B4ED33C}"/>
          </ac:inkMkLst>
        </pc:inkChg>
        <pc:inkChg chg="add del">
          <ac:chgData name="Cannell, Michael B" userId="df291291-9ac9-42c2-a976-062f6e2ad9da" providerId="ADAL" clId="{909963D0-5B4A-5F44-AE73-9C37F2A789AE}" dt="2022-09-15T02:55:55.447" v="3343"/>
          <ac:inkMkLst>
            <pc:docMk/>
            <pc:sldMk cId="758753972" sldId="551"/>
            <ac:inkMk id="71" creationId="{CB434FAF-6D2D-D8E4-3D84-1A4D9C145EE5}"/>
          </ac:inkMkLst>
        </pc:inkChg>
        <pc:inkChg chg="add del">
          <ac:chgData name="Cannell, Michael B" userId="df291291-9ac9-42c2-a976-062f6e2ad9da" providerId="ADAL" clId="{909963D0-5B4A-5F44-AE73-9C37F2A789AE}" dt="2022-09-15T02:55:55.447" v="3343"/>
          <ac:inkMkLst>
            <pc:docMk/>
            <pc:sldMk cId="758753972" sldId="551"/>
            <ac:inkMk id="72" creationId="{B41D56EB-8BD0-744E-ADC7-47FD77BE2572}"/>
          </ac:inkMkLst>
        </pc:inkChg>
        <pc:inkChg chg="add del">
          <ac:chgData name="Cannell, Michael B" userId="df291291-9ac9-42c2-a976-062f6e2ad9da" providerId="ADAL" clId="{909963D0-5B4A-5F44-AE73-9C37F2A789AE}" dt="2022-09-15T02:55:55.447" v="3343"/>
          <ac:inkMkLst>
            <pc:docMk/>
            <pc:sldMk cId="758753972" sldId="551"/>
            <ac:inkMk id="73" creationId="{DFD6A187-6D40-5325-F9B4-2D1A528F6AC3}"/>
          </ac:inkMkLst>
        </pc:inkChg>
        <pc:inkChg chg="add del">
          <ac:chgData name="Cannell, Michael B" userId="df291291-9ac9-42c2-a976-062f6e2ad9da" providerId="ADAL" clId="{909963D0-5B4A-5F44-AE73-9C37F2A789AE}" dt="2022-09-15T02:55:55.447" v="3343"/>
          <ac:inkMkLst>
            <pc:docMk/>
            <pc:sldMk cId="758753972" sldId="551"/>
            <ac:inkMk id="74" creationId="{0668750F-1403-A9B5-52A2-015F4B936CD9}"/>
          </ac:inkMkLst>
        </pc:inkChg>
        <pc:inkChg chg="add del">
          <ac:chgData name="Cannell, Michael B" userId="df291291-9ac9-42c2-a976-062f6e2ad9da" providerId="ADAL" clId="{909963D0-5B4A-5F44-AE73-9C37F2A789AE}" dt="2022-09-15T02:55:55.447" v="3343"/>
          <ac:inkMkLst>
            <pc:docMk/>
            <pc:sldMk cId="758753972" sldId="551"/>
            <ac:inkMk id="75" creationId="{45D5923E-9B77-8DEC-639E-53C15619A9B8}"/>
          </ac:inkMkLst>
        </pc:inkChg>
        <pc:inkChg chg="add del">
          <ac:chgData name="Cannell, Michael B" userId="df291291-9ac9-42c2-a976-062f6e2ad9da" providerId="ADAL" clId="{909963D0-5B4A-5F44-AE73-9C37F2A789AE}" dt="2022-09-15T02:55:55.447" v="3343"/>
          <ac:inkMkLst>
            <pc:docMk/>
            <pc:sldMk cId="758753972" sldId="551"/>
            <ac:inkMk id="76" creationId="{D5471F1E-A9BF-C1D0-6BBB-F31291C79CE1}"/>
          </ac:inkMkLst>
        </pc:inkChg>
        <pc:inkChg chg="add del">
          <ac:chgData name="Cannell, Michael B" userId="df291291-9ac9-42c2-a976-062f6e2ad9da" providerId="ADAL" clId="{909963D0-5B4A-5F44-AE73-9C37F2A789AE}" dt="2022-09-15T02:55:55.447" v="3343"/>
          <ac:inkMkLst>
            <pc:docMk/>
            <pc:sldMk cId="758753972" sldId="551"/>
            <ac:inkMk id="77" creationId="{7995E825-8F6F-46DB-CC90-C06B1DD24E90}"/>
          </ac:inkMkLst>
        </pc:inkChg>
        <pc:inkChg chg="add reco">
          <ac:chgData name="Cannell, Michael B" userId="df291291-9ac9-42c2-a976-062f6e2ad9da" providerId="ADAL" clId="{909963D0-5B4A-5F44-AE73-9C37F2A789AE}" dt="2022-09-15T02:55:55.447" v="3343"/>
          <ac:inkMkLst>
            <pc:docMk/>
            <pc:sldMk cId="758753972" sldId="551"/>
            <ac:inkMk id="78" creationId="{54F417E5-1BFB-3278-8444-15B723991B7D}"/>
          </ac:inkMkLst>
        </pc:inkChg>
        <pc:inkChg chg="add reco">
          <ac:chgData name="Cannell, Michael B" userId="df291291-9ac9-42c2-a976-062f6e2ad9da" providerId="ADAL" clId="{909963D0-5B4A-5F44-AE73-9C37F2A789AE}" dt="2022-09-15T02:55:55.447" v="3343"/>
          <ac:inkMkLst>
            <pc:docMk/>
            <pc:sldMk cId="758753972" sldId="551"/>
            <ac:inkMk id="79" creationId="{CC51E322-E7CC-157B-C499-7F16561CBEAA}"/>
          </ac:inkMkLst>
        </pc:inkChg>
        <pc:inkChg chg="add">
          <ac:chgData name="Cannell, Michael B" userId="df291291-9ac9-42c2-a976-062f6e2ad9da" providerId="ADAL" clId="{909963D0-5B4A-5F44-AE73-9C37F2A789AE}" dt="2022-09-15T02:55:55.934" v="3344"/>
          <ac:inkMkLst>
            <pc:docMk/>
            <pc:sldMk cId="758753972" sldId="551"/>
            <ac:inkMk id="80" creationId="{7EC6AACA-8DCA-78B5-C247-32EF388E6542}"/>
          </ac:inkMkLst>
        </pc:inkChg>
        <pc:inkChg chg="add del">
          <ac:chgData name="Cannell, Michael B" userId="df291291-9ac9-42c2-a976-062f6e2ad9da" providerId="ADAL" clId="{909963D0-5B4A-5F44-AE73-9C37F2A789AE}" dt="2022-09-15T02:56:00.301" v="3351"/>
          <ac:inkMkLst>
            <pc:docMk/>
            <pc:sldMk cId="758753972" sldId="551"/>
            <ac:inkMk id="81" creationId="{30070E18-6141-0EEC-0022-964FFBC81931}"/>
          </ac:inkMkLst>
        </pc:inkChg>
        <pc:inkChg chg="add del">
          <ac:chgData name="Cannell, Michael B" userId="df291291-9ac9-42c2-a976-062f6e2ad9da" providerId="ADAL" clId="{909963D0-5B4A-5F44-AE73-9C37F2A789AE}" dt="2022-09-15T02:56:00.301" v="3351"/>
          <ac:inkMkLst>
            <pc:docMk/>
            <pc:sldMk cId="758753972" sldId="551"/>
            <ac:inkMk id="82" creationId="{533138F9-D559-3201-EE79-D2616032CBEA}"/>
          </ac:inkMkLst>
        </pc:inkChg>
        <pc:inkChg chg="add del">
          <ac:chgData name="Cannell, Michael B" userId="df291291-9ac9-42c2-a976-062f6e2ad9da" providerId="ADAL" clId="{909963D0-5B4A-5F44-AE73-9C37F2A789AE}" dt="2022-09-15T02:56:00.301" v="3351"/>
          <ac:inkMkLst>
            <pc:docMk/>
            <pc:sldMk cId="758753972" sldId="551"/>
            <ac:inkMk id="83" creationId="{77940F31-D3E4-F7CD-D31E-D250AE2DFF7F}"/>
          </ac:inkMkLst>
        </pc:inkChg>
        <pc:inkChg chg="add del">
          <ac:chgData name="Cannell, Michael B" userId="df291291-9ac9-42c2-a976-062f6e2ad9da" providerId="ADAL" clId="{909963D0-5B4A-5F44-AE73-9C37F2A789AE}" dt="2022-09-15T02:56:00.301" v="3351"/>
          <ac:inkMkLst>
            <pc:docMk/>
            <pc:sldMk cId="758753972" sldId="551"/>
            <ac:inkMk id="84" creationId="{34400603-0843-88B8-306A-A243ECB17F5C}"/>
          </ac:inkMkLst>
        </pc:inkChg>
        <pc:inkChg chg="add del">
          <ac:chgData name="Cannell, Michael B" userId="df291291-9ac9-42c2-a976-062f6e2ad9da" providerId="ADAL" clId="{909963D0-5B4A-5F44-AE73-9C37F2A789AE}" dt="2022-09-15T02:56:00.301" v="3351"/>
          <ac:inkMkLst>
            <pc:docMk/>
            <pc:sldMk cId="758753972" sldId="551"/>
            <ac:inkMk id="85" creationId="{7DF26A7F-254E-0ADB-BAC3-A1E776DEC2AB}"/>
          </ac:inkMkLst>
        </pc:inkChg>
        <pc:inkChg chg="add del">
          <ac:chgData name="Cannell, Michael B" userId="df291291-9ac9-42c2-a976-062f6e2ad9da" providerId="ADAL" clId="{909963D0-5B4A-5F44-AE73-9C37F2A789AE}" dt="2022-09-15T02:56:00.301" v="3351"/>
          <ac:inkMkLst>
            <pc:docMk/>
            <pc:sldMk cId="758753972" sldId="551"/>
            <ac:inkMk id="86" creationId="{0BDF82A2-4A8B-509F-60EE-39BABD2E69C5}"/>
          </ac:inkMkLst>
        </pc:inkChg>
        <pc:inkChg chg="add reco">
          <ac:chgData name="Cannell, Michael B" userId="df291291-9ac9-42c2-a976-062f6e2ad9da" providerId="ADAL" clId="{909963D0-5B4A-5F44-AE73-9C37F2A789AE}" dt="2022-09-15T02:56:00.301" v="3351"/>
          <ac:inkMkLst>
            <pc:docMk/>
            <pc:sldMk cId="758753972" sldId="551"/>
            <ac:inkMk id="87" creationId="{66DF5346-2326-F6A3-AB14-631B3DB2669D}"/>
          </ac:inkMkLst>
        </pc:inkChg>
        <pc:inkChg chg="add del">
          <ac:chgData name="Cannell, Michael B" userId="df291291-9ac9-42c2-a976-062f6e2ad9da" providerId="ADAL" clId="{909963D0-5B4A-5F44-AE73-9C37F2A789AE}" dt="2022-09-15T02:56:04.228" v="3362"/>
          <ac:inkMkLst>
            <pc:docMk/>
            <pc:sldMk cId="758753972" sldId="551"/>
            <ac:inkMk id="88" creationId="{97EEF4A1-0792-97FF-94B7-2C0344FF135D}"/>
          </ac:inkMkLst>
        </pc:inkChg>
        <pc:inkChg chg="add del">
          <ac:chgData name="Cannell, Michael B" userId="df291291-9ac9-42c2-a976-062f6e2ad9da" providerId="ADAL" clId="{909963D0-5B4A-5F44-AE73-9C37F2A789AE}" dt="2022-09-15T02:56:04.228" v="3362"/>
          <ac:inkMkLst>
            <pc:docMk/>
            <pc:sldMk cId="758753972" sldId="551"/>
            <ac:inkMk id="89" creationId="{3888EFF6-0C22-826D-5F06-FC9E509C8C39}"/>
          </ac:inkMkLst>
        </pc:inkChg>
        <pc:inkChg chg="add del">
          <ac:chgData name="Cannell, Michael B" userId="df291291-9ac9-42c2-a976-062f6e2ad9da" providerId="ADAL" clId="{909963D0-5B4A-5F44-AE73-9C37F2A789AE}" dt="2022-09-15T02:56:04.228" v="3362"/>
          <ac:inkMkLst>
            <pc:docMk/>
            <pc:sldMk cId="758753972" sldId="551"/>
            <ac:inkMk id="90" creationId="{75D36C24-1552-78C8-4B3F-45F34AF79580}"/>
          </ac:inkMkLst>
        </pc:inkChg>
        <pc:inkChg chg="add del">
          <ac:chgData name="Cannell, Michael B" userId="df291291-9ac9-42c2-a976-062f6e2ad9da" providerId="ADAL" clId="{909963D0-5B4A-5F44-AE73-9C37F2A789AE}" dt="2022-09-15T02:56:04.228" v="3362"/>
          <ac:inkMkLst>
            <pc:docMk/>
            <pc:sldMk cId="758753972" sldId="551"/>
            <ac:inkMk id="91" creationId="{7935EDBF-F556-20F7-3155-B17654BD5A2B}"/>
          </ac:inkMkLst>
        </pc:inkChg>
        <pc:inkChg chg="add del">
          <ac:chgData name="Cannell, Michael B" userId="df291291-9ac9-42c2-a976-062f6e2ad9da" providerId="ADAL" clId="{909963D0-5B4A-5F44-AE73-9C37F2A789AE}" dt="2022-09-15T02:56:04.228" v="3362"/>
          <ac:inkMkLst>
            <pc:docMk/>
            <pc:sldMk cId="758753972" sldId="551"/>
            <ac:inkMk id="92" creationId="{4A826A4D-210C-1AE5-03BD-B6243E814F33}"/>
          </ac:inkMkLst>
        </pc:inkChg>
        <pc:inkChg chg="add del">
          <ac:chgData name="Cannell, Michael B" userId="df291291-9ac9-42c2-a976-062f6e2ad9da" providerId="ADAL" clId="{909963D0-5B4A-5F44-AE73-9C37F2A789AE}" dt="2022-09-15T02:56:04.228" v="3362"/>
          <ac:inkMkLst>
            <pc:docMk/>
            <pc:sldMk cId="758753972" sldId="551"/>
            <ac:inkMk id="93" creationId="{57E0CD7C-C3E2-4725-463A-5F5EB8B5F556}"/>
          </ac:inkMkLst>
        </pc:inkChg>
        <pc:inkChg chg="add del">
          <ac:chgData name="Cannell, Michael B" userId="df291291-9ac9-42c2-a976-062f6e2ad9da" providerId="ADAL" clId="{909963D0-5B4A-5F44-AE73-9C37F2A789AE}" dt="2022-09-15T02:56:04.228" v="3362"/>
          <ac:inkMkLst>
            <pc:docMk/>
            <pc:sldMk cId="758753972" sldId="551"/>
            <ac:inkMk id="94" creationId="{2D7FD61C-AC46-E350-F135-3DEEB048B3E8}"/>
          </ac:inkMkLst>
        </pc:inkChg>
        <pc:inkChg chg="add del">
          <ac:chgData name="Cannell, Michael B" userId="df291291-9ac9-42c2-a976-062f6e2ad9da" providerId="ADAL" clId="{909963D0-5B4A-5F44-AE73-9C37F2A789AE}" dt="2022-09-15T02:56:04.228" v="3362"/>
          <ac:inkMkLst>
            <pc:docMk/>
            <pc:sldMk cId="758753972" sldId="551"/>
            <ac:inkMk id="95" creationId="{F6E262F3-9E7C-D312-C83C-43AA1F09E59F}"/>
          </ac:inkMkLst>
        </pc:inkChg>
        <pc:inkChg chg="add del">
          <ac:chgData name="Cannell, Michael B" userId="df291291-9ac9-42c2-a976-062f6e2ad9da" providerId="ADAL" clId="{909963D0-5B4A-5F44-AE73-9C37F2A789AE}" dt="2022-09-15T02:56:04.228" v="3362"/>
          <ac:inkMkLst>
            <pc:docMk/>
            <pc:sldMk cId="758753972" sldId="551"/>
            <ac:inkMk id="96" creationId="{19431748-5A43-9932-68D3-01EA6A67F87C}"/>
          </ac:inkMkLst>
        </pc:inkChg>
        <pc:inkChg chg="add del">
          <ac:chgData name="Cannell, Michael B" userId="df291291-9ac9-42c2-a976-062f6e2ad9da" providerId="ADAL" clId="{909963D0-5B4A-5F44-AE73-9C37F2A789AE}" dt="2022-09-15T02:56:04.228" v="3362"/>
          <ac:inkMkLst>
            <pc:docMk/>
            <pc:sldMk cId="758753972" sldId="551"/>
            <ac:inkMk id="97" creationId="{C10AC625-BD5C-B284-8757-F8D0B7B05EF1}"/>
          </ac:inkMkLst>
        </pc:inkChg>
        <pc:inkChg chg="add reco">
          <ac:chgData name="Cannell, Michael B" userId="df291291-9ac9-42c2-a976-062f6e2ad9da" providerId="ADAL" clId="{909963D0-5B4A-5F44-AE73-9C37F2A789AE}" dt="2022-09-15T02:56:04.228" v="3362"/>
          <ac:inkMkLst>
            <pc:docMk/>
            <pc:sldMk cId="758753972" sldId="551"/>
            <ac:inkMk id="98" creationId="{9483BFD3-69AC-CCCB-F7AA-B6BB065A38BE}"/>
          </ac:inkMkLst>
        </pc:inkChg>
        <pc:inkChg chg="add del">
          <ac:chgData name="Cannell, Michael B" userId="df291291-9ac9-42c2-a976-062f6e2ad9da" providerId="ADAL" clId="{909963D0-5B4A-5F44-AE73-9C37F2A789AE}" dt="2022-09-15T02:56:09.292" v="3374"/>
          <ac:inkMkLst>
            <pc:docMk/>
            <pc:sldMk cId="758753972" sldId="551"/>
            <ac:inkMk id="99" creationId="{3B9C4828-AEC3-4D5C-2E79-46AD33721AE9}"/>
          </ac:inkMkLst>
        </pc:inkChg>
        <pc:inkChg chg="add del">
          <ac:chgData name="Cannell, Michael B" userId="df291291-9ac9-42c2-a976-062f6e2ad9da" providerId="ADAL" clId="{909963D0-5B4A-5F44-AE73-9C37F2A789AE}" dt="2022-09-15T02:56:09.292" v="3374"/>
          <ac:inkMkLst>
            <pc:docMk/>
            <pc:sldMk cId="758753972" sldId="551"/>
            <ac:inkMk id="100" creationId="{03E1092B-666B-AC3B-0BE6-693CEEDF1956}"/>
          </ac:inkMkLst>
        </pc:inkChg>
        <pc:inkChg chg="add del">
          <ac:chgData name="Cannell, Michael B" userId="df291291-9ac9-42c2-a976-062f6e2ad9da" providerId="ADAL" clId="{909963D0-5B4A-5F44-AE73-9C37F2A789AE}" dt="2022-09-15T02:56:09.292" v="3374"/>
          <ac:inkMkLst>
            <pc:docMk/>
            <pc:sldMk cId="758753972" sldId="551"/>
            <ac:inkMk id="101" creationId="{CFFFCE0E-4B57-7009-1981-B3B0531B7FB0}"/>
          </ac:inkMkLst>
        </pc:inkChg>
        <pc:inkChg chg="add del">
          <ac:chgData name="Cannell, Michael B" userId="df291291-9ac9-42c2-a976-062f6e2ad9da" providerId="ADAL" clId="{909963D0-5B4A-5F44-AE73-9C37F2A789AE}" dt="2022-09-15T02:56:09.292" v="3374"/>
          <ac:inkMkLst>
            <pc:docMk/>
            <pc:sldMk cId="758753972" sldId="551"/>
            <ac:inkMk id="102" creationId="{AEEADAD4-6F8E-11EC-F327-9F576198CCA5}"/>
          </ac:inkMkLst>
        </pc:inkChg>
        <pc:inkChg chg="add del">
          <ac:chgData name="Cannell, Michael B" userId="df291291-9ac9-42c2-a976-062f6e2ad9da" providerId="ADAL" clId="{909963D0-5B4A-5F44-AE73-9C37F2A789AE}" dt="2022-09-15T02:56:09.292" v="3374"/>
          <ac:inkMkLst>
            <pc:docMk/>
            <pc:sldMk cId="758753972" sldId="551"/>
            <ac:inkMk id="103" creationId="{F4854B52-5E30-AE4F-9D0D-EE1FAB2D0356}"/>
          </ac:inkMkLst>
        </pc:inkChg>
        <pc:inkChg chg="add del">
          <ac:chgData name="Cannell, Michael B" userId="df291291-9ac9-42c2-a976-062f6e2ad9da" providerId="ADAL" clId="{909963D0-5B4A-5F44-AE73-9C37F2A789AE}" dt="2022-09-15T02:56:09.292" v="3374"/>
          <ac:inkMkLst>
            <pc:docMk/>
            <pc:sldMk cId="758753972" sldId="551"/>
            <ac:inkMk id="104" creationId="{CE77714E-BDD1-F93B-C3C0-23158CD8221F}"/>
          </ac:inkMkLst>
        </pc:inkChg>
        <pc:inkChg chg="add del">
          <ac:chgData name="Cannell, Michael B" userId="df291291-9ac9-42c2-a976-062f6e2ad9da" providerId="ADAL" clId="{909963D0-5B4A-5F44-AE73-9C37F2A789AE}" dt="2022-09-15T02:56:09.292" v="3374"/>
          <ac:inkMkLst>
            <pc:docMk/>
            <pc:sldMk cId="758753972" sldId="551"/>
            <ac:inkMk id="105" creationId="{C81C80C2-FE7D-BEA9-A54A-48A0D8783945}"/>
          </ac:inkMkLst>
        </pc:inkChg>
        <pc:inkChg chg="add del">
          <ac:chgData name="Cannell, Michael B" userId="df291291-9ac9-42c2-a976-062f6e2ad9da" providerId="ADAL" clId="{909963D0-5B4A-5F44-AE73-9C37F2A789AE}" dt="2022-09-15T02:56:09.292" v="3374"/>
          <ac:inkMkLst>
            <pc:docMk/>
            <pc:sldMk cId="758753972" sldId="551"/>
            <ac:inkMk id="106" creationId="{95389133-E1A5-2B0D-A796-80E87F3CD677}"/>
          </ac:inkMkLst>
        </pc:inkChg>
        <pc:inkChg chg="add del">
          <ac:chgData name="Cannell, Michael B" userId="df291291-9ac9-42c2-a976-062f6e2ad9da" providerId="ADAL" clId="{909963D0-5B4A-5F44-AE73-9C37F2A789AE}" dt="2022-09-15T02:56:09.292" v="3374"/>
          <ac:inkMkLst>
            <pc:docMk/>
            <pc:sldMk cId="758753972" sldId="551"/>
            <ac:inkMk id="107" creationId="{FCC6EDD4-0635-BE38-D3EE-E834605E8CEC}"/>
          </ac:inkMkLst>
        </pc:inkChg>
        <pc:inkChg chg="add del">
          <ac:chgData name="Cannell, Michael B" userId="df291291-9ac9-42c2-a976-062f6e2ad9da" providerId="ADAL" clId="{909963D0-5B4A-5F44-AE73-9C37F2A789AE}" dt="2022-09-15T02:56:09.292" v="3374"/>
          <ac:inkMkLst>
            <pc:docMk/>
            <pc:sldMk cId="758753972" sldId="551"/>
            <ac:inkMk id="108" creationId="{1CB4C3A8-5F1B-E901-9A48-0D2D114D3510}"/>
          </ac:inkMkLst>
        </pc:inkChg>
        <pc:inkChg chg="add del">
          <ac:chgData name="Cannell, Michael B" userId="df291291-9ac9-42c2-a976-062f6e2ad9da" providerId="ADAL" clId="{909963D0-5B4A-5F44-AE73-9C37F2A789AE}" dt="2022-09-15T02:56:09.292" v="3374"/>
          <ac:inkMkLst>
            <pc:docMk/>
            <pc:sldMk cId="758753972" sldId="551"/>
            <ac:inkMk id="109" creationId="{0B4537E3-F356-EE9D-5692-B520C2A0EF89}"/>
          </ac:inkMkLst>
        </pc:inkChg>
        <pc:inkChg chg="add reco">
          <ac:chgData name="Cannell, Michael B" userId="df291291-9ac9-42c2-a976-062f6e2ad9da" providerId="ADAL" clId="{909963D0-5B4A-5F44-AE73-9C37F2A789AE}" dt="2022-09-15T02:56:09.292" v="3374"/>
          <ac:inkMkLst>
            <pc:docMk/>
            <pc:sldMk cId="758753972" sldId="551"/>
            <ac:inkMk id="110" creationId="{342BE99A-2BEA-8526-1FD0-E98B85D7D2A4}"/>
          </ac:inkMkLst>
        </pc:inkChg>
        <pc:inkChg chg="add reco">
          <ac:chgData name="Cannell, Michael B" userId="df291291-9ac9-42c2-a976-062f6e2ad9da" providerId="ADAL" clId="{909963D0-5B4A-5F44-AE73-9C37F2A789AE}" dt="2022-09-15T02:56:09.292" v="3374"/>
          <ac:inkMkLst>
            <pc:docMk/>
            <pc:sldMk cId="758753972" sldId="551"/>
            <ac:inkMk id="111" creationId="{1BFCACCF-7C17-8161-6FA9-7784CD0CE3A9}"/>
          </ac:inkMkLst>
        </pc:inkChg>
      </pc:sldChg>
      <pc:sldChg chg="new del">
        <pc:chgData name="Cannell, Michael B" userId="df291291-9ac9-42c2-a976-062f6e2ad9da" providerId="ADAL" clId="{909963D0-5B4A-5F44-AE73-9C37F2A789AE}" dt="2022-09-15T02:52:34.576" v="3076" actId="680"/>
        <pc:sldMkLst>
          <pc:docMk/>
          <pc:sldMk cId="1985798132" sldId="551"/>
        </pc:sldMkLst>
      </pc:sldChg>
      <pc:sldChg chg="addSp delSp modSp new addCm modNotesTx">
        <pc:chgData name="Cannell, Michael B" userId="df291291-9ac9-42c2-a976-062f6e2ad9da" providerId="ADAL" clId="{909963D0-5B4A-5F44-AE73-9C37F2A789AE}" dt="2022-09-15T03:02:47.986" v="3603" actId="22"/>
        <pc:sldMkLst>
          <pc:docMk/>
          <pc:sldMk cId="3650225400" sldId="552"/>
        </pc:sldMkLst>
        <pc:spChg chg="mod">
          <ac:chgData name="Cannell, Michael B" userId="df291291-9ac9-42c2-a976-062f6e2ad9da" providerId="ADAL" clId="{909963D0-5B4A-5F44-AE73-9C37F2A789AE}" dt="2022-09-15T02:58:23.492" v="3483" actId="22"/>
          <ac:spMkLst>
            <pc:docMk/>
            <pc:sldMk cId="3650225400" sldId="552"/>
            <ac:spMk id="2" creationId="{6C539FE4-51F7-5448-2008-725621BCA275}"/>
          </ac:spMkLst>
        </pc:spChg>
        <pc:spChg chg="mod">
          <ac:chgData name="Cannell, Michael B" userId="df291291-9ac9-42c2-a976-062f6e2ad9da" providerId="ADAL" clId="{909963D0-5B4A-5F44-AE73-9C37F2A789AE}" dt="2022-09-15T02:59:54.875" v="3514" actId="20577"/>
          <ac:spMkLst>
            <pc:docMk/>
            <pc:sldMk cId="3650225400" sldId="552"/>
            <ac:spMk id="3" creationId="{6A92C43A-0FA9-9E31-D2B5-364BF072E5AD}"/>
          </ac:spMkLst>
        </pc:spChg>
        <pc:inkChg chg="add del">
          <ac:chgData name="Cannell, Michael B" userId="df291291-9ac9-42c2-a976-062f6e2ad9da" providerId="ADAL" clId="{909963D0-5B4A-5F44-AE73-9C37F2A789AE}" dt="2022-09-15T03:00:32.859" v="3523"/>
          <ac:inkMkLst>
            <pc:docMk/>
            <pc:sldMk cId="3650225400" sldId="552"/>
            <ac:inkMk id="4" creationId="{881772C8-26C7-2F87-BA8B-21F84B040BC4}"/>
          </ac:inkMkLst>
        </pc:inkChg>
        <pc:inkChg chg="add del">
          <ac:chgData name="Cannell, Michael B" userId="df291291-9ac9-42c2-a976-062f6e2ad9da" providerId="ADAL" clId="{909963D0-5B4A-5F44-AE73-9C37F2A789AE}" dt="2022-09-15T03:00:31.830" v="3522"/>
          <ac:inkMkLst>
            <pc:docMk/>
            <pc:sldMk cId="3650225400" sldId="552"/>
            <ac:inkMk id="5" creationId="{1D98CD02-E89D-1FF6-AD26-B6326A97CACB}"/>
          </ac:inkMkLst>
        </pc:inkChg>
        <pc:inkChg chg="add del">
          <ac:chgData name="Cannell, Michael B" userId="df291291-9ac9-42c2-a976-062f6e2ad9da" providerId="ADAL" clId="{909963D0-5B4A-5F44-AE73-9C37F2A789AE}" dt="2022-09-15T03:00:31.690" v="3521"/>
          <ac:inkMkLst>
            <pc:docMk/>
            <pc:sldMk cId="3650225400" sldId="552"/>
            <ac:inkMk id="6" creationId="{D8B8E522-84B8-5EBC-EDDB-EAC2054CA97A}"/>
          </ac:inkMkLst>
        </pc:inkChg>
        <pc:inkChg chg="add del">
          <ac:chgData name="Cannell, Michael B" userId="df291291-9ac9-42c2-a976-062f6e2ad9da" providerId="ADAL" clId="{909963D0-5B4A-5F44-AE73-9C37F2A789AE}" dt="2022-09-15T03:00:31.527" v="3520"/>
          <ac:inkMkLst>
            <pc:docMk/>
            <pc:sldMk cId="3650225400" sldId="552"/>
            <ac:inkMk id="7" creationId="{895C018F-8489-EC15-108F-D0BB3A6F0866}"/>
          </ac:inkMkLst>
        </pc:inkChg>
        <pc:inkChg chg="add del reco">
          <ac:chgData name="Cannell, Michael B" userId="df291291-9ac9-42c2-a976-062f6e2ad9da" providerId="ADAL" clId="{909963D0-5B4A-5F44-AE73-9C37F2A789AE}" dt="2022-09-15T03:00:31.527" v="3520"/>
          <ac:inkMkLst>
            <pc:docMk/>
            <pc:sldMk cId="3650225400" sldId="552"/>
            <ac:inkMk id="8" creationId="{F8CD2722-E41A-6B5F-09B6-2DDF0E564745}"/>
          </ac:inkMkLst>
        </pc:inkChg>
        <pc:inkChg chg="add del">
          <ac:chgData name="Cannell, Michael B" userId="df291291-9ac9-42c2-a976-062f6e2ad9da" providerId="ADAL" clId="{909963D0-5B4A-5F44-AE73-9C37F2A789AE}" dt="2022-09-15T03:00:43.522" v="3525"/>
          <ac:inkMkLst>
            <pc:docMk/>
            <pc:sldMk cId="3650225400" sldId="552"/>
            <ac:inkMk id="9" creationId="{DB77D458-14D9-1DB2-A667-9DC3824B7CA5}"/>
          </ac:inkMkLst>
        </pc:inkChg>
        <pc:inkChg chg="add del">
          <ac:chgData name="Cannell, Michael B" userId="df291291-9ac9-42c2-a976-062f6e2ad9da" providerId="ADAL" clId="{909963D0-5B4A-5F44-AE73-9C37F2A789AE}" dt="2022-09-15T03:00:59.283" v="3534"/>
          <ac:inkMkLst>
            <pc:docMk/>
            <pc:sldMk cId="3650225400" sldId="552"/>
            <ac:inkMk id="10" creationId="{CCF16F59-8A12-A7D0-D9C2-7A505D93038C}"/>
          </ac:inkMkLst>
        </pc:inkChg>
        <pc:inkChg chg="add del">
          <ac:chgData name="Cannell, Michael B" userId="df291291-9ac9-42c2-a976-062f6e2ad9da" providerId="ADAL" clId="{909963D0-5B4A-5F44-AE73-9C37F2A789AE}" dt="2022-09-15T03:00:59.283" v="3534"/>
          <ac:inkMkLst>
            <pc:docMk/>
            <pc:sldMk cId="3650225400" sldId="552"/>
            <ac:inkMk id="11" creationId="{5841F61D-298A-411C-1B7A-1187C498A522}"/>
          </ac:inkMkLst>
        </pc:inkChg>
        <pc:inkChg chg="add del">
          <ac:chgData name="Cannell, Michael B" userId="df291291-9ac9-42c2-a976-062f6e2ad9da" providerId="ADAL" clId="{909963D0-5B4A-5F44-AE73-9C37F2A789AE}" dt="2022-09-15T03:00:59.283" v="3534"/>
          <ac:inkMkLst>
            <pc:docMk/>
            <pc:sldMk cId="3650225400" sldId="552"/>
            <ac:inkMk id="12" creationId="{B633F3E5-A0AC-8440-5523-CB65B6D99FDB}"/>
          </ac:inkMkLst>
        </pc:inkChg>
        <pc:inkChg chg="add del">
          <ac:chgData name="Cannell, Michael B" userId="df291291-9ac9-42c2-a976-062f6e2ad9da" providerId="ADAL" clId="{909963D0-5B4A-5F44-AE73-9C37F2A789AE}" dt="2022-09-15T03:00:59.283" v="3534"/>
          <ac:inkMkLst>
            <pc:docMk/>
            <pc:sldMk cId="3650225400" sldId="552"/>
            <ac:inkMk id="13" creationId="{10B10B58-D36A-1C02-C05D-CA8CDDC25EAF}"/>
          </ac:inkMkLst>
        </pc:inkChg>
        <pc:inkChg chg="add del">
          <ac:chgData name="Cannell, Michael B" userId="df291291-9ac9-42c2-a976-062f6e2ad9da" providerId="ADAL" clId="{909963D0-5B4A-5F44-AE73-9C37F2A789AE}" dt="2022-09-15T03:00:59.283" v="3534"/>
          <ac:inkMkLst>
            <pc:docMk/>
            <pc:sldMk cId="3650225400" sldId="552"/>
            <ac:inkMk id="14" creationId="{8F7ED50B-9540-0CC6-899D-315FCFCF2D64}"/>
          </ac:inkMkLst>
        </pc:inkChg>
        <pc:inkChg chg="add del">
          <ac:chgData name="Cannell, Michael B" userId="df291291-9ac9-42c2-a976-062f6e2ad9da" providerId="ADAL" clId="{909963D0-5B4A-5F44-AE73-9C37F2A789AE}" dt="2022-09-15T03:00:59.283" v="3534"/>
          <ac:inkMkLst>
            <pc:docMk/>
            <pc:sldMk cId="3650225400" sldId="552"/>
            <ac:inkMk id="15" creationId="{51435516-BC88-2B12-9F36-599F18249A37}"/>
          </ac:inkMkLst>
        </pc:inkChg>
        <pc:inkChg chg="add del">
          <ac:chgData name="Cannell, Michael B" userId="df291291-9ac9-42c2-a976-062f6e2ad9da" providerId="ADAL" clId="{909963D0-5B4A-5F44-AE73-9C37F2A789AE}" dt="2022-09-15T03:00:59.283" v="3534"/>
          <ac:inkMkLst>
            <pc:docMk/>
            <pc:sldMk cId="3650225400" sldId="552"/>
            <ac:inkMk id="16" creationId="{5FFDB7DE-5F4E-7340-220A-E3E4780B4E32}"/>
          </ac:inkMkLst>
        </pc:inkChg>
        <pc:inkChg chg="add del">
          <ac:chgData name="Cannell, Michael B" userId="df291291-9ac9-42c2-a976-062f6e2ad9da" providerId="ADAL" clId="{909963D0-5B4A-5F44-AE73-9C37F2A789AE}" dt="2022-09-15T03:00:59.283" v="3534"/>
          <ac:inkMkLst>
            <pc:docMk/>
            <pc:sldMk cId="3650225400" sldId="552"/>
            <ac:inkMk id="17" creationId="{7E04C775-ABFC-DB3F-2E55-C8DCCAAFB028}"/>
          </ac:inkMkLst>
        </pc:inkChg>
        <pc:inkChg chg="add reco">
          <ac:chgData name="Cannell, Michael B" userId="df291291-9ac9-42c2-a976-062f6e2ad9da" providerId="ADAL" clId="{909963D0-5B4A-5F44-AE73-9C37F2A789AE}" dt="2022-09-15T03:00:59.283" v="3534"/>
          <ac:inkMkLst>
            <pc:docMk/>
            <pc:sldMk cId="3650225400" sldId="552"/>
            <ac:inkMk id="18" creationId="{A9088472-A36A-A3E7-A3CE-7BE372DD28E1}"/>
          </ac:inkMkLst>
        </pc:inkChg>
        <pc:inkChg chg="add reco">
          <ac:chgData name="Cannell, Michael B" userId="df291291-9ac9-42c2-a976-062f6e2ad9da" providerId="ADAL" clId="{909963D0-5B4A-5F44-AE73-9C37F2A789AE}" dt="2022-09-15T03:00:59.283" v="3534"/>
          <ac:inkMkLst>
            <pc:docMk/>
            <pc:sldMk cId="3650225400" sldId="552"/>
            <ac:inkMk id="19" creationId="{C9659BD7-0A4D-D059-6FB2-3B44A00C0903}"/>
          </ac:inkMkLst>
        </pc:inkChg>
        <pc:inkChg chg="add del">
          <ac:chgData name="Cannell, Michael B" userId="df291291-9ac9-42c2-a976-062f6e2ad9da" providerId="ADAL" clId="{909963D0-5B4A-5F44-AE73-9C37F2A789AE}" dt="2022-09-15T03:01:08.711" v="3538"/>
          <ac:inkMkLst>
            <pc:docMk/>
            <pc:sldMk cId="3650225400" sldId="552"/>
            <ac:inkMk id="20" creationId="{30FE011E-4503-002E-88DF-13D063CADBA8}"/>
          </ac:inkMkLst>
        </pc:inkChg>
        <pc:inkChg chg="add del">
          <ac:chgData name="Cannell, Michael B" userId="df291291-9ac9-42c2-a976-062f6e2ad9da" providerId="ADAL" clId="{909963D0-5B4A-5F44-AE73-9C37F2A789AE}" dt="2022-09-15T03:01:08.711" v="3538"/>
          <ac:inkMkLst>
            <pc:docMk/>
            <pc:sldMk cId="3650225400" sldId="552"/>
            <ac:inkMk id="21" creationId="{C4D4D50D-34FD-5015-E54C-0C0D2CD03E48}"/>
          </ac:inkMkLst>
        </pc:inkChg>
        <pc:inkChg chg="add">
          <ac:chgData name="Cannell, Michael B" userId="df291291-9ac9-42c2-a976-062f6e2ad9da" providerId="ADAL" clId="{909963D0-5B4A-5F44-AE73-9C37F2A789AE}" dt="2022-09-15T03:01:07.979" v="3537"/>
          <ac:inkMkLst>
            <pc:docMk/>
            <pc:sldMk cId="3650225400" sldId="552"/>
            <ac:inkMk id="22" creationId="{621DC5CE-4D68-3681-4EB5-382F54D0B870}"/>
          </ac:inkMkLst>
        </pc:inkChg>
        <pc:inkChg chg="add reco">
          <ac:chgData name="Cannell, Michael B" userId="df291291-9ac9-42c2-a976-062f6e2ad9da" providerId="ADAL" clId="{909963D0-5B4A-5F44-AE73-9C37F2A789AE}" dt="2022-09-15T03:01:08.711" v="3538"/>
          <ac:inkMkLst>
            <pc:docMk/>
            <pc:sldMk cId="3650225400" sldId="552"/>
            <ac:inkMk id="23" creationId="{B7424EC5-A71F-A10E-8C1A-2AE76ECAEFF5}"/>
          </ac:inkMkLst>
        </pc:inkChg>
        <pc:inkChg chg="add del">
          <ac:chgData name="Cannell, Michael B" userId="df291291-9ac9-42c2-a976-062f6e2ad9da" providerId="ADAL" clId="{909963D0-5B4A-5F44-AE73-9C37F2A789AE}" dt="2022-09-15T03:01:16.363" v="3556"/>
          <ac:inkMkLst>
            <pc:docMk/>
            <pc:sldMk cId="3650225400" sldId="552"/>
            <ac:inkMk id="24" creationId="{C3597FBA-2E37-0D16-9531-BD68552400AB}"/>
          </ac:inkMkLst>
        </pc:inkChg>
        <pc:inkChg chg="add del">
          <ac:chgData name="Cannell, Michael B" userId="df291291-9ac9-42c2-a976-062f6e2ad9da" providerId="ADAL" clId="{909963D0-5B4A-5F44-AE73-9C37F2A789AE}" dt="2022-09-15T03:01:16.363" v="3556"/>
          <ac:inkMkLst>
            <pc:docMk/>
            <pc:sldMk cId="3650225400" sldId="552"/>
            <ac:inkMk id="25" creationId="{196F116F-ACFC-713E-F084-EEA7DDC726CC}"/>
          </ac:inkMkLst>
        </pc:inkChg>
        <pc:inkChg chg="add del">
          <ac:chgData name="Cannell, Michael B" userId="df291291-9ac9-42c2-a976-062f6e2ad9da" providerId="ADAL" clId="{909963D0-5B4A-5F44-AE73-9C37F2A789AE}" dt="2022-09-15T03:01:16.363" v="3556"/>
          <ac:inkMkLst>
            <pc:docMk/>
            <pc:sldMk cId="3650225400" sldId="552"/>
            <ac:inkMk id="26" creationId="{6A8183A9-3A93-421E-BB35-3D81A00D7C8B}"/>
          </ac:inkMkLst>
        </pc:inkChg>
        <pc:inkChg chg="add del">
          <ac:chgData name="Cannell, Michael B" userId="df291291-9ac9-42c2-a976-062f6e2ad9da" providerId="ADAL" clId="{909963D0-5B4A-5F44-AE73-9C37F2A789AE}" dt="2022-09-15T03:01:16.363" v="3556"/>
          <ac:inkMkLst>
            <pc:docMk/>
            <pc:sldMk cId="3650225400" sldId="552"/>
            <ac:inkMk id="27" creationId="{BA800DEF-F10B-8C0B-E961-6FC4EDE54400}"/>
          </ac:inkMkLst>
        </pc:inkChg>
        <pc:inkChg chg="add del">
          <ac:chgData name="Cannell, Michael B" userId="df291291-9ac9-42c2-a976-062f6e2ad9da" providerId="ADAL" clId="{909963D0-5B4A-5F44-AE73-9C37F2A789AE}" dt="2022-09-15T03:01:16.363" v="3556"/>
          <ac:inkMkLst>
            <pc:docMk/>
            <pc:sldMk cId="3650225400" sldId="552"/>
            <ac:inkMk id="28" creationId="{121191E9-9C43-283E-55A0-6457458EF4DE}"/>
          </ac:inkMkLst>
        </pc:inkChg>
        <pc:inkChg chg="add del">
          <ac:chgData name="Cannell, Michael B" userId="df291291-9ac9-42c2-a976-062f6e2ad9da" providerId="ADAL" clId="{909963D0-5B4A-5F44-AE73-9C37F2A789AE}" dt="2022-09-15T03:01:16.363" v="3556"/>
          <ac:inkMkLst>
            <pc:docMk/>
            <pc:sldMk cId="3650225400" sldId="552"/>
            <ac:inkMk id="29" creationId="{4E2DDCCE-25B1-E89D-D1FD-4B58BA7135BD}"/>
          </ac:inkMkLst>
        </pc:inkChg>
        <pc:inkChg chg="add del">
          <ac:chgData name="Cannell, Michael B" userId="df291291-9ac9-42c2-a976-062f6e2ad9da" providerId="ADAL" clId="{909963D0-5B4A-5F44-AE73-9C37F2A789AE}" dt="2022-09-15T03:01:16.363" v="3556"/>
          <ac:inkMkLst>
            <pc:docMk/>
            <pc:sldMk cId="3650225400" sldId="552"/>
            <ac:inkMk id="30" creationId="{2C043150-E0F4-F42E-1720-BC11509A7158}"/>
          </ac:inkMkLst>
        </pc:inkChg>
        <pc:inkChg chg="add del">
          <ac:chgData name="Cannell, Michael B" userId="df291291-9ac9-42c2-a976-062f6e2ad9da" providerId="ADAL" clId="{909963D0-5B4A-5F44-AE73-9C37F2A789AE}" dt="2022-09-15T03:01:16.363" v="3556"/>
          <ac:inkMkLst>
            <pc:docMk/>
            <pc:sldMk cId="3650225400" sldId="552"/>
            <ac:inkMk id="31" creationId="{EA3F3BD9-8FC4-F5BA-DFBA-46D62296CCE3}"/>
          </ac:inkMkLst>
        </pc:inkChg>
        <pc:inkChg chg="add del">
          <ac:chgData name="Cannell, Michael B" userId="df291291-9ac9-42c2-a976-062f6e2ad9da" providerId="ADAL" clId="{909963D0-5B4A-5F44-AE73-9C37F2A789AE}" dt="2022-09-15T03:01:16.363" v="3556"/>
          <ac:inkMkLst>
            <pc:docMk/>
            <pc:sldMk cId="3650225400" sldId="552"/>
            <ac:inkMk id="32" creationId="{D743DA61-A318-70BB-B9E8-CCF8C3E4C2AD}"/>
          </ac:inkMkLst>
        </pc:inkChg>
        <pc:inkChg chg="add del">
          <ac:chgData name="Cannell, Michael B" userId="df291291-9ac9-42c2-a976-062f6e2ad9da" providerId="ADAL" clId="{909963D0-5B4A-5F44-AE73-9C37F2A789AE}" dt="2022-09-15T03:01:16.363" v="3556"/>
          <ac:inkMkLst>
            <pc:docMk/>
            <pc:sldMk cId="3650225400" sldId="552"/>
            <ac:inkMk id="33" creationId="{4EAB0E13-A138-B7E1-C4B4-919D63B33667}"/>
          </ac:inkMkLst>
        </pc:inkChg>
        <pc:inkChg chg="add del">
          <ac:chgData name="Cannell, Michael B" userId="df291291-9ac9-42c2-a976-062f6e2ad9da" providerId="ADAL" clId="{909963D0-5B4A-5F44-AE73-9C37F2A789AE}" dt="2022-09-15T03:01:16.363" v="3556"/>
          <ac:inkMkLst>
            <pc:docMk/>
            <pc:sldMk cId="3650225400" sldId="552"/>
            <ac:inkMk id="34" creationId="{C9C99E39-AB01-E415-3C1A-54C84DA33049}"/>
          </ac:inkMkLst>
        </pc:inkChg>
        <pc:inkChg chg="add del">
          <ac:chgData name="Cannell, Michael B" userId="df291291-9ac9-42c2-a976-062f6e2ad9da" providerId="ADAL" clId="{909963D0-5B4A-5F44-AE73-9C37F2A789AE}" dt="2022-09-15T03:01:16.363" v="3556"/>
          <ac:inkMkLst>
            <pc:docMk/>
            <pc:sldMk cId="3650225400" sldId="552"/>
            <ac:inkMk id="35" creationId="{CB31D4EE-3CD5-7F81-5B23-18F7D57CCF46}"/>
          </ac:inkMkLst>
        </pc:inkChg>
        <pc:inkChg chg="add del">
          <ac:chgData name="Cannell, Michael B" userId="df291291-9ac9-42c2-a976-062f6e2ad9da" providerId="ADAL" clId="{909963D0-5B4A-5F44-AE73-9C37F2A789AE}" dt="2022-09-15T03:01:16.363" v="3556"/>
          <ac:inkMkLst>
            <pc:docMk/>
            <pc:sldMk cId="3650225400" sldId="552"/>
            <ac:inkMk id="36" creationId="{53BEBCBD-24D8-B733-8BCE-78E3A93F4D02}"/>
          </ac:inkMkLst>
        </pc:inkChg>
        <pc:inkChg chg="add del">
          <ac:chgData name="Cannell, Michael B" userId="df291291-9ac9-42c2-a976-062f6e2ad9da" providerId="ADAL" clId="{909963D0-5B4A-5F44-AE73-9C37F2A789AE}" dt="2022-09-15T03:01:16.363" v="3556"/>
          <ac:inkMkLst>
            <pc:docMk/>
            <pc:sldMk cId="3650225400" sldId="552"/>
            <ac:inkMk id="37" creationId="{2C836B57-B63C-5EB6-717D-90E8ACC59E60}"/>
          </ac:inkMkLst>
        </pc:inkChg>
        <pc:inkChg chg="add del">
          <ac:chgData name="Cannell, Michael B" userId="df291291-9ac9-42c2-a976-062f6e2ad9da" providerId="ADAL" clId="{909963D0-5B4A-5F44-AE73-9C37F2A789AE}" dt="2022-09-15T03:01:16.363" v="3556"/>
          <ac:inkMkLst>
            <pc:docMk/>
            <pc:sldMk cId="3650225400" sldId="552"/>
            <ac:inkMk id="38" creationId="{BCE8EE64-A5F5-0ECC-ABE9-11D20B6D2F54}"/>
          </ac:inkMkLst>
        </pc:inkChg>
        <pc:inkChg chg="add del">
          <ac:chgData name="Cannell, Michael B" userId="df291291-9ac9-42c2-a976-062f6e2ad9da" providerId="ADAL" clId="{909963D0-5B4A-5F44-AE73-9C37F2A789AE}" dt="2022-09-15T03:01:16.363" v="3556"/>
          <ac:inkMkLst>
            <pc:docMk/>
            <pc:sldMk cId="3650225400" sldId="552"/>
            <ac:inkMk id="39" creationId="{34300F32-BCDB-7000-B135-AB2A5E36BEF0}"/>
          </ac:inkMkLst>
        </pc:inkChg>
        <pc:inkChg chg="add del">
          <ac:chgData name="Cannell, Michael B" userId="df291291-9ac9-42c2-a976-062f6e2ad9da" providerId="ADAL" clId="{909963D0-5B4A-5F44-AE73-9C37F2A789AE}" dt="2022-09-15T03:01:16.363" v="3556"/>
          <ac:inkMkLst>
            <pc:docMk/>
            <pc:sldMk cId="3650225400" sldId="552"/>
            <ac:inkMk id="40" creationId="{E84B8071-A86C-6593-D2BB-44E109CDD0C3}"/>
          </ac:inkMkLst>
        </pc:inkChg>
        <pc:inkChg chg="add reco">
          <ac:chgData name="Cannell, Michael B" userId="df291291-9ac9-42c2-a976-062f6e2ad9da" providerId="ADAL" clId="{909963D0-5B4A-5F44-AE73-9C37F2A789AE}" dt="2022-09-15T03:01:16.363" v="3556"/>
          <ac:inkMkLst>
            <pc:docMk/>
            <pc:sldMk cId="3650225400" sldId="552"/>
            <ac:inkMk id="41" creationId="{88C7C169-1F9A-271F-28D9-95C703F50649}"/>
          </ac:inkMkLst>
        </pc:inkChg>
        <pc:inkChg chg="add">
          <ac:chgData name="Cannell, Michael B" userId="df291291-9ac9-42c2-a976-062f6e2ad9da" providerId="ADAL" clId="{909963D0-5B4A-5F44-AE73-9C37F2A789AE}" dt="2022-09-15T03:01:16.718" v="3557"/>
          <ac:inkMkLst>
            <pc:docMk/>
            <pc:sldMk cId="3650225400" sldId="552"/>
            <ac:inkMk id="42" creationId="{84E69844-54CC-801A-A0A4-2C76E2373471}"/>
          </ac:inkMkLst>
        </pc:inkChg>
        <pc:inkChg chg="add del">
          <ac:chgData name="Cannell, Michael B" userId="df291291-9ac9-42c2-a976-062f6e2ad9da" providerId="ADAL" clId="{909963D0-5B4A-5F44-AE73-9C37F2A789AE}" dt="2022-09-15T03:01:20.399" v="3564"/>
          <ac:inkMkLst>
            <pc:docMk/>
            <pc:sldMk cId="3650225400" sldId="552"/>
            <ac:inkMk id="43" creationId="{891D282D-32A6-1C97-1368-EC18021720AC}"/>
          </ac:inkMkLst>
        </pc:inkChg>
        <pc:inkChg chg="add del">
          <ac:chgData name="Cannell, Michael B" userId="df291291-9ac9-42c2-a976-062f6e2ad9da" providerId="ADAL" clId="{909963D0-5B4A-5F44-AE73-9C37F2A789AE}" dt="2022-09-15T03:01:20.399" v="3564"/>
          <ac:inkMkLst>
            <pc:docMk/>
            <pc:sldMk cId="3650225400" sldId="552"/>
            <ac:inkMk id="44" creationId="{3AD5E60D-F8E9-AE68-C979-D9CD245062B3}"/>
          </ac:inkMkLst>
        </pc:inkChg>
        <pc:inkChg chg="add del">
          <ac:chgData name="Cannell, Michael B" userId="df291291-9ac9-42c2-a976-062f6e2ad9da" providerId="ADAL" clId="{909963D0-5B4A-5F44-AE73-9C37F2A789AE}" dt="2022-09-15T03:01:20.399" v="3564"/>
          <ac:inkMkLst>
            <pc:docMk/>
            <pc:sldMk cId="3650225400" sldId="552"/>
            <ac:inkMk id="45" creationId="{419758E0-9C78-5E47-F51E-1965620892F1}"/>
          </ac:inkMkLst>
        </pc:inkChg>
        <pc:inkChg chg="add del">
          <ac:chgData name="Cannell, Michael B" userId="df291291-9ac9-42c2-a976-062f6e2ad9da" providerId="ADAL" clId="{909963D0-5B4A-5F44-AE73-9C37F2A789AE}" dt="2022-09-15T03:01:20.399" v="3564"/>
          <ac:inkMkLst>
            <pc:docMk/>
            <pc:sldMk cId="3650225400" sldId="552"/>
            <ac:inkMk id="46" creationId="{D734B2DC-3DE5-1035-8E5E-ABA002585A42}"/>
          </ac:inkMkLst>
        </pc:inkChg>
        <pc:inkChg chg="add del">
          <ac:chgData name="Cannell, Michael B" userId="df291291-9ac9-42c2-a976-062f6e2ad9da" providerId="ADAL" clId="{909963D0-5B4A-5F44-AE73-9C37F2A789AE}" dt="2022-09-15T03:01:20.399" v="3564"/>
          <ac:inkMkLst>
            <pc:docMk/>
            <pc:sldMk cId="3650225400" sldId="552"/>
            <ac:inkMk id="47" creationId="{700C54A5-2D68-B2DE-EFB3-38B864334A57}"/>
          </ac:inkMkLst>
        </pc:inkChg>
        <pc:inkChg chg="add del">
          <ac:chgData name="Cannell, Michael B" userId="df291291-9ac9-42c2-a976-062f6e2ad9da" providerId="ADAL" clId="{909963D0-5B4A-5F44-AE73-9C37F2A789AE}" dt="2022-09-15T03:01:20.399" v="3564"/>
          <ac:inkMkLst>
            <pc:docMk/>
            <pc:sldMk cId="3650225400" sldId="552"/>
            <ac:inkMk id="48" creationId="{684D0C66-6DF7-A523-D038-BBF9B50CD2A4}"/>
          </ac:inkMkLst>
        </pc:inkChg>
        <pc:inkChg chg="add reco">
          <ac:chgData name="Cannell, Michael B" userId="df291291-9ac9-42c2-a976-062f6e2ad9da" providerId="ADAL" clId="{909963D0-5B4A-5F44-AE73-9C37F2A789AE}" dt="2022-09-15T03:01:20.399" v="3564"/>
          <ac:inkMkLst>
            <pc:docMk/>
            <pc:sldMk cId="3650225400" sldId="552"/>
            <ac:inkMk id="49" creationId="{DE715045-0AA5-8130-024F-291CFF22627D}"/>
          </ac:inkMkLst>
        </pc:inkChg>
        <pc:inkChg chg="add reco">
          <ac:chgData name="Cannell, Michael B" userId="df291291-9ac9-42c2-a976-062f6e2ad9da" providerId="ADAL" clId="{909963D0-5B4A-5F44-AE73-9C37F2A789AE}" dt="2022-09-15T03:01:20.399" v="3564"/>
          <ac:inkMkLst>
            <pc:docMk/>
            <pc:sldMk cId="3650225400" sldId="552"/>
            <ac:inkMk id="50" creationId="{745138C1-D8CC-E3AA-0704-0312EB3BBA9F}"/>
          </ac:inkMkLst>
        </pc:inkChg>
        <pc:inkChg chg="add del">
          <ac:chgData name="Cannell, Michael B" userId="df291291-9ac9-42c2-a976-062f6e2ad9da" providerId="ADAL" clId="{909963D0-5B4A-5F44-AE73-9C37F2A789AE}" dt="2022-09-15T03:01:32.101" v="3573"/>
          <ac:inkMkLst>
            <pc:docMk/>
            <pc:sldMk cId="3650225400" sldId="552"/>
            <ac:inkMk id="51" creationId="{AC15BBB1-B08F-C607-B9C5-B1EF9829DC28}"/>
          </ac:inkMkLst>
        </pc:inkChg>
        <pc:inkChg chg="add del">
          <ac:chgData name="Cannell, Michael B" userId="df291291-9ac9-42c2-a976-062f6e2ad9da" providerId="ADAL" clId="{909963D0-5B4A-5F44-AE73-9C37F2A789AE}" dt="2022-09-15T03:01:32.101" v="3573"/>
          <ac:inkMkLst>
            <pc:docMk/>
            <pc:sldMk cId="3650225400" sldId="552"/>
            <ac:inkMk id="52" creationId="{D41221F2-6059-00BE-E9D8-8B563723AF10}"/>
          </ac:inkMkLst>
        </pc:inkChg>
        <pc:inkChg chg="add del">
          <ac:chgData name="Cannell, Michael B" userId="df291291-9ac9-42c2-a976-062f6e2ad9da" providerId="ADAL" clId="{909963D0-5B4A-5F44-AE73-9C37F2A789AE}" dt="2022-09-15T03:01:32.101" v="3573"/>
          <ac:inkMkLst>
            <pc:docMk/>
            <pc:sldMk cId="3650225400" sldId="552"/>
            <ac:inkMk id="53" creationId="{7AE02019-B9A9-2136-CD8F-3EE880FA9457}"/>
          </ac:inkMkLst>
        </pc:inkChg>
        <pc:inkChg chg="add del">
          <ac:chgData name="Cannell, Michael B" userId="df291291-9ac9-42c2-a976-062f6e2ad9da" providerId="ADAL" clId="{909963D0-5B4A-5F44-AE73-9C37F2A789AE}" dt="2022-09-15T03:01:32.101" v="3573"/>
          <ac:inkMkLst>
            <pc:docMk/>
            <pc:sldMk cId="3650225400" sldId="552"/>
            <ac:inkMk id="54" creationId="{057F3FED-9082-35BF-CA3B-D717A0A0EFEB}"/>
          </ac:inkMkLst>
        </pc:inkChg>
        <pc:inkChg chg="add del">
          <ac:chgData name="Cannell, Michael B" userId="df291291-9ac9-42c2-a976-062f6e2ad9da" providerId="ADAL" clId="{909963D0-5B4A-5F44-AE73-9C37F2A789AE}" dt="2022-09-15T03:01:32.101" v="3573"/>
          <ac:inkMkLst>
            <pc:docMk/>
            <pc:sldMk cId="3650225400" sldId="552"/>
            <ac:inkMk id="55" creationId="{3D13ABA8-D5E3-0D0B-FD34-5D80A7FEE0D8}"/>
          </ac:inkMkLst>
        </pc:inkChg>
        <pc:inkChg chg="add del">
          <ac:chgData name="Cannell, Michael B" userId="df291291-9ac9-42c2-a976-062f6e2ad9da" providerId="ADAL" clId="{909963D0-5B4A-5F44-AE73-9C37F2A789AE}" dt="2022-09-15T03:01:32.101" v="3573"/>
          <ac:inkMkLst>
            <pc:docMk/>
            <pc:sldMk cId="3650225400" sldId="552"/>
            <ac:inkMk id="56" creationId="{7C0926BE-2B49-E21D-4F7D-F169F65401B8}"/>
          </ac:inkMkLst>
        </pc:inkChg>
        <pc:inkChg chg="add del">
          <ac:chgData name="Cannell, Michael B" userId="df291291-9ac9-42c2-a976-062f6e2ad9da" providerId="ADAL" clId="{909963D0-5B4A-5F44-AE73-9C37F2A789AE}" dt="2022-09-15T03:01:32.101" v="3573"/>
          <ac:inkMkLst>
            <pc:docMk/>
            <pc:sldMk cId="3650225400" sldId="552"/>
            <ac:inkMk id="57" creationId="{B9718ABB-4596-4315-37F5-34D6847DF8EA}"/>
          </ac:inkMkLst>
        </pc:inkChg>
        <pc:inkChg chg="add del">
          <ac:chgData name="Cannell, Michael B" userId="df291291-9ac9-42c2-a976-062f6e2ad9da" providerId="ADAL" clId="{909963D0-5B4A-5F44-AE73-9C37F2A789AE}" dt="2022-09-15T03:01:32.101" v="3573"/>
          <ac:inkMkLst>
            <pc:docMk/>
            <pc:sldMk cId="3650225400" sldId="552"/>
            <ac:inkMk id="58" creationId="{83476BF4-789D-BBBC-5135-9AEC7031E1AF}"/>
          </ac:inkMkLst>
        </pc:inkChg>
        <pc:inkChg chg="add reco">
          <ac:chgData name="Cannell, Michael B" userId="df291291-9ac9-42c2-a976-062f6e2ad9da" providerId="ADAL" clId="{909963D0-5B4A-5F44-AE73-9C37F2A789AE}" dt="2022-09-15T03:01:32.101" v="3573"/>
          <ac:inkMkLst>
            <pc:docMk/>
            <pc:sldMk cId="3650225400" sldId="552"/>
            <ac:inkMk id="59" creationId="{10EA6F6A-FF03-25E0-50FC-3E0B5F30B36B}"/>
          </ac:inkMkLst>
        </pc:inkChg>
        <pc:inkChg chg="add del">
          <ac:chgData name="Cannell, Michael B" userId="df291291-9ac9-42c2-a976-062f6e2ad9da" providerId="ADAL" clId="{909963D0-5B4A-5F44-AE73-9C37F2A789AE}" dt="2022-09-15T03:01:40.341" v="3588"/>
          <ac:inkMkLst>
            <pc:docMk/>
            <pc:sldMk cId="3650225400" sldId="552"/>
            <ac:inkMk id="60" creationId="{18CB9378-A7BC-49A3-654D-A0F69E8BB58D}"/>
          </ac:inkMkLst>
        </pc:inkChg>
        <pc:inkChg chg="add del">
          <ac:chgData name="Cannell, Michael B" userId="df291291-9ac9-42c2-a976-062f6e2ad9da" providerId="ADAL" clId="{909963D0-5B4A-5F44-AE73-9C37F2A789AE}" dt="2022-09-15T03:01:40.341" v="3588"/>
          <ac:inkMkLst>
            <pc:docMk/>
            <pc:sldMk cId="3650225400" sldId="552"/>
            <ac:inkMk id="61" creationId="{B537F404-D2F1-C0C6-06DF-5405173D6655}"/>
          </ac:inkMkLst>
        </pc:inkChg>
        <pc:inkChg chg="add del">
          <ac:chgData name="Cannell, Michael B" userId="df291291-9ac9-42c2-a976-062f6e2ad9da" providerId="ADAL" clId="{909963D0-5B4A-5F44-AE73-9C37F2A789AE}" dt="2022-09-15T03:01:40.341" v="3588"/>
          <ac:inkMkLst>
            <pc:docMk/>
            <pc:sldMk cId="3650225400" sldId="552"/>
            <ac:inkMk id="62" creationId="{53B0A871-F8F1-8480-2026-0EBDC49DB22E}"/>
          </ac:inkMkLst>
        </pc:inkChg>
        <pc:inkChg chg="add del">
          <ac:chgData name="Cannell, Michael B" userId="df291291-9ac9-42c2-a976-062f6e2ad9da" providerId="ADAL" clId="{909963D0-5B4A-5F44-AE73-9C37F2A789AE}" dt="2022-09-15T03:01:40.341" v="3588"/>
          <ac:inkMkLst>
            <pc:docMk/>
            <pc:sldMk cId="3650225400" sldId="552"/>
            <ac:inkMk id="63" creationId="{172D13EA-744F-6F42-A521-174434074DD9}"/>
          </ac:inkMkLst>
        </pc:inkChg>
        <pc:inkChg chg="add del">
          <ac:chgData name="Cannell, Michael B" userId="df291291-9ac9-42c2-a976-062f6e2ad9da" providerId="ADAL" clId="{909963D0-5B4A-5F44-AE73-9C37F2A789AE}" dt="2022-09-15T03:01:40.341" v="3588"/>
          <ac:inkMkLst>
            <pc:docMk/>
            <pc:sldMk cId="3650225400" sldId="552"/>
            <ac:inkMk id="64" creationId="{126578B3-647B-94B5-2136-EC16E8EE3A4D}"/>
          </ac:inkMkLst>
        </pc:inkChg>
        <pc:inkChg chg="add del">
          <ac:chgData name="Cannell, Michael B" userId="df291291-9ac9-42c2-a976-062f6e2ad9da" providerId="ADAL" clId="{909963D0-5B4A-5F44-AE73-9C37F2A789AE}" dt="2022-09-15T03:01:40.341" v="3588"/>
          <ac:inkMkLst>
            <pc:docMk/>
            <pc:sldMk cId="3650225400" sldId="552"/>
            <ac:inkMk id="65" creationId="{96325A97-8DE0-DE28-14E4-6F25815F2951}"/>
          </ac:inkMkLst>
        </pc:inkChg>
        <pc:inkChg chg="add del">
          <ac:chgData name="Cannell, Michael B" userId="df291291-9ac9-42c2-a976-062f6e2ad9da" providerId="ADAL" clId="{909963D0-5B4A-5F44-AE73-9C37F2A789AE}" dt="2022-09-15T03:01:40.341" v="3588"/>
          <ac:inkMkLst>
            <pc:docMk/>
            <pc:sldMk cId="3650225400" sldId="552"/>
            <ac:inkMk id="66" creationId="{8E4A8B2A-DFAB-9BDC-D833-59434F10EEED}"/>
          </ac:inkMkLst>
        </pc:inkChg>
        <pc:inkChg chg="add del">
          <ac:chgData name="Cannell, Michael B" userId="df291291-9ac9-42c2-a976-062f6e2ad9da" providerId="ADAL" clId="{909963D0-5B4A-5F44-AE73-9C37F2A789AE}" dt="2022-09-15T03:01:40.341" v="3588"/>
          <ac:inkMkLst>
            <pc:docMk/>
            <pc:sldMk cId="3650225400" sldId="552"/>
            <ac:inkMk id="67" creationId="{84A4248B-0A6D-341E-DD1A-086AF82030F3}"/>
          </ac:inkMkLst>
        </pc:inkChg>
        <pc:inkChg chg="add del">
          <ac:chgData name="Cannell, Michael B" userId="df291291-9ac9-42c2-a976-062f6e2ad9da" providerId="ADAL" clId="{909963D0-5B4A-5F44-AE73-9C37F2A789AE}" dt="2022-09-15T03:01:40.341" v="3588"/>
          <ac:inkMkLst>
            <pc:docMk/>
            <pc:sldMk cId="3650225400" sldId="552"/>
            <ac:inkMk id="68" creationId="{6499313D-22DA-5A59-F267-0F50DEAEF6ED}"/>
          </ac:inkMkLst>
        </pc:inkChg>
        <pc:inkChg chg="add del">
          <ac:chgData name="Cannell, Michael B" userId="df291291-9ac9-42c2-a976-062f6e2ad9da" providerId="ADAL" clId="{909963D0-5B4A-5F44-AE73-9C37F2A789AE}" dt="2022-09-15T03:01:40.341" v="3588"/>
          <ac:inkMkLst>
            <pc:docMk/>
            <pc:sldMk cId="3650225400" sldId="552"/>
            <ac:inkMk id="69" creationId="{6B68406B-FC12-D1B3-C628-9DF9B184921C}"/>
          </ac:inkMkLst>
        </pc:inkChg>
        <pc:inkChg chg="add del">
          <ac:chgData name="Cannell, Michael B" userId="df291291-9ac9-42c2-a976-062f6e2ad9da" providerId="ADAL" clId="{909963D0-5B4A-5F44-AE73-9C37F2A789AE}" dt="2022-09-15T03:01:40.341" v="3588"/>
          <ac:inkMkLst>
            <pc:docMk/>
            <pc:sldMk cId="3650225400" sldId="552"/>
            <ac:inkMk id="70" creationId="{EE823C4E-BB41-5BA8-8600-0F32C111C670}"/>
          </ac:inkMkLst>
        </pc:inkChg>
        <pc:inkChg chg="add del">
          <ac:chgData name="Cannell, Michael B" userId="df291291-9ac9-42c2-a976-062f6e2ad9da" providerId="ADAL" clId="{909963D0-5B4A-5F44-AE73-9C37F2A789AE}" dt="2022-09-15T03:01:40.341" v="3588"/>
          <ac:inkMkLst>
            <pc:docMk/>
            <pc:sldMk cId="3650225400" sldId="552"/>
            <ac:inkMk id="71" creationId="{33A9284C-ED2B-BB80-7719-806A289A3E88}"/>
          </ac:inkMkLst>
        </pc:inkChg>
        <pc:inkChg chg="add del">
          <ac:chgData name="Cannell, Michael B" userId="df291291-9ac9-42c2-a976-062f6e2ad9da" providerId="ADAL" clId="{909963D0-5B4A-5F44-AE73-9C37F2A789AE}" dt="2022-09-15T03:01:40.341" v="3588"/>
          <ac:inkMkLst>
            <pc:docMk/>
            <pc:sldMk cId="3650225400" sldId="552"/>
            <ac:inkMk id="72" creationId="{2334A2AA-8F29-ECBE-051E-B9138D5A0F3B}"/>
          </ac:inkMkLst>
        </pc:inkChg>
        <pc:inkChg chg="add del">
          <ac:chgData name="Cannell, Michael B" userId="df291291-9ac9-42c2-a976-062f6e2ad9da" providerId="ADAL" clId="{909963D0-5B4A-5F44-AE73-9C37F2A789AE}" dt="2022-09-15T03:01:40.341" v="3588"/>
          <ac:inkMkLst>
            <pc:docMk/>
            <pc:sldMk cId="3650225400" sldId="552"/>
            <ac:inkMk id="73" creationId="{75653D8C-D2C7-4B6B-05A0-4197F56A1D62}"/>
          </ac:inkMkLst>
        </pc:inkChg>
        <pc:inkChg chg="add reco">
          <ac:chgData name="Cannell, Michael B" userId="df291291-9ac9-42c2-a976-062f6e2ad9da" providerId="ADAL" clId="{909963D0-5B4A-5F44-AE73-9C37F2A789AE}" dt="2022-09-15T03:01:40.341" v="3588"/>
          <ac:inkMkLst>
            <pc:docMk/>
            <pc:sldMk cId="3650225400" sldId="552"/>
            <ac:inkMk id="74" creationId="{BA02A7BA-0978-C13A-02A1-E156E3F4EAED}"/>
          </ac:inkMkLst>
        </pc:inkChg>
        <pc:inkChg chg="add">
          <ac:chgData name="Cannell, Michael B" userId="df291291-9ac9-42c2-a976-062f6e2ad9da" providerId="ADAL" clId="{909963D0-5B4A-5F44-AE73-9C37F2A789AE}" dt="2022-09-15T03:01:40.704" v="3589"/>
          <ac:inkMkLst>
            <pc:docMk/>
            <pc:sldMk cId="3650225400" sldId="552"/>
            <ac:inkMk id="75" creationId="{156A8186-AA8E-29BB-022F-B45F48434EE1}"/>
          </ac:inkMkLst>
        </pc:inkChg>
        <pc:inkChg chg="add del">
          <ac:chgData name="Cannell, Michael B" userId="df291291-9ac9-42c2-a976-062f6e2ad9da" providerId="ADAL" clId="{909963D0-5B4A-5F44-AE73-9C37F2A789AE}" dt="2022-09-15T03:01:43.992" v="3597"/>
          <ac:inkMkLst>
            <pc:docMk/>
            <pc:sldMk cId="3650225400" sldId="552"/>
            <ac:inkMk id="76" creationId="{742CE8E1-E26A-E277-562A-B10CF5DE2DB9}"/>
          </ac:inkMkLst>
        </pc:inkChg>
        <pc:inkChg chg="add del">
          <ac:chgData name="Cannell, Michael B" userId="df291291-9ac9-42c2-a976-062f6e2ad9da" providerId="ADAL" clId="{909963D0-5B4A-5F44-AE73-9C37F2A789AE}" dt="2022-09-15T03:01:43.992" v="3597"/>
          <ac:inkMkLst>
            <pc:docMk/>
            <pc:sldMk cId="3650225400" sldId="552"/>
            <ac:inkMk id="77" creationId="{0B7061C3-938D-26E2-2847-E4DB78863F3B}"/>
          </ac:inkMkLst>
        </pc:inkChg>
        <pc:inkChg chg="add del">
          <ac:chgData name="Cannell, Michael B" userId="df291291-9ac9-42c2-a976-062f6e2ad9da" providerId="ADAL" clId="{909963D0-5B4A-5F44-AE73-9C37F2A789AE}" dt="2022-09-15T03:01:43.992" v="3597"/>
          <ac:inkMkLst>
            <pc:docMk/>
            <pc:sldMk cId="3650225400" sldId="552"/>
            <ac:inkMk id="78" creationId="{B4AC80E9-7BAB-0C90-B2F8-FFF63F6F1A95}"/>
          </ac:inkMkLst>
        </pc:inkChg>
        <pc:inkChg chg="add del">
          <ac:chgData name="Cannell, Michael B" userId="df291291-9ac9-42c2-a976-062f6e2ad9da" providerId="ADAL" clId="{909963D0-5B4A-5F44-AE73-9C37F2A789AE}" dt="2022-09-15T03:01:43.992" v="3597"/>
          <ac:inkMkLst>
            <pc:docMk/>
            <pc:sldMk cId="3650225400" sldId="552"/>
            <ac:inkMk id="79" creationId="{94CA2033-BB83-A1E7-A599-9E9D79E327DC}"/>
          </ac:inkMkLst>
        </pc:inkChg>
        <pc:inkChg chg="add del">
          <ac:chgData name="Cannell, Michael B" userId="df291291-9ac9-42c2-a976-062f6e2ad9da" providerId="ADAL" clId="{909963D0-5B4A-5F44-AE73-9C37F2A789AE}" dt="2022-09-15T03:01:43.992" v="3597"/>
          <ac:inkMkLst>
            <pc:docMk/>
            <pc:sldMk cId="3650225400" sldId="552"/>
            <ac:inkMk id="80" creationId="{A52F8DC4-4C84-6FBC-62B6-968BE43140B7}"/>
          </ac:inkMkLst>
        </pc:inkChg>
        <pc:inkChg chg="add del">
          <ac:chgData name="Cannell, Michael B" userId="df291291-9ac9-42c2-a976-062f6e2ad9da" providerId="ADAL" clId="{909963D0-5B4A-5F44-AE73-9C37F2A789AE}" dt="2022-09-15T03:01:43.992" v="3597"/>
          <ac:inkMkLst>
            <pc:docMk/>
            <pc:sldMk cId="3650225400" sldId="552"/>
            <ac:inkMk id="81" creationId="{CCC9C81D-E92D-6BCD-ABCE-273D61515E40}"/>
          </ac:inkMkLst>
        </pc:inkChg>
        <pc:inkChg chg="add del">
          <ac:chgData name="Cannell, Michael B" userId="df291291-9ac9-42c2-a976-062f6e2ad9da" providerId="ADAL" clId="{909963D0-5B4A-5F44-AE73-9C37F2A789AE}" dt="2022-09-15T03:01:43.992" v="3597"/>
          <ac:inkMkLst>
            <pc:docMk/>
            <pc:sldMk cId="3650225400" sldId="552"/>
            <ac:inkMk id="82" creationId="{B959FCE8-AE00-ECC6-722F-C9DE751F755F}"/>
          </ac:inkMkLst>
        </pc:inkChg>
        <pc:inkChg chg="add reco">
          <ac:chgData name="Cannell, Michael B" userId="df291291-9ac9-42c2-a976-062f6e2ad9da" providerId="ADAL" clId="{909963D0-5B4A-5F44-AE73-9C37F2A789AE}" dt="2022-09-15T03:01:43.992" v="3597"/>
          <ac:inkMkLst>
            <pc:docMk/>
            <pc:sldMk cId="3650225400" sldId="552"/>
            <ac:inkMk id="83" creationId="{23D42A8F-CB39-B49E-91D3-A0994DC314D7}"/>
          </ac:inkMkLst>
        </pc:inkChg>
        <pc:inkChg chg="add reco">
          <ac:chgData name="Cannell, Michael B" userId="df291291-9ac9-42c2-a976-062f6e2ad9da" providerId="ADAL" clId="{909963D0-5B4A-5F44-AE73-9C37F2A789AE}" dt="2022-09-15T03:01:43.992" v="3597"/>
          <ac:inkMkLst>
            <pc:docMk/>
            <pc:sldMk cId="3650225400" sldId="552"/>
            <ac:inkMk id="84" creationId="{D98CEACA-47B9-310A-7BF3-C6B42337A566}"/>
          </ac:inkMkLst>
        </pc:inkChg>
        <pc:inkChg chg="add">
          <ac:chgData name="Cannell, Michael B" userId="df291291-9ac9-42c2-a976-062f6e2ad9da" providerId="ADAL" clId="{909963D0-5B4A-5F44-AE73-9C37F2A789AE}" dt="2022-09-15T03:01:44.373" v="3598"/>
          <ac:inkMkLst>
            <pc:docMk/>
            <pc:sldMk cId="3650225400" sldId="552"/>
            <ac:inkMk id="85" creationId="{EBB73531-C042-4345-4ECC-ECD32092C674}"/>
          </ac:inkMkLst>
        </pc:inkChg>
      </pc:sldChg>
    </pc:docChg>
  </pc:docChgLst>
  <pc:docChgLst>
    <pc:chgData name="Cannell, Michael B" userId="df291291-9ac9-42c2-a976-062f6e2ad9da" providerId="ADAL" clId="{1917DEE0-2CDC-F042-8E60-9620349F50F9}"/>
    <pc:docChg chg="undo custSel sldOrd">
      <pc:chgData name="Cannell, Michael B" userId="df291291-9ac9-42c2-a976-062f6e2ad9da" providerId="ADAL" clId="{1917DEE0-2CDC-F042-8E60-9620349F50F9}" dt="2022-09-09T10:59:42.465" v="21" actId="1076"/>
      <pc:docMkLst>
        <pc:docMk/>
      </pc:docMkLst>
      <pc:sldChg chg="ord">
        <pc:chgData name="Cannell, Michael B" userId="df291291-9ac9-42c2-a976-062f6e2ad9da" providerId="ADAL" clId="{1917DEE0-2CDC-F042-8E60-9620349F50F9}" dt="2022-09-09T10:59:42.465" v="21" actId="1076"/>
        <pc:sldMkLst>
          <pc:docMk/>
          <pc:sldMk cId="1490179062" sldId="258"/>
        </pc:sldMkLst>
      </pc:sldChg>
      <pc:sldChg chg="ord">
        <pc:chgData name="Cannell, Michael B" userId="df291291-9ac9-42c2-a976-062f6e2ad9da" providerId="ADAL" clId="{1917DEE0-2CDC-F042-8E60-9620349F50F9}" dt="2022-09-09T10:59:41.173" v="15" actId="1076"/>
        <pc:sldMkLst>
          <pc:docMk/>
          <pc:sldMk cId="974997346" sldId="272"/>
        </pc:sldMkLst>
      </pc:sldChg>
      <pc:sldChg chg="ord">
        <pc:chgData name="Cannell, Michael B" userId="df291291-9ac9-42c2-a976-062f6e2ad9da" providerId="ADAL" clId="{1917DEE0-2CDC-F042-8E60-9620349F50F9}" dt="2022-09-09T10:59:42.275" v="20" actId="1076"/>
        <pc:sldMkLst>
          <pc:docMk/>
          <pc:sldMk cId="4285632241" sldId="503"/>
        </pc:sldMkLst>
      </pc:sldChg>
      <pc:sldChg chg="ord">
        <pc:chgData name="Cannell, Michael B" userId="df291291-9ac9-42c2-a976-062f6e2ad9da" providerId="ADAL" clId="{1917DEE0-2CDC-F042-8E60-9620349F50F9}" dt="2022-09-09T10:59:42.042" v="19" actId="1076"/>
        <pc:sldMkLst>
          <pc:docMk/>
          <pc:sldMk cId="4164551896" sldId="504"/>
        </pc:sldMkLst>
      </pc:sldChg>
      <pc:sldChg chg="ord">
        <pc:chgData name="Cannell, Michael B" userId="df291291-9ac9-42c2-a976-062f6e2ad9da" providerId="ADAL" clId="{1917DEE0-2CDC-F042-8E60-9620349F50F9}" dt="2022-09-09T10:59:41.679" v="18" actId="1076"/>
        <pc:sldMkLst>
          <pc:docMk/>
          <pc:sldMk cId="966283281" sldId="505"/>
        </pc:sldMkLst>
      </pc:sldChg>
      <pc:sldChg chg="ord">
        <pc:chgData name="Cannell, Michael B" userId="df291291-9ac9-42c2-a976-062f6e2ad9da" providerId="ADAL" clId="{1917DEE0-2CDC-F042-8E60-9620349F50F9}" dt="2022-09-09T10:59:40.849" v="13" actId="1076"/>
        <pc:sldMkLst>
          <pc:docMk/>
          <pc:sldMk cId="771514869" sldId="506"/>
        </pc:sldMkLst>
      </pc:sldChg>
    </pc:docChg>
  </pc:docChgLst>
  <pc:docChgLst>
    <pc:chgData name="Cannell, Michael B" userId="df291291-9ac9-42c2-a976-062f6e2ad9da" providerId="ADAL" clId="{9BD8EC02-5DBB-5640-80C4-3A08C6122F73}"/>
    <pc:docChg chg="undo custSel modSld">
      <pc:chgData name="Cannell, Michael B" userId="df291291-9ac9-42c2-a976-062f6e2ad9da" providerId="ADAL" clId="{9BD8EC02-5DBB-5640-80C4-3A08C6122F73}" dt="2022-09-20T11:23:35.146" v="5" actId="2711"/>
      <pc:docMkLst>
        <pc:docMk/>
      </pc:docMkLst>
      <pc:sldChg chg="addSp delSp">
        <pc:chgData name="Cannell, Michael B" userId="df291291-9ac9-42c2-a976-062f6e2ad9da" providerId="ADAL" clId="{9BD8EC02-5DBB-5640-80C4-3A08C6122F73}" dt="2022-09-20T11:22:09.701" v="1"/>
        <pc:sldMkLst>
          <pc:docMk/>
          <pc:sldMk cId="2859539727" sldId="524"/>
        </pc:sldMkLst>
        <pc:inkChg chg="add del">
          <ac:chgData name="Cannell, Michael B" userId="df291291-9ac9-42c2-a976-062f6e2ad9da" providerId="ADAL" clId="{9BD8EC02-5DBB-5640-80C4-3A08C6122F73}" dt="2022-09-20T11:22:09.701" v="1"/>
          <ac:inkMkLst>
            <pc:docMk/>
            <pc:sldMk cId="2859539727" sldId="524"/>
            <ac:inkMk id="5" creationId="{0278D176-F4D3-AE36-36F4-CCCB0260C025}"/>
          </ac:inkMkLst>
        </pc:inkChg>
      </pc:sldChg>
      <pc:sldChg chg="modSp">
        <pc:chgData name="Cannell, Michael B" userId="df291291-9ac9-42c2-a976-062f6e2ad9da" providerId="ADAL" clId="{9BD8EC02-5DBB-5640-80C4-3A08C6122F73}" dt="2022-09-20T11:23:35.146" v="5" actId="2711"/>
        <pc:sldMkLst>
          <pc:docMk/>
          <pc:sldMk cId="4005653384" sldId="563"/>
        </pc:sldMkLst>
        <pc:graphicFrameChg chg="modGraphic">
          <ac:chgData name="Cannell, Michael B" userId="df291291-9ac9-42c2-a976-062f6e2ad9da" providerId="ADAL" clId="{9BD8EC02-5DBB-5640-80C4-3A08C6122F73}" dt="2022-09-20T11:23:35.146" v="5" actId="2711"/>
          <ac:graphicFrameMkLst>
            <pc:docMk/>
            <pc:sldMk cId="4005653384" sldId="563"/>
            <ac:graphicFrameMk id="4" creationId="{F7638C69-3D70-335C-3FEC-BD4B4033EBA4}"/>
          </ac:graphicFrameMkLst>
        </pc:graphicFrameChg>
      </pc:sldChg>
    </pc:docChg>
  </pc:docChgLst>
  <pc:docChgLst>
    <pc:chgData name="Cannell, Michael B" userId="df291291-9ac9-42c2-a976-062f6e2ad9da" providerId="ADAL" clId="{EBE29762-3F04-BF47-B718-0D1C310CBAA9}"/>
    <pc:docChg chg="undo custSel addSld delSld modSld sldOrd">
      <pc:chgData name="Cannell, Michael B" userId="df291291-9ac9-42c2-a976-062f6e2ad9da" providerId="ADAL" clId="{EBE29762-3F04-BF47-B718-0D1C310CBAA9}" dt="2022-09-22T18:16:34" v="5511" actId="20577"/>
      <pc:docMkLst>
        <pc:docMk/>
      </pc:docMkLst>
      <pc:sldChg chg="modSp mod modNotesTx">
        <pc:chgData name="Cannell, Michael B" userId="df291291-9ac9-42c2-a976-062f6e2ad9da" providerId="ADAL" clId="{EBE29762-3F04-BF47-B718-0D1C310CBAA9}" dt="2022-09-13T14:59:10.391" v="191" actId="20577"/>
        <pc:sldMkLst>
          <pc:docMk/>
          <pc:sldMk cId="2817532235" sldId="309"/>
        </pc:sldMkLst>
        <pc:spChg chg="mod">
          <ac:chgData name="Cannell, Michael B" userId="df291291-9ac9-42c2-a976-062f6e2ad9da" providerId="ADAL" clId="{EBE29762-3F04-BF47-B718-0D1C310CBAA9}" dt="2022-09-13T14:59:10.391" v="191" actId="20577"/>
          <ac:spMkLst>
            <pc:docMk/>
            <pc:sldMk cId="2817532235" sldId="309"/>
            <ac:spMk id="6" creationId="{71EEF769-04A5-5188-176B-41D6BD7A6DB5}"/>
          </ac:spMkLst>
        </pc:spChg>
      </pc:sldChg>
      <pc:sldChg chg="modSp mod">
        <pc:chgData name="Cannell, Michael B" userId="df291291-9ac9-42c2-a976-062f6e2ad9da" providerId="ADAL" clId="{EBE29762-3F04-BF47-B718-0D1C310CBAA9}" dt="2022-09-20T15:58:31.296" v="2124" actId="20577"/>
        <pc:sldMkLst>
          <pc:docMk/>
          <pc:sldMk cId="3125926879" sldId="310"/>
        </pc:sldMkLst>
        <pc:spChg chg="mod">
          <ac:chgData name="Cannell, Michael B" userId="df291291-9ac9-42c2-a976-062f6e2ad9da" providerId="ADAL" clId="{EBE29762-3F04-BF47-B718-0D1C310CBAA9}" dt="2022-09-20T15:58:31.296" v="2124" actId="20577"/>
          <ac:spMkLst>
            <pc:docMk/>
            <pc:sldMk cId="3125926879" sldId="310"/>
            <ac:spMk id="3" creationId="{07726A2B-A331-18FE-0D68-FCB393D90964}"/>
          </ac:spMkLst>
        </pc:spChg>
      </pc:sldChg>
      <pc:sldChg chg="modSp mod">
        <pc:chgData name="Cannell, Michael B" userId="df291291-9ac9-42c2-a976-062f6e2ad9da" providerId="ADAL" clId="{EBE29762-3F04-BF47-B718-0D1C310CBAA9}" dt="2022-09-13T14:42:13.673" v="0" actId="207"/>
        <pc:sldMkLst>
          <pc:docMk/>
          <pc:sldMk cId="4145574587" sldId="509"/>
        </pc:sldMkLst>
        <pc:spChg chg="mod">
          <ac:chgData name="Cannell, Michael B" userId="df291291-9ac9-42c2-a976-062f6e2ad9da" providerId="ADAL" clId="{EBE29762-3F04-BF47-B718-0D1C310CBAA9}" dt="2022-09-13T14:42:13.673" v="0" actId="207"/>
          <ac:spMkLst>
            <pc:docMk/>
            <pc:sldMk cId="4145574587" sldId="509"/>
            <ac:spMk id="2" creationId="{FF50C584-BA02-376C-3ABA-C0E6C63BC13E}"/>
          </ac:spMkLst>
        </pc:spChg>
      </pc:sldChg>
      <pc:sldChg chg="addSp delSp modSp new del mod modClrScheme addCm modCm chgLayout">
        <pc:chgData name="Cannell, Michael B" userId="df291291-9ac9-42c2-a976-062f6e2ad9da" providerId="ADAL" clId="{EBE29762-3F04-BF47-B718-0D1C310CBAA9}" dt="2022-09-13T16:14:43.859" v="569" actId="2696"/>
        <pc:sldMkLst>
          <pc:docMk/>
          <pc:sldMk cId="3157246825" sldId="511"/>
        </pc:sldMkLst>
        <pc:spChg chg="del">
          <ac:chgData name="Cannell, Michael B" userId="df291291-9ac9-42c2-a976-062f6e2ad9da" providerId="ADAL" clId="{EBE29762-3F04-BF47-B718-0D1C310CBAA9}" dt="2022-09-13T14:42:50.828" v="4" actId="700"/>
          <ac:spMkLst>
            <pc:docMk/>
            <pc:sldMk cId="3157246825" sldId="511"/>
            <ac:spMk id="2" creationId="{CEC0DE5D-457C-66D3-3CB8-9CD3CFB1F8A8}"/>
          </ac:spMkLst>
        </pc:spChg>
        <pc:spChg chg="del">
          <ac:chgData name="Cannell, Michael B" userId="df291291-9ac9-42c2-a976-062f6e2ad9da" providerId="ADAL" clId="{EBE29762-3F04-BF47-B718-0D1C310CBAA9}" dt="2022-09-13T14:42:50.828" v="4" actId="700"/>
          <ac:spMkLst>
            <pc:docMk/>
            <pc:sldMk cId="3157246825" sldId="511"/>
            <ac:spMk id="3" creationId="{77CACA1E-968D-F10B-0A00-0FE45E704356}"/>
          </ac:spMkLst>
        </pc:spChg>
        <pc:picChg chg="add mod">
          <ac:chgData name="Cannell, Michael B" userId="df291291-9ac9-42c2-a976-062f6e2ad9da" providerId="ADAL" clId="{EBE29762-3F04-BF47-B718-0D1C310CBAA9}" dt="2022-09-13T14:43:00.568" v="10" actId="1076"/>
          <ac:picMkLst>
            <pc:docMk/>
            <pc:sldMk cId="3157246825" sldId="511"/>
            <ac:picMk id="5" creationId="{219D1985-A227-65B0-DD50-0B3266F7D0E7}"/>
          </ac:picMkLst>
        </pc:picChg>
      </pc:sldChg>
      <pc:sldChg chg="modSp new mod modNotesTx">
        <pc:chgData name="Cannell, Michael B" userId="df291291-9ac9-42c2-a976-062f6e2ad9da" providerId="ADAL" clId="{EBE29762-3F04-BF47-B718-0D1C310CBAA9}" dt="2022-09-22T18:15:53.639" v="5469" actId="5793"/>
        <pc:sldMkLst>
          <pc:docMk/>
          <pc:sldMk cId="3765837628" sldId="512"/>
        </pc:sldMkLst>
        <pc:spChg chg="mod">
          <ac:chgData name="Cannell, Michael B" userId="df291291-9ac9-42c2-a976-062f6e2ad9da" providerId="ADAL" clId="{EBE29762-3F04-BF47-B718-0D1C310CBAA9}" dt="2022-09-13T14:58:46.786" v="166" actId="20577"/>
          <ac:spMkLst>
            <pc:docMk/>
            <pc:sldMk cId="3765837628" sldId="512"/>
            <ac:spMk id="2" creationId="{D724D459-EBC3-04D8-56D0-E5F972ECF713}"/>
          </ac:spMkLst>
        </pc:spChg>
        <pc:spChg chg="mod">
          <ac:chgData name="Cannell, Michael B" userId="df291291-9ac9-42c2-a976-062f6e2ad9da" providerId="ADAL" clId="{EBE29762-3F04-BF47-B718-0D1C310CBAA9}" dt="2022-09-22T18:15:53.639" v="5469" actId="5793"/>
          <ac:spMkLst>
            <pc:docMk/>
            <pc:sldMk cId="3765837628" sldId="512"/>
            <ac:spMk id="3" creationId="{C1799E5D-1349-9585-0E4E-160AA8C2226A}"/>
          </ac:spMkLst>
        </pc:spChg>
      </pc:sldChg>
      <pc:sldChg chg="modSp add mod modShow modNotesTx">
        <pc:chgData name="Cannell, Michael B" userId="df291291-9ac9-42c2-a976-062f6e2ad9da" providerId="ADAL" clId="{EBE29762-3F04-BF47-B718-0D1C310CBAA9}" dt="2022-09-13T16:48:04.721" v="681" actId="729"/>
        <pc:sldMkLst>
          <pc:docMk/>
          <pc:sldMk cId="3987306432" sldId="513"/>
        </pc:sldMkLst>
        <pc:spChg chg="mod">
          <ac:chgData name="Cannell, Michael B" userId="df291291-9ac9-42c2-a976-062f6e2ad9da" providerId="ADAL" clId="{EBE29762-3F04-BF47-B718-0D1C310CBAA9}" dt="2022-09-13T14:58:51.647" v="173" actId="20577"/>
          <ac:spMkLst>
            <pc:docMk/>
            <pc:sldMk cId="3987306432" sldId="513"/>
            <ac:spMk id="2" creationId="{D724D459-EBC3-04D8-56D0-E5F972ECF713}"/>
          </ac:spMkLst>
        </pc:spChg>
        <pc:spChg chg="mod">
          <ac:chgData name="Cannell, Michael B" userId="df291291-9ac9-42c2-a976-062f6e2ad9da" providerId="ADAL" clId="{EBE29762-3F04-BF47-B718-0D1C310CBAA9}" dt="2022-09-13T14:58:59.333" v="175"/>
          <ac:spMkLst>
            <pc:docMk/>
            <pc:sldMk cId="3987306432" sldId="513"/>
            <ac:spMk id="3" creationId="{C1799E5D-1349-9585-0E4E-160AA8C2226A}"/>
          </ac:spMkLst>
        </pc:spChg>
      </pc:sldChg>
      <pc:sldChg chg="modSp add mod modNotesTx">
        <pc:chgData name="Cannell, Michael B" userId="df291291-9ac9-42c2-a976-062f6e2ad9da" providerId="ADAL" clId="{EBE29762-3F04-BF47-B718-0D1C310CBAA9}" dt="2022-09-13T16:57:55.041" v="1461" actId="20577"/>
        <pc:sldMkLst>
          <pc:docMk/>
          <pc:sldMk cId="3932856019" sldId="514"/>
        </pc:sldMkLst>
        <pc:spChg chg="mod">
          <ac:chgData name="Cannell, Michael B" userId="df291291-9ac9-42c2-a976-062f6e2ad9da" providerId="ADAL" clId="{EBE29762-3F04-BF47-B718-0D1C310CBAA9}" dt="2022-09-13T14:59:02.717" v="181" actId="20577"/>
          <ac:spMkLst>
            <pc:docMk/>
            <pc:sldMk cId="3932856019" sldId="514"/>
            <ac:spMk id="2" creationId="{D724D459-EBC3-04D8-56D0-E5F972ECF713}"/>
          </ac:spMkLst>
        </pc:spChg>
        <pc:spChg chg="mod">
          <ac:chgData name="Cannell, Michael B" userId="df291291-9ac9-42c2-a976-062f6e2ad9da" providerId="ADAL" clId="{EBE29762-3F04-BF47-B718-0D1C310CBAA9}" dt="2022-09-13T15:14:58.551" v="495"/>
          <ac:spMkLst>
            <pc:docMk/>
            <pc:sldMk cId="3932856019" sldId="514"/>
            <ac:spMk id="3" creationId="{C1799E5D-1349-9585-0E4E-160AA8C2226A}"/>
          </ac:spMkLst>
        </pc:spChg>
      </pc:sldChg>
      <pc:sldChg chg="modSp add mod modClrScheme chgLayout modNotesTx">
        <pc:chgData name="Cannell, Michael B" userId="df291291-9ac9-42c2-a976-062f6e2ad9da" providerId="ADAL" clId="{EBE29762-3F04-BF47-B718-0D1C310CBAA9}" dt="2022-09-13T15:17:00.487" v="511" actId="700"/>
        <pc:sldMkLst>
          <pc:docMk/>
          <pc:sldMk cId="1739203626" sldId="515"/>
        </pc:sldMkLst>
        <pc:spChg chg="mod ord">
          <ac:chgData name="Cannell, Michael B" userId="df291291-9ac9-42c2-a976-062f6e2ad9da" providerId="ADAL" clId="{EBE29762-3F04-BF47-B718-0D1C310CBAA9}" dt="2022-09-13T15:17:00.487" v="511" actId="700"/>
          <ac:spMkLst>
            <pc:docMk/>
            <pc:sldMk cId="1739203626" sldId="515"/>
            <ac:spMk id="2" creationId="{D724D459-EBC3-04D8-56D0-E5F972ECF713}"/>
          </ac:spMkLst>
        </pc:spChg>
        <pc:spChg chg="mod ord">
          <ac:chgData name="Cannell, Michael B" userId="df291291-9ac9-42c2-a976-062f6e2ad9da" providerId="ADAL" clId="{EBE29762-3F04-BF47-B718-0D1C310CBAA9}" dt="2022-09-13T15:17:00.487" v="511" actId="700"/>
          <ac:spMkLst>
            <pc:docMk/>
            <pc:sldMk cId="1739203626" sldId="515"/>
            <ac:spMk id="3" creationId="{C1799E5D-1349-9585-0E4E-160AA8C2226A}"/>
          </ac:spMkLst>
        </pc:spChg>
      </pc:sldChg>
      <pc:sldChg chg="addSp delSp modSp new del mod">
        <pc:chgData name="Cannell, Michael B" userId="df291291-9ac9-42c2-a976-062f6e2ad9da" providerId="ADAL" clId="{EBE29762-3F04-BF47-B718-0D1C310CBAA9}" dt="2022-09-13T15:28:05.531" v="567" actId="2696"/>
        <pc:sldMkLst>
          <pc:docMk/>
          <pc:sldMk cId="2335629162" sldId="516"/>
        </pc:sldMkLst>
        <pc:spChg chg="mod">
          <ac:chgData name="Cannell, Michael B" userId="df291291-9ac9-42c2-a976-062f6e2ad9da" providerId="ADAL" clId="{EBE29762-3F04-BF47-B718-0D1C310CBAA9}" dt="2022-09-13T15:19:25.902" v="566" actId="20577"/>
          <ac:spMkLst>
            <pc:docMk/>
            <pc:sldMk cId="2335629162" sldId="516"/>
            <ac:spMk id="2" creationId="{1AA0A220-8C69-F763-24BE-3ABEAA675DFC}"/>
          </ac:spMkLst>
        </pc:spChg>
        <pc:spChg chg="del">
          <ac:chgData name="Cannell, Michael B" userId="df291291-9ac9-42c2-a976-062f6e2ad9da" providerId="ADAL" clId="{EBE29762-3F04-BF47-B718-0D1C310CBAA9}" dt="2022-09-13T15:17:10.517" v="513" actId="478"/>
          <ac:spMkLst>
            <pc:docMk/>
            <pc:sldMk cId="2335629162" sldId="516"/>
            <ac:spMk id="3" creationId="{309FFAD0-E538-FB56-4AAA-39880961C9BC}"/>
          </ac:spMkLst>
        </pc:spChg>
        <pc:spChg chg="add">
          <ac:chgData name="Cannell, Michael B" userId="df291291-9ac9-42c2-a976-062f6e2ad9da" providerId="ADAL" clId="{EBE29762-3F04-BF47-B718-0D1C310CBAA9}" dt="2022-09-13T15:17:26.186" v="527" actId="11529"/>
          <ac:spMkLst>
            <pc:docMk/>
            <pc:sldMk cId="2335629162" sldId="516"/>
            <ac:spMk id="4" creationId="{D48E4A11-0FD7-3537-F155-D61CD97CCF15}"/>
          </ac:spMkLst>
        </pc:spChg>
      </pc:sldChg>
      <pc:sldChg chg="add modNotesTx">
        <pc:chgData name="Cannell, Michael B" userId="df291291-9ac9-42c2-a976-062f6e2ad9da" providerId="ADAL" clId="{EBE29762-3F04-BF47-B718-0D1C310CBAA9}" dt="2022-09-13T16:16:18.240" v="576"/>
        <pc:sldMkLst>
          <pc:docMk/>
          <pc:sldMk cId="4044062009" sldId="516"/>
        </pc:sldMkLst>
      </pc:sldChg>
      <pc:sldChg chg="add modNotesTx">
        <pc:chgData name="Cannell, Michael B" userId="df291291-9ac9-42c2-a976-062f6e2ad9da" providerId="ADAL" clId="{EBE29762-3F04-BF47-B718-0D1C310CBAA9}" dt="2022-09-13T16:16:14.463" v="573"/>
        <pc:sldMkLst>
          <pc:docMk/>
          <pc:sldMk cId="2664354963" sldId="517"/>
        </pc:sldMkLst>
      </pc:sldChg>
      <pc:sldChg chg="add">
        <pc:chgData name="Cannell, Michael B" userId="df291291-9ac9-42c2-a976-062f6e2ad9da" providerId="ADAL" clId="{EBE29762-3F04-BF47-B718-0D1C310CBAA9}" dt="2022-09-13T16:15:00.782" v="570"/>
        <pc:sldMkLst>
          <pc:docMk/>
          <pc:sldMk cId="4090510521" sldId="518"/>
        </pc:sldMkLst>
      </pc:sldChg>
      <pc:sldChg chg="add del ord modNotesTx">
        <pc:chgData name="Cannell, Michael B" userId="df291291-9ac9-42c2-a976-062f6e2ad9da" providerId="ADAL" clId="{EBE29762-3F04-BF47-B718-0D1C310CBAA9}" dt="2022-09-13T16:20:23.432" v="658" actId="2696"/>
        <pc:sldMkLst>
          <pc:docMk/>
          <pc:sldMk cId="1545744516" sldId="519"/>
        </pc:sldMkLst>
      </pc:sldChg>
      <pc:sldChg chg="modSp add mod ord replId modShow modNotesTx">
        <pc:chgData name="Cannell, Michael B" userId="df291291-9ac9-42c2-a976-062f6e2ad9da" providerId="ADAL" clId="{EBE29762-3F04-BF47-B718-0D1C310CBAA9}" dt="2022-09-13T16:48:08.423" v="682" actId="729"/>
        <pc:sldMkLst>
          <pc:docMk/>
          <pc:sldMk cId="3232913405" sldId="520"/>
        </pc:sldMkLst>
        <pc:spChg chg="mod">
          <ac:chgData name="Cannell, Michael B" userId="df291291-9ac9-42c2-a976-062f6e2ad9da" providerId="ADAL" clId="{EBE29762-3F04-BF47-B718-0D1C310CBAA9}" dt="2022-09-13T16:20:34.286" v="680" actId="20577"/>
          <ac:spMkLst>
            <pc:docMk/>
            <pc:sldMk cId="3232913405" sldId="520"/>
            <ac:spMk id="19" creationId="{9AB5D993-568C-941C-6FC5-DFEABDC545DE}"/>
          </ac:spMkLst>
        </pc:spChg>
      </pc:sldChg>
      <pc:sldChg chg="modSp add mod">
        <pc:chgData name="Cannell, Michael B" userId="df291291-9ac9-42c2-a976-062f6e2ad9da" providerId="ADAL" clId="{EBE29762-3F04-BF47-B718-0D1C310CBAA9}" dt="2022-09-13T16:53:25.294" v="1170" actId="20577"/>
        <pc:sldMkLst>
          <pc:docMk/>
          <pc:sldMk cId="3325591542" sldId="521"/>
        </pc:sldMkLst>
        <pc:spChg chg="mod">
          <ac:chgData name="Cannell, Michael B" userId="df291291-9ac9-42c2-a976-062f6e2ad9da" providerId="ADAL" clId="{EBE29762-3F04-BF47-B718-0D1C310CBAA9}" dt="2022-09-13T16:53:25.294" v="1170" actId="20577"/>
          <ac:spMkLst>
            <pc:docMk/>
            <pc:sldMk cId="3325591542" sldId="521"/>
            <ac:spMk id="3" creationId="{D743547A-6060-9507-8F44-0D46488BBF3E}"/>
          </ac:spMkLst>
        </pc:spChg>
      </pc:sldChg>
      <pc:sldChg chg="add">
        <pc:chgData name="Cannell, Michael B" userId="df291291-9ac9-42c2-a976-062f6e2ad9da" providerId="ADAL" clId="{EBE29762-3F04-BF47-B718-0D1C310CBAA9}" dt="2022-09-13T16:53:52.300" v="1171"/>
        <pc:sldMkLst>
          <pc:docMk/>
          <pc:sldMk cId="1138787479" sldId="522"/>
        </pc:sldMkLst>
      </pc:sldChg>
      <pc:sldChg chg="addSp delSp modSp new mod modClrScheme chgLayout modNotesTx">
        <pc:chgData name="Cannell, Michael B" userId="df291291-9ac9-42c2-a976-062f6e2ad9da" providerId="ADAL" clId="{EBE29762-3F04-BF47-B718-0D1C310CBAA9}" dt="2022-09-13T17:22:12.179" v="1823" actId="20577"/>
        <pc:sldMkLst>
          <pc:docMk/>
          <pc:sldMk cId="2624725966" sldId="523"/>
        </pc:sldMkLst>
        <pc:spChg chg="del mod ord">
          <ac:chgData name="Cannell, Michael B" userId="df291291-9ac9-42c2-a976-062f6e2ad9da" providerId="ADAL" clId="{EBE29762-3F04-BF47-B718-0D1C310CBAA9}" dt="2022-09-13T16:54:02.429" v="1173" actId="700"/>
          <ac:spMkLst>
            <pc:docMk/>
            <pc:sldMk cId="2624725966" sldId="523"/>
            <ac:spMk id="2" creationId="{92C74702-0BD4-D01D-1DA3-3990C411BD4D}"/>
          </ac:spMkLst>
        </pc:spChg>
        <pc:spChg chg="del mod ord">
          <ac:chgData name="Cannell, Michael B" userId="df291291-9ac9-42c2-a976-062f6e2ad9da" providerId="ADAL" clId="{EBE29762-3F04-BF47-B718-0D1C310CBAA9}" dt="2022-09-13T16:54:02.429" v="1173" actId="700"/>
          <ac:spMkLst>
            <pc:docMk/>
            <pc:sldMk cId="2624725966" sldId="523"/>
            <ac:spMk id="3" creationId="{A253EC94-3A74-15A2-7050-F42A37625ECD}"/>
          </ac:spMkLst>
        </pc:spChg>
        <pc:spChg chg="del">
          <ac:chgData name="Cannell, Michael B" userId="df291291-9ac9-42c2-a976-062f6e2ad9da" providerId="ADAL" clId="{EBE29762-3F04-BF47-B718-0D1C310CBAA9}" dt="2022-09-13T16:54:02.429" v="1173" actId="700"/>
          <ac:spMkLst>
            <pc:docMk/>
            <pc:sldMk cId="2624725966" sldId="523"/>
            <ac:spMk id="4" creationId="{00413BF6-C203-D660-17FF-574C72F0B944}"/>
          </ac:spMkLst>
        </pc:spChg>
        <pc:spChg chg="add mod ord">
          <ac:chgData name="Cannell, Michael B" userId="df291291-9ac9-42c2-a976-062f6e2ad9da" providerId="ADAL" clId="{EBE29762-3F04-BF47-B718-0D1C310CBAA9}" dt="2022-09-13T17:22:12.179" v="1823" actId="20577"/>
          <ac:spMkLst>
            <pc:docMk/>
            <pc:sldMk cId="2624725966" sldId="523"/>
            <ac:spMk id="5" creationId="{CF076BDA-2D53-356E-35D7-CEC9DE40618C}"/>
          </ac:spMkLst>
        </pc:spChg>
        <pc:spChg chg="add del mod ord">
          <ac:chgData name="Cannell, Michael B" userId="df291291-9ac9-42c2-a976-062f6e2ad9da" providerId="ADAL" clId="{EBE29762-3F04-BF47-B718-0D1C310CBAA9}" dt="2022-09-13T17:02:26.713" v="1520" actId="478"/>
          <ac:spMkLst>
            <pc:docMk/>
            <pc:sldMk cId="2624725966" sldId="523"/>
            <ac:spMk id="6" creationId="{4F743A73-0830-3A47-673F-4636B460744E}"/>
          </ac:spMkLst>
        </pc:spChg>
        <pc:picChg chg="add del mod">
          <ac:chgData name="Cannell, Michael B" userId="df291291-9ac9-42c2-a976-062f6e2ad9da" providerId="ADAL" clId="{EBE29762-3F04-BF47-B718-0D1C310CBAA9}" dt="2022-09-13T17:16:05.782" v="1525" actId="478"/>
          <ac:picMkLst>
            <pc:docMk/>
            <pc:sldMk cId="2624725966" sldId="523"/>
            <ac:picMk id="8" creationId="{0FD5C60A-C02C-1685-CF22-53B702E8C935}"/>
          </ac:picMkLst>
        </pc:picChg>
        <pc:picChg chg="add del mod">
          <ac:chgData name="Cannell, Michael B" userId="df291291-9ac9-42c2-a976-062f6e2ad9da" providerId="ADAL" clId="{EBE29762-3F04-BF47-B718-0D1C310CBAA9}" dt="2022-09-13T17:18:00.917" v="1537" actId="478"/>
          <ac:picMkLst>
            <pc:docMk/>
            <pc:sldMk cId="2624725966" sldId="523"/>
            <ac:picMk id="10" creationId="{45E865BF-A785-2163-3CFF-CD4CA35E59F6}"/>
          </ac:picMkLst>
        </pc:picChg>
        <pc:picChg chg="add del mod">
          <ac:chgData name="Cannell, Michael B" userId="df291291-9ac9-42c2-a976-062f6e2ad9da" providerId="ADAL" clId="{EBE29762-3F04-BF47-B718-0D1C310CBAA9}" dt="2022-09-13T17:18:06.812" v="1544" actId="478"/>
          <ac:picMkLst>
            <pc:docMk/>
            <pc:sldMk cId="2624725966" sldId="523"/>
            <ac:picMk id="12" creationId="{FD9A3CD2-7A17-5750-787B-9D14273C39FC}"/>
          </ac:picMkLst>
        </pc:picChg>
        <pc:picChg chg="add del mod">
          <ac:chgData name="Cannell, Michael B" userId="df291291-9ac9-42c2-a976-062f6e2ad9da" providerId="ADAL" clId="{EBE29762-3F04-BF47-B718-0D1C310CBAA9}" dt="2022-09-13T17:18:26.871" v="1549" actId="478"/>
          <ac:picMkLst>
            <pc:docMk/>
            <pc:sldMk cId="2624725966" sldId="523"/>
            <ac:picMk id="14" creationId="{5BC08B22-FA2E-FDCB-1F95-C0410FA08F0A}"/>
          </ac:picMkLst>
        </pc:picChg>
        <pc:picChg chg="add mod">
          <ac:chgData name="Cannell, Michael B" userId="df291291-9ac9-42c2-a976-062f6e2ad9da" providerId="ADAL" clId="{EBE29762-3F04-BF47-B718-0D1C310CBAA9}" dt="2022-09-13T17:18:37.044" v="1553" actId="1076"/>
          <ac:picMkLst>
            <pc:docMk/>
            <pc:sldMk cId="2624725966" sldId="523"/>
            <ac:picMk id="16" creationId="{EBF565F6-10C6-2284-A163-365FA7D09C3B}"/>
          </ac:picMkLst>
        </pc:picChg>
      </pc:sldChg>
      <pc:sldChg chg="modSp add mod">
        <pc:chgData name="Cannell, Michael B" userId="df291291-9ac9-42c2-a976-062f6e2ad9da" providerId="ADAL" clId="{EBE29762-3F04-BF47-B718-0D1C310CBAA9}" dt="2022-09-13T17:01:53.665" v="1519" actId="27636"/>
        <pc:sldMkLst>
          <pc:docMk/>
          <pc:sldMk cId="2859539727" sldId="524"/>
        </pc:sldMkLst>
        <pc:spChg chg="mod">
          <ac:chgData name="Cannell, Michael B" userId="df291291-9ac9-42c2-a976-062f6e2ad9da" providerId="ADAL" clId="{EBE29762-3F04-BF47-B718-0D1C310CBAA9}" dt="2022-09-13T17:01:53.665" v="1519" actId="27636"/>
          <ac:spMkLst>
            <pc:docMk/>
            <pc:sldMk cId="2859539727" sldId="524"/>
            <ac:spMk id="3" creationId="{C1799E5D-1349-9585-0E4E-160AA8C2226A}"/>
          </ac:spMkLst>
        </pc:spChg>
      </pc:sldChg>
      <pc:sldChg chg="addSp delSp modSp add mod">
        <pc:chgData name="Cannell, Michael B" userId="df291291-9ac9-42c2-a976-062f6e2ad9da" providerId="ADAL" clId="{EBE29762-3F04-BF47-B718-0D1C310CBAA9}" dt="2022-09-13T17:22:17.145" v="1824"/>
        <pc:sldMkLst>
          <pc:docMk/>
          <pc:sldMk cId="798517446" sldId="525"/>
        </pc:sldMkLst>
        <pc:spChg chg="add del mod">
          <ac:chgData name="Cannell, Michael B" userId="df291291-9ac9-42c2-a976-062f6e2ad9da" providerId="ADAL" clId="{EBE29762-3F04-BF47-B718-0D1C310CBAA9}" dt="2022-09-13T17:18:03.489" v="1539"/>
          <ac:spMkLst>
            <pc:docMk/>
            <pc:sldMk cId="798517446" sldId="525"/>
            <ac:spMk id="4" creationId="{D05F5529-1FDA-8B05-FC1C-8C4453CD0D89}"/>
          </ac:spMkLst>
        </pc:spChg>
        <pc:spChg chg="mod">
          <ac:chgData name="Cannell, Michael B" userId="df291291-9ac9-42c2-a976-062f6e2ad9da" providerId="ADAL" clId="{EBE29762-3F04-BF47-B718-0D1C310CBAA9}" dt="2022-09-13T17:22:17.145" v="1824"/>
          <ac:spMkLst>
            <pc:docMk/>
            <pc:sldMk cId="798517446" sldId="525"/>
            <ac:spMk id="5" creationId="{CF076BDA-2D53-356E-35D7-CEC9DE40618C}"/>
          </ac:spMkLst>
        </pc:spChg>
        <pc:picChg chg="add del mod">
          <ac:chgData name="Cannell, Michael B" userId="df291291-9ac9-42c2-a976-062f6e2ad9da" providerId="ADAL" clId="{EBE29762-3F04-BF47-B718-0D1C310CBAA9}" dt="2022-09-13T17:18:51.981" v="1554" actId="478"/>
          <ac:picMkLst>
            <pc:docMk/>
            <pc:sldMk cId="798517446" sldId="525"/>
            <ac:picMk id="3" creationId="{36689F06-F424-553F-71CB-567074089162}"/>
          </ac:picMkLst>
        </pc:picChg>
        <pc:picChg chg="add mod">
          <ac:chgData name="Cannell, Michael B" userId="df291291-9ac9-42c2-a976-062f6e2ad9da" providerId="ADAL" clId="{EBE29762-3F04-BF47-B718-0D1C310CBAA9}" dt="2022-09-13T17:18:57.717" v="1558" actId="1076"/>
          <ac:picMkLst>
            <pc:docMk/>
            <pc:sldMk cId="798517446" sldId="525"/>
            <ac:picMk id="7" creationId="{86128BD8-1B19-779B-AABC-86256299FD4D}"/>
          </ac:picMkLst>
        </pc:picChg>
        <pc:picChg chg="del">
          <ac:chgData name="Cannell, Michael B" userId="df291291-9ac9-42c2-a976-062f6e2ad9da" providerId="ADAL" clId="{EBE29762-3F04-BF47-B718-0D1C310CBAA9}" dt="2022-09-13T17:16:22.826" v="1531" actId="478"/>
          <ac:picMkLst>
            <pc:docMk/>
            <pc:sldMk cId="798517446" sldId="525"/>
            <ac:picMk id="10" creationId="{45E865BF-A785-2163-3CFF-CD4CA35E59F6}"/>
          </ac:picMkLst>
        </pc:picChg>
      </pc:sldChg>
      <pc:sldChg chg="addSp modSp add mod modNotesTx">
        <pc:chgData name="Cannell, Michael B" userId="df291291-9ac9-42c2-a976-062f6e2ad9da" providerId="ADAL" clId="{EBE29762-3F04-BF47-B718-0D1C310CBAA9}" dt="2022-09-13T17:22:19.632" v="1825"/>
        <pc:sldMkLst>
          <pc:docMk/>
          <pc:sldMk cId="1691578382" sldId="526"/>
        </pc:sldMkLst>
        <pc:spChg chg="add mod">
          <ac:chgData name="Cannell, Michael B" userId="df291291-9ac9-42c2-a976-062f6e2ad9da" providerId="ADAL" clId="{EBE29762-3F04-BF47-B718-0D1C310CBAA9}" dt="2022-09-13T17:19:58.052" v="1566" actId="13822"/>
          <ac:spMkLst>
            <pc:docMk/>
            <pc:sldMk cId="1691578382" sldId="526"/>
            <ac:spMk id="2" creationId="{B4905582-E9D5-BC12-882C-00CE63A6636D}"/>
          </ac:spMkLst>
        </pc:spChg>
        <pc:spChg chg="add mod">
          <ac:chgData name="Cannell, Michael B" userId="df291291-9ac9-42c2-a976-062f6e2ad9da" providerId="ADAL" clId="{EBE29762-3F04-BF47-B718-0D1C310CBAA9}" dt="2022-09-13T17:20:18.169" v="1572" actId="20577"/>
          <ac:spMkLst>
            <pc:docMk/>
            <pc:sldMk cId="1691578382" sldId="526"/>
            <ac:spMk id="3" creationId="{55D5CC31-1976-C2DD-5490-D2CCDC6CB76C}"/>
          </ac:spMkLst>
        </pc:spChg>
        <pc:spChg chg="mod">
          <ac:chgData name="Cannell, Michael B" userId="df291291-9ac9-42c2-a976-062f6e2ad9da" providerId="ADAL" clId="{EBE29762-3F04-BF47-B718-0D1C310CBAA9}" dt="2022-09-13T17:22:19.632" v="1825"/>
          <ac:spMkLst>
            <pc:docMk/>
            <pc:sldMk cId="1691578382" sldId="526"/>
            <ac:spMk id="5" creationId="{CF076BDA-2D53-356E-35D7-CEC9DE40618C}"/>
          </ac:spMkLst>
        </pc:spChg>
      </pc:sldChg>
      <pc:sldChg chg="addSp delSp modSp add mod chgLayout">
        <pc:chgData name="Cannell, Michael B" userId="df291291-9ac9-42c2-a976-062f6e2ad9da" providerId="ADAL" clId="{EBE29762-3F04-BF47-B718-0D1C310CBAA9}" dt="2022-09-13T17:40:31.915" v="1930" actId="20577"/>
        <pc:sldMkLst>
          <pc:docMk/>
          <pc:sldMk cId="3695290725" sldId="527"/>
        </pc:sldMkLst>
        <pc:spChg chg="del">
          <ac:chgData name="Cannell, Michael B" userId="df291291-9ac9-42c2-a976-062f6e2ad9da" providerId="ADAL" clId="{EBE29762-3F04-BF47-B718-0D1C310CBAA9}" dt="2022-09-13T17:21:51.479" v="1819" actId="478"/>
          <ac:spMkLst>
            <pc:docMk/>
            <pc:sldMk cId="3695290725" sldId="527"/>
            <ac:spMk id="2" creationId="{B4905582-E9D5-BC12-882C-00CE63A6636D}"/>
          </ac:spMkLst>
        </pc:spChg>
        <pc:spChg chg="del">
          <ac:chgData name="Cannell, Michael B" userId="df291291-9ac9-42c2-a976-062f6e2ad9da" providerId="ADAL" clId="{EBE29762-3F04-BF47-B718-0D1C310CBAA9}" dt="2022-09-13T17:21:51.479" v="1819" actId="478"/>
          <ac:spMkLst>
            <pc:docMk/>
            <pc:sldMk cId="3695290725" sldId="527"/>
            <ac:spMk id="3" creationId="{55D5CC31-1976-C2DD-5490-D2CCDC6CB76C}"/>
          </ac:spMkLst>
        </pc:spChg>
        <pc:spChg chg="add mod ord">
          <ac:chgData name="Cannell, Michael B" userId="df291291-9ac9-42c2-a976-062f6e2ad9da" providerId="ADAL" clId="{EBE29762-3F04-BF47-B718-0D1C310CBAA9}" dt="2022-09-13T17:40:31.915" v="1930" actId="20577"/>
          <ac:spMkLst>
            <pc:docMk/>
            <pc:sldMk cId="3695290725" sldId="527"/>
            <ac:spMk id="4" creationId="{A425B6C7-D45A-44AE-F719-BB904EA028A6}"/>
          </ac:spMkLst>
        </pc:spChg>
        <pc:spChg chg="mod ord">
          <ac:chgData name="Cannell, Michael B" userId="df291291-9ac9-42c2-a976-062f6e2ad9da" providerId="ADAL" clId="{EBE29762-3F04-BF47-B718-0D1C310CBAA9}" dt="2022-09-13T17:26:19.752" v="1868" actId="20577"/>
          <ac:spMkLst>
            <pc:docMk/>
            <pc:sldMk cId="3695290725" sldId="527"/>
            <ac:spMk id="5" creationId="{CF076BDA-2D53-356E-35D7-CEC9DE40618C}"/>
          </ac:spMkLst>
        </pc:spChg>
        <pc:picChg chg="del">
          <ac:chgData name="Cannell, Michael B" userId="df291291-9ac9-42c2-a976-062f6e2ad9da" providerId="ADAL" clId="{EBE29762-3F04-BF47-B718-0D1C310CBAA9}" dt="2022-09-13T17:21:49.656" v="1818" actId="478"/>
          <ac:picMkLst>
            <pc:docMk/>
            <pc:sldMk cId="3695290725" sldId="527"/>
            <ac:picMk id="7" creationId="{86128BD8-1B19-779B-AABC-86256299FD4D}"/>
          </ac:picMkLst>
        </pc:picChg>
      </pc:sldChg>
      <pc:sldChg chg="modSp mod">
        <pc:chgData name="Cannell, Michael B" userId="df291291-9ac9-42c2-a976-062f6e2ad9da" providerId="ADAL" clId="{EBE29762-3F04-BF47-B718-0D1C310CBAA9}" dt="2022-09-20T17:04:27.696" v="3618" actId="20577"/>
        <pc:sldMkLst>
          <pc:docMk/>
          <pc:sldMk cId="3374499611" sldId="537"/>
        </pc:sldMkLst>
        <pc:spChg chg="mod">
          <ac:chgData name="Cannell, Michael B" userId="df291291-9ac9-42c2-a976-062f6e2ad9da" providerId="ADAL" clId="{EBE29762-3F04-BF47-B718-0D1C310CBAA9}" dt="2022-09-20T17:04:27.696" v="3618" actId="20577"/>
          <ac:spMkLst>
            <pc:docMk/>
            <pc:sldMk cId="3374499611" sldId="537"/>
            <ac:spMk id="3" creationId="{12CAB45B-B259-B820-8351-CC6CA45CF5D8}"/>
          </ac:spMkLst>
        </pc:spChg>
      </pc:sldChg>
      <pc:sldChg chg="modSp mod modNotesTx">
        <pc:chgData name="Cannell, Michael B" userId="df291291-9ac9-42c2-a976-062f6e2ad9da" providerId="ADAL" clId="{EBE29762-3F04-BF47-B718-0D1C310CBAA9}" dt="2022-09-20T17:07:06.108" v="3799" actId="20577"/>
        <pc:sldMkLst>
          <pc:docMk/>
          <pc:sldMk cId="99315833" sldId="538"/>
        </pc:sldMkLst>
        <pc:spChg chg="mod">
          <ac:chgData name="Cannell, Michael B" userId="df291291-9ac9-42c2-a976-062f6e2ad9da" providerId="ADAL" clId="{EBE29762-3F04-BF47-B718-0D1C310CBAA9}" dt="2022-09-20T17:07:06.108" v="3799" actId="20577"/>
          <ac:spMkLst>
            <pc:docMk/>
            <pc:sldMk cId="99315833" sldId="538"/>
            <ac:spMk id="3" creationId="{F729F5FA-1E4D-5D1F-A55C-A012499C2590}"/>
          </ac:spMkLst>
        </pc:spChg>
      </pc:sldChg>
      <pc:sldChg chg="modSp mod ord modNotesTx">
        <pc:chgData name="Cannell, Michael B" userId="df291291-9ac9-42c2-a976-062f6e2ad9da" providerId="ADAL" clId="{EBE29762-3F04-BF47-B718-0D1C310CBAA9}" dt="2022-09-20T17:42:28.399" v="4827" actId="20577"/>
        <pc:sldMkLst>
          <pc:docMk/>
          <pc:sldMk cId="1519513027" sldId="539"/>
        </pc:sldMkLst>
        <pc:spChg chg="mod">
          <ac:chgData name="Cannell, Michael B" userId="df291291-9ac9-42c2-a976-062f6e2ad9da" providerId="ADAL" clId="{EBE29762-3F04-BF47-B718-0D1C310CBAA9}" dt="2022-09-20T16:03:00.964" v="2429" actId="20577"/>
          <ac:spMkLst>
            <pc:docMk/>
            <pc:sldMk cId="1519513027" sldId="539"/>
            <ac:spMk id="2" creationId="{A819E43C-50C2-E48F-995C-F29992CCE64F}"/>
          </ac:spMkLst>
        </pc:spChg>
      </pc:sldChg>
      <pc:sldChg chg="modSp mod">
        <pc:chgData name="Cannell, Michael B" userId="df291291-9ac9-42c2-a976-062f6e2ad9da" providerId="ADAL" clId="{EBE29762-3F04-BF47-B718-0D1C310CBAA9}" dt="2022-09-20T16:03:56.604" v="2432"/>
        <pc:sldMkLst>
          <pc:docMk/>
          <pc:sldMk cId="2399453296" sldId="541"/>
        </pc:sldMkLst>
        <pc:spChg chg="mod">
          <ac:chgData name="Cannell, Michael B" userId="df291291-9ac9-42c2-a976-062f6e2ad9da" providerId="ADAL" clId="{EBE29762-3F04-BF47-B718-0D1C310CBAA9}" dt="2022-09-20T16:03:56.604" v="2432"/>
          <ac:spMkLst>
            <pc:docMk/>
            <pc:sldMk cId="2399453296" sldId="541"/>
            <ac:spMk id="3" creationId="{FDF8EF05-9155-2330-7DF5-D80788C0276A}"/>
          </ac:spMkLst>
        </pc:spChg>
      </pc:sldChg>
      <pc:sldChg chg="modSp mod">
        <pc:chgData name="Cannell, Michael B" userId="df291291-9ac9-42c2-a976-062f6e2ad9da" providerId="ADAL" clId="{EBE29762-3F04-BF47-B718-0D1C310CBAA9}" dt="2022-09-20T16:11:25.299" v="2762" actId="5793"/>
        <pc:sldMkLst>
          <pc:docMk/>
          <pc:sldMk cId="339299914" sldId="542"/>
        </pc:sldMkLst>
        <pc:spChg chg="mod">
          <ac:chgData name="Cannell, Michael B" userId="df291291-9ac9-42c2-a976-062f6e2ad9da" providerId="ADAL" clId="{EBE29762-3F04-BF47-B718-0D1C310CBAA9}" dt="2022-09-20T16:11:25.299" v="2762" actId="5793"/>
          <ac:spMkLst>
            <pc:docMk/>
            <pc:sldMk cId="339299914" sldId="542"/>
            <ac:spMk id="3" creationId="{63D32B1F-1164-604D-3A68-BE3DF3040DE5}"/>
          </ac:spMkLst>
        </pc:spChg>
      </pc:sldChg>
      <pc:sldChg chg="del">
        <pc:chgData name="Cannell, Michael B" userId="df291291-9ac9-42c2-a976-062f6e2ad9da" providerId="ADAL" clId="{EBE29762-3F04-BF47-B718-0D1C310CBAA9}" dt="2022-09-20T17:03:07.083" v="3595" actId="2696"/>
        <pc:sldMkLst>
          <pc:docMk/>
          <pc:sldMk cId="864482508" sldId="543"/>
        </pc:sldMkLst>
      </pc:sldChg>
      <pc:sldChg chg="modSp mod">
        <pc:chgData name="Cannell, Michael B" userId="df291291-9ac9-42c2-a976-062f6e2ad9da" providerId="ADAL" clId="{EBE29762-3F04-BF47-B718-0D1C310CBAA9}" dt="2022-09-20T17:07:42.098" v="3822" actId="20577"/>
        <pc:sldMkLst>
          <pc:docMk/>
          <pc:sldMk cId="3899755228" sldId="544"/>
        </pc:sldMkLst>
        <pc:spChg chg="mod">
          <ac:chgData name="Cannell, Michael B" userId="df291291-9ac9-42c2-a976-062f6e2ad9da" providerId="ADAL" clId="{EBE29762-3F04-BF47-B718-0D1C310CBAA9}" dt="2022-09-20T17:07:42.098" v="3822" actId="20577"/>
          <ac:spMkLst>
            <pc:docMk/>
            <pc:sldMk cId="3899755228" sldId="544"/>
            <ac:spMk id="3" creationId="{167AA03B-CAD8-355B-8AA2-3789AE0FF1F6}"/>
          </ac:spMkLst>
        </pc:spChg>
      </pc:sldChg>
      <pc:sldChg chg="modSp mod">
        <pc:chgData name="Cannell, Michael B" userId="df291291-9ac9-42c2-a976-062f6e2ad9da" providerId="ADAL" clId="{EBE29762-3F04-BF47-B718-0D1C310CBAA9}" dt="2022-09-20T17:18:40.622" v="4445" actId="20577"/>
        <pc:sldMkLst>
          <pc:docMk/>
          <pc:sldMk cId="3401771583" sldId="545"/>
        </pc:sldMkLst>
        <pc:spChg chg="mod">
          <ac:chgData name="Cannell, Michael B" userId="df291291-9ac9-42c2-a976-062f6e2ad9da" providerId="ADAL" clId="{EBE29762-3F04-BF47-B718-0D1C310CBAA9}" dt="2022-09-20T17:18:40.622" v="4445" actId="20577"/>
          <ac:spMkLst>
            <pc:docMk/>
            <pc:sldMk cId="3401771583" sldId="545"/>
            <ac:spMk id="3" creationId="{2D948E48-6013-568E-91EF-C94F69EAC247}"/>
          </ac:spMkLst>
        </pc:spChg>
      </pc:sldChg>
      <pc:sldChg chg="modSp mod modNotesTx">
        <pc:chgData name="Cannell, Michael B" userId="df291291-9ac9-42c2-a976-062f6e2ad9da" providerId="ADAL" clId="{EBE29762-3F04-BF47-B718-0D1C310CBAA9}" dt="2022-09-20T17:18:17.033" v="4429" actId="207"/>
        <pc:sldMkLst>
          <pc:docMk/>
          <pc:sldMk cId="1873141520" sldId="546"/>
        </pc:sldMkLst>
        <pc:spChg chg="mod">
          <ac:chgData name="Cannell, Michael B" userId="df291291-9ac9-42c2-a976-062f6e2ad9da" providerId="ADAL" clId="{EBE29762-3F04-BF47-B718-0D1C310CBAA9}" dt="2022-09-20T17:18:17.033" v="4429" actId="207"/>
          <ac:spMkLst>
            <pc:docMk/>
            <pc:sldMk cId="1873141520" sldId="546"/>
            <ac:spMk id="3" creationId="{A53F0040-4756-3364-7CEF-A2B901D1F79C}"/>
          </ac:spMkLst>
        </pc:spChg>
      </pc:sldChg>
      <pc:sldChg chg="mod modShow">
        <pc:chgData name="Cannell, Michael B" userId="df291291-9ac9-42c2-a976-062f6e2ad9da" providerId="ADAL" clId="{EBE29762-3F04-BF47-B718-0D1C310CBAA9}" dt="2022-09-20T17:41:42.099" v="4822" actId="729"/>
        <pc:sldMkLst>
          <pc:docMk/>
          <pc:sldMk cId="2792923461" sldId="547"/>
        </pc:sldMkLst>
      </pc:sldChg>
      <pc:sldChg chg="mod ord modShow">
        <pc:chgData name="Cannell, Michael B" userId="df291291-9ac9-42c2-a976-062f6e2ad9da" providerId="ADAL" clId="{EBE29762-3F04-BF47-B718-0D1C310CBAA9}" dt="2022-09-20T17:42:17.078" v="4825" actId="729"/>
        <pc:sldMkLst>
          <pc:docMk/>
          <pc:sldMk cId="164120314" sldId="548"/>
        </pc:sldMkLst>
      </pc:sldChg>
      <pc:sldChg chg="mod modShow">
        <pc:chgData name="Cannell, Michael B" userId="df291291-9ac9-42c2-a976-062f6e2ad9da" providerId="ADAL" clId="{EBE29762-3F04-BF47-B718-0D1C310CBAA9}" dt="2022-09-20T17:41:48.486" v="4823" actId="729"/>
        <pc:sldMkLst>
          <pc:docMk/>
          <pc:sldMk cId="758753972" sldId="551"/>
        </pc:sldMkLst>
      </pc:sldChg>
      <pc:sldChg chg="mod modShow">
        <pc:chgData name="Cannell, Michael B" userId="df291291-9ac9-42c2-a976-062f6e2ad9da" providerId="ADAL" clId="{EBE29762-3F04-BF47-B718-0D1C310CBAA9}" dt="2022-09-20T17:41:50.953" v="4824" actId="729"/>
        <pc:sldMkLst>
          <pc:docMk/>
          <pc:sldMk cId="3650225400" sldId="552"/>
        </pc:sldMkLst>
      </pc:sldChg>
      <pc:sldChg chg="modSp mod">
        <pc:chgData name="Cannell, Michael B" userId="df291291-9ac9-42c2-a976-062f6e2ad9da" providerId="ADAL" clId="{EBE29762-3F04-BF47-B718-0D1C310CBAA9}" dt="2022-09-22T18:16:34" v="5511" actId="20577"/>
        <pc:sldMkLst>
          <pc:docMk/>
          <pc:sldMk cId="4005653384" sldId="563"/>
        </pc:sldMkLst>
        <pc:graphicFrameChg chg="modGraphic">
          <ac:chgData name="Cannell, Michael B" userId="df291291-9ac9-42c2-a976-062f6e2ad9da" providerId="ADAL" clId="{EBE29762-3F04-BF47-B718-0D1C310CBAA9}" dt="2022-09-22T18:16:34" v="5511" actId="20577"/>
          <ac:graphicFrameMkLst>
            <pc:docMk/>
            <pc:sldMk cId="4005653384" sldId="563"/>
            <ac:graphicFrameMk id="4" creationId="{F7638C69-3D70-335C-3FEC-BD4B4033EBA4}"/>
          </ac:graphicFrameMkLst>
        </pc:graphicFrameChg>
      </pc:sldChg>
      <pc:sldChg chg="mod modShow">
        <pc:chgData name="Cannell, Michael B" userId="df291291-9ac9-42c2-a976-062f6e2ad9da" providerId="ADAL" clId="{EBE29762-3F04-BF47-B718-0D1C310CBAA9}" dt="2022-09-20T17:42:35.435" v="4828" actId="729"/>
        <pc:sldMkLst>
          <pc:docMk/>
          <pc:sldMk cId="2875028101" sldId="564"/>
        </pc:sldMkLst>
      </pc:sldChg>
      <pc:sldChg chg="modSp mod">
        <pc:chgData name="Cannell, Michael B" userId="df291291-9ac9-42c2-a976-062f6e2ad9da" providerId="ADAL" clId="{EBE29762-3F04-BF47-B718-0D1C310CBAA9}" dt="2022-09-22T17:52:41.406" v="5375" actId="33524"/>
        <pc:sldMkLst>
          <pc:docMk/>
          <pc:sldMk cId="3244986347" sldId="571"/>
        </pc:sldMkLst>
        <pc:graphicFrameChg chg="modGraphic">
          <ac:chgData name="Cannell, Michael B" userId="df291291-9ac9-42c2-a976-062f6e2ad9da" providerId="ADAL" clId="{EBE29762-3F04-BF47-B718-0D1C310CBAA9}" dt="2022-09-22T17:52:41.406" v="5375" actId="33524"/>
          <ac:graphicFrameMkLst>
            <pc:docMk/>
            <pc:sldMk cId="3244986347" sldId="571"/>
            <ac:graphicFrameMk id="4" creationId="{F7638C69-3D70-335C-3FEC-BD4B4033EBA4}"/>
          </ac:graphicFrameMkLst>
        </pc:graphicFrameChg>
      </pc:sldChg>
      <pc:sldChg chg="modSp">
        <pc:chgData name="Cannell, Michael B" userId="df291291-9ac9-42c2-a976-062f6e2ad9da" providerId="ADAL" clId="{EBE29762-3F04-BF47-B718-0D1C310CBAA9}" dt="2022-09-20T16:08:42.804" v="2722" actId="20577"/>
        <pc:sldMkLst>
          <pc:docMk/>
          <pc:sldMk cId="241995895" sldId="575"/>
        </pc:sldMkLst>
        <pc:spChg chg="mod">
          <ac:chgData name="Cannell, Michael B" userId="df291291-9ac9-42c2-a976-062f6e2ad9da" providerId="ADAL" clId="{EBE29762-3F04-BF47-B718-0D1C310CBAA9}" dt="2022-09-20T16:08:42.804" v="2722" actId="20577"/>
          <ac:spMkLst>
            <pc:docMk/>
            <pc:sldMk cId="241995895" sldId="575"/>
            <ac:spMk id="3" creationId="{12CAB45B-B259-B820-8351-CC6CA45CF5D8}"/>
          </ac:spMkLst>
        </pc:spChg>
      </pc:sldChg>
      <pc:sldChg chg="addSp delSp modSp mod addCm modCm modNotesTx">
        <pc:chgData name="Cannell, Michael B" userId="df291291-9ac9-42c2-a976-062f6e2ad9da" providerId="ADAL" clId="{EBE29762-3F04-BF47-B718-0D1C310CBAA9}" dt="2022-09-20T16:31:49.620" v="3288"/>
        <pc:sldMkLst>
          <pc:docMk/>
          <pc:sldMk cId="2962174692" sldId="576"/>
        </pc:sldMkLst>
        <pc:spChg chg="add del mod">
          <ac:chgData name="Cannell, Michael B" userId="df291291-9ac9-42c2-a976-062f6e2ad9da" providerId="ADAL" clId="{EBE29762-3F04-BF47-B718-0D1C310CBAA9}" dt="2022-09-20T16:31:49.061" v="3287" actId="478"/>
          <ac:spMkLst>
            <pc:docMk/>
            <pc:sldMk cId="2962174692" sldId="576"/>
            <ac:spMk id="2" creationId="{A019B8B4-331B-53EB-690D-20621D572EBE}"/>
          </ac:spMkLst>
        </pc:spChg>
        <pc:spChg chg="add mod">
          <ac:chgData name="Cannell, Michael B" userId="df291291-9ac9-42c2-a976-062f6e2ad9da" providerId="ADAL" clId="{EBE29762-3F04-BF47-B718-0D1C310CBAA9}" dt="2022-09-20T16:31:49.620" v="3288"/>
          <ac:spMkLst>
            <pc:docMk/>
            <pc:sldMk cId="2962174692" sldId="576"/>
            <ac:spMk id="4" creationId="{B709723F-20C0-0F92-9A8F-9717511F2FFD}"/>
          </ac:spMkLst>
        </pc:spChg>
        <pc:spChg chg="mod">
          <ac:chgData name="Cannell, Michael B" userId="df291291-9ac9-42c2-a976-062f6e2ad9da" providerId="ADAL" clId="{EBE29762-3F04-BF47-B718-0D1C310CBAA9}" dt="2022-09-20T16:29:19.867" v="3269" actId="465"/>
          <ac:spMkLst>
            <pc:docMk/>
            <pc:sldMk cId="2962174692" sldId="576"/>
            <ac:spMk id="6" creationId="{08ED6963-ACF2-E4F4-C190-A9A76A3FD392}"/>
          </ac:spMkLst>
        </pc:spChg>
        <pc:spChg chg="mod">
          <ac:chgData name="Cannell, Michael B" userId="df291291-9ac9-42c2-a976-062f6e2ad9da" providerId="ADAL" clId="{EBE29762-3F04-BF47-B718-0D1C310CBAA9}" dt="2022-09-20T16:29:19.867" v="3269" actId="465"/>
          <ac:spMkLst>
            <pc:docMk/>
            <pc:sldMk cId="2962174692" sldId="576"/>
            <ac:spMk id="16" creationId="{14F4193B-3918-73F0-2A11-A2A29D3904E9}"/>
          </ac:spMkLst>
        </pc:spChg>
        <pc:spChg chg="mod">
          <ac:chgData name="Cannell, Michael B" userId="df291291-9ac9-42c2-a976-062f6e2ad9da" providerId="ADAL" clId="{EBE29762-3F04-BF47-B718-0D1C310CBAA9}" dt="2022-09-20T16:29:19.867" v="3269" actId="465"/>
          <ac:spMkLst>
            <pc:docMk/>
            <pc:sldMk cId="2962174692" sldId="576"/>
            <ac:spMk id="17" creationId="{B2D47199-83EF-9593-27D6-064691A6AFCF}"/>
          </ac:spMkLst>
        </pc:spChg>
        <pc:spChg chg="mod">
          <ac:chgData name="Cannell, Michael B" userId="df291291-9ac9-42c2-a976-062f6e2ad9da" providerId="ADAL" clId="{EBE29762-3F04-BF47-B718-0D1C310CBAA9}" dt="2022-09-20T16:29:19.867" v="3269" actId="465"/>
          <ac:spMkLst>
            <pc:docMk/>
            <pc:sldMk cId="2962174692" sldId="576"/>
            <ac:spMk id="18" creationId="{11F25F93-EA48-5974-754C-E12002F65609}"/>
          </ac:spMkLst>
        </pc:spChg>
        <pc:spChg chg="mod">
          <ac:chgData name="Cannell, Michael B" userId="df291291-9ac9-42c2-a976-062f6e2ad9da" providerId="ADAL" clId="{EBE29762-3F04-BF47-B718-0D1C310CBAA9}" dt="2022-09-20T16:29:19.867" v="3269" actId="465"/>
          <ac:spMkLst>
            <pc:docMk/>
            <pc:sldMk cId="2962174692" sldId="576"/>
            <ac:spMk id="19" creationId="{ADF91237-6A30-0E34-A97F-E1F8E6C3E1A0}"/>
          </ac:spMkLst>
        </pc:spChg>
      </pc:sldChg>
      <pc:sldChg chg="del">
        <pc:chgData name="Cannell, Michael B" userId="df291291-9ac9-42c2-a976-062f6e2ad9da" providerId="ADAL" clId="{EBE29762-3F04-BF47-B718-0D1C310CBAA9}" dt="2022-09-20T15:56:22.617" v="2044" actId="2696"/>
        <pc:sldMkLst>
          <pc:docMk/>
          <pc:sldMk cId="3052586138" sldId="577"/>
        </pc:sldMkLst>
      </pc:sldChg>
      <pc:sldChg chg="modSp mod">
        <pc:chgData name="Cannell, Michael B" userId="df291291-9ac9-42c2-a976-062f6e2ad9da" providerId="ADAL" clId="{EBE29762-3F04-BF47-B718-0D1C310CBAA9}" dt="2022-09-20T17:06:13.584" v="3764" actId="15"/>
        <pc:sldMkLst>
          <pc:docMk/>
          <pc:sldMk cId="364084682" sldId="578"/>
        </pc:sldMkLst>
        <pc:spChg chg="mod">
          <ac:chgData name="Cannell, Michael B" userId="df291291-9ac9-42c2-a976-062f6e2ad9da" providerId="ADAL" clId="{EBE29762-3F04-BF47-B718-0D1C310CBAA9}" dt="2022-09-20T17:06:13.584" v="3764" actId="15"/>
          <ac:spMkLst>
            <pc:docMk/>
            <pc:sldMk cId="364084682" sldId="578"/>
            <ac:spMk id="3" creationId="{8968ED64-4A51-1970-254C-C109AFCC9240}"/>
          </ac:spMkLst>
        </pc:spChg>
      </pc:sldChg>
      <pc:sldChg chg="modSp add mod">
        <pc:chgData name="Cannell, Michael B" userId="df291291-9ac9-42c2-a976-062f6e2ad9da" providerId="ADAL" clId="{EBE29762-3F04-BF47-B718-0D1C310CBAA9}" dt="2022-09-20T14:59:35.008" v="1986" actId="20577"/>
        <pc:sldMkLst>
          <pc:docMk/>
          <pc:sldMk cId="1655817271" sldId="579"/>
        </pc:sldMkLst>
        <pc:spChg chg="mod">
          <ac:chgData name="Cannell, Michael B" userId="df291291-9ac9-42c2-a976-062f6e2ad9da" providerId="ADAL" clId="{EBE29762-3F04-BF47-B718-0D1C310CBAA9}" dt="2022-09-20T14:58:46.858" v="1935" actId="20577"/>
          <ac:spMkLst>
            <pc:docMk/>
            <pc:sldMk cId="1655817271" sldId="579"/>
            <ac:spMk id="2" creationId="{BD713DBF-E74D-7238-58A5-6114156E40D7}"/>
          </ac:spMkLst>
        </pc:spChg>
        <pc:spChg chg="mod">
          <ac:chgData name="Cannell, Michael B" userId="df291291-9ac9-42c2-a976-062f6e2ad9da" providerId="ADAL" clId="{EBE29762-3F04-BF47-B718-0D1C310CBAA9}" dt="2022-09-20T14:59:35.008" v="1986" actId="20577"/>
          <ac:spMkLst>
            <pc:docMk/>
            <pc:sldMk cId="1655817271" sldId="579"/>
            <ac:spMk id="3" creationId="{12CAB45B-B259-B820-8351-CC6CA45CF5D8}"/>
          </ac:spMkLst>
        </pc:spChg>
      </pc:sldChg>
      <pc:sldChg chg="addSp delSp modSp add mod modNotesTx">
        <pc:chgData name="Cannell, Michael B" userId="df291291-9ac9-42c2-a976-062f6e2ad9da" providerId="ADAL" clId="{EBE29762-3F04-BF47-B718-0D1C310CBAA9}" dt="2022-09-20T16:32:17.980" v="3298" actId="1076"/>
        <pc:sldMkLst>
          <pc:docMk/>
          <pc:sldMk cId="1745921350" sldId="580"/>
        </pc:sldMkLst>
        <pc:spChg chg="add del mod">
          <ac:chgData name="Cannell, Michael B" userId="df291291-9ac9-42c2-a976-062f6e2ad9da" providerId="ADAL" clId="{EBE29762-3F04-BF47-B718-0D1C310CBAA9}" dt="2022-09-20T16:32:03.697" v="3291" actId="478"/>
          <ac:spMkLst>
            <pc:docMk/>
            <pc:sldMk cId="1745921350" sldId="580"/>
            <ac:spMk id="2" creationId="{7345E604-15E6-DA32-8668-6CFF7B0FFC38}"/>
          </ac:spMkLst>
        </pc:spChg>
        <pc:spChg chg="add mod">
          <ac:chgData name="Cannell, Michael B" userId="df291291-9ac9-42c2-a976-062f6e2ad9da" providerId="ADAL" clId="{EBE29762-3F04-BF47-B718-0D1C310CBAA9}" dt="2022-09-20T16:32:17.980" v="3298" actId="1076"/>
          <ac:spMkLst>
            <pc:docMk/>
            <pc:sldMk cId="1745921350" sldId="580"/>
            <ac:spMk id="4" creationId="{E0E03634-1222-E8F9-C4DB-9A43FD9218BB}"/>
          </ac:spMkLst>
        </pc:spChg>
        <pc:spChg chg="mod">
          <ac:chgData name="Cannell, Michael B" userId="df291291-9ac9-42c2-a976-062f6e2ad9da" providerId="ADAL" clId="{EBE29762-3F04-BF47-B718-0D1C310CBAA9}" dt="2022-09-20T16:31:14.016" v="3279" actId="465"/>
          <ac:spMkLst>
            <pc:docMk/>
            <pc:sldMk cId="1745921350" sldId="580"/>
            <ac:spMk id="6" creationId="{08ED6963-ACF2-E4F4-C190-A9A76A3FD392}"/>
          </ac:spMkLst>
        </pc:spChg>
        <pc:spChg chg="mod">
          <ac:chgData name="Cannell, Michael B" userId="df291291-9ac9-42c2-a976-062f6e2ad9da" providerId="ADAL" clId="{EBE29762-3F04-BF47-B718-0D1C310CBAA9}" dt="2022-09-20T16:31:14.016" v="3279" actId="465"/>
          <ac:spMkLst>
            <pc:docMk/>
            <pc:sldMk cId="1745921350" sldId="580"/>
            <ac:spMk id="16" creationId="{14F4193B-3918-73F0-2A11-A2A29D3904E9}"/>
          </ac:spMkLst>
        </pc:spChg>
        <pc:spChg chg="mod">
          <ac:chgData name="Cannell, Michael B" userId="df291291-9ac9-42c2-a976-062f6e2ad9da" providerId="ADAL" clId="{EBE29762-3F04-BF47-B718-0D1C310CBAA9}" dt="2022-09-20T16:31:14.016" v="3279" actId="465"/>
          <ac:spMkLst>
            <pc:docMk/>
            <pc:sldMk cId="1745921350" sldId="580"/>
            <ac:spMk id="17" creationId="{B2D47199-83EF-9593-27D6-064691A6AFCF}"/>
          </ac:spMkLst>
        </pc:spChg>
        <pc:spChg chg="mod">
          <ac:chgData name="Cannell, Michael B" userId="df291291-9ac9-42c2-a976-062f6e2ad9da" providerId="ADAL" clId="{EBE29762-3F04-BF47-B718-0D1C310CBAA9}" dt="2022-09-20T16:31:14.016" v="3279" actId="465"/>
          <ac:spMkLst>
            <pc:docMk/>
            <pc:sldMk cId="1745921350" sldId="580"/>
            <ac:spMk id="18" creationId="{11F25F93-EA48-5974-754C-E12002F65609}"/>
          </ac:spMkLst>
        </pc:spChg>
        <pc:spChg chg="mod">
          <ac:chgData name="Cannell, Michael B" userId="df291291-9ac9-42c2-a976-062f6e2ad9da" providerId="ADAL" clId="{EBE29762-3F04-BF47-B718-0D1C310CBAA9}" dt="2022-09-20T16:31:14.016" v="3279" actId="465"/>
          <ac:spMkLst>
            <pc:docMk/>
            <pc:sldMk cId="1745921350" sldId="580"/>
            <ac:spMk id="19" creationId="{ADF91237-6A30-0E34-A97F-E1F8E6C3E1A0}"/>
          </ac:spMkLst>
        </pc:spChg>
        <pc:cxnChg chg="mod">
          <ac:chgData name="Cannell, Michael B" userId="df291291-9ac9-42c2-a976-062f6e2ad9da" providerId="ADAL" clId="{EBE29762-3F04-BF47-B718-0D1C310CBAA9}" dt="2022-09-20T16:31:01.165" v="3278" actId="465"/>
          <ac:cxnSpMkLst>
            <pc:docMk/>
            <pc:sldMk cId="1745921350" sldId="580"/>
            <ac:cxnSpMk id="42" creationId="{1AC35CF8-FCF2-FD2B-FFD3-239BD2F2B8BC}"/>
          </ac:cxnSpMkLst>
        </pc:cxnChg>
      </pc:sldChg>
      <pc:sldChg chg="addSp delSp modSp add mod modNotesTx">
        <pc:chgData name="Cannell, Michael B" userId="df291291-9ac9-42c2-a976-062f6e2ad9da" providerId="ADAL" clId="{EBE29762-3F04-BF47-B718-0D1C310CBAA9}" dt="2022-09-20T16:32:41.239" v="3319" actId="20577"/>
        <pc:sldMkLst>
          <pc:docMk/>
          <pc:sldMk cId="1275180041" sldId="581"/>
        </pc:sldMkLst>
        <pc:spChg chg="add del">
          <ac:chgData name="Cannell, Michael B" userId="df291291-9ac9-42c2-a976-062f6e2ad9da" providerId="ADAL" clId="{EBE29762-3F04-BF47-B718-0D1C310CBAA9}" dt="2022-09-20T15:40:29.276" v="2026" actId="478"/>
          <ac:spMkLst>
            <pc:docMk/>
            <pc:sldMk cId="1275180041" sldId="581"/>
            <ac:spMk id="4" creationId="{58035A26-34D7-D6F2-BBE2-9404FA291C31}"/>
          </ac:spMkLst>
        </pc:spChg>
        <pc:spChg chg="del">
          <ac:chgData name="Cannell, Michael B" userId="df291291-9ac9-42c2-a976-062f6e2ad9da" providerId="ADAL" clId="{EBE29762-3F04-BF47-B718-0D1C310CBAA9}" dt="2022-09-20T15:39:27.410" v="2009" actId="478"/>
          <ac:spMkLst>
            <pc:docMk/>
            <pc:sldMk cId="1275180041" sldId="581"/>
            <ac:spMk id="6" creationId="{08ED6963-ACF2-E4F4-C190-A9A76A3FD392}"/>
          </ac:spMkLst>
        </pc:spChg>
        <pc:spChg chg="del">
          <ac:chgData name="Cannell, Michael B" userId="df291291-9ac9-42c2-a976-062f6e2ad9da" providerId="ADAL" clId="{EBE29762-3F04-BF47-B718-0D1C310CBAA9}" dt="2022-09-20T15:39:31.618" v="2010" actId="478"/>
          <ac:spMkLst>
            <pc:docMk/>
            <pc:sldMk cId="1275180041" sldId="581"/>
            <ac:spMk id="16" creationId="{14F4193B-3918-73F0-2A11-A2A29D3904E9}"/>
          </ac:spMkLst>
        </pc:spChg>
        <pc:spChg chg="del">
          <ac:chgData name="Cannell, Michael B" userId="df291291-9ac9-42c2-a976-062f6e2ad9da" providerId="ADAL" clId="{EBE29762-3F04-BF47-B718-0D1C310CBAA9}" dt="2022-09-20T15:39:24.823" v="2008" actId="478"/>
          <ac:spMkLst>
            <pc:docMk/>
            <pc:sldMk cId="1275180041" sldId="581"/>
            <ac:spMk id="17" creationId="{B2D47199-83EF-9593-27D6-064691A6AFCF}"/>
          </ac:spMkLst>
        </pc:spChg>
        <pc:spChg chg="mod">
          <ac:chgData name="Cannell, Michael B" userId="df291291-9ac9-42c2-a976-062f6e2ad9da" providerId="ADAL" clId="{EBE29762-3F04-BF47-B718-0D1C310CBAA9}" dt="2022-09-20T16:32:41.239" v="3319" actId="20577"/>
          <ac:spMkLst>
            <pc:docMk/>
            <pc:sldMk cId="1275180041" sldId="581"/>
            <ac:spMk id="18" creationId="{11F25F93-EA48-5974-754C-E12002F65609}"/>
          </ac:spMkLst>
        </pc:spChg>
        <pc:spChg chg="del mod">
          <ac:chgData name="Cannell, Michael B" userId="df291291-9ac9-42c2-a976-062f6e2ad9da" providerId="ADAL" clId="{EBE29762-3F04-BF47-B718-0D1C310CBAA9}" dt="2022-09-20T15:39:34.644" v="2012" actId="478"/>
          <ac:spMkLst>
            <pc:docMk/>
            <pc:sldMk cId="1275180041" sldId="581"/>
            <ac:spMk id="19" creationId="{ADF91237-6A30-0E34-A97F-E1F8E6C3E1A0}"/>
          </ac:spMkLst>
        </pc:spChg>
        <pc:spChg chg="add del mod">
          <ac:chgData name="Cannell, Michael B" userId="df291291-9ac9-42c2-a976-062f6e2ad9da" providerId="ADAL" clId="{EBE29762-3F04-BF47-B718-0D1C310CBAA9}" dt="2022-09-20T16:31:54.618" v="3289" actId="478"/>
          <ac:spMkLst>
            <pc:docMk/>
            <pc:sldMk cId="1275180041" sldId="581"/>
            <ac:spMk id="20" creationId="{A612DBC0-2762-CFE0-3B8B-FA999E7DFFA6}"/>
          </ac:spMkLst>
        </pc:spChg>
        <pc:spChg chg="add mod">
          <ac:chgData name="Cannell, Michael B" userId="df291291-9ac9-42c2-a976-062f6e2ad9da" providerId="ADAL" clId="{EBE29762-3F04-BF47-B718-0D1C310CBAA9}" dt="2022-09-20T16:31:55.268" v="3290"/>
          <ac:spMkLst>
            <pc:docMk/>
            <pc:sldMk cId="1275180041" sldId="581"/>
            <ac:spMk id="22" creationId="{81EB6AAD-702A-F1D2-11A8-B315871774CD}"/>
          </ac:spMkLst>
        </pc:spChg>
      </pc:sldChg>
      <pc:sldChg chg="modSp add del mod">
        <pc:chgData name="Cannell, Michael B" userId="df291291-9ac9-42c2-a976-062f6e2ad9da" providerId="ADAL" clId="{EBE29762-3F04-BF47-B718-0D1C310CBAA9}" dt="2022-09-20T15:56:10.424" v="2043" actId="2696"/>
        <pc:sldMkLst>
          <pc:docMk/>
          <pc:sldMk cId="2044340161" sldId="582"/>
        </pc:sldMkLst>
        <pc:spChg chg="mod">
          <ac:chgData name="Cannell, Michael B" userId="df291291-9ac9-42c2-a976-062f6e2ad9da" providerId="ADAL" clId="{EBE29762-3F04-BF47-B718-0D1C310CBAA9}" dt="2022-09-20T15:55:44.936" v="2038" actId="21"/>
          <ac:spMkLst>
            <pc:docMk/>
            <pc:sldMk cId="2044340161" sldId="582"/>
            <ac:spMk id="3" creationId="{F729F5FA-1E4D-5D1F-A55C-A012499C2590}"/>
          </ac:spMkLst>
        </pc:spChg>
      </pc:sldChg>
      <pc:sldChg chg="addSp modSp add mod">
        <pc:chgData name="Cannell, Michael B" userId="df291291-9ac9-42c2-a976-062f6e2ad9da" providerId="ADAL" clId="{EBE29762-3F04-BF47-B718-0D1C310CBAA9}" dt="2022-09-20T16:33:43.504" v="3325" actId="1076"/>
        <pc:sldMkLst>
          <pc:docMk/>
          <pc:sldMk cId="445763048" sldId="583"/>
        </pc:sldMkLst>
        <pc:spChg chg="add mod">
          <ac:chgData name="Cannell, Michael B" userId="df291291-9ac9-42c2-a976-062f6e2ad9da" providerId="ADAL" clId="{EBE29762-3F04-BF47-B718-0D1C310CBAA9}" dt="2022-09-20T16:32:20.855" v="3299"/>
          <ac:spMkLst>
            <pc:docMk/>
            <pc:sldMk cId="445763048" sldId="583"/>
            <ac:spMk id="2" creationId="{44CDCAAB-AE79-3769-EF8F-E53C0F2F2DF2}"/>
          </ac:spMkLst>
        </pc:spChg>
        <pc:spChg chg="mod">
          <ac:chgData name="Cannell, Michael B" userId="df291291-9ac9-42c2-a976-062f6e2ad9da" providerId="ADAL" clId="{EBE29762-3F04-BF47-B718-0D1C310CBAA9}" dt="2022-09-20T16:33:43.504" v="3325" actId="1076"/>
          <ac:spMkLst>
            <pc:docMk/>
            <pc:sldMk cId="445763048" sldId="583"/>
            <ac:spMk id="18" creationId="{11F25F93-EA48-5974-754C-E12002F65609}"/>
          </ac:spMkLst>
        </pc:spChg>
      </pc:sldChg>
      <pc:sldChg chg="add modNotesTx">
        <pc:chgData name="Cannell, Michael B" userId="df291291-9ac9-42c2-a976-062f6e2ad9da" providerId="ADAL" clId="{EBE29762-3F04-BF47-B718-0D1C310CBAA9}" dt="2022-09-20T15:55:34.472" v="2037" actId="20577"/>
        <pc:sldMkLst>
          <pc:docMk/>
          <pc:sldMk cId="3363504677" sldId="584"/>
        </pc:sldMkLst>
      </pc:sldChg>
      <pc:sldChg chg="modSp add del mod">
        <pc:chgData name="Cannell, Michael B" userId="df291291-9ac9-42c2-a976-062f6e2ad9da" providerId="ADAL" clId="{EBE29762-3F04-BF47-B718-0D1C310CBAA9}" dt="2022-09-20T16:07:56.465" v="2685" actId="2696"/>
        <pc:sldMkLst>
          <pc:docMk/>
          <pc:sldMk cId="3042227544" sldId="585"/>
        </pc:sldMkLst>
        <pc:spChg chg="mod">
          <ac:chgData name="Cannell, Michael B" userId="df291291-9ac9-42c2-a976-062f6e2ad9da" providerId="ADAL" clId="{EBE29762-3F04-BF47-B718-0D1C310CBAA9}" dt="2022-09-20T16:06:35.379" v="2682"/>
          <ac:spMkLst>
            <pc:docMk/>
            <pc:sldMk cId="3042227544" sldId="585"/>
            <ac:spMk id="2" creationId="{BD713DBF-E74D-7238-58A5-6114156E40D7}"/>
          </ac:spMkLst>
        </pc:spChg>
      </pc:sldChg>
      <pc:sldChg chg="modSp add mod">
        <pc:chgData name="Cannell, Michael B" userId="df291291-9ac9-42c2-a976-062f6e2ad9da" providerId="ADAL" clId="{EBE29762-3F04-BF47-B718-0D1C310CBAA9}" dt="2022-09-20T16:12:57.430" v="2772" actId="20577"/>
        <pc:sldMkLst>
          <pc:docMk/>
          <pc:sldMk cId="2385563801" sldId="586"/>
        </pc:sldMkLst>
        <pc:spChg chg="mod">
          <ac:chgData name="Cannell, Michael B" userId="df291291-9ac9-42c2-a976-062f6e2ad9da" providerId="ADAL" clId="{EBE29762-3F04-BF47-B718-0D1C310CBAA9}" dt="2022-09-20T16:07:53.015" v="2684"/>
          <ac:spMkLst>
            <pc:docMk/>
            <pc:sldMk cId="2385563801" sldId="586"/>
            <ac:spMk id="2" creationId="{BD713DBF-E74D-7238-58A5-6114156E40D7}"/>
          </ac:spMkLst>
        </pc:spChg>
        <pc:spChg chg="mod">
          <ac:chgData name="Cannell, Michael B" userId="df291291-9ac9-42c2-a976-062f6e2ad9da" providerId="ADAL" clId="{EBE29762-3F04-BF47-B718-0D1C310CBAA9}" dt="2022-09-20T16:12:57.430" v="2772" actId="20577"/>
          <ac:spMkLst>
            <pc:docMk/>
            <pc:sldMk cId="2385563801" sldId="586"/>
            <ac:spMk id="3" creationId="{12CAB45B-B259-B820-8351-CC6CA45CF5D8}"/>
          </ac:spMkLst>
        </pc:spChg>
      </pc:sldChg>
      <pc:sldChg chg="add del">
        <pc:chgData name="Cannell, Michael B" userId="df291291-9ac9-42c2-a976-062f6e2ad9da" providerId="ADAL" clId="{EBE29762-3F04-BF47-B718-0D1C310CBAA9}" dt="2022-09-20T16:13:49.783" v="2774"/>
        <pc:sldMkLst>
          <pc:docMk/>
          <pc:sldMk cId="876393940" sldId="587"/>
        </pc:sldMkLst>
      </pc:sldChg>
      <pc:sldChg chg="add modNotesTx">
        <pc:chgData name="Cannell, Michael B" userId="df291291-9ac9-42c2-a976-062f6e2ad9da" providerId="ADAL" clId="{EBE29762-3F04-BF47-B718-0D1C310CBAA9}" dt="2022-09-20T16:18:11.285" v="3220" actId="20577"/>
        <pc:sldMkLst>
          <pc:docMk/>
          <pc:sldMk cId="1302782352" sldId="587"/>
        </pc:sldMkLst>
      </pc:sldChg>
      <pc:sldChg chg="addSp modSp add mod">
        <pc:chgData name="Cannell, Michael B" userId="df291291-9ac9-42c2-a976-062f6e2ad9da" providerId="ADAL" clId="{EBE29762-3F04-BF47-B718-0D1C310CBAA9}" dt="2022-09-20T16:35:21.574" v="3377" actId="465"/>
        <pc:sldMkLst>
          <pc:docMk/>
          <pc:sldMk cId="1594212849" sldId="588"/>
        </pc:sldMkLst>
        <pc:spChg chg="add mod">
          <ac:chgData name="Cannell, Michael B" userId="df291291-9ac9-42c2-a976-062f6e2ad9da" providerId="ADAL" clId="{EBE29762-3F04-BF47-B718-0D1C310CBAA9}" dt="2022-09-20T16:35:21.574" v="3377" actId="465"/>
          <ac:spMkLst>
            <pc:docMk/>
            <pc:sldMk cId="1594212849" sldId="588"/>
            <ac:spMk id="2" creationId="{7C13D61E-64F2-658D-0F05-A75ABBC9521C}"/>
          </ac:spMkLst>
        </pc:spChg>
        <pc:spChg chg="mod">
          <ac:chgData name="Cannell, Michael B" userId="df291291-9ac9-42c2-a976-062f6e2ad9da" providerId="ADAL" clId="{EBE29762-3F04-BF47-B718-0D1C310CBAA9}" dt="2022-09-20T16:35:21.574" v="3377" actId="465"/>
          <ac:spMkLst>
            <pc:docMk/>
            <pc:sldMk cId="1594212849" sldId="588"/>
            <ac:spMk id="6" creationId="{08ED6963-ACF2-E4F4-C190-A9A76A3FD392}"/>
          </ac:spMkLst>
        </pc:spChg>
        <pc:spChg chg="mod">
          <ac:chgData name="Cannell, Michael B" userId="df291291-9ac9-42c2-a976-062f6e2ad9da" providerId="ADAL" clId="{EBE29762-3F04-BF47-B718-0D1C310CBAA9}" dt="2022-09-20T16:35:21.574" v="3377" actId="465"/>
          <ac:spMkLst>
            <pc:docMk/>
            <pc:sldMk cId="1594212849" sldId="588"/>
            <ac:spMk id="16" creationId="{14F4193B-3918-73F0-2A11-A2A29D3904E9}"/>
          </ac:spMkLst>
        </pc:spChg>
        <pc:spChg chg="mod">
          <ac:chgData name="Cannell, Michael B" userId="df291291-9ac9-42c2-a976-062f6e2ad9da" providerId="ADAL" clId="{EBE29762-3F04-BF47-B718-0D1C310CBAA9}" dt="2022-09-20T16:35:21.574" v="3377" actId="465"/>
          <ac:spMkLst>
            <pc:docMk/>
            <pc:sldMk cId="1594212849" sldId="588"/>
            <ac:spMk id="17" creationId="{B2D47199-83EF-9593-27D6-064691A6AFCF}"/>
          </ac:spMkLst>
        </pc:spChg>
        <pc:spChg chg="mod">
          <ac:chgData name="Cannell, Michael B" userId="df291291-9ac9-42c2-a976-062f6e2ad9da" providerId="ADAL" clId="{EBE29762-3F04-BF47-B718-0D1C310CBAA9}" dt="2022-09-20T16:35:21.574" v="3377" actId="465"/>
          <ac:spMkLst>
            <pc:docMk/>
            <pc:sldMk cId="1594212849" sldId="588"/>
            <ac:spMk id="18" creationId="{11F25F93-EA48-5974-754C-E12002F65609}"/>
          </ac:spMkLst>
        </pc:spChg>
        <pc:spChg chg="mod">
          <ac:chgData name="Cannell, Michael B" userId="df291291-9ac9-42c2-a976-062f6e2ad9da" providerId="ADAL" clId="{EBE29762-3F04-BF47-B718-0D1C310CBAA9}" dt="2022-09-20T16:35:21.574" v="3377" actId="465"/>
          <ac:spMkLst>
            <pc:docMk/>
            <pc:sldMk cId="1594212849" sldId="588"/>
            <ac:spMk id="19" creationId="{ADF91237-6A30-0E34-A97F-E1F8E6C3E1A0}"/>
          </ac:spMkLst>
        </pc:spChg>
      </pc:sldChg>
      <pc:sldChg chg="addSp modSp add mod">
        <pc:chgData name="Cannell, Michael B" userId="df291291-9ac9-42c2-a976-062f6e2ad9da" providerId="ADAL" clId="{EBE29762-3F04-BF47-B718-0D1C310CBAA9}" dt="2022-09-20T16:38:40.803" v="3496" actId="12789"/>
        <pc:sldMkLst>
          <pc:docMk/>
          <pc:sldMk cId="2823187964" sldId="589"/>
        </pc:sldMkLst>
        <pc:spChg chg="add mod">
          <ac:chgData name="Cannell, Michael B" userId="df291291-9ac9-42c2-a976-062f6e2ad9da" providerId="ADAL" clId="{EBE29762-3F04-BF47-B718-0D1C310CBAA9}" dt="2022-09-20T16:35:31.648" v="3378"/>
          <ac:spMkLst>
            <pc:docMk/>
            <pc:sldMk cId="2823187964" sldId="589"/>
            <ac:spMk id="2" creationId="{01CBA4F6-45F4-432E-7EAB-0A66C9B64953}"/>
          </ac:spMkLst>
        </pc:spChg>
        <pc:spChg chg="mod">
          <ac:chgData name="Cannell, Michael B" userId="df291291-9ac9-42c2-a976-062f6e2ad9da" providerId="ADAL" clId="{EBE29762-3F04-BF47-B718-0D1C310CBAA9}" dt="2022-09-20T16:38:40.803" v="3496" actId="12789"/>
          <ac:spMkLst>
            <pc:docMk/>
            <pc:sldMk cId="2823187964" sldId="589"/>
            <ac:spMk id="18" creationId="{11F25F93-EA48-5974-754C-E12002F65609}"/>
          </ac:spMkLst>
        </pc:spChg>
      </pc:sldChg>
      <pc:sldChg chg="modSp add mod">
        <pc:chgData name="Cannell, Michael B" userId="df291291-9ac9-42c2-a976-062f6e2ad9da" providerId="ADAL" clId="{EBE29762-3F04-BF47-B718-0D1C310CBAA9}" dt="2022-09-20T16:39:52.677" v="3534" actId="20577"/>
        <pc:sldMkLst>
          <pc:docMk/>
          <pc:sldMk cId="3177509510" sldId="590"/>
        </pc:sldMkLst>
        <pc:spChg chg="mod">
          <ac:chgData name="Cannell, Michael B" userId="df291291-9ac9-42c2-a976-062f6e2ad9da" providerId="ADAL" clId="{EBE29762-3F04-BF47-B718-0D1C310CBAA9}" dt="2022-09-20T16:39:41.773" v="3512" actId="20577"/>
          <ac:spMkLst>
            <pc:docMk/>
            <pc:sldMk cId="3177509510" sldId="590"/>
            <ac:spMk id="2" creationId="{BD713DBF-E74D-7238-58A5-6114156E40D7}"/>
          </ac:spMkLst>
        </pc:spChg>
        <pc:spChg chg="mod">
          <ac:chgData name="Cannell, Michael B" userId="df291291-9ac9-42c2-a976-062f6e2ad9da" providerId="ADAL" clId="{EBE29762-3F04-BF47-B718-0D1C310CBAA9}" dt="2022-09-20T16:39:52.677" v="3534" actId="20577"/>
          <ac:spMkLst>
            <pc:docMk/>
            <pc:sldMk cId="3177509510" sldId="590"/>
            <ac:spMk id="3" creationId="{12CAB45B-B259-B820-8351-CC6CA45CF5D8}"/>
          </ac:spMkLst>
        </pc:spChg>
      </pc:sldChg>
      <pc:sldChg chg="modSp add mod">
        <pc:chgData name="Cannell, Michael B" userId="df291291-9ac9-42c2-a976-062f6e2ad9da" providerId="ADAL" clId="{EBE29762-3F04-BF47-B718-0D1C310CBAA9}" dt="2022-09-20T16:40:24.065" v="3577" actId="20577"/>
        <pc:sldMkLst>
          <pc:docMk/>
          <pc:sldMk cId="2205803243" sldId="591"/>
        </pc:sldMkLst>
        <pc:spChg chg="mod">
          <ac:chgData name="Cannell, Michael B" userId="df291291-9ac9-42c2-a976-062f6e2ad9da" providerId="ADAL" clId="{EBE29762-3F04-BF47-B718-0D1C310CBAA9}" dt="2022-09-20T16:40:15.973" v="3559" actId="20577"/>
          <ac:spMkLst>
            <pc:docMk/>
            <pc:sldMk cId="2205803243" sldId="591"/>
            <ac:spMk id="4" creationId="{E0E03634-1222-E8F9-C4DB-9A43FD9218BB}"/>
          </ac:spMkLst>
        </pc:spChg>
        <pc:spChg chg="mod">
          <ac:chgData name="Cannell, Michael B" userId="df291291-9ac9-42c2-a976-062f6e2ad9da" providerId="ADAL" clId="{EBE29762-3F04-BF47-B718-0D1C310CBAA9}" dt="2022-09-20T16:40:24.065" v="3577" actId="20577"/>
          <ac:spMkLst>
            <pc:docMk/>
            <pc:sldMk cId="2205803243" sldId="591"/>
            <ac:spMk id="6" creationId="{08ED6963-ACF2-E4F4-C190-A9A76A3FD392}"/>
          </ac:spMkLst>
        </pc:spChg>
      </pc:sldChg>
      <pc:sldChg chg="addSp delSp modSp add mod">
        <pc:chgData name="Cannell, Michael B" userId="df291291-9ac9-42c2-a976-062f6e2ad9da" providerId="ADAL" clId="{EBE29762-3F04-BF47-B718-0D1C310CBAA9}" dt="2022-09-20T17:28:45.536" v="4764" actId="478"/>
        <pc:sldMkLst>
          <pc:docMk/>
          <pc:sldMk cId="545105592" sldId="592"/>
        </pc:sldMkLst>
        <pc:spChg chg="mod">
          <ac:chgData name="Cannell, Michael B" userId="df291291-9ac9-42c2-a976-062f6e2ad9da" providerId="ADAL" clId="{EBE29762-3F04-BF47-B718-0D1C310CBAA9}" dt="2022-09-20T16:40:07.525" v="3544" actId="20577"/>
          <ac:spMkLst>
            <pc:docMk/>
            <pc:sldMk cId="545105592" sldId="592"/>
            <ac:spMk id="2" creationId="{44CDCAAB-AE79-3769-EF8F-E53C0F2F2DF2}"/>
          </ac:spMkLst>
        </pc:spChg>
        <pc:spChg chg="mod">
          <ac:chgData name="Cannell, Michael B" userId="df291291-9ac9-42c2-a976-062f6e2ad9da" providerId="ADAL" clId="{EBE29762-3F04-BF47-B718-0D1C310CBAA9}" dt="2022-09-20T17:02:55.644" v="3594" actId="1036"/>
          <ac:spMkLst>
            <pc:docMk/>
            <pc:sldMk cId="545105592" sldId="592"/>
            <ac:spMk id="18" creationId="{11F25F93-EA48-5974-754C-E12002F65609}"/>
          </ac:spMkLst>
        </pc:spChg>
        <pc:spChg chg="mod">
          <ac:chgData name="Cannell, Michael B" userId="df291291-9ac9-42c2-a976-062f6e2ad9da" providerId="ADAL" clId="{EBE29762-3F04-BF47-B718-0D1C310CBAA9}" dt="2022-09-20T17:25:32.290" v="4723" actId="14100"/>
          <ac:spMkLst>
            <pc:docMk/>
            <pc:sldMk cId="545105592" sldId="592"/>
            <ac:spMk id="64" creationId="{B54BF5EF-3CED-EC34-A72E-64CB069809F3}"/>
          </ac:spMkLst>
        </pc:spChg>
        <pc:spChg chg="mod">
          <ac:chgData name="Cannell, Michael B" userId="df291291-9ac9-42c2-a976-062f6e2ad9da" providerId="ADAL" clId="{EBE29762-3F04-BF47-B718-0D1C310CBAA9}" dt="2022-09-20T17:25:46.257" v="4726" actId="14100"/>
          <ac:spMkLst>
            <pc:docMk/>
            <pc:sldMk cId="545105592" sldId="592"/>
            <ac:spMk id="65" creationId="{80A40FEB-CFB7-B152-B23A-5D6B23F5672E}"/>
          </ac:spMkLst>
        </pc:spChg>
        <pc:spChg chg="mod">
          <ac:chgData name="Cannell, Michael B" userId="df291291-9ac9-42c2-a976-062f6e2ad9da" providerId="ADAL" clId="{EBE29762-3F04-BF47-B718-0D1C310CBAA9}" dt="2022-09-20T17:28:35.260" v="4761" actId="14100"/>
          <ac:spMkLst>
            <pc:docMk/>
            <pc:sldMk cId="545105592" sldId="592"/>
            <ac:spMk id="66" creationId="{38090D8C-08CE-564B-B90A-4B6CB580A91D}"/>
          </ac:spMkLst>
        </pc:spChg>
        <pc:spChg chg="mod">
          <ac:chgData name="Cannell, Michael B" userId="df291291-9ac9-42c2-a976-062f6e2ad9da" providerId="ADAL" clId="{EBE29762-3F04-BF47-B718-0D1C310CBAA9}" dt="2022-09-20T17:28:34.945" v="4759" actId="14100"/>
          <ac:spMkLst>
            <pc:docMk/>
            <pc:sldMk cId="545105592" sldId="592"/>
            <ac:spMk id="67" creationId="{D0F2F976-9566-9137-CD07-86DA829A5151}"/>
          </ac:spMkLst>
        </pc:spChg>
        <pc:spChg chg="mod">
          <ac:chgData name="Cannell, Michael B" userId="df291291-9ac9-42c2-a976-062f6e2ad9da" providerId="ADAL" clId="{EBE29762-3F04-BF47-B718-0D1C310CBAA9}" dt="2022-09-20T17:28:32.156" v="4755" actId="14100"/>
          <ac:spMkLst>
            <pc:docMk/>
            <pc:sldMk cId="545105592" sldId="592"/>
            <ac:spMk id="68" creationId="{BC143064-030A-5758-01F7-414B0A925DAA}"/>
          </ac:spMkLst>
        </pc:spChg>
        <pc:spChg chg="mod">
          <ac:chgData name="Cannell, Michael B" userId="df291291-9ac9-42c2-a976-062f6e2ad9da" providerId="ADAL" clId="{EBE29762-3F04-BF47-B718-0D1C310CBAA9}" dt="2022-09-20T17:28:31.693" v="4752" actId="14100"/>
          <ac:spMkLst>
            <pc:docMk/>
            <pc:sldMk cId="545105592" sldId="592"/>
            <ac:spMk id="70" creationId="{058937A6-BEF9-9657-BCAE-C6876A94FD7E}"/>
          </ac:spMkLst>
        </pc:spChg>
        <pc:spChg chg="mod">
          <ac:chgData name="Cannell, Michael B" userId="df291291-9ac9-42c2-a976-062f6e2ad9da" providerId="ADAL" clId="{EBE29762-3F04-BF47-B718-0D1C310CBAA9}" dt="2022-09-20T17:28:05.726" v="4749" actId="167"/>
          <ac:spMkLst>
            <pc:docMk/>
            <pc:sldMk cId="545105592" sldId="592"/>
            <ac:spMk id="75" creationId="{8BA73DEF-A375-FAA5-F7C8-8577E6321686}"/>
          </ac:spMkLst>
        </pc:spChg>
        <pc:cxnChg chg="add del mod">
          <ac:chgData name="Cannell, Michael B" userId="df291291-9ac9-42c2-a976-062f6e2ad9da" providerId="ADAL" clId="{EBE29762-3F04-BF47-B718-0D1C310CBAA9}" dt="2022-09-20T17:28:43.623" v="4762" actId="478"/>
          <ac:cxnSpMkLst>
            <pc:docMk/>
            <pc:sldMk cId="545105592" sldId="592"/>
            <ac:cxnSpMk id="4" creationId="{E250614F-7338-DBB8-56E8-FFD0A4F3B424}"/>
          </ac:cxnSpMkLst>
        </pc:cxnChg>
        <pc:cxnChg chg="add del mod">
          <ac:chgData name="Cannell, Michael B" userId="df291291-9ac9-42c2-a976-062f6e2ad9da" providerId="ADAL" clId="{EBE29762-3F04-BF47-B718-0D1C310CBAA9}" dt="2022-09-20T17:28:44.736" v="4763" actId="478"/>
          <ac:cxnSpMkLst>
            <pc:docMk/>
            <pc:sldMk cId="545105592" sldId="592"/>
            <ac:cxnSpMk id="6" creationId="{0D478C0B-464D-A100-5C4A-55DC2EEBFF77}"/>
          </ac:cxnSpMkLst>
        </pc:cxnChg>
        <pc:cxnChg chg="add del mod">
          <ac:chgData name="Cannell, Michael B" userId="df291291-9ac9-42c2-a976-062f6e2ad9da" providerId="ADAL" clId="{EBE29762-3F04-BF47-B718-0D1C310CBAA9}" dt="2022-09-20T17:28:45.536" v="4764" actId="478"/>
          <ac:cxnSpMkLst>
            <pc:docMk/>
            <pc:sldMk cId="545105592" sldId="592"/>
            <ac:cxnSpMk id="16" creationId="{AB3C9585-572C-36DF-8487-A571AD0C5BDB}"/>
          </ac:cxnSpMkLst>
        </pc:cxnChg>
        <pc:cxnChg chg="add mod">
          <ac:chgData name="Cannell, Michael B" userId="df291291-9ac9-42c2-a976-062f6e2ad9da" providerId="ADAL" clId="{EBE29762-3F04-BF47-B718-0D1C310CBAA9}" dt="2022-09-20T17:28:32.458" v="4757"/>
          <ac:cxnSpMkLst>
            <pc:docMk/>
            <pc:sldMk cId="545105592" sldId="592"/>
            <ac:cxnSpMk id="17" creationId="{9C40769C-E526-B3B4-FF6F-C6DA61778E08}"/>
          </ac:cxnSpMkLst>
        </pc:cxnChg>
        <pc:cxnChg chg="add mod">
          <ac:chgData name="Cannell, Michael B" userId="df291291-9ac9-42c2-a976-062f6e2ad9da" providerId="ADAL" clId="{EBE29762-3F04-BF47-B718-0D1C310CBAA9}" dt="2022-09-20T17:28:32.007" v="4754"/>
          <ac:cxnSpMkLst>
            <pc:docMk/>
            <pc:sldMk cId="545105592" sldId="592"/>
            <ac:cxnSpMk id="19" creationId="{79DE94E6-57BA-74C5-18DD-7F9BA4033FB0}"/>
          </ac:cxnSpMkLst>
        </pc:cxnChg>
      </pc:sldChg>
      <pc:sldChg chg="modSp add mod modNotesTx">
        <pc:chgData name="Cannell, Michael B" userId="df291291-9ac9-42c2-a976-062f6e2ad9da" providerId="ADAL" clId="{EBE29762-3F04-BF47-B718-0D1C310CBAA9}" dt="2022-09-20T17:22:46.911" v="4710" actId="1076"/>
        <pc:sldMkLst>
          <pc:docMk/>
          <pc:sldMk cId="1643297023" sldId="593"/>
        </pc:sldMkLst>
        <pc:grpChg chg="mod">
          <ac:chgData name="Cannell, Michael B" userId="df291291-9ac9-42c2-a976-062f6e2ad9da" providerId="ADAL" clId="{EBE29762-3F04-BF47-B718-0D1C310CBAA9}" dt="2022-09-20T17:22:46.911" v="4710" actId="1076"/>
          <ac:grpSpMkLst>
            <pc:docMk/>
            <pc:sldMk cId="1643297023" sldId="593"/>
            <ac:grpSpMk id="2" creationId="{9A1EEA55-537F-6F5B-9E98-134AD6E6C88D}"/>
          </ac:grpSpMkLst>
        </pc:grpChg>
      </pc:sldChg>
      <pc:sldChg chg="addSp delSp modSp add mod">
        <pc:chgData name="Cannell, Michael B" userId="df291291-9ac9-42c2-a976-062f6e2ad9da" providerId="ADAL" clId="{EBE29762-3F04-BF47-B718-0D1C310CBAA9}" dt="2022-09-20T17:37:39.511" v="4810" actId="465"/>
        <pc:sldMkLst>
          <pc:docMk/>
          <pc:sldMk cId="4061498018" sldId="594"/>
        </pc:sldMkLst>
        <pc:spChg chg="mod">
          <ac:chgData name="Cannell, Michael B" userId="df291291-9ac9-42c2-a976-062f6e2ad9da" providerId="ADAL" clId="{EBE29762-3F04-BF47-B718-0D1C310CBAA9}" dt="2022-09-20T17:37:39.511" v="4810" actId="465"/>
          <ac:spMkLst>
            <pc:docMk/>
            <pc:sldMk cId="4061498018" sldId="594"/>
            <ac:spMk id="4" creationId="{E0E03634-1222-E8F9-C4DB-9A43FD9218BB}"/>
          </ac:spMkLst>
        </pc:spChg>
        <pc:spChg chg="mod">
          <ac:chgData name="Cannell, Michael B" userId="df291291-9ac9-42c2-a976-062f6e2ad9da" providerId="ADAL" clId="{EBE29762-3F04-BF47-B718-0D1C310CBAA9}" dt="2022-09-20T17:37:39.511" v="4810" actId="465"/>
          <ac:spMkLst>
            <pc:docMk/>
            <pc:sldMk cId="4061498018" sldId="594"/>
            <ac:spMk id="6" creationId="{08ED6963-ACF2-E4F4-C190-A9A76A3FD392}"/>
          </ac:spMkLst>
        </pc:spChg>
        <pc:spChg chg="del">
          <ac:chgData name="Cannell, Michael B" userId="df291291-9ac9-42c2-a976-062f6e2ad9da" providerId="ADAL" clId="{EBE29762-3F04-BF47-B718-0D1C310CBAA9}" dt="2022-09-20T17:28:53.932" v="4765" actId="478"/>
          <ac:spMkLst>
            <pc:docMk/>
            <pc:sldMk cId="4061498018" sldId="594"/>
            <ac:spMk id="7" creationId="{B04B5FAD-FDD9-30CC-5D1C-BEB61A2A39A8}"/>
          </ac:spMkLst>
        </pc:spChg>
        <pc:spChg chg="del">
          <ac:chgData name="Cannell, Michael B" userId="df291291-9ac9-42c2-a976-062f6e2ad9da" providerId="ADAL" clId="{EBE29762-3F04-BF47-B718-0D1C310CBAA9}" dt="2022-09-20T17:28:53.932" v="4765" actId="478"/>
          <ac:spMkLst>
            <pc:docMk/>
            <pc:sldMk cId="4061498018" sldId="594"/>
            <ac:spMk id="8" creationId="{F0AEC61A-366E-C316-9549-B424FE97DC81}"/>
          </ac:spMkLst>
        </pc:spChg>
        <pc:spChg chg="del">
          <ac:chgData name="Cannell, Michael B" userId="df291291-9ac9-42c2-a976-062f6e2ad9da" providerId="ADAL" clId="{EBE29762-3F04-BF47-B718-0D1C310CBAA9}" dt="2022-09-20T17:28:53.932" v="4765" actId="478"/>
          <ac:spMkLst>
            <pc:docMk/>
            <pc:sldMk cId="4061498018" sldId="594"/>
            <ac:spMk id="9" creationId="{517F9297-7465-7172-5EF7-63AA614E2D8B}"/>
          </ac:spMkLst>
        </pc:spChg>
        <pc:spChg chg="del">
          <ac:chgData name="Cannell, Michael B" userId="df291291-9ac9-42c2-a976-062f6e2ad9da" providerId="ADAL" clId="{EBE29762-3F04-BF47-B718-0D1C310CBAA9}" dt="2022-09-20T17:28:53.932" v="4765" actId="478"/>
          <ac:spMkLst>
            <pc:docMk/>
            <pc:sldMk cId="4061498018" sldId="594"/>
            <ac:spMk id="10" creationId="{D0C6B1AB-7AA9-2045-4671-D9A6C79C37D4}"/>
          </ac:spMkLst>
        </pc:spChg>
        <pc:spChg chg="del">
          <ac:chgData name="Cannell, Michael B" userId="df291291-9ac9-42c2-a976-062f6e2ad9da" providerId="ADAL" clId="{EBE29762-3F04-BF47-B718-0D1C310CBAA9}" dt="2022-09-20T17:28:53.932" v="4765" actId="478"/>
          <ac:spMkLst>
            <pc:docMk/>
            <pc:sldMk cId="4061498018" sldId="594"/>
            <ac:spMk id="11" creationId="{DEABC989-14C6-9547-3725-5DC237AA82AD}"/>
          </ac:spMkLst>
        </pc:spChg>
        <pc:spChg chg="del">
          <ac:chgData name="Cannell, Michael B" userId="df291291-9ac9-42c2-a976-062f6e2ad9da" providerId="ADAL" clId="{EBE29762-3F04-BF47-B718-0D1C310CBAA9}" dt="2022-09-20T17:28:53.932" v="4765" actId="478"/>
          <ac:spMkLst>
            <pc:docMk/>
            <pc:sldMk cId="4061498018" sldId="594"/>
            <ac:spMk id="12" creationId="{C02CA5BF-AC1B-4CF6-8442-4D7861D88235}"/>
          </ac:spMkLst>
        </pc:spChg>
        <pc:spChg chg="del">
          <ac:chgData name="Cannell, Michael B" userId="df291291-9ac9-42c2-a976-062f6e2ad9da" providerId="ADAL" clId="{EBE29762-3F04-BF47-B718-0D1C310CBAA9}" dt="2022-09-20T17:28:53.932" v="4765" actId="478"/>
          <ac:spMkLst>
            <pc:docMk/>
            <pc:sldMk cId="4061498018" sldId="594"/>
            <ac:spMk id="13" creationId="{AEC6ACAF-E8A7-5686-414D-C3BE22DDB7C0}"/>
          </ac:spMkLst>
        </pc:spChg>
        <pc:spChg chg="del">
          <ac:chgData name="Cannell, Michael B" userId="df291291-9ac9-42c2-a976-062f6e2ad9da" providerId="ADAL" clId="{EBE29762-3F04-BF47-B718-0D1C310CBAA9}" dt="2022-09-20T17:28:53.932" v="4765" actId="478"/>
          <ac:spMkLst>
            <pc:docMk/>
            <pc:sldMk cId="4061498018" sldId="594"/>
            <ac:spMk id="14" creationId="{EA7C0330-C6B4-8A45-BE0C-93359C2653DB}"/>
          </ac:spMkLst>
        </pc:spChg>
        <pc:spChg chg="del">
          <ac:chgData name="Cannell, Michael B" userId="df291291-9ac9-42c2-a976-062f6e2ad9da" providerId="ADAL" clId="{EBE29762-3F04-BF47-B718-0D1C310CBAA9}" dt="2022-09-20T17:28:53.932" v="4765" actId="478"/>
          <ac:spMkLst>
            <pc:docMk/>
            <pc:sldMk cId="4061498018" sldId="594"/>
            <ac:spMk id="15" creationId="{804EB03E-CA73-4345-44C6-1E7C086D48A8}"/>
          </ac:spMkLst>
        </pc:spChg>
        <pc:spChg chg="mod">
          <ac:chgData name="Cannell, Michael B" userId="df291291-9ac9-42c2-a976-062f6e2ad9da" providerId="ADAL" clId="{EBE29762-3F04-BF47-B718-0D1C310CBAA9}" dt="2022-09-20T17:37:39.511" v="4810" actId="465"/>
          <ac:spMkLst>
            <pc:docMk/>
            <pc:sldMk cId="4061498018" sldId="594"/>
            <ac:spMk id="16" creationId="{14F4193B-3918-73F0-2A11-A2A29D3904E9}"/>
          </ac:spMkLst>
        </pc:spChg>
        <pc:spChg chg="mod">
          <ac:chgData name="Cannell, Michael B" userId="df291291-9ac9-42c2-a976-062f6e2ad9da" providerId="ADAL" clId="{EBE29762-3F04-BF47-B718-0D1C310CBAA9}" dt="2022-09-20T17:37:39.511" v="4810" actId="465"/>
          <ac:spMkLst>
            <pc:docMk/>
            <pc:sldMk cId="4061498018" sldId="594"/>
            <ac:spMk id="17" creationId="{B2D47199-83EF-9593-27D6-064691A6AFCF}"/>
          </ac:spMkLst>
        </pc:spChg>
        <pc:spChg chg="mod">
          <ac:chgData name="Cannell, Michael B" userId="df291291-9ac9-42c2-a976-062f6e2ad9da" providerId="ADAL" clId="{EBE29762-3F04-BF47-B718-0D1C310CBAA9}" dt="2022-09-20T17:37:39.511" v="4810" actId="465"/>
          <ac:spMkLst>
            <pc:docMk/>
            <pc:sldMk cId="4061498018" sldId="594"/>
            <ac:spMk id="18" creationId="{11F25F93-EA48-5974-754C-E12002F65609}"/>
          </ac:spMkLst>
        </pc:spChg>
        <pc:spChg chg="mod">
          <ac:chgData name="Cannell, Michael B" userId="df291291-9ac9-42c2-a976-062f6e2ad9da" providerId="ADAL" clId="{EBE29762-3F04-BF47-B718-0D1C310CBAA9}" dt="2022-09-20T17:37:39.511" v="4810" actId="465"/>
          <ac:spMkLst>
            <pc:docMk/>
            <pc:sldMk cId="4061498018" sldId="594"/>
            <ac:spMk id="19" creationId="{ADF91237-6A30-0E34-A97F-E1F8E6C3E1A0}"/>
          </ac:spMkLst>
        </pc:spChg>
        <pc:spChg chg="add mod">
          <ac:chgData name="Cannell, Michael B" userId="df291291-9ac9-42c2-a976-062f6e2ad9da" providerId="ADAL" clId="{EBE29762-3F04-BF47-B718-0D1C310CBAA9}" dt="2022-09-20T17:28:54.468" v="4766"/>
          <ac:spMkLst>
            <pc:docMk/>
            <pc:sldMk cId="4061498018" sldId="594"/>
            <ac:spMk id="20" creationId="{2250B366-C2A1-976B-84C8-96F01D6CD497}"/>
          </ac:spMkLst>
        </pc:spChg>
        <pc:spChg chg="del">
          <ac:chgData name="Cannell, Michael B" userId="df291291-9ac9-42c2-a976-062f6e2ad9da" providerId="ADAL" clId="{EBE29762-3F04-BF47-B718-0D1C310CBAA9}" dt="2022-09-20T17:28:53.932" v="4765" actId="478"/>
          <ac:spMkLst>
            <pc:docMk/>
            <pc:sldMk cId="4061498018" sldId="594"/>
            <ac:spMk id="21" creationId="{E384B5B2-1A3E-7D8A-10E1-884B7EC2E595}"/>
          </ac:spMkLst>
        </pc:spChg>
        <pc:spChg chg="add mod">
          <ac:chgData name="Cannell, Michael B" userId="df291291-9ac9-42c2-a976-062f6e2ad9da" providerId="ADAL" clId="{EBE29762-3F04-BF47-B718-0D1C310CBAA9}" dt="2022-09-20T17:28:54.468" v="4766"/>
          <ac:spMkLst>
            <pc:docMk/>
            <pc:sldMk cId="4061498018" sldId="594"/>
            <ac:spMk id="23" creationId="{DC097983-1F00-F318-2D27-29D19AC18C46}"/>
          </ac:spMkLst>
        </pc:spChg>
        <pc:spChg chg="add mod">
          <ac:chgData name="Cannell, Michael B" userId="df291291-9ac9-42c2-a976-062f6e2ad9da" providerId="ADAL" clId="{EBE29762-3F04-BF47-B718-0D1C310CBAA9}" dt="2022-09-20T17:28:54.468" v="4766"/>
          <ac:spMkLst>
            <pc:docMk/>
            <pc:sldMk cId="4061498018" sldId="594"/>
            <ac:spMk id="24" creationId="{2BF10144-E64E-667A-F7A4-8322224A5588}"/>
          </ac:spMkLst>
        </pc:spChg>
        <pc:spChg chg="add mod">
          <ac:chgData name="Cannell, Michael B" userId="df291291-9ac9-42c2-a976-062f6e2ad9da" providerId="ADAL" clId="{EBE29762-3F04-BF47-B718-0D1C310CBAA9}" dt="2022-09-20T17:28:54.468" v="4766"/>
          <ac:spMkLst>
            <pc:docMk/>
            <pc:sldMk cId="4061498018" sldId="594"/>
            <ac:spMk id="25" creationId="{FE8B4373-0520-899C-4893-76333CD65A62}"/>
          </ac:spMkLst>
        </pc:spChg>
        <pc:spChg chg="del">
          <ac:chgData name="Cannell, Michael B" userId="df291291-9ac9-42c2-a976-062f6e2ad9da" providerId="ADAL" clId="{EBE29762-3F04-BF47-B718-0D1C310CBAA9}" dt="2022-09-20T17:28:53.932" v="4765" actId="478"/>
          <ac:spMkLst>
            <pc:docMk/>
            <pc:sldMk cId="4061498018" sldId="594"/>
            <ac:spMk id="26" creationId="{BF27ED52-9A25-D3A6-45C3-552B4940D445}"/>
          </ac:spMkLst>
        </pc:spChg>
        <pc:spChg chg="del">
          <ac:chgData name="Cannell, Michael B" userId="df291291-9ac9-42c2-a976-062f6e2ad9da" providerId="ADAL" clId="{EBE29762-3F04-BF47-B718-0D1C310CBAA9}" dt="2022-09-20T17:28:53.932" v="4765" actId="478"/>
          <ac:spMkLst>
            <pc:docMk/>
            <pc:sldMk cId="4061498018" sldId="594"/>
            <ac:spMk id="27" creationId="{C91808F8-EE04-FFE4-6E7F-A8D39D5BD59A}"/>
          </ac:spMkLst>
        </pc:spChg>
        <pc:spChg chg="del">
          <ac:chgData name="Cannell, Michael B" userId="df291291-9ac9-42c2-a976-062f6e2ad9da" providerId="ADAL" clId="{EBE29762-3F04-BF47-B718-0D1C310CBAA9}" dt="2022-09-20T17:28:53.932" v="4765" actId="478"/>
          <ac:spMkLst>
            <pc:docMk/>
            <pc:sldMk cId="4061498018" sldId="594"/>
            <ac:spMk id="28" creationId="{B8708EE1-C8A1-F4A8-55E1-2E835B5A78B9}"/>
          </ac:spMkLst>
        </pc:spChg>
        <pc:spChg chg="del">
          <ac:chgData name="Cannell, Michael B" userId="df291291-9ac9-42c2-a976-062f6e2ad9da" providerId="ADAL" clId="{EBE29762-3F04-BF47-B718-0D1C310CBAA9}" dt="2022-09-20T17:28:53.932" v="4765" actId="478"/>
          <ac:spMkLst>
            <pc:docMk/>
            <pc:sldMk cId="4061498018" sldId="594"/>
            <ac:spMk id="29" creationId="{2C16D63B-010B-95D6-DCA2-C9A4993A3E8A}"/>
          </ac:spMkLst>
        </pc:spChg>
        <pc:spChg chg="del">
          <ac:chgData name="Cannell, Michael B" userId="df291291-9ac9-42c2-a976-062f6e2ad9da" providerId="ADAL" clId="{EBE29762-3F04-BF47-B718-0D1C310CBAA9}" dt="2022-09-20T17:28:53.932" v="4765" actId="478"/>
          <ac:spMkLst>
            <pc:docMk/>
            <pc:sldMk cId="4061498018" sldId="594"/>
            <ac:spMk id="30" creationId="{D08B097A-CB4A-AA80-479D-27659684144B}"/>
          </ac:spMkLst>
        </pc:spChg>
        <pc:spChg chg="del">
          <ac:chgData name="Cannell, Michael B" userId="df291291-9ac9-42c2-a976-062f6e2ad9da" providerId="ADAL" clId="{EBE29762-3F04-BF47-B718-0D1C310CBAA9}" dt="2022-09-20T17:28:53.932" v="4765" actId="478"/>
          <ac:spMkLst>
            <pc:docMk/>
            <pc:sldMk cId="4061498018" sldId="594"/>
            <ac:spMk id="31" creationId="{FC319884-62C4-3E32-D32F-E597C8C4F35B}"/>
          </ac:spMkLst>
        </pc:spChg>
        <pc:spChg chg="del">
          <ac:chgData name="Cannell, Michael B" userId="df291291-9ac9-42c2-a976-062f6e2ad9da" providerId="ADAL" clId="{EBE29762-3F04-BF47-B718-0D1C310CBAA9}" dt="2022-09-20T17:28:53.932" v="4765" actId="478"/>
          <ac:spMkLst>
            <pc:docMk/>
            <pc:sldMk cId="4061498018" sldId="594"/>
            <ac:spMk id="32" creationId="{3AEEB17A-EA26-2B7E-8298-168694DA7C7E}"/>
          </ac:spMkLst>
        </pc:spChg>
        <pc:spChg chg="del">
          <ac:chgData name="Cannell, Michael B" userId="df291291-9ac9-42c2-a976-062f6e2ad9da" providerId="ADAL" clId="{EBE29762-3F04-BF47-B718-0D1C310CBAA9}" dt="2022-09-20T17:28:53.932" v="4765" actId="478"/>
          <ac:spMkLst>
            <pc:docMk/>
            <pc:sldMk cId="4061498018" sldId="594"/>
            <ac:spMk id="33" creationId="{ED5AB667-3326-1893-78C8-1DCDA38288D8}"/>
          </ac:spMkLst>
        </pc:spChg>
        <pc:spChg chg="del">
          <ac:chgData name="Cannell, Michael B" userId="df291291-9ac9-42c2-a976-062f6e2ad9da" providerId="ADAL" clId="{EBE29762-3F04-BF47-B718-0D1C310CBAA9}" dt="2022-09-20T17:28:53.932" v="4765" actId="478"/>
          <ac:spMkLst>
            <pc:docMk/>
            <pc:sldMk cId="4061498018" sldId="594"/>
            <ac:spMk id="34" creationId="{60AE0DF0-9E34-7525-1A42-B648501C83AC}"/>
          </ac:spMkLst>
        </pc:spChg>
        <pc:spChg chg="del">
          <ac:chgData name="Cannell, Michael B" userId="df291291-9ac9-42c2-a976-062f6e2ad9da" providerId="ADAL" clId="{EBE29762-3F04-BF47-B718-0D1C310CBAA9}" dt="2022-09-20T17:28:53.932" v="4765" actId="478"/>
          <ac:spMkLst>
            <pc:docMk/>
            <pc:sldMk cId="4061498018" sldId="594"/>
            <ac:spMk id="35" creationId="{B12BC8C2-1C6D-B831-0ABD-B0078B4EBE09}"/>
          </ac:spMkLst>
        </pc:spChg>
        <pc:spChg chg="del">
          <ac:chgData name="Cannell, Michael B" userId="df291291-9ac9-42c2-a976-062f6e2ad9da" providerId="ADAL" clId="{EBE29762-3F04-BF47-B718-0D1C310CBAA9}" dt="2022-09-20T17:28:53.932" v="4765" actId="478"/>
          <ac:spMkLst>
            <pc:docMk/>
            <pc:sldMk cId="4061498018" sldId="594"/>
            <ac:spMk id="36" creationId="{7BA05683-EA0B-9D8B-B729-70B80BEE0254}"/>
          </ac:spMkLst>
        </pc:spChg>
        <pc:spChg chg="del">
          <ac:chgData name="Cannell, Michael B" userId="df291291-9ac9-42c2-a976-062f6e2ad9da" providerId="ADAL" clId="{EBE29762-3F04-BF47-B718-0D1C310CBAA9}" dt="2022-09-20T17:28:53.932" v="4765" actId="478"/>
          <ac:spMkLst>
            <pc:docMk/>
            <pc:sldMk cId="4061498018" sldId="594"/>
            <ac:spMk id="37" creationId="{91C2B41C-74F7-85BB-5554-391356F50BC2}"/>
          </ac:spMkLst>
        </pc:spChg>
        <pc:spChg chg="del">
          <ac:chgData name="Cannell, Michael B" userId="df291291-9ac9-42c2-a976-062f6e2ad9da" providerId="ADAL" clId="{EBE29762-3F04-BF47-B718-0D1C310CBAA9}" dt="2022-09-20T17:28:53.932" v="4765" actId="478"/>
          <ac:spMkLst>
            <pc:docMk/>
            <pc:sldMk cId="4061498018" sldId="594"/>
            <ac:spMk id="38" creationId="{EE341FB7-B5A4-0ED6-C658-C26BD2FE929F}"/>
          </ac:spMkLst>
        </pc:spChg>
        <pc:spChg chg="del">
          <ac:chgData name="Cannell, Michael B" userId="df291291-9ac9-42c2-a976-062f6e2ad9da" providerId="ADAL" clId="{EBE29762-3F04-BF47-B718-0D1C310CBAA9}" dt="2022-09-20T17:28:53.932" v="4765" actId="478"/>
          <ac:spMkLst>
            <pc:docMk/>
            <pc:sldMk cId="4061498018" sldId="594"/>
            <ac:spMk id="39" creationId="{81CC3AB7-64D9-975B-3ED2-0D38EFE95AB7}"/>
          </ac:spMkLst>
        </pc:spChg>
        <pc:spChg chg="del">
          <ac:chgData name="Cannell, Michael B" userId="df291291-9ac9-42c2-a976-062f6e2ad9da" providerId="ADAL" clId="{EBE29762-3F04-BF47-B718-0D1C310CBAA9}" dt="2022-09-20T17:28:53.932" v="4765" actId="478"/>
          <ac:spMkLst>
            <pc:docMk/>
            <pc:sldMk cId="4061498018" sldId="594"/>
            <ac:spMk id="40" creationId="{F72BCF1A-3044-F2F6-C34D-8F5E9F456340}"/>
          </ac:spMkLst>
        </pc:spChg>
        <pc:spChg chg="del">
          <ac:chgData name="Cannell, Michael B" userId="df291291-9ac9-42c2-a976-062f6e2ad9da" providerId="ADAL" clId="{EBE29762-3F04-BF47-B718-0D1C310CBAA9}" dt="2022-09-20T17:28:53.932" v="4765" actId="478"/>
          <ac:spMkLst>
            <pc:docMk/>
            <pc:sldMk cId="4061498018" sldId="594"/>
            <ac:spMk id="41" creationId="{40C8F828-8839-9210-5ACE-75F42A69EAF9}"/>
          </ac:spMkLst>
        </pc:spChg>
        <pc:spChg chg="del">
          <ac:chgData name="Cannell, Michael B" userId="df291291-9ac9-42c2-a976-062f6e2ad9da" providerId="ADAL" clId="{EBE29762-3F04-BF47-B718-0D1C310CBAA9}" dt="2022-09-20T17:28:53.932" v="4765" actId="478"/>
          <ac:spMkLst>
            <pc:docMk/>
            <pc:sldMk cId="4061498018" sldId="594"/>
            <ac:spMk id="43" creationId="{98AC0AE0-D887-01C3-D7A1-BC3448CB969B}"/>
          </ac:spMkLst>
        </pc:spChg>
        <pc:spChg chg="del">
          <ac:chgData name="Cannell, Michael B" userId="df291291-9ac9-42c2-a976-062f6e2ad9da" providerId="ADAL" clId="{EBE29762-3F04-BF47-B718-0D1C310CBAA9}" dt="2022-09-20T17:28:53.932" v="4765" actId="478"/>
          <ac:spMkLst>
            <pc:docMk/>
            <pc:sldMk cId="4061498018" sldId="594"/>
            <ac:spMk id="44" creationId="{CCD88229-3730-0923-F2C9-E62CEA1E2DDC}"/>
          </ac:spMkLst>
        </pc:spChg>
        <pc:spChg chg="del">
          <ac:chgData name="Cannell, Michael B" userId="df291291-9ac9-42c2-a976-062f6e2ad9da" providerId="ADAL" clId="{EBE29762-3F04-BF47-B718-0D1C310CBAA9}" dt="2022-09-20T17:28:53.932" v="4765" actId="478"/>
          <ac:spMkLst>
            <pc:docMk/>
            <pc:sldMk cId="4061498018" sldId="594"/>
            <ac:spMk id="45" creationId="{81CFC1D7-D989-107D-7F13-193F283AD0C6}"/>
          </ac:spMkLst>
        </pc:spChg>
        <pc:spChg chg="del">
          <ac:chgData name="Cannell, Michael B" userId="df291291-9ac9-42c2-a976-062f6e2ad9da" providerId="ADAL" clId="{EBE29762-3F04-BF47-B718-0D1C310CBAA9}" dt="2022-09-20T17:28:53.932" v="4765" actId="478"/>
          <ac:spMkLst>
            <pc:docMk/>
            <pc:sldMk cId="4061498018" sldId="594"/>
            <ac:spMk id="46" creationId="{9A3A86B6-2674-4D22-35B8-8EEE65D2E60F}"/>
          </ac:spMkLst>
        </pc:spChg>
        <pc:spChg chg="del">
          <ac:chgData name="Cannell, Michael B" userId="df291291-9ac9-42c2-a976-062f6e2ad9da" providerId="ADAL" clId="{EBE29762-3F04-BF47-B718-0D1C310CBAA9}" dt="2022-09-20T17:28:53.932" v="4765" actId="478"/>
          <ac:spMkLst>
            <pc:docMk/>
            <pc:sldMk cId="4061498018" sldId="594"/>
            <ac:spMk id="47" creationId="{8D9E7369-8E18-E4A5-3F82-93CEF06BAB46}"/>
          </ac:spMkLst>
        </pc:spChg>
        <pc:spChg chg="del">
          <ac:chgData name="Cannell, Michael B" userId="df291291-9ac9-42c2-a976-062f6e2ad9da" providerId="ADAL" clId="{EBE29762-3F04-BF47-B718-0D1C310CBAA9}" dt="2022-09-20T17:28:53.932" v="4765" actId="478"/>
          <ac:spMkLst>
            <pc:docMk/>
            <pc:sldMk cId="4061498018" sldId="594"/>
            <ac:spMk id="48" creationId="{A189A63D-9D86-9227-80D4-94660D0C3598}"/>
          </ac:spMkLst>
        </pc:spChg>
        <pc:spChg chg="add mod">
          <ac:chgData name="Cannell, Michael B" userId="df291291-9ac9-42c2-a976-062f6e2ad9da" providerId="ADAL" clId="{EBE29762-3F04-BF47-B718-0D1C310CBAA9}" dt="2022-09-20T17:28:54.468" v="4766"/>
          <ac:spMkLst>
            <pc:docMk/>
            <pc:sldMk cId="4061498018" sldId="594"/>
            <ac:spMk id="49" creationId="{785FBBCF-692B-9B77-1DC6-CFDF11D2791C}"/>
          </ac:spMkLst>
        </pc:spChg>
        <pc:spChg chg="add mod">
          <ac:chgData name="Cannell, Michael B" userId="df291291-9ac9-42c2-a976-062f6e2ad9da" providerId="ADAL" clId="{EBE29762-3F04-BF47-B718-0D1C310CBAA9}" dt="2022-09-20T17:28:54.468" v="4766"/>
          <ac:spMkLst>
            <pc:docMk/>
            <pc:sldMk cId="4061498018" sldId="594"/>
            <ac:spMk id="50" creationId="{7737FAF2-4699-1E95-CBD6-C427741D1E83}"/>
          </ac:spMkLst>
        </pc:spChg>
        <pc:spChg chg="del">
          <ac:chgData name="Cannell, Michael B" userId="df291291-9ac9-42c2-a976-062f6e2ad9da" providerId="ADAL" clId="{EBE29762-3F04-BF47-B718-0D1C310CBAA9}" dt="2022-09-20T17:28:53.932" v="4765" actId="478"/>
          <ac:spMkLst>
            <pc:docMk/>
            <pc:sldMk cId="4061498018" sldId="594"/>
            <ac:spMk id="51" creationId="{80F2FBDA-A94C-008F-1CAA-EB4CF4B400BD}"/>
          </ac:spMkLst>
        </pc:spChg>
        <pc:spChg chg="del">
          <ac:chgData name="Cannell, Michael B" userId="df291291-9ac9-42c2-a976-062f6e2ad9da" providerId="ADAL" clId="{EBE29762-3F04-BF47-B718-0D1C310CBAA9}" dt="2022-09-20T17:28:53.932" v="4765" actId="478"/>
          <ac:spMkLst>
            <pc:docMk/>
            <pc:sldMk cId="4061498018" sldId="594"/>
            <ac:spMk id="52" creationId="{A7963FE0-F39E-58BF-3E2B-2A7D0CD0F84A}"/>
          </ac:spMkLst>
        </pc:spChg>
        <pc:spChg chg="del">
          <ac:chgData name="Cannell, Michael B" userId="df291291-9ac9-42c2-a976-062f6e2ad9da" providerId="ADAL" clId="{EBE29762-3F04-BF47-B718-0D1C310CBAA9}" dt="2022-09-20T17:28:53.932" v="4765" actId="478"/>
          <ac:spMkLst>
            <pc:docMk/>
            <pc:sldMk cId="4061498018" sldId="594"/>
            <ac:spMk id="53" creationId="{8C720B98-2720-7E09-78D9-A00086177E5C}"/>
          </ac:spMkLst>
        </pc:spChg>
        <pc:spChg chg="del">
          <ac:chgData name="Cannell, Michael B" userId="df291291-9ac9-42c2-a976-062f6e2ad9da" providerId="ADAL" clId="{EBE29762-3F04-BF47-B718-0D1C310CBAA9}" dt="2022-09-20T17:28:53.932" v="4765" actId="478"/>
          <ac:spMkLst>
            <pc:docMk/>
            <pc:sldMk cId="4061498018" sldId="594"/>
            <ac:spMk id="54" creationId="{96E5F69D-74E7-9F29-6D68-99891B2FF925}"/>
          </ac:spMkLst>
        </pc:spChg>
        <pc:spChg chg="del">
          <ac:chgData name="Cannell, Michael B" userId="df291291-9ac9-42c2-a976-062f6e2ad9da" providerId="ADAL" clId="{EBE29762-3F04-BF47-B718-0D1C310CBAA9}" dt="2022-09-20T17:28:53.932" v="4765" actId="478"/>
          <ac:spMkLst>
            <pc:docMk/>
            <pc:sldMk cId="4061498018" sldId="594"/>
            <ac:spMk id="55" creationId="{E8C6E50A-2044-AC0D-4EC6-2CC787B702F2}"/>
          </ac:spMkLst>
        </pc:spChg>
        <pc:spChg chg="del">
          <ac:chgData name="Cannell, Michael B" userId="df291291-9ac9-42c2-a976-062f6e2ad9da" providerId="ADAL" clId="{EBE29762-3F04-BF47-B718-0D1C310CBAA9}" dt="2022-09-20T17:28:53.932" v="4765" actId="478"/>
          <ac:spMkLst>
            <pc:docMk/>
            <pc:sldMk cId="4061498018" sldId="594"/>
            <ac:spMk id="56" creationId="{14D74131-D786-443D-8011-249168384020}"/>
          </ac:spMkLst>
        </pc:spChg>
        <pc:spChg chg="del">
          <ac:chgData name="Cannell, Michael B" userId="df291291-9ac9-42c2-a976-062f6e2ad9da" providerId="ADAL" clId="{EBE29762-3F04-BF47-B718-0D1C310CBAA9}" dt="2022-09-20T17:28:53.932" v="4765" actId="478"/>
          <ac:spMkLst>
            <pc:docMk/>
            <pc:sldMk cId="4061498018" sldId="594"/>
            <ac:spMk id="57" creationId="{8486E7F1-B4FA-A276-CB40-5B6B41BAC066}"/>
          </ac:spMkLst>
        </pc:spChg>
        <pc:spChg chg="del">
          <ac:chgData name="Cannell, Michael B" userId="df291291-9ac9-42c2-a976-062f6e2ad9da" providerId="ADAL" clId="{EBE29762-3F04-BF47-B718-0D1C310CBAA9}" dt="2022-09-20T17:28:53.932" v="4765" actId="478"/>
          <ac:spMkLst>
            <pc:docMk/>
            <pc:sldMk cId="4061498018" sldId="594"/>
            <ac:spMk id="58" creationId="{355CBAE9-45D1-ED83-12BE-85F0DAAEDA7E}"/>
          </ac:spMkLst>
        </pc:spChg>
        <pc:spChg chg="del">
          <ac:chgData name="Cannell, Michael B" userId="df291291-9ac9-42c2-a976-062f6e2ad9da" providerId="ADAL" clId="{EBE29762-3F04-BF47-B718-0D1C310CBAA9}" dt="2022-09-20T17:28:53.932" v="4765" actId="478"/>
          <ac:spMkLst>
            <pc:docMk/>
            <pc:sldMk cId="4061498018" sldId="594"/>
            <ac:spMk id="59" creationId="{692E852E-8388-FD0A-3F45-86C67FAE9DCB}"/>
          </ac:spMkLst>
        </pc:spChg>
        <pc:spChg chg="del">
          <ac:chgData name="Cannell, Michael B" userId="df291291-9ac9-42c2-a976-062f6e2ad9da" providerId="ADAL" clId="{EBE29762-3F04-BF47-B718-0D1C310CBAA9}" dt="2022-09-20T17:28:53.932" v="4765" actId="478"/>
          <ac:spMkLst>
            <pc:docMk/>
            <pc:sldMk cId="4061498018" sldId="594"/>
            <ac:spMk id="60" creationId="{08656AE9-15D2-EFDF-79DE-C9E1B4C1D69A}"/>
          </ac:spMkLst>
        </pc:spChg>
        <pc:spChg chg="del">
          <ac:chgData name="Cannell, Michael B" userId="df291291-9ac9-42c2-a976-062f6e2ad9da" providerId="ADAL" clId="{EBE29762-3F04-BF47-B718-0D1C310CBAA9}" dt="2022-09-20T17:28:53.932" v="4765" actId="478"/>
          <ac:spMkLst>
            <pc:docMk/>
            <pc:sldMk cId="4061498018" sldId="594"/>
            <ac:spMk id="61" creationId="{88C08AD2-2B10-1199-BE1D-67EEBC81228B}"/>
          </ac:spMkLst>
        </pc:spChg>
        <pc:spChg chg="del">
          <ac:chgData name="Cannell, Michael B" userId="df291291-9ac9-42c2-a976-062f6e2ad9da" providerId="ADAL" clId="{EBE29762-3F04-BF47-B718-0D1C310CBAA9}" dt="2022-09-20T17:28:53.932" v="4765" actId="478"/>
          <ac:spMkLst>
            <pc:docMk/>
            <pc:sldMk cId="4061498018" sldId="594"/>
            <ac:spMk id="62" creationId="{4CDD4CAA-7354-9E6F-8B0B-08C0E5E86E33}"/>
          </ac:spMkLst>
        </pc:spChg>
        <pc:spChg chg="del">
          <ac:chgData name="Cannell, Michael B" userId="df291291-9ac9-42c2-a976-062f6e2ad9da" providerId="ADAL" clId="{EBE29762-3F04-BF47-B718-0D1C310CBAA9}" dt="2022-09-20T17:28:53.932" v="4765" actId="478"/>
          <ac:spMkLst>
            <pc:docMk/>
            <pc:sldMk cId="4061498018" sldId="594"/>
            <ac:spMk id="63" creationId="{C4DE3C8E-1472-C318-B0AD-74444F214182}"/>
          </ac:spMkLst>
        </pc:spChg>
        <pc:spChg chg="del">
          <ac:chgData name="Cannell, Michael B" userId="df291291-9ac9-42c2-a976-062f6e2ad9da" providerId="ADAL" clId="{EBE29762-3F04-BF47-B718-0D1C310CBAA9}" dt="2022-09-20T17:28:53.932" v="4765" actId="478"/>
          <ac:spMkLst>
            <pc:docMk/>
            <pc:sldMk cId="4061498018" sldId="594"/>
            <ac:spMk id="64" creationId="{B54BF5EF-3CED-EC34-A72E-64CB069809F3}"/>
          </ac:spMkLst>
        </pc:spChg>
        <pc:spChg chg="del">
          <ac:chgData name="Cannell, Michael B" userId="df291291-9ac9-42c2-a976-062f6e2ad9da" providerId="ADAL" clId="{EBE29762-3F04-BF47-B718-0D1C310CBAA9}" dt="2022-09-20T17:28:53.932" v="4765" actId="478"/>
          <ac:spMkLst>
            <pc:docMk/>
            <pc:sldMk cId="4061498018" sldId="594"/>
            <ac:spMk id="65" creationId="{80A40FEB-CFB7-B152-B23A-5D6B23F5672E}"/>
          </ac:spMkLst>
        </pc:spChg>
        <pc:spChg chg="del mod">
          <ac:chgData name="Cannell, Michael B" userId="df291291-9ac9-42c2-a976-062f6e2ad9da" providerId="ADAL" clId="{EBE29762-3F04-BF47-B718-0D1C310CBAA9}" dt="2022-09-20T17:28:53.932" v="4765" actId="478"/>
          <ac:spMkLst>
            <pc:docMk/>
            <pc:sldMk cId="4061498018" sldId="594"/>
            <ac:spMk id="66" creationId="{38090D8C-08CE-564B-B90A-4B6CB580A91D}"/>
          </ac:spMkLst>
        </pc:spChg>
        <pc:spChg chg="del">
          <ac:chgData name="Cannell, Michael B" userId="df291291-9ac9-42c2-a976-062f6e2ad9da" providerId="ADAL" clId="{EBE29762-3F04-BF47-B718-0D1C310CBAA9}" dt="2022-09-20T17:28:53.932" v="4765" actId="478"/>
          <ac:spMkLst>
            <pc:docMk/>
            <pc:sldMk cId="4061498018" sldId="594"/>
            <ac:spMk id="67" creationId="{D0F2F976-9566-9137-CD07-86DA829A5151}"/>
          </ac:spMkLst>
        </pc:spChg>
        <pc:spChg chg="del">
          <ac:chgData name="Cannell, Michael B" userId="df291291-9ac9-42c2-a976-062f6e2ad9da" providerId="ADAL" clId="{EBE29762-3F04-BF47-B718-0D1C310CBAA9}" dt="2022-09-20T17:28:53.932" v="4765" actId="478"/>
          <ac:spMkLst>
            <pc:docMk/>
            <pc:sldMk cId="4061498018" sldId="594"/>
            <ac:spMk id="68" creationId="{BC143064-030A-5758-01F7-414B0A925DAA}"/>
          </ac:spMkLst>
        </pc:spChg>
        <pc:spChg chg="del">
          <ac:chgData name="Cannell, Michael B" userId="df291291-9ac9-42c2-a976-062f6e2ad9da" providerId="ADAL" clId="{EBE29762-3F04-BF47-B718-0D1C310CBAA9}" dt="2022-09-20T17:28:53.932" v="4765" actId="478"/>
          <ac:spMkLst>
            <pc:docMk/>
            <pc:sldMk cId="4061498018" sldId="594"/>
            <ac:spMk id="69" creationId="{084ABC70-DD5A-79FA-44C2-DEF5958164F3}"/>
          </ac:spMkLst>
        </pc:spChg>
        <pc:spChg chg="del">
          <ac:chgData name="Cannell, Michael B" userId="df291291-9ac9-42c2-a976-062f6e2ad9da" providerId="ADAL" clId="{EBE29762-3F04-BF47-B718-0D1C310CBAA9}" dt="2022-09-20T17:28:53.932" v="4765" actId="478"/>
          <ac:spMkLst>
            <pc:docMk/>
            <pc:sldMk cId="4061498018" sldId="594"/>
            <ac:spMk id="70" creationId="{058937A6-BEF9-9657-BCAE-C6876A94FD7E}"/>
          </ac:spMkLst>
        </pc:spChg>
        <pc:spChg chg="del">
          <ac:chgData name="Cannell, Michael B" userId="df291291-9ac9-42c2-a976-062f6e2ad9da" providerId="ADAL" clId="{EBE29762-3F04-BF47-B718-0D1C310CBAA9}" dt="2022-09-20T17:28:53.932" v="4765" actId="478"/>
          <ac:spMkLst>
            <pc:docMk/>
            <pc:sldMk cId="4061498018" sldId="594"/>
            <ac:spMk id="71" creationId="{712B08F5-4CDC-9102-9ABB-8B2EC595FC06}"/>
          </ac:spMkLst>
        </pc:spChg>
        <pc:spChg chg="del">
          <ac:chgData name="Cannell, Michael B" userId="df291291-9ac9-42c2-a976-062f6e2ad9da" providerId="ADAL" clId="{EBE29762-3F04-BF47-B718-0D1C310CBAA9}" dt="2022-09-20T17:28:53.932" v="4765" actId="478"/>
          <ac:spMkLst>
            <pc:docMk/>
            <pc:sldMk cId="4061498018" sldId="594"/>
            <ac:spMk id="72" creationId="{CDBE0743-036C-71CE-69A2-3DF3477AB2BA}"/>
          </ac:spMkLst>
        </pc:spChg>
        <pc:spChg chg="del">
          <ac:chgData name="Cannell, Michael B" userId="df291291-9ac9-42c2-a976-062f6e2ad9da" providerId="ADAL" clId="{EBE29762-3F04-BF47-B718-0D1C310CBAA9}" dt="2022-09-20T17:28:53.932" v="4765" actId="478"/>
          <ac:spMkLst>
            <pc:docMk/>
            <pc:sldMk cId="4061498018" sldId="594"/>
            <ac:spMk id="73" creationId="{AAF30CC0-0888-C684-B92A-4AB71453D291}"/>
          </ac:spMkLst>
        </pc:spChg>
        <pc:spChg chg="del">
          <ac:chgData name="Cannell, Michael B" userId="df291291-9ac9-42c2-a976-062f6e2ad9da" providerId="ADAL" clId="{EBE29762-3F04-BF47-B718-0D1C310CBAA9}" dt="2022-09-20T17:28:53.932" v="4765" actId="478"/>
          <ac:spMkLst>
            <pc:docMk/>
            <pc:sldMk cId="4061498018" sldId="594"/>
            <ac:spMk id="74" creationId="{DEAC1337-6E2F-C6B2-769B-3814829DB49F}"/>
          </ac:spMkLst>
        </pc:spChg>
        <pc:spChg chg="del">
          <ac:chgData name="Cannell, Michael B" userId="df291291-9ac9-42c2-a976-062f6e2ad9da" providerId="ADAL" clId="{EBE29762-3F04-BF47-B718-0D1C310CBAA9}" dt="2022-09-20T17:28:53.932" v="4765" actId="478"/>
          <ac:spMkLst>
            <pc:docMk/>
            <pc:sldMk cId="4061498018" sldId="594"/>
            <ac:spMk id="75" creationId="{8BA73DEF-A375-FAA5-F7C8-8577E6321686}"/>
          </ac:spMkLst>
        </pc:spChg>
        <pc:spChg chg="del">
          <ac:chgData name="Cannell, Michael B" userId="df291291-9ac9-42c2-a976-062f6e2ad9da" providerId="ADAL" clId="{EBE29762-3F04-BF47-B718-0D1C310CBAA9}" dt="2022-09-20T17:28:53.932" v="4765" actId="478"/>
          <ac:spMkLst>
            <pc:docMk/>
            <pc:sldMk cId="4061498018" sldId="594"/>
            <ac:spMk id="76" creationId="{81F491D7-77F7-16AA-762C-28253A6A08BC}"/>
          </ac:spMkLst>
        </pc:spChg>
        <pc:spChg chg="add mod">
          <ac:chgData name="Cannell, Michael B" userId="df291291-9ac9-42c2-a976-062f6e2ad9da" providerId="ADAL" clId="{EBE29762-3F04-BF47-B718-0D1C310CBAA9}" dt="2022-09-20T17:28:54.468" v="4766"/>
          <ac:spMkLst>
            <pc:docMk/>
            <pc:sldMk cId="4061498018" sldId="594"/>
            <ac:spMk id="77" creationId="{C88824E1-01B8-99C0-435A-909FA4D75717}"/>
          </ac:spMkLst>
        </pc:spChg>
        <pc:spChg chg="add mod">
          <ac:chgData name="Cannell, Michael B" userId="df291291-9ac9-42c2-a976-062f6e2ad9da" providerId="ADAL" clId="{EBE29762-3F04-BF47-B718-0D1C310CBAA9}" dt="2022-09-20T17:28:54.468" v="4766"/>
          <ac:spMkLst>
            <pc:docMk/>
            <pc:sldMk cId="4061498018" sldId="594"/>
            <ac:spMk id="78" creationId="{86518227-1D1D-389D-23CE-03392D082258}"/>
          </ac:spMkLst>
        </pc:spChg>
        <pc:spChg chg="add mod">
          <ac:chgData name="Cannell, Michael B" userId="df291291-9ac9-42c2-a976-062f6e2ad9da" providerId="ADAL" clId="{EBE29762-3F04-BF47-B718-0D1C310CBAA9}" dt="2022-09-20T17:28:54.468" v="4766"/>
          <ac:spMkLst>
            <pc:docMk/>
            <pc:sldMk cId="4061498018" sldId="594"/>
            <ac:spMk id="79" creationId="{9B8AD381-1871-FA82-CAC0-BDE765CB6E9A}"/>
          </ac:spMkLst>
        </pc:spChg>
        <pc:spChg chg="add mod">
          <ac:chgData name="Cannell, Michael B" userId="df291291-9ac9-42c2-a976-062f6e2ad9da" providerId="ADAL" clId="{EBE29762-3F04-BF47-B718-0D1C310CBAA9}" dt="2022-09-20T17:28:54.468" v="4766"/>
          <ac:spMkLst>
            <pc:docMk/>
            <pc:sldMk cId="4061498018" sldId="594"/>
            <ac:spMk id="80" creationId="{ABB82139-6211-2E6A-BF96-316BD29398B2}"/>
          </ac:spMkLst>
        </pc:spChg>
        <pc:spChg chg="add mod">
          <ac:chgData name="Cannell, Michael B" userId="df291291-9ac9-42c2-a976-062f6e2ad9da" providerId="ADAL" clId="{EBE29762-3F04-BF47-B718-0D1C310CBAA9}" dt="2022-09-20T17:28:54.468" v="4766"/>
          <ac:spMkLst>
            <pc:docMk/>
            <pc:sldMk cId="4061498018" sldId="594"/>
            <ac:spMk id="81" creationId="{336DB44D-26FE-37F0-C7E9-6CD5F8A51D3E}"/>
          </ac:spMkLst>
        </pc:spChg>
        <pc:spChg chg="add mod">
          <ac:chgData name="Cannell, Michael B" userId="df291291-9ac9-42c2-a976-062f6e2ad9da" providerId="ADAL" clId="{EBE29762-3F04-BF47-B718-0D1C310CBAA9}" dt="2022-09-20T17:28:54.468" v="4766"/>
          <ac:spMkLst>
            <pc:docMk/>
            <pc:sldMk cId="4061498018" sldId="594"/>
            <ac:spMk id="82" creationId="{5969B85D-A148-C833-0AD3-41BB52CAE14D}"/>
          </ac:spMkLst>
        </pc:spChg>
        <pc:spChg chg="add mod">
          <ac:chgData name="Cannell, Michael B" userId="df291291-9ac9-42c2-a976-062f6e2ad9da" providerId="ADAL" clId="{EBE29762-3F04-BF47-B718-0D1C310CBAA9}" dt="2022-09-20T17:28:54.468" v="4766"/>
          <ac:spMkLst>
            <pc:docMk/>
            <pc:sldMk cId="4061498018" sldId="594"/>
            <ac:spMk id="83" creationId="{9F23023B-9EB7-28C2-21C3-0BE791936015}"/>
          </ac:spMkLst>
        </pc:spChg>
        <pc:spChg chg="add mod">
          <ac:chgData name="Cannell, Michael B" userId="df291291-9ac9-42c2-a976-062f6e2ad9da" providerId="ADAL" clId="{EBE29762-3F04-BF47-B718-0D1C310CBAA9}" dt="2022-09-20T17:28:54.468" v="4766"/>
          <ac:spMkLst>
            <pc:docMk/>
            <pc:sldMk cId="4061498018" sldId="594"/>
            <ac:spMk id="84" creationId="{B902062B-3BD8-4066-0BF7-BD92E2E2AA8D}"/>
          </ac:spMkLst>
        </pc:spChg>
        <pc:spChg chg="add mod">
          <ac:chgData name="Cannell, Michael B" userId="df291291-9ac9-42c2-a976-062f6e2ad9da" providerId="ADAL" clId="{EBE29762-3F04-BF47-B718-0D1C310CBAA9}" dt="2022-09-20T17:28:54.468" v="4766"/>
          <ac:spMkLst>
            <pc:docMk/>
            <pc:sldMk cId="4061498018" sldId="594"/>
            <ac:spMk id="85" creationId="{6FB88C3F-ED0A-0807-30D4-B797AD0D6920}"/>
          </ac:spMkLst>
        </pc:spChg>
        <pc:spChg chg="add mod">
          <ac:chgData name="Cannell, Michael B" userId="df291291-9ac9-42c2-a976-062f6e2ad9da" providerId="ADAL" clId="{EBE29762-3F04-BF47-B718-0D1C310CBAA9}" dt="2022-09-20T17:28:54.468" v="4766"/>
          <ac:spMkLst>
            <pc:docMk/>
            <pc:sldMk cId="4061498018" sldId="594"/>
            <ac:spMk id="86" creationId="{605CDC74-5A18-7FCC-884B-AD7D78634F79}"/>
          </ac:spMkLst>
        </pc:spChg>
        <pc:spChg chg="add mod">
          <ac:chgData name="Cannell, Michael B" userId="df291291-9ac9-42c2-a976-062f6e2ad9da" providerId="ADAL" clId="{EBE29762-3F04-BF47-B718-0D1C310CBAA9}" dt="2022-09-20T17:28:54.468" v="4766"/>
          <ac:spMkLst>
            <pc:docMk/>
            <pc:sldMk cId="4061498018" sldId="594"/>
            <ac:spMk id="87" creationId="{D881964C-5B46-9275-7E25-6BD0A56D1311}"/>
          </ac:spMkLst>
        </pc:spChg>
        <pc:spChg chg="add mod">
          <ac:chgData name="Cannell, Michael B" userId="df291291-9ac9-42c2-a976-062f6e2ad9da" providerId="ADAL" clId="{EBE29762-3F04-BF47-B718-0D1C310CBAA9}" dt="2022-09-20T17:28:54.468" v="4766"/>
          <ac:spMkLst>
            <pc:docMk/>
            <pc:sldMk cId="4061498018" sldId="594"/>
            <ac:spMk id="88" creationId="{652F6737-B50F-AC2D-B5FA-AE814965A7F7}"/>
          </ac:spMkLst>
        </pc:spChg>
        <pc:spChg chg="add mod">
          <ac:chgData name="Cannell, Michael B" userId="df291291-9ac9-42c2-a976-062f6e2ad9da" providerId="ADAL" clId="{EBE29762-3F04-BF47-B718-0D1C310CBAA9}" dt="2022-09-20T17:28:54.468" v="4766"/>
          <ac:spMkLst>
            <pc:docMk/>
            <pc:sldMk cId="4061498018" sldId="594"/>
            <ac:spMk id="89" creationId="{FEC8E04E-D9BD-B9CF-C4EC-099C48F21B3D}"/>
          </ac:spMkLst>
        </pc:spChg>
        <pc:spChg chg="add mod">
          <ac:chgData name="Cannell, Michael B" userId="df291291-9ac9-42c2-a976-062f6e2ad9da" providerId="ADAL" clId="{EBE29762-3F04-BF47-B718-0D1C310CBAA9}" dt="2022-09-20T17:28:54.468" v="4766"/>
          <ac:spMkLst>
            <pc:docMk/>
            <pc:sldMk cId="4061498018" sldId="594"/>
            <ac:spMk id="90" creationId="{B78D084A-FB2B-00A1-8769-C3BF854DE05C}"/>
          </ac:spMkLst>
        </pc:spChg>
        <pc:spChg chg="add mod">
          <ac:chgData name="Cannell, Michael B" userId="df291291-9ac9-42c2-a976-062f6e2ad9da" providerId="ADAL" clId="{EBE29762-3F04-BF47-B718-0D1C310CBAA9}" dt="2022-09-20T17:28:54.468" v="4766"/>
          <ac:spMkLst>
            <pc:docMk/>
            <pc:sldMk cId="4061498018" sldId="594"/>
            <ac:spMk id="91" creationId="{F401AAFD-3D41-7E8C-BA00-1D845319B89F}"/>
          </ac:spMkLst>
        </pc:spChg>
        <pc:spChg chg="add mod">
          <ac:chgData name="Cannell, Michael B" userId="df291291-9ac9-42c2-a976-062f6e2ad9da" providerId="ADAL" clId="{EBE29762-3F04-BF47-B718-0D1C310CBAA9}" dt="2022-09-20T17:28:54.468" v="4766"/>
          <ac:spMkLst>
            <pc:docMk/>
            <pc:sldMk cId="4061498018" sldId="594"/>
            <ac:spMk id="92" creationId="{994971C3-1659-4108-9494-DB53F13C0A75}"/>
          </ac:spMkLst>
        </pc:spChg>
        <pc:spChg chg="add mod">
          <ac:chgData name="Cannell, Michael B" userId="df291291-9ac9-42c2-a976-062f6e2ad9da" providerId="ADAL" clId="{EBE29762-3F04-BF47-B718-0D1C310CBAA9}" dt="2022-09-20T17:28:54.468" v="4766"/>
          <ac:spMkLst>
            <pc:docMk/>
            <pc:sldMk cId="4061498018" sldId="594"/>
            <ac:spMk id="93" creationId="{0181491D-C2FF-8E5D-99CB-170785E05259}"/>
          </ac:spMkLst>
        </pc:spChg>
        <pc:spChg chg="add mod">
          <ac:chgData name="Cannell, Michael B" userId="df291291-9ac9-42c2-a976-062f6e2ad9da" providerId="ADAL" clId="{EBE29762-3F04-BF47-B718-0D1C310CBAA9}" dt="2022-09-20T17:28:54.468" v="4766"/>
          <ac:spMkLst>
            <pc:docMk/>
            <pc:sldMk cId="4061498018" sldId="594"/>
            <ac:spMk id="94" creationId="{A641097F-DFC8-D82B-C4D7-BA928F1C5241}"/>
          </ac:spMkLst>
        </pc:spChg>
        <pc:spChg chg="add mod">
          <ac:chgData name="Cannell, Michael B" userId="df291291-9ac9-42c2-a976-062f6e2ad9da" providerId="ADAL" clId="{EBE29762-3F04-BF47-B718-0D1C310CBAA9}" dt="2022-09-20T17:28:54.468" v="4766"/>
          <ac:spMkLst>
            <pc:docMk/>
            <pc:sldMk cId="4061498018" sldId="594"/>
            <ac:spMk id="95" creationId="{E4B6E723-3C96-02DC-A475-76FB46DDDCD3}"/>
          </ac:spMkLst>
        </pc:spChg>
        <pc:spChg chg="add mod">
          <ac:chgData name="Cannell, Michael B" userId="df291291-9ac9-42c2-a976-062f6e2ad9da" providerId="ADAL" clId="{EBE29762-3F04-BF47-B718-0D1C310CBAA9}" dt="2022-09-20T17:28:54.468" v="4766"/>
          <ac:spMkLst>
            <pc:docMk/>
            <pc:sldMk cId="4061498018" sldId="594"/>
            <ac:spMk id="96" creationId="{6E9109E3-8804-3F57-600F-D6E1219AB000}"/>
          </ac:spMkLst>
        </pc:spChg>
        <pc:spChg chg="add mod">
          <ac:chgData name="Cannell, Michael B" userId="df291291-9ac9-42c2-a976-062f6e2ad9da" providerId="ADAL" clId="{EBE29762-3F04-BF47-B718-0D1C310CBAA9}" dt="2022-09-20T17:28:54.468" v="4766"/>
          <ac:spMkLst>
            <pc:docMk/>
            <pc:sldMk cId="4061498018" sldId="594"/>
            <ac:spMk id="97" creationId="{5BB87ED9-2EEE-85F3-B976-677BB4718C2D}"/>
          </ac:spMkLst>
        </pc:spChg>
        <pc:spChg chg="add mod">
          <ac:chgData name="Cannell, Michael B" userId="df291291-9ac9-42c2-a976-062f6e2ad9da" providerId="ADAL" clId="{EBE29762-3F04-BF47-B718-0D1C310CBAA9}" dt="2022-09-20T17:28:54.468" v="4766"/>
          <ac:spMkLst>
            <pc:docMk/>
            <pc:sldMk cId="4061498018" sldId="594"/>
            <ac:spMk id="98" creationId="{F0AA5C5B-DADF-2353-425B-F477ECEAD1B0}"/>
          </ac:spMkLst>
        </pc:spChg>
        <pc:spChg chg="add mod">
          <ac:chgData name="Cannell, Michael B" userId="df291291-9ac9-42c2-a976-062f6e2ad9da" providerId="ADAL" clId="{EBE29762-3F04-BF47-B718-0D1C310CBAA9}" dt="2022-09-20T17:28:54.468" v="4766"/>
          <ac:spMkLst>
            <pc:docMk/>
            <pc:sldMk cId="4061498018" sldId="594"/>
            <ac:spMk id="99" creationId="{4D3E1305-A1ED-5D91-DCA5-2FEF887E4A0A}"/>
          </ac:spMkLst>
        </pc:spChg>
        <pc:spChg chg="add mod">
          <ac:chgData name="Cannell, Michael B" userId="df291291-9ac9-42c2-a976-062f6e2ad9da" providerId="ADAL" clId="{EBE29762-3F04-BF47-B718-0D1C310CBAA9}" dt="2022-09-20T17:28:54.468" v="4766"/>
          <ac:spMkLst>
            <pc:docMk/>
            <pc:sldMk cId="4061498018" sldId="594"/>
            <ac:spMk id="100" creationId="{4EC617E0-5486-5FB4-D0C9-EAF17A988825}"/>
          </ac:spMkLst>
        </pc:spChg>
        <pc:spChg chg="add mod">
          <ac:chgData name="Cannell, Michael B" userId="df291291-9ac9-42c2-a976-062f6e2ad9da" providerId="ADAL" clId="{EBE29762-3F04-BF47-B718-0D1C310CBAA9}" dt="2022-09-20T17:28:54.468" v="4766"/>
          <ac:spMkLst>
            <pc:docMk/>
            <pc:sldMk cId="4061498018" sldId="594"/>
            <ac:spMk id="101" creationId="{6E36C3D6-4504-9663-FC93-7C9ED6E8241F}"/>
          </ac:spMkLst>
        </pc:spChg>
        <pc:spChg chg="add mod">
          <ac:chgData name="Cannell, Michael B" userId="df291291-9ac9-42c2-a976-062f6e2ad9da" providerId="ADAL" clId="{EBE29762-3F04-BF47-B718-0D1C310CBAA9}" dt="2022-09-20T17:28:54.468" v="4766"/>
          <ac:spMkLst>
            <pc:docMk/>
            <pc:sldMk cId="4061498018" sldId="594"/>
            <ac:spMk id="102" creationId="{75363496-E381-C95A-75C2-193D8A539E54}"/>
          </ac:spMkLst>
        </pc:spChg>
        <pc:spChg chg="add mod">
          <ac:chgData name="Cannell, Michael B" userId="df291291-9ac9-42c2-a976-062f6e2ad9da" providerId="ADAL" clId="{EBE29762-3F04-BF47-B718-0D1C310CBAA9}" dt="2022-09-20T17:28:54.468" v="4766"/>
          <ac:spMkLst>
            <pc:docMk/>
            <pc:sldMk cId="4061498018" sldId="594"/>
            <ac:spMk id="103" creationId="{98043777-C8DC-567F-EE93-84DC93AF9076}"/>
          </ac:spMkLst>
        </pc:spChg>
        <pc:spChg chg="add mod">
          <ac:chgData name="Cannell, Michael B" userId="df291291-9ac9-42c2-a976-062f6e2ad9da" providerId="ADAL" clId="{EBE29762-3F04-BF47-B718-0D1C310CBAA9}" dt="2022-09-20T17:28:54.468" v="4766"/>
          <ac:spMkLst>
            <pc:docMk/>
            <pc:sldMk cId="4061498018" sldId="594"/>
            <ac:spMk id="104" creationId="{557DD7D0-10B4-4B7A-8F0E-B752A3AA3780}"/>
          </ac:spMkLst>
        </pc:spChg>
        <pc:spChg chg="add mod">
          <ac:chgData name="Cannell, Michael B" userId="df291291-9ac9-42c2-a976-062f6e2ad9da" providerId="ADAL" clId="{EBE29762-3F04-BF47-B718-0D1C310CBAA9}" dt="2022-09-20T17:28:54.468" v="4766"/>
          <ac:spMkLst>
            <pc:docMk/>
            <pc:sldMk cId="4061498018" sldId="594"/>
            <ac:spMk id="105" creationId="{8F8060FA-505A-EE7F-9C52-5A9633A3A52F}"/>
          </ac:spMkLst>
        </pc:spChg>
        <pc:spChg chg="add mod">
          <ac:chgData name="Cannell, Michael B" userId="df291291-9ac9-42c2-a976-062f6e2ad9da" providerId="ADAL" clId="{EBE29762-3F04-BF47-B718-0D1C310CBAA9}" dt="2022-09-20T17:28:54.468" v="4766"/>
          <ac:spMkLst>
            <pc:docMk/>
            <pc:sldMk cId="4061498018" sldId="594"/>
            <ac:spMk id="106" creationId="{6E054C09-ECB7-A4B6-7307-A40C83C2B352}"/>
          </ac:spMkLst>
        </pc:spChg>
        <pc:spChg chg="add mod">
          <ac:chgData name="Cannell, Michael B" userId="df291291-9ac9-42c2-a976-062f6e2ad9da" providerId="ADAL" clId="{EBE29762-3F04-BF47-B718-0D1C310CBAA9}" dt="2022-09-20T17:28:54.468" v="4766"/>
          <ac:spMkLst>
            <pc:docMk/>
            <pc:sldMk cId="4061498018" sldId="594"/>
            <ac:spMk id="107" creationId="{18B3B655-D710-7AD7-BAE4-D72BC12FACE8}"/>
          </ac:spMkLst>
        </pc:spChg>
        <pc:spChg chg="add mod">
          <ac:chgData name="Cannell, Michael B" userId="df291291-9ac9-42c2-a976-062f6e2ad9da" providerId="ADAL" clId="{EBE29762-3F04-BF47-B718-0D1C310CBAA9}" dt="2022-09-20T17:28:54.468" v="4766"/>
          <ac:spMkLst>
            <pc:docMk/>
            <pc:sldMk cId="4061498018" sldId="594"/>
            <ac:spMk id="108" creationId="{F5B49A37-7A73-57A8-F0EC-CCFC3AD67140}"/>
          </ac:spMkLst>
        </pc:spChg>
        <pc:spChg chg="add mod">
          <ac:chgData name="Cannell, Michael B" userId="df291291-9ac9-42c2-a976-062f6e2ad9da" providerId="ADAL" clId="{EBE29762-3F04-BF47-B718-0D1C310CBAA9}" dt="2022-09-20T17:28:54.468" v="4766"/>
          <ac:spMkLst>
            <pc:docMk/>
            <pc:sldMk cId="4061498018" sldId="594"/>
            <ac:spMk id="109" creationId="{7BAD8DBB-D8FC-04C8-BE9E-6730A0E50328}"/>
          </ac:spMkLst>
        </pc:spChg>
        <pc:spChg chg="add mod">
          <ac:chgData name="Cannell, Michael B" userId="df291291-9ac9-42c2-a976-062f6e2ad9da" providerId="ADAL" clId="{EBE29762-3F04-BF47-B718-0D1C310CBAA9}" dt="2022-09-20T17:28:54.468" v="4766"/>
          <ac:spMkLst>
            <pc:docMk/>
            <pc:sldMk cId="4061498018" sldId="594"/>
            <ac:spMk id="110" creationId="{B49E4969-439D-52CF-353F-1BF6895D7317}"/>
          </ac:spMkLst>
        </pc:spChg>
        <pc:spChg chg="add mod">
          <ac:chgData name="Cannell, Michael B" userId="df291291-9ac9-42c2-a976-062f6e2ad9da" providerId="ADAL" clId="{EBE29762-3F04-BF47-B718-0D1C310CBAA9}" dt="2022-09-20T17:28:54.468" v="4766"/>
          <ac:spMkLst>
            <pc:docMk/>
            <pc:sldMk cId="4061498018" sldId="594"/>
            <ac:spMk id="111" creationId="{911687AD-0672-5245-67A6-B12CB30CAC6B}"/>
          </ac:spMkLst>
        </pc:spChg>
        <pc:spChg chg="add mod">
          <ac:chgData name="Cannell, Michael B" userId="df291291-9ac9-42c2-a976-062f6e2ad9da" providerId="ADAL" clId="{EBE29762-3F04-BF47-B718-0D1C310CBAA9}" dt="2022-09-20T17:28:54.468" v="4766"/>
          <ac:spMkLst>
            <pc:docMk/>
            <pc:sldMk cId="4061498018" sldId="594"/>
            <ac:spMk id="112" creationId="{46ED277F-9B92-4F65-F8F5-C6C5556F288B}"/>
          </ac:spMkLst>
        </pc:spChg>
        <pc:spChg chg="add mod">
          <ac:chgData name="Cannell, Michael B" userId="df291291-9ac9-42c2-a976-062f6e2ad9da" providerId="ADAL" clId="{EBE29762-3F04-BF47-B718-0D1C310CBAA9}" dt="2022-09-20T17:28:54.468" v="4766"/>
          <ac:spMkLst>
            <pc:docMk/>
            <pc:sldMk cId="4061498018" sldId="594"/>
            <ac:spMk id="113" creationId="{4025E60C-6735-51C8-3FBF-545692ADCCF6}"/>
          </ac:spMkLst>
        </pc:spChg>
        <pc:spChg chg="add mod">
          <ac:chgData name="Cannell, Michael B" userId="df291291-9ac9-42c2-a976-062f6e2ad9da" providerId="ADAL" clId="{EBE29762-3F04-BF47-B718-0D1C310CBAA9}" dt="2022-09-20T17:28:54.468" v="4766"/>
          <ac:spMkLst>
            <pc:docMk/>
            <pc:sldMk cId="4061498018" sldId="594"/>
            <ac:spMk id="114" creationId="{CD08758D-6DD9-A9FF-EFEF-8F1AD79EA216}"/>
          </ac:spMkLst>
        </pc:spChg>
        <pc:spChg chg="add mod">
          <ac:chgData name="Cannell, Michael B" userId="df291291-9ac9-42c2-a976-062f6e2ad9da" providerId="ADAL" clId="{EBE29762-3F04-BF47-B718-0D1C310CBAA9}" dt="2022-09-20T17:28:54.468" v="4766"/>
          <ac:spMkLst>
            <pc:docMk/>
            <pc:sldMk cId="4061498018" sldId="594"/>
            <ac:spMk id="115" creationId="{157B3F20-8405-7FB9-8DF4-B39D99009726}"/>
          </ac:spMkLst>
        </pc:spChg>
        <pc:spChg chg="add mod">
          <ac:chgData name="Cannell, Michael B" userId="df291291-9ac9-42c2-a976-062f6e2ad9da" providerId="ADAL" clId="{EBE29762-3F04-BF47-B718-0D1C310CBAA9}" dt="2022-09-20T17:28:54.468" v="4766"/>
          <ac:spMkLst>
            <pc:docMk/>
            <pc:sldMk cId="4061498018" sldId="594"/>
            <ac:spMk id="116" creationId="{0495B2E7-9C3D-1E88-BD2F-4813439F9124}"/>
          </ac:spMkLst>
        </pc:spChg>
        <pc:spChg chg="add mod">
          <ac:chgData name="Cannell, Michael B" userId="df291291-9ac9-42c2-a976-062f6e2ad9da" providerId="ADAL" clId="{EBE29762-3F04-BF47-B718-0D1C310CBAA9}" dt="2022-09-20T17:28:54.468" v="4766"/>
          <ac:spMkLst>
            <pc:docMk/>
            <pc:sldMk cId="4061498018" sldId="594"/>
            <ac:spMk id="117" creationId="{28DCFC27-1F2A-9ADF-3451-66ACCB3ED21A}"/>
          </ac:spMkLst>
        </pc:spChg>
        <pc:spChg chg="add mod">
          <ac:chgData name="Cannell, Michael B" userId="df291291-9ac9-42c2-a976-062f6e2ad9da" providerId="ADAL" clId="{EBE29762-3F04-BF47-B718-0D1C310CBAA9}" dt="2022-09-20T17:28:54.468" v="4766"/>
          <ac:spMkLst>
            <pc:docMk/>
            <pc:sldMk cId="4061498018" sldId="594"/>
            <ac:spMk id="118" creationId="{D9E1AE72-8749-167B-D02F-B9F4227D61EC}"/>
          </ac:spMkLst>
        </pc:spChg>
        <pc:spChg chg="add mod">
          <ac:chgData name="Cannell, Michael B" userId="df291291-9ac9-42c2-a976-062f6e2ad9da" providerId="ADAL" clId="{EBE29762-3F04-BF47-B718-0D1C310CBAA9}" dt="2022-09-20T17:28:54.468" v="4766"/>
          <ac:spMkLst>
            <pc:docMk/>
            <pc:sldMk cId="4061498018" sldId="594"/>
            <ac:spMk id="119" creationId="{4BD37558-8CDD-9820-A3C5-B58B4DB9EFF2}"/>
          </ac:spMkLst>
        </pc:spChg>
        <pc:spChg chg="add mod">
          <ac:chgData name="Cannell, Michael B" userId="df291291-9ac9-42c2-a976-062f6e2ad9da" providerId="ADAL" clId="{EBE29762-3F04-BF47-B718-0D1C310CBAA9}" dt="2022-09-20T17:30:10.359" v="4785" actId="14100"/>
          <ac:spMkLst>
            <pc:docMk/>
            <pc:sldMk cId="4061498018" sldId="594"/>
            <ac:spMk id="120" creationId="{A8A1E37A-8DCB-25F9-35FD-64B4FFC65596}"/>
          </ac:spMkLst>
        </pc:spChg>
        <pc:spChg chg="add mod">
          <ac:chgData name="Cannell, Michael B" userId="df291291-9ac9-42c2-a976-062f6e2ad9da" providerId="ADAL" clId="{EBE29762-3F04-BF47-B718-0D1C310CBAA9}" dt="2022-09-20T17:29:51.574" v="4780" actId="14100"/>
          <ac:spMkLst>
            <pc:docMk/>
            <pc:sldMk cId="4061498018" sldId="594"/>
            <ac:spMk id="121" creationId="{9F7C23ED-F8F9-2E4B-B3E6-B0F32AE00AD8}"/>
          </ac:spMkLst>
        </pc:spChg>
        <pc:spChg chg="add mod">
          <ac:chgData name="Cannell, Michael B" userId="df291291-9ac9-42c2-a976-062f6e2ad9da" providerId="ADAL" clId="{EBE29762-3F04-BF47-B718-0D1C310CBAA9}" dt="2022-09-20T17:28:54.468" v="4766"/>
          <ac:spMkLst>
            <pc:docMk/>
            <pc:sldMk cId="4061498018" sldId="594"/>
            <ac:spMk id="122" creationId="{095816B7-D00B-5BFB-8980-36D5E7F07DF2}"/>
          </ac:spMkLst>
        </pc:spChg>
        <pc:spChg chg="add mod">
          <ac:chgData name="Cannell, Michael B" userId="df291291-9ac9-42c2-a976-062f6e2ad9da" providerId="ADAL" clId="{EBE29762-3F04-BF47-B718-0D1C310CBAA9}" dt="2022-09-20T17:28:54.468" v="4766"/>
          <ac:spMkLst>
            <pc:docMk/>
            <pc:sldMk cId="4061498018" sldId="594"/>
            <ac:spMk id="123" creationId="{433BA59C-10C2-A00E-2596-3FCC5D742839}"/>
          </ac:spMkLst>
        </pc:spChg>
        <pc:spChg chg="add mod">
          <ac:chgData name="Cannell, Michael B" userId="df291291-9ac9-42c2-a976-062f6e2ad9da" providerId="ADAL" clId="{EBE29762-3F04-BF47-B718-0D1C310CBAA9}" dt="2022-09-20T17:28:54.468" v="4766"/>
          <ac:spMkLst>
            <pc:docMk/>
            <pc:sldMk cId="4061498018" sldId="594"/>
            <ac:spMk id="124" creationId="{0018CBAE-30CE-6491-5ACD-4CAE83C76C87}"/>
          </ac:spMkLst>
        </pc:spChg>
        <pc:spChg chg="add mod">
          <ac:chgData name="Cannell, Michael B" userId="df291291-9ac9-42c2-a976-062f6e2ad9da" providerId="ADAL" clId="{EBE29762-3F04-BF47-B718-0D1C310CBAA9}" dt="2022-09-20T17:28:54.468" v="4766"/>
          <ac:spMkLst>
            <pc:docMk/>
            <pc:sldMk cId="4061498018" sldId="594"/>
            <ac:spMk id="125" creationId="{47952C2C-01D6-2DAC-2FE8-88AA0EA0E754}"/>
          </ac:spMkLst>
        </pc:spChg>
        <pc:spChg chg="add mod">
          <ac:chgData name="Cannell, Michael B" userId="df291291-9ac9-42c2-a976-062f6e2ad9da" providerId="ADAL" clId="{EBE29762-3F04-BF47-B718-0D1C310CBAA9}" dt="2022-09-20T17:28:54.468" v="4766"/>
          <ac:spMkLst>
            <pc:docMk/>
            <pc:sldMk cId="4061498018" sldId="594"/>
            <ac:spMk id="126" creationId="{168BA733-CF57-A7A2-AEB2-7460C87B7E69}"/>
          </ac:spMkLst>
        </pc:spChg>
        <pc:spChg chg="add mod">
          <ac:chgData name="Cannell, Michael B" userId="df291291-9ac9-42c2-a976-062f6e2ad9da" providerId="ADAL" clId="{EBE29762-3F04-BF47-B718-0D1C310CBAA9}" dt="2022-09-20T17:28:54.468" v="4766"/>
          <ac:spMkLst>
            <pc:docMk/>
            <pc:sldMk cId="4061498018" sldId="594"/>
            <ac:spMk id="127" creationId="{D5EE4CBF-73CF-D4B7-0B94-116DE4DF64F2}"/>
          </ac:spMkLst>
        </pc:spChg>
        <pc:spChg chg="add mod">
          <ac:chgData name="Cannell, Michael B" userId="df291291-9ac9-42c2-a976-062f6e2ad9da" providerId="ADAL" clId="{EBE29762-3F04-BF47-B718-0D1C310CBAA9}" dt="2022-09-20T17:28:54.468" v="4766"/>
          <ac:spMkLst>
            <pc:docMk/>
            <pc:sldMk cId="4061498018" sldId="594"/>
            <ac:spMk id="132" creationId="{535B1DDF-93F1-BC27-643A-9827B6E7AEAF}"/>
          </ac:spMkLst>
        </pc:spChg>
        <pc:cxnChg chg="add del mod">
          <ac:chgData name="Cannell, Michael B" userId="df291291-9ac9-42c2-a976-062f6e2ad9da" providerId="ADAL" clId="{EBE29762-3F04-BF47-B718-0D1C310CBAA9}" dt="2022-09-20T17:23:42.889" v="4718" actId="478"/>
          <ac:cxnSpMkLst>
            <pc:docMk/>
            <pc:sldMk cId="4061498018" sldId="594"/>
            <ac:cxnSpMk id="2" creationId="{16511AF2-A4AF-031A-46E1-BC1ACB6843CB}"/>
          </ac:cxnSpMkLst>
        </pc:cxnChg>
        <pc:cxnChg chg="del">
          <ac:chgData name="Cannell, Michael B" userId="df291291-9ac9-42c2-a976-062f6e2ad9da" providerId="ADAL" clId="{EBE29762-3F04-BF47-B718-0D1C310CBAA9}" dt="2022-09-20T17:28:53.932" v="4765" actId="478"/>
          <ac:cxnSpMkLst>
            <pc:docMk/>
            <pc:sldMk cId="4061498018" sldId="594"/>
            <ac:cxnSpMk id="3" creationId="{82841B5A-1A52-A9FD-658A-739E1B08FE03}"/>
          </ac:cxnSpMkLst>
        </pc:cxnChg>
        <pc:cxnChg chg="del">
          <ac:chgData name="Cannell, Michael B" userId="df291291-9ac9-42c2-a976-062f6e2ad9da" providerId="ADAL" clId="{EBE29762-3F04-BF47-B718-0D1C310CBAA9}" dt="2022-09-20T17:28:53.932" v="4765" actId="478"/>
          <ac:cxnSpMkLst>
            <pc:docMk/>
            <pc:sldMk cId="4061498018" sldId="594"/>
            <ac:cxnSpMk id="5" creationId="{DAD04491-881A-B525-2992-254F3DE30DC6}"/>
          </ac:cxnSpMkLst>
        </pc:cxnChg>
        <pc:cxnChg chg="add mod">
          <ac:chgData name="Cannell, Michael B" userId="df291291-9ac9-42c2-a976-062f6e2ad9da" providerId="ADAL" clId="{EBE29762-3F04-BF47-B718-0D1C310CBAA9}" dt="2022-09-20T17:28:54.468" v="4766"/>
          <ac:cxnSpMkLst>
            <pc:docMk/>
            <pc:sldMk cId="4061498018" sldId="594"/>
            <ac:cxnSpMk id="22" creationId="{0BC21761-EC80-0292-9AB7-5C9B7750FE47}"/>
          </ac:cxnSpMkLst>
        </pc:cxnChg>
        <pc:cxnChg chg="del">
          <ac:chgData name="Cannell, Michael B" userId="df291291-9ac9-42c2-a976-062f6e2ad9da" providerId="ADAL" clId="{EBE29762-3F04-BF47-B718-0D1C310CBAA9}" dt="2022-09-20T17:28:53.932" v="4765" actId="478"/>
          <ac:cxnSpMkLst>
            <pc:docMk/>
            <pc:sldMk cId="4061498018" sldId="594"/>
            <ac:cxnSpMk id="42" creationId="{1AC35CF8-FCF2-FD2B-FFD3-239BD2F2B8BC}"/>
          </ac:cxnSpMkLst>
        </pc:cxnChg>
        <pc:cxnChg chg="add mod">
          <ac:chgData name="Cannell, Michael B" userId="df291291-9ac9-42c2-a976-062f6e2ad9da" providerId="ADAL" clId="{EBE29762-3F04-BF47-B718-0D1C310CBAA9}" dt="2022-09-20T17:28:54.468" v="4766"/>
          <ac:cxnSpMkLst>
            <pc:docMk/>
            <pc:sldMk cId="4061498018" sldId="594"/>
            <ac:cxnSpMk id="128" creationId="{A58F0187-1EC0-0A07-B0C2-BA5A00FCCCDE}"/>
          </ac:cxnSpMkLst>
        </pc:cxnChg>
        <pc:cxnChg chg="add mod">
          <ac:chgData name="Cannell, Michael B" userId="df291291-9ac9-42c2-a976-062f6e2ad9da" providerId="ADAL" clId="{EBE29762-3F04-BF47-B718-0D1C310CBAA9}" dt="2022-09-20T17:28:54.468" v="4766"/>
          <ac:cxnSpMkLst>
            <pc:docMk/>
            <pc:sldMk cId="4061498018" sldId="594"/>
            <ac:cxnSpMk id="129" creationId="{0CAD09DB-A427-4DDD-B3AE-BA2C871F999A}"/>
          </ac:cxnSpMkLst>
        </pc:cxnChg>
        <pc:cxnChg chg="add mod">
          <ac:chgData name="Cannell, Michael B" userId="df291291-9ac9-42c2-a976-062f6e2ad9da" providerId="ADAL" clId="{EBE29762-3F04-BF47-B718-0D1C310CBAA9}" dt="2022-09-20T17:28:54.468" v="4766"/>
          <ac:cxnSpMkLst>
            <pc:docMk/>
            <pc:sldMk cId="4061498018" sldId="594"/>
            <ac:cxnSpMk id="130" creationId="{5B060AAA-4C3B-5B14-021D-73D38519C852}"/>
          </ac:cxnSpMkLst>
        </pc:cxnChg>
        <pc:cxnChg chg="add mod">
          <ac:chgData name="Cannell, Michael B" userId="df291291-9ac9-42c2-a976-062f6e2ad9da" providerId="ADAL" clId="{EBE29762-3F04-BF47-B718-0D1C310CBAA9}" dt="2022-09-20T17:28:54.468" v="4766"/>
          <ac:cxnSpMkLst>
            <pc:docMk/>
            <pc:sldMk cId="4061498018" sldId="594"/>
            <ac:cxnSpMk id="131" creationId="{5FCDA494-0696-4CF0-786E-D4AA8747B637}"/>
          </ac:cxnSpMkLst>
        </pc:cxnChg>
        <pc:cxnChg chg="add mod">
          <ac:chgData name="Cannell, Michael B" userId="df291291-9ac9-42c2-a976-062f6e2ad9da" providerId="ADAL" clId="{EBE29762-3F04-BF47-B718-0D1C310CBAA9}" dt="2022-09-20T17:28:54.468" v="4766"/>
          <ac:cxnSpMkLst>
            <pc:docMk/>
            <pc:sldMk cId="4061498018" sldId="594"/>
            <ac:cxnSpMk id="133" creationId="{C56CA1D2-14C9-3740-5727-761AB91EAD42}"/>
          </ac:cxnSpMkLst>
        </pc:cxnChg>
        <pc:cxnChg chg="add mod">
          <ac:chgData name="Cannell, Michael B" userId="df291291-9ac9-42c2-a976-062f6e2ad9da" providerId="ADAL" clId="{EBE29762-3F04-BF47-B718-0D1C310CBAA9}" dt="2022-09-20T17:28:54.468" v="4766"/>
          <ac:cxnSpMkLst>
            <pc:docMk/>
            <pc:sldMk cId="4061498018" sldId="594"/>
            <ac:cxnSpMk id="134" creationId="{37638B24-06A4-5BD9-6CE8-9F5DC5C02945}"/>
          </ac:cxnSpMkLst>
        </pc:cxnChg>
        <pc:cxnChg chg="add mod">
          <ac:chgData name="Cannell, Michael B" userId="df291291-9ac9-42c2-a976-062f6e2ad9da" providerId="ADAL" clId="{EBE29762-3F04-BF47-B718-0D1C310CBAA9}" dt="2022-09-20T17:28:54.468" v="4766"/>
          <ac:cxnSpMkLst>
            <pc:docMk/>
            <pc:sldMk cId="4061498018" sldId="594"/>
            <ac:cxnSpMk id="135" creationId="{13854A0A-0881-69DA-B839-80D6478D9E27}"/>
          </ac:cxnSpMkLst>
        </pc:cxnChg>
        <pc:cxnChg chg="add mod">
          <ac:chgData name="Cannell, Michael B" userId="df291291-9ac9-42c2-a976-062f6e2ad9da" providerId="ADAL" clId="{EBE29762-3F04-BF47-B718-0D1C310CBAA9}" dt="2022-09-20T17:29:44.267" v="4779" actId="1076"/>
          <ac:cxnSpMkLst>
            <pc:docMk/>
            <pc:sldMk cId="4061498018" sldId="594"/>
            <ac:cxnSpMk id="136" creationId="{966897BC-567B-35C6-83D0-B16ABCE9894F}"/>
          </ac:cxnSpMkLst>
        </pc:cxnChg>
      </pc:sldChg>
      <pc:sldChg chg="addSp delSp modSp add mod">
        <pc:chgData name="Cannell, Michael B" userId="df291291-9ac9-42c2-a976-062f6e2ad9da" providerId="ADAL" clId="{EBE29762-3F04-BF47-B718-0D1C310CBAA9}" dt="2022-09-20T17:41:15.990" v="4821" actId="20577"/>
        <pc:sldMkLst>
          <pc:docMk/>
          <pc:sldMk cId="2215105297" sldId="595"/>
        </pc:sldMkLst>
        <pc:spChg chg="add del">
          <ac:chgData name="Cannell, Michael B" userId="df291291-9ac9-42c2-a976-062f6e2ad9da" providerId="ADAL" clId="{EBE29762-3F04-BF47-B718-0D1C310CBAA9}" dt="2022-09-20T17:40:40.091" v="4817" actId="22"/>
          <ac:spMkLst>
            <pc:docMk/>
            <pc:sldMk cId="2215105297" sldId="595"/>
            <ac:spMk id="3" creationId="{099DE72C-E2EF-2673-A872-2869407C8639}"/>
          </ac:spMkLst>
        </pc:spChg>
        <pc:spChg chg="add mod">
          <ac:chgData name="Cannell, Michael B" userId="df291291-9ac9-42c2-a976-062f6e2ad9da" providerId="ADAL" clId="{EBE29762-3F04-BF47-B718-0D1C310CBAA9}" dt="2022-09-20T17:41:15.990" v="4821" actId="20577"/>
          <ac:spMkLst>
            <pc:docMk/>
            <pc:sldMk cId="2215105297" sldId="595"/>
            <ac:spMk id="5" creationId="{C280BBD3-651B-CCE1-939A-DC4F28E78CF0}"/>
          </ac:spMkLst>
        </pc:spChg>
        <pc:spChg chg="del">
          <ac:chgData name="Cannell, Michael B" userId="df291291-9ac9-42c2-a976-062f6e2ad9da" providerId="ADAL" clId="{EBE29762-3F04-BF47-B718-0D1C310CBAA9}" dt="2022-09-20T17:40:36.545" v="4815" actId="478"/>
          <ac:spMkLst>
            <pc:docMk/>
            <pc:sldMk cId="2215105297" sldId="595"/>
            <ac:spMk id="6" creationId="{08ED6963-ACF2-E4F4-C190-A9A76A3FD392}"/>
          </ac:spMkLst>
        </pc:spChg>
        <pc:spChg chg="del mod">
          <ac:chgData name="Cannell, Michael B" userId="df291291-9ac9-42c2-a976-062f6e2ad9da" providerId="ADAL" clId="{EBE29762-3F04-BF47-B718-0D1C310CBAA9}" dt="2022-09-20T17:40:34.466" v="4814" actId="478"/>
          <ac:spMkLst>
            <pc:docMk/>
            <pc:sldMk cId="2215105297" sldId="595"/>
            <ac:spMk id="16" creationId="{14F4193B-3918-73F0-2A11-A2A29D3904E9}"/>
          </ac:spMkLst>
        </pc:spChg>
        <pc:spChg chg="del">
          <ac:chgData name="Cannell, Michael B" userId="df291291-9ac9-42c2-a976-062f6e2ad9da" providerId="ADAL" clId="{EBE29762-3F04-BF47-B718-0D1C310CBAA9}" dt="2022-09-20T17:40:30.374" v="4812" actId="478"/>
          <ac:spMkLst>
            <pc:docMk/>
            <pc:sldMk cId="2215105297" sldId="595"/>
            <ac:spMk id="17" creationId="{B2D47199-83EF-9593-27D6-064691A6AFCF}"/>
          </ac:spMkLst>
        </pc:spChg>
        <pc:spChg chg="del">
          <ac:chgData name="Cannell, Michael B" userId="df291291-9ac9-42c2-a976-062f6e2ad9da" providerId="ADAL" clId="{EBE29762-3F04-BF47-B718-0D1C310CBAA9}" dt="2022-09-20T17:40:30.374" v="4812" actId="478"/>
          <ac:spMkLst>
            <pc:docMk/>
            <pc:sldMk cId="2215105297" sldId="595"/>
            <ac:spMk id="18" creationId="{11F25F93-EA48-5974-754C-E12002F65609}"/>
          </ac:spMkLst>
        </pc:spChg>
        <pc:spChg chg="del">
          <ac:chgData name="Cannell, Michael B" userId="df291291-9ac9-42c2-a976-062f6e2ad9da" providerId="ADAL" clId="{EBE29762-3F04-BF47-B718-0D1C310CBAA9}" dt="2022-09-20T17:40:30.374" v="4812" actId="478"/>
          <ac:spMkLst>
            <pc:docMk/>
            <pc:sldMk cId="2215105297" sldId="595"/>
            <ac:spMk id="19" creationId="{ADF91237-6A30-0E34-A97F-E1F8E6C3E1A0}"/>
          </ac:spMkLst>
        </pc:spChg>
      </pc:sldChg>
      <pc:sldChg chg="add modNotesTx">
        <pc:chgData name="Cannell, Michael B" userId="df291291-9ac9-42c2-a976-062f6e2ad9da" providerId="ADAL" clId="{EBE29762-3F04-BF47-B718-0D1C310CBAA9}" dt="2022-09-20T17:43:22.351" v="4830"/>
        <pc:sldMkLst>
          <pc:docMk/>
          <pc:sldMk cId="1650297100" sldId="596"/>
        </pc:sldMkLst>
      </pc:sldChg>
      <pc:sldChg chg="addSp delSp modSp add del mod">
        <pc:chgData name="Cannell, Michael B" userId="df291291-9ac9-42c2-a976-062f6e2ad9da" providerId="ADAL" clId="{EBE29762-3F04-BF47-B718-0D1C310CBAA9}" dt="2022-09-22T17:53:14.149" v="5377" actId="2696"/>
        <pc:sldMkLst>
          <pc:docMk/>
          <pc:sldMk cId="308448861" sldId="597"/>
        </pc:sldMkLst>
        <pc:spChg chg="add mod">
          <ac:chgData name="Cannell, Michael B" userId="df291291-9ac9-42c2-a976-062f6e2ad9da" providerId="ADAL" clId="{EBE29762-3F04-BF47-B718-0D1C310CBAA9}" dt="2022-09-20T17:45:16.536" v="4872" actId="20577"/>
          <ac:spMkLst>
            <pc:docMk/>
            <pc:sldMk cId="308448861" sldId="597"/>
            <ac:spMk id="2" creationId="{74372EF2-1DAD-F79D-0665-53246DA27F5E}"/>
          </ac:spMkLst>
        </pc:spChg>
        <pc:spChg chg="add mod">
          <ac:chgData name="Cannell, Michael B" userId="df291291-9ac9-42c2-a976-062f6e2ad9da" providerId="ADAL" clId="{EBE29762-3F04-BF47-B718-0D1C310CBAA9}" dt="2022-09-20T17:50:45.728" v="4889" actId="20577"/>
          <ac:spMkLst>
            <pc:docMk/>
            <pc:sldMk cId="308448861" sldId="597"/>
            <ac:spMk id="3" creationId="{D4AC59F6-9652-74AF-459F-1E002A96D472}"/>
          </ac:spMkLst>
        </pc:spChg>
        <pc:spChg chg="del mod">
          <ac:chgData name="Cannell, Michael B" userId="df291291-9ac9-42c2-a976-062f6e2ad9da" providerId="ADAL" clId="{EBE29762-3F04-BF47-B718-0D1C310CBAA9}" dt="2022-09-20T17:44:40.273" v="4853" actId="478"/>
          <ac:spMkLst>
            <pc:docMk/>
            <pc:sldMk cId="308448861" sldId="597"/>
            <ac:spMk id="4" creationId="{E0E03634-1222-E8F9-C4DB-9A43FD9218BB}"/>
          </ac:spMkLst>
        </pc:spChg>
        <pc:spChg chg="add mod">
          <ac:chgData name="Cannell, Michael B" userId="df291291-9ac9-42c2-a976-062f6e2ad9da" providerId="ADAL" clId="{EBE29762-3F04-BF47-B718-0D1C310CBAA9}" dt="2022-09-20T17:51:30.813" v="4936" actId="20577"/>
          <ac:spMkLst>
            <pc:docMk/>
            <pc:sldMk cId="308448861" sldId="597"/>
            <ac:spMk id="5" creationId="{4259855F-9A0E-C4C9-060B-C2FF7CB7D6F9}"/>
          </ac:spMkLst>
        </pc:spChg>
        <pc:spChg chg="del">
          <ac:chgData name="Cannell, Michael B" userId="df291291-9ac9-42c2-a976-062f6e2ad9da" providerId="ADAL" clId="{EBE29762-3F04-BF47-B718-0D1C310CBAA9}" dt="2022-09-20T17:44:31.746" v="4846" actId="478"/>
          <ac:spMkLst>
            <pc:docMk/>
            <pc:sldMk cId="308448861" sldId="597"/>
            <ac:spMk id="6" creationId="{08ED6963-ACF2-E4F4-C190-A9A76A3FD392}"/>
          </ac:spMkLst>
        </pc:spChg>
        <pc:spChg chg="add mod">
          <ac:chgData name="Cannell, Michael B" userId="df291291-9ac9-42c2-a976-062f6e2ad9da" providerId="ADAL" clId="{EBE29762-3F04-BF47-B718-0D1C310CBAA9}" dt="2022-09-20T17:44:46.382" v="4854"/>
          <ac:spMkLst>
            <pc:docMk/>
            <pc:sldMk cId="308448861" sldId="597"/>
            <ac:spMk id="7" creationId="{A2D64893-93C6-0B45-A074-BBFD1C8B27B7}"/>
          </ac:spMkLst>
        </pc:spChg>
        <pc:spChg chg="add del mod">
          <ac:chgData name="Cannell, Michael B" userId="df291291-9ac9-42c2-a976-062f6e2ad9da" providerId="ADAL" clId="{EBE29762-3F04-BF47-B718-0D1C310CBAA9}" dt="2022-09-20T17:51:07.734" v="4896" actId="1076"/>
          <ac:spMkLst>
            <pc:docMk/>
            <pc:sldMk cId="308448861" sldId="597"/>
            <ac:spMk id="8" creationId="{25F04138-4CCC-BBBA-1D4B-53CBE7A4DA37}"/>
          </ac:spMkLst>
        </pc:spChg>
        <pc:spChg chg="add mod">
          <ac:chgData name="Cannell, Michael B" userId="df291291-9ac9-42c2-a976-062f6e2ad9da" providerId="ADAL" clId="{EBE29762-3F04-BF47-B718-0D1C310CBAA9}" dt="2022-09-20T17:44:49.363" v="4858" actId="20577"/>
          <ac:spMkLst>
            <pc:docMk/>
            <pc:sldMk cId="308448861" sldId="597"/>
            <ac:spMk id="9" creationId="{4CF6DBDB-6B6C-EFA4-E06D-6AFB72EC8BFE}"/>
          </ac:spMkLst>
        </pc:spChg>
        <pc:spChg chg="del">
          <ac:chgData name="Cannell, Michael B" userId="df291291-9ac9-42c2-a976-062f6e2ad9da" providerId="ADAL" clId="{EBE29762-3F04-BF47-B718-0D1C310CBAA9}" dt="2022-09-20T17:44:34.434" v="4848" actId="478"/>
          <ac:spMkLst>
            <pc:docMk/>
            <pc:sldMk cId="308448861" sldId="597"/>
            <ac:spMk id="16" creationId="{14F4193B-3918-73F0-2A11-A2A29D3904E9}"/>
          </ac:spMkLst>
        </pc:spChg>
        <pc:spChg chg="del">
          <ac:chgData name="Cannell, Michael B" userId="df291291-9ac9-42c2-a976-062f6e2ad9da" providerId="ADAL" clId="{EBE29762-3F04-BF47-B718-0D1C310CBAA9}" dt="2022-09-20T17:44:38.734" v="4850" actId="478"/>
          <ac:spMkLst>
            <pc:docMk/>
            <pc:sldMk cId="308448861" sldId="597"/>
            <ac:spMk id="17" creationId="{B2D47199-83EF-9593-27D6-064691A6AFCF}"/>
          </ac:spMkLst>
        </pc:spChg>
        <pc:spChg chg="del mod">
          <ac:chgData name="Cannell, Michael B" userId="df291291-9ac9-42c2-a976-062f6e2ad9da" providerId="ADAL" clId="{EBE29762-3F04-BF47-B718-0D1C310CBAA9}" dt="2022-09-20T17:44:38.934" v="4852"/>
          <ac:spMkLst>
            <pc:docMk/>
            <pc:sldMk cId="308448861" sldId="597"/>
            <ac:spMk id="18" creationId="{11F25F93-EA48-5974-754C-E12002F65609}"/>
          </ac:spMkLst>
        </pc:spChg>
        <pc:spChg chg="del">
          <ac:chgData name="Cannell, Michael B" userId="df291291-9ac9-42c2-a976-062f6e2ad9da" providerId="ADAL" clId="{EBE29762-3F04-BF47-B718-0D1C310CBAA9}" dt="2022-09-20T17:44:36.481" v="4849" actId="478"/>
          <ac:spMkLst>
            <pc:docMk/>
            <pc:sldMk cId="308448861" sldId="597"/>
            <ac:spMk id="19" creationId="{ADF91237-6A30-0E34-A97F-E1F8E6C3E1A0}"/>
          </ac:spMkLst>
        </pc:spChg>
      </pc:sldChg>
      <pc:sldChg chg="modSp mod modShow">
        <pc:chgData name="Cannell, Michael B" userId="df291291-9ac9-42c2-a976-062f6e2ad9da" providerId="ADAL" clId="{EBE29762-3F04-BF47-B718-0D1C310CBAA9}" dt="2022-09-22T17:52:01.493" v="5372" actId="20577"/>
        <pc:sldMkLst>
          <pc:docMk/>
          <pc:sldMk cId="34412781" sldId="598"/>
        </pc:sldMkLst>
        <pc:spChg chg="mod">
          <ac:chgData name="Cannell, Michael B" userId="df291291-9ac9-42c2-a976-062f6e2ad9da" providerId="ADAL" clId="{EBE29762-3F04-BF47-B718-0D1C310CBAA9}" dt="2022-09-22T17:52:01.493" v="5372" actId="20577"/>
          <ac:spMkLst>
            <pc:docMk/>
            <pc:sldMk cId="34412781" sldId="598"/>
            <ac:spMk id="3" creationId="{81869D34-3F78-540D-7369-25CD001C907E}"/>
          </ac:spMkLst>
        </pc:spChg>
      </pc:sldChg>
      <pc:sldChg chg="addSp delSp modSp add mod">
        <pc:chgData name="Cannell, Michael B" userId="df291291-9ac9-42c2-a976-062f6e2ad9da" providerId="ADAL" clId="{EBE29762-3F04-BF47-B718-0D1C310CBAA9}" dt="2022-09-22T18:04:32.012" v="5388" actId="404"/>
        <pc:sldMkLst>
          <pc:docMk/>
          <pc:sldMk cId="3683055604" sldId="599"/>
        </pc:sldMkLst>
        <pc:spChg chg="del">
          <ac:chgData name="Cannell, Michael B" userId="df291291-9ac9-42c2-a976-062f6e2ad9da" providerId="ADAL" clId="{EBE29762-3F04-BF47-B718-0D1C310CBAA9}" dt="2022-09-22T17:53:34.146" v="5383" actId="478"/>
          <ac:spMkLst>
            <pc:docMk/>
            <pc:sldMk cId="3683055604" sldId="599"/>
            <ac:spMk id="2" creationId="{74372EF2-1DAD-F79D-0665-53246DA27F5E}"/>
          </ac:spMkLst>
        </pc:spChg>
        <pc:spChg chg="del">
          <ac:chgData name="Cannell, Michael B" userId="df291291-9ac9-42c2-a976-062f6e2ad9da" providerId="ADAL" clId="{EBE29762-3F04-BF47-B718-0D1C310CBAA9}" dt="2022-09-22T17:53:29.477" v="5381" actId="478"/>
          <ac:spMkLst>
            <pc:docMk/>
            <pc:sldMk cId="3683055604" sldId="599"/>
            <ac:spMk id="3" creationId="{D4AC59F6-9652-74AF-459F-1E002A96D472}"/>
          </ac:spMkLst>
        </pc:spChg>
        <pc:spChg chg="add mod">
          <ac:chgData name="Cannell, Michael B" userId="df291291-9ac9-42c2-a976-062f6e2ad9da" providerId="ADAL" clId="{EBE29762-3F04-BF47-B718-0D1C310CBAA9}" dt="2022-09-22T18:04:32.012" v="5388" actId="404"/>
          <ac:spMkLst>
            <pc:docMk/>
            <pc:sldMk cId="3683055604" sldId="599"/>
            <ac:spMk id="4" creationId="{A7FA704C-8C52-51C3-E0CE-369FEE56B9CE}"/>
          </ac:spMkLst>
        </pc:spChg>
        <pc:spChg chg="del">
          <ac:chgData name="Cannell, Michael B" userId="df291291-9ac9-42c2-a976-062f6e2ad9da" providerId="ADAL" clId="{EBE29762-3F04-BF47-B718-0D1C310CBAA9}" dt="2022-09-22T17:53:26.365" v="5379" actId="478"/>
          <ac:spMkLst>
            <pc:docMk/>
            <pc:sldMk cId="3683055604" sldId="599"/>
            <ac:spMk id="5" creationId="{4259855F-9A0E-C4C9-060B-C2FF7CB7D6F9}"/>
          </ac:spMkLst>
        </pc:spChg>
        <pc:spChg chg="del">
          <ac:chgData name="Cannell, Michael B" userId="df291291-9ac9-42c2-a976-062f6e2ad9da" providerId="ADAL" clId="{EBE29762-3F04-BF47-B718-0D1C310CBAA9}" dt="2022-09-22T17:53:32.346" v="5382" actId="478"/>
          <ac:spMkLst>
            <pc:docMk/>
            <pc:sldMk cId="3683055604" sldId="599"/>
            <ac:spMk id="7" creationId="{A2D64893-93C6-0B45-A074-BBFD1C8B27B7}"/>
          </ac:spMkLst>
        </pc:spChg>
        <pc:spChg chg="del">
          <ac:chgData name="Cannell, Michael B" userId="df291291-9ac9-42c2-a976-062f6e2ad9da" providerId="ADAL" clId="{EBE29762-3F04-BF47-B718-0D1C310CBAA9}" dt="2022-09-22T17:53:28.317" v="5380" actId="478"/>
          <ac:spMkLst>
            <pc:docMk/>
            <pc:sldMk cId="3683055604" sldId="599"/>
            <ac:spMk id="8" creationId="{25F04138-4CCC-BBBA-1D4B-53CBE7A4DA37}"/>
          </ac:spMkLst>
        </pc:spChg>
      </pc:sldChg>
    </pc:docChg>
  </pc:docChgLst>
  <pc:docChgLst>
    <pc:chgData name="Cannell, Michael B" userId="df291291-9ac9-42c2-a976-062f6e2ad9da" providerId="ADAL" clId="{14503846-FABC-4445-AD3F-F4345D3EA131}"/>
    <pc:docChg chg="undo redo custSel addSld delSld modSld sldOrd">
      <pc:chgData name="Cannell, Michael B" userId="df291291-9ac9-42c2-a976-062f6e2ad9da" providerId="ADAL" clId="{14503846-FABC-4445-AD3F-F4345D3EA131}" dt="2022-09-27T20:13:30.856" v="8908" actId="20577"/>
      <pc:docMkLst>
        <pc:docMk/>
      </pc:docMkLst>
      <pc:sldChg chg="add modNotesTx">
        <pc:chgData name="Cannell, Michael B" userId="df291291-9ac9-42c2-a976-062f6e2ad9da" providerId="ADAL" clId="{14503846-FABC-4445-AD3F-F4345D3EA131}" dt="2022-09-27T13:55:06.318" v="5836" actId="20577"/>
        <pc:sldMkLst>
          <pc:docMk/>
          <pc:sldMk cId="0" sldId="260"/>
        </pc:sldMkLst>
      </pc:sldChg>
      <pc:sldChg chg="modSp mod ord modNotesTx">
        <pc:chgData name="Cannell, Michael B" userId="df291291-9ac9-42c2-a976-062f6e2ad9da" providerId="ADAL" clId="{14503846-FABC-4445-AD3F-F4345D3EA131}" dt="2022-09-27T11:13:33.690" v="571" actId="207"/>
        <pc:sldMkLst>
          <pc:docMk/>
          <pc:sldMk cId="771283089" sldId="263"/>
        </pc:sldMkLst>
        <pc:spChg chg="mod">
          <ac:chgData name="Cannell, Michael B" userId="df291291-9ac9-42c2-a976-062f6e2ad9da" providerId="ADAL" clId="{14503846-FABC-4445-AD3F-F4345D3EA131}" dt="2022-09-27T11:13:33.690" v="571" actId="207"/>
          <ac:spMkLst>
            <pc:docMk/>
            <pc:sldMk cId="771283089" sldId="263"/>
            <ac:spMk id="3" creationId="{6F600F65-5453-CA4C-B071-E5C07463BA74}"/>
          </ac:spMkLst>
        </pc:spChg>
      </pc:sldChg>
      <pc:sldChg chg="modSp mod modNotesTx">
        <pc:chgData name="Cannell, Michael B" userId="df291291-9ac9-42c2-a976-062f6e2ad9da" providerId="ADAL" clId="{14503846-FABC-4445-AD3F-F4345D3EA131}" dt="2022-09-27T11:05:54.641" v="499" actId="20577"/>
        <pc:sldMkLst>
          <pc:docMk/>
          <pc:sldMk cId="2090817055" sldId="265"/>
        </pc:sldMkLst>
        <pc:spChg chg="mod">
          <ac:chgData name="Cannell, Michael B" userId="df291291-9ac9-42c2-a976-062f6e2ad9da" providerId="ADAL" clId="{14503846-FABC-4445-AD3F-F4345D3EA131}" dt="2022-09-27T11:05:39.109" v="442" actId="6549"/>
          <ac:spMkLst>
            <pc:docMk/>
            <pc:sldMk cId="2090817055" sldId="265"/>
            <ac:spMk id="3" creationId="{625EDB29-19BF-584B-B754-8E179DE202DC}"/>
          </ac:spMkLst>
        </pc:spChg>
      </pc:sldChg>
      <pc:sldChg chg="modNotesTx">
        <pc:chgData name="Cannell, Michael B" userId="df291291-9ac9-42c2-a976-062f6e2ad9da" providerId="ADAL" clId="{14503846-FABC-4445-AD3F-F4345D3EA131}" dt="2022-09-27T11:06:13.924" v="512" actId="20577"/>
        <pc:sldMkLst>
          <pc:docMk/>
          <pc:sldMk cId="3637174853" sldId="274"/>
        </pc:sldMkLst>
      </pc:sldChg>
      <pc:sldChg chg="del">
        <pc:chgData name="Cannell, Michael B" userId="df291291-9ac9-42c2-a976-062f6e2ad9da" providerId="ADAL" clId="{14503846-FABC-4445-AD3F-F4345D3EA131}" dt="2022-09-27T11:06:50.102" v="513" actId="2696"/>
        <pc:sldMkLst>
          <pc:docMk/>
          <pc:sldMk cId="627891497" sldId="275"/>
        </pc:sldMkLst>
      </pc:sldChg>
      <pc:sldChg chg="modNotesTx">
        <pc:chgData name="Cannell, Michael B" userId="df291291-9ac9-42c2-a976-062f6e2ad9da" providerId="ADAL" clId="{14503846-FABC-4445-AD3F-F4345D3EA131}" dt="2022-09-27T11:07:22.455" v="522" actId="20577"/>
        <pc:sldMkLst>
          <pc:docMk/>
          <pc:sldMk cId="538960976" sldId="276"/>
        </pc:sldMkLst>
      </pc:sldChg>
      <pc:sldChg chg="mod modShow">
        <pc:chgData name="Cannell, Michael B" userId="df291291-9ac9-42c2-a976-062f6e2ad9da" providerId="ADAL" clId="{14503846-FABC-4445-AD3F-F4345D3EA131}" dt="2022-09-27T16:42:37.488" v="8568" actId="729"/>
        <pc:sldMkLst>
          <pc:docMk/>
          <pc:sldMk cId="3980507200" sldId="307"/>
        </pc:sldMkLst>
      </pc:sldChg>
      <pc:sldChg chg="mod modShow">
        <pc:chgData name="Cannell, Michael B" userId="df291291-9ac9-42c2-a976-062f6e2ad9da" providerId="ADAL" clId="{14503846-FABC-4445-AD3F-F4345D3EA131}" dt="2022-09-27T16:42:40.273" v="8569" actId="729"/>
        <pc:sldMkLst>
          <pc:docMk/>
          <pc:sldMk cId="1961007839" sldId="308"/>
        </pc:sldMkLst>
      </pc:sldChg>
      <pc:sldChg chg="mod modShow">
        <pc:chgData name="Cannell, Michael B" userId="df291291-9ac9-42c2-a976-062f6e2ad9da" providerId="ADAL" clId="{14503846-FABC-4445-AD3F-F4345D3EA131}" dt="2022-09-27T16:42:43.607" v="8570" actId="729"/>
        <pc:sldMkLst>
          <pc:docMk/>
          <pc:sldMk cId="1240201473" sldId="309"/>
        </pc:sldMkLst>
      </pc:sldChg>
      <pc:sldChg chg="mod modShow">
        <pc:chgData name="Cannell, Michael B" userId="df291291-9ac9-42c2-a976-062f6e2ad9da" providerId="ADAL" clId="{14503846-FABC-4445-AD3F-F4345D3EA131}" dt="2022-09-27T16:42:52.692" v="8573" actId="729"/>
        <pc:sldMkLst>
          <pc:docMk/>
          <pc:sldMk cId="3048833431" sldId="312"/>
        </pc:sldMkLst>
      </pc:sldChg>
      <pc:sldChg chg="mod modShow">
        <pc:chgData name="Cannell, Michael B" userId="df291291-9ac9-42c2-a976-062f6e2ad9da" providerId="ADAL" clId="{14503846-FABC-4445-AD3F-F4345D3EA131}" dt="2022-09-27T16:42:55.664" v="8574" actId="729"/>
        <pc:sldMkLst>
          <pc:docMk/>
          <pc:sldMk cId="3763364404" sldId="313"/>
        </pc:sldMkLst>
      </pc:sldChg>
      <pc:sldChg chg="del">
        <pc:chgData name="Cannell, Michael B" userId="df291291-9ac9-42c2-a976-062f6e2ad9da" providerId="ADAL" clId="{14503846-FABC-4445-AD3F-F4345D3EA131}" dt="2022-09-27T15:05:24.289" v="6820" actId="2696"/>
        <pc:sldMkLst>
          <pc:docMk/>
          <pc:sldMk cId="989595342" sldId="314"/>
        </pc:sldMkLst>
      </pc:sldChg>
      <pc:sldChg chg="del">
        <pc:chgData name="Cannell, Michael B" userId="df291291-9ac9-42c2-a976-062f6e2ad9da" providerId="ADAL" clId="{14503846-FABC-4445-AD3F-F4345D3EA131}" dt="2022-09-27T14:51:53.614" v="6127" actId="2696"/>
        <pc:sldMkLst>
          <pc:docMk/>
          <pc:sldMk cId="828298780" sldId="315"/>
        </pc:sldMkLst>
      </pc:sldChg>
      <pc:sldChg chg="del">
        <pc:chgData name="Cannell, Michael B" userId="df291291-9ac9-42c2-a976-062f6e2ad9da" providerId="ADAL" clId="{14503846-FABC-4445-AD3F-F4345D3EA131}" dt="2022-09-27T14:52:04.589" v="6130" actId="2696"/>
        <pc:sldMkLst>
          <pc:docMk/>
          <pc:sldMk cId="2489983784" sldId="316"/>
        </pc:sldMkLst>
      </pc:sldChg>
      <pc:sldChg chg="del">
        <pc:chgData name="Cannell, Michael B" userId="df291291-9ac9-42c2-a976-062f6e2ad9da" providerId="ADAL" clId="{14503846-FABC-4445-AD3F-F4345D3EA131}" dt="2022-09-27T14:52:41.040" v="6131" actId="2696"/>
        <pc:sldMkLst>
          <pc:docMk/>
          <pc:sldMk cId="420111572" sldId="317"/>
        </pc:sldMkLst>
      </pc:sldChg>
      <pc:sldChg chg="modSp add mod modNotesTx">
        <pc:chgData name="Cannell, Michael B" userId="df291291-9ac9-42c2-a976-062f6e2ad9da" providerId="ADAL" clId="{14503846-FABC-4445-AD3F-F4345D3EA131}" dt="2022-09-27T14:57:03.342" v="6287"/>
        <pc:sldMkLst>
          <pc:docMk/>
          <pc:sldMk cId="1995645146" sldId="317"/>
        </pc:sldMkLst>
        <pc:spChg chg="mod">
          <ac:chgData name="Cannell, Michael B" userId="df291291-9ac9-42c2-a976-062f6e2ad9da" providerId="ADAL" clId="{14503846-FABC-4445-AD3F-F4345D3EA131}" dt="2022-09-27T14:56:25.338" v="6286" actId="403"/>
          <ac:spMkLst>
            <pc:docMk/>
            <pc:sldMk cId="1995645146" sldId="317"/>
            <ac:spMk id="3" creationId="{AAFB76A6-6B3D-CC4B-B130-24B452851E3A}"/>
          </ac:spMkLst>
        </pc:spChg>
        <pc:spChg chg="mod">
          <ac:chgData name="Cannell, Michael B" userId="df291291-9ac9-42c2-a976-062f6e2ad9da" providerId="ADAL" clId="{14503846-FABC-4445-AD3F-F4345D3EA131}" dt="2022-09-27T14:55:42.976" v="6237" actId="20577"/>
          <ac:spMkLst>
            <pc:docMk/>
            <pc:sldMk cId="1995645146" sldId="317"/>
            <ac:spMk id="4" creationId="{4383D904-BBBB-194A-82A9-0C662F231336}"/>
          </ac:spMkLst>
        </pc:spChg>
      </pc:sldChg>
      <pc:sldChg chg="modSp add mod modNotesTx">
        <pc:chgData name="Cannell, Michael B" userId="df291291-9ac9-42c2-a976-062f6e2ad9da" providerId="ADAL" clId="{14503846-FABC-4445-AD3F-F4345D3EA131}" dt="2022-09-27T15:03:49.053" v="6785" actId="20577"/>
        <pc:sldMkLst>
          <pc:docMk/>
          <pc:sldMk cId="448296738" sldId="318"/>
        </pc:sldMkLst>
        <pc:spChg chg="mod">
          <ac:chgData name="Cannell, Michael B" userId="df291291-9ac9-42c2-a976-062f6e2ad9da" providerId="ADAL" clId="{14503846-FABC-4445-AD3F-F4345D3EA131}" dt="2022-09-27T15:03:49.053" v="6785" actId="20577"/>
          <ac:spMkLst>
            <pc:docMk/>
            <pc:sldMk cId="448296738" sldId="318"/>
            <ac:spMk id="3" creationId="{AAFB76A6-6B3D-CC4B-B130-24B452851E3A}"/>
          </ac:spMkLst>
        </pc:spChg>
      </pc:sldChg>
      <pc:sldChg chg="del">
        <pc:chgData name="Cannell, Michael B" userId="df291291-9ac9-42c2-a976-062f6e2ad9da" providerId="ADAL" clId="{14503846-FABC-4445-AD3F-F4345D3EA131}" dt="2022-09-27T14:52:41.040" v="6131" actId="2696"/>
        <pc:sldMkLst>
          <pc:docMk/>
          <pc:sldMk cId="2470514189" sldId="318"/>
        </pc:sldMkLst>
      </pc:sldChg>
      <pc:sldChg chg="addSp modSp mod">
        <pc:chgData name="Cannell, Michael B" userId="df291291-9ac9-42c2-a976-062f6e2ad9da" providerId="ADAL" clId="{14503846-FABC-4445-AD3F-F4345D3EA131}" dt="2022-09-27T15:06:48.255" v="6847" actId="20577"/>
        <pc:sldMkLst>
          <pc:docMk/>
          <pc:sldMk cId="684837569" sldId="320"/>
        </pc:sldMkLst>
        <pc:spChg chg="add mod">
          <ac:chgData name="Cannell, Michael B" userId="df291291-9ac9-42c2-a976-062f6e2ad9da" providerId="ADAL" clId="{14503846-FABC-4445-AD3F-F4345D3EA131}" dt="2022-09-27T15:06:48.255" v="6847" actId="20577"/>
          <ac:spMkLst>
            <pc:docMk/>
            <pc:sldMk cId="684837569" sldId="320"/>
            <ac:spMk id="3" creationId="{C6CF7892-3596-6B56-DE15-5845A4EAA0DF}"/>
          </ac:spMkLst>
        </pc:spChg>
      </pc:sldChg>
      <pc:sldChg chg="addSp delSp modSp mod ord delCm chgLayout modNotesTx">
        <pc:chgData name="Cannell, Michael B" userId="df291291-9ac9-42c2-a976-062f6e2ad9da" providerId="ADAL" clId="{14503846-FABC-4445-AD3F-F4345D3EA131}" dt="2022-09-27T15:27:20.387" v="7810" actId="478"/>
        <pc:sldMkLst>
          <pc:docMk/>
          <pc:sldMk cId="1091656851" sldId="321"/>
        </pc:sldMkLst>
        <pc:spChg chg="mod ord">
          <ac:chgData name="Cannell, Michael B" userId="df291291-9ac9-42c2-a976-062f6e2ad9da" providerId="ADAL" clId="{14503846-FABC-4445-AD3F-F4345D3EA131}" dt="2022-09-27T15:23:53.233" v="7513" actId="20577"/>
          <ac:spMkLst>
            <pc:docMk/>
            <pc:sldMk cId="1091656851" sldId="321"/>
            <ac:spMk id="2" creationId="{3A5CF35E-D827-2245-B227-369871998B77}"/>
          </ac:spMkLst>
        </pc:spChg>
        <pc:spChg chg="del mod">
          <ac:chgData name="Cannell, Michael B" userId="df291291-9ac9-42c2-a976-062f6e2ad9da" providerId="ADAL" clId="{14503846-FABC-4445-AD3F-F4345D3EA131}" dt="2022-09-27T15:19:57.638" v="7109" actId="478"/>
          <ac:spMkLst>
            <pc:docMk/>
            <pc:sldMk cId="1091656851" sldId="321"/>
            <ac:spMk id="4" creationId="{1F6C866E-0E69-5240-BB11-7D5DE21669C3}"/>
          </ac:spMkLst>
        </pc:spChg>
        <pc:spChg chg="add mod ord">
          <ac:chgData name="Cannell, Michael B" userId="df291291-9ac9-42c2-a976-062f6e2ad9da" providerId="ADAL" clId="{14503846-FABC-4445-AD3F-F4345D3EA131}" dt="2022-09-27T15:24:06.166" v="7563" actId="20577"/>
          <ac:spMkLst>
            <pc:docMk/>
            <pc:sldMk cId="1091656851" sldId="321"/>
            <ac:spMk id="6" creationId="{CC3ED9CD-F42F-A973-3AF5-1F6510D70084}"/>
          </ac:spMkLst>
        </pc:spChg>
        <pc:spChg chg="add del mod">
          <ac:chgData name="Cannell, Michael B" userId="df291291-9ac9-42c2-a976-062f6e2ad9da" providerId="ADAL" clId="{14503846-FABC-4445-AD3F-F4345D3EA131}" dt="2022-09-27T15:27:20.387" v="7810" actId="478"/>
          <ac:spMkLst>
            <pc:docMk/>
            <pc:sldMk cId="1091656851" sldId="321"/>
            <ac:spMk id="7" creationId="{BDB7C2BC-1BAB-ACE7-2EC8-A1529A44619F}"/>
          </ac:spMkLst>
        </pc:spChg>
        <pc:graphicFrameChg chg="add del mod">
          <ac:chgData name="Cannell, Michael B" userId="df291291-9ac9-42c2-a976-062f6e2ad9da" providerId="ADAL" clId="{14503846-FABC-4445-AD3F-F4345D3EA131}" dt="2022-09-27T15:19:55.140" v="7107" actId="478"/>
          <ac:graphicFrameMkLst>
            <pc:docMk/>
            <pc:sldMk cId="1091656851" sldId="321"/>
            <ac:graphicFrameMk id="3" creationId="{F9558CA7-6478-E21A-AA86-02A3ED7608FA}"/>
          </ac:graphicFrameMkLst>
        </pc:graphicFrameChg>
        <pc:graphicFrameChg chg="del">
          <ac:chgData name="Cannell, Michael B" userId="df291291-9ac9-42c2-a976-062f6e2ad9da" providerId="ADAL" clId="{14503846-FABC-4445-AD3F-F4345D3EA131}" dt="2022-09-27T15:16:14.846" v="7010" actId="478"/>
          <ac:graphicFrameMkLst>
            <pc:docMk/>
            <pc:sldMk cId="1091656851" sldId="321"/>
            <ac:graphicFrameMk id="5" creationId="{D8A85BF5-E8D8-944E-A5FA-0561FE11D994}"/>
          </ac:graphicFrameMkLst>
        </pc:graphicFrameChg>
      </pc:sldChg>
      <pc:sldChg chg="modSp mod ord modNotesTx">
        <pc:chgData name="Cannell, Michael B" userId="df291291-9ac9-42c2-a976-062f6e2ad9da" providerId="ADAL" clId="{14503846-FABC-4445-AD3F-F4345D3EA131}" dt="2022-09-27T12:58:47.121" v="4738" actId="122"/>
        <pc:sldMkLst>
          <pc:docMk/>
          <pc:sldMk cId="2025522006" sldId="323"/>
        </pc:sldMkLst>
        <pc:spChg chg="mod">
          <ac:chgData name="Cannell, Michael B" userId="df291291-9ac9-42c2-a976-062f6e2ad9da" providerId="ADAL" clId="{14503846-FABC-4445-AD3F-F4345D3EA131}" dt="2022-09-27T12:58:47.121" v="4738" actId="122"/>
          <ac:spMkLst>
            <pc:docMk/>
            <pc:sldMk cId="2025522006" sldId="323"/>
            <ac:spMk id="3" creationId="{16003D10-E70F-187C-5FC5-F61E82C11796}"/>
          </ac:spMkLst>
        </pc:spChg>
      </pc:sldChg>
      <pc:sldChg chg="mod modShow">
        <pc:chgData name="Cannell, Michael B" userId="df291291-9ac9-42c2-a976-062f6e2ad9da" providerId="ADAL" clId="{14503846-FABC-4445-AD3F-F4345D3EA131}" dt="2022-09-27T16:43:02.679" v="8575" actId="729"/>
        <pc:sldMkLst>
          <pc:docMk/>
          <pc:sldMk cId="2167319922" sldId="324"/>
        </pc:sldMkLst>
      </pc:sldChg>
      <pc:sldChg chg="mod modShow">
        <pc:chgData name="Cannell, Michael B" userId="df291291-9ac9-42c2-a976-062f6e2ad9da" providerId="ADAL" clId="{14503846-FABC-4445-AD3F-F4345D3EA131}" dt="2022-09-27T16:43:07.662" v="8576" actId="729"/>
        <pc:sldMkLst>
          <pc:docMk/>
          <pc:sldMk cId="3245765516" sldId="325"/>
        </pc:sldMkLst>
      </pc:sldChg>
      <pc:sldChg chg="addSp delSp modSp add del mod">
        <pc:chgData name="Cannell, Michael B" userId="df291291-9ac9-42c2-a976-062f6e2ad9da" providerId="ADAL" clId="{14503846-FABC-4445-AD3F-F4345D3EA131}" dt="2022-09-27T14:44:33.705" v="6010" actId="2696"/>
        <pc:sldMkLst>
          <pc:docMk/>
          <pc:sldMk cId="2139496264" sldId="471"/>
        </pc:sldMkLst>
        <pc:spChg chg="add mod topLvl">
          <ac:chgData name="Cannell, Michael B" userId="df291291-9ac9-42c2-a976-062f6e2ad9da" providerId="ADAL" clId="{14503846-FABC-4445-AD3F-F4345D3EA131}" dt="2022-09-27T14:40:41.372" v="5977" actId="208"/>
          <ac:spMkLst>
            <pc:docMk/>
            <pc:sldMk cId="2139496264" sldId="471"/>
            <ac:spMk id="4" creationId="{201AA212-E018-4667-5E35-AD51B10C2FC3}"/>
          </ac:spMkLst>
        </pc:spChg>
        <pc:spChg chg="add mod topLvl">
          <ac:chgData name="Cannell, Michael B" userId="df291291-9ac9-42c2-a976-062f6e2ad9da" providerId="ADAL" clId="{14503846-FABC-4445-AD3F-F4345D3EA131}" dt="2022-09-27T14:40:41.372" v="5977" actId="208"/>
          <ac:spMkLst>
            <pc:docMk/>
            <pc:sldMk cId="2139496264" sldId="471"/>
            <ac:spMk id="5" creationId="{C65508E6-1440-E13D-FBB3-F2BD1C448862}"/>
          </ac:spMkLst>
        </pc:spChg>
        <pc:spChg chg="mod topLvl">
          <ac:chgData name="Cannell, Michael B" userId="df291291-9ac9-42c2-a976-062f6e2ad9da" providerId="ADAL" clId="{14503846-FABC-4445-AD3F-F4345D3EA131}" dt="2022-09-27T14:40:28.626" v="5975" actId="165"/>
          <ac:spMkLst>
            <pc:docMk/>
            <pc:sldMk cId="2139496264" sldId="471"/>
            <ac:spMk id="8" creationId="{25DD29AC-569F-FA43-80A1-5DF0107537CA}"/>
          </ac:spMkLst>
        </pc:spChg>
        <pc:spChg chg="add mod">
          <ac:chgData name="Cannell, Michael B" userId="df291291-9ac9-42c2-a976-062f6e2ad9da" providerId="ADAL" clId="{14503846-FABC-4445-AD3F-F4345D3EA131}" dt="2022-09-27T14:43:53.161" v="6004" actId="404"/>
          <ac:spMkLst>
            <pc:docMk/>
            <pc:sldMk cId="2139496264" sldId="471"/>
            <ac:spMk id="10" creationId="{7C5664C6-A427-862E-A732-2F5F0F609C33}"/>
          </ac:spMkLst>
        </pc:spChg>
        <pc:spChg chg="mod topLvl">
          <ac:chgData name="Cannell, Michael B" userId="df291291-9ac9-42c2-a976-062f6e2ad9da" providerId="ADAL" clId="{14503846-FABC-4445-AD3F-F4345D3EA131}" dt="2022-09-27T14:40:38.240" v="5976" actId="208"/>
          <ac:spMkLst>
            <pc:docMk/>
            <pc:sldMk cId="2139496264" sldId="471"/>
            <ac:spMk id="12" creationId="{A5675D73-E8A1-5C46-B40B-113023CD79D5}"/>
          </ac:spMkLst>
        </pc:spChg>
        <pc:spChg chg="mod topLvl">
          <ac:chgData name="Cannell, Michael B" userId="df291291-9ac9-42c2-a976-062f6e2ad9da" providerId="ADAL" clId="{14503846-FABC-4445-AD3F-F4345D3EA131}" dt="2022-09-27T14:40:48.287" v="5978" actId="208"/>
          <ac:spMkLst>
            <pc:docMk/>
            <pc:sldMk cId="2139496264" sldId="471"/>
            <ac:spMk id="13" creationId="{8AA3EF81-20D2-F04E-8340-4FFD9051622E}"/>
          </ac:spMkLst>
        </pc:spChg>
        <pc:spChg chg="mod topLvl">
          <ac:chgData name="Cannell, Michael B" userId="df291291-9ac9-42c2-a976-062f6e2ad9da" providerId="ADAL" clId="{14503846-FABC-4445-AD3F-F4345D3EA131}" dt="2022-09-27T14:40:48.287" v="5978" actId="208"/>
          <ac:spMkLst>
            <pc:docMk/>
            <pc:sldMk cId="2139496264" sldId="471"/>
            <ac:spMk id="14" creationId="{C71ED6EE-4C7D-2542-90AA-1AAB6926381A}"/>
          </ac:spMkLst>
        </pc:spChg>
        <pc:spChg chg="mod topLvl">
          <ac:chgData name="Cannell, Michael B" userId="df291291-9ac9-42c2-a976-062f6e2ad9da" providerId="ADAL" clId="{14503846-FABC-4445-AD3F-F4345D3EA131}" dt="2022-09-27T14:40:48.287" v="5978" actId="208"/>
          <ac:spMkLst>
            <pc:docMk/>
            <pc:sldMk cId="2139496264" sldId="471"/>
            <ac:spMk id="15" creationId="{4FD360D3-FA08-404B-BCA7-1251E80F2247}"/>
          </ac:spMkLst>
        </pc:spChg>
        <pc:spChg chg="del mod">
          <ac:chgData name="Cannell, Michael B" userId="df291291-9ac9-42c2-a976-062f6e2ad9da" providerId="ADAL" clId="{14503846-FABC-4445-AD3F-F4345D3EA131}" dt="2022-09-27T14:39:51.692" v="5964" actId="478"/>
          <ac:spMkLst>
            <pc:docMk/>
            <pc:sldMk cId="2139496264" sldId="471"/>
            <ac:spMk id="16" creationId="{891E744D-6A73-D24A-9960-29A8F8DAFE37}"/>
          </ac:spMkLst>
        </pc:spChg>
        <pc:spChg chg="del mod">
          <ac:chgData name="Cannell, Michael B" userId="df291291-9ac9-42c2-a976-062f6e2ad9da" providerId="ADAL" clId="{14503846-FABC-4445-AD3F-F4345D3EA131}" dt="2022-09-27T14:39:52.504" v="5965" actId="478"/>
          <ac:spMkLst>
            <pc:docMk/>
            <pc:sldMk cId="2139496264" sldId="471"/>
            <ac:spMk id="17" creationId="{DF0642D2-01E9-2F4F-AF60-09A77FDD05A5}"/>
          </ac:spMkLst>
        </pc:spChg>
        <pc:spChg chg="del">
          <ac:chgData name="Cannell, Michael B" userId="df291291-9ac9-42c2-a976-062f6e2ad9da" providerId="ADAL" clId="{14503846-FABC-4445-AD3F-F4345D3EA131}" dt="2022-09-27T14:39:31.599" v="5957" actId="478"/>
          <ac:spMkLst>
            <pc:docMk/>
            <pc:sldMk cId="2139496264" sldId="471"/>
            <ac:spMk id="18" creationId="{22F5C8E7-C6E3-C64F-8EF6-33EF89DA085C}"/>
          </ac:spMkLst>
        </pc:spChg>
        <pc:spChg chg="del">
          <ac:chgData name="Cannell, Michael B" userId="df291291-9ac9-42c2-a976-062f6e2ad9da" providerId="ADAL" clId="{14503846-FABC-4445-AD3F-F4345D3EA131}" dt="2022-09-27T14:39:33.287" v="5959" actId="478"/>
          <ac:spMkLst>
            <pc:docMk/>
            <pc:sldMk cId="2139496264" sldId="471"/>
            <ac:spMk id="20" creationId="{6FE352AF-8C33-8845-B8B3-A17D7A8E0039}"/>
          </ac:spMkLst>
        </pc:spChg>
        <pc:spChg chg="del">
          <ac:chgData name="Cannell, Michael B" userId="df291291-9ac9-42c2-a976-062f6e2ad9da" providerId="ADAL" clId="{14503846-FABC-4445-AD3F-F4345D3EA131}" dt="2022-09-27T14:39:32.423" v="5958" actId="478"/>
          <ac:spMkLst>
            <pc:docMk/>
            <pc:sldMk cId="2139496264" sldId="471"/>
            <ac:spMk id="21" creationId="{D4CC5A03-1FDC-E04F-9BF2-F4FC156307F4}"/>
          </ac:spMkLst>
        </pc:spChg>
        <pc:spChg chg="del">
          <ac:chgData name="Cannell, Michael B" userId="df291291-9ac9-42c2-a976-062f6e2ad9da" providerId="ADAL" clId="{14503846-FABC-4445-AD3F-F4345D3EA131}" dt="2022-09-27T14:39:00.797" v="5919" actId="478"/>
          <ac:spMkLst>
            <pc:docMk/>
            <pc:sldMk cId="2139496264" sldId="471"/>
            <ac:spMk id="52" creationId="{19B07F61-7B5C-F84D-B91A-2D226ACAAD30}"/>
          </ac:spMkLst>
        </pc:spChg>
        <pc:spChg chg="del mod">
          <ac:chgData name="Cannell, Michael B" userId="df291291-9ac9-42c2-a976-062f6e2ad9da" providerId="ADAL" clId="{14503846-FABC-4445-AD3F-F4345D3EA131}" dt="2022-09-27T14:39:03.811" v="5922" actId="478"/>
          <ac:spMkLst>
            <pc:docMk/>
            <pc:sldMk cId="2139496264" sldId="471"/>
            <ac:spMk id="53" creationId="{BD89862C-4804-7F40-90DD-8D6197B3CD5C}"/>
          </ac:spMkLst>
        </pc:spChg>
        <pc:grpChg chg="add del mod">
          <ac:chgData name="Cannell, Michael B" userId="df291291-9ac9-42c2-a976-062f6e2ad9da" providerId="ADAL" clId="{14503846-FABC-4445-AD3F-F4345D3EA131}" dt="2022-09-27T14:40:28.626" v="5975" actId="165"/>
          <ac:grpSpMkLst>
            <pc:docMk/>
            <pc:sldMk cId="2139496264" sldId="471"/>
            <ac:grpSpMk id="9" creationId="{515E2F18-7C81-ED5B-00EF-FC9A6E9993B3}"/>
          </ac:grpSpMkLst>
        </pc:grpChg>
        <pc:cxnChg chg="add mod topLvl">
          <ac:chgData name="Cannell, Michael B" userId="df291291-9ac9-42c2-a976-062f6e2ad9da" providerId="ADAL" clId="{14503846-FABC-4445-AD3F-F4345D3EA131}" dt="2022-09-27T14:40:28.626" v="5975" actId="165"/>
          <ac:cxnSpMkLst>
            <pc:docMk/>
            <pc:sldMk cId="2139496264" sldId="471"/>
            <ac:cxnSpMk id="6" creationId="{8601D975-8574-4B02-D0DA-5C08EAD61450}"/>
          </ac:cxnSpMkLst>
        </pc:cxnChg>
        <pc:cxnChg chg="add mod topLvl">
          <ac:chgData name="Cannell, Michael B" userId="df291291-9ac9-42c2-a976-062f6e2ad9da" providerId="ADAL" clId="{14503846-FABC-4445-AD3F-F4345D3EA131}" dt="2022-09-27T14:40:28.626" v="5975" actId="165"/>
          <ac:cxnSpMkLst>
            <pc:docMk/>
            <pc:sldMk cId="2139496264" sldId="471"/>
            <ac:cxnSpMk id="7" creationId="{EDC916BE-B167-A1C3-5581-12C543EF03C8}"/>
          </ac:cxnSpMkLst>
        </pc:cxnChg>
        <pc:cxnChg chg="mod topLvl">
          <ac:chgData name="Cannell, Michael B" userId="df291291-9ac9-42c2-a976-062f6e2ad9da" providerId="ADAL" clId="{14503846-FABC-4445-AD3F-F4345D3EA131}" dt="2022-09-27T14:40:28.626" v="5975" actId="165"/>
          <ac:cxnSpMkLst>
            <pc:docMk/>
            <pc:sldMk cId="2139496264" sldId="471"/>
            <ac:cxnSpMk id="22" creationId="{E81CBB27-F204-7240-94F5-8D1D169338E0}"/>
          </ac:cxnSpMkLst>
        </pc:cxnChg>
        <pc:cxnChg chg="mod topLvl">
          <ac:chgData name="Cannell, Michael B" userId="df291291-9ac9-42c2-a976-062f6e2ad9da" providerId="ADAL" clId="{14503846-FABC-4445-AD3F-F4345D3EA131}" dt="2022-09-27T14:42:56.346" v="5989" actId="1076"/>
          <ac:cxnSpMkLst>
            <pc:docMk/>
            <pc:sldMk cId="2139496264" sldId="471"/>
            <ac:cxnSpMk id="23" creationId="{37519C07-AB60-0D4C-B3DD-02225D5B028A}"/>
          </ac:cxnSpMkLst>
        </pc:cxnChg>
        <pc:cxnChg chg="del mod">
          <ac:chgData name="Cannell, Michael B" userId="df291291-9ac9-42c2-a976-062f6e2ad9da" providerId="ADAL" clId="{14503846-FABC-4445-AD3F-F4345D3EA131}" dt="2022-09-27T14:39:50.138" v="5963" actId="478"/>
          <ac:cxnSpMkLst>
            <pc:docMk/>
            <pc:sldMk cId="2139496264" sldId="471"/>
            <ac:cxnSpMk id="27" creationId="{3C4F9388-CB86-3743-A5FF-DB4BBDB577F2}"/>
          </ac:cxnSpMkLst>
        </pc:cxnChg>
        <pc:cxnChg chg="del mod">
          <ac:chgData name="Cannell, Michael B" userId="df291291-9ac9-42c2-a976-062f6e2ad9da" providerId="ADAL" clId="{14503846-FABC-4445-AD3F-F4345D3EA131}" dt="2022-09-27T14:39:53.594" v="5966" actId="478"/>
          <ac:cxnSpMkLst>
            <pc:docMk/>
            <pc:sldMk cId="2139496264" sldId="471"/>
            <ac:cxnSpMk id="30" creationId="{711D594C-0E8E-BB46-A9F1-A895308BB0F5}"/>
          </ac:cxnSpMkLst>
        </pc:cxnChg>
        <pc:cxnChg chg="del mod">
          <ac:chgData name="Cannell, Michael B" userId="df291291-9ac9-42c2-a976-062f6e2ad9da" providerId="ADAL" clId="{14503846-FABC-4445-AD3F-F4345D3EA131}" dt="2022-09-27T14:39:36.321" v="5962" actId="478"/>
          <ac:cxnSpMkLst>
            <pc:docMk/>
            <pc:sldMk cId="2139496264" sldId="471"/>
            <ac:cxnSpMk id="33" creationId="{D5524C6D-742F-D942-A454-7731C5BBD858}"/>
          </ac:cxnSpMkLst>
        </pc:cxnChg>
        <pc:cxnChg chg="del mod">
          <ac:chgData name="Cannell, Michael B" userId="df291291-9ac9-42c2-a976-062f6e2ad9da" providerId="ADAL" clId="{14503846-FABC-4445-AD3F-F4345D3EA131}" dt="2022-09-27T14:39:35.118" v="5961" actId="478"/>
          <ac:cxnSpMkLst>
            <pc:docMk/>
            <pc:sldMk cId="2139496264" sldId="471"/>
            <ac:cxnSpMk id="36" creationId="{E57259EC-DCB7-4C48-8929-71B950755099}"/>
          </ac:cxnSpMkLst>
        </pc:cxnChg>
        <pc:cxnChg chg="del mod">
          <ac:chgData name="Cannell, Michael B" userId="df291291-9ac9-42c2-a976-062f6e2ad9da" providerId="ADAL" clId="{14503846-FABC-4445-AD3F-F4345D3EA131}" dt="2022-09-27T14:39:34.354" v="5960" actId="478"/>
          <ac:cxnSpMkLst>
            <pc:docMk/>
            <pc:sldMk cId="2139496264" sldId="471"/>
            <ac:cxnSpMk id="39" creationId="{D2AC21F2-F4D6-444E-A6D6-EC09673E99EA}"/>
          </ac:cxnSpMkLst>
        </pc:cxnChg>
        <pc:cxnChg chg="mod topLvl">
          <ac:chgData name="Cannell, Michael B" userId="df291291-9ac9-42c2-a976-062f6e2ad9da" providerId="ADAL" clId="{14503846-FABC-4445-AD3F-F4345D3EA131}" dt="2022-09-27T14:40:28.626" v="5975" actId="165"/>
          <ac:cxnSpMkLst>
            <pc:docMk/>
            <pc:sldMk cId="2139496264" sldId="471"/>
            <ac:cxnSpMk id="42" creationId="{99EF0B7C-276E-9C45-9F31-3B52E5E37E00}"/>
          </ac:cxnSpMkLst>
        </pc:cxnChg>
        <pc:cxnChg chg="mod topLvl">
          <ac:chgData name="Cannell, Michael B" userId="df291291-9ac9-42c2-a976-062f6e2ad9da" providerId="ADAL" clId="{14503846-FABC-4445-AD3F-F4345D3EA131}" dt="2022-09-27T14:40:28.626" v="5975" actId="165"/>
          <ac:cxnSpMkLst>
            <pc:docMk/>
            <pc:sldMk cId="2139496264" sldId="471"/>
            <ac:cxnSpMk id="45" creationId="{8BCD1260-FE54-F24B-9487-2A08B4FB0457}"/>
          </ac:cxnSpMkLst>
        </pc:cxnChg>
        <pc:cxnChg chg="del mod">
          <ac:chgData name="Cannell, Michael B" userId="df291291-9ac9-42c2-a976-062f6e2ad9da" providerId="ADAL" clId="{14503846-FABC-4445-AD3F-F4345D3EA131}" dt="2022-09-27T14:39:01.767" v="5920" actId="478"/>
          <ac:cxnSpMkLst>
            <pc:docMk/>
            <pc:sldMk cId="2139496264" sldId="471"/>
            <ac:cxnSpMk id="55" creationId="{A76F4747-8C2C-2940-B7AD-4733506A39B5}"/>
          </ac:cxnSpMkLst>
        </pc:cxnChg>
      </pc:sldChg>
      <pc:sldChg chg="mod modShow">
        <pc:chgData name="Cannell, Michael B" userId="df291291-9ac9-42c2-a976-062f6e2ad9da" providerId="ADAL" clId="{14503846-FABC-4445-AD3F-F4345D3EA131}" dt="2022-09-27T16:43:33.987" v="8586" actId="729"/>
        <pc:sldMkLst>
          <pc:docMk/>
          <pc:sldMk cId="1332884384" sldId="505"/>
        </pc:sldMkLst>
      </pc:sldChg>
      <pc:sldChg chg="modNotesTx">
        <pc:chgData name="Cannell, Michael B" userId="df291291-9ac9-42c2-a976-062f6e2ad9da" providerId="ADAL" clId="{14503846-FABC-4445-AD3F-F4345D3EA131}" dt="2022-09-27T10:35:06.862" v="339" actId="113"/>
        <pc:sldMkLst>
          <pc:docMk/>
          <pc:sldMk cId="1528528935" sldId="508"/>
        </pc:sldMkLst>
      </pc:sldChg>
      <pc:sldChg chg="del ord">
        <pc:chgData name="Cannell, Michael B" userId="df291291-9ac9-42c2-a976-062f6e2ad9da" providerId="ADAL" clId="{14503846-FABC-4445-AD3F-F4345D3EA131}" dt="2022-09-27T11:44:19.087" v="2432" actId="2696"/>
        <pc:sldMkLst>
          <pc:docMk/>
          <pc:sldMk cId="1667306345" sldId="532"/>
        </pc:sldMkLst>
      </pc:sldChg>
      <pc:sldChg chg="add del modNotesTx">
        <pc:chgData name="Cannell, Michael B" userId="df291291-9ac9-42c2-a976-062f6e2ad9da" providerId="ADAL" clId="{14503846-FABC-4445-AD3F-F4345D3EA131}" dt="2022-09-27T15:20:59.712" v="7166" actId="2696"/>
        <pc:sldMkLst>
          <pc:docMk/>
          <pc:sldMk cId="2399453296" sldId="541"/>
        </pc:sldMkLst>
      </pc:sldChg>
      <pc:sldChg chg="add modNotesTx">
        <pc:chgData name="Cannell, Michael B" userId="df291291-9ac9-42c2-a976-062f6e2ad9da" providerId="ADAL" clId="{14503846-FABC-4445-AD3F-F4345D3EA131}" dt="2022-09-27T15:21:14.765" v="7199" actId="5793"/>
        <pc:sldMkLst>
          <pc:docMk/>
          <pc:sldMk cId="339299914" sldId="542"/>
        </pc:sldMkLst>
      </pc:sldChg>
      <pc:sldChg chg="modNotesTx">
        <pc:chgData name="Cannell, Michael B" userId="df291291-9ac9-42c2-a976-062f6e2ad9da" providerId="ADAL" clId="{14503846-FABC-4445-AD3F-F4345D3EA131}" dt="2022-09-27T10:32:19.503" v="209" actId="114"/>
        <pc:sldMkLst>
          <pc:docMk/>
          <pc:sldMk cId="2004318059" sldId="555"/>
        </pc:sldMkLst>
      </pc:sldChg>
      <pc:sldChg chg="modSp add mod modShow">
        <pc:chgData name="Cannell, Michael B" userId="df291291-9ac9-42c2-a976-062f6e2ad9da" providerId="ADAL" clId="{14503846-FABC-4445-AD3F-F4345D3EA131}" dt="2022-09-27T13:32:19.488" v="5485" actId="20577"/>
        <pc:sldMkLst>
          <pc:docMk/>
          <pc:sldMk cId="4005653384" sldId="563"/>
        </pc:sldMkLst>
        <pc:graphicFrameChg chg="mod modGraphic">
          <ac:chgData name="Cannell, Michael B" userId="df291291-9ac9-42c2-a976-062f6e2ad9da" providerId="ADAL" clId="{14503846-FABC-4445-AD3F-F4345D3EA131}" dt="2022-09-27T13:32:19.488" v="5485" actId="20577"/>
          <ac:graphicFrameMkLst>
            <pc:docMk/>
            <pc:sldMk cId="4005653384" sldId="563"/>
            <ac:graphicFrameMk id="4" creationId="{F7638C69-3D70-335C-3FEC-BD4B4033EBA4}"/>
          </ac:graphicFrameMkLst>
        </pc:graphicFrameChg>
      </pc:sldChg>
      <pc:sldChg chg="modSp mod">
        <pc:chgData name="Cannell, Michael B" userId="df291291-9ac9-42c2-a976-062f6e2ad9da" providerId="ADAL" clId="{14503846-FABC-4445-AD3F-F4345D3EA131}" dt="2022-09-27T15:10:18.603" v="6859" actId="20577"/>
        <pc:sldMkLst>
          <pc:docMk/>
          <pc:sldMk cId="2962174692" sldId="576"/>
        </pc:sldMkLst>
        <pc:graphicFrameChg chg="modGraphic">
          <ac:chgData name="Cannell, Michael B" userId="df291291-9ac9-42c2-a976-062f6e2ad9da" providerId="ADAL" clId="{14503846-FABC-4445-AD3F-F4345D3EA131}" dt="2022-09-27T15:10:18.603" v="6859" actId="20577"/>
          <ac:graphicFrameMkLst>
            <pc:docMk/>
            <pc:sldMk cId="2962174692" sldId="576"/>
            <ac:graphicFrameMk id="20" creationId="{9A425A60-92CB-36D0-BB85-DB8A70206082}"/>
          </ac:graphicFrameMkLst>
        </pc:graphicFrameChg>
      </pc:sldChg>
      <pc:sldChg chg="modSp add mod ord modNotesTx">
        <pc:chgData name="Cannell, Michael B" userId="df291291-9ac9-42c2-a976-062f6e2ad9da" providerId="ADAL" clId="{14503846-FABC-4445-AD3F-F4345D3EA131}" dt="2022-09-27T15:21:26.844" v="7201" actId="20577"/>
        <pc:sldMkLst>
          <pc:docMk/>
          <pc:sldMk cId="1594212849" sldId="588"/>
        </pc:sldMkLst>
        <pc:spChg chg="mod">
          <ac:chgData name="Cannell, Michael B" userId="df291291-9ac9-42c2-a976-062f6e2ad9da" providerId="ADAL" clId="{14503846-FABC-4445-AD3F-F4345D3EA131}" dt="2022-09-27T15:13:09.651" v="6910" actId="1038"/>
          <ac:spMkLst>
            <pc:docMk/>
            <pc:sldMk cId="1594212849" sldId="588"/>
            <ac:spMk id="16" creationId="{14F4193B-3918-73F0-2A11-A2A29D3904E9}"/>
          </ac:spMkLst>
        </pc:spChg>
        <pc:spChg chg="mod">
          <ac:chgData name="Cannell, Michael B" userId="df291291-9ac9-42c2-a976-062f6e2ad9da" providerId="ADAL" clId="{14503846-FABC-4445-AD3F-F4345D3EA131}" dt="2022-09-27T15:13:20.975" v="6911" actId="1076"/>
          <ac:spMkLst>
            <pc:docMk/>
            <pc:sldMk cId="1594212849" sldId="588"/>
            <ac:spMk id="17" creationId="{B2D47199-83EF-9593-27D6-064691A6AFCF}"/>
          </ac:spMkLst>
        </pc:spChg>
      </pc:sldChg>
      <pc:sldChg chg="addSp delSp modSp add mod">
        <pc:chgData name="Cannell, Michael B" userId="df291291-9ac9-42c2-a976-062f6e2ad9da" providerId="ADAL" clId="{14503846-FABC-4445-AD3F-F4345D3EA131}" dt="2022-09-27T15:45:08.854" v="7890"/>
        <pc:sldMkLst>
          <pc:docMk/>
          <pc:sldMk cId="545105592" sldId="592"/>
        </pc:sldMkLst>
        <pc:spChg chg="mod">
          <ac:chgData name="Cannell, Michael B" userId="df291291-9ac9-42c2-a976-062f6e2ad9da" providerId="ADAL" clId="{14503846-FABC-4445-AD3F-F4345D3EA131}" dt="2022-09-27T15:44:50.814" v="7888" actId="1076"/>
          <ac:spMkLst>
            <pc:docMk/>
            <pc:sldMk cId="545105592" sldId="592"/>
            <ac:spMk id="2" creationId="{44CDCAAB-AE79-3769-EF8F-E53C0F2F2DF2}"/>
          </ac:spMkLst>
        </pc:spChg>
        <pc:spChg chg="add mod">
          <ac:chgData name="Cannell, Michael B" userId="df291291-9ac9-42c2-a976-062f6e2ad9da" providerId="ADAL" clId="{14503846-FABC-4445-AD3F-F4345D3EA131}" dt="2022-09-27T15:45:08.854" v="7890"/>
          <ac:spMkLst>
            <pc:docMk/>
            <pc:sldMk cId="545105592" sldId="592"/>
            <ac:spMk id="6" creationId="{ABB8B020-3363-5122-0B45-86403D3E3649}"/>
          </ac:spMkLst>
        </pc:spChg>
        <pc:spChg chg="del">
          <ac:chgData name="Cannell, Michael B" userId="df291291-9ac9-42c2-a976-062f6e2ad9da" providerId="ADAL" clId="{14503846-FABC-4445-AD3F-F4345D3EA131}" dt="2022-09-27T15:45:07.345" v="7889" actId="478"/>
          <ac:spMkLst>
            <pc:docMk/>
            <pc:sldMk cId="545105592" sldId="592"/>
            <ac:spMk id="7" creationId="{B04B5FAD-FDD9-30CC-5D1C-BEB61A2A39A8}"/>
          </ac:spMkLst>
        </pc:spChg>
        <pc:spChg chg="del">
          <ac:chgData name="Cannell, Michael B" userId="df291291-9ac9-42c2-a976-062f6e2ad9da" providerId="ADAL" clId="{14503846-FABC-4445-AD3F-F4345D3EA131}" dt="2022-09-27T15:45:07.345" v="7889" actId="478"/>
          <ac:spMkLst>
            <pc:docMk/>
            <pc:sldMk cId="545105592" sldId="592"/>
            <ac:spMk id="8" creationId="{F0AEC61A-366E-C316-9549-B424FE97DC81}"/>
          </ac:spMkLst>
        </pc:spChg>
        <pc:spChg chg="del">
          <ac:chgData name="Cannell, Michael B" userId="df291291-9ac9-42c2-a976-062f6e2ad9da" providerId="ADAL" clId="{14503846-FABC-4445-AD3F-F4345D3EA131}" dt="2022-09-27T15:45:07.345" v="7889" actId="478"/>
          <ac:spMkLst>
            <pc:docMk/>
            <pc:sldMk cId="545105592" sldId="592"/>
            <ac:spMk id="9" creationId="{517F9297-7465-7172-5EF7-63AA614E2D8B}"/>
          </ac:spMkLst>
        </pc:spChg>
        <pc:spChg chg="del">
          <ac:chgData name="Cannell, Michael B" userId="df291291-9ac9-42c2-a976-062f6e2ad9da" providerId="ADAL" clId="{14503846-FABC-4445-AD3F-F4345D3EA131}" dt="2022-09-27T15:45:07.345" v="7889" actId="478"/>
          <ac:spMkLst>
            <pc:docMk/>
            <pc:sldMk cId="545105592" sldId="592"/>
            <ac:spMk id="10" creationId="{D0C6B1AB-7AA9-2045-4671-D9A6C79C37D4}"/>
          </ac:spMkLst>
        </pc:spChg>
        <pc:spChg chg="del">
          <ac:chgData name="Cannell, Michael B" userId="df291291-9ac9-42c2-a976-062f6e2ad9da" providerId="ADAL" clId="{14503846-FABC-4445-AD3F-F4345D3EA131}" dt="2022-09-27T15:45:07.345" v="7889" actId="478"/>
          <ac:spMkLst>
            <pc:docMk/>
            <pc:sldMk cId="545105592" sldId="592"/>
            <ac:spMk id="11" creationId="{DEABC989-14C6-9547-3725-5DC237AA82AD}"/>
          </ac:spMkLst>
        </pc:spChg>
        <pc:spChg chg="del">
          <ac:chgData name="Cannell, Michael B" userId="df291291-9ac9-42c2-a976-062f6e2ad9da" providerId="ADAL" clId="{14503846-FABC-4445-AD3F-F4345D3EA131}" dt="2022-09-27T15:45:07.345" v="7889" actId="478"/>
          <ac:spMkLst>
            <pc:docMk/>
            <pc:sldMk cId="545105592" sldId="592"/>
            <ac:spMk id="12" creationId="{C02CA5BF-AC1B-4CF6-8442-4D7861D88235}"/>
          </ac:spMkLst>
        </pc:spChg>
        <pc:spChg chg="del">
          <ac:chgData name="Cannell, Michael B" userId="df291291-9ac9-42c2-a976-062f6e2ad9da" providerId="ADAL" clId="{14503846-FABC-4445-AD3F-F4345D3EA131}" dt="2022-09-27T15:45:07.345" v="7889" actId="478"/>
          <ac:spMkLst>
            <pc:docMk/>
            <pc:sldMk cId="545105592" sldId="592"/>
            <ac:spMk id="13" creationId="{AEC6ACAF-E8A7-5686-414D-C3BE22DDB7C0}"/>
          </ac:spMkLst>
        </pc:spChg>
        <pc:spChg chg="del">
          <ac:chgData name="Cannell, Michael B" userId="df291291-9ac9-42c2-a976-062f6e2ad9da" providerId="ADAL" clId="{14503846-FABC-4445-AD3F-F4345D3EA131}" dt="2022-09-27T15:45:07.345" v="7889" actId="478"/>
          <ac:spMkLst>
            <pc:docMk/>
            <pc:sldMk cId="545105592" sldId="592"/>
            <ac:spMk id="14" creationId="{EA7C0330-C6B4-8A45-BE0C-93359C2653DB}"/>
          </ac:spMkLst>
        </pc:spChg>
        <pc:spChg chg="del">
          <ac:chgData name="Cannell, Michael B" userId="df291291-9ac9-42c2-a976-062f6e2ad9da" providerId="ADAL" clId="{14503846-FABC-4445-AD3F-F4345D3EA131}" dt="2022-09-27T15:45:07.345" v="7889" actId="478"/>
          <ac:spMkLst>
            <pc:docMk/>
            <pc:sldMk cId="545105592" sldId="592"/>
            <ac:spMk id="15" creationId="{804EB03E-CA73-4345-44C6-1E7C086D48A8}"/>
          </ac:spMkLst>
        </pc:spChg>
        <pc:spChg chg="add mod">
          <ac:chgData name="Cannell, Michael B" userId="df291291-9ac9-42c2-a976-062f6e2ad9da" providerId="ADAL" clId="{14503846-FABC-4445-AD3F-F4345D3EA131}" dt="2022-09-27T15:45:08.854" v="7890"/>
          <ac:spMkLst>
            <pc:docMk/>
            <pc:sldMk cId="545105592" sldId="592"/>
            <ac:spMk id="16" creationId="{C9FE704F-DBB1-4FE1-BAB5-FE979F095E11}"/>
          </ac:spMkLst>
        </pc:spChg>
        <pc:spChg chg="add mod">
          <ac:chgData name="Cannell, Michael B" userId="df291291-9ac9-42c2-a976-062f6e2ad9da" providerId="ADAL" clId="{14503846-FABC-4445-AD3F-F4345D3EA131}" dt="2022-09-27T15:45:08.854" v="7890"/>
          <ac:spMkLst>
            <pc:docMk/>
            <pc:sldMk cId="545105592" sldId="592"/>
            <ac:spMk id="17" creationId="{072B6587-FF49-8096-8FD3-72E62AA2C967}"/>
          </ac:spMkLst>
        </pc:spChg>
        <pc:spChg chg="mod">
          <ac:chgData name="Cannell, Michael B" userId="df291291-9ac9-42c2-a976-062f6e2ad9da" providerId="ADAL" clId="{14503846-FABC-4445-AD3F-F4345D3EA131}" dt="2022-09-27T15:44:45.097" v="7887" actId="1076"/>
          <ac:spMkLst>
            <pc:docMk/>
            <pc:sldMk cId="545105592" sldId="592"/>
            <ac:spMk id="18" creationId="{11F25F93-EA48-5974-754C-E12002F65609}"/>
          </ac:spMkLst>
        </pc:spChg>
        <pc:spChg chg="add mod">
          <ac:chgData name="Cannell, Michael B" userId="df291291-9ac9-42c2-a976-062f6e2ad9da" providerId="ADAL" clId="{14503846-FABC-4445-AD3F-F4345D3EA131}" dt="2022-09-27T15:45:08.854" v="7890"/>
          <ac:spMkLst>
            <pc:docMk/>
            <pc:sldMk cId="545105592" sldId="592"/>
            <ac:spMk id="19" creationId="{600F8772-FD8C-F10C-28E4-42516B8CF048}"/>
          </ac:spMkLst>
        </pc:spChg>
        <pc:spChg chg="add mod">
          <ac:chgData name="Cannell, Michael B" userId="df291291-9ac9-42c2-a976-062f6e2ad9da" providerId="ADAL" clId="{14503846-FABC-4445-AD3F-F4345D3EA131}" dt="2022-09-27T15:45:08.854" v="7890"/>
          <ac:spMkLst>
            <pc:docMk/>
            <pc:sldMk cId="545105592" sldId="592"/>
            <ac:spMk id="20" creationId="{ACCE577A-59FD-4C3E-461C-F8CBBBBCF398}"/>
          </ac:spMkLst>
        </pc:spChg>
        <pc:spChg chg="del">
          <ac:chgData name="Cannell, Michael B" userId="df291291-9ac9-42c2-a976-062f6e2ad9da" providerId="ADAL" clId="{14503846-FABC-4445-AD3F-F4345D3EA131}" dt="2022-09-27T15:45:07.345" v="7889" actId="478"/>
          <ac:spMkLst>
            <pc:docMk/>
            <pc:sldMk cId="545105592" sldId="592"/>
            <ac:spMk id="21" creationId="{E384B5B2-1A3E-7D8A-10E1-884B7EC2E595}"/>
          </ac:spMkLst>
        </pc:spChg>
        <pc:spChg chg="add mod">
          <ac:chgData name="Cannell, Michael B" userId="df291291-9ac9-42c2-a976-062f6e2ad9da" providerId="ADAL" clId="{14503846-FABC-4445-AD3F-F4345D3EA131}" dt="2022-09-27T15:45:08.854" v="7890"/>
          <ac:spMkLst>
            <pc:docMk/>
            <pc:sldMk cId="545105592" sldId="592"/>
            <ac:spMk id="22" creationId="{8C8D6A64-044F-C327-CF3E-C1FBDCB0FB31}"/>
          </ac:spMkLst>
        </pc:spChg>
        <pc:spChg chg="add mod">
          <ac:chgData name="Cannell, Michael B" userId="df291291-9ac9-42c2-a976-062f6e2ad9da" providerId="ADAL" clId="{14503846-FABC-4445-AD3F-F4345D3EA131}" dt="2022-09-27T15:45:08.854" v="7890"/>
          <ac:spMkLst>
            <pc:docMk/>
            <pc:sldMk cId="545105592" sldId="592"/>
            <ac:spMk id="23" creationId="{EDB6CA4D-064D-1428-02EC-E24EBEA08328}"/>
          </ac:spMkLst>
        </pc:spChg>
        <pc:spChg chg="add mod">
          <ac:chgData name="Cannell, Michael B" userId="df291291-9ac9-42c2-a976-062f6e2ad9da" providerId="ADAL" clId="{14503846-FABC-4445-AD3F-F4345D3EA131}" dt="2022-09-27T15:45:08.854" v="7890"/>
          <ac:spMkLst>
            <pc:docMk/>
            <pc:sldMk cId="545105592" sldId="592"/>
            <ac:spMk id="24" creationId="{A18357D4-72CC-68AB-3A1A-A6A471F8091A}"/>
          </ac:spMkLst>
        </pc:spChg>
        <pc:spChg chg="add mod">
          <ac:chgData name="Cannell, Michael B" userId="df291291-9ac9-42c2-a976-062f6e2ad9da" providerId="ADAL" clId="{14503846-FABC-4445-AD3F-F4345D3EA131}" dt="2022-09-27T15:45:08.854" v="7890"/>
          <ac:spMkLst>
            <pc:docMk/>
            <pc:sldMk cId="545105592" sldId="592"/>
            <ac:spMk id="25" creationId="{4DB63A43-6C70-C837-D9FE-6C83CBFF6D0C}"/>
          </ac:spMkLst>
        </pc:spChg>
        <pc:spChg chg="del">
          <ac:chgData name="Cannell, Michael B" userId="df291291-9ac9-42c2-a976-062f6e2ad9da" providerId="ADAL" clId="{14503846-FABC-4445-AD3F-F4345D3EA131}" dt="2022-09-27T15:45:07.345" v="7889" actId="478"/>
          <ac:spMkLst>
            <pc:docMk/>
            <pc:sldMk cId="545105592" sldId="592"/>
            <ac:spMk id="26" creationId="{BF27ED52-9A25-D3A6-45C3-552B4940D445}"/>
          </ac:spMkLst>
        </pc:spChg>
        <pc:spChg chg="del">
          <ac:chgData name="Cannell, Michael B" userId="df291291-9ac9-42c2-a976-062f6e2ad9da" providerId="ADAL" clId="{14503846-FABC-4445-AD3F-F4345D3EA131}" dt="2022-09-27T15:45:07.345" v="7889" actId="478"/>
          <ac:spMkLst>
            <pc:docMk/>
            <pc:sldMk cId="545105592" sldId="592"/>
            <ac:spMk id="27" creationId="{C91808F8-EE04-FFE4-6E7F-A8D39D5BD59A}"/>
          </ac:spMkLst>
        </pc:spChg>
        <pc:spChg chg="del">
          <ac:chgData name="Cannell, Michael B" userId="df291291-9ac9-42c2-a976-062f6e2ad9da" providerId="ADAL" clId="{14503846-FABC-4445-AD3F-F4345D3EA131}" dt="2022-09-27T15:45:07.345" v="7889" actId="478"/>
          <ac:spMkLst>
            <pc:docMk/>
            <pc:sldMk cId="545105592" sldId="592"/>
            <ac:spMk id="28" creationId="{B8708EE1-C8A1-F4A8-55E1-2E835B5A78B9}"/>
          </ac:spMkLst>
        </pc:spChg>
        <pc:spChg chg="del">
          <ac:chgData name="Cannell, Michael B" userId="df291291-9ac9-42c2-a976-062f6e2ad9da" providerId="ADAL" clId="{14503846-FABC-4445-AD3F-F4345D3EA131}" dt="2022-09-27T15:45:07.345" v="7889" actId="478"/>
          <ac:spMkLst>
            <pc:docMk/>
            <pc:sldMk cId="545105592" sldId="592"/>
            <ac:spMk id="29" creationId="{2C16D63B-010B-95D6-DCA2-C9A4993A3E8A}"/>
          </ac:spMkLst>
        </pc:spChg>
        <pc:spChg chg="del">
          <ac:chgData name="Cannell, Michael B" userId="df291291-9ac9-42c2-a976-062f6e2ad9da" providerId="ADAL" clId="{14503846-FABC-4445-AD3F-F4345D3EA131}" dt="2022-09-27T15:45:07.345" v="7889" actId="478"/>
          <ac:spMkLst>
            <pc:docMk/>
            <pc:sldMk cId="545105592" sldId="592"/>
            <ac:spMk id="30" creationId="{D08B097A-CB4A-AA80-479D-27659684144B}"/>
          </ac:spMkLst>
        </pc:spChg>
        <pc:spChg chg="del">
          <ac:chgData name="Cannell, Michael B" userId="df291291-9ac9-42c2-a976-062f6e2ad9da" providerId="ADAL" clId="{14503846-FABC-4445-AD3F-F4345D3EA131}" dt="2022-09-27T15:45:07.345" v="7889" actId="478"/>
          <ac:spMkLst>
            <pc:docMk/>
            <pc:sldMk cId="545105592" sldId="592"/>
            <ac:spMk id="31" creationId="{FC319884-62C4-3E32-D32F-E597C8C4F35B}"/>
          </ac:spMkLst>
        </pc:spChg>
        <pc:spChg chg="del">
          <ac:chgData name="Cannell, Michael B" userId="df291291-9ac9-42c2-a976-062f6e2ad9da" providerId="ADAL" clId="{14503846-FABC-4445-AD3F-F4345D3EA131}" dt="2022-09-27T15:45:07.345" v="7889" actId="478"/>
          <ac:spMkLst>
            <pc:docMk/>
            <pc:sldMk cId="545105592" sldId="592"/>
            <ac:spMk id="32" creationId="{3AEEB17A-EA26-2B7E-8298-168694DA7C7E}"/>
          </ac:spMkLst>
        </pc:spChg>
        <pc:spChg chg="del">
          <ac:chgData name="Cannell, Michael B" userId="df291291-9ac9-42c2-a976-062f6e2ad9da" providerId="ADAL" clId="{14503846-FABC-4445-AD3F-F4345D3EA131}" dt="2022-09-27T15:45:07.345" v="7889" actId="478"/>
          <ac:spMkLst>
            <pc:docMk/>
            <pc:sldMk cId="545105592" sldId="592"/>
            <ac:spMk id="33" creationId="{ED5AB667-3326-1893-78C8-1DCDA38288D8}"/>
          </ac:spMkLst>
        </pc:spChg>
        <pc:spChg chg="del">
          <ac:chgData name="Cannell, Michael B" userId="df291291-9ac9-42c2-a976-062f6e2ad9da" providerId="ADAL" clId="{14503846-FABC-4445-AD3F-F4345D3EA131}" dt="2022-09-27T15:45:07.345" v="7889" actId="478"/>
          <ac:spMkLst>
            <pc:docMk/>
            <pc:sldMk cId="545105592" sldId="592"/>
            <ac:spMk id="34" creationId="{60AE0DF0-9E34-7525-1A42-B648501C83AC}"/>
          </ac:spMkLst>
        </pc:spChg>
        <pc:spChg chg="del">
          <ac:chgData name="Cannell, Michael B" userId="df291291-9ac9-42c2-a976-062f6e2ad9da" providerId="ADAL" clId="{14503846-FABC-4445-AD3F-F4345D3EA131}" dt="2022-09-27T15:45:07.345" v="7889" actId="478"/>
          <ac:spMkLst>
            <pc:docMk/>
            <pc:sldMk cId="545105592" sldId="592"/>
            <ac:spMk id="35" creationId="{B12BC8C2-1C6D-B831-0ABD-B0078B4EBE09}"/>
          </ac:spMkLst>
        </pc:spChg>
        <pc:spChg chg="del">
          <ac:chgData name="Cannell, Michael B" userId="df291291-9ac9-42c2-a976-062f6e2ad9da" providerId="ADAL" clId="{14503846-FABC-4445-AD3F-F4345D3EA131}" dt="2022-09-27T15:45:07.345" v="7889" actId="478"/>
          <ac:spMkLst>
            <pc:docMk/>
            <pc:sldMk cId="545105592" sldId="592"/>
            <ac:spMk id="36" creationId="{7BA05683-EA0B-9D8B-B729-70B80BEE0254}"/>
          </ac:spMkLst>
        </pc:spChg>
        <pc:spChg chg="del">
          <ac:chgData name="Cannell, Michael B" userId="df291291-9ac9-42c2-a976-062f6e2ad9da" providerId="ADAL" clId="{14503846-FABC-4445-AD3F-F4345D3EA131}" dt="2022-09-27T15:45:07.345" v="7889" actId="478"/>
          <ac:spMkLst>
            <pc:docMk/>
            <pc:sldMk cId="545105592" sldId="592"/>
            <ac:spMk id="37" creationId="{91C2B41C-74F7-85BB-5554-391356F50BC2}"/>
          </ac:spMkLst>
        </pc:spChg>
        <pc:spChg chg="del">
          <ac:chgData name="Cannell, Michael B" userId="df291291-9ac9-42c2-a976-062f6e2ad9da" providerId="ADAL" clId="{14503846-FABC-4445-AD3F-F4345D3EA131}" dt="2022-09-27T15:45:07.345" v="7889" actId="478"/>
          <ac:spMkLst>
            <pc:docMk/>
            <pc:sldMk cId="545105592" sldId="592"/>
            <ac:spMk id="38" creationId="{EE341FB7-B5A4-0ED6-C658-C26BD2FE929F}"/>
          </ac:spMkLst>
        </pc:spChg>
        <pc:spChg chg="del">
          <ac:chgData name="Cannell, Michael B" userId="df291291-9ac9-42c2-a976-062f6e2ad9da" providerId="ADAL" clId="{14503846-FABC-4445-AD3F-F4345D3EA131}" dt="2022-09-27T15:45:07.345" v="7889" actId="478"/>
          <ac:spMkLst>
            <pc:docMk/>
            <pc:sldMk cId="545105592" sldId="592"/>
            <ac:spMk id="39" creationId="{81CC3AB7-64D9-975B-3ED2-0D38EFE95AB7}"/>
          </ac:spMkLst>
        </pc:spChg>
        <pc:spChg chg="del">
          <ac:chgData name="Cannell, Michael B" userId="df291291-9ac9-42c2-a976-062f6e2ad9da" providerId="ADAL" clId="{14503846-FABC-4445-AD3F-F4345D3EA131}" dt="2022-09-27T15:45:07.345" v="7889" actId="478"/>
          <ac:spMkLst>
            <pc:docMk/>
            <pc:sldMk cId="545105592" sldId="592"/>
            <ac:spMk id="40" creationId="{F72BCF1A-3044-F2F6-C34D-8F5E9F456340}"/>
          </ac:spMkLst>
        </pc:spChg>
        <pc:spChg chg="del">
          <ac:chgData name="Cannell, Michael B" userId="df291291-9ac9-42c2-a976-062f6e2ad9da" providerId="ADAL" clId="{14503846-FABC-4445-AD3F-F4345D3EA131}" dt="2022-09-27T15:45:07.345" v="7889" actId="478"/>
          <ac:spMkLst>
            <pc:docMk/>
            <pc:sldMk cId="545105592" sldId="592"/>
            <ac:spMk id="41" creationId="{40C8F828-8839-9210-5ACE-75F42A69EAF9}"/>
          </ac:spMkLst>
        </pc:spChg>
        <pc:spChg chg="del">
          <ac:chgData name="Cannell, Michael B" userId="df291291-9ac9-42c2-a976-062f6e2ad9da" providerId="ADAL" clId="{14503846-FABC-4445-AD3F-F4345D3EA131}" dt="2022-09-27T15:45:07.345" v="7889" actId="478"/>
          <ac:spMkLst>
            <pc:docMk/>
            <pc:sldMk cId="545105592" sldId="592"/>
            <ac:spMk id="43" creationId="{98AC0AE0-D887-01C3-D7A1-BC3448CB969B}"/>
          </ac:spMkLst>
        </pc:spChg>
        <pc:spChg chg="del">
          <ac:chgData name="Cannell, Michael B" userId="df291291-9ac9-42c2-a976-062f6e2ad9da" providerId="ADAL" clId="{14503846-FABC-4445-AD3F-F4345D3EA131}" dt="2022-09-27T15:45:07.345" v="7889" actId="478"/>
          <ac:spMkLst>
            <pc:docMk/>
            <pc:sldMk cId="545105592" sldId="592"/>
            <ac:spMk id="44" creationId="{CCD88229-3730-0923-F2C9-E62CEA1E2DDC}"/>
          </ac:spMkLst>
        </pc:spChg>
        <pc:spChg chg="del">
          <ac:chgData name="Cannell, Michael B" userId="df291291-9ac9-42c2-a976-062f6e2ad9da" providerId="ADAL" clId="{14503846-FABC-4445-AD3F-F4345D3EA131}" dt="2022-09-27T15:45:07.345" v="7889" actId="478"/>
          <ac:spMkLst>
            <pc:docMk/>
            <pc:sldMk cId="545105592" sldId="592"/>
            <ac:spMk id="45" creationId="{81CFC1D7-D989-107D-7F13-193F283AD0C6}"/>
          </ac:spMkLst>
        </pc:spChg>
        <pc:spChg chg="del">
          <ac:chgData name="Cannell, Michael B" userId="df291291-9ac9-42c2-a976-062f6e2ad9da" providerId="ADAL" clId="{14503846-FABC-4445-AD3F-F4345D3EA131}" dt="2022-09-27T15:45:07.345" v="7889" actId="478"/>
          <ac:spMkLst>
            <pc:docMk/>
            <pc:sldMk cId="545105592" sldId="592"/>
            <ac:spMk id="46" creationId="{9A3A86B6-2674-4D22-35B8-8EEE65D2E60F}"/>
          </ac:spMkLst>
        </pc:spChg>
        <pc:spChg chg="del">
          <ac:chgData name="Cannell, Michael B" userId="df291291-9ac9-42c2-a976-062f6e2ad9da" providerId="ADAL" clId="{14503846-FABC-4445-AD3F-F4345D3EA131}" dt="2022-09-27T15:45:07.345" v="7889" actId="478"/>
          <ac:spMkLst>
            <pc:docMk/>
            <pc:sldMk cId="545105592" sldId="592"/>
            <ac:spMk id="47" creationId="{8D9E7369-8E18-E4A5-3F82-93CEF06BAB46}"/>
          </ac:spMkLst>
        </pc:spChg>
        <pc:spChg chg="del">
          <ac:chgData name="Cannell, Michael B" userId="df291291-9ac9-42c2-a976-062f6e2ad9da" providerId="ADAL" clId="{14503846-FABC-4445-AD3F-F4345D3EA131}" dt="2022-09-27T15:45:07.345" v="7889" actId="478"/>
          <ac:spMkLst>
            <pc:docMk/>
            <pc:sldMk cId="545105592" sldId="592"/>
            <ac:spMk id="48" creationId="{A189A63D-9D86-9227-80D4-94660D0C3598}"/>
          </ac:spMkLst>
        </pc:spChg>
        <pc:spChg chg="add mod">
          <ac:chgData name="Cannell, Michael B" userId="df291291-9ac9-42c2-a976-062f6e2ad9da" providerId="ADAL" clId="{14503846-FABC-4445-AD3F-F4345D3EA131}" dt="2022-09-27T15:45:08.854" v="7890"/>
          <ac:spMkLst>
            <pc:docMk/>
            <pc:sldMk cId="545105592" sldId="592"/>
            <ac:spMk id="49" creationId="{955685C8-A951-5C1B-72C2-761967698B1D}"/>
          </ac:spMkLst>
        </pc:spChg>
        <pc:spChg chg="add mod">
          <ac:chgData name="Cannell, Michael B" userId="df291291-9ac9-42c2-a976-062f6e2ad9da" providerId="ADAL" clId="{14503846-FABC-4445-AD3F-F4345D3EA131}" dt="2022-09-27T15:45:08.854" v="7890"/>
          <ac:spMkLst>
            <pc:docMk/>
            <pc:sldMk cId="545105592" sldId="592"/>
            <ac:spMk id="50" creationId="{A85053D0-9EDE-C9D2-80B7-4366AEB46B44}"/>
          </ac:spMkLst>
        </pc:spChg>
        <pc:spChg chg="del">
          <ac:chgData name="Cannell, Michael B" userId="df291291-9ac9-42c2-a976-062f6e2ad9da" providerId="ADAL" clId="{14503846-FABC-4445-AD3F-F4345D3EA131}" dt="2022-09-27T15:45:07.345" v="7889" actId="478"/>
          <ac:spMkLst>
            <pc:docMk/>
            <pc:sldMk cId="545105592" sldId="592"/>
            <ac:spMk id="51" creationId="{80F2FBDA-A94C-008F-1CAA-EB4CF4B400BD}"/>
          </ac:spMkLst>
        </pc:spChg>
        <pc:spChg chg="del">
          <ac:chgData name="Cannell, Michael B" userId="df291291-9ac9-42c2-a976-062f6e2ad9da" providerId="ADAL" clId="{14503846-FABC-4445-AD3F-F4345D3EA131}" dt="2022-09-27T15:45:07.345" v="7889" actId="478"/>
          <ac:spMkLst>
            <pc:docMk/>
            <pc:sldMk cId="545105592" sldId="592"/>
            <ac:spMk id="52" creationId="{A7963FE0-F39E-58BF-3E2B-2A7D0CD0F84A}"/>
          </ac:spMkLst>
        </pc:spChg>
        <pc:spChg chg="del">
          <ac:chgData name="Cannell, Michael B" userId="df291291-9ac9-42c2-a976-062f6e2ad9da" providerId="ADAL" clId="{14503846-FABC-4445-AD3F-F4345D3EA131}" dt="2022-09-27T15:45:07.345" v="7889" actId="478"/>
          <ac:spMkLst>
            <pc:docMk/>
            <pc:sldMk cId="545105592" sldId="592"/>
            <ac:spMk id="53" creationId="{8C720B98-2720-7E09-78D9-A00086177E5C}"/>
          </ac:spMkLst>
        </pc:spChg>
        <pc:spChg chg="del">
          <ac:chgData name="Cannell, Michael B" userId="df291291-9ac9-42c2-a976-062f6e2ad9da" providerId="ADAL" clId="{14503846-FABC-4445-AD3F-F4345D3EA131}" dt="2022-09-27T15:45:07.345" v="7889" actId="478"/>
          <ac:spMkLst>
            <pc:docMk/>
            <pc:sldMk cId="545105592" sldId="592"/>
            <ac:spMk id="54" creationId="{96E5F69D-74E7-9F29-6D68-99891B2FF925}"/>
          </ac:spMkLst>
        </pc:spChg>
        <pc:spChg chg="del">
          <ac:chgData name="Cannell, Michael B" userId="df291291-9ac9-42c2-a976-062f6e2ad9da" providerId="ADAL" clId="{14503846-FABC-4445-AD3F-F4345D3EA131}" dt="2022-09-27T15:45:07.345" v="7889" actId="478"/>
          <ac:spMkLst>
            <pc:docMk/>
            <pc:sldMk cId="545105592" sldId="592"/>
            <ac:spMk id="55" creationId="{E8C6E50A-2044-AC0D-4EC6-2CC787B702F2}"/>
          </ac:spMkLst>
        </pc:spChg>
        <pc:spChg chg="del">
          <ac:chgData name="Cannell, Michael B" userId="df291291-9ac9-42c2-a976-062f6e2ad9da" providerId="ADAL" clId="{14503846-FABC-4445-AD3F-F4345D3EA131}" dt="2022-09-27T15:45:07.345" v="7889" actId="478"/>
          <ac:spMkLst>
            <pc:docMk/>
            <pc:sldMk cId="545105592" sldId="592"/>
            <ac:spMk id="56" creationId="{14D74131-D786-443D-8011-249168384020}"/>
          </ac:spMkLst>
        </pc:spChg>
        <pc:spChg chg="del">
          <ac:chgData name="Cannell, Michael B" userId="df291291-9ac9-42c2-a976-062f6e2ad9da" providerId="ADAL" clId="{14503846-FABC-4445-AD3F-F4345D3EA131}" dt="2022-09-27T15:45:07.345" v="7889" actId="478"/>
          <ac:spMkLst>
            <pc:docMk/>
            <pc:sldMk cId="545105592" sldId="592"/>
            <ac:spMk id="57" creationId="{8486E7F1-B4FA-A276-CB40-5B6B41BAC066}"/>
          </ac:spMkLst>
        </pc:spChg>
        <pc:spChg chg="del">
          <ac:chgData name="Cannell, Michael B" userId="df291291-9ac9-42c2-a976-062f6e2ad9da" providerId="ADAL" clId="{14503846-FABC-4445-AD3F-F4345D3EA131}" dt="2022-09-27T15:45:07.345" v="7889" actId="478"/>
          <ac:spMkLst>
            <pc:docMk/>
            <pc:sldMk cId="545105592" sldId="592"/>
            <ac:spMk id="58" creationId="{355CBAE9-45D1-ED83-12BE-85F0DAAEDA7E}"/>
          </ac:spMkLst>
        </pc:spChg>
        <pc:spChg chg="del">
          <ac:chgData name="Cannell, Michael B" userId="df291291-9ac9-42c2-a976-062f6e2ad9da" providerId="ADAL" clId="{14503846-FABC-4445-AD3F-F4345D3EA131}" dt="2022-09-27T15:45:07.345" v="7889" actId="478"/>
          <ac:spMkLst>
            <pc:docMk/>
            <pc:sldMk cId="545105592" sldId="592"/>
            <ac:spMk id="59" creationId="{692E852E-8388-FD0A-3F45-86C67FAE9DCB}"/>
          </ac:spMkLst>
        </pc:spChg>
        <pc:spChg chg="del">
          <ac:chgData name="Cannell, Michael B" userId="df291291-9ac9-42c2-a976-062f6e2ad9da" providerId="ADAL" clId="{14503846-FABC-4445-AD3F-F4345D3EA131}" dt="2022-09-27T15:45:07.345" v="7889" actId="478"/>
          <ac:spMkLst>
            <pc:docMk/>
            <pc:sldMk cId="545105592" sldId="592"/>
            <ac:spMk id="60" creationId="{08656AE9-15D2-EFDF-79DE-C9E1B4C1D69A}"/>
          </ac:spMkLst>
        </pc:spChg>
        <pc:spChg chg="del">
          <ac:chgData name="Cannell, Michael B" userId="df291291-9ac9-42c2-a976-062f6e2ad9da" providerId="ADAL" clId="{14503846-FABC-4445-AD3F-F4345D3EA131}" dt="2022-09-27T15:45:07.345" v="7889" actId="478"/>
          <ac:spMkLst>
            <pc:docMk/>
            <pc:sldMk cId="545105592" sldId="592"/>
            <ac:spMk id="61" creationId="{88C08AD2-2B10-1199-BE1D-67EEBC81228B}"/>
          </ac:spMkLst>
        </pc:spChg>
        <pc:spChg chg="del">
          <ac:chgData name="Cannell, Michael B" userId="df291291-9ac9-42c2-a976-062f6e2ad9da" providerId="ADAL" clId="{14503846-FABC-4445-AD3F-F4345D3EA131}" dt="2022-09-27T15:45:07.345" v="7889" actId="478"/>
          <ac:spMkLst>
            <pc:docMk/>
            <pc:sldMk cId="545105592" sldId="592"/>
            <ac:spMk id="62" creationId="{4CDD4CAA-7354-9E6F-8B0B-08C0E5E86E33}"/>
          </ac:spMkLst>
        </pc:spChg>
        <pc:spChg chg="del">
          <ac:chgData name="Cannell, Michael B" userId="df291291-9ac9-42c2-a976-062f6e2ad9da" providerId="ADAL" clId="{14503846-FABC-4445-AD3F-F4345D3EA131}" dt="2022-09-27T15:45:07.345" v="7889" actId="478"/>
          <ac:spMkLst>
            <pc:docMk/>
            <pc:sldMk cId="545105592" sldId="592"/>
            <ac:spMk id="63" creationId="{C4DE3C8E-1472-C318-B0AD-74444F214182}"/>
          </ac:spMkLst>
        </pc:spChg>
        <pc:spChg chg="del">
          <ac:chgData name="Cannell, Michael B" userId="df291291-9ac9-42c2-a976-062f6e2ad9da" providerId="ADAL" clId="{14503846-FABC-4445-AD3F-F4345D3EA131}" dt="2022-09-27T15:45:07.345" v="7889" actId="478"/>
          <ac:spMkLst>
            <pc:docMk/>
            <pc:sldMk cId="545105592" sldId="592"/>
            <ac:spMk id="64" creationId="{B54BF5EF-3CED-EC34-A72E-64CB069809F3}"/>
          </ac:spMkLst>
        </pc:spChg>
        <pc:spChg chg="del">
          <ac:chgData name="Cannell, Michael B" userId="df291291-9ac9-42c2-a976-062f6e2ad9da" providerId="ADAL" clId="{14503846-FABC-4445-AD3F-F4345D3EA131}" dt="2022-09-27T15:45:07.345" v="7889" actId="478"/>
          <ac:spMkLst>
            <pc:docMk/>
            <pc:sldMk cId="545105592" sldId="592"/>
            <ac:spMk id="65" creationId="{80A40FEB-CFB7-B152-B23A-5D6B23F5672E}"/>
          </ac:spMkLst>
        </pc:spChg>
        <pc:spChg chg="del">
          <ac:chgData name="Cannell, Michael B" userId="df291291-9ac9-42c2-a976-062f6e2ad9da" providerId="ADAL" clId="{14503846-FABC-4445-AD3F-F4345D3EA131}" dt="2022-09-27T15:45:07.345" v="7889" actId="478"/>
          <ac:spMkLst>
            <pc:docMk/>
            <pc:sldMk cId="545105592" sldId="592"/>
            <ac:spMk id="66" creationId="{38090D8C-08CE-564B-B90A-4B6CB580A91D}"/>
          </ac:spMkLst>
        </pc:spChg>
        <pc:spChg chg="del">
          <ac:chgData name="Cannell, Michael B" userId="df291291-9ac9-42c2-a976-062f6e2ad9da" providerId="ADAL" clId="{14503846-FABC-4445-AD3F-F4345D3EA131}" dt="2022-09-27T15:45:07.345" v="7889" actId="478"/>
          <ac:spMkLst>
            <pc:docMk/>
            <pc:sldMk cId="545105592" sldId="592"/>
            <ac:spMk id="67" creationId="{D0F2F976-9566-9137-CD07-86DA829A5151}"/>
          </ac:spMkLst>
        </pc:spChg>
        <pc:spChg chg="del">
          <ac:chgData name="Cannell, Michael B" userId="df291291-9ac9-42c2-a976-062f6e2ad9da" providerId="ADAL" clId="{14503846-FABC-4445-AD3F-F4345D3EA131}" dt="2022-09-27T15:45:07.345" v="7889" actId="478"/>
          <ac:spMkLst>
            <pc:docMk/>
            <pc:sldMk cId="545105592" sldId="592"/>
            <ac:spMk id="68" creationId="{BC143064-030A-5758-01F7-414B0A925DAA}"/>
          </ac:spMkLst>
        </pc:spChg>
        <pc:spChg chg="del">
          <ac:chgData name="Cannell, Michael B" userId="df291291-9ac9-42c2-a976-062f6e2ad9da" providerId="ADAL" clId="{14503846-FABC-4445-AD3F-F4345D3EA131}" dt="2022-09-27T15:45:07.345" v="7889" actId="478"/>
          <ac:spMkLst>
            <pc:docMk/>
            <pc:sldMk cId="545105592" sldId="592"/>
            <ac:spMk id="69" creationId="{084ABC70-DD5A-79FA-44C2-DEF5958164F3}"/>
          </ac:spMkLst>
        </pc:spChg>
        <pc:spChg chg="del">
          <ac:chgData name="Cannell, Michael B" userId="df291291-9ac9-42c2-a976-062f6e2ad9da" providerId="ADAL" clId="{14503846-FABC-4445-AD3F-F4345D3EA131}" dt="2022-09-27T15:45:07.345" v="7889" actId="478"/>
          <ac:spMkLst>
            <pc:docMk/>
            <pc:sldMk cId="545105592" sldId="592"/>
            <ac:spMk id="70" creationId="{058937A6-BEF9-9657-BCAE-C6876A94FD7E}"/>
          </ac:spMkLst>
        </pc:spChg>
        <pc:spChg chg="del">
          <ac:chgData name="Cannell, Michael B" userId="df291291-9ac9-42c2-a976-062f6e2ad9da" providerId="ADAL" clId="{14503846-FABC-4445-AD3F-F4345D3EA131}" dt="2022-09-27T15:45:07.345" v="7889" actId="478"/>
          <ac:spMkLst>
            <pc:docMk/>
            <pc:sldMk cId="545105592" sldId="592"/>
            <ac:spMk id="71" creationId="{712B08F5-4CDC-9102-9ABB-8B2EC595FC06}"/>
          </ac:spMkLst>
        </pc:spChg>
        <pc:spChg chg="del">
          <ac:chgData name="Cannell, Michael B" userId="df291291-9ac9-42c2-a976-062f6e2ad9da" providerId="ADAL" clId="{14503846-FABC-4445-AD3F-F4345D3EA131}" dt="2022-09-27T15:45:07.345" v="7889" actId="478"/>
          <ac:spMkLst>
            <pc:docMk/>
            <pc:sldMk cId="545105592" sldId="592"/>
            <ac:spMk id="72" creationId="{CDBE0743-036C-71CE-69A2-3DF3477AB2BA}"/>
          </ac:spMkLst>
        </pc:spChg>
        <pc:spChg chg="del">
          <ac:chgData name="Cannell, Michael B" userId="df291291-9ac9-42c2-a976-062f6e2ad9da" providerId="ADAL" clId="{14503846-FABC-4445-AD3F-F4345D3EA131}" dt="2022-09-27T15:45:07.345" v="7889" actId="478"/>
          <ac:spMkLst>
            <pc:docMk/>
            <pc:sldMk cId="545105592" sldId="592"/>
            <ac:spMk id="73" creationId="{AAF30CC0-0888-C684-B92A-4AB71453D291}"/>
          </ac:spMkLst>
        </pc:spChg>
        <pc:spChg chg="del">
          <ac:chgData name="Cannell, Michael B" userId="df291291-9ac9-42c2-a976-062f6e2ad9da" providerId="ADAL" clId="{14503846-FABC-4445-AD3F-F4345D3EA131}" dt="2022-09-27T15:45:07.345" v="7889" actId="478"/>
          <ac:spMkLst>
            <pc:docMk/>
            <pc:sldMk cId="545105592" sldId="592"/>
            <ac:spMk id="74" creationId="{DEAC1337-6E2F-C6B2-769B-3814829DB49F}"/>
          </ac:spMkLst>
        </pc:spChg>
        <pc:spChg chg="del">
          <ac:chgData name="Cannell, Michael B" userId="df291291-9ac9-42c2-a976-062f6e2ad9da" providerId="ADAL" clId="{14503846-FABC-4445-AD3F-F4345D3EA131}" dt="2022-09-27T15:45:07.345" v="7889" actId="478"/>
          <ac:spMkLst>
            <pc:docMk/>
            <pc:sldMk cId="545105592" sldId="592"/>
            <ac:spMk id="75" creationId="{8BA73DEF-A375-FAA5-F7C8-8577E6321686}"/>
          </ac:spMkLst>
        </pc:spChg>
        <pc:spChg chg="del">
          <ac:chgData name="Cannell, Michael B" userId="df291291-9ac9-42c2-a976-062f6e2ad9da" providerId="ADAL" clId="{14503846-FABC-4445-AD3F-F4345D3EA131}" dt="2022-09-27T15:45:07.345" v="7889" actId="478"/>
          <ac:spMkLst>
            <pc:docMk/>
            <pc:sldMk cId="545105592" sldId="592"/>
            <ac:spMk id="76" creationId="{81F491D7-77F7-16AA-762C-28253A6A08BC}"/>
          </ac:spMkLst>
        </pc:spChg>
        <pc:spChg chg="add mod">
          <ac:chgData name="Cannell, Michael B" userId="df291291-9ac9-42c2-a976-062f6e2ad9da" providerId="ADAL" clId="{14503846-FABC-4445-AD3F-F4345D3EA131}" dt="2022-09-27T15:45:08.854" v="7890"/>
          <ac:spMkLst>
            <pc:docMk/>
            <pc:sldMk cId="545105592" sldId="592"/>
            <ac:spMk id="77" creationId="{7506B78C-3FB3-36BF-E2F7-AF4FA888256C}"/>
          </ac:spMkLst>
        </pc:spChg>
        <pc:spChg chg="add mod">
          <ac:chgData name="Cannell, Michael B" userId="df291291-9ac9-42c2-a976-062f6e2ad9da" providerId="ADAL" clId="{14503846-FABC-4445-AD3F-F4345D3EA131}" dt="2022-09-27T15:45:08.854" v="7890"/>
          <ac:spMkLst>
            <pc:docMk/>
            <pc:sldMk cId="545105592" sldId="592"/>
            <ac:spMk id="78" creationId="{4A54A570-D015-5018-131B-9494A72E378B}"/>
          </ac:spMkLst>
        </pc:spChg>
        <pc:spChg chg="add mod">
          <ac:chgData name="Cannell, Michael B" userId="df291291-9ac9-42c2-a976-062f6e2ad9da" providerId="ADAL" clId="{14503846-FABC-4445-AD3F-F4345D3EA131}" dt="2022-09-27T15:45:08.854" v="7890"/>
          <ac:spMkLst>
            <pc:docMk/>
            <pc:sldMk cId="545105592" sldId="592"/>
            <ac:spMk id="79" creationId="{6F2495D7-69A2-F940-DF87-D4A5368787B8}"/>
          </ac:spMkLst>
        </pc:spChg>
        <pc:spChg chg="add mod">
          <ac:chgData name="Cannell, Michael B" userId="df291291-9ac9-42c2-a976-062f6e2ad9da" providerId="ADAL" clId="{14503846-FABC-4445-AD3F-F4345D3EA131}" dt="2022-09-27T15:45:08.854" v="7890"/>
          <ac:spMkLst>
            <pc:docMk/>
            <pc:sldMk cId="545105592" sldId="592"/>
            <ac:spMk id="80" creationId="{5B9B1C1E-79A0-BFF3-5B1C-6B2DCF92963D}"/>
          </ac:spMkLst>
        </pc:spChg>
        <pc:spChg chg="add mod">
          <ac:chgData name="Cannell, Michael B" userId="df291291-9ac9-42c2-a976-062f6e2ad9da" providerId="ADAL" clId="{14503846-FABC-4445-AD3F-F4345D3EA131}" dt="2022-09-27T15:45:08.854" v="7890"/>
          <ac:spMkLst>
            <pc:docMk/>
            <pc:sldMk cId="545105592" sldId="592"/>
            <ac:spMk id="81" creationId="{21D0C56F-CFC3-8C8F-BF37-BC82410CCAE0}"/>
          </ac:spMkLst>
        </pc:spChg>
        <pc:spChg chg="add mod">
          <ac:chgData name="Cannell, Michael B" userId="df291291-9ac9-42c2-a976-062f6e2ad9da" providerId="ADAL" clId="{14503846-FABC-4445-AD3F-F4345D3EA131}" dt="2022-09-27T15:45:08.854" v="7890"/>
          <ac:spMkLst>
            <pc:docMk/>
            <pc:sldMk cId="545105592" sldId="592"/>
            <ac:spMk id="82" creationId="{B02DE3E3-B1A4-E958-52D6-97B292A71CE2}"/>
          </ac:spMkLst>
        </pc:spChg>
        <pc:spChg chg="add mod">
          <ac:chgData name="Cannell, Michael B" userId="df291291-9ac9-42c2-a976-062f6e2ad9da" providerId="ADAL" clId="{14503846-FABC-4445-AD3F-F4345D3EA131}" dt="2022-09-27T15:45:08.854" v="7890"/>
          <ac:spMkLst>
            <pc:docMk/>
            <pc:sldMk cId="545105592" sldId="592"/>
            <ac:spMk id="83" creationId="{D32BB2ED-B16D-AF8A-5DA6-F11D3687483C}"/>
          </ac:spMkLst>
        </pc:spChg>
        <pc:spChg chg="add mod">
          <ac:chgData name="Cannell, Michael B" userId="df291291-9ac9-42c2-a976-062f6e2ad9da" providerId="ADAL" clId="{14503846-FABC-4445-AD3F-F4345D3EA131}" dt="2022-09-27T15:45:08.854" v="7890"/>
          <ac:spMkLst>
            <pc:docMk/>
            <pc:sldMk cId="545105592" sldId="592"/>
            <ac:spMk id="84" creationId="{A9C263E0-EED7-9148-9EED-B5F17ED497E8}"/>
          </ac:spMkLst>
        </pc:spChg>
        <pc:spChg chg="add mod">
          <ac:chgData name="Cannell, Michael B" userId="df291291-9ac9-42c2-a976-062f6e2ad9da" providerId="ADAL" clId="{14503846-FABC-4445-AD3F-F4345D3EA131}" dt="2022-09-27T15:45:08.854" v="7890"/>
          <ac:spMkLst>
            <pc:docMk/>
            <pc:sldMk cId="545105592" sldId="592"/>
            <ac:spMk id="85" creationId="{0E3BAE8F-5C5B-E601-5E65-F57C0481A3EE}"/>
          </ac:spMkLst>
        </pc:spChg>
        <pc:spChg chg="add mod">
          <ac:chgData name="Cannell, Michael B" userId="df291291-9ac9-42c2-a976-062f6e2ad9da" providerId="ADAL" clId="{14503846-FABC-4445-AD3F-F4345D3EA131}" dt="2022-09-27T15:45:08.854" v="7890"/>
          <ac:spMkLst>
            <pc:docMk/>
            <pc:sldMk cId="545105592" sldId="592"/>
            <ac:spMk id="86" creationId="{44289984-EB00-15E1-405F-A219832B0E19}"/>
          </ac:spMkLst>
        </pc:spChg>
        <pc:spChg chg="add mod">
          <ac:chgData name="Cannell, Michael B" userId="df291291-9ac9-42c2-a976-062f6e2ad9da" providerId="ADAL" clId="{14503846-FABC-4445-AD3F-F4345D3EA131}" dt="2022-09-27T15:45:08.854" v="7890"/>
          <ac:spMkLst>
            <pc:docMk/>
            <pc:sldMk cId="545105592" sldId="592"/>
            <ac:spMk id="87" creationId="{899785BF-CF63-FC9B-48FD-4B5F18A75B3A}"/>
          </ac:spMkLst>
        </pc:spChg>
        <pc:spChg chg="add mod">
          <ac:chgData name="Cannell, Michael B" userId="df291291-9ac9-42c2-a976-062f6e2ad9da" providerId="ADAL" clId="{14503846-FABC-4445-AD3F-F4345D3EA131}" dt="2022-09-27T15:45:08.854" v="7890"/>
          <ac:spMkLst>
            <pc:docMk/>
            <pc:sldMk cId="545105592" sldId="592"/>
            <ac:spMk id="88" creationId="{B2E14A59-1CA4-75A9-A25F-2639324C25AA}"/>
          </ac:spMkLst>
        </pc:spChg>
        <pc:spChg chg="add mod">
          <ac:chgData name="Cannell, Michael B" userId="df291291-9ac9-42c2-a976-062f6e2ad9da" providerId="ADAL" clId="{14503846-FABC-4445-AD3F-F4345D3EA131}" dt="2022-09-27T15:45:08.854" v="7890"/>
          <ac:spMkLst>
            <pc:docMk/>
            <pc:sldMk cId="545105592" sldId="592"/>
            <ac:spMk id="89" creationId="{60B12227-1803-2C06-5D7A-186EC9ABECDB}"/>
          </ac:spMkLst>
        </pc:spChg>
        <pc:spChg chg="add mod">
          <ac:chgData name="Cannell, Michael B" userId="df291291-9ac9-42c2-a976-062f6e2ad9da" providerId="ADAL" clId="{14503846-FABC-4445-AD3F-F4345D3EA131}" dt="2022-09-27T15:45:08.854" v="7890"/>
          <ac:spMkLst>
            <pc:docMk/>
            <pc:sldMk cId="545105592" sldId="592"/>
            <ac:spMk id="90" creationId="{9259E513-6E74-324E-F8BF-2B08E3E1CA4E}"/>
          </ac:spMkLst>
        </pc:spChg>
        <pc:spChg chg="add mod">
          <ac:chgData name="Cannell, Michael B" userId="df291291-9ac9-42c2-a976-062f6e2ad9da" providerId="ADAL" clId="{14503846-FABC-4445-AD3F-F4345D3EA131}" dt="2022-09-27T15:45:08.854" v="7890"/>
          <ac:spMkLst>
            <pc:docMk/>
            <pc:sldMk cId="545105592" sldId="592"/>
            <ac:spMk id="91" creationId="{29074BE5-1B95-FBC5-4092-BD40903816CE}"/>
          </ac:spMkLst>
        </pc:spChg>
        <pc:spChg chg="add mod">
          <ac:chgData name="Cannell, Michael B" userId="df291291-9ac9-42c2-a976-062f6e2ad9da" providerId="ADAL" clId="{14503846-FABC-4445-AD3F-F4345D3EA131}" dt="2022-09-27T15:45:08.854" v="7890"/>
          <ac:spMkLst>
            <pc:docMk/>
            <pc:sldMk cId="545105592" sldId="592"/>
            <ac:spMk id="92" creationId="{F523F37D-6D1B-8B7D-B91E-2A36D04944E3}"/>
          </ac:spMkLst>
        </pc:spChg>
        <pc:spChg chg="add mod">
          <ac:chgData name="Cannell, Michael B" userId="df291291-9ac9-42c2-a976-062f6e2ad9da" providerId="ADAL" clId="{14503846-FABC-4445-AD3F-F4345D3EA131}" dt="2022-09-27T15:45:08.854" v="7890"/>
          <ac:spMkLst>
            <pc:docMk/>
            <pc:sldMk cId="545105592" sldId="592"/>
            <ac:spMk id="93" creationId="{271284F1-40C9-2BD4-A940-7B4FBBAC606D}"/>
          </ac:spMkLst>
        </pc:spChg>
        <pc:spChg chg="add mod">
          <ac:chgData name="Cannell, Michael B" userId="df291291-9ac9-42c2-a976-062f6e2ad9da" providerId="ADAL" clId="{14503846-FABC-4445-AD3F-F4345D3EA131}" dt="2022-09-27T15:45:08.854" v="7890"/>
          <ac:spMkLst>
            <pc:docMk/>
            <pc:sldMk cId="545105592" sldId="592"/>
            <ac:spMk id="94" creationId="{2778E28E-2F9D-6790-9542-E79F494219A3}"/>
          </ac:spMkLst>
        </pc:spChg>
        <pc:spChg chg="add mod">
          <ac:chgData name="Cannell, Michael B" userId="df291291-9ac9-42c2-a976-062f6e2ad9da" providerId="ADAL" clId="{14503846-FABC-4445-AD3F-F4345D3EA131}" dt="2022-09-27T15:45:08.854" v="7890"/>
          <ac:spMkLst>
            <pc:docMk/>
            <pc:sldMk cId="545105592" sldId="592"/>
            <ac:spMk id="95" creationId="{0EC20BA8-247E-6738-0B1C-D8F4AD14BFF3}"/>
          </ac:spMkLst>
        </pc:spChg>
        <pc:spChg chg="add mod">
          <ac:chgData name="Cannell, Michael B" userId="df291291-9ac9-42c2-a976-062f6e2ad9da" providerId="ADAL" clId="{14503846-FABC-4445-AD3F-F4345D3EA131}" dt="2022-09-27T15:45:08.854" v="7890"/>
          <ac:spMkLst>
            <pc:docMk/>
            <pc:sldMk cId="545105592" sldId="592"/>
            <ac:spMk id="96" creationId="{E27E5B7B-267F-F1BF-EBDD-B4254321F2D4}"/>
          </ac:spMkLst>
        </pc:spChg>
        <pc:spChg chg="add mod">
          <ac:chgData name="Cannell, Michael B" userId="df291291-9ac9-42c2-a976-062f6e2ad9da" providerId="ADAL" clId="{14503846-FABC-4445-AD3F-F4345D3EA131}" dt="2022-09-27T15:45:08.854" v="7890"/>
          <ac:spMkLst>
            <pc:docMk/>
            <pc:sldMk cId="545105592" sldId="592"/>
            <ac:spMk id="97" creationId="{DC7A6E20-E3E8-5746-25BF-73BA8A8D0ED4}"/>
          </ac:spMkLst>
        </pc:spChg>
        <pc:spChg chg="add mod">
          <ac:chgData name="Cannell, Michael B" userId="df291291-9ac9-42c2-a976-062f6e2ad9da" providerId="ADAL" clId="{14503846-FABC-4445-AD3F-F4345D3EA131}" dt="2022-09-27T15:45:08.854" v="7890"/>
          <ac:spMkLst>
            <pc:docMk/>
            <pc:sldMk cId="545105592" sldId="592"/>
            <ac:spMk id="98" creationId="{6B7BE8F3-7433-B119-C7A0-64E29E94E8DA}"/>
          </ac:spMkLst>
        </pc:spChg>
        <pc:spChg chg="add mod">
          <ac:chgData name="Cannell, Michael B" userId="df291291-9ac9-42c2-a976-062f6e2ad9da" providerId="ADAL" clId="{14503846-FABC-4445-AD3F-F4345D3EA131}" dt="2022-09-27T15:45:08.854" v="7890"/>
          <ac:spMkLst>
            <pc:docMk/>
            <pc:sldMk cId="545105592" sldId="592"/>
            <ac:spMk id="99" creationId="{776474E3-6AEE-BA0A-16E0-6161A3958482}"/>
          </ac:spMkLst>
        </pc:spChg>
        <pc:spChg chg="add mod">
          <ac:chgData name="Cannell, Michael B" userId="df291291-9ac9-42c2-a976-062f6e2ad9da" providerId="ADAL" clId="{14503846-FABC-4445-AD3F-F4345D3EA131}" dt="2022-09-27T15:45:08.854" v="7890"/>
          <ac:spMkLst>
            <pc:docMk/>
            <pc:sldMk cId="545105592" sldId="592"/>
            <ac:spMk id="100" creationId="{75A3E4DB-D312-2275-FC5F-81788A7045AA}"/>
          </ac:spMkLst>
        </pc:spChg>
        <pc:spChg chg="add mod">
          <ac:chgData name="Cannell, Michael B" userId="df291291-9ac9-42c2-a976-062f6e2ad9da" providerId="ADAL" clId="{14503846-FABC-4445-AD3F-F4345D3EA131}" dt="2022-09-27T15:45:08.854" v="7890"/>
          <ac:spMkLst>
            <pc:docMk/>
            <pc:sldMk cId="545105592" sldId="592"/>
            <ac:spMk id="101" creationId="{5E4A6ED8-A5D2-9ABD-7E05-7590B29F28AA}"/>
          </ac:spMkLst>
        </pc:spChg>
        <pc:spChg chg="add mod">
          <ac:chgData name="Cannell, Michael B" userId="df291291-9ac9-42c2-a976-062f6e2ad9da" providerId="ADAL" clId="{14503846-FABC-4445-AD3F-F4345D3EA131}" dt="2022-09-27T15:45:08.854" v="7890"/>
          <ac:spMkLst>
            <pc:docMk/>
            <pc:sldMk cId="545105592" sldId="592"/>
            <ac:spMk id="102" creationId="{1DFF5E22-43CC-9AB0-F88E-CB1D28598B47}"/>
          </ac:spMkLst>
        </pc:spChg>
        <pc:spChg chg="add mod">
          <ac:chgData name="Cannell, Michael B" userId="df291291-9ac9-42c2-a976-062f6e2ad9da" providerId="ADAL" clId="{14503846-FABC-4445-AD3F-F4345D3EA131}" dt="2022-09-27T15:45:08.854" v="7890"/>
          <ac:spMkLst>
            <pc:docMk/>
            <pc:sldMk cId="545105592" sldId="592"/>
            <ac:spMk id="103" creationId="{B3958353-18BA-4AC9-470C-8A56F2E9FC4C}"/>
          </ac:spMkLst>
        </pc:spChg>
        <pc:spChg chg="add mod">
          <ac:chgData name="Cannell, Michael B" userId="df291291-9ac9-42c2-a976-062f6e2ad9da" providerId="ADAL" clId="{14503846-FABC-4445-AD3F-F4345D3EA131}" dt="2022-09-27T15:45:08.854" v="7890"/>
          <ac:spMkLst>
            <pc:docMk/>
            <pc:sldMk cId="545105592" sldId="592"/>
            <ac:spMk id="104" creationId="{6ED9F7AC-9F02-6842-02AF-F898C0DB3AFF}"/>
          </ac:spMkLst>
        </pc:spChg>
        <pc:spChg chg="add mod">
          <ac:chgData name="Cannell, Michael B" userId="df291291-9ac9-42c2-a976-062f6e2ad9da" providerId="ADAL" clId="{14503846-FABC-4445-AD3F-F4345D3EA131}" dt="2022-09-27T15:45:08.854" v="7890"/>
          <ac:spMkLst>
            <pc:docMk/>
            <pc:sldMk cId="545105592" sldId="592"/>
            <ac:spMk id="105" creationId="{22B497C6-EB2F-4348-3180-810D242ADEBD}"/>
          </ac:spMkLst>
        </pc:spChg>
        <pc:spChg chg="add mod">
          <ac:chgData name="Cannell, Michael B" userId="df291291-9ac9-42c2-a976-062f6e2ad9da" providerId="ADAL" clId="{14503846-FABC-4445-AD3F-F4345D3EA131}" dt="2022-09-27T15:45:08.854" v="7890"/>
          <ac:spMkLst>
            <pc:docMk/>
            <pc:sldMk cId="545105592" sldId="592"/>
            <ac:spMk id="106" creationId="{04D7C7B4-717B-8BD6-DA7C-9A55C006EA11}"/>
          </ac:spMkLst>
        </pc:spChg>
        <pc:spChg chg="add mod">
          <ac:chgData name="Cannell, Michael B" userId="df291291-9ac9-42c2-a976-062f6e2ad9da" providerId="ADAL" clId="{14503846-FABC-4445-AD3F-F4345D3EA131}" dt="2022-09-27T15:45:08.854" v="7890"/>
          <ac:spMkLst>
            <pc:docMk/>
            <pc:sldMk cId="545105592" sldId="592"/>
            <ac:spMk id="107" creationId="{AAC3FF00-5391-BC7B-D40A-06475F196FB9}"/>
          </ac:spMkLst>
        </pc:spChg>
        <pc:spChg chg="add mod">
          <ac:chgData name="Cannell, Michael B" userId="df291291-9ac9-42c2-a976-062f6e2ad9da" providerId="ADAL" clId="{14503846-FABC-4445-AD3F-F4345D3EA131}" dt="2022-09-27T15:45:08.854" v="7890"/>
          <ac:spMkLst>
            <pc:docMk/>
            <pc:sldMk cId="545105592" sldId="592"/>
            <ac:spMk id="108" creationId="{5222291C-0DAF-7EAE-3712-607369DF8A7E}"/>
          </ac:spMkLst>
        </pc:spChg>
        <pc:spChg chg="add mod">
          <ac:chgData name="Cannell, Michael B" userId="df291291-9ac9-42c2-a976-062f6e2ad9da" providerId="ADAL" clId="{14503846-FABC-4445-AD3F-F4345D3EA131}" dt="2022-09-27T15:45:08.854" v="7890"/>
          <ac:spMkLst>
            <pc:docMk/>
            <pc:sldMk cId="545105592" sldId="592"/>
            <ac:spMk id="109" creationId="{63A46CB7-8E97-F920-7A28-C325740FED3E}"/>
          </ac:spMkLst>
        </pc:spChg>
        <pc:spChg chg="add mod">
          <ac:chgData name="Cannell, Michael B" userId="df291291-9ac9-42c2-a976-062f6e2ad9da" providerId="ADAL" clId="{14503846-FABC-4445-AD3F-F4345D3EA131}" dt="2022-09-27T15:45:08.854" v="7890"/>
          <ac:spMkLst>
            <pc:docMk/>
            <pc:sldMk cId="545105592" sldId="592"/>
            <ac:spMk id="110" creationId="{533BB649-2D1B-180C-75BC-91D85ABA94EA}"/>
          </ac:spMkLst>
        </pc:spChg>
        <pc:spChg chg="add mod">
          <ac:chgData name="Cannell, Michael B" userId="df291291-9ac9-42c2-a976-062f6e2ad9da" providerId="ADAL" clId="{14503846-FABC-4445-AD3F-F4345D3EA131}" dt="2022-09-27T15:45:08.854" v="7890"/>
          <ac:spMkLst>
            <pc:docMk/>
            <pc:sldMk cId="545105592" sldId="592"/>
            <ac:spMk id="111" creationId="{778836EB-137E-BFD4-2362-D168F32FD093}"/>
          </ac:spMkLst>
        </pc:spChg>
        <pc:spChg chg="add mod">
          <ac:chgData name="Cannell, Michael B" userId="df291291-9ac9-42c2-a976-062f6e2ad9da" providerId="ADAL" clId="{14503846-FABC-4445-AD3F-F4345D3EA131}" dt="2022-09-27T15:45:08.854" v="7890"/>
          <ac:spMkLst>
            <pc:docMk/>
            <pc:sldMk cId="545105592" sldId="592"/>
            <ac:spMk id="112" creationId="{44BA1851-3F57-C33E-E94C-F3588EA3402E}"/>
          </ac:spMkLst>
        </pc:spChg>
        <pc:spChg chg="add mod">
          <ac:chgData name="Cannell, Michael B" userId="df291291-9ac9-42c2-a976-062f6e2ad9da" providerId="ADAL" clId="{14503846-FABC-4445-AD3F-F4345D3EA131}" dt="2022-09-27T15:45:08.854" v="7890"/>
          <ac:spMkLst>
            <pc:docMk/>
            <pc:sldMk cId="545105592" sldId="592"/>
            <ac:spMk id="113" creationId="{846C69F1-6666-20D1-AAB1-05491D82AD18}"/>
          </ac:spMkLst>
        </pc:spChg>
        <pc:spChg chg="add mod">
          <ac:chgData name="Cannell, Michael B" userId="df291291-9ac9-42c2-a976-062f6e2ad9da" providerId="ADAL" clId="{14503846-FABC-4445-AD3F-F4345D3EA131}" dt="2022-09-27T15:45:08.854" v="7890"/>
          <ac:spMkLst>
            <pc:docMk/>
            <pc:sldMk cId="545105592" sldId="592"/>
            <ac:spMk id="114" creationId="{F2F9E32C-4683-BB11-3769-A909ADDEEF0C}"/>
          </ac:spMkLst>
        </pc:spChg>
        <pc:spChg chg="add mod">
          <ac:chgData name="Cannell, Michael B" userId="df291291-9ac9-42c2-a976-062f6e2ad9da" providerId="ADAL" clId="{14503846-FABC-4445-AD3F-F4345D3EA131}" dt="2022-09-27T15:45:08.854" v="7890"/>
          <ac:spMkLst>
            <pc:docMk/>
            <pc:sldMk cId="545105592" sldId="592"/>
            <ac:spMk id="115" creationId="{FC810FF3-84A9-8124-2834-26BE87DF9985}"/>
          </ac:spMkLst>
        </pc:spChg>
        <pc:spChg chg="add mod">
          <ac:chgData name="Cannell, Michael B" userId="df291291-9ac9-42c2-a976-062f6e2ad9da" providerId="ADAL" clId="{14503846-FABC-4445-AD3F-F4345D3EA131}" dt="2022-09-27T15:45:08.854" v="7890"/>
          <ac:spMkLst>
            <pc:docMk/>
            <pc:sldMk cId="545105592" sldId="592"/>
            <ac:spMk id="116" creationId="{7FDA68EA-2160-75C9-508D-40D030EE9487}"/>
          </ac:spMkLst>
        </pc:spChg>
        <pc:spChg chg="add mod">
          <ac:chgData name="Cannell, Michael B" userId="df291291-9ac9-42c2-a976-062f6e2ad9da" providerId="ADAL" clId="{14503846-FABC-4445-AD3F-F4345D3EA131}" dt="2022-09-27T15:45:08.854" v="7890"/>
          <ac:spMkLst>
            <pc:docMk/>
            <pc:sldMk cId="545105592" sldId="592"/>
            <ac:spMk id="117" creationId="{36882E45-4B71-45BB-4135-B10A3E453403}"/>
          </ac:spMkLst>
        </pc:spChg>
        <pc:spChg chg="add mod">
          <ac:chgData name="Cannell, Michael B" userId="df291291-9ac9-42c2-a976-062f6e2ad9da" providerId="ADAL" clId="{14503846-FABC-4445-AD3F-F4345D3EA131}" dt="2022-09-27T15:45:08.854" v="7890"/>
          <ac:spMkLst>
            <pc:docMk/>
            <pc:sldMk cId="545105592" sldId="592"/>
            <ac:spMk id="118" creationId="{6D5804C5-18DE-1E70-7441-C788AE7CDC2B}"/>
          </ac:spMkLst>
        </pc:spChg>
        <pc:spChg chg="add mod">
          <ac:chgData name="Cannell, Michael B" userId="df291291-9ac9-42c2-a976-062f6e2ad9da" providerId="ADAL" clId="{14503846-FABC-4445-AD3F-F4345D3EA131}" dt="2022-09-27T15:45:08.854" v="7890"/>
          <ac:spMkLst>
            <pc:docMk/>
            <pc:sldMk cId="545105592" sldId="592"/>
            <ac:spMk id="119" creationId="{1D5E98F9-1B5C-800B-8AF6-AE0E09CA5BC5}"/>
          </ac:spMkLst>
        </pc:spChg>
        <pc:spChg chg="add mod">
          <ac:chgData name="Cannell, Michael B" userId="df291291-9ac9-42c2-a976-062f6e2ad9da" providerId="ADAL" clId="{14503846-FABC-4445-AD3F-F4345D3EA131}" dt="2022-09-27T15:45:08.854" v="7890"/>
          <ac:spMkLst>
            <pc:docMk/>
            <pc:sldMk cId="545105592" sldId="592"/>
            <ac:spMk id="120" creationId="{61DEC614-0753-F368-DFEC-11B5465C271D}"/>
          </ac:spMkLst>
        </pc:spChg>
        <pc:spChg chg="add mod">
          <ac:chgData name="Cannell, Michael B" userId="df291291-9ac9-42c2-a976-062f6e2ad9da" providerId="ADAL" clId="{14503846-FABC-4445-AD3F-F4345D3EA131}" dt="2022-09-27T15:45:08.854" v="7890"/>
          <ac:spMkLst>
            <pc:docMk/>
            <pc:sldMk cId="545105592" sldId="592"/>
            <ac:spMk id="121" creationId="{F7D36897-77DA-4C22-DD20-309BBEF8DCF8}"/>
          </ac:spMkLst>
        </pc:spChg>
        <pc:spChg chg="add mod">
          <ac:chgData name="Cannell, Michael B" userId="df291291-9ac9-42c2-a976-062f6e2ad9da" providerId="ADAL" clId="{14503846-FABC-4445-AD3F-F4345D3EA131}" dt="2022-09-27T15:45:08.854" v="7890"/>
          <ac:spMkLst>
            <pc:docMk/>
            <pc:sldMk cId="545105592" sldId="592"/>
            <ac:spMk id="122" creationId="{5B5CFBFA-6C9C-EF7F-ECD2-45A8D9C3741D}"/>
          </ac:spMkLst>
        </pc:spChg>
        <pc:spChg chg="add mod">
          <ac:chgData name="Cannell, Michael B" userId="df291291-9ac9-42c2-a976-062f6e2ad9da" providerId="ADAL" clId="{14503846-FABC-4445-AD3F-F4345D3EA131}" dt="2022-09-27T15:45:08.854" v="7890"/>
          <ac:spMkLst>
            <pc:docMk/>
            <pc:sldMk cId="545105592" sldId="592"/>
            <ac:spMk id="123" creationId="{8C7D0CE4-C4D6-CF42-37CC-A413FCE94616}"/>
          </ac:spMkLst>
        </pc:spChg>
        <pc:cxnChg chg="del">
          <ac:chgData name="Cannell, Michael B" userId="df291291-9ac9-42c2-a976-062f6e2ad9da" providerId="ADAL" clId="{14503846-FABC-4445-AD3F-F4345D3EA131}" dt="2022-09-27T15:45:07.345" v="7889" actId="478"/>
          <ac:cxnSpMkLst>
            <pc:docMk/>
            <pc:sldMk cId="545105592" sldId="592"/>
            <ac:cxnSpMk id="3" creationId="{82841B5A-1A52-A9FD-658A-739E1B08FE03}"/>
          </ac:cxnSpMkLst>
        </pc:cxnChg>
        <pc:cxnChg chg="add mod">
          <ac:chgData name="Cannell, Michael B" userId="df291291-9ac9-42c2-a976-062f6e2ad9da" providerId="ADAL" clId="{14503846-FABC-4445-AD3F-F4345D3EA131}" dt="2022-09-27T15:45:08.854" v="7890"/>
          <ac:cxnSpMkLst>
            <pc:docMk/>
            <pc:sldMk cId="545105592" sldId="592"/>
            <ac:cxnSpMk id="4" creationId="{F60B1233-47DF-BB09-FF4E-CEC41D808CC2}"/>
          </ac:cxnSpMkLst>
        </pc:cxnChg>
        <pc:cxnChg chg="del">
          <ac:chgData name="Cannell, Michael B" userId="df291291-9ac9-42c2-a976-062f6e2ad9da" providerId="ADAL" clId="{14503846-FABC-4445-AD3F-F4345D3EA131}" dt="2022-09-27T15:45:07.345" v="7889" actId="478"/>
          <ac:cxnSpMkLst>
            <pc:docMk/>
            <pc:sldMk cId="545105592" sldId="592"/>
            <ac:cxnSpMk id="5" creationId="{DAD04491-881A-B525-2992-254F3DE30DC6}"/>
          </ac:cxnSpMkLst>
        </pc:cxnChg>
        <pc:cxnChg chg="del">
          <ac:chgData name="Cannell, Michael B" userId="df291291-9ac9-42c2-a976-062f6e2ad9da" providerId="ADAL" clId="{14503846-FABC-4445-AD3F-F4345D3EA131}" dt="2022-09-27T15:45:07.345" v="7889" actId="478"/>
          <ac:cxnSpMkLst>
            <pc:docMk/>
            <pc:sldMk cId="545105592" sldId="592"/>
            <ac:cxnSpMk id="42" creationId="{1AC35CF8-FCF2-FD2B-FFD3-239BD2F2B8BC}"/>
          </ac:cxnSpMkLst>
        </pc:cxnChg>
        <pc:cxnChg chg="add mod">
          <ac:chgData name="Cannell, Michael B" userId="df291291-9ac9-42c2-a976-062f6e2ad9da" providerId="ADAL" clId="{14503846-FABC-4445-AD3F-F4345D3EA131}" dt="2022-09-27T15:45:08.854" v="7890"/>
          <ac:cxnSpMkLst>
            <pc:docMk/>
            <pc:sldMk cId="545105592" sldId="592"/>
            <ac:cxnSpMk id="124" creationId="{EE203292-564F-FF67-0103-4E9257D7EBC8}"/>
          </ac:cxnSpMkLst>
        </pc:cxnChg>
        <pc:cxnChg chg="add mod">
          <ac:chgData name="Cannell, Michael B" userId="df291291-9ac9-42c2-a976-062f6e2ad9da" providerId="ADAL" clId="{14503846-FABC-4445-AD3F-F4345D3EA131}" dt="2022-09-27T15:45:08.854" v="7890"/>
          <ac:cxnSpMkLst>
            <pc:docMk/>
            <pc:sldMk cId="545105592" sldId="592"/>
            <ac:cxnSpMk id="125" creationId="{3ABDC4EE-C1EB-3C46-FDA7-46E6C37D4FE4}"/>
          </ac:cxnSpMkLst>
        </pc:cxnChg>
      </pc:sldChg>
      <pc:sldChg chg="mod modShow">
        <pc:chgData name="Cannell, Michael B" userId="df291291-9ac9-42c2-a976-062f6e2ad9da" providerId="ADAL" clId="{14503846-FABC-4445-AD3F-F4345D3EA131}" dt="2022-09-27T16:42:47.208" v="8571" actId="729"/>
        <pc:sldMkLst>
          <pc:docMk/>
          <pc:sldMk cId="1831920761" sldId="601"/>
        </pc:sldMkLst>
      </pc:sldChg>
      <pc:sldChg chg="mod modShow">
        <pc:chgData name="Cannell, Michael B" userId="df291291-9ac9-42c2-a976-062f6e2ad9da" providerId="ADAL" clId="{14503846-FABC-4445-AD3F-F4345D3EA131}" dt="2022-09-27T16:42:50.325" v="8572" actId="729"/>
        <pc:sldMkLst>
          <pc:docMk/>
          <pc:sldMk cId="1248727540" sldId="602"/>
        </pc:sldMkLst>
      </pc:sldChg>
      <pc:sldChg chg="addSp delSp modSp mod">
        <pc:chgData name="Cannell, Michael B" userId="df291291-9ac9-42c2-a976-062f6e2ad9da" providerId="ADAL" clId="{14503846-FABC-4445-AD3F-F4345D3EA131}" dt="2022-09-27T13:40:50.564" v="5533" actId="1076"/>
        <pc:sldMkLst>
          <pc:docMk/>
          <pc:sldMk cId="2700316859" sldId="603"/>
        </pc:sldMkLst>
        <pc:spChg chg="add del mod">
          <ac:chgData name="Cannell, Michael B" userId="df291291-9ac9-42c2-a976-062f6e2ad9da" providerId="ADAL" clId="{14503846-FABC-4445-AD3F-F4345D3EA131}" dt="2022-09-27T13:40:43.484" v="5531" actId="478"/>
          <ac:spMkLst>
            <pc:docMk/>
            <pc:sldMk cId="2700316859" sldId="603"/>
            <ac:spMk id="4" creationId="{6B2CF611-17C8-45FC-EA1E-B8901F443EB3}"/>
          </ac:spMkLst>
        </pc:spChg>
        <pc:spChg chg="add mod">
          <ac:chgData name="Cannell, Michael B" userId="df291291-9ac9-42c2-a976-062f6e2ad9da" providerId="ADAL" clId="{14503846-FABC-4445-AD3F-F4345D3EA131}" dt="2022-09-27T13:40:50.564" v="5533" actId="1076"/>
          <ac:spMkLst>
            <pc:docMk/>
            <pc:sldMk cId="2700316859" sldId="603"/>
            <ac:spMk id="5" creationId="{10337B94-7B6A-3E5C-1428-E4B68300DF79}"/>
          </ac:spMkLst>
        </pc:spChg>
      </pc:sldChg>
      <pc:sldChg chg="addSp delSp modSp mod ord delCm modNotesTx">
        <pc:chgData name="Cannell, Michael B" userId="df291291-9ac9-42c2-a976-062f6e2ad9da" providerId="ADAL" clId="{14503846-FABC-4445-AD3F-F4345D3EA131}" dt="2022-09-27T15:04:37.409" v="6819" actId="20577"/>
        <pc:sldMkLst>
          <pc:docMk/>
          <pc:sldMk cId="2007599277" sldId="604"/>
        </pc:sldMkLst>
        <pc:spChg chg="add del mod">
          <ac:chgData name="Cannell, Michael B" userId="df291291-9ac9-42c2-a976-062f6e2ad9da" providerId="ADAL" clId="{14503846-FABC-4445-AD3F-F4345D3EA131}" dt="2022-09-27T11:27:39.396" v="1420" actId="478"/>
          <ac:spMkLst>
            <pc:docMk/>
            <pc:sldMk cId="2007599277" sldId="604"/>
            <ac:spMk id="5" creationId="{A39BB8D8-D025-AFEC-777C-48E4F68EFE35}"/>
          </ac:spMkLst>
        </pc:spChg>
      </pc:sldChg>
      <pc:sldChg chg="addSp delSp modSp mod ord modShow delCm modNotesTx">
        <pc:chgData name="Cannell, Michael B" userId="df291291-9ac9-42c2-a976-062f6e2ad9da" providerId="ADAL" clId="{14503846-FABC-4445-AD3F-F4345D3EA131}" dt="2022-09-27T11:31:54.459" v="1662" actId="729"/>
        <pc:sldMkLst>
          <pc:docMk/>
          <pc:sldMk cId="3286573743" sldId="605"/>
        </pc:sldMkLst>
        <pc:spChg chg="mod">
          <ac:chgData name="Cannell, Michael B" userId="df291291-9ac9-42c2-a976-062f6e2ad9da" providerId="ADAL" clId="{14503846-FABC-4445-AD3F-F4345D3EA131}" dt="2022-09-27T11:31:30.430" v="1658" actId="20577"/>
          <ac:spMkLst>
            <pc:docMk/>
            <pc:sldMk cId="3286573743" sldId="605"/>
            <ac:spMk id="3" creationId="{8AD464CC-02E5-DC6B-FB20-A2183F2A6609}"/>
          </ac:spMkLst>
        </pc:spChg>
        <pc:spChg chg="add del mod">
          <ac:chgData name="Cannell, Michael B" userId="df291291-9ac9-42c2-a976-062f6e2ad9da" providerId="ADAL" clId="{14503846-FABC-4445-AD3F-F4345D3EA131}" dt="2022-09-27T11:31:39.567" v="1659" actId="478"/>
          <ac:spMkLst>
            <pc:docMk/>
            <pc:sldMk cId="3286573743" sldId="605"/>
            <ac:spMk id="4" creationId="{11EB181A-F151-D909-6770-BD24E5C46FED}"/>
          </ac:spMkLst>
        </pc:spChg>
      </pc:sldChg>
      <pc:sldChg chg="del">
        <pc:chgData name="Cannell, Michael B" userId="df291291-9ac9-42c2-a976-062f6e2ad9da" providerId="ADAL" clId="{14503846-FABC-4445-AD3F-F4345D3EA131}" dt="2022-09-27T13:23:31.186" v="5067" actId="2696"/>
        <pc:sldMkLst>
          <pc:docMk/>
          <pc:sldMk cId="4259722811" sldId="606"/>
        </pc:sldMkLst>
      </pc:sldChg>
      <pc:sldChg chg="mod modShow modNotesTx">
        <pc:chgData name="Cannell, Michael B" userId="df291291-9ac9-42c2-a976-062f6e2ad9da" providerId="ADAL" clId="{14503846-FABC-4445-AD3F-F4345D3EA131}" dt="2022-09-27T18:51:50.198" v="8604" actId="729"/>
        <pc:sldMkLst>
          <pc:docMk/>
          <pc:sldMk cId="2104395903" sldId="607"/>
        </pc:sldMkLst>
      </pc:sldChg>
      <pc:sldChg chg="mod modShow">
        <pc:chgData name="Cannell, Michael B" userId="df291291-9ac9-42c2-a976-062f6e2ad9da" providerId="ADAL" clId="{14503846-FABC-4445-AD3F-F4345D3EA131}" dt="2022-09-27T16:43:11.064" v="8577" actId="729"/>
        <pc:sldMkLst>
          <pc:docMk/>
          <pc:sldMk cId="528763732" sldId="608"/>
        </pc:sldMkLst>
      </pc:sldChg>
      <pc:sldChg chg="mod modShow">
        <pc:chgData name="Cannell, Michael B" userId="df291291-9ac9-42c2-a976-062f6e2ad9da" providerId="ADAL" clId="{14503846-FABC-4445-AD3F-F4345D3EA131}" dt="2022-09-27T16:43:28.152" v="8584" actId="729"/>
        <pc:sldMkLst>
          <pc:docMk/>
          <pc:sldMk cId="912393915" sldId="609"/>
        </pc:sldMkLst>
      </pc:sldChg>
      <pc:sldChg chg="mod modShow">
        <pc:chgData name="Cannell, Michael B" userId="df291291-9ac9-42c2-a976-062f6e2ad9da" providerId="ADAL" clId="{14503846-FABC-4445-AD3F-F4345D3EA131}" dt="2022-09-27T16:43:31.203" v="8585" actId="729"/>
        <pc:sldMkLst>
          <pc:docMk/>
          <pc:sldMk cId="2414242671" sldId="610"/>
        </pc:sldMkLst>
      </pc:sldChg>
      <pc:sldChg chg="mod modShow">
        <pc:chgData name="Cannell, Michael B" userId="df291291-9ac9-42c2-a976-062f6e2ad9da" providerId="ADAL" clId="{14503846-FABC-4445-AD3F-F4345D3EA131}" dt="2022-09-27T16:43:13.510" v="8578" actId="729"/>
        <pc:sldMkLst>
          <pc:docMk/>
          <pc:sldMk cId="3089098712" sldId="611"/>
        </pc:sldMkLst>
      </pc:sldChg>
      <pc:sldChg chg="mod modShow">
        <pc:chgData name="Cannell, Michael B" userId="df291291-9ac9-42c2-a976-062f6e2ad9da" providerId="ADAL" clId="{14503846-FABC-4445-AD3F-F4345D3EA131}" dt="2022-09-27T16:43:15.765" v="8579" actId="729"/>
        <pc:sldMkLst>
          <pc:docMk/>
          <pc:sldMk cId="1999094461" sldId="612"/>
        </pc:sldMkLst>
      </pc:sldChg>
      <pc:sldChg chg="mod modShow">
        <pc:chgData name="Cannell, Michael B" userId="df291291-9ac9-42c2-a976-062f6e2ad9da" providerId="ADAL" clId="{14503846-FABC-4445-AD3F-F4345D3EA131}" dt="2022-09-27T16:43:18.879" v="8580" actId="729"/>
        <pc:sldMkLst>
          <pc:docMk/>
          <pc:sldMk cId="519702476" sldId="613"/>
        </pc:sldMkLst>
      </pc:sldChg>
      <pc:sldChg chg="mod modShow">
        <pc:chgData name="Cannell, Michael B" userId="df291291-9ac9-42c2-a976-062f6e2ad9da" providerId="ADAL" clId="{14503846-FABC-4445-AD3F-F4345D3EA131}" dt="2022-09-27T16:43:20.980" v="8581" actId="729"/>
        <pc:sldMkLst>
          <pc:docMk/>
          <pc:sldMk cId="2705956124" sldId="614"/>
        </pc:sldMkLst>
      </pc:sldChg>
      <pc:sldChg chg="mod modShow">
        <pc:chgData name="Cannell, Michael B" userId="df291291-9ac9-42c2-a976-062f6e2ad9da" providerId="ADAL" clId="{14503846-FABC-4445-AD3F-F4345D3EA131}" dt="2022-09-27T16:43:22.667" v="8582" actId="729"/>
        <pc:sldMkLst>
          <pc:docMk/>
          <pc:sldMk cId="3906855156" sldId="615"/>
        </pc:sldMkLst>
      </pc:sldChg>
      <pc:sldChg chg="mod modShow">
        <pc:chgData name="Cannell, Michael B" userId="df291291-9ac9-42c2-a976-062f6e2ad9da" providerId="ADAL" clId="{14503846-FABC-4445-AD3F-F4345D3EA131}" dt="2022-09-27T16:43:25.581" v="8583" actId="729"/>
        <pc:sldMkLst>
          <pc:docMk/>
          <pc:sldMk cId="2398102979" sldId="616"/>
        </pc:sldMkLst>
      </pc:sldChg>
      <pc:sldChg chg="mod modShow modNotesTx">
        <pc:chgData name="Cannell, Michael B" userId="df291291-9ac9-42c2-a976-062f6e2ad9da" providerId="ADAL" clId="{14503846-FABC-4445-AD3F-F4345D3EA131}" dt="2022-09-27T10:32:38.159" v="231" actId="729"/>
        <pc:sldMkLst>
          <pc:docMk/>
          <pc:sldMk cId="3122756417" sldId="618"/>
        </pc:sldMkLst>
      </pc:sldChg>
      <pc:sldChg chg="mod modShow">
        <pc:chgData name="Cannell, Michael B" userId="df291291-9ac9-42c2-a976-062f6e2ad9da" providerId="ADAL" clId="{14503846-FABC-4445-AD3F-F4345D3EA131}" dt="2022-09-27T16:43:37.484" v="8587" actId="729"/>
        <pc:sldMkLst>
          <pc:docMk/>
          <pc:sldMk cId="394383850" sldId="620"/>
        </pc:sldMkLst>
      </pc:sldChg>
      <pc:sldChg chg="modSp add mod modNotesTx">
        <pc:chgData name="Cannell, Michael B" userId="df291291-9ac9-42c2-a976-062f6e2ad9da" providerId="ADAL" clId="{14503846-FABC-4445-AD3F-F4345D3EA131}" dt="2022-09-27T11:28:17.219" v="1477" actId="20577"/>
        <pc:sldMkLst>
          <pc:docMk/>
          <pc:sldMk cId="1863215491" sldId="623"/>
        </pc:sldMkLst>
        <pc:spChg chg="mod">
          <ac:chgData name="Cannell, Michael B" userId="df291291-9ac9-42c2-a976-062f6e2ad9da" providerId="ADAL" clId="{14503846-FABC-4445-AD3F-F4345D3EA131}" dt="2022-09-27T11:25:32.224" v="1313" actId="20577"/>
          <ac:spMkLst>
            <pc:docMk/>
            <pc:sldMk cId="1863215491" sldId="623"/>
            <ac:spMk id="5" creationId="{A39BB8D8-D025-AFEC-777C-48E4F68EFE35}"/>
          </ac:spMkLst>
        </pc:spChg>
      </pc:sldChg>
      <pc:sldChg chg="add modNotesTx">
        <pc:chgData name="Cannell, Michael B" userId="df291291-9ac9-42c2-a976-062f6e2ad9da" providerId="ADAL" clId="{14503846-FABC-4445-AD3F-F4345D3EA131}" dt="2022-09-27T11:28:11.797" v="1476" actId="20577"/>
        <pc:sldMkLst>
          <pc:docMk/>
          <pc:sldMk cId="3202892199" sldId="624"/>
        </pc:sldMkLst>
      </pc:sldChg>
      <pc:sldChg chg="add del">
        <pc:chgData name="Cannell, Michael B" userId="df291291-9ac9-42c2-a976-062f6e2ad9da" providerId="ADAL" clId="{14503846-FABC-4445-AD3F-F4345D3EA131}" dt="2022-09-27T11:34:04.016" v="1727" actId="2696"/>
        <pc:sldMkLst>
          <pc:docMk/>
          <pc:sldMk cId="1543582404" sldId="625"/>
        </pc:sldMkLst>
      </pc:sldChg>
      <pc:sldChg chg="addSp delSp modSp add mod modShow modNotesTx">
        <pc:chgData name="Cannell, Michael B" userId="df291291-9ac9-42c2-a976-062f6e2ad9da" providerId="ADAL" clId="{14503846-FABC-4445-AD3F-F4345D3EA131}" dt="2022-09-27T11:35:53.429" v="1741" actId="478"/>
        <pc:sldMkLst>
          <pc:docMk/>
          <pc:sldMk cId="1797082456" sldId="626"/>
        </pc:sldMkLst>
        <pc:spChg chg="mod">
          <ac:chgData name="Cannell, Michael B" userId="df291291-9ac9-42c2-a976-062f6e2ad9da" providerId="ADAL" clId="{14503846-FABC-4445-AD3F-F4345D3EA131}" dt="2022-09-27T11:33:55.494" v="1726" actId="20577"/>
          <ac:spMkLst>
            <pc:docMk/>
            <pc:sldMk cId="1797082456" sldId="626"/>
            <ac:spMk id="3" creationId="{8AD464CC-02E5-DC6B-FB20-A2183F2A6609}"/>
          </ac:spMkLst>
        </pc:spChg>
        <pc:spChg chg="add mod">
          <ac:chgData name="Cannell, Michael B" userId="df291291-9ac9-42c2-a976-062f6e2ad9da" providerId="ADAL" clId="{14503846-FABC-4445-AD3F-F4345D3EA131}" dt="2022-09-27T11:32:31.602" v="1686"/>
          <ac:spMkLst>
            <pc:docMk/>
            <pc:sldMk cId="1797082456" sldId="626"/>
            <ac:spMk id="4" creationId="{31322F6D-67BA-936A-4A62-328FF32C293D}"/>
          </ac:spMkLst>
        </pc:spChg>
        <pc:spChg chg="add del mod">
          <ac:chgData name="Cannell, Michael B" userId="df291291-9ac9-42c2-a976-062f6e2ad9da" providerId="ADAL" clId="{14503846-FABC-4445-AD3F-F4345D3EA131}" dt="2022-09-27T11:35:53.429" v="1741" actId="478"/>
          <ac:spMkLst>
            <pc:docMk/>
            <pc:sldMk cId="1797082456" sldId="626"/>
            <ac:spMk id="5" creationId="{24650383-B19A-B223-A245-BD8D5EC20033}"/>
          </ac:spMkLst>
        </pc:spChg>
      </pc:sldChg>
      <pc:sldChg chg="modSp add mod modNotesTx">
        <pc:chgData name="Cannell, Michael B" userId="df291291-9ac9-42c2-a976-062f6e2ad9da" providerId="ADAL" clId="{14503846-FABC-4445-AD3F-F4345D3EA131}" dt="2022-09-27T11:46:33.540" v="2679" actId="20577"/>
        <pc:sldMkLst>
          <pc:docMk/>
          <pc:sldMk cId="2043719593" sldId="627"/>
        </pc:sldMkLst>
        <pc:spChg chg="mod">
          <ac:chgData name="Cannell, Michael B" userId="df291291-9ac9-42c2-a976-062f6e2ad9da" providerId="ADAL" clId="{14503846-FABC-4445-AD3F-F4345D3EA131}" dt="2022-09-27T11:38:32.551" v="1987" actId="1076"/>
          <ac:spMkLst>
            <pc:docMk/>
            <pc:sldMk cId="2043719593" sldId="627"/>
            <ac:spMk id="5" creationId="{24650383-B19A-B223-A245-BD8D5EC20033}"/>
          </ac:spMkLst>
        </pc:spChg>
      </pc:sldChg>
      <pc:sldChg chg="addSp delSp modSp add mod modNotesTx">
        <pc:chgData name="Cannell, Michael B" userId="df291291-9ac9-42c2-a976-062f6e2ad9da" providerId="ADAL" clId="{14503846-FABC-4445-AD3F-F4345D3EA131}" dt="2022-09-27T12:04:48.716" v="3061" actId="20577"/>
        <pc:sldMkLst>
          <pc:docMk/>
          <pc:sldMk cId="2903620303" sldId="628"/>
        </pc:sldMkLst>
        <pc:spChg chg="mod">
          <ac:chgData name="Cannell, Michael B" userId="df291291-9ac9-42c2-a976-062f6e2ad9da" providerId="ADAL" clId="{14503846-FABC-4445-AD3F-F4345D3EA131}" dt="2022-09-27T11:43:14.613" v="2376" actId="20577"/>
          <ac:spMkLst>
            <pc:docMk/>
            <pc:sldMk cId="2903620303" sldId="628"/>
            <ac:spMk id="2" creationId="{D97D295A-D27E-904E-9C83-D7DA6C75DD81}"/>
          </ac:spMkLst>
        </pc:spChg>
        <pc:spChg chg="mod">
          <ac:chgData name="Cannell, Michael B" userId="df291291-9ac9-42c2-a976-062f6e2ad9da" providerId="ADAL" clId="{14503846-FABC-4445-AD3F-F4345D3EA131}" dt="2022-09-27T11:43:52.350" v="2431" actId="20577"/>
          <ac:spMkLst>
            <pc:docMk/>
            <pc:sldMk cId="2903620303" sldId="628"/>
            <ac:spMk id="3" creationId="{8AD464CC-02E5-DC6B-FB20-A2183F2A6609}"/>
          </ac:spMkLst>
        </pc:spChg>
        <pc:spChg chg="add del mod">
          <ac:chgData name="Cannell, Michael B" userId="df291291-9ac9-42c2-a976-062f6e2ad9da" providerId="ADAL" clId="{14503846-FABC-4445-AD3F-F4345D3EA131}" dt="2022-09-27T11:54:42.185" v="2873" actId="478"/>
          <ac:spMkLst>
            <pc:docMk/>
            <pc:sldMk cId="2903620303" sldId="628"/>
            <ac:spMk id="4" creationId="{5076E298-ACA4-839B-5E1E-93CEE299A005}"/>
          </ac:spMkLst>
        </pc:spChg>
        <pc:spChg chg="add mod">
          <ac:chgData name="Cannell, Michael B" userId="df291291-9ac9-42c2-a976-062f6e2ad9da" providerId="ADAL" clId="{14503846-FABC-4445-AD3F-F4345D3EA131}" dt="2022-09-27T11:59:50.830" v="2935" actId="1076"/>
          <ac:spMkLst>
            <pc:docMk/>
            <pc:sldMk cId="2903620303" sldId="628"/>
            <ac:spMk id="5" creationId="{5CA9CC84-6803-0EEB-E625-0E9DD7819227}"/>
          </ac:spMkLst>
        </pc:spChg>
        <pc:spChg chg="add mod">
          <ac:chgData name="Cannell, Michael B" userId="df291291-9ac9-42c2-a976-062f6e2ad9da" providerId="ADAL" clId="{14503846-FABC-4445-AD3F-F4345D3EA131}" dt="2022-09-27T11:57:26.453" v="2901" actId="20577"/>
          <ac:spMkLst>
            <pc:docMk/>
            <pc:sldMk cId="2903620303" sldId="628"/>
            <ac:spMk id="6" creationId="{42FBD1E2-CA0F-55B3-53A3-095B17ADF670}"/>
          </ac:spMkLst>
        </pc:spChg>
        <pc:spChg chg="add mod">
          <ac:chgData name="Cannell, Michael B" userId="df291291-9ac9-42c2-a976-062f6e2ad9da" providerId="ADAL" clId="{14503846-FABC-4445-AD3F-F4345D3EA131}" dt="2022-09-27T11:57:30.390" v="2902" actId="20577"/>
          <ac:spMkLst>
            <pc:docMk/>
            <pc:sldMk cId="2903620303" sldId="628"/>
            <ac:spMk id="7" creationId="{452A5C3D-1307-9C6C-4BA9-E1A04ADCC795}"/>
          </ac:spMkLst>
        </pc:spChg>
        <pc:spChg chg="add del mod">
          <ac:chgData name="Cannell, Michael B" userId="df291291-9ac9-42c2-a976-062f6e2ad9da" providerId="ADAL" clId="{14503846-FABC-4445-AD3F-F4345D3EA131}" dt="2022-09-27T11:58:04.040" v="2909" actId="478"/>
          <ac:spMkLst>
            <pc:docMk/>
            <pc:sldMk cId="2903620303" sldId="628"/>
            <ac:spMk id="8" creationId="{75E49D9A-4C9F-97DF-121F-ACF5BC1EF08A}"/>
          </ac:spMkLst>
        </pc:spChg>
        <pc:spChg chg="add mod">
          <ac:chgData name="Cannell, Michael B" userId="df291291-9ac9-42c2-a976-062f6e2ad9da" providerId="ADAL" clId="{14503846-FABC-4445-AD3F-F4345D3EA131}" dt="2022-09-27T11:58:21.036" v="2915" actId="1076"/>
          <ac:spMkLst>
            <pc:docMk/>
            <pc:sldMk cId="2903620303" sldId="628"/>
            <ac:spMk id="9" creationId="{A0D62640-4DE4-23ED-8E0E-0FA8AFAD5CF2}"/>
          </ac:spMkLst>
        </pc:spChg>
        <pc:spChg chg="add mod">
          <ac:chgData name="Cannell, Michael B" userId="df291291-9ac9-42c2-a976-062f6e2ad9da" providerId="ADAL" clId="{14503846-FABC-4445-AD3F-F4345D3EA131}" dt="2022-09-27T11:58:44.013" v="2926" actId="20577"/>
          <ac:spMkLst>
            <pc:docMk/>
            <pc:sldMk cId="2903620303" sldId="628"/>
            <ac:spMk id="10" creationId="{DAB4C594-69C5-537C-2757-D35DB479056D}"/>
          </ac:spMkLst>
        </pc:spChg>
        <pc:spChg chg="add mod">
          <ac:chgData name="Cannell, Michael B" userId="df291291-9ac9-42c2-a976-062f6e2ad9da" providerId="ADAL" clId="{14503846-FABC-4445-AD3F-F4345D3EA131}" dt="2022-09-27T11:59:13.752" v="2932" actId="1076"/>
          <ac:spMkLst>
            <pc:docMk/>
            <pc:sldMk cId="2903620303" sldId="628"/>
            <ac:spMk id="11" creationId="{80FE09C1-5D04-270C-7C4E-D3C23D91B0AE}"/>
          </ac:spMkLst>
        </pc:spChg>
      </pc:sldChg>
      <pc:sldChg chg="addSp modSp add mod modNotesTx">
        <pc:chgData name="Cannell, Michael B" userId="df291291-9ac9-42c2-a976-062f6e2ad9da" providerId="ADAL" clId="{14503846-FABC-4445-AD3F-F4345D3EA131}" dt="2022-09-27T14:42:08.462" v="5982" actId="207"/>
        <pc:sldMkLst>
          <pc:docMk/>
          <pc:sldMk cId="2036739347" sldId="629"/>
        </pc:sldMkLst>
        <pc:spChg chg="add mod">
          <ac:chgData name="Cannell, Michael B" userId="df291291-9ac9-42c2-a976-062f6e2ad9da" providerId="ADAL" clId="{14503846-FABC-4445-AD3F-F4345D3EA131}" dt="2022-09-27T14:42:08.462" v="5982" actId="207"/>
          <ac:spMkLst>
            <pc:docMk/>
            <pc:sldMk cId="2036739347" sldId="629"/>
            <ac:spMk id="6" creationId="{A863D3E8-4C5F-AE21-FE59-F78638655BF7}"/>
          </ac:spMkLst>
        </pc:spChg>
      </pc:sldChg>
      <pc:sldChg chg="modSp add mod modNotesTx">
        <pc:chgData name="Cannell, Michael B" userId="df291291-9ac9-42c2-a976-062f6e2ad9da" providerId="ADAL" clId="{14503846-FABC-4445-AD3F-F4345D3EA131}" dt="2022-09-27T11:46:43.508" v="2680" actId="20577"/>
        <pc:sldMkLst>
          <pc:docMk/>
          <pc:sldMk cId="2224724184" sldId="630"/>
        </pc:sldMkLst>
        <pc:spChg chg="mod">
          <ac:chgData name="Cannell, Michael B" userId="df291291-9ac9-42c2-a976-062f6e2ad9da" providerId="ADAL" clId="{14503846-FABC-4445-AD3F-F4345D3EA131}" dt="2022-09-27T11:45:54.431" v="2571" actId="1076"/>
          <ac:spMkLst>
            <pc:docMk/>
            <pc:sldMk cId="2224724184" sldId="630"/>
            <ac:spMk id="5" creationId="{24650383-B19A-B223-A245-BD8D5EC20033}"/>
          </ac:spMkLst>
        </pc:spChg>
      </pc:sldChg>
      <pc:sldChg chg="add modNotesTx">
        <pc:chgData name="Cannell, Michael B" userId="df291291-9ac9-42c2-a976-062f6e2ad9da" providerId="ADAL" clId="{14503846-FABC-4445-AD3F-F4345D3EA131}" dt="2022-09-27T12:05:04.082" v="3099" actId="20577"/>
        <pc:sldMkLst>
          <pc:docMk/>
          <pc:sldMk cId="3501301541" sldId="631"/>
        </pc:sldMkLst>
      </pc:sldChg>
      <pc:sldChg chg="addSp delSp modSp add mod ord">
        <pc:chgData name="Cannell, Michael B" userId="df291291-9ac9-42c2-a976-062f6e2ad9da" providerId="ADAL" clId="{14503846-FABC-4445-AD3F-F4345D3EA131}" dt="2022-09-27T14:42:15.915" v="5983" actId="207"/>
        <pc:sldMkLst>
          <pc:docMk/>
          <pc:sldMk cId="1409071225" sldId="632"/>
        </pc:sldMkLst>
        <pc:spChg chg="add del mod">
          <ac:chgData name="Cannell, Michael B" userId="df291291-9ac9-42c2-a976-062f6e2ad9da" providerId="ADAL" clId="{14503846-FABC-4445-AD3F-F4345D3EA131}" dt="2022-09-27T12:00:59.317" v="2940"/>
          <ac:spMkLst>
            <pc:docMk/>
            <pc:sldMk cId="1409071225" sldId="632"/>
            <ac:spMk id="4" creationId="{E1CC1DC8-A0B5-5A42-DFCE-93EDF57CCE4E}"/>
          </ac:spMkLst>
        </pc:spChg>
        <pc:spChg chg="del">
          <ac:chgData name="Cannell, Michael B" userId="df291291-9ac9-42c2-a976-062f6e2ad9da" providerId="ADAL" clId="{14503846-FABC-4445-AD3F-F4345D3EA131}" dt="2022-09-27T12:00:07.177" v="2938" actId="478"/>
          <ac:spMkLst>
            <pc:docMk/>
            <pc:sldMk cId="1409071225" sldId="632"/>
            <ac:spMk id="6" creationId="{42FBD1E2-CA0F-55B3-53A3-095B17ADF670}"/>
          </ac:spMkLst>
        </pc:spChg>
        <pc:spChg chg="del">
          <ac:chgData name="Cannell, Michael B" userId="df291291-9ac9-42c2-a976-062f6e2ad9da" providerId="ADAL" clId="{14503846-FABC-4445-AD3F-F4345D3EA131}" dt="2022-09-27T12:00:06.328" v="2937" actId="478"/>
          <ac:spMkLst>
            <pc:docMk/>
            <pc:sldMk cId="1409071225" sldId="632"/>
            <ac:spMk id="7" creationId="{452A5C3D-1307-9C6C-4BA9-E1A04ADCC795}"/>
          </ac:spMkLst>
        </pc:spChg>
        <pc:spChg chg="add mod">
          <ac:chgData name="Cannell, Michael B" userId="df291291-9ac9-42c2-a976-062f6e2ad9da" providerId="ADAL" clId="{14503846-FABC-4445-AD3F-F4345D3EA131}" dt="2022-09-27T14:42:15.915" v="5983" actId="207"/>
          <ac:spMkLst>
            <pc:docMk/>
            <pc:sldMk cId="1409071225" sldId="632"/>
            <ac:spMk id="8" creationId="{69D78F62-4E20-FE88-AE69-25F7342D4E42}"/>
          </ac:spMkLst>
        </pc:spChg>
      </pc:sldChg>
      <pc:sldChg chg="addSp delSp modSp add mod">
        <pc:chgData name="Cannell, Michael B" userId="df291291-9ac9-42c2-a976-062f6e2ad9da" providerId="ADAL" clId="{14503846-FABC-4445-AD3F-F4345D3EA131}" dt="2022-09-27T12:07:18.723" v="3123" actId="478"/>
        <pc:sldMkLst>
          <pc:docMk/>
          <pc:sldMk cId="918006579" sldId="633"/>
        </pc:sldMkLst>
        <pc:spChg chg="del">
          <ac:chgData name="Cannell, Michael B" userId="df291291-9ac9-42c2-a976-062f6e2ad9da" providerId="ADAL" clId="{14503846-FABC-4445-AD3F-F4345D3EA131}" dt="2022-09-27T12:05:46.575" v="3101" actId="478"/>
          <ac:spMkLst>
            <pc:docMk/>
            <pc:sldMk cId="918006579" sldId="633"/>
            <ac:spMk id="4" creationId="{5076E298-ACA4-839B-5E1E-93CEE299A005}"/>
          </ac:spMkLst>
        </pc:spChg>
        <pc:spChg chg="add mod">
          <ac:chgData name="Cannell, Michael B" userId="df291291-9ac9-42c2-a976-062f6e2ad9da" providerId="ADAL" clId="{14503846-FABC-4445-AD3F-F4345D3EA131}" dt="2022-09-27T12:07:14.248" v="3122" actId="1076"/>
          <ac:spMkLst>
            <pc:docMk/>
            <pc:sldMk cId="918006579" sldId="633"/>
            <ac:spMk id="6" creationId="{651B15D1-6786-C100-C04E-6203B340D88E}"/>
          </ac:spMkLst>
        </pc:spChg>
        <pc:spChg chg="add del mod">
          <ac:chgData name="Cannell, Michael B" userId="df291291-9ac9-42c2-a976-062f6e2ad9da" providerId="ADAL" clId="{14503846-FABC-4445-AD3F-F4345D3EA131}" dt="2022-09-27T12:07:18.723" v="3123" actId="478"/>
          <ac:spMkLst>
            <pc:docMk/>
            <pc:sldMk cId="918006579" sldId="633"/>
            <ac:spMk id="7" creationId="{8882B163-0E4A-2E49-9819-4E343E59DFC3}"/>
          </ac:spMkLst>
        </pc:spChg>
      </pc:sldChg>
      <pc:sldChg chg="addSp delSp modSp add del mod">
        <pc:chgData name="Cannell, Michael B" userId="df291291-9ac9-42c2-a976-062f6e2ad9da" providerId="ADAL" clId="{14503846-FABC-4445-AD3F-F4345D3EA131}" dt="2022-09-27T12:04:33.095" v="3030" actId="2890"/>
        <pc:sldMkLst>
          <pc:docMk/>
          <pc:sldMk cId="1781874184" sldId="633"/>
        </pc:sldMkLst>
        <pc:spChg chg="mod">
          <ac:chgData name="Cannell, Michael B" userId="df291291-9ac9-42c2-a976-062f6e2ad9da" providerId="ADAL" clId="{14503846-FABC-4445-AD3F-F4345D3EA131}" dt="2022-09-27T12:04:31.869" v="3029" actId="1076"/>
          <ac:spMkLst>
            <pc:docMk/>
            <pc:sldMk cId="1781874184" sldId="633"/>
            <ac:spMk id="5" creationId="{24650383-B19A-B223-A245-BD8D5EC20033}"/>
          </ac:spMkLst>
        </pc:spChg>
        <pc:spChg chg="add del mod">
          <ac:chgData name="Cannell, Michael B" userId="df291291-9ac9-42c2-a976-062f6e2ad9da" providerId="ADAL" clId="{14503846-FABC-4445-AD3F-F4345D3EA131}" dt="2022-09-27T12:04:31.386" v="3028" actId="11529"/>
          <ac:spMkLst>
            <pc:docMk/>
            <pc:sldMk cId="1781874184" sldId="633"/>
            <ac:spMk id="6" creationId="{D5EC9EB9-745C-15CD-750F-2BD1C78A9F04}"/>
          </ac:spMkLst>
        </pc:spChg>
      </pc:sldChg>
      <pc:sldChg chg="modSp add mod modNotesTx">
        <pc:chgData name="Cannell, Michael B" userId="df291291-9ac9-42c2-a976-062f6e2ad9da" providerId="ADAL" clId="{14503846-FABC-4445-AD3F-F4345D3EA131}" dt="2022-09-27T12:09:22.653" v="3229" actId="1076"/>
        <pc:sldMkLst>
          <pc:docMk/>
          <pc:sldMk cId="2004696354" sldId="634"/>
        </pc:sldMkLst>
        <pc:spChg chg="mod">
          <ac:chgData name="Cannell, Michael B" userId="df291291-9ac9-42c2-a976-062f6e2ad9da" providerId="ADAL" clId="{14503846-FABC-4445-AD3F-F4345D3EA131}" dt="2022-09-27T12:09:22.653" v="3229" actId="1076"/>
          <ac:spMkLst>
            <pc:docMk/>
            <pc:sldMk cId="2004696354" sldId="634"/>
            <ac:spMk id="5" creationId="{5CA9CC84-6803-0EEB-E625-0E9DD7819227}"/>
          </ac:spMkLst>
        </pc:spChg>
        <pc:spChg chg="mod">
          <ac:chgData name="Cannell, Michael B" userId="df291291-9ac9-42c2-a976-062f6e2ad9da" providerId="ADAL" clId="{14503846-FABC-4445-AD3F-F4345D3EA131}" dt="2022-09-27T12:08:29.816" v="3140" actId="20577"/>
          <ac:spMkLst>
            <pc:docMk/>
            <pc:sldMk cId="2004696354" sldId="634"/>
            <ac:spMk id="6" creationId="{651B15D1-6786-C100-C04E-6203B340D88E}"/>
          </ac:spMkLst>
        </pc:spChg>
      </pc:sldChg>
      <pc:sldChg chg="modSp add mod modNotesTx">
        <pc:chgData name="Cannell, Michael B" userId="df291291-9ac9-42c2-a976-062f6e2ad9da" providerId="ADAL" clId="{14503846-FABC-4445-AD3F-F4345D3EA131}" dt="2022-09-27T12:45:42" v="4153" actId="20577"/>
        <pc:sldMkLst>
          <pc:docMk/>
          <pc:sldMk cId="986239608" sldId="635"/>
        </pc:sldMkLst>
        <pc:spChg chg="mod">
          <ac:chgData name="Cannell, Michael B" userId="df291291-9ac9-42c2-a976-062f6e2ad9da" providerId="ADAL" clId="{14503846-FABC-4445-AD3F-F4345D3EA131}" dt="2022-09-27T12:25:40.914" v="3541" actId="20577"/>
          <ac:spMkLst>
            <pc:docMk/>
            <pc:sldMk cId="986239608" sldId="635"/>
            <ac:spMk id="2" creationId="{9D01D5EA-B5BE-5D46-9E70-9EFF237DCCBD}"/>
          </ac:spMkLst>
        </pc:spChg>
        <pc:spChg chg="mod">
          <ac:chgData name="Cannell, Michael B" userId="df291291-9ac9-42c2-a976-062f6e2ad9da" providerId="ADAL" clId="{14503846-FABC-4445-AD3F-F4345D3EA131}" dt="2022-09-27T12:43:16.253" v="3812" actId="20577"/>
          <ac:spMkLst>
            <pc:docMk/>
            <pc:sldMk cId="986239608" sldId="635"/>
            <ac:spMk id="3" creationId="{6F600F65-5453-CA4C-B071-E5C07463BA74}"/>
          </ac:spMkLst>
        </pc:spChg>
      </pc:sldChg>
      <pc:sldChg chg="add modNotesTx">
        <pc:chgData name="Cannell, Michael B" userId="df291291-9ac9-42c2-a976-062f6e2ad9da" providerId="ADAL" clId="{14503846-FABC-4445-AD3F-F4345D3EA131}" dt="2022-09-27T12:44:19.158" v="3867"/>
        <pc:sldMkLst>
          <pc:docMk/>
          <pc:sldMk cId="627522506" sldId="636"/>
        </pc:sldMkLst>
      </pc:sldChg>
      <pc:sldChg chg="addSp modSp add mod modNotesTx">
        <pc:chgData name="Cannell, Michael B" userId="df291291-9ac9-42c2-a976-062f6e2ad9da" providerId="ADAL" clId="{14503846-FABC-4445-AD3F-F4345D3EA131}" dt="2022-09-27T18:28:36.816" v="8603" actId="404"/>
        <pc:sldMkLst>
          <pc:docMk/>
          <pc:sldMk cId="2690880367" sldId="637"/>
        </pc:sldMkLst>
        <pc:spChg chg="add mod">
          <ac:chgData name="Cannell, Michael B" userId="df291291-9ac9-42c2-a976-062f6e2ad9da" providerId="ADAL" clId="{14503846-FABC-4445-AD3F-F4345D3EA131}" dt="2022-09-27T18:28:26.472" v="8596" actId="20577"/>
          <ac:spMkLst>
            <pc:docMk/>
            <pc:sldMk cId="2690880367" sldId="637"/>
            <ac:spMk id="5" creationId="{A12A28F3-5FA4-1555-4EBC-E6F203B183AD}"/>
          </ac:spMkLst>
        </pc:spChg>
        <pc:spChg chg="add mod">
          <ac:chgData name="Cannell, Michael B" userId="df291291-9ac9-42c2-a976-062f6e2ad9da" providerId="ADAL" clId="{14503846-FABC-4445-AD3F-F4345D3EA131}" dt="2022-09-27T18:28:29.865" v="8599" actId="20577"/>
          <ac:spMkLst>
            <pc:docMk/>
            <pc:sldMk cId="2690880367" sldId="637"/>
            <ac:spMk id="6" creationId="{480EFE64-22AC-7744-F65D-CDFC5A73204C}"/>
          </ac:spMkLst>
        </pc:spChg>
        <pc:spChg chg="add mod">
          <ac:chgData name="Cannell, Michael B" userId="df291291-9ac9-42c2-a976-062f6e2ad9da" providerId="ADAL" clId="{14503846-FABC-4445-AD3F-F4345D3EA131}" dt="2022-09-27T18:28:36.816" v="8603" actId="404"/>
          <ac:spMkLst>
            <pc:docMk/>
            <pc:sldMk cId="2690880367" sldId="637"/>
            <ac:spMk id="7" creationId="{603813C3-0879-5783-A951-30B2ECAF0124}"/>
          </ac:spMkLst>
        </pc:spChg>
      </pc:sldChg>
      <pc:sldChg chg="addSp delSp modSp add mod ord modNotesTx">
        <pc:chgData name="Cannell, Michael B" userId="df291291-9ac9-42c2-a976-062f6e2ad9da" providerId="ADAL" clId="{14503846-FABC-4445-AD3F-F4345D3EA131}" dt="2022-09-27T14:42:37.439" v="5986" actId="207"/>
        <pc:sldMkLst>
          <pc:docMk/>
          <pc:sldMk cId="2176466794" sldId="638"/>
        </pc:sldMkLst>
        <pc:spChg chg="mod">
          <ac:chgData name="Cannell, Michael B" userId="df291291-9ac9-42c2-a976-062f6e2ad9da" providerId="ADAL" clId="{14503846-FABC-4445-AD3F-F4345D3EA131}" dt="2022-09-27T12:56:47.342" v="4538" actId="207"/>
          <ac:spMkLst>
            <pc:docMk/>
            <pc:sldMk cId="2176466794" sldId="638"/>
            <ac:spMk id="3" creationId="{6F600F65-5453-CA4C-B071-E5C07463BA74}"/>
          </ac:spMkLst>
        </pc:spChg>
        <pc:spChg chg="del">
          <ac:chgData name="Cannell, Michael B" userId="df291291-9ac9-42c2-a976-062f6e2ad9da" providerId="ADAL" clId="{14503846-FABC-4445-AD3F-F4345D3EA131}" dt="2022-09-27T13:33:39.363" v="5526" actId="478"/>
          <ac:spMkLst>
            <pc:docMk/>
            <pc:sldMk cId="2176466794" sldId="638"/>
            <ac:spMk id="5" creationId="{A12A28F3-5FA4-1555-4EBC-E6F203B183AD}"/>
          </ac:spMkLst>
        </pc:spChg>
        <pc:spChg chg="del">
          <ac:chgData name="Cannell, Michael B" userId="df291291-9ac9-42c2-a976-062f6e2ad9da" providerId="ADAL" clId="{14503846-FABC-4445-AD3F-F4345D3EA131}" dt="2022-09-27T13:33:36.902" v="5525" actId="478"/>
          <ac:spMkLst>
            <pc:docMk/>
            <pc:sldMk cId="2176466794" sldId="638"/>
            <ac:spMk id="6" creationId="{480EFE64-22AC-7744-F65D-CDFC5A73204C}"/>
          </ac:spMkLst>
        </pc:spChg>
        <pc:spChg chg="del">
          <ac:chgData name="Cannell, Michael B" userId="df291291-9ac9-42c2-a976-062f6e2ad9da" providerId="ADAL" clId="{14503846-FABC-4445-AD3F-F4345D3EA131}" dt="2022-09-27T13:33:31.230" v="5524" actId="478"/>
          <ac:spMkLst>
            <pc:docMk/>
            <pc:sldMk cId="2176466794" sldId="638"/>
            <ac:spMk id="7" creationId="{603813C3-0879-5783-A951-30B2ECAF0124}"/>
          </ac:spMkLst>
        </pc:spChg>
        <pc:spChg chg="add mod">
          <ac:chgData name="Cannell, Michael B" userId="df291291-9ac9-42c2-a976-062f6e2ad9da" providerId="ADAL" clId="{14503846-FABC-4445-AD3F-F4345D3EA131}" dt="2022-09-27T14:42:37.439" v="5986" actId="207"/>
          <ac:spMkLst>
            <pc:docMk/>
            <pc:sldMk cId="2176466794" sldId="638"/>
            <ac:spMk id="8" creationId="{F864C4FD-28F7-2997-55AB-CDAC39152E4B}"/>
          </ac:spMkLst>
        </pc:spChg>
        <pc:spChg chg="add mod">
          <ac:chgData name="Cannell, Michael B" userId="df291291-9ac9-42c2-a976-062f6e2ad9da" providerId="ADAL" clId="{14503846-FABC-4445-AD3F-F4345D3EA131}" dt="2022-09-27T14:42:37.439" v="5986" actId="207"/>
          <ac:spMkLst>
            <pc:docMk/>
            <pc:sldMk cId="2176466794" sldId="638"/>
            <ac:spMk id="9" creationId="{E19A455B-A48E-6E7C-0D34-607FE0E50A7A}"/>
          </ac:spMkLst>
        </pc:spChg>
        <pc:spChg chg="add mod">
          <ac:chgData name="Cannell, Michael B" userId="df291291-9ac9-42c2-a976-062f6e2ad9da" providerId="ADAL" clId="{14503846-FABC-4445-AD3F-F4345D3EA131}" dt="2022-09-27T14:42:37.439" v="5986" actId="207"/>
          <ac:spMkLst>
            <pc:docMk/>
            <pc:sldMk cId="2176466794" sldId="638"/>
            <ac:spMk id="10" creationId="{C35DF9E4-D668-94D9-3788-5B19B7885964}"/>
          </ac:spMkLst>
        </pc:spChg>
        <pc:spChg chg="add mod">
          <ac:chgData name="Cannell, Michael B" userId="df291291-9ac9-42c2-a976-062f6e2ad9da" providerId="ADAL" clId="{14503846-FABC-4445-AD3F-F4345D3EA131}" dt="2022-09-27T14:42:37.439" v="5986" actId="207"/>
          <ac:spMkLst>
            <pc:docMk/>
            <pc:sldMk cId="2176466794" sldId="638"/>
            <ac:spMk id="11" creationId="{B7D78C72-477C-ECCF-71CD-4FB1CE70571A}"/>
          </ac:spMkLst>
        </pc:spChg>
        <pc:spChg chg="add mod">
          <ac:chgData name="Cannell, Michael B" userId="df291291-9ac9-42c2-a976-062f6e2ad9da" providerId="ADAL" clId="{14503846-FABC-4445-AD3F-F4345D3EA131}" dt="2022-09-27T14:42:37.439" v="5986" actId="207"/>
          <ac:spMkLst>
            <pc:docMk/>
            <pc:sldMk cId="2176466794" sldId="638"/>
            <ac:spMk id="12" creationId="{E25A6078-61E2-1799-AAD6-36C56C83E7A1}"/>
          </ac:spMkLst>
        </pc:spChg>
        <pc:spChg chg="add mod">
          <ac:chgData name="Cannell, Michael B" userId="df291291-9ac9-42c2-a976-062f6e2ad9da" providerId="ADAL" clId="{14503846-FABC-4445-AD3F-F4345D3EA131}" dt="2022-09-27T14:42:37.439" v="5986" actId="207"/>
          <ac:spMkLst>
            <pc:docMk/>
            <pc:sldMk cId="2176466794" sldId="638"/>
            <ac:spMk id="13" creationId="{291B8D3A-2D75-03C9-382A-9DA70631DBAE}"/>
          </ac:spMkLst>
        </pc:spChg>
      </pc:sldChg>
      <pc:sldChg chg="addSp delSp modSp add mod addCm delCm modNotesTx">
        <pc:chgData name="Cannell, Michael B" userId="df291291-9ac9-42c2-a976-062f6e2ad9da" providerId="ADAL" clId="{14503846-FABC-4445-AD3F-F4345D3EA131}" dt="2022-09-27T16:10:04.429" v="8190"/>
        <pc:sldMkLst>
          <pc:docMk/>
          <pc:sldMk cId="1146618745" sldId="639"/>
        </pc:sldMkLst>
        <pc:spChg chg="mod">
          <ac:chgData name="Cannell, Michael B" userId="df291291-9ac9-42c2-a976-062f6e2ad9da" providerId="ADAL" clId="{14503846-FABC-4445-AD3F-F4345D3EA131}" dt="2022-09-27T13:11:14.985" v="4970" actId="465"/>
          <ac:spMkLst>
            <pc:docMk/>
            <pc:sldMk cId="1146618745" sldId="639"/>
            <ac:spMk id="2" creationId="{9D01D5EA-B5BE-5D46-9E70-9EFF237DCCBD}"/>
          </ac:spMkLst>
        </pc:spChg>
        <pc:spChg chg="mod">
          <ac:chgData name="Cannell, Michael B" userId="df291291-9ac9-42c2-a976-062f6e2ad9da" providerId="ADAL" clId="{14503846-FABC-4445-AD3F-F4345D3EA131}" dt="2022-09-27T13:11:14.985" v="4970" actId="465"/>
          <ac:spMkLst>
            <pc:docMk/>
            <pc:sldMk cId="1146618745" sldId="639"/>
            <ac:spMk id="3" creationId="{6F600F65-5453-CA4C-B071-E5C07463BA74}"/>
          </ac:spMkLst>
        </pc:spChg>
        <pc:spChg chg="del">
          <ac:chgData name="Cannell, Michael B" userId="df291291-9ac9-42c2-a976-062f6e2ad9da" providerId="ADAL" clId="{14503846-FABC-4445-AD3F-F4345D3EA131}" dt="2022-09-27T13:10:22.998" v="4961" actId="478"/>
          <ac:spMkLst>
            <pc:docMk/>
            <pc:sldMk cId="1146618745" sldId="639"/>
            <ac:spMk id="4" creationId="{EBEF09B0-550F-A191-E355-057D2CD6A6B3}"/>
          </ac:spMkLst>
        </pc:spChg>
        <pc:spChg chg="del">
          <ac:chgData name="Cannell, Michael B" userId="df291291-9ac9-42c2-a976-062f6e2ad9da" providerId="ADAL" clId="{14503846-FABC-4445-AD3F-F4345D3EA131}" dt="2022-09-27T13:00:37.662" v="4781" actId="478"/>
          <ac:spMkLst>
            <pc:docMk/>
            <pc:sldMk cId="1146618745" sldId="639"/>
            <ac:spMk id="5" creationId="{A12A28F3-5FA4-1555-4EBC-E6F203B183AD}"/>
          </ac:spMkLst>
        </pc:spChg>
        <pc:spChg chg="del mod">
          <ac:chgData name="Cannell, Michael B" userId="df291291-9ac9-42c2-a976-062f6e2ad9da" providerId="ADAL" clId="{14503846-FABC-4445-AD3F-F4345D3EA131}" dt="2022-09-27T13:00:41.868" v="4784" actId="478"/>
          <ac:spMkLst>
            <pc:docMk/>
            <pc:sldMk cId="1146618745" sldId="639"/>
            <ac:spMk id="6" creationId="{480EFE64-22AC-7744-F65D-CDFC5A73204C}"/>
          </ac:spMkLst>
        </pc:spChg>
        <pc:spChg chg="del">
          <ac:chgData name="Cannell, Michael B" userId="df291291-9ac9-42c2-a976-062f6e2ad9da" providerId="ADAL" clId="{14503846-FABC-4445-AD3F-F4345D3EA131}" dt="2022-09-27T13:00:40.352" v="4783" actId="478"/>
          <ac:spMkLst>
            <pc:docMk/>
            <pc:sldMk cId="1146618745" sldId="639"/>
            <ac:spMk id="7" creationId="{603813C3-0879-5783-A951-30B2ECAF0124}"/>
          </ac:spMkLst>
        </pc:spChg>
        <pc:spChg chg="del">
          <ac:chgData name="Cannell, Michael B" userId="df291291-9ac9-42c2-a976-062f6e2ad9da" providerId="ADAL" clId="{14503846-FABC-4445-AD3F-F4345D3EA131}" dt="2022-09-27T13:00:43.321" v="4785" actId="478"/>
          <ac:spMkLst>
            <pc:docMk/>
            <pc:sldMk cId="1146618745" sldId="639"/>
            <ac:spMk id="8" creationId="{F864C4FD-28F7-2997-55AB-CDAC39152E4B}"/>
          </ac:spMkLst>
        </pc:spChg>
        <pc:spChg chg="del">
          <ac:chgData name="Cannell, Michael B" userId="df291291-9ac9-42c2-a976-062f6e2ad9da" providerId="ADAL" clId="{14503846-FABC-4445-AD3F-F4345D3EA131}" dt="2022-09-27T13:00:44.295" v="4786" actId="478"/>
          <ac:spMkLst>
            <pc:docMk/>
            <pc:sldMk cId="1146618745" sldId="639"/>
            <ac:spMk id="9" creationId="{E19A455B-A48E-6E7C-0D34-607FE0E50A7A}"/>
          </ac:spMkLst>
        </pc:spChg>
        <pc:spChg chg="del">
          <ac:chgData name="Cannell, Michael B" userId="df291291-9ac9-42c2-a976-062f6e2ad9da" providerId="ADAL" clId="{14503846-FABC-4445-AD3F-F4345D3EA131}" dt="2022-09-27T13:00:44.906" v="4787" actId="478"/>
          <ac:spMkLst>
            <pc:docMk/>
            <pc:sldMk cId="1146618745" sldId="639"/>
            <ac:spMk id="10" creationId="{C35DF9E4-D668-94D9-3788-5B19B7885964}"/>
          </ac:spMkLst>
        </pc:spChg>
        <pc:spChg chg="add mod">
          <ac:chgData name="Cannell, Michael B" userId="df291291-9ac9-42c2-a976-062f6e2ad9da" providerId="ADAL" clId="{14503846-FABC-4445-AD3F-F4345D3EA131}" dt="2022-09-27T13:10:33.694" v="4962" actId="164"/>
          <ac:spMkLst>
            <pc:docMk/>
            <pc:sldMk cId="1146618745" sldId="639"/>
            <ac:spMk id="11" creationId="{6F3A11B6-FF08-595C-F6AA-F66CDB3A378C}"/>
          </ac:spMkLst>
        </pc:spChg>
        <pc:spChg chg="add mod">
          <ac:chgData name="Cannell, Michael B" userId="df291291-9ac9-42c2-a976-062f6e2ad9da" providerId="ADAL" clId="{14503846-FABC-4445-AD3F-F4345D3EA131}" dt="2022-09-27T13:10:33.694" v="4962" actId="164"/>
          <ac:spMkLst>
            <pc:docMk/>
            <pc:sldMk cId="1146618745" sldId="639"/>
            <ac:spMk id="12" creationId="{8A843B2A-BCA1-E405-0421-A8FA038F9C0E}"/>
          </ac:spMkLst>
        </pc:spChg>
        <pc:spChg chg="add del mod">
          <ac:chgData name="Cannell, Michael B" userId="df291291-9ac9-42c2-a976-062f6e2ad9da" providerId="ADAL" clId="{14503846-FABC-4445-AD3F-F4345D3EA131}" dt="2022-09-27T13:02:36.427" v="4828" actId="478"/>
          <ac:spMkLst>
            <pc:docMk/>
            <pc:sldMk cId="1146618745" sldId="639"/>
            <ac:spMk id="13" creationId="{FCFF9059-ACBB-6180-A5AA-461B607CB70D}"/>
          </ac:spMkLst>
        </pc:spChg>
        <pc:spChg chg="add del mod">
          <ac:chgData name="Cannell, Michael B" userId="df291291-9ac9-42c2-a976-062f6e2ad9da" providerId="ADAL" clId="{14503846-FABC-4445-AD3F-F4345D3EA131}" dt="2022-09-27T13:02:41.087" v="4829" actId="478"/>
          <ac:spMkLst>
            <pc:docMk/>
            <pc:sldMk cId="1146618745" sldId="639"/>
            <ac:spMk id="14" creationId="{3D2EC0AE-0B25-B377-E9E0-0A0204069EF3}"/>
          </ac:spMkLst>
        </pc:spChg>
        <pc:spChg chg="add del mod">
          <ac:chgData name="Cannell, Michael B" userId="df291291-9ac9-42c2-a976-062f6e2ad9da" providerId="ADAL" clId="{14503846-FABC-4445-AD3F-F4345D3EA131}" dt="2022-09-27T13:02:48.307" v="4832" actId="478"/>
          <ac:spMkLst>
            <pc:docMk/>
            <pc:sldMk cId="1146618745" sldId="639"/>
            <ac:spMk id="15" creationId="{FCD74179-6E7B-5B46-E3A3-5FE1E5A7D865}"/>
          </ac:spMkLst>
        </pc:spChg>
        <pc:spChg chg="add del mod">
          <ac:chgData name="Cannell, Michael B" userId="df291291-9ac9-42c2-a976-062f6e2ad9da" providerId="ADAL" clId="{14503846-FABC-4445-AD3F-F4345D3EA131}" dt="2022-09-27T13:02:43.492" v="4830" actId="478"/>
          <ac:spMkLst>
            <pc:docMk/>
            <pc:sldMk cId="1146618745" sldId="639"/>
            <ac:spMk id="16" creationId="{EE6D1DC3-828F-EA57-C240-572AFE01BAC6}"/>
          </ac:spMkLst>
        </pc:spChg>
        <pc:spChg chg="add del mod">
          <ac:chgData name="Cannell, Michael B" userId="df291291-9ac9-42c2-a976-062f6e2ad9da" providerId="ADAL" clId="{14503846-FABC-4445-AD3F-F4345D3EA131}" dt="2022-09-27T13:02:45.191" v="4831" actId="478"/>
          <ac:spMkLst>
            <pc:docMk/>
            <pc:sldMk cId="1146618745" sldId="639"/>
            <ac:spMk id="17" creationId="{94CC06E8-C406-328E-4684-2994F1AFE9B1}"/>
          </ac:spMkLst>
        </pc:spChg>
        <pc:spChg chg="add del mod">
          <ac:chgData name="Cannell, Michael B" userId="df291291-9ac9-42c2-a976-062f6e2ad9da" providerId="ADAL" clId="{14503846-FABC-4445-AD3F-F4345D3EA131}" dt="2022-09-27T13:05:38.078" v="4863" actId="478"/>
          <ac:spMkLst>
            <pc:docMk/>
            <pc:sldMk cId="1146618745" sldId="639"/>
            <ac:spMk id="18" creationId="{FDBAC800-3E95-E040-581A-33D792806494}"/>
          </ac:spMkLst>
        </pc:spChg>
        <pc:spChg chg="add mod">
          <ac:chgData name="Cannell, Michael B" userId="df291291-9ac9-42c2-a976-062f6e2ad9da" providerId="ADAL" clId="{14503846-FABC-4445-AD3F-F4345D3EA131}" dt="2022-09-27T13:10:33.694" v="4962" actId="164"/>
          <ac:spMkLst>
            <pc:docMk/>
            <pc:sldMk cId="1146618745" sldId="639"/>
            <ac:spMk id="19" creationId="{C0DD1BD0-C611-BF4F-90B2-9C0C67380EB0}"/>
          </ac:spMkLst>
        </pc:spChg>
        <pc:spChg chg="add mod">
          <ac:chgData name="Cannell, Michael B" userId="df291291-9ac9-42c2-a976-062f6e2ad9da" providerId="ADAL" clId="{14503846-FABC-4445-AD3F-F4345D3EA131}" dt="2022-09-27T16:09:33.204" v="8182" actId="20577"/>
          <ac:spMkLst>
            <pc:docMk/>
            <pc:sldMk cId="1146618745" sldId="639"/>
            <ac:spMk id="20" creationId="{56D724C7-2B8A-5F0E-8C4F-D15C86ECD02D}"/>
          </ac:spMkLst>
        </pc:spChg>
        <pc:spChg chg="add del mod">
          <ac:chgData name="Cannell, Michael B" userId="df291291-9ac9-42c2-a976-062f6e2ad9da" providerId="ADAL" clId="{14503846-FABC-4445-AD3F-F4345D3EA131}" dt="2022-09-27T16:08:57.370" v="8159" actId="478"/>
          <ac:spMkLst>
            <pc:docMk/>
            <pc:sldMk cId="1146618745" sldId="639"/>
            <ac:spMk id="21" creationId="{E2212B4D-B377-72D2-45F1-AACC05B6B086}"/>
          </ac:spMkLst>
        </pc:spChg>
        <pc:spChg chg="add del mod">
          <ac:chgData name="Cannell, Michael B" userId="df291291-9ac9-42c2-a976-062f6e2ad9da" providerId="ADAL" clId="{14503846-FABC-4445-AD3F-F4345D3EA131}" dt="2022-09-27T13:08:20.900" v="4927" actId="478"/>
          <ac:spMkLst>
            <pc:docMk/>
            <pc:sldMk cId="1146618745" sldId="639"/>
            <ac:spMk id="22" creationId="{13A31F8D-4399-BDDF-5F36-0232B74C5714}"/>
          </ac:spMkLst>
        </pc:spChg>
        <pc:spChg chg="add mod">
          <ac:chgData name="Cannell, Michael B" userId="df291291-9ac9-42c2-a976-062f6e2ad9da" providerId="ADAL" clId="{14503846-FABC-4445-AD3F-F4345D3EA131}" dt="2022-09-27T13:10:33.694" v="4962" actId="164"/>
          <ac:spMkLst>
            <pc:docMk/>
            <pc:sldMk cId="1146618745" sldId="639"/>
            <ac:spMk id="23" creationId="{F94EEA18-DD74-9610-65E5-E58B6CDD59A9}"/>
          </ac:spMkLst>
        </pc:spChg>
        <pc:spChg chg="add mod">
          <ac:chgData name="Cannell, Michael B" userId="df291291-9ac9-42c2-a976-062f6e2ad9da" providerId="ADAL" clId="{14503846-FABC-4445-AD3F-F4345D3EA131}" dt="2022-09-27T13:10:33.694" v="4962" actId="164"/>
          <ac:spMkLst>
            <pc:docMk/>
            <pc:sldMk cId="1146618745" sldId="639"/>
            <ac:spMk id="24" creationId="{CE853607-24C7-0B02-1228-77AF114AF72E}"/>
          </ac:spMkLst>
        </pc:spChg>
        <pc:spChg chg="add mod">
          <ac:chgData name="Cannell, Michael B" userId="df291291-9ac9-42c2-a976-062f6e2ad9da" providerId="ADAL" clId="{14503846-FABC-4445-AD3F-F4345D3EA131}" dt="2022-09-27T13:10:33.694" v="4962" actId="164"/>
          <ac:spMkLst>
            <pc:docMk/>
            <pc:sldMk cId="1146618745" sldId="639"/>
            <ac:spMk id="25" creationId="{B0A2314D-62BA-FE51-EB5A-D7C79DBE6A2A}"/>
          </ac:spMkLst>
        </pc:spChg>
        <pc:spChg chg="add mod">
          <ac:chgData name="Cannell, Michael B" userId="df291291-9ac9-42c2-a976-062f6e2ad9da" providerId="ADAL" clId="{14503846-FABC-4445-AD3F-F4345D3EA131}" dt="2022-09-27T16:09:08.497" v="8166" actId="20577"/>
          <ac:spMkLst>
            <pc:docMk/>
            <pc:sldMk cId="1146618745" sldId="639"/>
            <ac:spMk id="27" creationId="{40F47D9A-F358-CADA-3338-748E8F31098E}"/>
          </ac:spMkLst>
        </pc:spChg>
        <pc:grpChg chg="add mod">
          <ac:chgData name="Cannell, Michael B" userId="df291291-9ac9-42c2-a976-062f6e2ad9da" providerId="ADAL" clId="{14503846-FABC-4445-AD3F-F4345D3EA131}" dt="2022-09-27T13:11:14.985" v="4970" actId="465"/>
          <ac:grpSpMkLst>
            <pc:docMk/>
            <pc:sldMk cId="1146618745" sldId="639"/>
            <ac:grpSpMk id="26" creationId="{4A25D53C-58E5-1E75-C652-2C82E8385DF2}"/>
          </ac:grpSpMkLst>
        </pc:grpChg>
      </pc:sldChg>
      <pc:sldChg chg="modSp add mod">
        <pc:chgData name="Cannell, Michael B" userId="df291291-9ac9-42c2-a976-062f6e2ad9da" providerId="ADAL" clId="{14503846-FABC-4445-AD3F-F4345D3EA131}" dt="2022-09-27T16:09:42.648" v="8186" actId="20577"/>
        <pc:sldMkLst>
          <pc:docMk/>
          <pc:sldMk cId="1558416845" sldId="640"/>
        </pc:sldMkLst>
        <pc:spChg chg="mod">
          <ac:chgData name="Cannell, Michael B" userId="df291291-9ac9-42c2-a976-062f6e2ad9da" providerId="ADAL" clId="{14503846-FABC-4445-AD3F-F4345D3EA131}" dt="2022-09-27T13:14:47.403" v="5002" actId="465"/>
          <ac:spMkLst>
            <pc:docMk/>
            <pc:sldMk cId="1558416845" sldId="640"/>
            <ac:spMk id="2" creationId="{9D01D5EA-B5BE-5D46-9E70-9EFF237DCCBD}"/>
          </ac:spMkLst>
        </pc:spChg>
        <pc:spChg chg="mod">
          <ac:chgData name="Cannell, Michael B" userId="df291291-9ac9-42c2-a976-062f6e2ad9da" providerId="ADAL" clId="{14503846-FABC-4445-AD3F-F4345D3EA131}" dt="2022-09-27T13:14:47.403" v="5002" actId="465"/>
          <ac:spMkLst>
            <pc:docMk/>
            <pc:sldMk cId="1558416845" sldId="640"/>
            <ac:spMk id="3" creationId="{6F600F65-5453-CA4C-B071-E5C07463BA74}"/>
          </ac:spMkLst>
        </pc:spChg>
        <pc:spChg chg="mod">
          <ac:chgData name="Cannell, Michael B" userId="df291291-9ac9-42c2-a976-062f6e2ad9da" providerId="ADAL" clId="{14503846-FABC-4445-AD3F-F4345D3EA131}" dt="2022-09-27T13:12:21.156" v="4983" actId="20577"/>
          <ac:spMkLst>
            <pc:docMk/>
            <pc:sldMk cId="1558416845" sldId="640"/>
            <ac:spMk id="11" creationId="{6F3A11B6-FF08-595C-F6AA-F66CDB3A378C}"/>
          </ac:spMkLst>
        </pc:spChg>
        <pc:spChg chg="mod">
          <ac:chgData name="Cannell, Michael B" userId="df291291-9ac9-42c2-a976-062f6e2ad9da" providerId="ADAL" clId="{14503846-FABC-4445-AD3F-F4345D3EA131}" dt="2022-09-27T16:09:42.648" v="8186" actId="20577"/>
          <ac:spMkLst>
            <pc:docMk/>
            <pc:sldMk cId="1558416845" sldId="640"/>
            <ac:spMk id="20" creationId="{56D724C7-2B8A-5F0E-8C4F-D15C86ECD02D}"/>
          </ac:spMkLst>
        </pc:spChg>
        <pc:spChg chg="mod">
          <ac:chgData name="Cannell, Michael B" userId="df291291-9ac9-42c2-a976-062f6e2ad9da" providerId="ADAL" clId="{14503846-FABC-4445-AD3F-F4345D3EA131}" dt="2022-09-27T13:14:23.186" v="5001" actId="20577"/>
          <ac:spMkLst>
            <pc:docMk/>
            <pc:sldMk cId="1558416845" sldId="640"/>
            <ac:spMk id="21" creationId="{E2212B4D-B377-72D2-45F1-AACC05B6B086}"/>
          </ac:spMkLst>
        </pc:spChg>
        <pc:grpChg chg="mod">
          <ac:chgData name="Cannell, Michael B" userId="df291291-9ac9-42c2-a976-062f6e2ad9da" providerId="ADAL" clId="{14503846-FABC-4445-AD3F-F4345D3EA131}" dt="2022-09-27T13:14:47.403" v="5002" actId="465"/>
          <ac:grpSpMkLst>
            <pc:docMk/>
            <pc:sldMk cId="1558416845" sldId="640"/>
            <ac:grpSpMk id="26" creationId="{4A25D53C-58E5-1E75-C652-2C82E8385DF2}"/>
          </ac:grpSpMkLst>
        </pc:grpChg>
      </pc:sldChg>
      <pc:sldChg chg="modSp add mod">
        <pc:chgData name="Cannell, Michael B" userId="df291291-9ac9-42c2-a976-062f6e2ad9da" providerId="ADAL" clId="{14503846-FABC-4445-AD3F-F4345D3EA131}" dt="2022-09-27T16:09:46.788" v="8188" actId="20577"/>
        <pc:sldMkLst>
          <pc:docMk/>
          <pc:sldMk cId="1226704848" sldId="641"/>
        </pc:sldMkLst>
        <pc:spChg chg="mod">
          <ac:chgData name="Cannell, Michael B" userId="df291291-9ac9-42c2-a976-062f6e2ad9da" providerId="ADAL" clId="{14503846-FABC-4445-AD3F-F4345D3EA131}" dt="2022-09-27T13:15:10.345" v="5007" actId="20577"/>
          <ac:spMkLst>
            <pc:docMk/>
            <pc:sldMk cId="1226704848" sldId="641"/>
            <ac:spMk id="2" creationId="{9D01D5EA-B5BE-5D46-9E70-9EFF237DCCBD}"/>
          </ac:spMkLst>
        </pc:spChg>
        <pc:spChg chg="mod">
          <ac:chgData name="Cannell, Michael B" userId="df291291-9ac9-42c2-a976-062f6e2ad9da" providerId="ADAL" clId="{14503846-FABC-4445-AD3F-F4345D3EA131}" dt="2022-09-27T13:15:38.675" v="5009"/>
          <ac:spMkLst>
            <pc:docMk/>
            <pc:sldMk cId="1226704848" sldId="641"/>
            <ac:spMk id="3" creationId="{6F600F65-5453-CA4C-B071-E5C07463BA74}"/>
          </ac:spMkLst>
        </pc:spChg>
        <pc:spChg chg="mod">
          <ac:chgData name="Cannell, Michael B" userId="df291291-9ac9-42c2-a976-062f6e2ad9da" providerId="ADAL" clId="{14503846-FABC-4445-AD3F-F4345D3EA131}" dt="2022-09-27T16:09:46.788" v="8188" actId="20577"/>
          <ac:spMkLst>
            <pc:docMk/>
            <pc:sldMk cId="1226704848" sldId="641"/>
            <ac:spMk id="20" creationId="{56D724C7-2B8A-5F0E-8C4F-D15C86ECD02D}"/>
          </ac:spMkLst>
        </pc:spChg>
      </pc:sldChg>
      <pc:sldChg chg="modSp add del mod modNotesTx">
        <pc:chgData name="Cannell, Michael B" userId="df291291-9ac9-42c2-a976-062f6e2ad9da" providerId="ADAL" clId="{14503846-FABC-4445-AD3F-F4345D3EA131}" dt="2022-09-27T16:09:59.789" v="8189" actId="2696"/>
        <pc:sldMkLst>
          <pc:docMk/>
          <pc:sldMk cId="1452403173" sldId="642"/>
        </pc:sldMkLst>
        <pc:spChg chg="mod">
          <ac:chgData name="Cannell, Michael B" userId="df291291-9ac9-42c2-a976-062f6e2ad9da" providerId="ADAL" clId="{14503846-FABC-4445-AD3F-F4345D3EA131}" dt="2022-09-27T13:18:12.449" v="5024" actId="20577"/>
          <ac:spMkLst>
            <pc:docMk/>
            <pc:sldMk cId="1452403173" sldId="642"/>
            <ac:spMk id="3" creationId="{6F600F65-5453-CA4C-B071-E5C07463BA74}"/>
          </ac:spMkLst>
        </pc:spChg>
        <pc:spChg chg="mod">
          <ac:chgData name="Cannell, Michael B" userId="df291291-9ac9-42c2-a976-062f6e2ad9da" providerId="ADAL" clId="{14503846-FABC-4445-AD3F-F4345D3EA131}" dt="2022-09-27T16:09:38.136" v="8184" actId="20577"/>
          <ac:spMkLst>
            <pc:docMk/>
            <pc:sldMk cId="1452403173" sldId="642"/>
            <ac:spMk id="20" creationId="{56D724C7-2B8A-5F0E-8C4F-D15C86ECD02D}"/>
          </ac:spMkLst>
        </pc:spChg>
      </pc:sldChg>
      <pc:sldChg chg="add mod ord modShow">
        <pc:chgData name="Cannell, Michael B" userId="df291291-9ac9-42c2-a976-062f6e2ad9da" providerId="ADAL" clId="{14503846-FABC-4445-AD3F-F4345D3EA131}" dt="2022-09-27T13:31:18.977" v="5391" actId="729"/>
        <pc:sldMkLst>
          <pc:docMk/>
          <pc:sldMk cId="3202364059" sldId="643"/>
        </pc:sldMkLst>
      </pc:sldChg>
      <pc:sldChg chg="add mod modShow addCm modCm">
        <pc:chgData name="Cannell, Michael B" userId="df291291-9ac9-42c2-a976-062f6e2ad9da" providerId="ADAL" clId="{14503846-FABC-4445-AD3F-F4345D3EA131}" dt="2022-09-27T13:47:15.221" v="5545"/>
        <pc:sldMkLst>
          <pc:docMk/>
          <pc:sldMk cId="1564371825" sldId="644"/>
        </pc:sldMkLst>
      </pc:sldChg>
      <pc:sldChg chg="addSp delSp modSp new mod modClrScheme modShow chgLayout">
        <pc:chgData name="Cannell, Michael B" userId="df291291-9ac9-42c2-a976-062f6e2ad9da" providerId="ADAL" clId="{14503846-FABC-4445-AD3F-F4345D3EA131}" dt="2022-09-27T13:47:07.855" v="5544" actId="729"/>
        <pc:sldMkLst>
          <pc:docMk/>
          <pc:sldMk cId="3888362533" sldId="645"/>
        </pc:sldMkLst>
        <pc:spChg chg="del">
          <ac:chgData name="Cannell, Michael B" userId="df291291-9ac9-42c2-a976-062f6e2ad9da" providerId="ADAL" clId="{14503846-FABC-4445-AD3F-F4345D3EA131}" dt="2022-09-27T13:46:59.491" v="5539" actId="700"/>
          <ac:spMkLst>
            <pc:docMk/>
            <pc:sldMk cId="3888362533" sldId="645"/>
            <ac:spMk id="2" creationId="{9210D375-2B62-F922-0BE2-58E626C1A46A}"/>
          </ac:spMkLst>
        </pc:spChg>
        <pc:spChg chg="del">
          <ac:chgData name="Cannell, Michael B" userId="df291291-9ac9-42c2-a976-062f6e2ad9da" providerId="ADAL" clId="{14503846-FABC-4445-AD3F-F4345D3EA131}" dt="2022-09-27T13:46:59.491" v="5539" actId="700"/>
          <ac:spMkLst>
            <pc:docMk/>
            <pc:sldMk cId="3888362533" sldId="645"/>
            <ac:spMk id="3" creationId="{A96E826E-2F88-184A-8730-7AB81F9CE4B6}"/>
          </ac:spMkLst>
        </pc:spChg>
        <pc:picChg chg="add mod">
          <ac:chgData name="Cannell, Michael B" userId="df291291-9ac9-42c2-a976-062f6e2ad9da" providerId="ADAL" clId="{14503846-FABC-4445-AD3F-F4345D3EA131}" dt="2022-09-27T13:47:03.377" v="5543" actId="1076"/>
          <ac:picMkLst>
            <pc:docMk/>
            <pc:sldMk cId="3888362533" sldId="645"/>
            <ac:picMk id="5" creationId="{05332EF2-9A26-45E8-9E27-D7873D8EADEC}"/>
          </ac:picMkLst>
        </pc:picChg>
      </pc:sldChg>
      <pc:sldChg chg="modSp add mod ord modNotesTx">
        <pc:chgData name="Cannell, Michael B" userId="df291291-9ac9-42c2-a976-062f6e2ad9da" providerId="ADAL" clId="{14503846-FABC-4445-AD3F-F4345D3EA131}" dt="2022-09-27T19:07:29.193" v="8610" actId="20577"/>
        <pc:sldMkLst>
          <pc:docMk/>
          <pc:sldMk cId="3308093329" sldId="646"/>
        </pc:sldMkLst>
        <pc:graphicFrameChg chg="mod modGraphic">
          <ac:chgData name="Cannell, Michael B" userId="df291291-9ac9-42c2-a976-062f6e2ad9da" providerId="ADAL" clId="{14503846-FABC-4445-AD3F-F4345D3EA131}" dt="2022-09-27T19:07:29.193" v="8610" actId="20577"/>
          <ac:graphicFrameMkLst>
            <pc:docMk/>
            <pc:sldMk cId="3308093329" sldId="646"/>
            <ac:graphicFrameMk id="7" creationId="{EA4320C6-81A5-D44F-AE29-A558C0765506}"/>
          </ac:graphicFrameMkLst>
        </pc:graphicFrameChg>
      </pc:sldChg>
      <pc:sldChg chg="addSp modSp add del mod modNotesTx">
        <pc:chgData name="Cannell, Michael B" userId="df291291-9ac9-42c2-a976-062f6e2ad9da" providerId="ADAL" clId="{14503846-FABC-4445-AD3F-F4345D3EA131}" dt="2022-09-27T15:11:29.107" v="6864" actId="2696"/>
        <pc:sldMkLst>
          <pc:docMk/>
          <pc:sldMk cId="2857512481" sldId="647"/>
        </pc:sldMkLst>
        <pc:spChg chg="add mod">
          <ac:chgData name="Cannell, Michael B" userId="df291291-9ac9-42c2-a976-062f6e2ad9da" providerId="ADAL" clId="{14503846-FABC-4445-AD3F-F4345D3EA131}" dt="2022-09-27T13:52:52.273" v="5665" actId="207"/>
          <ac:spMkLst>
            <pc:docMk/>
            <pc:sldMk cId="2857512481" sldId="647"/>
            <ac:spMk id="3" creationId="{508D7ADF-0B52-8FD6-B140-D45541DFD690}"/>
          </ac:spMkLst>
        </pc:spChg>
        <pc:graphicFrameChg chg="modGraphic">
          <ac:chgData name="Cannell, Michael B" userId="df291291-9ac9-42c2-a976-062f6e2ad9da" providerId="ADAL" clId="{14503846-FABC-4445-AD3F-F4345D3EA131}" dt="2022-09-27T13:53:19.692" v="5669" actId="207"/>
          <ac:graphicFrameMkLst>
            <pc:docMk/>
            <pc:sldMk cId="2857512481" sldId="647"/>
            <ac:graphicFrameMk id="7" creationId="{EA4320C6-81A5-D44F-AE29-A558C0765506}"/>
          </ac:graphicFrameMkLst>
        </pc:graphicFrameChg>
      </pc:sldChg>
      <pc:sldChg chg="addSp delSp modSp add mod ord">
        <pc:chgData name="Cannell, Michael B" userId="df291291-9ac9-42c2-a976-062f6e2ad9da" providerId="ADAL" clId="{14503846-FABC-4445-AD3F-F4345D3EA131}" dt="2022-09-27T16:14:16.333" v="8331" actId="164"/>
        <pc:sldMkLst>
          <pc:docMk/>
          <pc:sldMk cId="1053340008" sldId="648"/>
        </pc:sldMkLst>
        <pc:spChg chg="add mod">
          <ac:chgData name="Cannell, Michael B" userId="df291291-9ac9-42c2-a976-062f6e2ad9da" providerId="ADAL" clId="{14503846-FABC-4445-AD3F-F4345D3EA131}" dt="2022-09-27T14:41:32.719" v="5980"/>
          <ac:spMkLst>
            <pc:docMk/>
            <pc:sldMk cId="1053340008" sldId="648"/>
            <ac:spMk id="2" creationId="{38713EAF-ADE7-1E64-0F6A-CEC217DD18D2}"/>
          </ac:spMkLst>
        </pc:spChg>
        <pc:spChg chg="mod topLvl">
          <ac:chgData name="Cannell, Michael B" userId="df291291-9ac9-42c2-a976-062f6e2ad9da" providerId="ADAL" clId="{14503846-FABC-4445-AD3F-F4345D3EA131}" dt="2022-09-27T16:14:16.333" v="8331" actId="164"/>
          <ac:spMkLst>
            <pc:docMk/>
            <pc:sldMk cId="1053340008" sldId="648"/>
            <ac:spMk id="4" creationId="{201AA212-E018-4667-5E35-AD51B10C2FC3}"/>
          </ac:spMkLst>
        </pc:spChg>
        <pc:spChg chg="mod topLvl">
          <ac:chgData name="Cannell, Michael B" userId="df291291-9ac9-42c2-a976-062f6e2ad9da" providerId="ADAL" clId="{14503846-FABC-4445-AD3F-F4345D3EA131}" dt="2022-09-27T16:14:16.333" v="8331" actId="164"/>
          <ac:spMkLst>
            <pc:docMk/>
            <pc:sldMk cId="1053340008" sldId="648"/>
            <ac:spMk id="5" creationId="{C65508E6-1440-E13D-FBB3-F2BD1C448862}"/>
          </ac:spMkLst>
        </pc:spChg>
        <pc:spChg chg="mod topLvl">
          <ac:chgData name="Cannell, Michael B" userId="df291291-9ac9-42c2-a976-062f6e2ad9da" providerId="ADAL" clId="{14503846-FABC-4445-AD3F-F4345D3EA131}" dt="2022-09-27T16:14:16.333" v="8331" actId="164"/>
          <ac:spMkLst>
            <pc:docMk/>
            <pc:sldMk cId="1053340008" sldId="648"/>
            <ac:spMk id="8" creationId="{25DD29AC-569F-FA43-80A1-5DF0107537CA}"/>
          </ac:spMkLst>
        </pc:spChg>
        <pc:spChg chg="add del mod topLvl">
          <ac:chgData name="Cannell, Michael B" userId="df291291-9ac9-42c2-a976-062f6e2ad9da" providerId="ADAL" clId="{14503846-FABC-4445-AD3F-F4345D3EA131}" dt="2022-09-27T16:13:10.193" v="8314" actId="478"/>
          <ac:spMkLst>
            <pc:docMk/>
            <pc:sldMk cId="1053340008" sldId="648"/>
            <ac:spMk id="10" creationId="{1343872C-1B58-48C5-38D3-15A0F63838D1}"/>
          </ac:spMkLst>
        </pc:spChg>
        <pc:spChg chg="add del mod topLvl">
          <ac:chgData name="Cannell, Michael B" userId="df291291-9ac9-42c2-a976-062f6e2ad9da" providerId="ADAL" clId="{14503846-FABC-4445-AD3F-F4345D3EA131}" dt="2022-09-27T16:13:10.193" v="8314" actId="478"/>
          <ac:spMkLst>
            <pc:docMk/>
            <pc:sldMk cId="1053340008" sldId="648"/>
            <ac:spMk id="11" creationId="{683E0A14-B5B2-DDA3-8C95-0DEFE0527A5B}"/>
          </ac:spMkLst>
        </pc:spChg>
        <pc:spChg chg="mod topLvl">
          <ac:chgData name="Cannell, Michael B" userId="df291291-9ac9-42c2-a976-062f6e2ad9da" providerId="ADAL" clId="{14503846-FABC-4445-AD3F-F4345D3EA131}" dt="2022-09-27T16:14:16.333" v="8331" actId="164"/>
          <ac:spMkLst>
            <pc:docMk/>
            <pc:sldMk cId="1053340008" sldId="648"/>
            <ac:spMk id="12" creationId="{A5675D73-E8A1-5C46-B40B-113023CD79D5}"/>
          </ac:spMkLst>
        </pc:spChg>
        <pc:spChg chg="mod topLvl">
          <ac:chgData name="Cannell, Michael B" userId="df291291-9ac9-42c2-a976-062f6e2ad9da" providerId="ADAL" clId="{14503846-FABC-4445-AD3F-F4345D3EA131}" dt="2022-09-27T16:14:16.333" v="8331" actId="164"/>
          <ac:spMkLst>
            <pc:docMk/>
            <pc:sldMk cId="1053340008" sldId="648"/>
            <ac:spMk id="13" creationId="{8AA3EF81-20D2-F04E-8340-4FFD9051622E}"/>
          </ac:spMkLst>
        </pc:spChg>
        <pc:spChg chg="del mod">
          <ac:chgData name="Cannell, Michael B" userId="df291291-9ac9-42c2-a976-062f6e2ad9da" providerId="ADAL" clId="{14503846-FABC-4445-AD3F-F4345D3EA131}" dt="2022-09-27T14:48:09.545" v="6098" actId="478"/>
          <ac:spMkLst>
            <pc:docMk/>
            <pc:sldMk cId="1053340008" sldId="648"/>
            <ac:spMk id="14" creationId="{C71ED6EE-4C7D-2542-90AA-1AAB6926381A}"/>
          </ac:spMkLst>
        </pc:spChg>
        <pc:spChg chg="del mod">
          <ac:chgData name="Cannell, Michael B" userId="df291291-9ac9-42c2-a976-062f6e2ad9da" providerId="ADAL" clId="{14503846-FABC-4445-AD3F-F4345D3EA131}" dt="2022-09-27T14:48:03.628" v="6095" actId="478"/>
          <ac:spMkLst>
            <pc:docMk/>
            <pc:sldMk cId="1053340008" sldId="648"/>
            <ac:spMk id="15" creationId="{4FD360D3-FA08-404B-BCA7-1251E80F2247}"/>
          </ac:spMkLst>
        </pc:spChg>
        <pc:spChg chg="add mod">
          <ac:chgData name="Cannell, Michael B" userId="df291291-9ac9-42c2-a976-062f6e2ad9da" providerId="ADAL" clId="{14503846-FABC-4445-AD3F-F4345D3EA131}" dt="2022-09-27T16:14:16.333" v="8331" actId="164"/>
          <ac:spMkLst>
            <pc:docMk/>
            <pc:sldMk cId="1053340008" sldId="648"/>
            <ac:spMk id="19" creationId="{E8A416B3-6BDC-73E5-2089-4401C1EDA107}"/>
          </ac:spMkLst>
        </pc:spChg>
        <pc:spChg chg="add mod">
          <ac:chgData name="Cannell, Michael B" userId="df291291-9ac9-42c2-a976-062f6e2ad9da" providerId="ADAL" clId="{14503846-FABC-4445-AD3F-F4345D3EA131}" dt="2022-09-27T16:14:16.333" v="8331" actId="164"/>
          <ac:spMkLst>
            <pc:docMk/>
            <pc:sldMk cId="1053340008" sldId="648"/>
            <ac:spMk id="38" creationId="{17DDAB8F-5019-83B2-65C6-179BE078C2ED}"/>
          </ac:spMkLst>
        </pc:spChg>
        <pc:spChg chg="add mod">
          <ac:chgData name="Cannell, Michael B" userId="df291291-9ac9-42c2-a976-062f6e2ad9da" providerId="ADAL" clId="{14503846-FABC-4445-AD3F-F4345D3EA131}" dt="2022-09-27T16:14:16.333" v="8331" actId="164"/>
          <ac:spMkLst>
            <pc:docMk/>
            <pc:sldMk cId="1053340008" sldId="648"/>
            <ac:spMk id="39" creationId="{EC89BE32-DD47-5586-5925-ADDFCF8F24D5}"/>
          </ac:spMkLst>
        </pc:spChg>
        <pc:spChg chg="add mod">
          <ac:chgData name="Cannell, Michael B" userId="df291291-9ac9-42c2-a976-062f6e2ad9da" providerId="ADAL" clId="{14503846-FABC-4445-AD3F-F4345D3EA131}" dt="2022-09-27T16:14:16.333" v="8331" actId="164"/>
          <ac:spMkLst>
            <pc:docMk/>
            <pc:sldMk cId="1053340008" sldId="648"/>
            <ac:spMk id="40" creationId="{2FBF2746-BFFA-0547-6237-DBEABC771643}"/>
          </ac:spMkLst>
        </pc:spChg>
        <pc:grpChg chg="add del mod">
          <ac:chgData name="Cannell, Michael B" userId="df291291-9ac9-42c2-a976-062f6e2ad9da" providerId="ADAL" clId="{14503846-FABC-4445-AD3F-F4345D3EA131}" dt="2022-09-27T14:48:14.254" v="6099" actId="165"/>
          <ac:grpSpMkLst>
            <pc:docMk/>
            <pc:sldMk cId="1053340008" sldId="648"/>
            <ac:grpSpMk id="3" creationId="{D3C9F950-58DD-8B75-D02E-A65DB6540B28}"/>
          </ac:grpSpMkLst>
        </pc:grpChg>
        <pc:grpChg chg="add del mod">
          <ac:chgData name="Cannell, Michael B" userId="df291291-9ac9-42c2-a976-062f6e2ad9da" providerId="ADAL" clId="{14503846-FABC-4445-AD3F-F4345D3EA131}" dt="2022-09-27T16:11:18.485" v="8292" actId="165"/>
          <ac:grpSpMkLst>
            <pc:docMk/>
            <pc:sldMk cId="1053340008" sldId="648"/>
            <ac:grpSpMk id="18" creationId="{DDAEB860-86CE-435C-A7B7-B0557009A3A4}"/>
          </ac:grpSpMkLst>
        </pc:grpChg>
        <pc:grpChg chg="add mod">
          <ac:chgData name="Cannell, Michael B" userId="df291291-9ac9-42c2-a976-062f6e2ad9da" providerId="ADAL" clId="{14503846-FABC-4445-AD3F-F4345D3EA131}" dt="2022-09-27T16:14:16.333" v="8331" actId="164"/>
          <ac:grpSpMkLst>
            <pc:docMk/>
            <pc:sldMk cId="1053340008" sldId="648"/>
            <ac:grpSpMk id="53" creationId="{A0E619D0-76B0-3174-2597-9D28F7EE80A1}"/>
          </ac:grpSpMkLst>
        </pc:grpChg>
        <pc:cxnChg chg="mod topLvl">
          <ac:chgData name="Cannell, Michael B" userId="df291291-9ac9-42c2-a976-062f6e2ad9da" providerId="ADAL" clId="{14503846-FABC-4445-AD3F-F4345D3EA131}" dt="2022-09-27T16:14:16.333" v="8331" actId="164"/>
          <ac:cxnSpMkLst>
            <pc:docMk/>
            <pc:sldMk cId="1053340008" sldId="648"/>
            <ac:cxnSpMk id="6" creationId="{8601D975-8574-4B02-D0DA-5C08EAD61450}"/>
          </ac:cxnSpMkLst>
        </pc:cxnChg>
        <pc:cxnChg chg="mod topLvl">
          <ac:chgData name="Cannell, Michael B" userId="df291291-9ac9-42c2-a976-062f6e2ad9da" providerId="ADAL" clId="{14503846-FABC-4445-AD3F-F4345D3EA131}" dt="2022-09-27T16:14:16.333" v="8331" actId="164"/>
          <ac:cxnSpMkLst>
            <pc:docMk/>
            <pc:sldMk cId="1053340008" sldId="648"/>
            <ac:cxnSpMk id="7" creationId="{EDC916BE-B167-A1C3-5581-12C543EF03C8}"/>
          </ac:cxnSpMkLst>
        </pc:cxnChg>
        <pc:cxnChg chg="add del mod topLvl">
          <ac:chgData name="Cannell, Michael B" userId="df291291-9ac9-42c2-a976-062f6e2ad9da" providerId="ADAL" clId="{14503846-FABC-4445-AD3F-F4345D3EA131}" dt="2022-09-27T16:13:11.394" v="8315" actId="478"/>
          <ac:cxnSpMkLst>
            <pc:docMk/>
            <pc:sldMk cId="1053340008" sldId="648"/>
            <ac:cxnSpMk id="16" creationId="{CCD9D015-3C7D-DDA9-DCCA-1AAFF6F1F1DF}"/>
          </ac:cxnSpMkLst>
        </pc:cxnChg>
        <pc:cxnChg chg="add del mod topLvl">
          <ac:chgData name="Cannell, Michael B" userId="df291291-9ac9-42c2-a976-062f6e2ad9da" providerId="ADAL" clId="{14503846-FABC-4445-AD3F-F4345D3EA131}" dt="2022-09-27T16:13:12.171" v="8316" actId="478"/>
          <ac:cxnSpMkLst>
            <pc:docMk/>
            <pc:sldMk cId="1053340008" sldId="648"/>
            <ac:cxnSpMk id="17" creationId="{696F0A7E-77A4-41AD-0C8C-14E9D76EBBC6}"/>
          </ac:cxnSpMkLst>
        </pc:cxnChg>
        <pc:cxnChg chg="mod topLvl">
          <ac:chgData name="Cannell, Michael B" userId="df291291-9ac9-42c2-a976-062f6e2ad9da" providerId="ADAL" clId="{14503846-FABC-4445-AD3F-F4345D3EA131}" dt="2022-09-27T16:14:16.333" v="8331" actId="164"/>
          <ac:cxnSpMkLst>
            <pc:docMk/>
            <pc:sldMk cId="1053340008" sldId="648"/>
            <ac:cxnSpMk id="22" creationId="{E81CBB27-F204-7240-94F5-8D1D169338E0}"/>
          </ac:cxnSpMkLst>
        </pc:cxnChg>
        <pc:cxnChg chg="mod topLvl">
          <ac:chgData name="Cannell, Michael B" userId="df291291-9ac9-42c2-a976-062f6e2ad9da" providerId="ADAL" clId="{14503846-FABC-4445-AD3F-F4345D3EA131}" dt="2022-09-27T16:14:16.333" v="8331" actId="164"/>
          <ac:cxnSpMkLst>
            <pc:docMk/>
            <pc:sldMk cId="1053340008" sldId="648"/>
            <ac:cxnSpMk id="23" creationId="{37519C07-AB60-0D4C-B3DD-02225D5B028A}"/>
          </ac:cxnSpMkLst>
        </pc:cxnChg>
        <pc:cxnChg chg="add mod">
          <ac:chgData name="Cannell, Michael B" userId="df291291-9ac9-42c2-a976-062f6e2ad9da" providerId="ADAL" clId="{14503846-FABC-4445-AD3F-F4345D3EA131}" dt="2022-09-27T16:14:16.333" v="8331" actId="164"/>
          <ac:cxnSpMkLst>
            <pc:docMk/>
            <pc:sldMk cId="1053340008" sldId="648"/>
            <ac:cxnSpMk id="27" creationId="{31CA8199-BA94-BF8A-AD8C-8501BBBB3E15}"/>
          </ac:cxnSpMkLst>
        </pc:cxnChg>
        <pc:cxnChg chg="add mod">
          <ac:chgData name="Cannell, Michael B" userId="df291291-9ac9-42c2-a976-062f6e2ad9da" providerId="ADAL" clId="{14503846-FABC-4445-AD3F-F4345D3EA131}" dt="2022-09-27T16:14:16.333" v="8331" actId="164"/>
          <ac:cxnSpMkLst>
            <pc:docMk/>
            <pc:sldMk cId="1053340008" sldId="648"/>
            <ac:cxnSpMk id="29" creationId="{1800BF45-4BA7-9FA5-C838-CA2A745D8BC4}"/>
          </ac:cxnSpMkLst>
        </pc:cxnChg>
        <pc:cxnChg chg="del mod">
          <ac:chgData name="Cannell, Michael B" userId="df291291-9ac9-42c2-a976-062f6e2ad9da" providerId="ADAL" clId="{14503846-FABC-4445-AD3F-F4345D3EA131}" dt="2022-09-27T14:48:05.643" v="6096" actId="478"/>
          <ac:cxnSpMkLst>
            <pc:docMk/>
            <pc:sldMk cId="1053340008" sldId="648"/>
            <ac:cxnSpMk id="42" creationId="{99EF0B7C-276E-9C45-9F31-3B52E5E37E00}"/>
          </ac:cxnSpMkLst>
        </pc:cxnChg>
        <pc:cxnChg chg="add mod">
          <ac:chgData name="Cannell, Michael B" userId="df291291-9ac9-42c2-a976-062f6e2ad9da" providerId="ADAL" clId="{14503846-FABC-4445-AD3F-F4345D3EA131}" dt="2022-09-27T16:14:16.333" v="8331" actId="164"/>
          <ac:cxnSpMkLst>
            <pc:docMk/>
            <pc:sldMk cId="1053340008" sldId="648"/>
            <ac:cxnSpMk id="43" creationId="{185F8314-68CB-11F5-BFD6-DA591611BF18}"/>
          </ac:cxnSpMkLst>
        </pc:cxnChg>
        <pc:cxnChg chg="del mod">
          <ac:chgData name="Cannell, Michael B" userId="df291291-9ac9-42c2-a976-062f6e2ad9da" providerId="ADAL" clId="{14503846-FABC-4445-AD3F-F4345D3EA131}" dt="2022-09-27T14:48:07.621" v="6097" actId="478"/>
          <ac:cxnSpMkLst>
            <pc:docMk/>
            <pc:sldMk cId="1053340008" sldId="648"/>
            <ac:cxnSpMk id="45" creationId="{8BCD1260-FE54-F24B-9487-2A08B4FB0457}"/>
          </ac:cxnSpMkLst>
        </pc:cxnChg>
        <pc:cxnChg chg="add mod">
          <ac:chgData name="Cannell, Michael B" userId="df291291-9ac9-42c2-a976-062f6e2ad9da" providerId="ADAL" clId="{14503846-FABC-4445-AD3F-F4345D3EA131}" dt="2022-09-27T16:14:16.333" v="8331" actId="164"/>
          <ac:cxnSpMkLst>
            <pc:docMk/>
            <pc:sldMk cId="1053340008" sldId="648"/>
            <ac:cxnSpMk id="47" creationId="{C9A4F15D-1AFD-F70F-7345-B10D3EB6A1C5}"/>
          </ac:cxnSpMkLst>
        </pc:cxnChg>
        <pc:cxnChg chg="add mod">
          <ac:chgData name="Cannell, Michael B" userId="df291291-9ac9-42c2-a976-062f6e2ad9da" providerId="ADAL" clId="{14503846-FABC-4445-AD3F-F4345D3EA131}" dt="2022-09-27T16:14:16.333" v="8331" actId="164"/>
          <ac:cxnSpMkLst>
            <pc:docMk/>
            <pc:sldMk cId="1053340008" sldId="648"/>
            <ac:cxnSpMk id="50" creationId="{A1B2AD4F-81BE-4EE1-38A0-13AFBBBC9A4D}"/>
          </ac:cxnSpMkLst>
        </pc:cxnChg>
      </pc:sldChg>
      <pc:sldChg chg="addSp delSp modSp add mod ord modNotesTx">
        <pc:chgData name="Cannell, Michael B" userId="df291291-9ac9-42c2-a976-062f6e2ad9da" providerId="ADAL" clId="{14503846-FABC-4445-AD3F-F4345D3EA131}" dt="2022-09-27T16:14:30.721" v="8335" actId="14100"/>
        <pc:sldMkLst>
          <pc:docMk/>
          <pc:sldMk cId="1656967036" sldId="649"/>
        </pc:sldMkLst>
        <pc:spChg chg="mod">
          <ac:chgData name="Cannell, Michael B" userId="df291291-9ac9-42c2-a976-062f6e2ad9da" providerId="ADAL" clId="{14503846-FABC-4445-AD3F-F4345D3EA131}" dt="2022-09-27T14:49:29.163" v="6115" actId="20577"/>
          <ac:spMkLst>
            <pc:docMk/>
            <pc:sldMk cId="1656967036" sldId="649"/>
            <ac:spMk id="5" creationId="{C65508E6-1440-E13D-FBB3-F2BD1C448862}"/>
          </ac:spMkLst>
        </pc:spChg>
        <pc:spChg chg="add mod">
          <ac:chgData name="Cannell, Michael B" userId="df291291-9ac9-42c2-a976-062f6e2ad9da" providerId="ADAL" clId="{14503846-FABC-4445-AD3F-F4345D3EA131}" dt="2022-09-27T16:14:30.721" v="8335" actId="14100"/>
          <ac:spMkLst>
            <pc:docMk/>
            <pc:sldMk cId="1656967036" sldId="649"/>
            <ac:spMk id="9" creationId="{43620BEB-D603-4605-EBE0-B6CC021F2590}"/>
          </ac:spMkLst>
        </pc:spChg>
        <pc:spChg chg="mod">
          <ac:chgData name="Cannell, Michael B" userId="df291291-9ac9-42c2-a976-062f6e2ad9da" providerId="ADAL" clId="{14503846-FABC-4445-AD3F-F4345D3EA131}" dt="2022-09-27T14:49:32.087" v="6117"/>
          <ac:spMkLst>
            <pc:docMk/>
            <pc:sldMk cId="1656967036" sldId="649"/>
            <ac:spMk id="11" creationId="{3B16B959-1D1F-78AC-A0FF-CC6135727DB5}"/>
          </ac:spMkLst>
        </pc:spChg>
        <pc:spChg chg="mod">
          <ac:chgData name="Cannell, Michael B" userId="df291291-9ac9-42c2-a976-062f6e2ad9da" providerId="ADAL" clId="{14503846-FABC-4445-AD3F-F4345D3EA131}" dt="2022-09-27T14:46:29.198" v="6031" actId="20577"/>
          <ac:spMkLst>
            <pc:docMk/>
            <pc:sldMk cId="1656967036" sldId="649"/>
            <ac:spMk id="12" creationId="{A5675D73-E8A1-5C46-B40B-113023CD79D5}"/>
          </ac:spMkLst>
        </pc:spChg>
        <pc:spChg chg="mod">
          <ac:chgData name="Cannell, Michael B" userId="df291291-9ac9-42c2-a976-062f6e2ad9da" providerId="ADAL" clId="{14503846-FABC-4445-AD3F-F4345D3EA131}" dt="2022-09-27T14:49:32.087" v="6117"/>
          <ac:spMkLst>
            <pc:docMk/>
            <pc:sldMk cId="1656967036" sldId="649"/>
            <ac:spMk id="16" creationId="{41105DF4-2F1F-9A44-281D-375349A37704}"/>
          </ac:spMkLst>
        </pc:spChg>
        <pc:spChg chg="mod">
          <ac:chgData name="Cannell, Michael B" userId="df291291-9ac9-42c2-a976-062f6e2ad9da" providerId="ADAL" clId="{14503846-FABC-4445-AD3F-F4345D3EA131}" dt="2022-09-27T14:49:32.087" v="6117"/>
          <ac:spMkLst>
            <pc:docMk/>
            <pc:sldMk cId="1656967036" sldId="649"/>
            <ac:spMk id="17" creationId="{D7486007-F43C-7826-76EC-527D7092AAE0}"/>
          </ac:spMkLst>
        </pc:spChg>
        <pc:spChg chg="mod">
          <ac:chgData name="Cannell, Michael B" userId="df291291-9ac9-42c2-a976-062f6e2ad9da" providerId="ADAL" clId="{14503846-FABC-4445-AD3F-F4345D3EA131}" dt="2022-09-27T14:49:32.087" v="6117"/>
          <ac:spMkLst>
            <pc:docMk/>
            <pc:sldMk cId="1656967036" sldId="649"/>
            <ac:spMk id="20" creationId="{430D1152-D2DE-FF7A-4F01-72485B297225}"/>
          </ac:spMkLst>
        </pc:spChg>
        <pc:spChg chg="mod">
          <ac:chgData name="Cannell, Michael B" userId="df291291-9ac9-42c2-a976-062f6e2ad9da" providerId="ADAL" clId="{14503846-FABC-4445-AD3F-F4345D3EA131}" dt="2022-09-27T14:49:32.087" v="6117"/>
          <ac:spMkLst>
            <pc:docMk/>
            <pc:sldMk cId="1656967036" sldId="649"/>
            <ac:spMk id="21" creationId="{EBAF2CA4-5FE2-E124-E89D-ADC6C561A8AE}"/>
          </ac:spMkLst>
        </pc:spChg>
        <pc:spChg chg="mod">
          <ac:chgData name="Cannell, Michael B" userId="df291291-9ac9-42c2-a976-062f6e2ad9da" providerId="ADAL" clId="{14503846-FABC-4445-AD3F-F4345D3EA131}" dt="2022-09-27T14:49:32.087" v="6117"/>
          <ac:spMkLst>
            <pc:docMk/>
            <pc:sldMk cId="1656967036" sldId="649"/>
            <ac:spMk id="26" creationId="{06BF0E4C-D8F6-1FFC-99CC-3BEEC044B755}"/>
          </ac:spMkLst>
        </pc:spChg>
        <pc:spChg chg="mod">
          <ac:chgData name="Cannell, Michael B" userId="df291291-9ac9-42c2-a976-062f6e2ad9da" providerId="ADAL" clId="{14503846-FABC-4445-AD3F-F4345D3EA131}" dt="2022-09-27T14:49:32.087" v="6117"/>
          <ac:spMkLst>
            <pc:docMk/>
            <pc:sldMk cId="1656967036" sldId="649"/>
            <ac:spMk id="27" creationId="{3EC2D43E-F45B-39D0-4D60-CD9A50C4C809}"/>
          </ac:spMkLst>
        </pc:spChg>
        <pc:spChg chg="mod">
          <ac:chgData name="Cannell, Michael B" userId="df291291-9ac9-42c2-a976-062f6e2ad9da" providerId="ADAL" clId="{14503846-FABC-4445-AD3F-F4345D3EA131}" dt="2022-09-27T16:14:23.341" v="8333"/>
          <ac:spMkLst>
            <pc:docMk/>
            <pc:sldMk cId="1656967036" sldId="649"/>
            <ac:spMk id="31" creationId="{F42A85DE-0658-54F7-5E03-167F71BB3631}"/>
          </ac:spMkLst>
        </pc:spChg>
        <pc:spChg chg="mod">
          <ac:chgData name="Cannell, Michael B" userId="df291291-9ac9-42c2-a976-062f6e2ad9da" providerId="ADAL" clId="{14503846-FABC-4445-AD3F-F4345D3EA131}" dt="2022-09-27T16:14:23.341" v="8333"/>
          <ac:spMkLst>
            <pc:docMk/>
            <pc:sldMk cId="1656967036" sldId="649"/>
            <ac:spMk id="32" creationId="{86B988E2-473E-C06F-CC94-B19D5C0DABF6}"/>
          </ac:spMkLst>
        </pc:spChg>
        <pc:spChg chg="mod">
          <ac:chgData name="Cannell, Michael B" userId="df291291-9ac9-42c2-a976-062f6e2ad9da" providerId="ADAL" clId="{14503846-FABC-4445-AD3F-F4345D3EA131}" dt="2022-09-27T16:14:23.341" v="8333"/>
          <ac:spMkLst>
            <pc:docMk/>
            <pc:sldMk cId="1656967036" sldId="649"/>
            <ac:spMk id="33" creationId="{0C0F416D-4C36-6FB2-E869-93150D359D2B}"/>
          </ac:spMkLst>
        </pc:spChg>
        <pc:spChg chg="mod">
          <ac:chgData name="Cannell, Michael B" userId="df291291-9ac9-42c2-a976-062f6e2ad9da" providerId="ADAL" clId="{14503846-FABC-4445-AD3F-F4345D3EA131}" dt="2022-09-27T16:14:23.341" v="8333"/>
          <ac:spMkLst>
            <pc:docMk/>
            <pc:sldMk cId="1656967036" sldId="649"/>
            <ac:spMk id="36" creationId="{7C61C872-5C2E-A1CC-F1DB-8DE34000E9D3}"/>
          </ac:spMkLst>
        </pc:spChg>
        <pc:spChg chg="mod">
          <ac:chgData name="Cannell, Michael B" userId="df291291-9ac9-42c2-a976-062f6e2ad9da" providerId="ADAL" clId="{14503846-FABC-4445-AD3F-F4345D3EA131}" dt="2022-09-27T16:14:23.341" v="8333"/>
          <ac:spMkLst>
            <pc:docMk/>
            <pc:sldMk cId="1656967036" sldId="649"/>
            <ac:spMk id="37" creationId="{C54F1E5B-AEF2-21EB-E95E-C8441F745728}"/>
          </ac:spMkLst>
        </pc:spChg>
        <pc:spChg chg="mod">
          <ac:chgData name="Cannell, Michael B" userId="df291291-9ac9-42c2-a976-062f6e2ad9da" providerId="ADAL" clId="{14503846-FABC-4445-AD3F-F4345D3EA131}" dt="2022-09-27T16:14:23.341" v="8333"/>
          <ac:spMkLst>
            <pc:docMk/>
            <pc:sldMk cId="1656967036" sldId="649"/>
            <ac:spMk id="40" creationId="{F66D6190-55C3-D027-BD8A-3857D07BE7B1}"/>
          </ac:spMkLst>
        </pc:spChg>
        <pc:spChg chg="mod">
          <ac:chgData name="Cannell, Michael B" userId="df291291-9ac9-42c2-a976-062f6e2ad9da" providerId="ADAL" clId="{14503846-FABC-4445-AD3F-F4345D3EA131}" dt="2022-09-27T16:14:23.341" v="8333"/>
          <ac:spMkLst>
            <pc:docMk/>
            <pc:sldMk cId="1656967036" sldId="649"/>
            <ac:spMk id="44" creationId="{A7C58BDE-15AF-2525-B05F-2DDA50BF0A56}"/>
          </ac:spMkLst>
        </pc:spChg>
        <pc:spChg chg="mod">
          <ac:chgData name="Cannell, Michael B" userId="df291291-9ac9-42c2-a976-062f6e2ad9da" providerId="ADAL" clId="{14503846-FABC-4445-AD3F-F4345D3EA131}" dt="2022-09-27T16:14:23.341" v="8333"/>
          <ac:spMkLst>
            <pc:docMk/>
            <pc:sldMk cId="1656967036" sldId="649"/>
            <ac:spMk id="46" creationId="{547460A3-8208-20C8-7AFF-8D301F75CF51}"/>
          </ac:spMkLst>
        </pc:spChg>
        <pc:spChg chg="mod">
          <ac:chgData name="Cannell, Michael B" userId="df291291-9ac9-42c2-a976-062f6e2ad9da" providerId="ADAL" clId="{14503846-FABC-4445-AD3F-F4345D3EA131}" dt="2022-09-27T16:14:23.341" v="8333"/>
          <ac:spMkLst>
            <pc:docMk/>
            <pc:sldMk cId="1656967036" sldId="649"/>
            <ac:spMk id="47" creationId="{91B8230D-A3BC-2C5A-5612-E8CA9342B1E5}"/>
          </ac:spMkLst>
        </pc:spChg>
        <pc:grpChg chg="del">
          <ac:chgData name="Cannell, Michael B" userId="df291291-9ac9-42c2-a976-062f6e2ad9da" providerId="ADAL" clId="{14503846-FABC-4445-AD3F-F4345D3EA131}" dt="2022-09-27T14:49:31.481" v="6116" actId="478"/>
          <ac:grpSpMkLst>
            <pc:docMk/>
            <pc:sldMk cId="1656967036" sldId="649"/>
            <ac:grpSpMk id="3" creationId="{D3C9F950-58DD-8B75-D02E-A65DB6540B28}"/>
          </ac:grpSpMkLst>
        </pc:grpChg>
        <pc:grpChg chg="add del mod">
          <ac:chgData name="Cannell, Michael B" userId="df291291-9ac9-42c2-a976-062f6e2ad9da" providerId="ADAL" clId="{14503846-FABC-4445-AD3F-F4345D3EA131}" dt="2022-09-27T16:14:22.774" v="8332" actId="478"/>
          <ac:grpSpMkLst>
            <pc:docMk/>
            <pc:sldMk cId="1656967036" sldId="649"/>
            <ac:grpSpMk id="10" creationId="{885A2629-078D-1546-1245-386E6969B5CA}"/>
          </ac:grpSpMkLst>
        </pc:grpChg>
        <pc:grpChg chg="add mod">
          <ac:chgData name="Cannell, Michael B" userId="df291291-9ac9-42c2-a976-062f6e2ad9da" providerId="ADAL" clId="{14503846-FABC-4445-AD3F-F4345D3EA131}" dt="2022-09-27T16:14:26.661" v="8334" actId="167"/>
          <ac:grpSpMkLst>
            <pc:docMk/>
            <pc:sldMk cId="1656967036" sldId="649"/>
            <ac:grpSpMk id="30" creationId="{E13F259E-2C00-4C4F-CB38-1E7FE8F12B41}"/>
          </ac:grpSpMkLst>
        </pc:grpChg>
        <pc:cxnChg chg="mod">
          <ac:chgData name="Cannell, Michael B" userId="df291291-9ac9-42c2-a976-062f6e2ad9da" providerId="ADAL" clId="{14503846-FABC-4445-AD3F-F4345D3EA131}" dt="2022-09-27T14:49:31.481" v="6116" actId="478"/>
          <ac:cxnSpMkLst>
            <pc:docMk/>
            <pc:sldMk cId="1656967036" sldId="649"/>
            <ac:cxnSpMk id="6" creationId="{8601D975-8574-4B02-D0DA-5C08EAD61450}"/>
          </ac:cxnSpMkLst>
        </pc:cxnChg>
        <pc:cxnChg chg="mod">
          <ac:chgData name="Cannell, Michael B" userId="df291291-9ac9-42c2-a976-062f6e2ad9da" providerId="ADAL" clId="{14503846-FABC-4445-AD3F-F4345D3EA131}" dt="2022-09-27T14:49:31.481" v="6116" actId="478"/>
          <ac:cxnSpMkLst>
            <pc:docMk/>
            <pc:sldMk cId="1656967036" sldId="649"/>
            <ac:cxnSpMk id="7" creationId="{EDC916BE-B167-A1C3-5581-12C543EF03C8}"/>
          </ac:cxnSpMkLst>
        </pc:cxnChg>
        <pc:cxnChg chg="mod">
          <ac:chgData name="Cannell, Michael B" userId="df291291-9ac9-42c2-a976-062f6e2ad9da" providerId="ADAL" clId="{14503846-FABC-4445-AD3F-F4345D3EA131}" dt="2022-09-27T16:14:22.774" v="8332" actId="478"/>
          <ac:cxnSpMkLst>
            <pc:docMk/>
            <pc:sldMk cId="1656967036" sldId="649"/>
            <ac:cxnSpMk id="18" creationId="{9291B5BF-52BA-A08D-4ACE-DE5FE7400A9D}"/>
          </ac:cxnSpMkLst>
        </pc:cxnChg>
        <pc:cxnChg chg="mod">
          <ac:chgData name="Cannell, Michael B" userId="df291291-9ac9-42c2-a976-062f6e2ad9da" providerId="ADAL" clId="{14503846-FABC-4445-AD3F-F4345D3EA131}" dt="2022-09-27T16:14:22.774" v="8332" actId="478"/>
          <ac:cxnSpMkLst>
            <pc:docMk/>
            <pc:sldMk cId="1656967036" sldId="649"/>
            <ac:cxnSpMk id="19" creationId="{2265173C-C6E5-B2EC-E5C7-49311F67E2D5}"/>
          </ac:cxnSpMkLst>
        </pc:cxnChg>
        <pc:cxnChg chg="mod">
          <ac:chgData name="Cannell, Michael B" userId="df291291-9ac9-42c2-a976-062f6e2ad9da" providerId="ADAL" clId="{14503846-FABC-4445-AD3F-F4345D3EA131}" dt="2022-09-27T14:49:31.481" v="6116" actId="478"/>
          <ac:cxnSpMkLst>
            <pc:docMk/>
            <pc:sldMk cId="1656967036" sldId="649"/>
            <ac:cxnSpMk id="22" creationId="{E81CBB27-F204-7240-94F5-8D1D169338E0}"/>
          </ac:cxnSpMkLst>
        </pc:cxnChg>
        <pc:cxnChg chg="mod">
          <ac:chgData name="Cannell, Michael B" userId="df291291-9ac9-42c2-a976-062f6e2ad9da" providerId="ADAL" clId="{14503846-FABC-4445-AD3F-F4345D3EA131}" dt="2022-09-27T14:49:31.481" v="6116" actId="478"/>
          <ac:cxnSpMkLst>
            <pc:docMk/>
            <pc:sldMk cId="1656967036" sldId="649"/>
            <ac:cxnSpMk id="23" creationId="{37519C07-AB60-0D4C-B3DD-02225D5B028A}"/>
          </ac:cxnSpMkLst>
        </pc:cxnChg>
        <pc:cxnChg chg="mod">
          <ac:chgData name="Cannell, Michael B" userId="df291291-9ac9-42c2-a976-062f6e2ad9da" providerId="ADAL" clId="{14503846-FABC-4445-AD3F-F4345D3EA131}" dt="2022-09-27T16:14:22.774" v="8332" actId="478"/>
          <ac:cxnSpMkLst>
            <pc:docMk/>
            <pc:sldMk cId="1656967036" sldId="649"/>
            <ac:cxnSpMk id="24" creationId="{8A8440CD-1A34-02DC-97D3-A6222EE690F6}"/>
          </ac:cxnSpMkLst>
        </pc:cxnChg>
        <pc:cxnChg chg="mod">
          <ac:chgData name="Cannell, Michael B" userId="df291291-9ac9-42c2-a976-062f6e2ad9da" providerId="ADAL" clId="{14503846-FABC-4445-AD3F-F4345D3EA131}" dt="2022-09-27T16:14:22.774" v="8332" actId="478"/>
          <ac:cxnSpMkLst>
            <pc:docMk/>
            <pc:sldMk cId="1656967036" sldId="649"/>
            <ac:cxnSpMk id="25" creationId="{5EA37924-CE42-672D-4F8B-872A27276359}"/>
          </ac:cxnSpMkLst>
        </pc:cxnChg>
        <pc:cxnChg chg="mod">
          <ac:chgData name="Cannell, Michael B" userId="df291291-9ac9-42c2-a976-062f6e2ad9da" providerId="ADAL" clId="{14503846-FABC-4445-AD3F-F4345D3EA131}" dt="2022-09-27T16:14:22.774" v="8332" actId="478"/>
          <ac:cxnSpMkLst>
            <pc:docMk/>
            <pc:sldMk cId="1656967036" sldId="649"/>
            <ac:cxnSpMk id="28" creationId="{2C3D1ABF-93B6-6197-C36D-4F0CB7A9272D}"/>
          </ac:cxnSpMkLst>
        </pc:cxnChg>
        <pc:cxnChg chg="mod">
          <ac:chgData name="Cannell, Michael B" userId="df291291-9ac9-42c2-a976-062f6e2ad9da" providerId="ADAL" clId="{14503846-FABC-4445-AD3F-F4345D3EA131}" dt="2022-09-27T16:14:22.774" v="8332" actId="478"/>
          <ac:cxnSpMkLst>
            <pc:docMk/>
            <pc:sldMk cId="1656967036" sldId="649"/>
            <ac:cxnSpMk id="29" creationId="{E31F4B1A-BF49-8AFF-414E-42C77AC8097D}"/>
          </ac:cxnSpMkLst>
        </pc:cxnChg>
        <pc:cxnChg chg="mod">
          <ac:chgData name="Cannell, Michael B" userId="df291291-9ac9-42c2-a976-062f6e2ad9da" providerId="ADAL" clId="{14503846-FABC-4445-AD3F-F4345D3EA131}" dt="2022-09-27T16:14:23.341" v="8333"/>
          <ac:cxnSpMkLst>
            <pc:docMk/>
            <pc:sldMk cId="1656967036" sldId="649"/>
            <ac:cxnSpMk id="34" creationId="{49C3A139-DA81-A4F8-D284-6FFC1378E265}"/>
          </ac:cxnSpMkLst>
        </pc:cxnChg>
        <pc:cxnChg chg="mod">
          <ac:chgData name="Cannell, Michael B" userId="df291291-9ac9-42c2-a976-062f6e2ad9da" providerId="ADAL" clId="{14503846-FABC-4445-AD3F-F4345D3EA131}" dt="2022-09-27T16:14:23.341" v="8333"/>
          <ac:cxnSpMkLst>
            <pc:docMk/>
            <pc:sldMk cId="1656967036" sldId="649"/>
            <ac:cxnSpMk id="35" creationId="{3E075EBF-E80A-9DE1-6741-B4F3415BD2DB}"/>
          </ac:cxnSpMkLst>
        </pc:cxnChg>
        <pc:cxnChg chg="mod">
          <ac:chgData name="Cannell, Michael B" userId="df291291-9ac9-42c2-a976-062f6e2ad9da" providerId="ADAL" clId="{14503846-FABC-4445-AD3F-F4345D3EA131}" dt="2022-09-27T16:14:23.341" v="8333"/>
          <ac:cxnSpMkLst>
            <pc:docMk/>
            <pc:sldMk cId="1656967036" sldId="649"/>
            <ac:cxnSpMk id="38" creationId="{E0209382-8BCF-8B65-1369-F900FA36A1F5}"/>
          </ac:cxnSpMkLst>
        </pc:cxnChg>
        <pc:cxnChg chg="mod">
          <ac:chgData name="Cannell, Michael B" userId="df291291-9ac9-42c2-a976-062f6e2ad9da" providerId="ADAL" clId="{14503846-FABC-4445-AD3F-F4345D3EA131}" dt="2022-09-27T16:14:23.341" v="8333"/>
          <ac:cxnSpMkLst>
            <pc:docMk/>
            <pc:sldMk cId="1656967036" sldId="649"/>
            <ac:cxnSpMk id="39" creationId="{E43E96F5-03D5-02C1-5E1B-4CB017FE5746}"/>
          </ac:cxnSpMkLst>
        </pc:cxnChg>
        <pc:cxnChg chg="mod">
          <ac:chgData name="Cannell, Michael B" userId="df291291-9ac9-42c2-a976-062f6e2ad9da" providerId="ADAL" clId="{14503846-FABC-4445-AD3F-F4345D3EA131}" dt="2022-09-27T16:14:23.341" v="8333"/>
          <ac:cxnSpMkLst>
            <pc:docMk/>
            <pc:sldMk cId="1656967036" sldId="649"/>
            <ac:cxnSpMk id="41" creationId="{78A3DCDC-3356-D112-2031-CF736B2EF347}"/>
          </ac:cxnSpMkLst>
        </pc:cxnChg>
        <pc:cxnChg chg="mod">
          <ac:chgData name="Cannell, Michael B" userId="df291291-9ac9-42c2-a976-062f6e2ad9da" providerId="ADAL" clId="{14503846-FABC-4445-AD3F-F4345D3EA131}" dt="2022-09-27T14:49:31.481" v="6116" actId="478"/>
          <ac:cxnSpMkLst>
            <pc:docMk/>
            <pc:sldMk cId="1656967036" sldId="649"/>
            <ac:cxnSpMk id="42" creationId="{99EF0B7C-276E-9C45-9F31-3B52E5E37E00}"/>
          </ac:cxnSpMkLst>
        </pc:cxnChg>
        <pc:cxnChg chg="mod">
          <ac:chgData name="Cannell, Michael B" userId="df291291-9ac9-42c2-a976-062f6e2ad9da" providerId="ADAL" clId="{14503846-FABC-4445-AD3F-F4345D3EA131}" dt="2022-09-27T16:14:23.341" v="8333"/>
          <ac:cxnSpMkLst>
            <pc:docMk/>
            <pc:sldMk cId="1656967036" sldId="649"/>
            <ac:cxnSpMk id="43" creationId="{675B7012-CDBB-64B4-B817-D05988F5E03E}"/>
          </ac:cxnSpMkLst>
        </pc:cxnChg>
        <pc:cxnChg chg="mod">
          <ac:chgData name="Cannell, Michael B" userId="df291291-9ac9-42c2-a976-062f6e2ad9da" providerId="ADAL" clId="{14503846-FABC-4445-AD3F-F4345D3EA131}" dt="2022-09-27T14:49:31.481" v="6116" actId="478"/>
          <ac:cxnSpMkLst>
            <pc:docMk/>
            <pc:sldMk cId="1656967036" sldId="649"/>
            <ac:cxnSpMk id="45" creationId="{8BCD1260-FE54-F24B-9487-2A08B4FB0457}"/>
          </ac:cxnSpMkLst>
        </pc:cxnChg>
        <pc:cxnChg chg="mod">
          <ac:chgData name="Cannell, Michael B" userId="df291291-9ac9-42c2-a976-062f6e2ad9da" providerId="ADAL" clId="{14503846-FABC-4445-AD3F-F4345D3EA131}" dt="2022-09-27T16:14:23.341" v="8333"/>
          <ac:cxnSpMkLst>
            <pc:docMk/>
            <pc:sldMk cId="1656967036" sldId="649"/>
            <ac:cxnSpMk id="48" creationId="{B8823CC2-808A-BBFE-8972-FB2C1AE8A6CD}"/>
          </ac:cxnSpMkLst>
        </pc:cxnChg>
        <pc:cxnChg chg="mod">
          <ac:chgData name="Cannell, Michael B" userId="df291291-9ac9-42c2-a976-062f6e2ad9da" providerId="ADAL" clId="{14503846-FABC-4445-AD3F-F4345D3EA131}" dt="2022-09-27T16:14:23.341" v="8333"/>
          <ac:cxnSpMkLst>
            <pc:docMk/>
            <pc:sldMk cId="1656967036" sldId="649"/>
            <ac:cxnSpMk id="49" creationId="{698BAF9B-959F-961A-C10D-6A24B54DA951}"/>
          </ac:cxnSpMkLst>
        </pc:cxnChg>
        <pc:cxnChg chg="mod">
          <ac:chgData name="Cannell, Michael B" userId="df291291-9ac9-42c2-a976-062f6e2ad9da" providerId="ADAL" clId="{14503846-FABC-4445-AD3F-F4345D3EA131}" dt="2022-09-27T16:14:23.341" v="8333"/>
          <ac:cxnSpMkLst>
            <pc:docMk/>
            <pc:sldMk cId="1656967036" sldId="649"/>
            <ac:cxnSpMk id="50" creationId="{AA1BBC27-8784-F224-8563-07005904A608}"/>
          </ac:cxnSpMkLst>
        </pc:cxnChg>
      </pc:sldChg>
      <pc:sldChg chg="addSp delSp modSp add mod ord modNotesTx">
        <pc:chgData name="Cannell, Michael B" userId="df291291-9ac9-42c2-a976-062f6e2ad9da" providerId="ADAL" clId="{14503846-FABC-4445-AD3F-F4345D3EA131}" dt="2022-09-27T20:10:55.176" v="8614" actId="403"/>
        <pc:sldMkLst>
          <pc:docMk/>
          <pc:sldMk cId="2937308480" sldId="650"/>
        </pc:sldMkLst>
        <pc:spChg chg="mod">
          <ac:chgData name="Cannell, Michael B" userId="df291291-9ac9-42c2-a976-062f6e2ad9da" providerId="ADAL" clId="{14503846-FABC-4445-AD3F-F4345D3EA131}" dt="2022-09-27T20:10:55.176" v="8614" actId="403"/>
          <ac:spMkLst>
            <pc:docMk/>
            <pc:sldMk cId="2937308480" sldId="650"/>
            <ac:spMk id="9" creationId="{43620BEB-D603-4605-EBE0-B6CC021F2590}"/>
          </ac:spMkLst>
        </pc:spChg>
        <pc:spChg chg="mod">
          <ac:chgData name="Cannell, Michael B" userId="df291291-9ac9-42c2-a976-062f6e2ad9da" providerId="ADAL" clId="{14503846-FABC-4445-AD3F-F4345D3EA131}" dt="2022-09-27T14:49:51.739" v="6121"/>
          <ac:spMkLst>
            <pc:docMk/>
            <pc:sldMk cId="2937308480" sldId="650"/>
            <ac:spMk id="11" creationId="{D68B2AD6-3711-F057-777F-B10F18AB0D5C}"/>
          </ac:spMkLst>
        </pc:spChg>
        <pc:spChg chg="mod">
          <ac:chgData name="Cannell, Michael B" userId="df291291-9ac9-42c2-a976-062f6e2ad9da" providerId="ADAL" clId="{14503846-FABC-4445-AD3F-F4345D3EA131}" dt="2022-09-27T14:49:51.739" v="6121"/>
          <ac:spMkLst>
            <pc:docMk/>
            <pc:sldMk cId="2937308480" sldId="650"/>
            <ac:spMk id="16" creationId="{A002A3B6-BD29-31C0-A0A8-41513914C655}"/>
          </ac:spMkLst>
        </pc:spChg>
        <pc:spChg chg="mod">
          <ac:chgData name="Cannell, Michael B" userId="df291291-9ac9-42c2-a976-062f6e2ad9da" providerId="ADAL" clId="{14503846-FABC-4445-AD3F-F4345D3EA131}" dt="2022-09-27T14:49:51.739" v="6121"/>
          <ac:spMkLst>
            <pc:docMk/>
            <pc:sldMk cId="2937308480" sldId="650"/>
            <ac:spMk id="17" creationId="{5484807D-BCC3-4AEA-55B7-94E6A3F77A8B}"/>
          </ac:spMkLst>
        </pc:spChg>
        <pc:spChg chg="mod">
          <ac:chgData name="Cannell, Michael B" userId="df291291-9ac9-42c2-a976-062f6e2ad9da" providerId="ADAL" clId="{14503846-FABC-4445-AD3F-F4345D3EA131}" dt="2022-09-27T14:49:51.739" v="6121"/>
          <ac:spMkLst>
            <pc:docMk/>
            <pc:sldMk cId="2937308480" sldId="650"/>
            <ac:spMk id="20" creationId="{22B5FC6A-6E92-87BD-BCDF-3314A99B6093}"/>
          </ac:spMkLst>
        </pc:spChg>
        <pc:spChg chg="mod">
          <ac:chgData name="Cannell, Michael B" userId="df291291-9ac9-42c2-a976-062f6e2ad9da" providerId="ADAL" clId="{14503846-FABC-4445-AD3F-F4345D3EA131}" dt="2022-09-27T14:49:51.739" v="6121"/>
          <ac:spMkLst>
            <pc:docMk/>
            <pc:sldMk cId="2937308480" sldId="650"/>
            <ac:spMk id="21" creationId="{1AC763BE-EF43-BD3D-5E96-22712966D4CC}"/>
          </ac:spMkLst>
        </pc:spChg>
        <pc:spChg chg="mod">
          <ac:chgData name="Cannell, Michael B" userId="df291291-9ac9-42c2-a976-062f6e2ad9da" providerId="ADAL" clId="{14503846-FABC-4445-AD3F-F4345D3EA131}" dt="2022-09-27T14:49:51.739" v="6121"/>
          <ac:spMkLst>
            <pc:docMk/>
            <pc:sldMk cId="2937308480" sldId="650"/>
            <ac:spMk id="26" creationId="{C1ECB942-5411-78C4-65D7-68387026C9AA}"/>
          </ac:spMkLst>
        </pc:spChg>
        <pc:spChg chg="mod">
          <ac:chgData name="Cannell, Michael B" userId="df291291-9ac9-42c2-a976-062f6e2ad9da" providerId="ADAL" clId="{14503846-FABC-4445-AD3F-F4345D3EA131}" dt="2022-09-27T14:49:51.739" v="6121"/>
          <ac:spMkLst>
            <pc:docMk/>
            <pc:sldMk cId="2937308480" sldId="650"/>
            <ac:spMk id="27" creationId="{CC9B967E-C910-6131-8FAC-55B6311745DB}"/>
          </ac:spMkLst>
        </pc:spChg>
        <pc:spChg chg="mod">
          <ac:chgData name="Cannell, Michael B" userId="df291291-9ac9-42c2-a976-062f6e2ad9da" providerId="ADAL" clId="{14503846-FABC-4445-AD3F-F4345D3EA131}" dt="2022-09-27T16:14:35.416" v="8337"/>
          <ac:spMkLst>
            <pc:docMk/>
            <pc:sldMk cId="2937308480" sldId="650"/>
            <ac:spMk id="31" creationId="{38C71CDC-BB99-CDCA-79EC-83E78B5259DE}"/>
          </ac:spMkLst>
        </pc:spChg>
        <pc:spChg chg="mod">
          <ac:chgData name="Cannell, Michael B" userId="df291291-9ac9-42c2-a976-062f6e2ad9da" providerId="ADAL" clId="{14503846-FABC-4445-AD3F-F4345D3EA131}" dt="2022-09-27T16:14:35.416" v="8337"/>
          <ac:spMkLst>
            <pc:docMk/>
            <pc:sldMk cId="2937308480" sldId="650"/>
            <ac:spMk id="32" creationId="{5A27C3D2-612D-C196-BB9F-16A7219743ED}"/>
          </ac:spMkLst>
        </pc:spChg>
        <pc:spChg chg="mod">
          <ac:chgData name="Cannell, Michael B" userId="df291291-9ac9-42c2-a976-062f6e2ad9da" providerId="ADAL" clId="{14503846-FABC-4445-AD3F-F4345D3EA131}" dt="2022-09-27T16:14:35.416" v="8337"/>
          <ac:spMkLst>
            <pc:docMk/>
            <pc:sldMk cId="2937308480" sldId="650"/>
            <ac:spMk id="33" creationId="{ADAD98D3-F990-C4E2-E9CC-B6ADFFF47B2E}"/>
          </ac:spMkLst>
        </pc:spChg>
        <pc:spChg chg="mod">
          <ac:chgData name="Cannell, Michael B" userId="df291291-9ac9-42c2-a976-062f6e2ad9da" providerId="ADAL" clId="{14503846-FABC-4445-AD3F-F4345D3EA131}" dt="2022-09-27T16:14:35.416" v="8337"/>
          <ac:spMkLst>
            <pc:docMk/>
            <pc:sldMk cId="2937308480" sldId="650"/>
            <ac:spMk id="36" creationId="{2B763918-9084-DA06-89D0-2E98721D17B7}"/>
          </ac:spMkLst>
        </pc:spChg>
        <pc:spChg chg="mod">
          <ac:chgData name="Cannell, Michael B" userId="df291291-9ac9-42c2-a976-062f6e2ad9da" providerId="ADAL" clId="{14503846-FABC-4445-AD3F-F4345D3EA131}" dt="2022-09-27T16:14:35.416" v="8337"/>
          <ac:spMkLst>
            <pc:docMk/>
            <pc:sldMk cId="2937308480" sldId="650"/>
            <ac:spMk id="37" creationId="{24F6E990-9704-B641-0226-8728BFCC3AEE}"/>
          </ac:spMkLst>
        </pc:spChg>
        <pc:spChg chg="mod">
          <ac:chgData name="Cannell, Michael B" userId="df291291-9ac9-42c2-a976-062f6e2ad9da" providerId="ADAL" clId="{14503846-FABC-4445-AD3F-F4345D3EA131}" dt="2022-09-27T16:14:35.416" v="8337"/>
          <ac:spMkLst>
            <pc:docMk/>
            <pc:sldMk cId="2937308480" sldId="650"/>
            <ac:spMk id="40" creationId="{EDDFCCFF-8BB2-13A4-39C5-CC0509335C4B}"/>
          </ac:spMkLst>
        </pc:spChg>
        <pc:spChg chg="mod">
          <ac:chgData name="Cannell, Michael B" userId="df291291-9ac9-42c2-a976-062f6e2ad9da" providerId="ADAL" clId="{14503846-FABC-4445-AD3F-F4345D3EA131}" dt="2022-09-27T16:14:35.416" v="8337"/>
          <ac:spMkLst>
            <pc:docMk/>
            <pc:sldMk cId="2937308480" sldId="650"/>
            <ac:spMk id="44" creationId="{839CD904-EEF7-6847-B9FA-9BF1D97AB965}"/>
          </ac:spMkLst>
        </pc:spChg>
        <pc:spChg chg="mod">
          <ac:chgData name="Cannell, Michael B" userId="df291291-9ac9-42c2-a976-062f6e2ad9da" providerId="ADAL" clId="{14503846-FABC-4445-AD3F-F4345D3EA131}" dt="2022-09-27T16:14:35.416" v="8337"/>
          <ac:spMkLst>
            <pc:docMk/>
            <pc:sldMk cId="2937308480" sldId="650"/>
            <ac:spMk id="46" creationId="{A8CBBA66-CA81-E038-0CCB-161FF6BF7B7B}"/>
          </ac:spMkLst>
        </pc:spChg>
        <pc:spChg chg="mod">
          <ac:chgData name="Cannell, Michael B" userId="df291291-9ac9-42c2-a976-062f6e2ad9da" providerId="ADAL" clId="{14503846-FABC-4445-AD3F-F4345D3EA131}" dt="2022-09-27T16:14:35.416" v="8337"/>
          <ac:spMkLst>
            <pc:docMk/>
            <pc:sldMk cId="2937308480" sldId="650"/>
            <ac:spMk id="47" creationId="{1AE9501E-7FDA-9489-8285-D84279F433E6}"/>
          </ac:spMkLst>
        </pc:spChg>
        <pc:grpChg chg="del">
          <ac:chgData name="Cannell, Michael B" userId="df291291-9ac9-42c2-a976-062f6e2ad9da" providerId="ADAL" clId="{14503846-FABC-4445-AD3F-F4345D3EA131}" dt="2022-09-27T14:49:50.739" v="6120" actId="478"/>
          <ac:grpSpMkLst>
            <pc:docMk/>
            <pc:sldMk cId="2937308480" sldId="650"/>
            <ac:grpSpMk id="3" creationId="{D3C9F950-58DD-8B75-D02E-A65DB6540B28}"/>
          </ac:grpSpMkLst>
        </pc:grpChg>
        <pc:grpChg chg="add del mod">
          <ac:chgData name="Cannell, Michael B" userId="df291291-9ac9-42c2-a976-062f6e2ad9da" providerId="ADAL" clId="{14503846-FABC-4445-AD3F-F4345D3EA131}" dt="2022-09-27T16:14:34.969" v="8336" actId="478"/>
          <ac:grpSpMkLst>
            <pc:docMk/>
            <pc:sldMk cId="2937308480" sldId="650"/>
            <ac:grpSpMk id="10" creationId="{0E0E60A6-68EB-8616-55A4-C3358D9CE17C}"/>
          </ac:grpSpMkLst>
        </pc:grpChg>
        <pc:grpChg chg="add mod">
          <ac:chgData name="Cannell, Michael B" userId="df291291-9ac9-42c2-a976-062f6e2ad9da" providerId="ADAL" clId="{14503846-FABC-4445-AD3F-F4345D3EA131}" dt="2022-09-27T16:14:35.416" v="8337"/>
          <ac:grpSpMkLst>
            <pc:docMk/>
            <pc:sldMk cId="2937308480" sldId="650"/>
            <ac:grpSpMk id="30" creationId="{C2B781D9-24C2-B694-8581-AC4A906DB9F6}"/>
          </ac:grpSpMkLst>
        </pc:grpChg>
        <pc:cxnChg chg="mod">
          <ac:chgData name="Cannell, Michael B" userId="df291291-9ac9-42c2-a976-062f6e2ad9da" providerId="ADAL" clId="{14503846-FABC-4445-AD3F-F4345D3EA131}" dt="2022-09-27T14:49:50.739" v="6120" actId="478"/>
          <ac:cxnSpMkLst>
            <pc:docMk/>
            <pc:sldMk cId="2937308480" sldId="650"/>
            <ac:cxnSpMk id="6" creationId="{8601D975-8574-4B02-D0DA-5C08EAD61450}"/>
          </ac:cxnSpMkLst>
        </pc:cxnChg>
        <pc:cxnChg chg="mod">
          <ac:chgData name="Cannell, Michael B" userId="df291291-9ac9-42c2-a976-062f6e2ad9da" providerId="ADAL" clId="{14503846-FABC-4445-AD3F-F4345D3EA131}" dt="2022-09-27T14:49:50.739" v="6120" actId="478"/>
          <ac:cxnSpMkLst>
            <pc:docMk/>
            <pc:sldMk cId="2937308480" sldId="650"/>
            <ac:cxnSpMk id="7" creationId="{EDC916BE-B167-A1C3-5581-12C543EF03C8}"/>
          </ac:cxnSpMkLst>
        </pc:cxnChg>
        <pc:cxnChg chg="mod">
          <ac:chgData name="Cannell, Michael B" userId="df291291-9ac9-42c2-a976-062f6e2ad9da" providerId="ADAL" clId="{14503846-FABC-4445-AD3F-F4345D3EA131}" dt="2022-09-27T16:14:34.969" v="8336" actId="478"/>
          <ac:cxnSpMkLst>
            <pc:docMk/>
            <pc:sldMk cId="2937308480" sldId="650"/>
            <ac:cxnSpMk id="18" creationId="{4C117570-F430-862B-583A-8385EB9B9A4C}"/>
          </ac:cxnSpMkLst>
        </pc:cxnChg>
        <pc:cxnChg chg="mod">
          <ac:chgData name="Cannell, Michael B" userId="df291291-9ac9-42c2-a976-062f6e2ad9da" providerId="ADAL" clId="{14503846-FABC-4445-AD3F-F4345D3EA131}" dt="2022-09-27T16:14:34.969" v="8336" actId="478"/>
          <ac:cxnSpMkLst>
            <pc:docMk/>
            <pc:sldMk cId="2937308480" sldId="650"/>
            <ac:cxnSpMk id="19" creationId="{C97CF4DF-7C5F-3D32-F17A-6754986B3429}"/>
          </ac:cxnSpMkLst>
        </pc:cxnChg>
        <pc:cxnChg chg="mod">
          <ac:chgData name="Cannell, Michael B" userId="df291291-9ac9-42c2-a976-062f6e2ad9da" providerId="ADAL" clId="{14503846-FABC-4445-AD3F-F4345D3EA131}" dt="2022-09-27T14:49:50.739" v="6120" actId="478"/>
          <ac:cxnSpMkLst>
            <pc:docMk/>
            <pc:sldMk cId="2937308480" sldId="650"/>
            <ac:cxnSpMk id="22" creationId="{E81CBB27-F204-7240-94F5-8D1D169338E0}"/>
          </ac:cxnSpMkLst>
        </pc:cxnChg>
        <pc:cxnChg chg="mod">
          <ac:chgData name="Cannell, Michael B" userId="df291291-9ac9-42c2-a976-062f6e2ad9da" providerId="ADAL" clId="{14503846-FABC-4445-AD3F-F4345D3EA131}" dt="2022-09-27T14:49:50.739" v="6120" actId="478"/>
          <ac:cxnSpMkLst>
            <pc:docMk/>
            <pc:sldMk cId="2937308480" sldId="650"/>
            <ac:cxnSpMk id="23" creationId="{37519C07-AB60-0D4C-B3DD-02225D5B028A}"/>
          </ac:cxnSpMkLst>
        </pc:cxnChg>
        <pc:cxnChg chg="mod">
          <ac:chgData name="Cannell, Michael B" userId="df291291-9ac9-42c2-a976-062f6e2ad9da" providerId="ADAL" clId="{14503846-FABC-4445-AD3F-F4345D3EA131}" dt="2022-09-27T16:14:34.969" v="8336" actId="478"/>
          <ac:cxnSpMkLst>
            <pc:docMk/>
            <pc:sldMk cId="2937308480" sldId="650"/>
            <ac:cxnSpMk id="24" creationId="{25835DE7-DC51-9F11-8B5C-2DD89B5C1451}"/>
          </ac:cxnSpMkLst>
        </pc:cxnChg>
        <pc:cxnChg chg="mod">
          <ac:chgData name="Cannell, Michael B" userId="df291291-9ac9-42c2-a976-062f6e2ad9da" providerId="ADAL" clId="{14503846-FABC-4445-AD3F-F4345D3EA131}" dt="2022-09-27T16:14:34.969" v="8336" actId="478"/>
          <ac:cxnSpMkLst>
            <pc:docMk/>
            <pc:sldMk cId="2937308480" sldId="650"/>
            <ac:cxnSpMk id="25" creationId="{F8DF516E-6A95-24C5-D77F-344BE1C3184C}"/>
          </ac:cxnSpMkLst>
        </pc:cxnChg>
        <pc:cxnChg chg="mod">
          <ac:chgData name="Cannell, Michael B" userId="df291291-9ac9-42c2-a976-062f6e2ad9da" providerId="ADAL" clId="{14503846-FABC-4445-AD3F-F4345D3EA131}" dt="2022-09-27T16:14:34.969" v="8336" actId="478"/>
          <ac:cxnSpMkLst>
            <pc:docMk/>
            <pc:sldMk cId="2937308480" sldId="650"/>
            <ac:cxnSpMk id="28" creationId="{30F61277-CED5-FD21-4D38-0DF0B059FE00}"/>
          </ac:cxnSpMkLst>
        </pc:cxnChg>
        <pc:cxnChg chg="mod">
          <ac:chgData name="Cannell, Michael B" userId="df291291-9ac9-42c2-a976-062f6e2ad9da" providerId="ADAL" clId="{14503846-FABC-4445-AD3F-F4345D3EA131}" dt="2022-09-27T16:14:34.969" v="8336" actId="478"/>
          <ac:cxnSpMkLst>
            <pc:docMk/>
            <pc:sldMk cId="2937308480" sldId="650"/>
            <ac:cxnSpMk id="29" creationId="{8E8F4D33-6162-61C2-2E8B-2FD55F43098D}"/>
          </ac:cxnSpMkLst>
        </pc:cxnChg>
        <pc:cxnChg chg="mod">
          <ac:chgData name="Cannell, Michael B" userId="df291291-9ac9-42c2-a976-062f6e2ad9da" providerId="ADAL" clId="{14503846-FABC-4445-AD3F-F4345D3EA131}" dt="2022-09-27T16:14:35.416" v="8337"/>
          <ac:cxnSpMkLst>
            <pc:docMk/>
            <pc:sldMk cId="2937308480" sldId="650"/>
            <ac:cxnSpMk id="34" creationId="{06351518-F1E5-0981-1CFF-9EE394551856}"/>
          </ac:cxnSpMkLst>
        </pc:cxnChg>
        <pc:cxnChg chg="mod">
          <ac:chgData name="Cannell, Michael B" userId="df291291-9ac9-42c2-a976-062f6e2ad9da" providerId="ADAL" clId="{14503846-FABC-4445-AD3F-F4345D3EA131}" dt="2022-09-27T16:14:35.416" v="8337"/>
          <ac:cxnSpMkLst>
            <pc:docMk/>
            <pc:sldMk cId="2937308480" sldId="650"/>
            <ac:cxnSpMk id="35" creationId="{658B4661-3D84-9610-FBF2-9263AF8BF91A}"/>
          </ac:cxnSpMkLst>
        </pc:cxnChg>
        <pc:cxnChg chg="mod">
          <ac:chgData name="Cannell, Michael B" userId="df291291-9ac9-42c2-a976-062f6e2ad9da" providerId="ADAL" clId="{14503846-FABC-4445-AD3F-F4345D3EA131}" dt="2022-09-27T16:14:35.416" v="8337"/>
          <ac:cxnSpMkLst>
            <pc:docMk/>
            <pc:sldMk cId="2937308480" sldId="650"/>
            <ac:cxnSpMk id="38" creationId="{3AA65C5A-0BEC-2CD3-35F5-A881CC2C6AEB}"/>
          </ac:cxnSpMkLst>
        </pc:cxnChg>
        <pc:cxnChg chg="mod">
          <ac:chgData name="Cannell, Michael B" userId="df291291-9ac9-42c2-a976-062f6e2ad9da" providerId="ADAL" clId="{14503846-FABC-4445-AD3F-F4345D3EA131}" dt="2022-09-27T16:14:35.416" v="8337"/>
          <ac:cxnSpMkLst>
            <pc:docMk/>
            <pc:sldMk cId="2937308480" sldId="650"/>
            <ac:cxnSpMk id="39" creationId="{5CD08202-0BC3-AD9C-E42D-3384897A0177}"/>
          </ac:cxnSpMkLst>
        </pc:cxnChg>
        <pc:cxnChg chg="mod">
          <ac:chgData name="Cannell, Michael B" userId="df291291-9ac9-42c2-a976-062f6e2ad9da" providerId="ADAL" clId="{14503846-FABC-4445-AD3F-F4345D3EA131}" dt="2022-09-27T16:14:35.416" v="8337"/>
          <ac:cxnSpMkLst>
            <pc:docMk/>
            <pc:sldMk cId="2937308480" sldId="650"/>
            <ac:cxnSpMk id="41" creationId="{53DB7FAE-7650-4299-AC80-995D0A67570D}"/>
          </ac:cxnSpMkLst>
        </pc:cxnChg>
        <pc:cxnChg chg="mod">
          <ac:chgData name="Cannell, Michael B" userId="df291291-9ac9-42c2-a976-062f6e2ad9da" providerId="ADAL" clId="{14503846-FABC-4445-AD3F-F4345D3EA131}" dt="2022-09-27T14:49:50.739" v="6120" actId="478"/>
          <ac:cxnSpMkLst>
            <pc:docMk/>
            <pc:sldMk cId="2937308480" sldId="650"/>
            <ac:cxnSpMk id="42" creationId="{99EF0B7C-276E-9C45-9F31-3B52E5E37E00}"/>
          </ac:cxnSpMkLst>
        </pc:cxnChg>
        <pc:cxnChg chg="mod">
          <ac:chgData name="Cannell, Michael B" userId="df291291-9ac9-42c2-a976-062f6e2ad9da" providerId="ADAL" clId="{14503846-FABC-4445-AD3F-F4345D3EA131}" dt="2022-09-27T16:14:35.416" v="8337"/>
          <ac:cxnSpMkLst>
            <pc:docMk/>
            <pc:sldMk cId="2937308480" sldId="650"/>
            <ac:cxnSpMk id="43" creationId="{4C437AE3-AC8B-DE34-0E6C-4FB1BC18FA16}"/>
          </ac:cxnSpMkLst>
        </pc:cxnChg>
        <pc:cxnChg chg="mod">
          <ac:chgData name="Cannell, Michael B" userId="df291291-9ac9-42c2-a976-062f6e2ad9da" providerId="ADAL" clId="{14503846-FABC-4445-AD3F-F4345D3EA131}" dt="2022-09-27T14:49:50.739" v="6120" actId="478"/>
          <ac:cxnSpMkLst>
            <pc:docMk/>
            <pc:sldMk cId="2937308480" sldId="650"/>
            <ac:cxnSpMk id="45" creationId="{8BCD1260-FE54-F24B-9487-2A08B4FB0457}"/>
          </ac:cxnSpMkLst>
        </pc:cxnChg>
        <pc:cxnChg chg="mod">
          <ac:chgData name="Cannell, Michael B" userId="df291291-9ac9-42c2-a976-062f6e2ad9da" providerId="ADAL" clId="{14503846-FABC-4445-AD3F-F4345D3EA131}" dt="2022-09-27T16:14:35.416" v="8337"/>
          <ac:cxnSpMkLst>
            <pc:docMk/>
            <pc:sldMk cId="2937308480" sldId="650"/>
            <ac:cxnSpMk id="48" creationId="{B1475607-2272-9A60-F89A-365584E92C9C}"/>
          </ac:cxnSpMkLst>
        </pc:cxnChg>
        <pc:cxnChg chg="mod">
          <ac:chgData name="Cannell, Michael B" userId="df291291-9ac9-42c2-a976-062f6e2ad9da" providerId="ADAL" clId="{14503846-FABC-4445-AD3F-F4345D3EA131}" dt="2022-09-27T16:14:35.416" v="8337"/>
          <ac:cxnSpMkLst>
            <pc:docMk/>
            <pc:sldMk cId="2937308480" sldId="650"/>
            <ac:cxnSpMk id="49" creationId="{4EB531B6-C64D-CDE3-F784-157D7CB6DF4D}"/>
          </ac:cxnSpMkLst>
        </pc:cxnChg>
        <pc:cxnChg chg="mod">
          <ac:chgData name="Cannell, Michael B" userId="df291291-9ac9-42c2-a976-062f6e2ad9da" providerId="ADAL" clId="{14503846-FABC-4445-AD3F-F4345D3EA131}" dt="2022-09-27T16:14:35.416" v="8337"/>
          <ac:cxnSpMkLst>
            <pc:docMk/>
            <pc:sldMk cId="2937308480" sldId="650"/>
            <ac:cxnSpMk id="50" creationId="{61DD12E6-7D50-7FFE-23A2-D6F17830A895}"/>
          </ac:cxnSpMkLst>
        </pc:cxnChg>
      </pc:sldChg>
      <pc:sldChg chg="addSp modSp add mod">
        <pc:chgData name="Cannell, Michael B" userId="df291291-9ac9-42c2-a976-062f6e2ad9da" providerId="ADAL" clId="{14503846-FABC-4445-AD3F-F4345D3EA131}" dt="2022-09-27T14:54:32.172" v="6161" actId="207"/>
        <pc:sldMkLst>
          <pc:docMk/>
          <pc:sldMk cId="1691794799" sldId="651"/>
        </pc:sldMkLst>
        <pc:spChg chg="add mod">
          <ac:chgData name="Cannell, Michael B" userId="df291291-9ac9-42c2-a976-062f6e2ad9da" providerId="ADAL" clId="{14503846-FABC-4445-AD3F-F4345D3EA131}" dt="2022-09-27T14:54:27.333" v="6160" actId="14100"/>
          <ac:spMkLst>
            <pc:docMk/>
            <pc:sldMk cId="1691794799" sldId="651"/>
            <ac:spMk id="2" creationId="{1224A39B-FFF8-2199-663B-1E347751A728}"/>
          </ac:spMkLst>
        </pc:spChg>
        <pc:spChg chg="mod">
          <ac:chgData name="Cannell, Michael B" userId="df291291-9ac9-42c2-a976-062f6e2ad9da" providerId="ADAL" clId="{14503846-FABC-4445-AD3F-F4345D3EA131}" dt="2022-09-27T14:54:32.172" v="6161" actId="207"/>
          <ac:spMkLst>
            <pc:docMk/>
            <pc:sldMk cId="1691794799" sldId="651"/>
            <ac:spMk id="3" creationId="{6F600F65-5453-CA4C-B071-E5C07463BA74}"/>
          </ac:spMkLst>
        </pc:spChg>
      </pc:sldChg>
      <pc:sldChg chg="add del">
        <pc:chgData name="Cannell, Michael B" userId="df291291-9ac9-42c2-a976-062f6e2ad9da" providerId="ADAL" clId="{14503846-FABC-4445-AD3F-F4345D3EA131}" dt="2022-09-27T14:52:01.027" v="6129" actId="2696"/>
        <pc:sldMkLst>
          <pc:docMk/>
          <pc:sldMk cId="2703001234" sldId="651"/>
        </pc:sldMkLst>
      </pc:sldChg>
      <pc:sldChg chg="modSp add mod">
        <pc:chgData name="Cannell, Michael B" userId="df291291-9ac9-42c2-a976-062f6e2ad9da" providerId="ADAL" clId="{14503846-FABC-4445-AD3F-F4345D3EA131}" dt="2022-09-27T14:55:17.364" v="6184" actId="14100"/>
        <pc:sldMkLst>
          <pc:docMk/>
          <pc:sldMk cId="3482590496" sldId="652"/>
        </pc:sldMkLst>
        <pc:spChg chg="mod">
          <ac:chgData name="Cannell, Michael B" userId="df291291-9ac9-42c2-a976-062f6e2ad9da" providerId="ADAL" clId="{14503846-FABC-4445-AD3F-F4345D3EA131}" dt="2022-09-27T14:55:17.364" v="6184" actId="14100"/>
          <ac:spMkLst>
            <pc:docMk/>
            <pc:sldMk cId="3482590496" sldId="652"/>
            <ac:spMk id="2" creationId="{1224A39B-FFF8-2199-663B-1E347751A728}"/>
          </ac:spMkLst>
        </pc:spChg>
        <pc:spChg chg="mod">
          <ac:chgData name="Cannell, Michael B" userId="df291291-9ac9-42c2-a976-062f6e2ad9da" providerId="ADAL" clId="{14503846-FABC-4445-AD3F-F4345D3EA131}" dt="2022-09-27T14:55:03.466" v="6164" actId="207"/>
          <ac:spMkLst>
            <pc:docMk/>
            <pc:sldMk cId="3482590496" sldId="652"/>
            <ac:spMk id="3" creationId="{6F600F65-5453-CA4C-B071-E5C07463BA74}"/>
          </ac:spMkLst>
        </pc:spChg>
      </pc:sldChg>
      <pc:sldChg chg="modSp add mod">
        <pc:chgData name="Cannell, Michael B" userId="df291291-9ac9-42c2-a976-062f6e2ad9da" providerId="ADAL" clId="{14503846-FABC-4445-AD3F-F4345D3EA131}" dt="2022-09-27T15:11:03.839" v="6862" actId="20577"/>
        <pc:sldMkLst>
          <pc:docMk/>
          <pc:sldMk cId="645543683" sldId="653"/>
        </pc:sldMkLst>
        <pc:spChg chg="mod">
          <ac:chgData name="Cannell, Michael B" userId="df291291-9ac9-42c2-a976-062f6e2ad9da" providerId="ADAL" clId="{14503846-FABC-4445-AD3F-F4345D3EA131}" dt="2022-09-27T15:10:37.845" v="6860" actId="1076"/>
          <ac:spMkLst>
            <pc:docMk/>
            <pc:sldMk cId="645543683" sldId="653"/>
            <ac:spMk id="66" creationId="{38090D8C-08CE-564B-B90A-4B6CB580A91D}"/>
          </ac:spMkLst>
        </pc:spChg>
        <pc:graphicFrameChg chg="modGraphic">
          <ac:chgData name="Cannell, Michael B" userId="df291291-9ac9-42c2-a976-062f6e2ad9da" providerId="ADAL" clId="{14503846-FABC-4445-AD3F-F4345D3EA131}" dt="2022-09-27T15:11:03.839" v="6862" actId="20577"/>
          <ac:graphicFrameMkLst>
            <pc:docMk/>
            <pc:sldMk cId="645543683" sldId="653"/>
            <ac:graphicFrameMk id="20" creationId="{9A425A60-92CB-36D0-BB85-DB8A70206082}"/>
          </ac:graphicFrameMkLst>
        </pc:graphicFrameChg>
      </pc:sldChg>
      <pc:sldChg chg="delSp modSp add mod">
        <pc:chgData name="Cannell, Michael B" userId="df291291-9ac9-42c2-a976-062f6e2ad9da" providerId="ADAL" clId="{14503846-FABC-4445-AD3F-F4345D3EA131}" dt="2022-09-27T15:12:21.643" v="6890" actId="20577"/>
        <pc:sldMkLst>
          <pc:docMk/>
          <pc:sldMk cId="2045260952" sldId="654"/>
        </pc:sldMkLst>
        <pc:spChg chg="del">
          <ac:chgData name="Cannell, Michael B" userId="df291291-9ac9-42c2-a976-062f6e2ad9da" providerId="ADAL" clId="{14503846-FABC-4445-AD3F-F4345D3EA131}" dt="2022-09-27T15:11:40.955" v="6866" actId="478"/>
          <ac:spMkLst>
            <pc:docMk/>
            <pc:sldMk cId="2045260952" sldId="654"/>
            <ac:spMk id="3" creationId="{508D7ADF-0B52-8FD6-B140-D45541DFD690}"/>
          </ac:spMkLst>
        </pc:spChg>
        <pc:graphicFrameChg chg="modGraphic">
          <ac:chgData name="Cannell, Michael B" userId="df291291-9ac9-42c2-a976-062f6e2ad9da" providerId="ADAL" clId="{14503846-FABC-4445-AD3F-F4345D3EA131}" dt="2022-09-27T15:12:21.643" v="6890" actId="20577"/>
          <ac:graphicFrameMkLst>
            <pc:docMk/>
            <pc:sldMk cId="2045260952" sldId="654"/>
            <ac:graphicFrameMk id="7" creationId="{EA4320C6-81A5-D44F-AE29-A558C0765506}"/>
          </ac:graphicFrameMkLst>
        </pc:graphicFrameChg>
      </pc:sldChg>
      <pc:sldChg chg="modSp add mod">
        <pc:chgData name="Cannell, Michael B" userId="df291291-9ac9-42c2-a976-062f6e2ad9da" providerId="ADAL" clId="{14503846-FABC-4445-AD3F-F4345D3EA131}" dt="2022-09-27T15:12:44.065" v="6900" actId="20577"/>
        <pc:sldMkLst>
          <pc:docMk/>
          <pc:sldMk cId="1678185050" sldId="655"/>
        </pc:sldMkLst>
        <pc:graphicFrameChg chg="modGraphic">
          <ac:chgData name="Cannell, Michael B" userId="df291291-9ac9-42c2-a976-062f6e2ad9da" providerId="ADAL" clId="{14503846-FABC-4445-AD3F-F4345D3EA131}" dt="2022-09-27T15:12:44.065" v="6900" actId="20577"/>
          <ac:graphicFrameMkLst>
            <pc:docMk/>
            <pc:sldMk cId="1678185050" sldId="655"/>
            <ac:graphicFrameMk id="7" creationId="{EA4320C6-81A5-D44F-AE29-A558C0765506}"/>
          </ac:graphicFrameMkLst>
        </pc:graphicFrameChg>
      </pc:sldChg>
      <pc:sldChg chg="modSp add mod modNotesTx">
        <pc:chgData name="Cannell, Michael B" userId="df291291-9ac9-42c2-a976-062f6e2ad9da" providerId="ADAL" clId="{14503846-FABC-4445-AD3F-F4345D3EA131}" dt="2022-09-27T16:17:41.590" v="8409" actId="20577"/>
        <pc:sldMkLst>
          <pc:docMk/>
          <pc:sldMk cId="3418660353" sldId="656"/>
        </pc:sldMkLst>
        <pc:spChg chg="mod">
          <ac:chgData name="Cannell, Michael B" userId="df291291-9ac9-42c2-a976-062f6e2ad9da" providerId="ADAL" clId="{14503846-FABC-4445-AD3F-F4345D3EA131}" dt="2022-09-27T15:25:07.725" v="7741" actId="20577"/>
          <ac:spMkLst>
            <pc:docMk/>
            <pc:sldMk cId="3418660353" sldId="656"/>
            <ac:spMk id="2" creationId="{3A5CF35E-D827-2245-B227-369871998B77}"/>
          </ac:spMkLst>
        </pc:spChg>
        <pc:spChg chg="mod">
          <ac:chgData name="Cannell, Michael B" userId="df291291-9ac9-42c2-a976-062f6e2ad9da" providerId="ADAL" clId="{14503846-FABC-4445-AD3F-F4345D3EA131}" dt="2022-09-27T16:17:41.590" v="8409" actId="20577"/>
          <ac:spMkLst>
            <pc:docMk/>
            <pc:sldMk cId="3418660353" sldId="656"/>
            <ac:spMk id="4" creationId="{1F6C866E-0E69-5240-BB11-7D5DE21669C3}"/>
          </ac:spMkLst>
        </pc:spChg>
      </pc:sldChg>
      <pc:sldChg chg="add modNotesTx">
        <pc:chgData name="Cannell, Michael B" userId="df291291-9ac9-42c2-a976-062f6e2ad9da" providerId="ADAL" clId="{14503846-FABC-4445-AD3F-F4345D3EA131}" dt="2022-09-27T15:23:19.689" v="7499" actId="20577"/>
        <pc:sldMkLst>
          <pc:docMk/>
          <pc:sldMk cId="4215744070" sldId="657"/>
        </pc:sldMkLst>
      </pc:sldChg>
      <pc:sldChg chg="addSp delSp modSp add mod modNotesTx">
        <pc:chgData name="Cannell, Michael B" userId="df291291-9ac9-42c2-a976-062f6e2ad9da" providerId="ADAL" clId="{14503846-FABC-4445-AD3F-F4345D3EA131}" dt="2022-09-27T15:27:49.051" v="7816"/>
        <pc:sldMkLst>
          <pc:docMk/>
          <pc:sldMk cId="804037704" sldId="658"/>
        </pc:sldMkLst>
        <pc:spChg chg="add del mod">
          <ac:chgData name="Cannell, Michael B" userId="df291291-9ac9-42c2-a976-062f6e2ad9da" providerId="ADAL" clId="{14503846-FABC-4445-AD3F-F4345D3EA131}" dt="2022-09-27T15:27:28.654" v="7813" actId="478"/>
          <ac:spMkLst>
            <pc:docMk/>
            <pc:sldMk cId="804037704" sldId="658"/>
            <ac:spMk id="4" creationId="{7BE9C684-1B57-F7E3-91DA-59E5FFB5252F}"/>
          </ac:spMkLst>
        </pc:spChg>
        <pc:spChg chg="del">
          <ac:chgData name="Cannell, Michael B" userId="df291291-9ac9-42c2-a976-062f6e2ad9da" providerId="ADAL" clId="{14503846-FABC-4445-AD3F-F4345D3EA131}" dt="2022-09-27T15:27:24.473" v="7811" actId="478"/>
          <ac:spMkLst>
            <pc:docMk/>
            <pc:sldMk cId="804037704" sldId="658"/>
            <ac:spMk id="6" creationId="{CC3ED9CD-F42F-A973-3AF5-1F6510D70084}"/>
          </ac:spMkLst>
        </pc:spChg>
        <pc:spChg chg="mod">
          <ac:chgData name="Cannell, Michael B" userId="df291291-9ac9-42c2-a976-062f6e2ad9da" providerId="ADAL" clId="{14503846-FABC-4445-AD3F-F4345D3EA131}" dt="2022-09-27T15:27:38.288" v="7815" actId="12789"/>
          <ac:spMkLst>
            <pc:docMk/>
            <pc:sldMk cId="804037704" sldId="658"/>
            <ac:spMk id="7" creationId="{BDB7C2BC-1BAB-ACE7-2EC8-A1529A44619F}"/>
          </ac:spMkLst>
        </pc:spChg>
      </pc:sldChg>
      <pc:sldChg chg="add modNotesTx">
        <pc:chgData name="Cannell, Michael B" userId="df291291-9ac9-42c2-a976-062f6e2ad9da" providerId="ADAL" clId="{14503846-FABC-4445-AD3F-F4345D3EA131}" dt="2022-09-27T15:30:04.264" v="7863" actId="20577"/>
        <pc:sldMkLst>
          <pc:docMk/>
          <pc:sldMk cId="2482888977" sldId="659"/>
        </pc:sldMkLst>
      </pc:sldChg>
      <pc:sldChg chg="modSp add mod">
        <pc:chgData name="Cannell, Michael B" userId="df291291-9ac9-42c2-a976-062f6e2ad9da" providerId="ADAL" clId="{14503846-FABC-4445-AD3F-F4345D3EA131}" dt="2022-09-27T15:34:33.430" v="7866" actId="20577"/>
        <pc:sldMkLst>
          <pc:docMk/>
          <pc:sldMk cId="660423645" sldId="660"/>
        </pc:sldMkLst>
        <pc:graphicFrameChg chg="modGraphic">
          <ac:chgData name="Cannell, Michael B" userId="df291291-9ac9-42c2-a976-062f6e2ad9da" providerId="ADAL" clId="{14503846-FABC-4445-AD3F-F4345D3EA131}" dt="2022-09-27T15:34:33.430" v="7866" actId="20577"/>
          <ac:graphicFrameMkLst>
            <pc:docMk/>
            <pc:sldMk cId="660423645" sldId="660"/>
            <ac:graphicFrameMk id="20" creationId="{9A425A60-92CB-36D0-BB85-DB8A70206082}"/>
          </ac:graphicFrameMkLst>
        </pc:graphicFrameChg>
      </pc:sldChg>
      <pc:sldChg chg="modSp add mod">
        <pc:chgData name="Cannell, Michael B" userId="df291291-9ac9-42c2-a976-062f6e2ad9da" providerId="ADAL" clId="{14503846-FABC-4445-AD3F-F4345D3EA131}" dt="2022-09-27T16:03:08.180" v="8114" actId="20577"/>
        <pc:sldMkLst>
          <pc:docMk/>
          <pc:sldMk cId="2673501178" sldId="661"/>
        </pc:sldMkLst>
        <pc:spChg chg="mod">
          <ac:chgData name="Cannell, Michael B" userId="df291291-9ac9-42c2-a976-062f6e2ad9da" providerId="ADAL" clId="{14503846-FABC-4445-AD3F-F4345D3EA131}" dt="2022-09-27T16:03:08.180" v="8114" actId="20577"/>
          <ac:spMkLst>
            <pc:docMk/>
            <pc:sldMk cId="2673501178" sldId="661"/>
            <ac:spMk id="2" creationId="{3A5CF35E-D827-2245-B227-369871998B77}"/>
          </ac:spMkLst>
        </pc:spChg>
        <pc:spChg chg="mod">
          <ac:chgData name="Cannell, Michael B" userId="df291291-9ac9-42c2-a976-062f6e2ad9da" providerId="ADAL" clId="{14503846-FABC-4445-AD3F-F4345D3EA131}" dt="2022-09-27T15:46:33.171" v="7946" actId="20577"/>
          <ac:spMkLst>
            <pc:docMk/>
            <pc:sldMk cId="2673501178" sldId="661"/>
            <ac:spMk id="6" creationId="{CC3ED9CD-F42F-A973-3AF5-1F6510D70084}"/>
          </ac:spMkLst>
        </pc:spChg>
      </pc:sldChg>
      <pc:sldChg chg="addSp delSp modSp add mod">
        <pc:chgData name="Cannell, Michael B" userId="df291291-9ac9-42c2-a976-062f6e2ad9da" providerId="ADAL" clId="{14503846-FABC-4445-AD3F-F4345D3EA131}" dt="2022-09-27T15:47:57.298" v="8056" actId="12789"/>
        <pc:sldMkLst>
          <pc:docMk/>
          <pc:sldMk cId="2014127507" sldId="662"/>
        </pc:sldMkLst>
        <pc:spChg chg="mod">
          <ac:chgData name="Cannell, Michael B" userId="df291291-9ac9-42c2-a976-062f6e2ad9da" providerId="ADAL" clId="{14503846-FABC-4445-AD3F-F4345D3EA131}" dt="2022-09-27T15:46:02.215" v="7901" actId="20577"/>
          <ac:spMkLst>
            <pc:docMk/>
            <pc:sldMk cId="2014127507" sldId="662"/>
            <ac:spMk id="2" creationId="{3A5CF35E-D827-2245-B227-369871998B77}"/>
          </ac:spMkLst>
        </pc:spChg>
        <pc:spChg chg="add mod">
          <ac:chgData name="Cannell, Michael B" userId="df291291-9ac9-42c2-a976-062f6e2ad9da" providerId="ADAL" clId="{14503846-FABC-4445-AD3F-F4345D3EA131}" dt="2022-09-27T15:47:57.298" v="8056" actId="12789"/>
          <ac:spMkLst>
            <pc:docMk/>
            <pc:sldMk cId="2014127507" sldId="662"/>
            <ac:spMk id="3" creationId="{36D46FE5-3D05-8881-0591-90BADD417F04}"/>
          </ac:spMkLst>
        </pc:spChg>
        <pc:spChg chg="del">
          <ac:chgData name="Cannell, Michael B" userId="df291291-9ac9-42c2-a976-062f6e2ad9da" providerId="ADAL" clId="{14503846-FABC-4445-AD3F-F4345D3EA131}" dt="2022-09-27T15:47:25.042" v="8044" actId="478"/>
          <ac:spMkLst>
            <pc:docMk/>
            <pc:sldMk cId="2014127507" sldId="662"/>
            <ac:spMk id="7" creationId="{BDB7C2BC-1BAB-ACE7-2EC8-A1529A44619F}"/>
          </ac:spMkLst>
        </pc:spChg>
      </pc:sldChg>
      <pc:sldChg chg="modSp add mod">
        <pc:chgData name="Cannell, Michael B" userId="df291291-9ac9-42c2-a976-062f6e2ad9da" providerId="ADAL" clId="{14503846-FABC-4445-AD3F-F4345D3EA131}" dt="2022-09-27T16:17:36.239" v="8407" actId="20577"/>
        <pc:sldMkLst>
          <pc:docMk/>
          <pc:sldMk cId="685852101" sldId="663"/>
        </pc:sldMkLst>
        <pc:spChg chg="mod">
          <ac:chgData name="Cannell, Michael B" userId="df291291-9ac9-42c2-a976-062f6e2ad9da" providerId="ADAL" clId="{14503846-FABC-4445-AD3F-F4345D3EA131}" dt="2022-09-27T15:46:08.002" v="7915" actId="20577"/>
          <ac:spMkLst>
            <pc:docMk/>
            <pc:sldMk cId="685852101" sldId="663"/>
            <ac:spMk id="2" creationId="{3A5CF35E-D827-2245-B227-369871998B77}"/>
          </ac:spMkLst>
        </pc:spChg>
        <pc:spChg chg="mod">
          <ac:chgData name="Cannell, Michael B" userId="df291291-9ac9-42c2-a976-062f6e2ad9da" providerId="ADAL" clId="{14503846-FABC-4445-AD3F-F4345D3EA131}" dt="2022-09-27T16:17:36.239" v="8407" actId="20577"/>
          <ac:spMkLst>
            <pc:docMk/>
            <pc:sldMk cId="685852101" sldId="663"/>
            <ac:spMk id="4" creationId="{1F6C866E-0E69-5240-BB11-7D5DE21669C3}"/>
          </ac:spMkLst>
        </pc:spChg>
      </pc:sldChg>
      <pc:sldChg chg="add">
        <pc:chgData name="Cannell, Michael B" userId="df291291-9ac9-42c2-a976-062f6e2ad9da" providerId="ADAL" clId="{14503846-FABC-4445-AD3F-F4345D3EA131}" dt="2022-09-27T15:45:58.683" v="7891"/>
        <pc:sldMkLst>
          <pc:docMk/>
          <pc:sldMk cId="980895140" sldId="664"/>
        </pc:sldMkLst>
      </pc:sldChg>
      <pc:sldChg chg="add">
        <pc:chgData name="Cannell, Michael B" userId="df291291-9ac9-42c2-a976-062f6e2ad9da" providerId="ADAL" clId="{14503846-FABC-4445-AD3F-F4345D3EA131}" dt="2022-09-27T15:45:58.683" v="7891"/>
        <pc:sldMkLst>
          <pc:docMk/>
          <pc:sldMk cId="3364903606" sldId="665"/>
        </pc:sldMkLst>
      </pc:sldChg>
      <pc:sldChg chg="modSp add mod">
        <pc:chgData name="Cannell, Michael B" userId="df291291-9ac9-42c2-a976-062f6e2ad9da" providerId="ADAL" clId="{14503846-FABC-4445-AD3F-F4345D3EA131}" dt="2022-09-27T16:03:23.497" v="8115"/>
        <pc:sldMkLst>
          <pc:docMk/>
          <pc:sldMk cId="2561342847" sldId="666"/>
        </pc:sldMkLst>
        <pc:spChg chg="mod">
          <ac:chgData name="Cannell, Michael B" userId="df291291-9ac9-42c2-a976-062f6e2ad9da" providerId="ADAL" clId="{14503846-FABC-4445-AD3F-F4345D3EA131}" dt="2022-09-27T15:46:17.475" v="7929" actId="20577"/>
          <ac:spMkLst>
            <pc:docMk/>
            <pc:sldMk cId="2561342847" sldId="666"/>
            <ac:spMk id="2" creationId="{44CDCAAB-AE79-3769-EF8F-E53C0F2F2DF2}"/>
          </ac:spMkLst>
        </pc:spChg>
        <pc:spChg chg="mod">
          <ac:chgData name="Cannell, Michael B" userId="df291291-9ac9-42c2-a976-062f6e2ad9da" providerId="ADAL" clId="{14503846-FABC-4445-AD3F-F4345D3EA131}" dt="2022-09-27T16:03:23.497" v="8115"/>
          <ac:spMkLst>
            <pc:docMk/>
            <pc:sldMk cId="2561342847" sldId="666"/>
            <ac:spMk id="18" creationId="{11F25F93-EA48-5974-754C-E12002F65609}"/>
          </ac:spMkLst>
        </pc:spChg>
      </pc:sldChg>
      <pc:sldChg chg="modSp add mod">
        <pc:chgData name="Cannell, Michael B" userId="df291291-9ac9-42c2-a976-062f6e2ad9da" providerId="ADAL" clId="{14503846-FABC-4445-AD3F-F4345D3EA131}" dt="2022-09-27T16:16:19.390" v="8356" actId="20577"/>
        <pc:sldMkLst>
          <pc:docMk/>
          <pc:sldMk cId="1758338826" sldId="667"/>
        </pc:sldMkLst>
        <pc:spChg chg="mod">
          <ac:chgData name="Cannell, Michael B" userId="df291291-9ac9-42c2-a976-062f6e2ad9da" providerId="ADAL" clId="{14503846-FABC-4445-AD3F-F4345D3EA131}" dt="2022-09-27T16:16:14.034" v="8346" actId="20577"/>
          <ac:spMkLst>
            <pc:docMk/>
            <pc:sldMk cId="1758338826" sldId="667"/>
            <ac:spMk id="2" creationId="{3A5CF35E-D827-2245-B227-369871998B77}"/>
          </ac:spMkLst>
        </pc:spChg>
        <pc:spChg chg="mod">
          <ac:chgData name="Cannell, Michael B" userId="df291291-9ac9-42c2-a976-062f6e2ad9da" providerId="ADAL" clId="{14503846-FABC-4445-AD3F-F4345D3EA131}" dt="2022-09-27T16:16:19.390" v="8356" actId="20577"/>
          <ac:spMkLst>
            <pc:docMk/>
            <pc:sldMk cId="1758338826" sldId="667"/>
            <ac:spMk id="6" creationId="{CC3ED9CD-F42F-A973-3AF5-1F6510D70084}"/>
          </ac:spMkLst>
        </pc:spChg>
      </pc:sldChg>
      <pc:sldChg chg="add del">
        <pc:chgData name="Cannell, Michael B" userId="df291291-9ac9-42c2-a976-062f6e2ad9da" providerId="ADAL" clId="{14503846-FABC-4445-AD3F-F4345D3EA131}" dt="2022-09-27T16:15:28.170" v="8340" actId="2696"/>
        <pc:sldMkLst>
          <pc:docMk/>
          <pc:sldMk cId="2051916158" sldId="667"/>
        </pc:sldMkLst>
      </pc:sldChg>
      <pc:sldChg chg="modSp add mod">
        <pc:chgData name="Cannell, Michael B" userId="df291291-9ac9-42c2-a976-062f6e2ad9da" providerId="ADAL" clId="{14503846-FABC-4445-AD3F-F4345D3EA131}" dt="2022-09-27T16:24:13.798" v="8466" actId="20577"/>
        <pc:sldMkLst>
          <pc:docMk/>
          <pc:sldMk cId="947632341" sldId="668"/>
        </pc:sldMkLst>
        <pc:spChg chg="mod">
          <ac:chgData name="Cannell, Michael B" userId="df291291-9ac9-42c2-a976-062f6e2ad9da" providerId="ADAL" clId="{14503846-FABC-4445-AD3F-F4345D3EA131}" dt="2022-09-27T16:16:24.011" v="8360" actId="20577"/>
          <ac:spMkLst>
            <pc:docMk/>
            <pc:sldMk cId="947632341" sldId="668"/>
            <ac:spMk id="2" creationId="{3A5CF35E-D827-2245-B227-369871998B77}"/>
          </ac:spMkLst>
        </pc:spChg>
        <pc:spChg chg="mod">
          <ac:chgData name="Cannell, Michael B" userId="df291291-9ac9-42c2-a976-062f6e2ad9da" providerId="ADAL" clId="{14503846-FABC-4445-AD3F-F4345D3EA131}" dt="2022-09-27T16:24:13.798" v="8466" actId="20577"/>
          <ac:spMkLst>
            <pc:docMk/>
            <pc:sldMk cId="947632341" sldId="668"/>
            <ac:spMk id="7" creationId="{BDB7C2BC-1BAB-ACE7-2EC8-A1529A44619F}"/>
          </ac:spMkLst>
        </pc:spChg>
      </pc:sldChg>
      <pc:sldChg chg="modSp add del mod">
        <pc:chgData name="Cannell, Michael B" userId="df291291-9ac9-42c2-a976-062f6e2ad9da" providerId="ADAL" clId="{14503846-FABC-4445-AD3F-F4345D3EA131}" dt="2022-09-27T16:15:48.044" v="8341" actId="2696"/>
        <pc:sldMkLst>
          <pc:docMk/>
          <pc:sldMk cId="3577165268" sldId="668"/>
        </pc:sldMkLst>
        <pc:spChg chg="mod">
          <ac:chgData name="Cannell, Michael B" userId="df291291-9ac9-42c2-a976-062f6e2ad9da" providerId="ADAL" clId="{14503846-FABC-4445-AD3F-F4345D3EA131}" dt="2022-09-27T16:03:56.286" v="8134" actId="20577"/>
          <ac:spMkLst>
            <pc:docMk/>
            <pc:sldMk cId="3577165268" sldId="668"/>
            <ac:spMk id="2" creationId="{3A5CF35E-D827-2245-B227-369871998B77}"/>
          </ac:spMkLst>
        </pc:spChg>
        <pc:spChg chg="mod">
          <ac:chgData name="Cannell, Michael B" userId="df291291-9ac9-42c2-a976-062f6e2ad9da" providerId="ADAL" clId="{14503846-FABC-4445-AD3F-F4345D3EA131}" dt="2022-09-27T16:04:02.186" v="8149" actId="20577"/>
          <ac:spMkLst>
            <pc:docMk/>
            <pc:sldMk cId="3577165268" sldId="668"/>
            <ac:spMk id="6" creationId="{CC3ED9CD-F42F-A973-3AF5-1F6510D70084}"/>
          </ac:spMkLst>
        </pc:spChg>
      </pc:sldChg>
      <pc:sldChg chg="modSp add mod">
        <pc:chgData name="Cannell, Michael B" userId="df291291-9ac9-42c2-a976-062f6e2ad9da" providerId="ADAL" clId="{14503846-FABC-4445-AD3F-F4345D3EA131}" dt="2022-09-27T16:31:10.903" v="8565" actId="20577"/>
        <pc:sldMkLst>
          <pc:docMk/>
          <pc:sldMk cId="1573536873" sldId="669"/>
        </pc:sldMkLst>
        <pc:spChg chg="mod">
          <ac:chgData name="Cannell, Michael B" userId="df291291-9ac9-42c2-a976-062f6e2ad9da" providerId="ADAL" clId="{14503846-FABC-4445-AD3F-F4345D3EA131}" dt="2022-09-27T16:16:40.345" v="8374" actId="20577"/>
          <ac:spMkLst>
            <pc:docMk/>
            <pc:sldMk cId="1573536873" sldId="669"/>
            <ac:spMk id="2" creationId="{3A5CF35E-D827-2245-B227-369871998B77}"/>
          </ac:spMkLst>
        </pc:spChg>
        <pc:spChg chg="mod">
          <ac:chgData name="Cannell, Michael B" userId="df291291-9ac9-42c2-a976-062f6e2ad9da" providerId="ADAL" clId="{14503846-FABC-4445-AD3F-F4345D3EA131}" dt="2022-09-27T16:31:10.903" v="8565" actId="20577"/>
          <ac:spMkLst>
            <pc:docMk/>
            <pc:sldMk cId="1573536873" sldId="669"/>
            <ac:spMk id="4" creationId="{1F6C866E-0E69-5240-BB11-7D5DE21669C3}"/>
          </ac:spMkLst>
        </pc:spChg>
      </pc:sldChg>
      <pc:sldChg chg="modSp add del mod">
        <pc:chgData name="Cannell, Michael B" userId="df291291-9ac9-42c2-a976-062f6e2ad9da" providerId="ADAL" clId="{14503846-FABC-4445-AD3F-F4345D3EA131}" dt="2022-09-27T16:15:48.044" v="8341" actId="2696"/>
        <pc:sldMkLst>
          <pc:docMk/>
          <pc:sldMk cId="3599075240" sldId="669"/>
        </pc:sldMkLst>
        <pc:spChg chg="mod">
          <ac:chgData name="Cannell, Michael B" userId="df291291-9ac9-42c2-a976-062f6e2ad9da" providerId="ADAL" clId="{14503846-FABC-4445-AD3F-F4345D3EA131}" dt="2022-09-27T16:04:08.872" v="8158" actId="20577"/>
          <ac:spMkLst>
            <pc:docMk/>
            <pc:sldMk cId="3599075240" sldId="669"/>
            <ac:spMk id="2" creationId="{3A5CF35E-D827-2245-B227-369871998B77}"/>
          </ac:spMkLst>
        </pc:spChg>
      </pc:sldChg>
      <pc:sldChg chg="add del">
        <pc:chgData name="Cannell, Michael B" userId="df291291-9ac9-42c2-a976-062f6e2ad9da" providerId="ADAL" clId="{14503846-FABC-4445-AD3F-F4345D3EA131}" dt="2022-09-27T16:18:29.664" v="8428" actId="2696"/>
        <pc:sldMkLst>
          <pc:docMk/>
          <pc:sldMk cId="199424192" sldId="670"/>
        </pc:sldMkLst>
      </pc:sldChg>
      <pc:sldChg chg="add del">
        <pc:chgData name="Cannell, Michael B" userId="df291291-9ac9-42c2-a976-062f6e2ad9da" providerId="ADAL" clId="{14503846-FABC-4445-AD3F-F4345D3EA131}" dt="2022-09-27T16:15:48.044" v="8341" actId="2696"/>
        <pc:sldMkLst>
          <pc:docMk/>
          <pc:sldMk cId="1061225172" sldId="670"/>
        </pc:sldMkLst>
      </pc:sldChg>
      <pc:sldChg chg="add del">
        <pc:chgData name="Cannell, Michael B" userId="df291291-9ac9-42c2-a976-062f6e2ad9da" providerId="ADAL" clId="{14503846-FABC-4445-AD3F-F4345D3EA131}" dt="2022-09-27T16:15:48.044" v="8341" actId="2696"/>
        <pc:sldMkLst>
          <pc:docMk/>
          <pc:sldMk cId="1429203246" sldId="671"/>
        </pc:sldMkLst>
      </pc:sldChg>
      <pc:sldChg chg="add">
        <pc:chgData name="Cannell, Michael B" userId="df291291-9ac9-42c2-a976-062f6e2ad9da" providerId="ADAL" clId="{14503846-FABC-4445-AD3F-F4345D3EA131}" dt="2022-09-27T16:16:04.102" v="8342"/>
        <pc:sldMkLst>
          <pc:docMk/>
          <pc:sldMk cId="3710853362" sldId="671"/>
        </pc:sldMkLst>
      </pc:sldChg>
      <pc:sldChg chg="modSp add mod">
        <pc:chgData name="Cannell, Michael B" userId="df291291-9ac9-42c2-a976-062f6e2ad9da" providerId="ADAL" clId="{14503846-FABC-4445-AD3F-F4345D3EA131}" dt="2022-09-27T16:41:47.127" v="8567" actId="1076"/>
        <pc:sldMkLst>
          <pc:docMk/>
          <pc:sldMk cId="100703880" sldId="672"/>
        </pc:sldMkLst>
        <pc:spChg chg="mod">
          <ac:chgData name="Cannell, Michael B" userId="df291291-9ac9-42c2-a976-062f6e2ad9da" providerId="ADAL" clId="{14503846-FABC-4445-AD3F-F4345D3EA131}" dt="2022-09-27T16:19:09.382" v="8446" actId="20577"/>
          <ac:spMkLst>
            <pc:docMk/>
            <pc:sldMk cId="100703880" sldId="672"/>
            <ac:spMk id="2" creationId="{44CDCAAB-AE79-3769-EF8F-E53C0F2F2DF2}"/>
          </ac:spMkLst>
        </pc:spChg>
        <pc:spChg chg="mod">
          <ac:chgData name="Cannell, Michael B" userId="df291291-9ac9-42c2-a976-062f6e2ad9da" providerId="ADAL" clId="{14503846-FABC-4445-AD3F-F4345D3EA131}" dt="2022-09-27T16:41:47.127" v="8567" actId="1076"/>
          <ac:spMkLst>
            <pc:docMk/>
            <pc:sldMk cId="100703880" sldId="672"/>
            <ac:spMk id="18" creationId="{11F25F93-EA48-5974-754C-E12002F65609}"/>
          </ac:spMkLst>
        </pc:spChg>
      </pc:sldChg>
      <pc:sldChg chg="add del">
        <pc:chgData name="Cannell, Michael B" userId="df291291-9ac9-42c2-a976-062f6e2ad9da" providerId="ADAL" clId="{14503846-FABC-4445-AD3F-F4345D3EA131}" dt="2022-09-27T16:15:48.044" v="8341" actId="2696"/>
        <pc:sldMkLst>
          <pc:docMk/>
          <pc:sldMk cId="3919385145" sldId="672"/>
        </pc:sldMkLst>
      </pc:sldChg>
      <pc:sldChg chg="modSp add del mod">
        <pc:chgData name="Cannell, Michael B" userId="df291291-9ac9-42c2-a976-062f6e2ad9da" providerId="ADAL" clId="{14503846-FABC-4445-AD3F-F4345D3EA131}" dt="2022-09-27T16:15:48.044" v="8341" actId="2696"/>
        <pc:sldMkLst>
          <pc:docMk/>
          <pc:sldMk cId="1919105420" sldId="673"/>
        </pc:sldMkLst>
        <pc:spChg chg="mod">
          <ac:chgData name="Cannell, Michael B" userId="df291291-9ac9-42c2-a976-062f6e2ad9da" providerId="ADAL" clId="{14503846-FABC-4445-AD3F-F4345D3EA131}" dt="2022-09-27T16:03:43.593" v="8125" actId="20577"/>
          <ac:spMkLst>
            <pc:docMk/>
            <pc:sldMk cId="1919105420" sldId="673"/>
            <ac:spMk id="2" creationId="{44CDCAAB-AE79-3769-EF8F-E53C0F2F2DF2}"/>
          </ac:spMkLst>
        </pc:spChg>
      </pc:sldChg>
      <pc:sldChg chg="modSp add mod modShow">
        <pc:chgData name="Cannell, Michael B" userId="df291291-9ac9-42c2-a976-062f6e2ad9da" providerId="ADAL" clId="{14503846-FABC-4445-AD3F-F4345D3EA131}" dt="2022-09-27T16:44:53.739" v="8593" actId="729"/>
        <pc:sldMkLst>
          <pc:docMk/>
          <pc:sldMk cId="2349381643" sldId="673"/>
        </pc:sldMkLst>
        <pc:spChg chg="mod">
          <ac:chgData name="Cannell, Michael B" userId="df291291-9ac9-42c2-a976-062f6e2ad9da" providerId="ADAL" clId="{14503846-FABC-4445-AD3F-F4345D3EA131}" dt="2022-09-27T16:44:03.480" v="8592" actId="20577"/>
          <ac:spMkLst>
            <pc:docMk/>
            <pc:sldMk cId="2349381643" sldId="673"/>
            <ac:spMk id="2" creationId="{3A5CF35E-D827-2245-B227-369871998B77}"/>
          </ac:spMkLst>
        </pc:spChg>
      </pc:sldChg>
      <pc:sldChg chg="add mod modShow">
        <pc:chgData name="Cannell, Michael B" userId="df291291-9ac9-42c2-a976-062f6e2ad9da" providerId="ADAL" clId="{14503846-FABC-4445-AD3F-F4345D3EA131}" dt="2022-09-27T16:44:53.739" v="8593" actId="729"/>
        <pc:sldMkLst>
          <pc:docMk/>
          <pc:sldMk cId="4212906883" sldId="674"/>
        </pc:sldMkLst>
      </pc:sldChg>
      <pc:sldChg chg="add mod modShow">
        <pc:chgData name="Cannell, Michael B" userId="df291291-9ac9-42c2-a976-062f6e2ad9da" providerId="ADAL" clId="{14503846-FABC-4445-AD3F-F4345D3EA131}" dt="2022-09-27T16:44:53.739" v="8593" actId="729"/>
        <pc:sldMkLst>
          <pc:docMk/>
          <pc:sldMk cId="1109596228" sldId="675"/>
        </pc:sldMkLst>
      </pc:sldChg>
      <pc:sldChg chg="add mod modShow">
        <pc:chgData name="Cannell, Michael B" userId="df291291-9ac9-42c2-a976-062f6e2ad9da" providerId="ADAL" clId="{14503846-FABC-4445-AD3F-F4345D3EA131}" dt="2022-09-27T16:44:53.739" v="8593" actId="729"/>
        <pc:sldMkLst>
          <pc:docMk/>
          <pc:sldMk cId="2419030976" sldId="676"/>
        </pc:sldMkLst>
      </pc:sldChg>
      <pc:sldChg chg="add mod modShow">
        <pc:chgData name="Cannell, Michael B" userId="df291291-9ac9-42c2-a976-062f6e2ad9da" providerId="ADAL" clId="{14503846-FABC-4445-AD3F-F4345D3EA131}" dt="2022-09-27T16:44:53.739" v="8593" actId="729"/>
        <pc:sldMkLst>
          <pc:docMk/>
          <pc:sldMk cId="2492187717" sldId="677"/>
        </pc:sldMkLst>
      </pc:sldChg>
      <pc:sldChg chg="addSp modSp new mod modClrScheme modShow chgLayout">
        <pc:chgData name="Cannell, Michael B" userId="df291291-9ac9-42c2-a976-062f6e2ad9da" providerId="ADAL" clId="{14503846-FABC-4445-AD3F-F4345D3EA131}" dt="2022-09-27T20:13:30.856" v="8908" actId="20577"/>
        <pc:sldMkLst>
          <pc:docMk/>
          <pc:sldMk cId="64127654" sldId="678"/>
        </pc:sldMkLst>
        <pc:spChg chg="add mod">
          <ac:chgData name="Cannell, Michael B" userId="df291291-9ac9-42c2-a976-062f6e2ad9da" providerId="ADAL" clId="{14503846-FABC-4445-AD3F-F4345D3EA131}" dt="2022-09-27T20:11:23.364" v="8623" actId="20577"/>
          <ac:spMkLst>
            <pc:docMk/>
            <pc:sldMk cId="64127654" sldId="678"/>
            <ac:spMk id="2" creationId="{01655B19-0840-8F4E-F86C-0D66B08265A0}"/>
          </ac:spMkLst>
        </pc:spChg>
        <pc:spChg chg="add mod">
          <ac:chgData name="Cannell, Michael B" userId="df291291-9ac9-42c2-a976-062f6e2ad9da" providerId="ADAL" clId="{14503846-FABC-4445-AD3F-F4345D3EA131}" dt="2022-09-27T20:13:30.856" v="8908" actId="20577"/>
          <ac:spMkLst>
            <pc:docMk/>
            <pc:sldMk cId="64127654" sldId="678"/>
            <ac:spMk id="3" creationId="{D801471E-30E6-DD0C-158C-C34A25456C78}"/>
          </ac:spMkLst>
        </pc:spChg>
      </pc:sldChg>
    </pc:docChg>
  </pc:docChgLst>
</pc:chgInfo>
</file>

<file path=ppt/comments/modernComment_1F9_4F7233A0.xml><?xml version="1.0" encoding="utf-8"?>
<p188:cmLst xmlns:a="http://schemas.openxmlformats.org/drawingml/2006/main" xmlns:r="http://schemas.openxmlformats.org/officeDocument/2006/relationships" xmlns:p188="http://schemas.microsoft.com/office/powerpoint/2018/8/main">
  <p188:cm id="{E69C18B5-F0FF-E544-99F7-DF9416DBE4BA}" authorId="{322262F4-198F-1758-9380-73A8D5E26897}" created="2022-09-12T16:12:48.807">
    <pc:sldMkLst xmlns:pc="http://schemas.microsoft.com/office/powerpoint/2013/main/command">
      <pc:docMk/>
      <pc:sldMk cId="1332884384" sldId="505"/>
    </pc:sldMkLst>
    <p188:txBody>
      <a:bodyPr/>
      <a:lstStyle/>
      <a:p>
        <a:r>
          <a:rPr lang="en-US"/>
          <a:t>This may be a good place to do a quick demo with simulated data about how data alone can’t tell us about cause and effect. </a:t>
        </a:r>
      </a:p>
    </p188:txBody>
  </p188:cm>
</p188:cmLst>
</file>

<file path=ppt/comments/modernComment_1FC_5B1B8027.xml><?xml version="1.0" encoding="utf-8"?>
<p188:cmLst xmlns:a="http://schemas.openxmlformats.org/drawingml/2006/main" xmlns:r="http://schemas.openxmlformats.org/officeDocument/2006/relationships" xmlns:p188="http://schemas.microsoft.com/office/powerpoint/2018/8/main">
  <p188:cm id="{4F8D668C-D5C6-184C-A6D2-1C7C3BDF3471}" authorId="{322262F4-198F-1758-9380-73A8D5E26897}" created="2022-09-19T11:54:09.833">
    <pc:sldMkLst xmlns:pc="http://schemas.microsoft.com/office/powerpoint/2013/main/command">
      <pc:docMk/>
      <pc:sldMk cId="1528528935" sldId="508"/>
    </pc:sldMkLst>
    <p188:replyLst>
      <p188:reply id="{D32B1A89-0F8D-C447-856A-CECF452FDEED}" authorId="{322262F4-198F-1758-9380-73A8D5E26897}" created="2022-09-19T12:26:50.667">
        <p188:txBody>
          <a:bodyPr/>
          <a:lstStyle/>
          <a:p>
            <a:r>
              <a:rPr lang="en-US"/>
              <a:t>Magnifying glass, crystal ball, x arrow y</a:t>
            </a:r>
          </a:p>
        </p188:txBody>
      </p188:reply>
    </p188:replyLst>
    <p188:txBody>
      <a:bodyPr/>
      <a:lstStyle/>
      <a:p>
        <a:r>
          <a:rPr lang="en-US"/>
          <a:t>You may want to make these prettier</a:t>
        </a:r>
      </a:p>
    </p188:txBody>
  </p188:cm>
</p188:cmLst>
</file>

<file path=ppt/comments/modernComment_21E_14394E4A.xml><?xml version="1.0" encoding="utf-8"?>
<p188:cmLst xmlns:a="http://schemas.openxmlformats.org/drawingml/2006/main" xmlns:r="http://schemas.openxmlformats.org/officeDocument/2006/relationships" xmlns:p188="http://schemas.microsoft.com/office/powerpoint/2018/8/main">
  <p188:cm id="{F667E6D4-AF7C-4D40-80B1-97DBA6EE1E3D}" authorId="{322262F4-198F-1758-9380-73A8D5E26897}" created="2022-09-15T02:26:32.189">
    <ac:deMkLst xmlns:ac="http://schemas.microsoft.com/office/drawing/2013/main/command">
      <pc:docMk xmlns:pc="http://schemas.microsoft.com/office/powerpoint/2013/main/command"/>
      <pc:sldMk xmlns:pc="http://schemas.microsoft.com/office/powerpoint/2013/main/command" cId="339299914" sldId="542"/>
      <ac:spMk id="3" creationId="{63D32B1F-1164-604D-3A68-BE3DF3040DE5}"/>
    </ac:deMkLst>
    <p188:txBody>
      <a:bodyPr/>
      <a:lstStyle/>
      <a:p>
        <a:r>
          <a:rPr lang="en-US"/>
          <a:t>When they aren’t, we need survival analysis. We will talk about this later in the course.</a:t>
        </a:r>
      </a:p>
    </p188:txBody>
  </p188:cm>
</p188:cmLst>
</file>

<file path=ppt/comments/modernComment_240_B08F32E4.xml><?xml version="1.0" encoding="utf-8"?>
<p188:cmLst xmlns:a="http://schemas.openxmlformats.org/drawingml/2006/main" xmlns:r="http://schemas.openxmlformats.org/officeDocument/2006/relationships" xmlns:p188="http://schemas.microsoft.com/office/powerpoint/2018/8/main">
  <p188:cm id="{852DA911-2266-C04B-B4E8-435331C8A968}" authorId="{322262F4-198F-1758-9380-73A8D5E26897}" created="2022-09-20T16:30:02.877">
    <pc:sldMkLst xmlns:pc="http://schemas.microsoft.com/office/powerpoint/2013/main/command">
      <pc:docMk/>
      <pc:sldMk cId="2962174692" sldId="576"/>
    </pc:sldMkLst>
    <p188:pos x="11052175" y="468312"/>
    <p188:txBody>
      <a:bodyPr/>
      <a:lstStyle/>
      <a:p>
        <a:r>
          <a:rPr lang="en-US"/>
          <a:t>Change color to make this stand out. </a:t>
        </a:r>
      </a:p>
    </p188:txBody>
  </p188:cm>
</p188:cmLst>
</file>

<file path=ppt/comments/modernComment_25B_A0F390BB.xml><?xml version="1.0" encoding="utf-8"?>
<p188:cmLst xmlns:a="http://schemas.openxmlformats.org/drawingml/2006/main" xmlns:r="http://schemas.openxmlformats.org/officeDocument/2006/relationships" xmlns:p188="http://schemas.microsoft.com/office/powerpoint/2018/8/main">
  <p188:cm id="{DD502F81-B420-9F46-B9BA-7CA0391069CC}" authorId="{322262F4-198F-1758-9380-73A8D5E26897}" created="2022-09-26T21:10:48.371">
    <pc:sldMkLst xmlns:pc="http://schemas.microsoft.com/office/powerpoint/2013/main/command">
      <pc:docMk/>
      <pc:sldMk cId="2700316859" sldId="603"/>
    </pc:sldMkLst>
    <p188:txBody>
      <a:bodyPr/>
      <a:lstStyle/>
      <a:p>
        <a:r>
          <a:rPr lang="en-US"/>
          <a:t>So, here is sort of the common sense version of what an association is. </a:t>
        </a:r>
      </a:p>
    </p188:txBody>
  </p188:cm>
</p188:cmLst>
</file>

<file path=ppt/comments/modernComment_284_5D3E6B71.xml><?xml version="1.0" encoding="utf-8"?>
<p188:cmLst xmlns:a="http://schemas.openxmlformats.org/drawingml/2006/main" xmlns:r="http://schemas.openxmlformats.org/officeDocument/2006/relationships" xmlns:p188="http://schemas.microsoft.com/office/powerpoint/2018/8/main">
  <p188:cm id="{744BED62-2EF5-FA49-BEFB-CB7D2ECA6583}" authorId="{322262F4-198F-1758-9380-73A8D5E26897}" created="2022-09-27T13:42:43.373">
    <pc:sldMkLst xmlns:pc="http://schemas.microsoft.com/office/powerpoint/2013/main/command">
      <pc:docMk/>
      <pc:sldMk cId="1564371825" sldId="644"/>
    </pc:sldMkLst>
    <p188:replyLst>
      <p188:reply id="{6CBB8B3E-BE80-9D46-A877-0B726821B881}" authorId="{322262F4-198F-1758-9380-73A8D5E26897}" created="2022-09-27T13:43:45.225">
        <p188:txBody>
          <a:bodyPr/>
          <a:lstStyle/>
          <a:p>
            <a:r>
              <a:rPr lang="en-US"/>
              <a:t>25% carry at least one allele</a:t>
            </a:r>
          </a:p>
        </p188:txBody>
      </p188:reply>
      <p188:reply id="{3D4F1764-4686-1443-9AA2-2A0CB9054F9C}" authorId="{322262F4-198F-1758-9380-73A8D5E26897}" created="2022-09-27T13:47:15.200">
        <p188:txBody>
          <a:bodyPr/>
          <a:lstStyle/>
          <a:p>
            <a:r>
              <a:rPr lang="en-US"/>
              <a:t>See next slide.</a:t>
            </a:r>
          </a:p>
        </p188:txBody>
      </p188:reply>
    </p188:replyLst>
    <p188:txBody>
      <a:bodyPr/>
      <a:lstStyle/>
      <a:p>
        <a:r>
          <a:rPr lang="en-US"/>
          <a:t>Come back to this and make two population plots. One with A = 1 and one with A = 0.</a:t>
        </a:r>
      </a:p>
    </p188:txBody>
  </p188:cm>
</p188: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latin typeface="Avenir Book" panose="02000503020000020003" pitchFamily="2" charset="0"/>
            </a:rPr>
            <a:t>Description</a:t>
          </a:r>
        </a:p>
      </dgm:t>
    </dgm:pt>
    <dgm:pt modelId="{13F26035-8C6D-4746-9376-E114FB0E98F8}" type="parTrans" cxnId="{D92F84A3-35E6-7D4F-891B-4C0A0C42A8DD}">
      <dgm:prSet/>
      <dgm:spPr/>
      <dgm:t>
        <a:bodyPr/>
        <a:lstStyle/>
        <a:p>
          <a:endParaRPr lang="en-US">
            <a:latin typeface="Univers" panose="020B0503020202020204" pitchFamily="34" charset="0"/>
          </a:endParaRPr>
        </a:p>
      </dgm:t>
    </dgm:pt>
    <dgm:pt modelId="{04909AAD-B001-4341-A599-5DA32685966B}" type="sibTrans" cxnId="{D92F84A3-35E6-7D4F-891B-4C0A0C42A8DD}">
      <dgm:prSet/>
      <dgm:spPr/>
      <dgm:t>
        <a:bodyPr/>
        <a:lstStyle/>
        <a:p>
          <a:endParaRPr lang="en-US">
            <a:latin typeface="Univers" panose="020B0503020202020204" pitchFamily="34" charset="0"/>
          </a:endParaRPr>
        </a:p>
      </dgm:t>
    </dgm:pt>
    <dgm:pt modelId="{C21558DB-0AF4-2141-95C3-5446409970E1}">
      <dgm:prSet phldrT="[Text]" custT="1"/>
      <dgm:spPr/>
      <dgm:t>
        <a:bodyPr/>
        <a:lstStyle/>
        <a:p>
          <a:r>
            <a:rPr lang="en-US" sz="4000" dirty="0">
              <a:latin typeface="Avenir Book" panose="02000503020000020003" pitchFamily="2" charset="0"/>
            </a:rPr>
            <a:t>Causation</a:t>
          </a:r>
        </a:p>
      </dgm:t>
    </dgm:pt>
    <dgm:pt modelId="{F4210790-A30F-0848-94D3-B73A070A03E0}" type="parTrans" cxnId="{76693ACC-F546-2B4E-8CAC-E9E79AACA4CB}">
      <dgm:prSet/>
      <dgm:spPr/>
      <dgm:t>
        <a:bodyPr/>
        <a:lstStyle/>
        <a:p>
          <a:endParaRPr lang="en-US">
            <a:latin typeface="Univers" panose="020B0503020202020204" pitchFamily="34" charset="0"/>
          </a:endParaRPr>
        </a:p>
      </dgm:t>
    </dgm:pt>
    <dgm:pt modelId="{18556C23-47A3-6E4E-9787-09B8054D2A23}" type="sibTrans" cxnId="{76693ACC-F546-2B4E-8CAC-E9E79AACA4CB}">
      <dgm:prSet/>
      <dgm:spPr/>
      <dgm:t>
        <a:bodyPr/>
        <a:lstStyle/>
        <a:p>
          <a:endParaRPr lang="en-US">
            <a:latin typeface="Univers" panose="020B0503020202020204" pitchFamily="34" charset="0"/>
          </a:endParaRPr>
        </a:p>
      </dgm:t>
    </dgm:pt>
    <dgm:pt modelId="{28197771-D306-244F-9743-B26F65EC9B93}">
      <dgm:prSet phldrT="[Text]"/>
      <dgm:spPr/>
      <dgm:t>
        <a:bodyPr/>
        <a:lstStyle/>
        <a:p>
          <a:r>
            <a:rPr lang="en-US" dirty="0">
              <a:latin typeface="Avenir Book" panose="02000503020000020003" pitchFamily="2" charset="0"/>
            </a:rPr>
            <a:t>Prediction</a:t>
          </a:r>
        </a:p>
      </dgm:t>
    </dgm:pt>
    <dgm:pt modelId="{B39554AC-A85C-B44E-A2B1-ECA0234F69B0}" type="parTrans" cxnId="{E5837AA4-9623-114A-BEAA-B492F3BDEAA1}">
      <dgm:prSet/>
      <dgm:spPr/>
      <dgm:t>
        <a:bodyPr/>
        <a:lstStyle/>
        <a:p>
          <a:endParaRPr lang="en-US">
            <a:latin typeface="Univers" panose="020B0503020202020204" pitchFamily="34" charset="0"/>
          </a:endParaRPr>
        </a:p>
      </dgm:t>
    </dgm:pt>
    <dgm:pt modelId="{E737E574-04CB-164A-A811-A018896538E0}" type="sibTrans" cxnId="{E5837AA4-9623-114A-BEAA-B492F3BDEAA1}">
      <dgm:prSet/>
      <dgm:spPr/>
      <dgm:t>
        <a:bodyPr/>
        <a:lstStyle/>
        <a:p>
          <a:endParaRPr lang="en-US">
            <a:latin typeface="Univers" panose="020B0503020202020204" pitchFamily="34" charset="0"/>
          </a:endParaRPr>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Avenir Book" panose="02000503020000020003" pitchFamily="2" charset="0"/>
            </a:rPr>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9/27/22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week, we turned our attention more towards reviewing some of the basic tools and concepts of epidemiology, and how to apply them to solve public health issues. This week we continue that discussion.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288668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Inherently statistical concept.</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854656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Inherently statistical concept.</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1029898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2048672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epidemiology, it is customary to refer to potential causal characteristics as exposures. Thus, exposure can refer to a behavior (e.g., chronic excessive alcohol consumption), a treatment or other intervention (e.g., participation in an Alcoholics Anonymous program), a trait (e.g., a genotype that affects the metabolism of alcohol), a social condition (e.g., neighborhood prevalence of alcohol retail outlets), or even a comorbid disease or health condition (e.g., infection with hepatitis C virus). (Modern Epi)</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3725784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write our definition of association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2170956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know equations are scary to many of us, so let’s pick this one apart a little bit.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would we say this in words?</a:t>
            </a:r>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1138366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2616040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what is a probability?</a:t>
            </a:r>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3637680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what is a probability?</a:t>
            </a:r>
          </a:p>
        </p:txBody>
      </p:sp>
      <p:sp>
        <p:nvSpPr>
          <p:cNvPr id="4" name="Slide Number Placeholder 3"/>
          <p:cNvSpPr>
            <a:spLocks noGrp="1"/>
          </p:cNvSpPr>
          <p:nvPr>
            <p:ph type="sldNum" sz="quarter" idx="5"/>
          </p:nvPr>
        </p:nvSpPr>
        <p:spPr/>
        <p:txBody>
          <a:bodyPr/>
          <a:lstStyle/>
          <a:p>
            <a:fld id="{A04CC895-3B19-1948-8213-A5CD87C5981C}" type="slidenum">
              <a:rPr lang="en-US" smtClean="0"/>
              <a:t>19</a:t>
            </a:fld>
            <a:endParaRPr lang="en-US"/>
          </a:p>
        </p:txBody>
      </p:sp>
    </p:spTree>
    <p:extLst>
      <p:ext uri="{BB962C8B-B14F-4D97-AF65-F5344CB8AC3E}">
        <p14:creationId xmlns:p14="http://schemas.microsoft.com/office/powerpoint/2010/main" val="3693802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written in a more </a:t>
            </a:r>
            <a:r>
              <a:rPr lang="en-US" dirty="0" err="1"/>
              <a:t>mathy</a:t>
            </a:r>
            <a:r>
              <a:rPr lang="en-US" dirty="0"/>
              <a:t> way.</a:t>
            </a:r>
          </a:p>
          <a:p>
            <a:endParaRPr lang="en-US" dirty="0"/>
          </a:p>
          <a:p>
            <a:r>
              <a:rPr lang="en-US" dirty="0"/>
              <a:t>Notice that probability is sometimes written at </a:t>
            </a:r>
            <a:r>
              <a:rPr lang="en-US" dirty="0" err="1"/>
              <a:t>Pr</a:t>
            </a:r>
            <a:r>
              <a:rPr lang="en-US" dirty="0"/>
              <a:t> and sometimes written as just P.</a:t>
            </a:r>
          </a:p>
          <a:p>
            <a:endParaRPr lang="en-US" dirty="0"/>
          </a:p>
          <a:p>
            <a:r>
              <a:rPr lang="en-US" dirty="0"/>
              <a:t>Does this equation fit better with the frequency definition or subjective definition?</a:t>
            </a:r>
          </a:p>
          <a:p>
            <a:endParaRPr lang="en-US" dirty="0"/>
          </a:p>
          <a:p>
            <a:r>
              <a:rPr lang="en-US" dirty="0"/>
              <a:t>Thinking back to our Alzheimer’s example, how would we write out this equation?</a:t>
            </a:r>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2844930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a reminder, epidemiology is the </a:t>
            </a:r>
            <a:r>
              <a:rPr lang="en-US" sz="1200" dirty="0">
                <a:latin typeface="Avenir Book" panose="02000503020000020003" pitchFamily="2" charset="0"/>
              </a:rPr>
              <a:t>study of the </a:t>
            </a:r>
            <a:r>
              <a:rPr lang="en-US" sz="1200" dirty="0">
                <a:solidFill>
                  <a:srgbClr val="AE6041"/>
                </a:solidFill>
                <a:latin typeface="Avenir Book" panose="02000503020000020003" pitchFamily="2" charset="0"/>
              </a:rPr>
              <a:t>occurrence</a:t>
            </a:r>
            <a:r>
              <a:rPr lang="en-US" sz="1200" dirty="0">
                <a:latin typeface="Avenir Book" panose="02000503020000020003" pitchFamily="2" charset="0"/>
              </a:rPr>
              <a:t> and </a:t>
            </a:r>
            <a:r>
              <a:rPr lang="en-US" sz="1200" dirty="0">
                <a:solidFill>
                  <a:srgbClr val="AE6041"/>
                </a:solidFill>
                <a:latin typeface="Avenir Book" panose="02000503020000020003" pitchFamily="2" charset="0"/>
              </a:rPr>
              <a:t>distribution</a:t>
            </a:r>
            <a:r>
              <a:rPr lang="en-US" sz="1200" dirty="0">
                <a:latin typeface="Avenir Book" panose="02000503020000020003" pitchFamily="2" charset="0"/>
              </a:rPr>
              <a:t> of health-related states or events in specified populations, including the study of the determinants influencing such states, and the application of this knowledge to control the health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venir Book" panose="02000503020000020003"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venir Book" panose="02000503020000020003" pitchFamily="2" charset="0"/>
              </a:rPr>
              <a:t>Last week, we focused on some of the ways we can measure the </a:t>
            </a:r>
            <a:r>
              <a:rPr lang="en-US" i="1" dirty="0">
                <a:latin typeface="Avenir Book" panose="02000503020000020003" pitchFamily="2" charset="0"/>
              </a:rPr>
              <a:t>occurrence</a:t>
            </a:r>
            <a:r>
              <a:rPr lang="en-US" dirty="0">
                <a:latin typeface="Avenir Book" panose="02000503020000020003" pitchFamily="2" charset="0"/>
              </a:rPr>
              <a:t> of those states or events. This week, we will discuss measuring the </a:t>
            </a:r>
            <a:r>
              <a:rPr lang="en-US" i="1" dirty="0">
                <a:latin typeface="Avenir Book" panose="02000503020000020003" pitchFamily="2" charset="0"/>
              </a:rPr>
              <a:t>distribution</a:t>
            </a:r>
            <a:r>
              <a:rPr lang="en-US" dirty="0">
                <a:latin typeface="Avenir Book" panose="02000503020000020003" pitchFamily="2" charset="0"/>
              </a:rPr>
              <a:t> of those events.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4027317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21</a:t>
            </a:fld>
            <a:endParaRPr lang="en-US"/>
          </a:p>
        </p:txBody>
      </p:sp>
    </p:spTree>
    <p:extLst>
      <p:ext uri="{BB962C8B-B14F-4D97-AF65-F5344CB8AC3E}">
        <p14:creationId xmlns:p14="http://schemas.microsoft.com/office/powerpoint/2010/main" val="891866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when we just say probability in this way, we are talking about the marginal (or unconditional) probability.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this is an </a:t>
            </a:r>
            <a:r>
              <a:rPr lang="en-US" dirty="0" err="1"/>
              <a:t>UNconditional</a:t>
            </a:r>
            <a:r>
              <a:rPr lang="en-US" dirty="0"/>
              <a:t> probability, then what is a conditional probability?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22</a:t>
            </a:fld>
            <a:endParaRPr lang="en-US"/>
          </a:p>
        </p:txBody>
      </p:sp>
    </p:spTree>
    <p:extLst>
      <p:ext uri="{BB962C8B-B14F-4D97-AF65-F5344CB8AC3E}">
        <p14:creationId xmlns:p14="http://schemas.microsoft.com/office/powerpoint/2010/main" val="2427138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it is written in a more </a:t>
            </a:r>
            <a:r>
              <a:rPr lang="en-US" dirty="0" err="1"/>
              <a:t>mathy</a:t>
            </a:r>
            <a:r>
              <a:rPr lang="en-US" dirty="0"/>
              <a:t> way.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23</a:t>
            </a:fld>
            <a:endParaRPr lang="en-US"/>
          </a:p>
        </p:txBody>
      </p:sp>
    </p:spTree>
    <p:extLst>
      <p:ext uri="{BB962C8B-B14F-4D97-AF65-F5344CB8AC3E}">
        <p14:creationId xmlns:p14="http://schemas.microsoft.com/office/powerpoint/2010/main" val="4116631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Visually, it looks like this.</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3018620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we could write it out like this.</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25</a:t>
            </a:fld>
            <a:endParaRPr lang="en-US"/>
          </a:p>
        </p:txBody>
      </p:sp>
    </p:spTree>
    <p:extLst>
      <p:ext uri="{BB962C8B-B14F-4D97-AF65-F5344CB8AC3E}">
        <p14:creationId xmlns:p14="http://schemas.microsoft.com/office/powerpoint/2010/main" val="3432077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we could write it out like this.</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26</a:t>
            </a:fld>
            <a:endParaRPr lang="en-US"/>
          </a:p>
        </p:txBody>
      </p:sp>
    </p:spTree>
    <p:extLst>
      <p:ext uri="{BB962C8B-B14F-4D97-AF65-F5344CB8AC3E}">
        <p14:creationId xmlns:p14="http://schemas.microsoft.com/office/powerpoint/2010/main" val="4224628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could be even more explicit and write it out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27</a:t>
            </a:fld>
            <a:endParaRPr lang="en-US"/>
          </a:p>
        </p:txBody>
      </p:sp>
    </p:spTree>
    <p:extLst>
      <p:ext uri="{BB962C8B-B14F-4D97-AF65-F5344CB8AC3E}">
        <p14:creationId xmlns:p14="http://schemas.microsoft.com/office/powerpoint/2010/main" val="751431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all of this new terminology, we can return to our definition of association. </a:t>
            </a:r>
          </a:p>
        </p:txBody>
      </p:sp>
      <p:sp>
        <p:nvSpPr>
          <p:cNvPr id="4" name="Slide Number Placeholder 3"/>
          <p:cNvSpPr>
            <a:spLocks noGrp="1"/>
          </p:cNvSpPr>
          <p:nvPr>
            <p:ph type="sldNum" sz="quarter" idx="5"/>
          </p:nvPr>
        </p:nvSpPr>
        <p:spPr/>
        <p:txBody>
          <a:bodyPr/>
          <a:lstStyle/>
          <a:p>
            <a:fld id="{A04CC895-3B19-1948-8213-A5CD87C5981C}" type="slidenum">
              <a:rPr lang="en-US" smtClean="0"/>
              <a:t>28</a:t>
            </a:fld>
            <a:endParaRPr lang="en-US"/>
          </a:p>
        </p:txBody>
      </p:sp>
    </p:spTree>
    <p:extLst>
      <p:ext uri="{BB962C8B-B14F-4D97-AF65-F5344CB8AC3E}">
        <p14:creationId xmlns:p14="http://schemas.microsoft.com/office/powerpoint/2010/main" val="2613079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sometimes, when trying to understand what something is, it can be helpful to understand what it is not.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the opposite of an association is statistical independence.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together as a class]</a:t>
            </a:r>
          </a:p>
        </p:txBody>
      </p:sp>
      <p:sp>
        <p:nvSpPr>
          <p:cNvPr id="4" name="Slide Number Placeholder 3"/>
          <p:cNvSpPr>
            <a:spLocks noGrp="1"/>
          </p:cNvSpPr>
          <p:nvPr>
            <p:ph type="sldNum" sz="quarter" idx="5"/>
          </p:nvPr>
        </p:nvSpPr>
        <p:spPr/>
        <p:txBody>
          <a:bodyPr/>
          <a:lstStyle/>
          <a:p>
            <a:fld id="{A04CC895-3B19-1948-8213-A5CD87C5981C}" type="slidenum">
              <a:rPr lang="en-US" smtClean="0"/>
              <a:t>29</a:t>
            </a:fld>
            <a:endParaRPr lang="en-US"/>
          </a:p>
        </p:txBody>
      </p:sp>
    </p:spTree>
    <p:extLst>
      <p:ext uri="{BB962C8B-B14F-4D97-AF65-F5344CB8AC3E}">
        <p14:creationId xmlns:p14="http://schemas.microsoft.com/office/powerpoint/2010/main" val="2251216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formulas represent the lack of an association on the risk difference, risk ratio, and odds ration scales respectively.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notice what these equations are equal to when there is no association.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30</a:t>
            </a:fld>
            <a:endParaRPr lang="en-US"/>
          </a:p>
        </p:txBody>
      </p:sp>
    </p:spTree>
    <p:extLst>
      <p:ext uri="{BB962C8B-B14F-4D97-AF65-F5344CB8AC3E}">
        <p14:creationId xmlns:p14="http://schemas.microsoft.com/office/powerpoint/2010/main" val="375803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As a quick review, some of the commonly used measures of occurrence we discussed last week include.</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[Read list]</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3303032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values are called Null values.</a:t>
            </a:r>
          </a:p>
        </p:txBody>
      </p:sp>
      <p:sp>
        <p:nvSpPr>
          <p:cNvPr id="4" name="Slide Number Placeholder 3"/>
          <p:cNvSpPr>
            <a:spLocks noGrp="1"/>
          </p:cNvSpPr>
          <p:nvPr>
            <p:ph type="sldNum" sz="quarter" idx="5"/>
          </p:nvPr>
        </p:nvSpPr>
        <p:spPr/>
        <p:txBody>
          <a:bodyPr/>
          <a:lstStyle/>
          <a:p>
            <a:fld id="{A04CC895-3B19-1948-8213-A5CD87C5981C}" type="slidenum">
              <a:rPr lang="en-US" smtClean="0"/>
              <a:t>31</a:t>
            </a:fld>
            <a:endParaRPr lang="en-US"/>
          </a:p>
        </p:txBody>
      </p:sp>
    </p:spTree>
    <p:extLst>
      <p:ext uri="{BB962C8B-B14F-4D97-AF65-F5344CB8AC3E}">
        <p14:creationId xmlns:p14="http://schemas.microsoft.com/office/powerpoint/2010/main" val="553322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formulas represent the lack of an association on the risk difference, risk ratio, and odds ration scales respectively.</a:t>
            </a:r>
          </a:p>
        </p:txBody>
      </p:sp>
      <p:sp>
        <p:nvSpPr>
          <p:cNvPr id="4" name="Slide Number Placeholder 3"/>
          <p:cNvSpPr>
            <a:spLocks noGrp="1"/>
          </p:cNvSpPr>
          <p:nvPr>
            <p:ph type="sldNum" sz="quarter" idx="5"/>
          </p:nvPr>
        </p:nvSpPr>
        <p:spPr/>
        <p:txBody>
          <a:bodyPr/>
          <a:lstStyle/>
          <a:p>
            <a:fld id="{A04CC895-3B19-1948-8213-A5CD87C5981C}" type="slidenum">
              <a:rPr lang="en-US" smtClean="0"/>
              <a:t>32</a:t>
            </a:fld>
            <a:endParaRPr lang="en-US"/>
          </a:p>
        </p:txBody>
      </p:sp>
    </p:spTree>
    <p:extLst>
      <p:ext uri="{BB962C8B-B14F-4D97-AF65-F5344CB8AC3E}">
        <p14:creationId xmlns:p14="http://schemas.microsoft.com/office/powerpoint/2010/main" val="2941767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33</a:t>
            </a:fld>
            <a:endParaRPr lang="en-US"/>
          </a:p>
        </p:txBody>
      </p:sp>
    </p:spTree>
    <p:extLst>
      <p:ext uri="{BB962C8B-B14F-4D97-AF65-F5344CB8AC3E}">
        <p14:creationId xmlns:p14="http://schemas.microsoft.com/office/powerpoint/2010/main" val="1586888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34</a:t>
            </a:fld>
            <a:endParaRPr lang="en-US"/>
          </a:p>
        </p:txBody>
      </p:sp>
    </p:spTree>
    <p:extLst>
      <p:ext uri="{BB962C8B-B14F-4D97-AF65-F5344CB8AC3E}">
        <p14:creationId xmlns:p14="http://schemas.microsoft.com/office/powerpoint/2010/main" val="728025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35</a:t>
            </a:fld>
            <a:endParaRPr lang="en-US"/>
          </a:p>
        </p:txBody>
      </p:sp>
    </p:spTree>
    <p:extLst>
      <p:ext uri="{BB962C8B-B14F-4D97-AF65-F5344CB8AC3E}">
        <p14:creationId xmlns:p14="http://schemas.microsoft.com/office/powerpoint/2010/main" val="9422964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Association exists when the distribution of the thing we are measuring is different, on average, in two groups. Alternatively, we can say that Knowing something about X tells you something (or helps you predict) about Y.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36</a:t>
            </a:fld>
            <a:endParaRPr lang="en-US"/>
          </a:p>
        </p:txBody>
      </p:sp>
    </p:spTree>
    <p:extLst>
      <p:ext uri="{BB962C8B-B14F-4D97-AF65-F5344CB8AC3E}">
        <p14:creationId xmlns:p14="http://schemas.microsoft.com/office/powerpoint/2010/main" val="529110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Association exists when the distribution of the thing we are measuring is different, on average, in two groups. Alternatively, we can say that Knowing something about X tells you something (or helps you predict) about Y.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37</a:t>
            </a:fld>
            <a:endParaRPr lang="en-US"/>
          </a:p>
        </p:txBody>
      </p:sp>
    </p:spTree>
    <p:extLst>
      <p:ext uri="{BB962C8B-B14F-4D97-AF65-F5344CB8AC3E}">
        <p14:creationId xmlns:p14="http://schemas.microsoft.com/office/powerpoint/2010/main" val="12200241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Predictions, especially good ones, can obviously be useful on their own. We may know that people of a certain race/ethnicity are most likely to get a particular form of cancer. Knowing that may allow us to concentrate screening efforts more effectively. We may know that older adults who begin to have trouble managing their finances are more likely to develop dementia. We may be able to use that information as an early indicator of important health problems to come.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However, in epidemiology, we are very often not content with predictions alone. It is extremely common for our questions and studies to either directly ask causal questions or imply causal relationships between variables. The reason we are often more interested in causal associations than mere predictions can be found directly in our definition of epidemiology. We want to control health problems. Said another way, we want to know why ”bad” things happen so that we can stop them from happening and/or why “good” things happen so that we can make them happen more often.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idea is simultaneously so straightforward and so complex. As we will see throughout the semester.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Notice that in the cases above these predictions may be perfectly valid, but do they get us any closer to our ultimate goal of “controlling health problems?” We can’t change anyone’s race or ethnicity, can we? Even if we could, I’m hard-pressed to think of an example of a health outcome that is caused directly by a person’s race or ethnicity. Race and ethnicity are just a proxy for the true unmeasured cause. Likewise, do you really believe that if we hired an accountant to help an older person manage their finances that they would no longer develop dementia? Of course not.</a:t>
            </a:r>
          </a:p>
        </p:txBody>
      </p:sp>
      <p:sp>
        <p:nvSpPr>
          <p:cNvPr id="4" name="Slide Number Placeholder 3"/>
          <p:cNvSpPr>
            <a:spLocks noGrp="1"/>
          </p:cNvSpPr>
          <p:nvPr>
            <p:ph type="sldNum" sz="quarter" idx="5"/>
          </p:nvPr>
        </p:nvSpPr>
        <p:spPr/>
        <p:txBody>
          <a:bodyPr/>
          <a:lstStyle/>
          <a:p>
            <a:fld id="{A04CC895-3B19-1948-8213-A5CD87C5981C}" type="slidenum">
              <a:rPr lang="en-US" smtClean="0"/>
              <a:t>39</a:t>
            </a:fld>
            <a:endParaRPr lang="en-US"/>
          </a:p>
        </p:txBody>
      </p:sp>
    </p:spTree>
    <p:extLst>
      <p:ext uri="{BB962C8B-B14F-4D97-AF65-F5344CB8AC3E}">
        <p14:creationId xmlns:p14="http://schemas.microsoft.com/office/powerpoint/2010/main" val="38847977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gather these measurements…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40</a:t>
            </a:fld>
            <a:endParaRPr lang="en-US"/>
          </a:p>
        </p:txBody>
      </p:sp>
    </p:spTree>
    <p:extLst>
      <p:ext uri="{BB962C8B-B14F-4D97-AF65-F5344CB8AC3E}">
        <p14:creationId xmlns:p14="http://schemas.microsoft.com/office/powerpoint/2010/main" val="3958262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41</a:t>
            </a:fld>
            <a:endParaRPr lang="en-US"/>
          </a:p>
        </p:txBody>
      </p:sp>
    </p:spTree>
    <p:extLst>
      <p:ext uri="{BB962C8B-B14F-4D97-AF65-F5344CB8AC3E}">
        <p14:creationId xmlns:p14="http://schemas.microsoft.com/office/powerpoint/2010/main" val="63168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not necessarily in order. I just need to make sure I hit them all.</a:t>
            </a:r>
          </a:p>
        </p:txBody>
      </p:sp>
      <p:sp>
        <p:nvSpPr>
          <p:cNvPr id="4" name="Slide Number Placeholder 3"/>
          <p:cNvSpPr>
            <a:spLocks noGrp="1"/>
          </p:cNvSpPr>
          <p:nvPr>
            <p:ph type="sldNum" sz="quarter" idx="5"/>
          </p:nvPr>
        </p:nvSpPr>
        <p:spPr/>
        <p:txBody>
          <a:bodyPr/>
          <a:lstStyle/>
          <a:p>
            <a:fld id="{A04CC895-3B19-1948-8213-A5CD87C5981C}" type="slidenum">
              <a:rPr lang="en-US" smtClean="0"/>
              <a:t>5</a:t>
            </a:fld>
            <a:endParaRPr lang="en-US"/>
          </a:p>
        </p:txBody>
      </p:sp>
    </p:spTree>
    <p:extLst>
      <p:ext uri="{BB962C8B-B14F-4D97-AF65-F5344CB8AC3E}">
        <p14:creationId xmlns:p14="http://schemas.microsoft.com/office/powerpoint/2010/main" val="36540060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will look at how to calculate some of the most commonly used of these next. </a:t>
            </a:r>
          </a:p>
        </p:txBody>
      </p:sp>
      <p:sp>
        <p:nvSpPr>
          <p:cNvPr id="4" name="Slide Number Placeholder 3"/>
          <p:cNvSpPr>
            <a:spLocks noGrp="1"/>
          </p:cNvSpPr>
          <p:nvPr>
            <p:ph type="sldNum" sz="quarter" idx="5"/>
          </p:nvPr>
        </p:nvSpPr>
        <p:spPr/>
        <p:txBody>
          <a:bodyPr/>
          <a:lstStyle/>
          <a:p>
            <a:fld id="{A04CC895-3B19-1948-8213-A5CD87C5981C}" type="slidenum">
              <a:rPr lang="en-US" smtClean="0"/>
              <a:t>42</a:t>
            </a:fld>
            <a:endParaRPr lang="en-US"/>
          </a:p>
        </p:txBody>
      </p:sp>
    </p:spTree>
    <p:extLst>
      <p:ext uri="{BB962C8B-B14F-4D97-AF65-F5344CB8AC3E}">
        <p14:creationId xmlns:p14="http://schemas.microsoft.com/office/powerpoint/2010/main" val="33659860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44</a:t>
            </a:fld>
            <a:endParaRPr lang="en-US"/>
          </a:p>
        </p:txBody>
      </p:sp>
    </p:spTree>
    <p:extLst>
      <p:ext uri="{BB962C8B-B14F-4D97-AF65-F5344CB8AC3E}">
        <p14:creationId xmlns:p14="http://schemas.microsoft.com/office/powerpoint/2010/main" val="13675920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45</a:t>
            </a:fld>
            <a:endParaRPr lang="en-US"/>
          </a:p>
        </p:txBody>
      </p:sp>
    </p:spTree>
    <p:extLst>
      <p:ext uri="{BB962C8B-B14F-4D97-AF65-F5344CB8AC3E}">
        <p14:creationId xmlns:p14="http://schemas.microsoft.com/office/powerpoint/2010/main" val="1289197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calculate these measures of association?</a:t>
            </a:r>
          </a:p>
        </p:txBody>
      </p:sp>
      <p:sp>
        <p:nvSpPr>
          <p:cNvPr id="4" name="Slide Number Placeholder 3"/>
          <p:cNvSpPr>
            <a:spLocks noGrp="1"/>
          </p:cNvSpPr>
          <p:nvPr>
            <p:ph type="sldNum" sz="quarter" idx="5"/>
          </p:nvPr>
        </p:nvSpPr>
        <p:spPr/>
        <p:txBody>
          <a:bodyPr/>
          <a:lstStyle/>
          <a:p>
            <a:fld id="{A04CC895-3B19-1948-8213-A5CD87C5981C}" type="slidenum">
              <a:rPr lang="en-US" smtClean="0"/>
              <a:t>46</a:t>
            </a:fld>
            <a:endParaRPr lang="en-US"/>
          </a:p>
        </p:txBody>
      </p:sp>
    </p:spTree>
    <p:extLst>
      <p:ext uri="{BB962C8B-B14F-4D97-AF65-F5344CB8AC3E}">
        <p14:creationId xmlns:p14="http://schemas.microsoft.com/office/powerpoint/2010/main" val="9750460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contrast measures in this chapter (risk differences, risk ratios, odds ratios, and others) will rely on explanations and illustrations from 2 × 2 tables—a central tool in the teaching of epidemiologic methods.</a:t>
            </a:r>
          </a:p>
          <a:p>
            <a:endParaRPr lang="en-US" dirty="0"/>
          </a:p>
          <a:p>
            <a:r>
              <a:rPr lang="en-US" dirty="0" err="1"/>
              <a:t>Westreich</a:t>
            </a:r>
            <a:r>
              <a:rPr lang="en-US" dirty="0"/>
              <a:t>, Daniel. Epidemiology by Design (p. 28). Oxford University Press. Kindle Edition.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47</a:t>
            </a:fld>
            <a:endParaRPr lang="en-US"/>
          </a:p>
        </p:txBody>
      </p:sp>
    </p:spTree>
    <p:extLst>
      <p:ext uri="{BB962C8B-B14F-4D97-AF65-F5344CB8AC3E}">
        <p14:creationId xmlns:p14="http://schemas.microsoft.com/office/powerpoint/2010/main" val="10687551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graphic from last week. So, if we came along and did a study of this group of people in month 2, the prevalence of disease would equal the number of people with disease divided by the number of people in the sample.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48</a:t>
            </a:fld>
            <a:endParaRPr lang="en-US"/>
          </a:p>
        </p:txBody>
      </p:sp>
    </p:spTree>
    <p:extLst>
      <p:ext uri="{BB962C8B-B14F-4D97-AF65-F5344CB8AC3E}">
        <p14:creationId xmlns:p14="http://schemas.microsoft.com/office/powerpoint/2010/main" val="27519198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little tweak -- exposed</a:t>
            </a:r>
          </a:p>
        </p:txBody>
      </p:sp>
      <p:sp>
        <p:nvSpPr>
          <p:cNvPr id="4" name="Slide Number Placeholder 3"/>
          <p:cNvSpPr>
            <a:spLocks noGrp="1"/>
          </p:cNvSpPr>
          <p:nvPr>
            <p:ph type="sldNum" sz="quarter" idx="5"/>
          </p:nvPr>
        </p:nvSpPr>
        <p:spPr/>
        <p:txBody>
          <a:bodyPr/>
          <a:lstStyle/>
          <a:p>
            <a:fld id="{075F2CDE-89C4-1B4C-87C9-7FAA4B7FC29C}" type="slidenum">
              <a:rPr lang="en-US" smtClean="0"/>
              <a:t>49</a:t>
            </a:fld>
            <a:endParaRPr lang="en-US"/>
          </a:p>
        </p:txBody>
      </p:sp>
    </p:spTree>
    <p:extLst>
      <p:ext uri="{BB962C8B-B14F-4D97-AF65-F5344CB8AC3E}">
        <p14:creationId xmlns:p14="http://schemas.microsoft.com/office/powerpoint/2010/main" val="32688389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50</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51</a:t>
            </a:fld>
            <a:endParaRPr lang="en-US"/>
          </a:p>
        </p:txBody>
      </p:sp>
    </p:spTree>
    <p:extLst>
      <p:ext uri="{BB962C8B-B14F-4D97-AF65-F5344CB8AC3E}">
        <p14:creationId xmlns:p14="http://schemas.microsoft.com/office/powerpoint/2010/main" val="8986229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fill in this table, we can easily calculate many measures of interest in epidemiology.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52</a:t>
            </a:fld>
            <a:endParaRPr lang="en-US"/>
          </a:p>
        </p:txBody>
      </p:sp>
    </p:spTree>
    <p:extLst>
      <p:ext uri="{BB962C8B-B14F-4D97-AF65-F5344CB8AC3E}">
        <p14:creationId xmlns:p14="http://schemas.microsoft.com/office/powerpoint/2010/main" val="170129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that our measurement and analysis goals can be broken down into </a:t>
            </a:r>
            <a:r>
              <a:rPr lang="en-US" sz="1200" b="1" i="0" u="none" strike="noStrike" kern="1200" dirty="0">
                <a:solidFill>
                  <a:schemeClr val="tx1"/>
                </a:solidFill>
                <a:effectLst/>
                <a:latin typeface="+mn-lt"/>
                <a:ea typeface="+mn-ea"/>
                <a:cs typeface="+mn-cs"/>
              </a:rPr>
              <a:t>description</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prediction</a:t>
            </a:r>
            <a:r>
              <a:rPr lang="en-US" sz="1200" b="0" i="0" u="none" strike="noStrike" kern="1200" dirty="0">
                <a:solidFill>
                  <a:schemeClr val="tx1"/>
                </a:solidFill>
                <a:effectLst/>
                <a:latin typeface="+mn-lt"/>
                <a:ea typeface="+mn-ea"/>
                <a:cs typeface="+mn-cs"/>
              </a:rPr>
              <a:t>, and/or </a:t>
            </a:r>
            <a:r>
              <a:rPr lang="en-US" sz="1200" b="1" i="0" u="none" strike="noStrike" kern="1200" dirty="0">
                <a:solidFill>
                  <a:schemeClr val="tx1"/>
                </a:solidFill>
                <a:effectLst/>
                <a:latin typeface="+mn-lt"/>
                <a:ea typeface="+mn-ea"/>
                <a:cs typeface="+mn-cs"/>
              </a:rPr>
              <a:t>causally</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explanation</a:t>
            </a:r>
            <a:r>
              <a:rPr lang="en-US" sz="1200" b="0" i="0" u="none" strike="noStrike" kern="1200" dirty="0">
                <a:solidFill>
                  <a:schemeClr val="tx1"/>
                </a:solidFill>
                <a:effectLst/>
                <a:latin typeface="+mn-lt"/>
                <a:ea typeface="+mn-ea"/>
                <a:cs typeface="+mn-cs"/>
              </a:rPr>
              <a:t> of health-related phenomena in populations of people.</a:t>
            </a:r>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29465108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53</a:t>
            </a:fld>
            <a:endParaRPr lang="en-US"/>
          </a:p>
        </p:txBody>
      </p:sp>
    </p:spTree>
    <p:extLst>
      <p:ext uri="{BB962C8B-B14F-4D97-AF65-F5344CB8AC3E}">
        <p14:creationId xmlns:p14="http://schemas.microsoft.com/office/powerpoint/2010/main" val="22324920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54</a:t>
            </a:fld>
            <a:endParaRPr lang="en-US"/>
          </a:p>
        </p:txBody>
      </p:sp>
    </p:spTree>
    <p:extLst>
      <p:ext uri="{BB962C8B-B14F-4D97-AF65-F5344CB8AC3E}">
        <p14:creationId xmlns:p14="http://schemas.microsoft.com/office/powerpoint/2010/main" val="2227707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55</a:t>
            </a:fld>
            <a:endParaRPr lang="en-US"/>
          </a:p>
        </p:txBody>
      </p:sp>
    </p:spTree>
    <p:extLst>
      <p:ext uri="{BB962C8B-B14F-4D97-AF65-F5344CB8AC3E}">
        <p14:creationId xmlns:p14="http://schemas.microsoft.com/office/powerpoint/2010/main" val="11264072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How can we build a 2x2 table in R?</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a:t>
            </a:r>
          </a:p>
        </p:txBody>
      </p:sp>
      <p:sp>
        <p:nvSpPr>
          <p:cNvPr id="4" name="Slide Number Placeholder 3"/>
          <p:cNvSpPr>
            <a:spLocks noGrp="1"/>
          </p:cNvSpPr>
          <p:nvPr>
            <p:ph type="sldNum" sz="quarter" idx="5"/>
          </p:nvPr>
        </p:nvSpPr>
        <p:spPr/>
        <p:txBody>
          <a:bodyPr/>
          <a:lstStyle/>
          <a:p>
            <a:fld id="{A04CC895-3B19-1948-8213-A5CD87C5981C}" type="slidenum">
              <a:rPr lang="en-US" smtClean="0"/>
              <a:t>57</a:t>
            </a:fld>
            <a:endParaRPr lang="en-US"/>
          </a:p>
        </p:txBody>
      </p:sp>
    </p:spTree>
    <p:extLst>
      <p:ext uri="{BB962C8B-B14F-4D97-AF65-F5344CB8AC3E}">
        <p14:creationId xmlns:p14="http://schemas.microsoft.com/office/powerpoint/2010/main" val="15610049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58</a:t>
            </a:fld>
            <a:endParaRPr lang="en-US"/>
          </a:p>
        </p:txBody>
      </p:sp>
    </p:spTree>
    <p:extLst>
      <p:ext uri="{BB962C8B-B14F-4D97-AF65-F5344CB8AC3E}">
        <p14:creationId xmlns:p14="http://schemas.microsoft.com/office/powerpoint/2010/main" val="19455120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have two groups – e.g., exposed and unexposed – one way we can contrast outcomes in those groups is by calculating the ratio of the incidence prevalence in the exposed to the incidence prevalence in the unexposed. </a:t>
            </a:r>
          </a:p>
        </p:txBody>
      </p:sp>
      <p:sp>
        <p:nvSpPr>
          <p:cNvPr id="4" name="Slide Number Placeholder 3"/>
          <p:cNvSpPr>
            <a:spLocks noGrp="1"/>
          </p:cNvSpPr>
          <p:nvPr>
            <p:ph type="sldNum" sz="quarter" idx="5"/>
          </p:nvPr>
        </p:nvSpPr>
        <p:spPr/>
        <p:txBody>
          <a:bodyPr/>
          <a:lstStyle/>
          <a:p>
            <a:fld id="{075F2CDE-89C4-1B4C-87C9-7FAA4B7FC29C}" type="slidenum">
              <a:rPr lang="en-US" smtClean="0"/>
              <a:t>59</a:t>
            </a:fld>
            <a:endParaRPr lang="en-US"/>
          </a:p>
        </p:txBody>
      </p:sp>
    </p:spTree>
    <p:extLst>
      <p:ext uri="{BB962C8B-B14F-4D97-AF65-F5344CB8AC3E}">
        <p14:creationId xmlns:p14="http://schemas.microsoft.com/office/powerpoint/2010/main" val="5124448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incidence proportion ratio because it is unambiguous and consistent with the previous terminology we have been using. </a:t>
            </a:r>
          </a:p>
        </p:txBody>
      </p:sp>
      <p:sp>
        <p:nvSpPr>
          <p:cNvPr id="4" name="Slide Number Placeholder 3"/>
          <p:cNvSpPr>
            <a:spLocks noGrp="1"/>
          </p:cNvSpPr>
          <p:nvPr>
            <p:ph type="sldNum" sz="quarter" idx="5"/>
          </p:nvPr>
        </p:nvSpPr>
        <p:spPr/>
        <p:txBody>
          <a:bodyPr/>
          <a:lstStyle/>
          <a:p>
            <a:fld id="{A04CC895-3B19-1948-8213-A5CD87C5981C}" type="slidenum">
              <a:rPr lang="en-US" smtClean="0"/>
              <a:t>60</a:t>
            </a:fld>
            <a:endParaRPr lang="en-US"/>
          </a:p>
        </p:txBody>
      </p:sp>
    </p:spTree>
    <p:extLst>
      <p:ext uri="{BB962C8B-B14F-4D97-AF65-F5344CB8AC3E}">
        <p14:creationId xmlns:p14="http://schemas.microsoft.com/office/powerpoint/2010/main" val="26979561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61</a:t>
            </a:fld>
            <a:endParaRPr lang="en-US"/>
          </a:p>
        </p:txBody>
      </p:sp>
    </p:spTree>
    <p:extLst>
      <p:ext uri="{BB962C8B-B14F-4D97-AF65-F5344CB8AC3E}">
        <p14:creationId xmlns:p14="http://schemas.microsoft.com/office/powerpoint/2010/main" val="6652143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62</a:t>
            </a:fld>
            <a:endParaRPr lang="en-US"/>
          </a:p>
        </p:txBody>
      </p:sp>
    </p:spTree>
    <p:extLst>
      <p:ext uri="{BB962C8B-B14F-4D97-AF65-F5344CB8AC3E}">
        <p14:creationId xmlns:p14="http://schemas.microsoft.com/office/powerpoint/2010/main" val="619887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said that when we describe health-related states or events, we are not necessarily looking for associations in the data between two or more variables. Sometimes, we are simply looking at the distribution of values in a single variable/measure.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then we discussed a few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34803173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63</a:t>
            </a:fld>
            <a:endParaRPr lang="en-US"/>
          </a:p>
        </p:txBody>
      </p:sp>
    </p:spTree>
    <p:extLst>
      <p:ext uri="{BB962C8B-B14F-4D97-AF65-F5344CB8AC3E}">
        <p14:creationId xmlns:p14="http://schemas.microsoft.com/office/powerpoint/2010/main" val="40129088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endParaRPr lang="en-US" dirty="0"/>
          </a:p>
        </p:txBody>
      </p:sp>
    </p:spTree>
    <p:extLst>
      <p:ext uri="{BB962C8B-B14F-4D97-AF65-F5344CB8AC3E}">
        <p14:creationId xmlns:p14="http://schemas.microsoft.com/office/powerpoint/2010/main" val="38286479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65</a:t>
            </a:fld>
            <a:endParaRPr lang="en-US"/>
          </a:p>
        </p:txBody>
      </p:sp>
    </p:spTree>
    <p:extLst>
      <p:ext uri="{BB962C8B-B14F-4D97-AF65-F5344CB8AC3E}">
        <p14:creationId xmlns:p14="http://schemas.microsoft.com/office/powerpoint/2010/main" val="29394469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incidence proportion ratio because it is unambiguous and consistent with the previous terminology we have been using. </a:t>
            </a:r>
          </a:p>
        </p:txBody>
      </p:sp>
      <p:sp>
        <p:nvSpPr>
          <p:cNvPr id="4" name="Slide Number Placeholder 3"/>
          <p:cNvSpPr>
            <a:spLocks noGrp="1"/>
          </p:cNvSpPr>
          <p:nvPr>
            <p:ph type="sldNum" sz="quarter" idx="5"/>
          </p:nvPr>
        </p:nvSpPr>
        <p:spPr/>
        <p:txBody>
          <a:bodyPr/>
          <a:lstStyle/>
          <a:p>
            <a:fld id="{A04CC895-3B19-1948-8213-A5CD87C5981C}" type="slidenum">
              <a:rPr lang="en-US" smtClean="0"/>
              <a:t>66</a:t>
            </a:fld>
            <a:endParaRPr lang="en-US"/>
          </a:p>
        </p:txBody>
      </p:sp>
    </p:spTree>
    <p:extLst>
      <p:ext uri="{BB962C8B-B14F-4D97-AF65-F5344CB8AC3E}">
        <p14:creationId xmlns:p14="http://schemas.microsoft.com/office/powerpoint/2010/main" val="13953737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67</a:t>
            </a:fld>
            <a:endParaRPr lang="en-US"/>
          </a:p>
        </p:txBody>
      </p:sp>
    </p:spTree>
    <p:extLst>
      <p:ext uri="{BB962C8B-B14F-4D97-AF65-F5344CB8AC3E}">
        <p14:creationId xmlns:p14="http://schemas.microsoft.com/office/powerpoint/2010/main" val="39953341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68</a:t>
            </a:fld>
            <a:endParaRPr lang="en-US"/>
          </a:p>
        </p:txBody>
      </p:sp>
    </p:spTree>
    <p:extLst>
      <p:ext uri="{BB962C8B-B14F-4D97-AF65-F5344CB8AC3E}">
        <p14:creationId xmlns:p14="http://schemas.microsoft.com/office/powerpoint/2010/main" val="8690065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69</a:t>
            </a:fld>
            <a:endParaRPr lang="en-US"/>
          </a:p>
        </p:txBody>
      </p:sp>
    </p:spTree>
    <p:extLst>
      <p:ext uri="{BB962C8B-B14F-4D97-AF65-F5344CB8AC3E}">
        <p14:creationId xmlns:p14="http://schemas.microsoft.com/office/powerpoint/2010/main" val="40282300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endParaRPr lang="en-US" dirty="0"/>
          </a:p>
        </p:txBody>
      </p:sp>
    </p:spTree>
    <p:extLst>
      <p:ext uri="{BB962C8B-B14F-4D97-AF65-F5344CB8AC3E}">
        <p14:creationId xmlns:p14="http://schemas.microsoft.com/office/powerpoint/2010/main" val="23416545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71</a:t>
            </a:fld>
            <a:endParaRPr lang="en-US"/>
          </a:p>
        </p:txBody>
      </p:sp>
    </p:spTree>
    <p:extLst>
      <p:ext uri="{BB962C8B-B14F-4D97-AF65-F5344CB8AC3E}">
        <p14:creationId xmlns:p14="http://schemas.microsoft.com/office/powerpoint/2010/main" val="13611031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incidence proportion ratio because it is unambiguous and consistent with the previous terminology we have been using. </a:t>
            </a:r>
          </a:p>
        </p:txBody>
      </p:sp>
      <p:sp>
        <p:nvSpPr>
          <p:cNvPr id="4" name="Slide Number Placeholder 3"/>
          <p:cNvSpPr>
            <a:spLocks noGrp="1"/>
          </p:cNvSpPr>
          <p:nvPr>
            <p:ph type="sldNum" sz="quarter" idx="5"/>
          </p:nvPr>
        </p:nvSpPr>
        <p:spPr/>
        <p:txBody>
          <a:bodyPr/>
          <a:lstStyle/>
          <a:p>
            <a:fld id="{A04CC895-3B19-1948-8213-A5CD87C5981C}" type="slidenum">
              <a:rPr lang="en-US" smtClean="0"/>
              <a:t>72</a:t>
            </a:fld>
            <a:endParaRPr lang="en-US"/>
          </a:p>
        </p:txBody>
      </p:sp>
    </p:spTree>
    <p:extLst>
      <p:ext uri="{BB962C8B-B14F-4D97-AF65-F5344CB8AC3E}">
        <p14:creationId xmlns:p14="http://schemas.microsoft.com/office/powerpoint/2010/main" val="1985869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also times when we want to compare the distribution of value in one variable within levels of another variable. Most people would consider these comparisons to be equivalent to measuring associations. </a:t>
            </a:r>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26529719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73</a:t>
            </a:fld>
            <a:endParaRPr lang="en-US"/>
          </a:p>
        </p:txBody>
      </p:sp>
    </p:spTree>
    <p:extLst>
      <p:ext uri="{BB962C8B-B14F-4D97-AF65-F5344CB8AC3E}">
        <p14:creationId xmlns:p14="http://schemas.microsoft.com/office/powerpoint/2010/main" val="6863557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74</a:t>
            </a:fld>
            <a:endParaRPr lang="en-US"/>
          </a:p>
        </p:txBody>
      </p:sp>
    </p:spTree>
    <p:extLst>
      <p:ext uri="{BB962C8B-B14F-4D97-AF65-F5344CB8AC3E}">
        <p14:creationId xmlns:p14="http://schemas.microsoft.com/office/powerpoint/2010/main" val="37174452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endParaRPr lang="en-US" dirty="0"/>
          </a:p>
        </p:txBody>
      </p:sp>
    </p:spTree>
    <p:extLst>
      <p:ext uri="{BB962C8B-B14F-4D97-AF65-F5344CB8AC3E}">
        <p14:creationId xmlns:p14="http://schemas.microsoft.com/office/powerpoint/2010/main" val="16779760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76</a:t>
            </a:fld>
            <a:endParaRPr lang="en-US"/>
          </a:p>
        </p:txBody>
      </p:sp>
    </p:spTree>
    <p:extLst>
      <p:ext uri="{BB962C8B-B14F-4D97-AF65-F5344CB8AC3E}">
        <p14:creationId xmlns:p14="http://schemas.microsoft.com/office/powerpoint/2010/main" val="11696170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incidence proportion ratio because it is unambiguous and consistent with the previous terminology we have been using. </a:t>
            </a:r>
          </a:p>
        </p:txBody>
      </p:sp>
      <p:sp>
        <p:nvSpPr>
          <p:cNvPr id="4" name="Slide Number Placeholder 3"/>
          <p:cNvSpPr>
            <a:spLocks noGrp="1"/>
          </p:cNvSpPr>
          <p:nvPr>
            <p:ph type="sldNum" sz="quarter" idx="5"/>
          </p:nvPr>
        </p:nvSpPr>
        <p:spPr/>
        <p:txBody>
          <a:bodyPr/>
          <a:lstStyle/>
          <a:p>
            <a:fld id="{A04CC895-3B19-1948-8213-A5CD87C5981C}" type="slidenum">
              <a:rPr lang="en-US" smtClean="0"/>
              <a:t>77</a:t>
            </a:fld>
            <a:endParaRPr lang="en-US"/>
          </a:p>
        </p:txBody>
      </p:sp>
    </p:spTree>
    <p:extLst>
      <p:ext uri="{BB962C8B-B14F-4D97-AF65-F5344CB8AC3E}">
        <p14:creationId xmlns:p14="http://schemas.microsoft.com/office/powerpoint/2010/main" val="23146187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78</a:t>
            </a:fld>
            <a:endParaRPr lang="en-US"/>
          </a:p>
        </p:txBody>
      </p:sp>
    </p:spTree>
    <p:extLst>
      <p:ext uri="{BB962C8B-B14F-4D97-AF65-F5344CB8AC3E}">
        <p14:creationId xmlns:p14="http://schemas.microsoft.com/office/powerpoint/2010/main" val="14236506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79</a:t>
            </a:fld>
            <a:endParaRPr lang="en-US"/>
          </a:p>
        </p:txBody>
      </p:sp>
    </p:spTree>
    <p:extLst>
      <p:ext uri="{BB962C8B-B14F-4D97-AF65-F5344CB8AC3E}">
        <p14:creationId xmlns:p14="http://schemas.microsoft.com/office/powerpoint/2010/main" val="2246467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endParaRPr lang="en-US" dirty="0"/>
          </a:p>
        </p:txBody>
      </p:sp>
    </p:spTree>
    <p:extLst>
      <p:ext uri="{BB962C8B-B14F-4D97-AF65-F5344CB8AC3E}">
        <p14:creationId xmlns:p14="http://schemas.microsoft.com/office/powerpoint/2010/main" val="217771503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81</a:t>
            </a:fld>
            <a:endParaRPr lang="en-US"/>
          </a:p>
        </p:txBody>
      </p:sp>
    </p:spTree>
    <p:extLst>
      <p:ext uri="{BB962C8B-B14F-4D97-AF65-F5344CB8AC3E}">
        <p14:creationId xmlns:p14="http://schemas.microsoft.com/office/powerpoint/2010/main" val="37338429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www.quora.com</a:t>
            </a:r>
            <a:r>
              <a:rPr lang="en-US" dirty="0"/>
              <a:t>/How-do-I-interpret-an-odds-ratio-less-than-1-in-a-logistic-regression</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83</a:t>
            </a:fld>
            <a:endParaRPr lang="en-US"/>
          </a:p>
        </p:txBody>
      </p:sp>
    </p:spTree>
    <p:extLst>
      <p:ext uri="{BB962C8B-B14F-4D97-AF65-F5344CB8AC3E}">
        <p14:creationId xmlns:p14="http://schemas.microsoft.com/office/powerpoint/2010/main" val="1981730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also make the case that this starts to overlap with prediction. It sort of just depends on how the information is being used. But, when our goal is prediction, I think it is safe to say that our analyses will focus on associations. And what are associations?</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60097130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84</a:t>
            </a:fld>
            <a:endParaRPr lang="en-US"/>
          </a:p>
        </p:txBody>
      </p:sp>
    </p:spTree>
    <p:extLst>
      <p:ext uri="{BB962C8B-B14F-4D97-AF65-F5344CB8AC3E}">
        <p14:creationId xmlns:p14="http://schemas.microsoft.com/office/powerpoint/2010/main" val="173117914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somewhat technical points about the risk difference measure should be called out here. First, the range of the risk difference is from −1 to +1, inclusive (which we express as [−1, 1]). This is because the highest possible risk is 1, while the lowest is 0; if, as in Table 2.2, the risk in the exposed is higher than in the unexposed, then the risk cannot be higher than 1 − 0 = 1. Similarly, when the risk in the exposed is lower than in the unexposed, then the risk cannot be lower than 0 − 1 = −1. A negative risk difference would occur if the exposure was protective; for instance, if we were considering the association of daily aspirin use with risk of heart attack. Whether the exposure is associated with increased or decreased risk, the risk difference is considered relative to the null value. Again, this is the value which reflects no differences between the two groups being compared. No differences here would mean that the risk in exposed participants and the risk in unexposed participants are the same value P. Therefore, the null for the risk difference is P − P = 0.</a:t>
            </a:r>
          </a:p>
        </p:txBody>
      </p:sp>
      <p:sp>
        <p:nvSpPr>
          <p:cNvPr id="4" name="Slide Number Placeholder 3"/>
          <p:cNvSpPr>
            <a:spLocks noGrp="1"/>
          </p:cNvSpPr>
          <p:nvPr>
            <p:ph type="sldNum" sz="quarter" idx="5"/>
          </p:nvPr>
        </p:nvSpPr>
        <p:spPr/>
        <p:txBody>
          <a:bodyPr/>
          <a:lstStyle/>
          <a:p>
            <a:fld id="{A04CC895-3B19-1948-8213-A5CD87C5981C}" type="slidenum">
              <a:rPr lang="en-US" smtClean="0"/>
              <a:t>90</a:t>
            </a:fld>
            <a:endParaRPr lang="en-US"/>
          </a:p>
        </p:txBody>
      </p:sp>
    </p:spTree>
    <p:extLst>
      <p:ext uri="{BB962C8B-B14F-4D97-AF65-F5344CB8AC3E}">
        <p14:creationId xmlns:p14="http://schemas.microsoft.com/office/powerpoint/2010/main" val="5220311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week, we also discussed the importance of uncertainty in epidemiology. One of the three types of uncertainty we discussed was statistical uncertainty. </a:t>
            </a:r>
          </a:p>
        </p:txBody>
      </p:sp>
      <p:sp>
        <p:nvSpPr>
          <p:cNvPr id="4" name="Slide Number Placeholder 3"/>
          <p:cNvSpPr>
            <a:spLocks noGrp="1"/>
          </p:cNvSpPr>
          <p:nvPr>
            <p:ph type="sldNum" sz="quarter" idx="5"/>
          </p:nvPr>
        </p:nvSpPr>
        <p:spPr/>
        <p:txBody>
          <a:bodyPr/>
          <a:lstStyle/>
          <a:p>
            <a:fld id="{A04CC895-3B19-1948-8213-A5CD87C5981C}" type="slidenum">
              <a:rPr lang="en-US" smtClean="0"/>
              <a:t>102</a:t>
            </a:fld>
            <a:endParaRPr lang="en-US"/>
          </a:p>
        </p:txBody>
      </p:sp>
    </p:spTree>
    <p:extLst>
      <p:ext uri="{BB962C8B-B14F-4D97-AF65-F5344CB8AC3E}">
        <p14:creationId xmlns:p14="http://schemas.microsoft.com/office/powerpoint/2010/main" val="427396015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Population vs. sample one of the primary sources of statistical uncertainty.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do we do about that uncertainty? I mean, none of us generally like uncertainty, right? Can we get rid of it? Not usually. Even if we take measure from the entire population, it rarely includes all people who theoretically could be in the population (sometimes called a superpopulation).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103</a:t>
            </a:fld>
            <a:endParaRPr lang="en-US"/>
          </a:p>
        </p:txBody>
      </p:sp>
    </p:spTree>
    <p:extLst>
      <p:ext uri="{BB962C8B-B14F-4D97-AF65-F5344CB8AC3E}">
        <p14:creationId xmlns:p14="http://schemas.microsoft.com/office/powerpoint/2010/main" val="76030329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104</a:t>
            </a:fld>
            <a:endParaRPr lang="en-US"/>
          </a:p>
        </p:txBody>
      </p:sp>
    </p:spTree>
    <p:extLst>
      <p:ext uri="{BB962C8B-B14F-4D97-AF65-F5344CB8AC3E}">
        <p14:creationId xmlns:p14="http://schemas.microsoft.com/office/powerpoint/2010/main" val="3575494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Inherently statistical concept.</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413559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9/27/22</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lvl1pPr>
              <a:defRPr>
                <a:latin typeface="Avenir Book" panose="02000503020000020003"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lvl1pPr>
              <a:defRPr>
                <a:latin typeface="Avenir Book" panose="02000503020000020003" pitchFamily="2" charset="0"/>
              </a:defRPr>
            </a:lvl1pPr>
          </a:lstStyle>
          <a:p>
            <a:fld id="{97E5D4AC-B265-BC46-B8CB-964562500F15}" type="datetimeFigureOut">
              <a:rPr lang="en-US" smtClean="0"/>
              <a:pPr/>
              <a:t>9/27/22</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lvl1pPr>
              <a:defRPr>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atin typeface="Univers"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Univers"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lvl1pPr>
              <a:defRPr>
                <a:latin typeface="Univers" panose="020B05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atin typeface="Univers" panose="020B0503020202020204" pitchFamily="34" charset="0"/>
              </a:defRPr>
            </a:lvl1pPr>
            <a:lvl2pPr>
              <a:defRPr sz="2800">
                <a:latin typeface="Univers" panose="020B0503020202020204" pitchFamily="34" charset="0"/>
              </a:defRPr>
            </a:lvl2pPr>
            <a:lvl3pPr>
              <a:defRPr sz="2400">
                <a:latin typeface="Univers" panose="020B0503020202020204" pitchFamily="34" charset="0"/>
              </a:defRPr>
            </a:lvl3pPr>
            <a:lvl4pPr>
              <a:defRPr sz="2000">
                <a:latin typeface="Univers" panose="020B0503020202020204" pitchFamily="34" charset="0"/>
              </a:defRPr>
            </a:lvl4pPr>
            <a:lvl5pPr>
              <a:defRPr sz="2000">
                <a:latin typeface="Univers" panose="020B0503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atin typeface="Univers"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97E5D4AC-B265-BC46-B8CB-964562500F15}" type="datetimeFigureOut">
              <a:rPr lang="en-US" smtClean="0"/>
              <a:pPr/>
              <a:t>9/27/22</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s://cran.r-project.org/doc/manuals/R-intro.html#Arrays-and-matrices" TargetMode="External"/><Relationship Id="rId2" Type="http://schemas.openxmlformats.org/officeDocument/2006/relationships/hyperlink" Target="https://cran.r-project.org/doc/manuals/R-intro.html"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microsoft.com/office/2018/10/relationships/comments" Target="../comments/modernComment_1F9_4F7233A0.xml"/><Relationship Id="rId2" Type="http://schemas.openxmlformats.org/officeDocument/2006/relationships/notesSlide" Target="../notesSlides/notesSlide82.xml"/><Relationship Id="rId1" Type="http://schemas.openxmlformats.org/officeDocument/2006/relationships/slideLayout" Target="../slideLayouts/slideLayout2.xml"/><Relationship Id="rId5" Type="http://schemas.openxmlformats.org/officeDocument/2006/relationships/image" Target="../media/image40.svg"/><Relationship Id="rId4" Type="http://schemas.openxmlformats.org/officeDocument/2006/relationships/image" Target="../media/image39.png"/></Relationships>
</file>

<file path=ppt/slides/_rels/slide10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sv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microsoft.com/office/2018/10/relationships/comments" Target="../comments/modernComment_25B_A0F390BB.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www.sas.com/content/dam/SAS/en_us/doc/other1/2012-annual-report.pdf" TargetMode="External"/></Relationships>
</file>

<file path=ppt/slides/_rels/slide37.xml.rels><?xml version="1.0" encoding="UTF-8" standalone="yes"?>
<Relationships xmlns="http://schemas.openxmlformats.org/package/2006/relationships"><Relationship Id="rId3" Type="http://schemas.microsoft.com/office/2018/10/relationships/comments" Target="../comments/modernComment_284_5D3E6B71.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www.sas.com/content/dam/SAS/en_us/doc/other1/2012-annual-report.pdf"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microsoft.com/office/2018/10/relationships/comments" Target="../comments/modernComment_240_B08F32E4.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7.xml.rels><?xml version="1.0" encoding="UTF-8" standalone="yes"?>
<Relationships xmlns="http://schemas.openxmlformats.org/package/2006/relationships"><Relationship Id="rId3" Type="http://schemas.microsoft.com/office/2018/10/relationships/comments" Target="../comments/modernComment_21E_14394E4A.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FC_5B1B8027.xml"/><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2.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7.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248C-71C3-437E-DD52-BD453112327E}"/>
              </a:ext>
            </a:extLst>
          </p:cNvPr>
          <p:cNvSpPr>
            <a:spLocks noGrp="1"/>
          </p:cNvSpPr>
          <p:nvPr>
            <p:ph type="title"/>
          </p:nvPr>
        </p:nvSpPr>
        <p:spPr/>
        <p:txBody>
          <a:bodyPr/>
          <a:lstStyle/>
          <a:p>
            <a:r>
              <a:rPr lang="en-US" dirty="0"/>
              <a:t>Development Version</a:t>
            </a:r>
          </a:p>
        </p:txBody>
      </p:sp>
      <p:sp>
        <p:nvSpPr>
          <p:cNvPr id="3" name="Content Placeholder 2">
            <a:extLst>
              <a:ext uri="{FF2B5EF4-FFF2-40B4-BE49-F238E27FC236}">
                <a16:creationId xmlns:a16="http://schemas.microsoft.com/office/drawing/2014/main" id="{81869D34-3F78-540D-7369-25CD001C907E}"/>
              </a:ext>
            </a:extLst>
          </p:cNvPr>
          <p:cNvSpPr>
            <a:spLocks noGrp="1"/>
          </p:cNvSpPr>
          <p:nvPr>
            <p:ph idx="1"/>
          </p:nvPr>
        </p:nvSpPr>
        <p:spPr/>
        <p:txBody>
          <a:bodyPr/>
          <a:lstStyle/>
          <a:p>
            <a:r>
              <a:rPr lang="en-US" dirty="0"/>
              <a:t>This is the development version of the presentation. Do </a:t>
            </a:r>
            <a:r>
              <a:rPr lang="en-US" u="sng" dirty="0"/>
              <a:t>not</a:t>
            </a:r>
            <a:r>
              <a:rPr lang="en-US" dirty="0"/>
              <a:t> post on Canvas. </a:t>
            </a:r>
          </a:p>
          <a:p>
            <a:r>
              <a:rPr lang="en-US" dirty="0"/>
              <a:t>Instead, export to pdf and post a link to the pdf on Canvas.</a:t>
            </a:r>
          </a:p>
          <a:p>
            <a:r>
              <a:rPr lang="en-US" dirty="0"/>
              <a:t>Hidden slides, comments, and slide notes will </a:t>
            </a:r>
            <a:r>
              <a:rPr lang="en-US" u="sng" dirty="0"/>
              <a:t>not</a:t>
            </a:r>
            <a:r>
              <a:rPr lang="en-US" dirty="0"/>
              <a:t> be included in the pdf. </a:t>
            </a:r>
          </a:p>
          <a:p>
            <a:r>
              <a:rPr lang="en-US" dirty="0"/>
              <a:t>If you also post a recording of the lecture, then there should be no reason why the students need the notes.</a:t>
            </a:r>
          </a:p>
        </p:txBody>
      </p:sp>
    </p:spTree>
    <p:extLst>
      <p:ext uri="{BB962C8B-B14F-4D97-AF65-F5344CB8AC3E}">
        <p14:creationId xmlns:p14="http://schemas.microsoft.com/office/powerpoint/2010/main" val="3441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315884"/>
            <a:ext cx="10515600" cy="5861079"/>
          </a:xfrm>
        </p:spPr>
        <p:txBody>
          <a:bodyPr anchor="ctr">
            <a:normAutofit/>
          </a:bodyPr>
          <a:lstStyle/>
          <a:p>
            <a:pPr marL="0" indent="0" algn="ctr">
              <a:buNone/>
            </a:pPr>
            <a:r>
              <a:rPr lang="en-US" sz="4000" dirty="0">
                <a:latin typeface="Avenir Book" panose="02000503020000020003" pitchFamily="2" charset="0"/>
              </a:rPr>
              <a:t>“[An </a:t>
            </a:r>
            <a:r>
              <a:rPr lang="en-US" sz="4000" dirty="0">
                <a:solidFill>
                  <a:srgbClr val="AE6041"/>
                </a:solidFill>
                <a:latin typeface="Avenir Book" panose="02000503020000020003" pitchFamily="2" charset="0"/>
              </a:rPr>
              <a:t>association</a:t>
            </a:r>
            <a:r>
              <a:rPr lang="en-US" sz="4000" dirty="0">
                <a:latin typeface="Avenir Book" panose="02000503020000020003" pitchFamily="2" charset="0"/>
              </a:rPr>
              <a:t> is a] </a:t>
            </a:r>
            <a:r>
              <a:rPr lang="en-US" sz="4000" dirty="0">
                <a:solidFill>
                  <a:srgbClr val="AE6041"/>
                </a:solidFill>
                <a:latin typeface="Avenir Book" panose="02000503020000020003" pitchFamily="2" charset="0"/>
              </a:rPr>
              <a:t>statistical</a:t>
            </a:r>
            <a:r>
              <a:rPr lang="en-US" sz="4000" dirty="0">
                <a:latin typeface="Avenir Book" panose="02000503020000020003" pitchFamily="2" charset="0"/>
              </a:rPr>
              <a:t> </a:t>
            </a:r>
            <a:r>
              <a:rPr lang="en-US" sz="4000" dirty="0">
                <a:solidFill>
                  <a:srgbClr val="AE6041"/>
                </a:solidFill>
                <a:latin typeface="Avenir Book" panose="02000503020000020003" pitchFamily="2" charset="0"/>
              </a:rPr>
              <a:t>dependence</a:t>
            </a:r>
            <a:r>
              <a:rPr lang="en-US" sz="4000" dirty="0">
                <a:latin typeface="Avenir Book" panose="02000503020000020003" pitchFamily="2" charset="0"/>
              </a:rPr>
              <a:t> between two or more events, characteristics, or other variables. An association is present if the </a:t>
            </a:r>
            <a:r>
              <a:rPr lang="en-US" sz="4000" dirty="0">
                <a:solidFill>
                  <a:srgbClr val="AE6041"/>
                </a:solidFill>
                <a:latin typeface="Avenir Book" panose="02000503020000020003" pitchFamily="2" charset="0"/>
              </a:rPr>
              <a:t>probability</a:t>
            </a:r>
            <a:r>
              <a:rPr lang="en-US" sz="4000" dirty="0">
                <a:latin typeface="Avenir Book" panose="02000503020000020003" pitchFamily="2" charset="0"/>
              </a:rPr>
              <a:t> </a:t>
            </a:r>
            <a:r>
              <a:rPr lang="en-US" sz="4000" dirty="0">
                <a:solidFill>
                  <a:srgbClr val="AE6041"/>
                </a:solidFill>
                <a:latin typeface="Avenir Book" panose="02000503020000020003" pitchFamily="2" charset="0"/>
              </a:rPr>
              <a:t>of occurrence </a:t>
            </a:r>
            <a:r>
              <a:rPr lang="en-US" sz="4000" dirty="0">
                <a:latin typeface="Avenir Book" panose="02000503020000020003" pitchFamily="2" charset="0"/>
              </a:rPr>
              <a:t>of an event or characteristic, or the quantity of a variable, </a:t>
            </a:r>
            <a:r>
              <a:rPr lang="en-US" sz="4000" dirty="0">
                <a:solidFill>
                  <a:srgbClr val="AE6041"/>
                </a:solidFill>
                <a:latin typeface="Avenir Book" panose="02000503020000020003" pitchFamily="2" charset="0"/>
              </a:rPr>
              <a:t>varies</a:t>
            </a:r>
            <a:r>
              <a:rPr lang="en-US" sz="4000" dirty="0">
                <a:latin typeface="Avenir Book" panose="02000503020000020003" pitchFamily="2" charset="0"/>
              </a:rPr>
              <a:t> with the occurrence of one or more other events, the presence of one or more other characteristics, or the quantity of one or more </a:t>
            </a:r>
            <a:r>
              <a:rPr lang="en-US" sz="4000" dirty="0">
                <a:solidFill>
                  <a:srgbClr val="AE6041"/>
                </a:solidFill>
                <a:latin typeface="Avenir Book" panose="02000503020000020003" pitchFamily="2" charset="0"/>
              </a:rPr>
              <a:t>other</a:t>
            </a:r>
            <a:r>
              <a:rPr lang="en-US" sz="4000" dirty="0">
                <a:latin typeface="Avenir Book" panose="02000503020000020003" pitchFamily="2" charset="0"/>
              </a:rPr>
              <a:t> </a:t>
            </a:r>
            <a:r>
              <a:rPr lang="en-US" sz="4000" dirty="0">
                <a:solidFill>
                  <a:srgbClr val="AE6041"/>
                </a:solidFill>
                <a:latin typeface="Avenir Book" panose="02000503020000020003" pitchFamily="2" charset="0"/>
              </a:rPr>
              <a:t>variables</a:t>
            </a:r>
            <a:r>
              <a:rPr lang="en-US" sz="4000" dirty="0">
                <a:latin typeface="Avenir Book" panose="02000503020000020003" pitchFamily="2" charset="0"/>
              </a:rPr>
              <a:t>.”</a:t>
            </a:r>
          </a:p>
        </p:txBody>
      </p:sp>
      <p:sp>
        <p:nvSpPr>
          <p:cNvPr id="5" name="TextBox 4">
            <a:extLst>
              <a:ext uri="{FF2B5EF4-FFF2-40B4-BE49-F238E27FC236}">
                <a16:creationId xmlns:a16="http://schemas.microsoft.com/office/drawing/2014/main" id="{62F384E5-0F19-19E2-60BF-E957726CAE91}"/>
              </a:ext>
            </a:extLst>
          </p:cNvPr>
          <p:cNvSpPr txBox="1"/>
          <p:nvPr/>
        </p:nvSpPr>
        <p:spPr>
          <a:xfrm>
            <a:off x="0" y="6611779"/>
            <a:ext cx="11624153" cy="246221"/>
          </a:xfrm>
          <a:prstGeom prst="rect">
            <a:avLst/>
          </a:prstGeom>
          <a:noFill/>
        </p:spPr>
        <p:txBody>
          <a:bodyPr wrap="square" rtlCol="0">
            <a:spAutoFit/>
          </a:bodyPr>
          <a:lstStyle/>
          <a:p>
            <a:r>
              <a:rPr lang="en-US" sz="1000" dirty="0"/>
              <a:t>Source: Porta, Miquel. A Dictionary of Epidemiology (pp. 8-9). Oxford University Press. Kindle Edition. </a:t>
            </a:r>
          </a:p>
        </p:txBody>
      </p:sp>
    </p:spTree>
    <p:extLst>
      <p:ext uri="{BB962C8B-B14F-4D97-AF65-F5344CB8AC3E}">
        <p14:creationId xmlns:p14="http://schemas.microsoft.com/office/powerpoint/2010/main" val="7712830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5689-525D-4C9C-B64B-4AF8EEF16068}"/>
              </a:ext>
            </a:extLst>
          </p:cNvPr>
          <p:cNvSpPr>
            <a:spLocks noGrp="1"/>
          </p:cNvSpPr>
          <p:nvPr>
            <p:ph type="title"/>
          </p:nvPr>
        </p:nvSpPr>
        <p:spPr/>
        <p:txBody>
          <a:bodyPr/>
          <a:lstStyle/>
          <a:p>
            <a:r>
              <a:rPr lang="en-US" dirty="0">
                <a:latin typeface="Avenir Book" panose="02000503020000020003" pitchFamily="2" charset="0"/>
              </a:rPr>
              <a:t>Effectiveness efficacy</a:t>
            </a:r>
            <a:endParaRPr lang="en-US" dirty="0"/>
          </a:p>
        </p:txBody>
      </p:sp>
      <p:sp>
        <p:nvSpPr>
          <p:cNvPr id="3" name="Content Placeholder 2">
            <a:extLst>
              <a:ext uri="{FF2B5EF4-FFF2-40B4-BE49-F238E27FC236}">
                <a16:creationId xmlns:a16="http://schemas.microsoft.com/office/drawing/2014/main" id="{1F99CE1D-6FB5-85F7-DC42-B643BE08E357}"/>
              </a:ext>
            </a:extLst>
          </p:cNvPr>
          <p:cNvSpPr>
            <a:spLocks noGrp="1"/>
          </p:cNvSpPr>
          <p:nvPr>
            <p:ph idx="1"/>
          </p:nvPr>
        </p:nvSpPr>
        <p:spPr/>
        <p:txBody>
          <a:bodyPr/>
          <a:lstStyle/>
          <a:p>
            <a:r>
              <a:rPr lang="en-US" dirty="0"/>
              <a:t>Not sure where to put this…</a:t>
            </a:r>
          </a:p>
        </p:txBody>
      </p:sp>
    </p:spTree>
    <p:extLst>
      <p:ext uri="{BB962C8B-B14F-4D97-AF65-F5344CB8AC3E}">
        <p14:creationId xmlns:p14="http://schemas.microsoft.com/office/powerpoint/2010/main" val="24142426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D553-95D7-7CC5-E598-58F3AEA14A04}"/>
              </a:ext>
            </a:extLst>
          </p:cNvPr>
          <p:cNvSpPr>
            <a:spLocks noGrp="1"/>
          </p:cNvSpPr>
          <p:nvPr>
            <p:ph type="title"/>
          </p:nvPr>
        </p:nvSpPr>
        <p:spPr/>
        <p:txBody>
          <a:bodyPr/>
          <a:lstStyle/>
          <a:p>
            <a:r>
              <a:rPr lang="en-US" dirty="0">
                <a:latin typeface="Avenir Book" panose="02000503020000020003" pitchFamily="2" charset="0"/>
              </a:rPr>
              <a:t>Matrix</a:t>
            </a:r>
          </a:p>
        </p:txBody>
      </p:sp>
      <p:sp>
        <p:nvSpPr>
          <p:cNvPr id="3" name="Content Placeholder 2">
            <a:extLst>
              <a:ext uri="{FF2B5EF4-FFF2-40B4-BE49-F238E27FC236}">
                <a16:creationId xmlns:a16="http://schemas.microsoft.com/office/drawing/2014/main" id="{88D8D38A-7833-BC02-24E0-D2B17D32F695}"/>
              </a:ext>
            </a:extLst>
          </p:cNvPr>
          <p:cNvSpPr>
            <a:spLocks noGrp="1"/>
          </p:cNvSpPr>
          <p:nvPr>
            <p:ph idx="1"/>
          </p:nvPr>
        </p:nvSpPr>
        <p:spPr/>
        <p:txBody>
          <a:bodyPr>
            <a:normAutofit fontScale="85000" lnSpcReduction="20000"/>
          </a:bodyPr>
          <a:lstStyle/>
          <a:p>
            <a:r>
              <a:rPr lang="en-US" dirty="0">
                <a:latin typeface="Avenir Book" panose="02000503020000020003" pitchFamily="2" charset="0"/>
              </a:rPr>
              <a:t>matrices or more generally arrays are multi-dimensional generalizations of vectors. In fact, they are vectors that can be indexed by two or more indices and will be printed in special ways. See Arrays and matrices. (</a:t>
            </a:r>
            <a:r>
              <a:rPr lang="en-US" dirty="0">
                <a:latin typeface="Avenir Book" panose="02000503020000020003" pitchFamily="2" charset="0"/>
                <a:hlinkClick r:id="rId2"/>
              </a:rPr>
              <a:t>https://cran.r-project.org/doc/manuals/R-intro.html</a:t>
            </a:r>
            <a:r>
              <a:rPr lang="en-US" dirty="0">
                <a:latin typeface="Avenir Book" panose="02000503020000020003" pitchFamily="2" charset="0"/>
              </a:rPr>
              <a:t>)</a:t>
            </a:r>
          </a:p>
          <a:p>
            <a:r>
              <a:rPr lang="en-US" dirty="0">
                <a:latin typeface="Avenir Book" panose="02000503020000020003" pitchFamily="2" charset="0"/>
              </a:rPr>
              <a:t>As noted above, a matrix is just an array with two subscripts. However it is such an important special case it needs a separate discussion. (</a:t>
            </a:r>
            <a:r>
              <a:rPr lang="en-US" dirty="0">
                <a:latin typeface="Avenir Book" panose="02000503020000020003" pitchFamily="2" charset="0"/>
                <a:hlinkClick r:id="rId3"/>
              </a:rPr>
              <a:t>https://cran.r-project.org/doc/manuals/R-intro.html#Arrays-and-matrices</a:t>
            </a:r>
            <a:r>
              <a:rPr lang="en-US" dirty="0">
                <a:latin typeface="Avenir Book" panose="02000503020000020003" pitchFamily="2" charset="0"/>
              </a:rPr>
              <a:t>)</a:t>
            </a:r>
          </a:p>
          <a:p>
            <a:r>
              <a:rPr lang="en-US" dirty="0">
                <a:latin typeface="Avenir Book" panose="02000503020000020003" pitchFamily="2" charset="0"/>
              </a:rPr>
              <a:t>An array can be considered as a multiply subscripted collection of data entries, for example numeric. R allows simple facilities for creating and handling arrays, and in particular the special case of matrices.</a:t>
            </a:r>
          </a:p>
          <a:p>
            <a:r>
              <a:rPr lang="en-US" dirty="0">
                <a:latin typeface="Avenir Book" panose="02000503020000020003" pitchFamily="2" charset="0"/>
              </a:rPr>
              <a:t>A dimension vector is a vector of non-negative integers. If its length is k then the array is k-dimensional, e.g. a matrix is a 2-dimensional array. The dimensions are indexed from one up to the values given in the dimension vector. (https://</a:t>
            </a:r>
            <a:r>
              <a:rPr lang="en-US" dirty="0" err="1">
                <a:latin typeface="Avenir Book" panose="02000503020000020003" pitchFamily="2" charset="0"/>
              </a:rPr>
              <a:t>cran.r-project.org</a:t>
            </a:r>
            <a:r>
              <a:rPr lang="en-US" dirty="0">
                <a:latin typeface="Avenir Book" panose="02000503020000020003" pitchFamily="2" charset="0"/>
              </a:rPr>
              <a:t>/doc/manuals/</a:t>
            </a:r>
            <a:r>
              <a:rPr lang="en-US">
                <a:latin typeface="Avenir Book" panose="02000503020000020003" pitchFamily="2" charset="0"/>
              </a:rPr>
              <a:t>R-intro.html#Arrays-and-matrices)</a:t>
            </a:r>
          </a:p>
          <a:p>
            <a:endParaRPr lang="en-US" dirty="0">
              <a:latin typeface="Avenir Book" panose="02000503020000020003" pitchFamily="2" charset="0"/>
            </a:endParaRPr>
          </a:p>
        </p:txBody>
      </p:sp>
    </p:spTree>
    <p:extLst>
      <p:ext uri="{BB962C8B-B14F-4D97-AF65-F5344CB8AC3E}">
        <p14:creationId xmlns:p14="http://schemas.microsoft.com/office/powerpoint/2010/main" val="39616181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b="1" dirty="0">
                <a:solidFill>
                  <a:srgbClr val="AE6041"/>
                </a:solidFill>
                <a:latin typeface="Avenir Book" panose="02000503020000020003" pitchFamily="2" charset="0"/>
              </a:rPr>
              <a:t>Statistical uncertainty</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Causal uncertainty</a:t>
            </a:r>
          </a:p>
        </p:txBody>
      </p:sp>
      <p:grpSp>
        <p:nvGrpSpPr>
          <p:cNvPr id="4" name="Group 3">
            <a:extLst>
              <a:ext uri="{FF2B5EF4-FFF2-40B4-BE49-F238E27FC236}">
                <a16:creationId xmlns:a16="http://schemas.microsoft.com/office/drawing/2014/main" id="{F44DA118-E123-AB53-947A-749F98081E29}"/>
              </a:ext>
            </a:extLst>
          </p:cNvPr>
          <p:cNvGrpSpPr/>
          <p:nvPr/>
        </p:nvGrpSpPr>
        <p:grpSpPr>
          <a:xfrm>
            <a:off x="6764055" y="235719"/>
            <a:ext cx="4589745" cy="6386561"/>
            <a:chOff x="4314825" y="852488"/>
            <a:chExt cx="3562350" cy="5150345"/>
          </a:xfrm>
        </p:grpSpPr>
        <p:sp>
          <p:nvSpPr>
            <p:cNvPr id="5" name="Oval 4">
              <a:extLst>
                <a:ext uri="{FF2B5EF4-FFF2-40B4-BE49-F238E27FC236}">
                  <a16:creationId xmlns:a16="http://schemas.microsoft.com/office/drawing/2014/main" id="{F9BF85F9-0152-80E7-0D1D-8F110CDC835E}"/>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6" name="Graphic 5" descr="Question Mark with solid fill">
              <a:extLst>
                <a:ext uri="{FF2B5EF4-FFF2-40B4-BE49-F238E27FC236}">
                  <a16:creationId xmlns:a16="http://schemas.microsoft.com/office/drawing/2014/main" id="{768EA07B-BE98-33EE-BEDA-617DD9FFD3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7" name="Delay 6">
              <a:extLst>
                <a:ext uri="{FF2B5EF4-FFF2-40B4-BE49-F238E27FC236}">
                  <a16:creationId xmlns:a16="http://schemas.microsoft.com/office/drawing/2014/main" id="{F012BB7D-E50D-F9C6-FF74-2A6E0819BC0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F1A15897-3E28-96FE-C362-5B4BA125BAE6}"/>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1332884384"/>
      </p:ext>
    </p:extLst>
  </p:cSld>
  <p:clrMapOvr>
    <a:masterClrMapping/>
  </p:clrMapOvr>
  <p:extLst>
    <p:ext uri="{6950BFC3-D8DA-4A85-94F7-54DA5524770B}">
      <p188:commentRel xmlns:p188="http://schemas.microsoft.com/office/powerpoint/2018/8/main" r:id="rId3"/>
    </p:ext>
  </p:extLst>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38FC45F-0543-44C3-E233-59FA4F4F00C9}"/>
              </a:ext>
            </a:extLst>
          </p:cNvPr>
          <p:cNvSpPr/>
          <p:nvPr/>
        </p:nvSpPr>
        <p:spPr>
          <a:xfrm>
            <a:off x="0" y="0"/>
            <a:ext cx="6617970" cy="6858000"/>
          </a:xfrm>
          <a:prstGeom prst="rect">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44DA118-E123-AB53-947A-749F98081E29}"/>
              </a:ext>
            </a:extLst>
          </p:cNvPr>
          <p:cNvGrpSpPr/>
          <p:nvPr/>
        </p:nvGrpSpPr>
        <p:grpSpPr>
          <a:xfrm>
            <a:off x="7072665" y="242839"/>
            <a:ext cx="4589745" cy="6386561"/>
            <a:chOff x="4314825" y="852488"/>
            <a:chExt cx="3562350" cy="5150345"/>
          </a:xfrm>
        </p:grpSpPr>
        <p:sp>
          <p:nvSpPr>
            <p:cNvPr id="5" name="Oval 4">
              <a:extLst>
                <a:ext uri="{FF2B5EF4-FFF2-40B4-BE49-F238E27FC236}">
                  <a16:creationId xmlns:a16="http://schemas.microsoft.com/office/drawing/2014/main" id="{F9BF85F9-0152-80E7-0D1D-8F110CDC835E}"/>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6" name="Graphic 5" descr="Question Mark with solid fill">
              <a:extLst>
                <a:ext uri="{FF2B5EF4-FFF2-40B4-BE49-F238E27FC236}">
                  <a16:creationId xmlns:a16="http://schemas.microsoft.com/office/drawing/2014/main" id="{768EA07B-BE98-33EE-BEDA-617DD9FFD3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5362" y="1343025"/>
              <a:ext cx="2581275" cy="2581275"/>
            </a:xfrm>
            <a:prstGeom prst="rect">
              <a:avLst/>
            </a:prstGeom>
          </p:spPr>
        </p:pic>
        <p:sp>
          <p:nvSpPr>
            <p:cNvPr id="7" name="Delay 6">
              <a:extLst>
                <a:ext uri="{FF2B5EF4-FFF2-40B4-BE49-F238E27FC236}">
                  <a16:creationId xmlns:a16="http://schemas.microsoft.com/office/drawing/2014/main" id="{F012BB7D-E50D-F9C6-FF74-2A6E0819BC0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F1A15897-3E28-96FE-C362-5B4BA125BAE6}"/>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pic>
        <p:nvPicPr>
          <p:cNvPr id="20" name="Picture 19" descr="Background pattern&#10;&#10;Description automatically generated">
            <a:extLst>
              <a:ext uri="{FF2B5EF4-FFF2-40B4-BE49-F238E27FC236}">
                <a16:creationId xmlns:a16="http://schemas.microsoft.com/office/drawing/2014/main" id="{C39FCE9F-258E-3C16-4046-027B680CFDD0}"/>
              </a:ext>
            </a:extLst>
          </p:cNvPr>
          <p:cNvPicPr>
            <a:picLocks noChangeAspect="1"/>
          </p:cNvPicPr>
          <p:nvPr/>
        </p:nvPicPr>
        <p:blipFill>
          <a:blip r:embed="rId5"/>
          <a:stretch>
            <a:fillRect/>
          </a:stretch>
        </p:blipFill>
        <p:spPr>
          <a:xfrm>
            <a:off x="529590" y="228600"/>
            <a:ext cx="5547360" cy="6400800"/>
          </a:xfrm>
          <a:prstGeom prst="rect">
            <a:avLst/>
          </a:prstGeom>
        </p:spPr>
      </p:pic>
    </p:spTree>
    <p:extLst>
      <p:ext uri="{BB962C8B-B14F-4D97-AF65-F5344CB8AC3E}">
        <p14:creationId xmlns:p14="http://schemas.microsoft.com/office/powerpoint/2010/main" val="3943838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3B50-FD84-D3DC-5DAE-8DD4210A73A2}"/>
              </a:ext>
            </a:extLst>
          </p:cNvPr>
          <p:cNvSpPr>
            <a:spLocks noGrp="1"/>
          </p:cNvSpPr>
          <p:nvPr>
            <p:ph type="title"/>
          </p:nvPr>
        </p:nvSpPr>
        <p:spPr/>
        <p:txBody>
          <a:bodyPr/>
          <a:lstStyle/>
          <a:p>
            <a:r>
              <a:rPr lang="en-US" dirty="0">
                <a:latin typeface="Avenir Book" panose="02000503020000020003" pitchFamily="2" charset="0"/>
              </a:rPr>
              <a:t>Measures of sampling variability</a:t>
            </a:r>
          </a:p>
        </p:txBody>
      </p:sp>
      <p:sp>
        <p:nvSpPr>
          <p:cNvPr id="3" name="Content Placeholder 2">
            <a:extLst>
              <a:ext uri="{FF2B5EF4-FFF2-40B4-BE49-F238E27FC236}">
                <a16:creationId xmlns:a16="http://schemas.microsoft.com/office/drawing/2014/main" id="{A3B8ACEE-E96D-F0AC-014D-31B0EF369C3F}"/>
              </a:ext>
            </a:extLst>
          </p:cNvPr>
          <p:cNvSpPr>
            <a:spLocks noGrp="1"/>
          </p:cNvSpPr>
          <p:nvPr>
            <p:ph idx="1"/>
          </p:nvPr>
        </p:nvSpPr>
        <p:spPr/>
        <p:txBody>
          <a:bodyPr/>
          <a:lstStyle/>
          <a:p>
            <a:r>
              <a:rPr lang="en-US" dirty="0">
                <a:latin typeface="Avenir Book" panose="02000503020000020003" pitchFamily="2" charset="0"/>
              </a:rPr>
              <a:t>P-values</a:t>
            </a:r>
          </a:p>
          <a:p>
            <a:r>
              <a:rPr lang="en-US" dirty="0">
                <a:latin typeface="Avenir Book" panose="02000503020000020003" pitchFamily="2" charset="0"/>
              </a:rPr>
              <a:t>P-value functions</a:t>
            </a:r>
          </a:p>
          <a:p>
            <a:r>
              <a:rPr lang="en-US" dirty="0">
                <a:latin typeface="Avenir Book" panose="02000503020000020003" pitchFamily="2" charset="0"/>
              </a:rPr>
              <a:t>95% Confidence intervals</a:t>
            </a:r>
          </a:p>
          <a:p>
            <a:r>
              <a:rPr lang="en-US" dirty="0">
                <a:latin typeface="Avenir Book" panose="02000503020000020003" pitchFamily="2" charset="0"/>
              </a:rPr>
              <a:t>Start with that sheet of quotes you sent out as an announcement a couple </a:t>
            </a:r>
            <a:r>
              <a:rPr lang="en-US">
                <a:latin typeface="Avenir Book" panose="02000503020000020003" pitchFamily="2" charset="0"/>
              </a:rPr>
              <a:t>of semesters ago. </a:t>
            </a:r>
            <a:endParaRPr lang="en-US" dirty="0">
              <a:latin typeface="Avenir Book" panose="02000503020000020003" pitchFamily="2" charset="0"/>
            </a:endParaRPr>
          </a:p>
        </p:txBody>
      </p:sp>
    </p:spTree>
    <p:extLst>
      <p:ext uri="{BB962C8B-B14F-4D97-AF65-F5344CB8AC3E}">
        <p14:creationId xmlns:p14="http://schemas.microsoft.com/office/powerpoint/2010/main" val="319583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315884"/>
            <a:ext cx="10515600" cy="5861079"/>
          </a:xfrm>
        </p:spPr>
        <p:txBody>
          <a:bodyPr anchor="ctr">
            <a:normAutofit/>
          </a:bodyPr>
          <a:lstStyle/>
          <a:p>
            <a:pPr marL="0" indent="0" algn="ctr">
              <a:buNone/>
            </a:pPr>
            <a:r>
              <a:rPr lang="en-US" sz="4000" dirty="0">
                <a:latin typeface="Avenir Book" panose="02000503020000020003" pitchFamily="2" charset="0"/>
              </a:rPr>
              <a:t>“[An association is a] statistical dependence between two or more events, characteristics, or other variables. An association is present if the probability of occurrence of an </a:t>
            </a:r>
            <a:r>
              <a:rPr lang="en-US" sz="4000" dirty="0">
                <a:solidFill>
                  <a:srgbClr val="AE6041"/>
                </a:solidFill>
                <a:latin typeface="Avenir Book" panose="02000503020000020003" pitchFamily="2" charset="0"/>
              </a:rPr>
              <a:t>event or characteristic, or the quantity of a variable</a:t>
            </a:r>
            <a:r>
              <a:rPr lang="en-US" sz="4000" dirty="0">
                <a:latin typeface="Avenir Book" panose="02000503020000020003" pitchFamily="2" charset="0"/>
              </a:rPr>
              <a:t>, varies with the occurrence of one or more other events, the presence of one or more other characteristics, or the quantity of one or more other variables.”</a:t>
            </a:r>
          </a:p>
        </p:txBody>
      </p:sp>
      <p:sp>
        <p:nvSpPr>
          <p:cNvPr id="5" name="TextBox 4">
            <a:extLst>
              <a:ext uri="{FF2B5EF4-FFF2-40B4-BE49-F238E27FC236}">
                <a16:creationId xmlns:a16="http://schemas.microsoft.com/office/drawing/2014/main" id="{62F384E5-0F19-19E2-60BF-E957726CAE91}"/>
              </a:ext>
            </a:extLst>
          </p:cNvPr>
          <p:cNvSpPr txBox="1"/>
          <p:nvPr/>
        </p:nvSpPr>
        <p:spPr>
          <a:xfrm>
            <a:off x="0" y="6611779"/>
            <a:ext cx="11624153" cy="246221"/>
          </a:xfrm>
          <a:prstGeom prst="rect">
            <a:avLst/>
          </a:prstGeom>
          <a:noFill/>
        </p:spPr>
        <p:txBody>
          <a:bodyPr wrap="square" rtlCol="0">
            <a:spAutoFit/>
          </a:bodyPr>
          <a:lstStyle/>
          <a:p>
            <a:r>
              <a:rPr lang="en-US" sz="1000" dirty="0"/>
              <a:t>Source: Porta, Miquel. A Dictionary of Epidemiology (pp. 8-9). Oxford University Press. Kindle Edition. </a:t>
            </a:r>
          </a:p>
        </p:txBody>
      </p:sp>
      <p:sp>
        <p:nvSpPr>
          <p:cNvPr id="2" name="Rectangular Callout 1">
            <a:extLst>
              <a:ext uri="{FF2B5EF4-FFF2-40B4-BE49-F238E27FC236}">
                <a16:creationId xmlns:a16="http://schemas.microsoft.com/office/drawing/2014/main" id="{1224A39B-FFF8-2199-663B-1E347751A728}"/>
              </a:ext>
            </a:extLst>
          </p:cNvPr>
          <p:cNvSpPr/>
          <p:nvPr/>
        </p:nvSpPr>
        <p:spPr>
          <a:xfrm>
            <a:off x="9387705" y="5141580"/>
            <a:ext cx="2358887" cy="1593309"/>
          </a:xfrm>
          <a:prstGeom prst="wedgeRectCallout">
            <a:avLst>
              <a:gd name="adj1" fmla="val -56225"/>
              <a:gd name="adj2" fmla="val -1579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Outcome</a:t>
            </a:r>
          </a:p>
        </p:txBody>
      </p:sp>
    </p:spTree>
    <p:extLst>
      <p:ext uri="{BB962C8B-B14F-4D97-AF65-F5344CB8AC3E}">
        <p14:creationId xmlns:p14="http://schemas.microsoft.com/office/powerpoint/2010/main" val="1691794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315884"/>
            <a:ext cx="10515600" cy="5861079"/>
          </a:xfrm>
        </p:spPr>
        <p:txBody>
          <a:bodyPr anchor="ctr">
            <a:normAutofit/>
          </a:bodyPr>
          <a:lstStyle/>
          <a:p>
            <a:pPr marL="0" indent="0" algn="ctr">
              <a:buNone/>
            </a:pPr>
            <a:r>
              <a:rPr lang="en-US" sz="4000" dirty="0">
                <a:latin typeface="Avenir Book" panose="02000503020000020003" pitchFamily="2" charset="0"/>
              </a:rPr>
              <a:t>“[An association is a] statistical dependence between two or more events, characteristics, or other variables. An association is present if the probability of occurrence of an event or characteristic, or the quantity of a variable, varies with the occurrence of one or more other events, the presence of one or more other characteristics, or the quantity of one or more </a:t>
            </a:r>
            <a:r>
              <a:rPr lang="en-US" sz="4000" dirty="0">
                <a:solidFill>
                  <a:srgbClr val="AE6041"/>
                </a:solidFill>
                <a:latin typeface="Avenir Book" panose="02000503020000020003" pitchFamily="2" charset="0"/>
              </a:rPr>
              <a:t>other variables</a:t>
            </a:r>
            <a:r>
              <a:rPr lang="en-US" sz="4000" dirty="0">
                <a:latin typeface="Avenir Book" panose="02000503020000020003" pitchFamily="2" charset="0"/>
              </a:rPr>
              <a:t>.”</a:t>
            </a:r>
          </a:p>
        </p:txBody>
      </p:sp>
      <p:sp>
        <p:nvSpPr>
          <p:cNvPr id="5" name="TextBox 4">
            <a:extLst>
              <a:ext uri="{FF2B5EF4-FFF2-40B4-BE49-F238E27FC236}">
                <a16:creationId xmlns:a16="http://schemas.microsoft.com/office/drawing/2014/main" id="{62F384E5-0F19-19E2-60BF-E957726CAE91}"/>
              </a:ext>
            </a:extLst>
          </p:cNvPr>
          <p:cNvSpPr txBox="1"/>
          <p:nvPr/>
        </p:nvSpPr>
        <p:spPr>
          <a:xfrm>
            <a:off x="0" y="6611779"/>
            <a:ext cx="11624153" cy="246221"/>
          </a:xfrm>
          <a:prstGeom prst="rect">
            <a:avLst/>
          </a:prstGeom>
          <a:noFill/>
        </p:spPr>
        <p:txBody>
          <a:bodyPr wrap="square" rtlCol="0">
            <a:spAutoFit/>
          </a:bodyPr>
          <a:lstStyle/>
          <a:p>
            <a:r>
              <a:rPr lang="en-US" sz="1000" dirty="0"/>
              <a:t>Source: Porta, Miquel. A Dictionary of Epidemiology (pp. 8-9). Oxford University Press. Kindle Edition. </a:t>
            </a:r>
          </a:p>
        </p:txBody>
      </p:sp>
      <p:sp>
        <p:nvSpPr>
          <p:cNvPr id="2" name="Rectangular Callout 1">
            <a:extLst>
              <a:ext uri="{FF2B5EF4-FFF2-40B4-BE49-F238E27FC236}">
                <a16:creationId xmlns:a16="http://schemas.microsoft.com/office/drawing/2014/main" id="{1224A39B-FFF8-2199-663B-1E347751A728}"/>
              </a:ext>
            </a:extLst>
          </p:cNvPr>
          <p:cNvSpPr/>
          <p:nvPr/>
        </p:nvSpPr>
        <p:spPr>
          <a:xfrm>
            <a:off x="9387705" y="5141580"/>
            <a:ext cx="2358887" cy="1593309"/>
          </a:xfrm>
          <a:prstGeom prst="wedgeRectCallout">
            <a:avLst>
              <a:gd name="adj1" fmla="val -75888"/>
              <a:gd name="adj2" fmla="val -24834"/>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Exposure(s)</a:t>
            </a:r>
          </a:p>
        </p:txBody>
      </p:sp>
    </p:spTree>
    <p:extLst>
      <p:ext uri="{BB962C8B-B14F-4D97-AF65-F5344CB8AC3E}">
        <p14:creationId xmlns:p14="http://schemas.microsoft.com/office/powerpoint/2010/main" val="3482590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BD39-8718-7C42-A040-271B62A79B02}"/>
              </a:ext>
            </a:extLst>
          </p:cNvPr>
          <p:cNvSpPr>
            <a:spLocks noGrp="1"/>
          </p:cNvSpPr>
          <p:nvPr>
            <p:ph type="title"/>
          </p:nvPr>
        </p:nvSpPr>
        <p:spPr/>
        <p:txBody>
          <a:bodyPr/>
          <a:lstStyle/>
          <a:p>
            <a:r>
              <a:rPr lang="en-US" dirty="0">
                <a:latin typeface="Avenir Book" panose="02000503020000020003" pitchFamily="2" charset="0"/>
              </a:rPr>
              <a:t>Exposure</a:t>
            </a:r>
          </a:p>
        </p:txBody>
      </p:sp>
      <p:sp>
        <p:nvSpPr>
          <p:cNvPr id="3" name="Content Placeholder 2">
            <a:extLst>
              <a:ext uri="{FF2B5EF4-FFF2-40B4-BE49-F238E27FC236}">
                <a16:creationId xmlns:a16="http://schemas.microsoft.com/office/drawing/2014/main" id="{AAFB76A6-6B3D-CC4B-B130-24B452851E3A}"/>
              </a:ext>
            </a:extLst>
          </p:cNvPr>
          <p:cNvSpPr>
            <a:spLocks noGrp="1"/>
          </p:cNvSpPr>
          <p:nvPr>
            <p:ph idx="1"/>
          </p:nvPr>
        </p:nvSpPr>
        <p:spPr/>
        <p:txBody>
          <a:bodyPr>
            <a:normAutofit/>
          </a:bodyPr>
          <a:lstStyle/>
          <a:p>
            <a:pPr marL="0" indent="0" algn="ctr">
              <a:buNone/>
            </a:pPr>
            <a:r>
              <a:rPr lang="en-US" sz="4000" dirty="0">
                <a:latin typeface="Avenir Book" panose="02000503020000020003" pitchFamily="2" charset="0"/>
              </a:rPr>
              <a:t>“﻿In epidemiology, the exposed group (or simply, the exposed) is often used to connote a group whose members have been exposed to a supposed cause of a disease or health state of interest or possess a characteristic that is a determinant of the health outcome of interest</a:t>
            </a:r>
            <a:r>
              <a:rPr lang="en-US" sz="4000" dirty="0"/>
              <a:t>.”</a:t>
            </a:r>
            <a:endParaRPr lang="en-US" sz="4000" dirty="0">
              <a:latin typeface="Avenir Book" panose="02000503020000020003" pitchFamily="2" charset="0"/>
            </a:endParaRPr>
          </a:p>
        </p:txBody>
      </p:sp>
      <p:sp>
        <p:nvSpPr>
          <p:cNvPr id="4" name="TextBox 3">
            <a:extLst>
              <a:ext uri="{FF2B5EF4-FFF2-40B4-BE49-F238E27FC236}">
                <a16:creationId xmlns:a16="http://schemas.microsoft.com/office/drawing/2014/main" id="{4383D904-BBBB-194A-82A9-0C662F231336}"/>
              </a:ext>
            </a:extLst>
          </p:cNvPr>
          <p:cNvSpPr txBox="1"/>
          <p:nvPr/>
        </p:nvSpPr>
        <p:spPr>
          <a:xfrm>
            <a:off x="0" y="6611779"/>
            <a:ext cx="11691257"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t>Porta, Miquel. A Dictionary of Epidemiology (pp. 8-9). Oxford University Press. Kindle Edition. </a:t>
            </a:r>
            <a:endParaRPr lang="en-US" sz="1000" dirty="0">
              <a:latin typeface="Avenir Book" panose="02000503020000020003" pitchFamily="2" charset="0"/>
            </a:endParaRPr>
          </a:p>
        </p:txBody>
      </p:sp>
    </p:spTree>
    <p:extLst>
      <p:ext uri="{BB962C8B-B14F-4D97-AF65-F5344CB8AC3E}">
        <p14:creationId xmlns:p14="http://schemas.microsoft.com/office/powerpoint/2010/main" val="199564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BD39-8718-7C42-A040-271B62A79B02}"/>
              </a:ext>
            </a:extLst>
          </p:cNvPr>
          <p:cNvSpPr>
            <a:spLocks noGrp="1"/>
          </p:cNvSpPr>
          <p:nvPr>
            <p:ph type="title"/>
          </p:nvPr>
        </p:nvSpPr>
        <p:spPr/>
        <p:txBody>
          <a:bodyPr/>
          <a:lstStyle/>
          <a:p>
            <a:r>
              <a:rPr lang="en-US" dirty="0">
                <a:latin typeface="Avenir Book" panose="02000503020000020003" pitchFamily="2" charset="0"/>
              </a:rPr>
              <a:t>Exposure</a:t>
            </a:r>
          </a:p>
        </p:txBody>
      </p:sp>
      <p:sp>
        <p:nvSpPr>
          <p:cNvPr id="3" name="Content Placeholder 2">
            <a:extLst>
              <a:ext uri="{FF2B5EF4-FFF2-40B4-BE49-F238E27FC236}">
                <a16:creationId xmlns:a16="http://schemas.microsoft.com/office/drawing/2014/main" id="{AAFB76A6-6B3D-CC4B-B130-24B452851E3A}"/>
              </a:ext>
            </a:extLst>
          </p:cNvPr>
          <p:cNvSpPr>
            <a:spLocks noGrp="1"/>
          </p:cNvSpPr>
          <p:nvPr>
            <p:ph idx="1"/>
          </p:nvPr>
        </p:nvSpPr>
        <p:spPr/>
        <p:txBody>
          <a:bodyPr>
            <a:normAutofit/>
          </a:bodyPr>
          <a:lstStyle/>
          <a:p>
            <a:r>
              <a:rPr lang="en-US" dirty="0">
                <a:latin typeface="Avenir Book" panose="02000503020000020003" pitchFamily="2" charset="0"/>
              </a:rPr>
              <a:t>A pathogen </a:t>
            </a:r>
            <a:r>
              <a:rPr lang="en-US" dirty="0">
                <a:solidFill>
                  <a:srgbClr val="76777A"/>
                </a:solidFill>
                <a:latin typeface="Avenir Book" panose="02000503020000020003" pitchFamily="2" charset="0"/>
              </a:rPr>
              <a:t>(e.g., HPV)</a:t>
            </a:r>
          </a:p>
          <a:p>
            <a:r>
              <a:rPr lang="en-US" dirty="0"/>
              <a:t>An environmental condition </a:t>
            </a:r>
            <a:r>
              <a:rPr lang="en-US" dirty="0">
                <a:solidFill>
                  <a:srgbClr val="76777A"/>
                </a:solidFill>
                <a:latin typeface="Avenir Book" panose="02000503020000020003" pitchFamily="2" charset="0"/>
              </a:rPr>
              <a:t>(e.g., lead paint)</a:t>
            </a:r>
            <a:endParaRPr lang="en-US" dirty="0"/>
          </a:p>
          <a:p>
            <a:r>
              <a:rPr lang="en-US" dirty="0">
                <a:latin typeface="Avenir Book" panose="02000503020000020003" pitchFamily="2" charset="0"/>
              </a:rPr>
              <a:t>A Behavior </a:t>
            </a:r>
            <a:r>
              <a:rPr lang="en-US" dirty="0">
                <a:solidFill>
                  <a:srgbClr val="76777A"/>
                </a:solidFill>
                <a:latin typeface="Avenir Book" panose="02000503020000020003" pitchFamily="2" charset="0"/>
              </a:rPr>
              <a:t>(e.g., regular physical activity)</a:t>
            </a:r>
            <a:endParaRPr lang="en-US" dirty="0">
              <a:latin typeface="Avenir Book" panose="02000503020000020003" pitchFamily="2" charset="0"/>
            </a:endParaRPr>
          </a:p>
          <a:p>
            <a:r>
              <a:rPr lang="en-US" dirty="0"/>
              <a:t>A trait </a:t>
            </a:r>
            <a:r>
              <a:rPr lang="en-US" dirty="0">
                <a:solidFill>
                  <a:srgbClr val="76777A"/>
                </a:solidFill>
                <a:latin typeface="Avenir Book" panose="02000503020000020003" pitchFamily="2" charset="0"/>
              </a:rPr>
              <a:t>(e.g., </a:t>
            </a:r>
            <a:r>
              <a:rPr lang="en-US" sz="2800" i="0" dirty="0">
                <a:solidFill>
                  <a:srgbClr val="76777A"/>
                </a:solidFill>
                <a:effectLst/>
                <a:latin typeface="Avenir Book" panose="02000503020000020003" pitchFamily="2" charset="0"/>
              </a:rPr>
              <a:t>APOE </a:t>
            </a:r>
            <a:r>
              <a:rPr lang="el-GR" sz="2800" i="0" dirty="0">
                <a:solidFill>
                  <a:srgbClr val="76777A"/>
                </a:solidFill>
                <a:effectLst/>
                <a:latin typeface="Avenir Book" panose="02000503020000020003" pitchFamily="2" charset="0"/>
              </a:rPr>
              <a:t>ε4 </a:t>
            </a:r>
            <a:r>
              <a:rPr lang="en-US" sz="2800" i="0" dirty="0">
                <a:solidFill>
                  <a:srgbClr val="76777A"/>
                </a:solidFill>
                <a:effectLst/>
                <a:latin typeface="Avenir Book" panose="02000503020000020003" pitchFamily="2" charset="0"/>
              </a:rPr>
              <a:t>allele</a:t>
            </a:r>
            <a:r>
              <a:rPr lang="en-US" dirty="0">
                <a:solidFill>
                  <a:srgbClr val="76777A"/>
                </a:solidFill>
                <a:latin typeface="Avenir Book" panose="02000503020000020003" pitchFamily="2" charset="0"/>
              </a:rPr>
              <a:t>)</a:t>
            </a:r>
            <a:endParaRPr lang="en-US" dirty="0">
              <a:solidFill>
                <a:srgbClr val="76777A"/>
              </a:solidFill>
            </a:endParaRPr>
          </a:p>
          <a:p>
            <a:r>
              <a:rPr lang="en-US" dirty="0">
                <a:latin typeface="Avenir Book" panose="02000503020000020003" pitchFamily="2" charset="0"/>
              </a:rPr>
              <a:t>A social condition </a:t>
            </a:r>
            <a:r>
              <a:rPr lang="en-US" dirty="0">
                <a:solidFill>
                  <a:srgbClr val="76777A"/>
                </a:solidFill>
                <a:latin typeface="Avenir Book" panose="02000503020000020003" pitchFamily="2" charset="0"/>
              </a:rPr>
              <a:t>(e.g., discrimination)</a:t>
            </a:r>
            <a:endParaRPr lang="en-US" dirty="0">
              <a:latin typeface="Avenir Book" panose="02000503020000020003" pitchFamily="2" charset="0"/>
            </a:endParaRPr>
          </a:p>
          <a:p>
            <a:r>
              <a:rPr lang="en-US" dirty="0"/>
              <a:t>A comorbid disease or health condition </a:t>
            </a:r>
            <a:r>
              <a:rPr lang="en-US" dirty="0">
                <a:solidFill>
                  <a:srgbClr val="76777A"/>
                </a:solidFill>
                <a:latin typeface="Avenir Book" panose="02000503020000020003" pitchFamily="2" charset="0"/>
              </a:rPr>
              <a:t>(e.g., diabetes)</a:t>
            </a:r>
          </a:p>
          <a:p>
            <a:r>
              <a:rPr lang="en-US" dirty="0"/>
              <a:t>Treatment or intervention </a:t>
            </a:r>
            <a:r>
              <a:rPr lang="en-US" dirty="0">
                <a:solidFill>
                  <a:srgbClr val="76777A"/>
                </a:solidFill>
                <a:latin typeface="Avenir Book" panose="02000503020000020003" pitchFamily="2" charset="0"/>
              </a:rPr>
              <a:t>(e.g., smoking cessation program)</a:t>
            </a:r>
            <a:endParaRPr lang="en-US" dirty="0"/>
          </a:p>
          <a:p>
            <a:endParaRPr lang="en-US" dirty="0">
              <a:latin typeface="Avenir Book" panose="02000503020000020003" pitchFamily="2" charset="0"/>
            </a:endParaRPr>
          </a:p>
        </p:txBody>
      </p:sp>
      <p:sp>
        <p:nvSpPr>
          <p:cNvPr id="4" name="TextBox 3">
            <a:extLst>
              <a:ext uri="{FF2B5EF4-FFF2-40B4-BE49-F238E27FC236}">
                <a16:creationId xmlns:a16="http://schemas.microsoft.com/office/drawing/2014/main" id="{4383D904-BBBB-194A-82A9-0C662F231336}"/>
              </a:ext>
            </a:extLst>
          </p:cNvPr>
          <p:cNvSpPr txBox="1"/>
          <p:nvPr/>
        </p:nvSpPr>
        <p:spPr>
          <a:xfrm>
            <a:off x="163286" y="6417129"/>
            <a:ext cx="11691257" cy="369332"/>
          </a:xfrm>
          <a:prstGeom prst="rect">
            <a:avLst/>
          </a:prstGeom>
          <a:noFill/>
        </p:spPr>
        <p:txBody>
          <a:bodyPr wrap="square" rtlCol="0">
            <a:spAutoFit/>
          </a:bodyPr>
          <a:lstStyle/>
          <a:p>
            <a:r>
              <a:rPr lang="en-US" dirty="0">
                <a:latin typeface="Avenir Book" panose="02000503020000020003" pitchFamily="2" charset="0"/>
              </a:rPr>
              <a:t>Source: https://</a:t>
            </a:r>
            <a:r>
              <a:rPr lang="en-US" dirty="0" err="1">
                <a:latin typeface="Avenir Book" panose="02000503020000020003" pitchFamily="2" charset="0"/>
              </a:rPr>
              <a:t>www.merriam-webster.com</a:t>
            </a:r>
            <a:r>
              <a:rPr lang="en-US" dirty="0">
                <a:latin typeface="Avenir Book" panose="02000503020000020003" pitchFamily="2" charset="0"/>
              </a:rPr>
              <a:t>/dictionary/exposure</a:t>
            </a:r>
          </a:p>
        </p:txBody>
      </p:sp>
    </p:spTree>
    <p:extLst>
      <p:ext uri="{BB962C8B-B14F-4D97-AF65-F5344CB8AC3E}">
        <p14:creationId xmlns:p14="http://schemas.microsoft.com/office/powerpoint/2010/main" val="448296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Association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sz="4000" b="0" i="1" smtClean="0">
                              <a:solidFill>
                                <a:srgbClr val="AE6041"/>
                              </a:solidFill>
                              <a:latin typeface="Cambria Math" panose="02040503050406030204" pitchFamily="18" charset="0"/>
                            </a:rPr>
                          </m:ctrlPr>
                        </m:funcPr>
                        <m:fName>
                          <m:r>
                            <m:rPr>
                              <m:sty m:val="p"/>
                            </m:rPr>
                            <a:rPr lang="en-US" sz="4000" b="0" i="0" smtClean="0">
                              <a:solidFill>
                                <a:srgbClr val="AE6041"/>
                              </a:solidFill>
                              <a:latin typeface="Cambria Math" panose="02040503050406030204" pitchFamily="18" charset="0"/>
                            </a:rPr>
                            <m:t>Pr</m:t>
                          </m:r>
                        </m:fName>
                        <m:e>
                          <m:d>
                            <m:dPr>
                              <m:begChr m:val="["/>
                              <m:endChr m:val="]"/>
                              <m:ctrlPr>
                                <a:rPr lang="en-US" sz="4000" b="0" i="1" smtClean="0">
                                  <a:solidFill>
                                    <a:srgbClr val="AE6041"/>
                                  </a:solidFill>
                                  <a:latin typeface="Cambria Math" panose="02040503050406030204" pitchFamily="18" charset="0"/>
                                </a:rPr>
                              </m:ctrlPr>
                            </m:dPr>
                            <m:e>
                              <m:r>
                                <a:rPr lang="en-US" sz="4000" b="0" i="1" smtClean="0">
                                  <a:solidFill>
                                    <a:srgbClr val="AE6041"/>
                                  </a:solidFill>
                                  <a:latin typeface="Cambria Math" panose="02040503050406030204" pitchFamily="18" charset="0"/>
                                </a:rPr>
                                <m:t>𝑌</m:t>
                              </m:r>
                              <m:r>
                                <a:rPr lang="en-US" sz="4000" b="0" i="1" smtClean="0">
                                  <a:solidFill>
                                    <a:srgbClr val="AE6041"/>
                                  </a:solidFill>
                                  <a:latin typeface="Cambria Math" panose="02040503050406030204" pitchFamily="18" charset="0"/>
                                </a:rPr>
                                <m:t>=1</m:t>
                              </m:r>
                            </m:e>
                            <m:e>
                              <m:r>
                                <a:rPr lang="en-US" sz="4000" b="0" i="1" smtClean="0">
                                  <a:solidFill>
                                    <a:srgbClr val="AE6041"/>
                                  </a:solidFill>
                                  <a:latin typeface="Cambria Math" panose="02040503050406030204" pitchFamily="18" charset="0"/>
                                </a:rPr>
                                <m:t>𝐴</m:t>
                              </m:r>
                              <m:r>
                                <a:rPr lang="en-US" sz="4000" b="0" i="1" smtClean="0">
                                  <a:solidFill>
                                    <a:srgbClr val="AE6041"/>
                                  </a:solidFill>
                                  <a:latin typeface="Cambria Math" panose="02040503050406030204" pitchFamily="18" charset="0"/>
                                </a:rPr>
                                <m:t>=1</m:t>
                              </m:r>
                            </m:e>
                          </m:d>
                        </m:e>
                      </m:func>
                      <m:r>
                        <a:rPr lang="en-US" sz="4000" b="0" i="1" smtClean="0">
                          <a:latin typeface="Cambria Math" panose="02040503050406030204" pitchFamily="18" charset="0"/>
                          <a:ea typeface="Cambria Math" panose="02040503050406030204" pitchFamily="18" charset="0"/>
                        </a:rPr>
                        <m:t>≠</m:t>
                      </m:r>
                      <m:r>
                        <m:rPr>
                          <m:sty m:val="p"/>
                        </m:rPr>
                        <a:rPr lang="en-US" sz="4000" b="0" i="0" smtClean="0">
                          <a:solidFill>
                            <a:srgbClr val="4D738A"/>
                          </a:solidFill>
                          <a:latin typeface="Cambria Math" panose="02040503050406030204" pitchFamily="18" charset="0"/>
                        </a:rPr>
                        <m:t>Pr</m:t>
                      </m:r>
                      <m:r>
                        <a:rPr lang="en-US" sz="4000" b="0" i="1" smtClean="0">
                          <a:solidFill>
                            <a:srgbClr val="4D738A"/>
                          </a:solidFill>
                          <a:latin typeface="Cambria Math" panose="02040503050406030204" pitchFamily="18" charset="0"/>
                        </a:rPr>
                        <m:t>⁡[</m:t>
                      </m:r>
                      <m:r>
                        <a:rPr lang="en-US" sz="4000" b="0" i="1" smtClean="0">
                          <a:solidFill>
                            <a:srgbClr val="4D738A"/>
                          </a:solidFill>
                          <a:latin typeface="Cambria Math" panose="02040503050406030204" pitchFamily="18" charset="0"/>
                        </a:rPr>
                        <m:t>𝑌</m:t>
                      </m:r>
                      <m:r>
                        <a:rPr lang="en-US" sz="4000" b="0" i="1" smtClean="0">
                          <a:solidFill>
                            <a:srgbClr val="4D738A"/>
                          </a:solidFill>
                          <a:latin typeface="Cambria Math" panose="02040503050406030204" pitchFamily="18" charset="0"/>
                        </a:rPr>
                        <m:t>=1|</m:t>
                      </m:r>
                      <m:r>
                        <a:rPr lang="en-US" sz="4000" b="0" i="1" smtClean="0">
                          <a:solidFill>
                            <a:srgbClr val="4D738A"/>
                          </a:solidFill>
                          <a:latin typeface="Cambria Math" panose="02040503050406030204" pitchFamily="18" charset="0"/>
                        </a:rPr>
                        <m:t>𝐴</m:t>
                      </m:r>
                      <m:r>
                        <a:rPr lang="en-US" sz="4000" b="0" i="1" smtClean="0">
                          <a:solidFill>
                            <a:srgbClr val="4D738A"/>
                          </a:solidFill>
                          <a:latin typeface="Cambria Math" panose="02040503050406030204" pitchFamily="18" charset="0"/>
                        </a:rPr>
                        <m:t>=0] </m:t>
                      </m:r>
                    </m:oMath>
                  </m:oMathPara>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4"/>
                <a:stretch>
                  <a:fillRect t="-174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Tree>
    <p:extLst>
      <p:ext uri="{BB962C8B-B14F-4D97-AF65-F5344CB8AC3E}">
        <p14:creationId xmlns:p14="http://schemas.microsoft.com/office/powerpoint/2010/main" val="200759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Association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sz="4000" b="0" i="1" smtClean="0">
                              <a:solidFill>
                                <a:srgbClr val="AE6041"/>
                              </a:solidFill>
                              <a:latin typeface="Cambria Math" panose="02040503050406030204" pitchFamily="18" charset="0"/>
                            </a:rPr>
                          </m:ctrlPr>
                        </m:funcPr>
                        <m:fName>
                          <m:r>
                            <m:rPr>
                              <m:sty m:val="p"/>
                            </m:rPr>
                            <a:rPr lang="en-US" sz="4000" b="0" i="0" smtClean="0">
                              <a:solidFill>
                                <a:srgbClr val="AE6041"/>
                              </a:solidFill>
                              <a:latin typeface="Cambria Math" panose="02040503050406030204" pitchFamily="18" charset="0"/>
                            </a:rPr>
                            <m:t>Pr</m:t>
                          </m:r>
                        </m:fName>
                        <m:e>
                          <m:d>
                            <m:dPr>
                              <m:begChr m:val="["/>
                              <m:endChr m:val="]"/>
                              <m:ctrlPr>
                                <a:rPr lang="en-US" sz="4000" b="0" i="1" smtClean="0">
                                  <a:solidFill>
                                    <a:srgbClr val="AE6041"/>
                                  </a:solidFill>
                                  <a:latin typeface="Cambria Math" panose="02040503050406030204" pitchFamily="18" charset="0"/>
                                </a:rPr>
                              </m:ctrlPr>
                            </m:dPr>
                            <m:e>
                              <m:r>
                                <a:rPr lang="en-US" sz="4000" b="0" i="1" smtClean="0">
                                  <a:solidFill>
                                    <a:srgbClr val="AE6041"/>
                                  </a:solidFill>
                                  <a:latin typeface="Cambria Math" panose="02040503050406030204" pitchFamily="18" charset="0"/>
                                </a:rPr>
                                <m:t>𝑌</m:t>
                              </m:r>
                              <m:r>
                                <a:rPr lang="en-US" sz="4000" b="0" i="1" smtClean="0">
                                  <a:solidFill>
                                    <a:srgbClr val="AE6041"/>
                                  </a:solidFill>
                                  <a:latin typeface="Cambria Math" panose="02040503050406030204" pitchFamily="18" charset="0"/>
                                </a:rPr>
                                <m:t>=1</m:t>
                              </m:r>
                            </m:e>
                            <m:e>
                              <m:r>
                                <a:rPr lang="en-US" sz="4000" b="0" i="1" smtClean="0">
                                  <a:solidFill>
                                    <a:srgbClr val="AE6041"/>
                                  </a:solidFill>
                                  <a:latin typeface="Cambria Math" panose="02040503050406030204" pitchFamily="18" charset="0"/>
                                </a:rPr>
                                <m:t>𝐴</m:t>
                              </m:r>
                              <m:r>
                                <a:rPr lang="en-US" sz="4000" b="0" i="1" smtClean="0">
                                  <a:solidFill>
                                    <a:srgbClr val="AE6041"/>
                                  </a:solidFill>
                                  <a:latin typeface="Cambria Math" panose="02040503050406030204" pitchFamily="18" charset="0"/>
                                </a:rPr>
                                <m:t>=1</m:t>
                              </m:r>
                            </m:e>
                          </m:d>
                        </m:e>
                      </m:func>
                      <m:r>
                        <a:rPr lang="en-US" sz="4000" b="0" i="1" smtClean="0">
                          <a:latin typeface="Cambria Math" panose="02040503050406030204" pitchFamily="18" charset="0"/>
                          <a:ea typeface="Cambria Math" panose="02040503050406030204" pitchFamily="18" charset="0"/>
                        </a:rPr>
                        <m:t>≠</m:t>
                      </m:r>
                      <m:r>
                        <m:rPr>
                          <m:sty m:val="p"/>
                        </m:rPr>
                        <a:rPr lang="en-US" sz="4000" b="0" i="0" smtClean="0">
                          <a:solidFill>
                            <a:srgbClr val="4D738A"/>
                          </a:solidFill>
                          <a:latin typeface="Cambria Math" panose="02040503050406030204" pitchFamily="18" charset="0"/>
                        </a:rPr>
                        <m:t>Pr</m:t>
                      </m:r>
                      <m:r>
                        <a:rPr lang="en-US" sz="4000" b="0" i="1" smtClean="0">
                          <a:solidFill>
                            <a:srgbClr val="4D738A"/>
                          </a:solidFill>
                          <a:latin typeface="Cambria Math" panose="02040503050406030204" pitchFamily="18" charset="0"/>
                        </a:rPr>
                        <m:t>⁡[</m:t>
                      </m:r>
                      <m:r>
                        <a:rPr lang="en-US" sz="4000" b="0" i="1" smtClean="0">
                          <a:solidFill>
                            <a:srgbClr val="4D738A"/>
                          </a:solidFill>
                          <a:latin typeface="Cambria Math" panose="02040503050406030204" pitchFamily="18" charset="0"/>
                        </a:rPr>
                        <m:t>𝑌</m:t>
                      </m:r>
                      <m:r>
                        <a:rPr lang="en-US" sz="4000" b="0" i="1" smtClean="0">
                          <a:solidFill>
                            <a:srgbClr val="4D738A"/>
                          </a:solidFill>
                          <a:latin typeface="Cambria Math" panose="02040503050406030204" pitchFamily="18" charset="0"/>
                        </a:rPr>
                        <m:t>=1|</m:t>
                      </m:r>
                      <m:r>
                        <a:rPr lang="en-US" sz="4000" b="0" i="1" smtClean="0">
                          <a:solidFill>
                            <a:srgbClr val="4D738A"/>
                          </a:solidFill>
                          <a:latin typeface="Cambria Math" panose="02040503050406030204" pitchFamily="18" charset="0"/>
                        </a:rPr>
                        <m:t>𝐴</m:t>
                      </m:r>
                      <m:r>
                        <a:rPr lang="en-US" sz="4000" b="0" i="1" smtClean="0">
                          <a:solidFill>
                            <a:srgbClr val="4D738A"/>
                          </a:solidFill>
                          <a:latin typeface="Cambria Math" panose="02040503050406030204" pitchFamily="18" charset="0"/>
                        </a:rPr>
                        <m:t>=0] </m:t>
                      </m:r>
                    </m:oMath>
                  </m:oMathPara>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174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9BB8D8-D025-AFEC-777C-48E4F68EFE35}"/>
                  </a:ext>
                </a:extLst>
              </p:cNvPr>
              <p:cNvSpPr txBox="1"/>
              <p:nvPr/>
            </p:nvSpPr>
            <p:spPr>
              <a:xfrm>
                <a:off x="2009530" y="2701052"/>
                <a:ext cx="7605092" cy="3693319"/>
              </a:xfrm>
              <a:prstGeom prst="rect">
                <a:avLst/>
              </a:prstGeom>
              <a:noFill/>
            </p:spPr>
            <p:txBody>
              <a:bodyPr wrap="square" rtlCol="0">
                <a:spAutoFit/>
              </a:bodyPr>
              <a:lstStyle/>
              <a:p>
                <a:pPr marL="285750" indent="-285750">
                  <a:buFont typeface="Arial" panose="020B0604020202020204" pitchFamily="34" charset="0"/>
                  <a:buChar char="•"/>
                </a:pPr>
                <a:r>
                  <a:rPr lang="en-US" sz="2600" dirty="0" err="1">
                    <a:solidFill>
                      <a:srgbClr val="002756"/>
                    </a:solidFill>
                    <a:latin typeface="Avenir Book" panose="02000503020000020003" pitchFamily="2" charset="0"/>
                  </a:rPr>
                  <a:t>Pr</a:t>
                </a:r>
                <a:r>
                  <a:rPr lang="en-US" sz="2600" dirty="0">
                    <a:solidFill>
                      <a:srgbClr val="002756"/>
                    </a:solidFill>
                    <a:latin typeface="Avenir Book" panose="02000503020000020003" pitchFamily="2" charset="0"/>
                  </a:rPr>
                  <a:t>[] </a:t>
                </a:r>
                <a:r>
                  <a:rPr lang="en-US" sz="2600" dirty="0">
                    <a:latin typeface="Avenir Book" panose="02000503020000020003" pitchFamily="2" charset="0"/>
                  </a:rPr>
                  <a:t>means ”the probability of”</a:t>
                </a:r>
              </a:p>
              <a:p>
                <a:pPr marL="285750" indent="-285750">
                  <a:buFont typeface="Arial" panose="020B0604020202020204" pitchFamily="34" charset="0"/>
                  <a:buChar char="•"/>
                </a:pPr>
                <a:r>
                  <a:rPr lang="en-US" sz="2600" dirty="0">
                    <a:solidFill>
                      <a:srgbClr val="002756"/>
                    </a:solidFill>
                    <a:latin typeface="Avenir Book" panose="02000503020000020003" pitchFamily="2" charset="0"/>
                  </a:rPr>
                  <a:t>Y = 1 </a:t>
                </a:r>
                <a:r>
                  <a:rPr lang="en-US" sz="2600" dirty="0">
                    <a:latin typeface="Avenir Book" panose="02000503020000020003" pitchFamily="2" charset="0"/>
                  </a:rPr>
                  <a:t>means ”the outcome happens” (</a:t>
                </a:r>
              </a:p>
              <a:p>
                <a:pPr marL="742950" lvl="1" indent="-285750">
                  <a:buFont typeface="Arial" panose="020B0604020202020204" pitchFamily="34" charset="0"/>
                  <a:buChar char="•"/>
                </a:pPr>
                <a:r>
                  <a:rPr lang="en-US" sz="2600" dirty="0">
                    <a:latin typeface="Avenir Book" panose="02000503020000020003" pitchFamily="2" charset="0"/>
                  </a:rPr>
                  <a:t>Y = 0 means it doesn’t happen </a:t>
                </a:r>
              </a:p>
              <a:p>
                <a:pPr marL="742950" lvl="1" indent="-285750">
                  <a:buFont typeface="Arial" panose="020B0604020202020204" pitchFamily="34" charset="0"/>
                  <a:buChar char="•"/>
                </a:pPr>
                <a:r>
                  <a:rPr lang="en-US" sz="2600" dirty="0">
                    <a:latin typeface="Avenir Book" panose="02000503020000020003" pitchFamily="2" charset="0"/>
                  </a:rPr>
                  <a:t>For example, Alzheimer’s disease happens</a:t>
                </a:r>
              </a:p>
              <a:p>
                <a:pPr marL="285750" indent="-285750">
                  <a:buFont typeface="Arial" panose="020B0604020202020204" pitchFamily="34" charset="0"/>
                  <a:buChar char="•"/>
                </a:pPr>
                <a:r>
                  <a:rPr lang="en-US" sz="2600" dirty="0">
                    <a:solidFill>
                      <a:srgbClr val="002756"/>
                    </a:solidFill>
                    <a:latin typeface="Avenir Book" panose="02000503020000020003" pitchFamily="2" charset="0"/>
                  </a:rPr>
                  <a:t>|</a:t>
                </a:r>
                <a:r>
                  <a:rPr lang="en-US" sz="2600" dirty="0">
                    <a:latin typeface="Avenir Book" panose="02000503020000020003" pitchFamily="2" charset="0"/>
                  </a:rPr>
                  <a:t> means “given that” or “if”</a:t>
                </a:r>
              </a:p>
              <a:p>
                <a:pPr marL="285750" indent="-285750">
                  <a:buFont typeface="Arial" panose="020B0604020202020204" pitchFamily="34" charset="0"/>
                  <a:buChar char="•"/>
                </a:pPr>
                <a:r>
                  <a:rPr lang="en-US" sz="2600" dirty="0">
                    <a:solidFill>
                      <a:srgbClr val="002756"/>
                    </a:solidFill>
                    <a:latin typeface="Avenir Book" panose="02000503020000020003" pitchFamily="2" charset="0"/>
                  </a:rPr>
                  <a:t>A = 1 </a:t>
                </a:r>
                <a:r>
                  <a:rPr lang="en-US" sz="2600" dirty="0">
                    <a:latin typeface="Avenir Book" panose="02000503020000020003" pitchFamily="2" charset="0"/>
                  </a:rPr>
                  <a:t>means “A happens”</a:t>
                </a:r>
              </a:p>
              <a:p>
                <a:pPr marL="742950" lvl="1" indent="-285750">
                  <a:buFont typeface="Arial" panose="020B0604020202020204" pitchFamily="34" charset="0"/>
                  <a:buChar char="•"/>
                </a:pPr>
                <a:r>
                  <a:rPr lang="en-US" sz="2600" dirty="0">
                    <a:latin typeface="Avenir Book" panose="02000503020000020003" pitchFamily="2" charset="0"/>
                  </a:rPr>
                  <a:t>A = 0 means it doesn’t happen </a:t>
                </a:r>
              </a:p>
              <a:p>
                <a:pPr marL="742950" lvl="1" indent="-285750">
                  <a:buFont typeface="Arial" panose="020B0604020202020204" pitchFamily="34" charset="0"/>
                  <a:buChar char="•"/>
                </a:pPr>
                <a:r>
                  <a:rPr lang="en-US" sz="2600" dirty="0">
                    <a:latin typeface="Avenir Book" panose="02000503020000020003" pitchFamily="2" charset="0"/>
                  </a:rPr>
                  <a:t>For example, </a:t>
                </a:r>
                <a:r>
                  <a:rPr lang="en-US" sz="2600" i="0" dirty="0">
                    <a:solidFill>
                      <a:srgbClr val="202124"/>
                    </a:solidFill>
                    <a:effectLst/>
                    <a:latin typeface="Avenir Book" panose="02000503020000020003" pitchFamily="2" charset="0"/>
                  </a:rPr>
                  <a:t>APOE </a:t>
                </a:r>
                <a:r>
                  <a:rPr lang="el-GR" sz="2600" i="0" dirty="0">
                    <a:solidFill>
                      <a:srgbClr val="202124"/>
                    </a:solidFill>
                    <a:effectLst/>
                    <a:latin typeface="Avenir Book" panose="02000503020000020003" pitchFamily="2" charset="0"/>
                  </a:rPr>
                  <a:t>ε4 </a:t>
                </a:r>
                <a:r>
                  <a:rPr lang="en-US" sz="2600" i="0" dirty="0">
                    <a:solidFill>
                      <a:srgbClr val="202124"/>
                    </a:solidFill>
                    <a:effectLst/>
                    <a:latin typeface="Avenir Book" panose="02000503020000020003" pitchFamily="2" charset="0"/>
                  </a:rPr>
                  <a:t>allele</a:t>
                </a:r>
                <a:endParaRPr lang="en-US" sz="2600" dirty="0">
                  <a:latin typeface="Avenir Book" panose="02000503020000020003" pitchFamily="2" charset="0"/>
                </a:endParaRPr>
              </a:p>
              <a:p>
                <a:pPr marL="285750" indent="-285750">
                  <a:buFont typeface="Arial" panose="020B0604020202020204" pitchFamily="34" charset="0"/>
                  <a:buChar char="•"/>
                </a:pPr>
                <a14:m>
                  <m:oMath xmlns:m="http://schemas.openxmlformats.org/officeDocument/2006/math">
                    <m:r>
                      <a:rPr lang="en-US" sz="2600" b="0" i="1" smtClean="0">
                        <a:solidFill>
                          <a:srgbClr val="002756"/>
                        </a:solidFill>
                        <a:latin typeface="Cambria Math" panose="02040503050406030204" pitchFamily="18" charset="0"/>
                        <a:ea typeface="Cambria Math" panose="02040503050406030204" pitchFamily="18" charset="0"/>
                      </a:rPr>
                      <m:t>≠</m:t>
                    </m:r>
                  </m:oMath>
                </a14:m>
                <a:r>
                  <a:rPr lang="en-US" sz="2600" dirty="0">
                    <a:latin typeface="Avenir Book" panose="02000503020000020003" pitchFamily="2" charset="0"/>
                  </a:rPr>
                  <a:t> means “does not equal”</a:t>
                </a:r>
              </a:p>
            </p:txBody>
          </p:sp>
        </mc:Choice>
        <mc:Fallback xmlns="">
          <p:sp>
            <p:nvSpPr>
              <p:cNvPr id="5" name="TextBox 4">
                <a:extLst>
                  <a:ext uri="{FF2B5EF4-FFF2-40B4-BE49-F238E27FC236}">
                    <a16:creationId xmlns:a16="http://schemas.microsoft.com/office/drawing/2014/main" id="{A39BB8D8-D025-AFEC-777C-48E4F68EFE35}"/>
                  </a:ext>
                </a:extLst>
              </p:cNvPr>
              <p:cNvSpPr txBox="1">
                <a:spLocks noRot="1" noChangeAspect="1" noMove="1" noResize="1" noEditPoints="1" noAdjustHandles="1" noChangeArrowheads="1" noChangeShapeType="1" noTextEdit="1"/>
              </p:cNvSpPr>
              <p:nvPr/>
            </p:nvSpPr>
            <p:spPr>
              <a:xfrm>
                <a:off x="2009530" y="2701052"/>
                <a:ext cx="7605092" cy="3693319"/>
              </a:xfrm>
              <a:prstGeom prst="rect">
                <a:avLst/>
              </a:prstGeom>
              <a:blipFill>
                <a:blip r:embed="rId4"/>
                <a:stretch>
                  <a:fillRect l="-1336" t="-1370" b="-3425"/>
                </a:stretch>
              </a:blipFill>
            </p:spPr>
            <p:txBody>
              <a:bodyPr/>
              <a:lstStyle/>
              <a:p>
                <a:r>
                  <a:rPr lang="en-US">
                    <a:noFill/>
                  </a:rPr>
                  <a:t> </a:t>
                </a:r>
              </a:p>
            </p:txBody>
          </p:sp>
        </mc:Fallback>
      </mc:AlternateContent>
    </p:spTree>
    <p:extLst>
      <p:ext uri="{BB962C8B-B14F-4D97-AF65-F5344CB8AC3E}">
        <p14:creationId xmlns:p14="http://schemas.microsoft.com/office/powerpoint/2010/main" val="3202892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Association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sz="4000" b="0" i="1" smtClean="0">
                              <a:solidFill>
                                <a:srgbClr val="AE6041"/>
                              </a:solidFill>
                              <a:latin typeface="Cambria Math" panose="02040503050406030204" pitchFamily="18" charset="0"/>
                            </a:rPr>
                          </m:ctrlPr>
                        </m:funcPr>
                        <m:fName>
                          <m:r>
                            <m:rPr>
                              <m:sty m:val="p"/>
                            </m:rPr>
                            <a:rPr lang="en-US" sz="4000" b="0" i="0" smtClean="0">
                              <a:solidFill>
                                <a:srgbClr val="AE6041"/>
                              </a:solidFill>
                              <a:latin typeface="Cambria Math" panose="02040503050406030204" pitchFamily="18" charset="0"/>
                            </a:rPr>
                            <m:t>Pr</m:t>
                          </m:r>
                        </m:fName>
                        <m:e>
                          <m:d>
                            <m:dPr>
                              <m:begChr m:val="["/>
                              <m:endChr m:val="]"/>
                              <m:ctrlPr>
                                <a:rPr lang="en-US" sz="4000" b="0" i="1" smtClean="0">
                                  <a:solidFill>
                                    <a:srgbClr val="AE6041"/>
                                  </a:solidFill>
                                  <a:latin typeface="Cambria Math" panose="02040503050406030204" pitchFamily="18" charset="0"/>
                                </a:rPr>
                              </m:ctrlPr>
                            </m:dPr>
                            <m:e>
                              <m:r>
                                <a:rPr lang="en-US" sz="4000" b="0" i="1" smtClean="0">
                                  <a:solidFill>
                                    <a:srgbClr val="AE6041"/>
                                  </a:solidFill>
                                  <a:latin typeface="Cambria Math" panose="02040503050406030204" pitchFamily="18" charset="0"/>
                                </a:rPr>
                                <m:t>𝑌</m:t>
                              </m:r>
                              <m:r>
                                <a:rPr lang="en-US" sz="4000" b="0" i="1" smtClean="0">
                                  <a:solidFill>
                                    <a:srgbClr val="AE6041"/>
                                  </a:solidFill>
                                  <a:latin typeface="Cambria Math" panose="02040503050406030204" pitchFamily="18" charset="0"/>
                                </a:rPr>
                                <m:t>=1</m:t>
                              </m:r>
                            </m:e>
                            <m:e>
                              <m:r>
                                <a:rPr lang="en-US" sz="4000" b="0" i="1" smtClean="0">
                                  <a:solidFill>
                                    <a:srgbClr val="AE6041"/>
                                  </a:solidFill>
                                  <a:latin typeface="Cambria Math" panose="02040503050406030204" pitchFamily="18" charset="0"/>
                                </a:rPr>
                                <m:t>𝐴</m:t>
                              </m:r>
                              <m:r>
                                <a:rPr lang="en-US" sz="4000" b="0" i="1" smtClean="0">
                                  <a:solidFill>
                                    <a:srgbClr val="AE6041"/>
                                  </a:solidFill>
                                  <a:latin typeface="Cambria Math" panose="02040503050406030204" pitchFamily="18" charset="0"/>
                                </a:rPr>
                                <m:t>=1</m:t>
                              </m:r>
                            </m:e>
                          </m:d>
                        </m:e>
                      </m:func>
                      <m:r>
                        <a:rPr lang="en-US" sz="4000" b="0" i="1" smtClean="0">
                          <a:latin typeface="Cambria Math" panose="02040503050406030204" pitchFamily="18" charset="0"/>
                          <a:ea typeface="Cambria Math" panose="02040503050406030204" pitchFamily="18" charset="0"/>
                        </a:rPr>
                        <m:t>≠</m:t>
                      </m:r>
                      <m:r>
                        <m:rPr>
                          <m:sty m:val="p"/>
                        </m:rPr>
                        <a:rPr lang="en-US" sz="4000" b="0" i="0" smtClean="0">
                          <a:solidFill>
                            <a:srgbClr val="4D738A"/>
                          </a:solidFill>
                          <a:latin typeface="Cambria Math" panose="02040503050406030204" pitchFamily="18" charset="0"/>
                        </a:rPr>
                        <m:t>Pr</m:t>
                      </m:r>
                      <m:r>
                        <a:rPr lang="en-US" sz="4000" b="0" i="1" smtClean="0">
                          <a:solidFill>
                            <a:srgbClr val="4D738A"/>
                          </a:solidFill>
                          <a:latin typeface="Cambria Math" panose="02040503050406030204" pitchFamily="18" charset="0"/>
                        </a:rPr>
                        <m:t>⁡[</m:t>
                      </m:r>
                      <m:r>
                        <a:rPr lang="en-US" sz="4000" b="0" i="1" smtClean="0">
                          <a:solidFill>
                            <a:srgbClr val="4D738A"/>
                          </a:solidFill>
                          <a:latin typeface="Cambria Math" panose="02040503050406030204" pitchFamily="18" charset="0"/>
                        </a:rPr>
                        <m:t>𝑌</m:t>
                      </m:r>
                      <m:r>
                        <a:rPr lang="en-US" sz="4000" b="0" i="1" smtClean="0">
                          <a:solidFill>
                            <a:srgbClr val="4D738A"/>
                          </a:solidFill>
                          <a:latin typeface="Cambria Math" panose="02040503050406030204" pitchFamily="18" charset="0"/>
                        </a:rPr>
                        <m:t>=1|</m:t>
                      </m:r>
                      <m:r>
                        <a:rPr lang="en-US" sz="4000" b="0" i="1" smtClean="0">
                          <a:solidFill>
                            <a:srgbClr val="4D738A"/>
                          </a:solidFill>
                          <a:latin typeface="Cambria Math" panose="02040503050406030204" pitchFamily="18" charset="0"/>
                        </a:rPr>
                        <m:t>𝐴</m:t>
                      </m:r>
                      <m:r>
                        <a:rPr lang="en-US" sz="4000" b="0" i="1" smtClean="0">
                          <a:solidFill>
                            <a:srgbClr val="4D738A"/>
                          </a:solidFill>
                          <a:latin typeface="Cambria Math" panose="02040503050406030204" pitchFamily="18" charset="0"/>
                        </a:rPr>
                        <m:t>=0] </m:t>
                      </m:r>
                    </m:oMath>
                  </m:oMathPara>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174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
        <p:nvSpPr>
          <p:cNvPr id="5" name="TextBox 4">
            <a:extLst>
              <a:ext uri="{FF2B5EF4-FFF2-40B4-BE49-F238E27FC236}">
                <a16:creationId xmlns:a16="http://schemas.microsoft.com/office/drawing/2014/main" id="{A39BB8D8-D025-AFEC-777C-48E4F68EFE35}"/>
              </a:ext>
            </a:extLst>
          </p:cNvPr>
          <p:cNvSpPr txBox="1"/>
          <p:nvPr/>
        </p:nvSpPr>
        <p:spPr>
          <a:xfrm>
            <a:off x="2199861" y="2708632"/>
            <a:ext cx="7659755" cy="3693319"/>
          </a:xfrm>
          <a:prstGeom prst="rect">
            <a:avLst/>
          </a:prstGeom>
          <a:noFill/>
        </p:spPr>
        <p:txBody>
          <a:bodyPr wrap="square" rtlCol="0">
            <a:spAutoFit/>
          </a:bodyPr>
          <a:lstStyle/>
          <a:p>
            <a:pPr algn="ctr"/>
            <a:r>
              <a:rPr lang="en-US" sz="2600" dirty="0">
                <a:latin typeface="Avenir Book" panose="02000503020000020003" pitchFamily="2" charset="0"/>
              </a:rPr>
              <a:t>The probability that Y equals 1 given that A equals 1 is not equal to the probability that Y equals 1 given that A equals 0.</a:t>
            </a:r>
          </a:p>
          <a:p>
            <a:pPr algn="ctr"/>
            <a:endParaRPr lang="en-US" sz="2600" dirty="0">
              <a:latin typeface="Avenir Book" panose="02000503020000020003" pitchFamily="2" charset="0"/>
            </a:endParaRPr>
          </a:p>
          <a:p>
            <a:pPr algn="ctr"/>
            <a:r>
              <a:rPr lang="en-US" sz="2600" dirty="0">
                <a:latin typeface="Avenir Book" panose="02000503020000020003" pitchFamily="2" charset="0"/>
              </a:rPr>
              <a:t>The probability of Alzheimer’s Disease among people who carry at least one </a:t>
            </a:r>
            <a:r>
              <a:rPr lang="en-US" sz="2600" i="0" dirty="0">
                <a:solidFill>
                  <a:srgbClr val="202124"/>
                </a:solidFill>
                <a:effectLst/>
                <a:latin typeface="Avenir Book" panose="02000503020000020003" pitchFamily="2" charset="0"/>
              </a:rPr>
              <a:t>APOE </a:t>
            </a:r>
            <a:r>
              <a:rPr lang="el-GR" sz="2600" i="0" dirty="0">
                <a:solidFill>
                  <a:srgbClr val="202124"/>
                </a:solidFill>
                <a:effectLst/>
                <a:latin typeface="Avenir Book" panose="02000503020000020003" pitchFamily="2" charset="0"/>
              </a:rPr>
              <a:t>ε4 </a:t>
            </a:r>
            <a:r>
              <a:rPr lang="en-US" sz="2600" i="0" dirty="0">
                <a:solidFill>
                  <a:srgbClr val="202124"/>
                </a:solidFill>
                <a:effectLst/>
                <a:latin typeface="Avenir Book" panose="02000503020000020003" pitchFamily="2" charset="0"/>
              </a:rPr>
              <a:t>allele is not equal to the probability of </a:t>
            </a:r>
            <a:r>
              <a:rPr lang="en-US" sz="2600" dirty="0">
                <a:latin typeface="Avenir Book" panose="02000503020000020003" pitchFamily="2" charset="0"/>
              </a:rPr>
              <a:t>Alzheimer’s Disease among people who do not carry any </a:t>
            </a:r>
            <a:r>
              <a:rPr lang="en-US" sz="2600" i="0" dirty="0">
                <a:solidFill>
                  <a:srgbClr val="202124"/>
                </a:solidFill>
                <a:effectLst/>
                <a:latin typeface="Avenir Book" panose="02000503020000020003" pitchFamily="2" charset="0"/>
              </a:rPr>
              <a:t>APOE </a:t>
            </a:r>
            <a:r>
              <a:rPr lang="el-GR" sz="2600" i="0" dirty="0">
                <a:solidFill>
                  <a:srgbClr val="202124"/>
                </a:solidFill>
                <a:effectLst/>
                <a:latin typeface="Avenir Book" panose="02000503020000020003" pitchFamily="2" charset="0"/>
              </a:rPr>
              <a:t>ε4 </a:t>
            </a:r>
            <a:r>
              <a:rPr lang="en-US" sz="2600" i="0" dirty="0">
                <a:solidFill>
                  <a:srgbClr val="202124"/>
                </a:solidFill>
                <a:effectLst/>
                <a:latin typeface="Avenir Book" panose="02000503020000020003" pitchFamily="2" charset="0"/>
              </a:rPr>
              <a:t>alleles</a:t>
            </a:r>
            <a:endParaRPr lang="en-US" sz="2600" dirty="0">
              <a:latin typeface="Avenir Book" panose="02000503020000020003" pitchFamily="2" charset="0"/>
            </a:endParaRPr>
          </a:p>
        </p:txBody>
      </p:sp>
    </p:spTree>
    <p:extLst>
      <p:ext uri="{BB962C8B-B14F-4D97-AF65-F5344CB8AC3E}">
        <p14:creationId xmlns:p14="http://schemas.microsoft.com/office/powerpoint/2010/main" val="186321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a:t>
            </a:r>
          </a:p>
        </p:txBody>
      </p:sp>
    </p:spTree>
    <p:extLst>
      <p:ext uri="{BB962C8B-B14F-4D97-AF65-F5344CB8AC3E}">
        <p14:creationId xmlns:p14="http://schemas.microsoft.com/office/powerpoint/2010/main" val="3286573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a:t>
            </a:r>
          </a:p>
          <a:p>
            <a:pPr lvl="1"/>
            <a:r>
              <a:rPr lang="en-US" dirty="0">
                <a:latin typeface="Avenir Book" panose="02000503020000020003" pitchFamily="2" charset="0"/>
              </a:rPr>
              <a:t>Frequency probability</a:t>
            </a:r>
            <a:r>
              <a:rPr lang="en-US" dirty="0"/>
              <a:t>: T</a:t>
            </a:r>
            <a:r>
              <a:rPr lang="en-US" dirty="0">
                <a:latin typeface="Avenir Book" panose="02000503020000020003" pitchFamily="2" charset="0"/>
              </a:rPr>
              <a:t>he limit of the relative frequency of an event in a sequence of N random trials as N approaches infinity.</a:t>
            </a:r>
          </a:p>
          <a:p>
            <a:pPr lvl="1"/>
            <a:r>
              <a:rPr lang="en-US" dirty="0">
                <a:latin typeface="Avenir Book" panose="02000503020000020003" pitchFamily="2" charset="0"/>
              </a:rPr>
              <a:t>Subjective probability</a:t>
            </a:r>
            <a:r>
              <a:rPr lang="en-US" dirty="0"/>
              <a:t>: A</a:t>
            </a:r>
            <a:r>
              <a:rPr lang="en-US" dirty="0">
                <a:latin typeface="Avenir Book" panose="02000503020000020003" pitchFamily="2" charset="0"/>
              </a:rPr>
              <a:t> measure, ranging from 0 to 1, of the degree of belief in a hypothesis or statement.</a:t>
            </a:r>
          </a:p>
        </p:txBody>
      </p:sp>
      <p:sp>
        <p:nvSpPr>
          <p:cNvPr id="4" name="TextBox 3">
            <a:extLst>
              <a:ext uri="{FF2B5EF4-FFF2-40B4-BE49-F238E27FC236}">
                <a16:creationId xmlns:a16="http://schemas.microsoft.com/office/drawing/2014/main" id="{31322F6D-67BA-936A-4A62-328FF32C293D}"/>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179708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FA88A-82A3-DF8E-581F-89A425DB1A1D}"/>
              </a:ext>
            </a:extLst>
          </p:cNvPr>
          <p:cNvSpPr txBox="1"/>
          <p:nvPr/>
        </p:nvSpPr>
        <p:spPr>
          <a:xfrm>
            <a:off x="178033" y="4829474"/>
            <a:ext cx="5917967" cy="1107996"/>
          </a:xfrm>
          <a:prstGeom prst="rect">
            <a:avLst/>
          </a:prstGeom>
          <a:noFill/>
        </p:spPr>
        <p:txBody>
          <a:bodyPr wrap="none" rtlCol="0">
            <a:spAutoFit/>
          </a:bodyPr>
          <a:lstStyle/>
          <a:p>
            <a:r>
              <a:rPr lang="en-US" sz="6600" dirty="0">
                <a:latin typeface="Garamond" panose="02020404030301010803" pitchFamily="18" charset="0"/>
              </a:rPr>
              <a:t>Epidemiology III</a:t>
            </a:r>
          </a:p>
        </p:txBody>
      </p:sp>
      <p:sp>
        <p:nvSpPr>
          <p:cNvPr id="7" name="TextBox 6">
            <a:extLst>
              <a:ext uri="{FF2B5EF4-FFF2-40B4-BE49-F238E27FC236}">
                <a16:creationId xmlns:a16="http://schemas.microsoft.com/office/drawing/2014/main" id="{C607C46B-1F80-FE96-C16A-E6DD7AB720AE}"/>
              </a:ext>
            </a:extLst>
          </p:cNvPr>
          <p:cNvSpPr txBox="1"/>
          <p:nvPr/>
        </p:nvSpPr>
        <p:spPr>
          <a:xfrm>
            <a:off x="178032" y="1462547"/>
            <a:ext cx="5945753" cy="2554545"/>
          </a:xfrm>
          <a:prstGeom prst="rect">
            <a:avLst/>
          </a:prstGeom>
          <a:noFill/>
        </p:spPr>
        <p:txBody>
          <a:bodyPr wrap="square" rtlCol="0">
            <a:spAutoFit/>
          </a:bodyPr>
          <a:lstStyle/>
          <a:p>
            <a:r>
              <a:rPr lang="en-US" sz="8000" dirty="0">
                <a:latin typeface="Garamond" panose="02020404030301010803" pitchFamily="18" charset="0"/>
              </a:rPr>
              <a:t>Measures of Association</a:t>
            </a:r>
            <a:endParaRPr lang="en-US" sz="6600" dirty="0">
              <a:latin typeface="Garamond" panose="02020404030301010803" pitchFamily="18" charset="0"/>
            </a:endParaRPr>
          </a:p>
        </p:txBody>
      </p:sp>
      <p:sp>
        <p:nvSpPr>
          <p:cNvPr id="8" name="Oval 7">
            <a:extLst>
              <a:ext uri="{FF2B5EF4-FFF2-40B4-BE49-F238E27FC236}">
                <a16:creationId xmlns:a16="http://schemas.microsoft.com/office/drawing/2014/main" id="{7BA08853-069C-A321-772F-CDFBA5B681DF}"/>
              </a:ext>
            </a:extLst>
          </p:cNvPr>
          <p:cNvSpPr/>
          <p:nvPr/>
        </p:nvSpPr>
        <p:spPr>
          <a:xfrm>
            <a:off x="345141"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E6041"/>
              </a:solidFill>
            </a:endParaRPr>
          </a:p>
        </p:txBody>
      </p:sp>
      <p:sp>
        <p:nvSpPr>
          <p:cNvPr id="9" name="Oval 8">
            <a:extLst>
              <a:ext uri="{FF2B5EF4-FFF2-40B4-BE49-F238E27FC236}">
                <a16:creationId xmlns:a16="http://schemas.microsoft.com/office/drawing/2014/main" id="{81A7AC2D-1664-493D-E5BD-B149BCE967B1}"/>
              </a:ext>
            </a:extLst>
          </p:cNvPr>
          <p:cNvSpPr/>
          <p:nvPr/>
        </p:nvSpPr>
        <p:spPr>
          <a:xfrm>
            <a:off x="981636"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endParaRPr>
          </a:p>
        </p:txBody>
      </p:sp>
      <p:sp>
        <p:nvSpPr>
          <p:cNvPr id="10" name="Rectangle 9">
            <a:extLst>
              <a:ext uri="{FF2B5EF4-FFF2-40B4-BE49-F238E27FC236}">
                <a16:creationId xmlns:a16="http://schemas.microsoft.com/office/drawing/2014/main" id="{B01ABD8A-BE8C-5A4D-436E-8CAEA88ED7EC}"/>
              </a:ext>
            </a:extLst>
          </p:cNvPr>
          <p:cNvSpPr/>
          <p:nvPr/>
        </p:nvSpPr>
        <p:spPr>
          <a:xfrm>
            <a:off x="313765" y="4265581"/>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lay 11">
            <a:extLst>
              <a:ext uri="{FF2B5EF4-FFF2-40B4-BE49-F238E27FC236}">
                <a16:creationId xmlns:a16="http://schemas.microsoft.com/office/drawing/2014/main" id="{EDBFF8AE-A78B-9286-F213-B18B8D8740EF}"/>
              </a:ext>
            </a:extLst>
          </p:cNvPr>
          <p:cNvSpPr>
            <a:spLocks noChangeAspect="1"/>
          </p:cNvSpPr>
          <p:nvPr/>
        </p:nvSpPr>
        <p:spPr>
          <a:xfrm rot="5400000">
            <a:off x="6920691" y="2893981"/>
            <a:ext cx="1416547" cy="2743200"/>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lay 14">
            <a:extLst>
              <a:ext uri="{FF2B5EF4-FFF2-40B4-BE49-F238E27FC236}">
                <a16:creationId xmlns:a16="http://schemas.microsoft.com/office/drawing/2014/main" id="{1E8DCD2C-98C8-7700-8C81-C64FB785350D}"/>
              </a:ext>
            </a:extLst>
          </p:cNvPr>
          <p:cNvSpPr>
            <a:spLocks noChangeAspect="1"/>
          </p:cNvSpPr>
          <p:nvPr/>
        </p:nvSpPr>
        <p:spPr>
          <a:xfrm rot="5400000">
            <a:off x="6920692" y="4565870"/>
            <a:ext cx="1416546" cy="2743200"/>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6777A"/>
              </a:solidFill>
            </a:endParaRPr>
          </a:p>
        </p:txBody>
      </p:sp>
      <p:pic>
        <p:nvPicPr>
          <p:cNvPr id="6" name="Picture 5" descr="Icon&#10;&#10;Description automatically generated">
            <a:extLst>
              <a:ext uri="{FF2B5EF4-FFF2-40B4-BE49-F238E27FC236}">
                <a16:creationId xmlns:a16="http://schemas.microsoft.com/office/drawing/2014/main" id="{2EBB6EB7-457D-B310-1253-7EFCE2235B97}"/>
              </a:ext>
            </a:extLst>
          </p:cNvPr>
          <p:cNvPicPr>
            <a:picLocks noChangeAspect="1"/>
          </p:cNvPicPr>
          <p:nvPr/>
        </p:nvPicPr>
        <p:blipFill>
          <a:blip r:embed="rId3"/>
          <a:stretch>
            <a:fillRect/>
          </a:stretch>
        </p:blipFill>
        <p:spPr>
          <a:xfrm>
            <a:off x="6203785" y="237809"/>
            <a:ext cx="2850358" cy="3291840"/>
          </a:xfrm>
          <a:prstGeom prst="rect">
            <a:avLst/>
          </a:prstGeom>
        </p:spPr>
      </p:pic>
      <p:sp>
        <p:nvSpPr>
          <p:cNvPr id="2" name="Oval 1">
            <a:extLst>
              <a:ext uri="{FF2B5EF4-FFF2-40B4-BE49-F238E27FC236}">
                <a16:creationId xmlns:a16="http://schemas.microsoft.com/office/drawing/2014/main" id="{FC78D91A-793E-C040-39A4-F930B43C5519}"/>
              </a:ext>
            </a:extLst>
          </p:cNvPr>
          <p:cNvSpPr>
            <a:spLocks noChangeAspect="1"/>
          </p:cNvSpPr>
          <p:nvPr/>
        </p:nvSpPr>
        <p:spPr>
          <a:xfrm>
            <a:off x="9350766" y="3902543"/>
            <a:ext cx="2743200" cy="2743200"/>
          </a:xfrm>
          <a:prstGeom prst="ellipse">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 name="Oval 2">
            <a:extLst>
              <a:ext uri="{FF2B5EF4-FFF2-40B4-BE49-F238E27FC236}">
                <a16:creationId xmlns:a16="http://schemas.microsoft.com/office/drawing/2014/main" id="{F3BB138F-97B7-B40F-2276-8801E8BC892A}"/>
              </a:ext>
            </a:extLst>
          </p:cNvPr>
          <p:cNvSpPr>
            <a:spLocks noChangeAspect="1"/>
          </p:cNvSpPr>
          <p:nvPr/>
        </p:nvSpPr>
        <p:spPr>
          <a:xfrm>
            <a:off x="10722366" y="378259"/>
            <a:ext cx="1371600" cy="1371600"/>
          </a:xfrm>
          <a:prstGeom prst="ellipse">
            <a:avLst/>
          </a:prstGeom>
          <a:solidFill>
            <a:srgbClr val="F2B825"/>
          </a:solidFill>
          <a:ln>
            <a:solidFill>
              <a:srgbClr val="F2B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674025C-67D7-9E27-79A7-9A4FB3B72EBE}"/>
              </a:ext>
            </a:extLst>
          </p:cNvPr>
          <p:cNvSpPr>
            <a:spLocks noChangeAspect="1"/>
          </p:cNvSpPr>
          <p:nvPr/>
        </p:nvSpPr>
        <p:spPr>
          <a:xfrm>
            <a:off x="9270767" y="378259"/>
            <a:ext cx="1371600" cy="1371600"/>
          </a:xfrm>
          <a:prstGeom prst="ellipse">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6B01-DCD9-F6A7-BAD9-EA750A19DB15}"/>
              </a:ext>
            </a:extLst>
          </p:cNvPr>
          <p:cNvSpPr>
            <a:spLocks noChangeAspect="1"/>
          </p:cNvSpPr>
          <p:nvPr/>
        </p:nvSpPr>
        <p:spPr>
          <a:xfrm>
            <a:off x="10722366" y="2039993"/>
            <a:ext cx="1371600" cy="1371600"/>
          </a:xfrm>
          <a:prstGeom prst="ellipse">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4C42A7-E224-414A-FF0B-CA30E1E46550}"/>
              </a:ext>
            </a:extLst>
          </p:cNvPr>
          <p:cNvSpPr>
            <a:spLocks noChangeAspect="1"/>
          </p:cNvSpPr>
          <p:nvPr/>
        </p:nvSpPr>
        <p:spPr>
          <a:xfrm>
            <a:off x="9270767" y="2039993"/>
            <a:ext cx="1371600" cy="1371600"/>
          </a:xfrm>
          <a:prstGeom prst="ellipse">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09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a:t>
            </a:r>
          </a:p>
          <a:p>
            <a:pPr lvl="1"/>
            <a:r>
              <a:rPr lang="en-US" dirty="0">
                <a:latin typeface="Avenir Book" panose="02000503020000020003" pitchFamily="2" charset="0"/>
              </a:rPr>
              <a:t>Frequency probability</a:t>
            </a:r>
            <a:r>
              <a:rPr lang="en-US" dirty="0"/>
              <a:t>: T</a:t>
            </a:r>
            <a:r>
              <a:rPr lang="en-US" dirty="0">
                <a:latin typeface="Avenir Book" panose="02000503020000020003" pitchFamily="2" charset="0"/>
              </a:rPr>
              <a:t>he limit of the relative frequency of an event in a sequence of N random trials as N approaches infinity.</a:t>
            </a:r>
          </a:p>
          <a:p>
            <a:pPr lvl="1"/>
            <a:r>
              <a:rPr lang="en-US" dirty="0">
                <a:latin typeface="Avenir Book" panose="02000503020000020003" pitchFamily="2" charset="0"/>
              </a:rPr>
              <a:t>Subjective probability</a:t>
            </a:r>
            <a:r>
              <a:rPr lang="en-US" dirty="0"/>
              <a:t>: A</a:t>
            </a:r>
            <a:r>
              <a:rPr lang="en-US" dirty="0">
                <a:latin typeface="Avenir Book" panose="02000503020000020003" pitchFamily="2" charset="0"/>
              </a:rPr>
              <a:t> measure, ranging from 0 to 1, of the degree of belief in a hypothesis or statement.</a:t>
            </a:r>
          </a:p>
        </p:txBody>
      </p:sp>
      <p:sp>
        <p:nvSpPr>
          <p:cNvPr id="4" name="TextBox 3">
            <a:extLst>
              <a:ext uri="{FF2B5EF4-FFF2-40B4-BE49-F238E27FC236}">
                <a16:creationId xmlns:a16="http://schemas.microsoft.com/office/drawing/2014/main" id="{31322F6D-67BA-936A-4A62-328FF32C293D}"/>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650383-B19A-B223-A245-BD8D5EC20033}"/>
                  </a:ext>
                </a:extLst>
              </p:cNvPr>
              <p:cNvSpPr txBox="1"/>
              <p:nvPr/>
            </p:nvSpPr>
            <p:spPr>
              <a:xfrm>
                <a:off x="2693882" y="4333461"/>
                <a:ext cx="6804235" cy="859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𝑜𝑢𝑡𝑐𝑜𝑚𝑒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b="0" i="1" smtClean="0">
                              <a:solidFill>
                                <a:srgbClr val="AE6041"/>
                              </a:solidFill>
                              <a:latin typeface="Cambria Math" panose="02040503050406030204" pitchFamily="18" charset="0"/>
                            </a:rPr>
                            <m:t>𝑇𝑜𝑡𝑎𝑙</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𝑛𝑢𝑚𝑏𝑒𝑟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𝑎𝑙𝑙</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𝑝𝑜𝑠𝑠𝑖𝑏𝑙𝑒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𝑜𝑢𝑡𝑐𝑜𝑚𝑒𝑠</m:t>
                          </m:r>
                        </m:den>
                      </m:f>
                    </m:oMath>
                  </m:oMathPara>
                </a14:m>
                <a:endParaRPr lang="en-US"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24650383-B19A-B223-A245-BD8D5EC20033}"/>
                  </a:ext>
                </a:extLst>
              </p:cNvPr>
              <p:cNvSpPr txBox="1">
                <a:spLocks noRot="1" noChangeAspect="1" noMove="1" noResize="1" noEditPoints="1" noAdjustHandles="1" noChangeArrowheads="1" noChangeShapeType="1" noTextEdit="1"/>
              </p:cNvSpPr>
              <p:nvPr/>
            </p:nvSpPr>
            <p:spPr>
              <a:xfrm>
                <a:off x="2693882" y="4333461"/>
                <a:ext cx="6804235" cy="859210"/>
              </a:xfrm>
              <a:prstGeom prst="rect">
                <a:avLst/>
              </a:prstGeom>
              <a:blipFill>
                <a:blip r:embed="rId3"/>
                <a:stretch>
                  <a:fillRect t="-1471" b="-13235"/>
                </a:stretch>
              </a:blipFill>
            </p:spPr>
            <p:txBody>
              <a:bodyPr/>
              <a:lstStyle/>
              <a:p>
                <a:r>
                  <a:rPr lang="en-US">
                    <a:noFill/>
                  </a:rPr>
                  <a:t> </a:t>
                </a:r>
              </a:p>
            </p:txBody>
          </p:sp>
        </mc:Fallback>
      </mc:AlternateContent>
    </p:spTree>
    <p:extLst>
      <p:ext uri="{BB962C8B-B14F-4D97-AF65-F5344CB8AC3E}">
        <p14:creationId xmlns:p14="http://schemas.microsoft.com/office/powerpoint/2010/main" val="2043719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a:t>
            </a:r>
          </a:p>
          <a:p>
            <a:pPr lvl="1"/>
            <a:r>
              <a:rPr lang="en-US" dirty="0">
                <a:latin typeface="Avenir Book" panose="02000503020000020003" pitchFamily="2" charset="0"/>
              </a:rPr>
              <a:t>Frequency probability</a:t>
            </a:r>
            <a:r>
              <a:rPr lang="en-US" dirty="0"/>
              <a:t>: T</a:t>
            </a:r>
            <a:r>
              <a:rPr lang="en-US" dirty="0">
                <a:latin typeface="Avenir Book" panose="02000503020000020003" pitchFamily="2" charset="0"/>
              </a:rPr>
              <a:t>he limit of the relative frequency of an event in a sequence of N random trials as N approaches infinity.</a:t>
            </a:r>
          </a:p>
          <a:p>
            <a:pPr lvl="1"/>
            <a:r>
              <a:rPr lang="en-US" dirty="0">
                <a:latin typeface="Avenir Book" panose="02000503020000020003" pitchFamily="2" charset="0"/>
              </a:rPr>
              <a:t>Subjective probability</a:t>
            </a:r>
            <a:r>
              <a:rPr lang="en-US" dirty="0"/>
              <a:t>: A</a:t>
            </a:r>
            <a:r>
              <a:rPr lang="en-US" dirty="0">
                <a:latin typeface="Avenir Book" panose="02000503020000020003" pitchFamily="2" charset="0"/>
              </a:rPr>
              <a:t> measure, ranging from 0 to 1, of the degree of belief in a hypothesis or statement.</a:t>
            </a:r>
          </a:p>
        </p:txBody>
      </p:sp>
      <p:sp>
        <p:nvSpPr>
          <p:cNvPr id="4" name="TextBox 3">
            <a:extLst>
              <a:ext uri="{FF2B5EF4-FFF2-40B4-BE49-F238E27FC236}">
                <a16:creationId xmlns:a16="http://schemas.microsoft.com/office/drawing/2014/main" id="{31322F6D-67BA-936A-4A62-328FF32C293D}"/>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650383-B19A-B223-A245-BD8D5EC20033}"/>
                  </a:ext>
                </a:extLst>
              </p:cNvPr>
              <p:cNvSpPr txBox="1"/>
              <p:nvPr/>
            </p:nvSpPr>
            <p:spPr>
              <a:xfrm>
                <a:off x="838200" y="4346713"/>
                <a:ext cx="10245433" cy="8724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𝐴𝑙𝑧h𝑒𝑖𝑚𝑒</m:t>
                          </m:r>
                          <m:sSup>
                            <m:sSupPr>
                              <m:ctrlPr>
                                <a:rPr lang="en-US" sz="2400" b="0" i="1" smtClean="0">
                                  <a:solidFill>
                                    <a:srgbClr val="AE6041"/>
                                  </a:solidFill>
                                  <a:latin typeface="Cambria Math" panose="02040503050406030204" pitchFamily="18" charset="0"/>
                                </a:rPr>
                              </m:ctrlPr>
                            </m:sSupPr>
                            <m:e>
                              <m:r>
                                <a:rPr lang="en-US" sz="2400" b="0" i="1" smtClean="0">
                                  <a:solidFill>
                                    <a:srgbClr val="AE6041"/>
                                  </a:solidFill>
                                  <a:latin typeface="Cambria Math" panose="02040503050406030204" pitchFamily="18" charset="0"/>
                                </a:rPr>
                                <m:t>𝑟</m:t>
                              </m:r>
                            </m:e>
                            <m:sup>
                              <m:r>
                                <a:rPr lang="en-US" sz="2400" b="0" i="1" smtClean="0">
                                  <a:solidFill>
                                    <a:srgbClr val="AE6041"/>
                                  </a:solidFill>
                                  <a:latin typeface="Cambria Math" panose="02040503050406030204" pitchFamily="18" charset="0"/>
                                </a:rPr>
                                <m:t>′</m:t>
                              </m:r>
                            </m:sup>
                          </m:sSup>
                          <m:r>
                            <a:rPr lang="en-US" sz="2400" b="0" i="1" smtClean="0">
                              <a:solidFill>
                                <a:srgbClr val="AE6041"/>
                              </a:solidFill>
                              <a:latin typeface="Cambria Math" panose="02040503050406030204" pitchFamily="18" charset="0"/>
                            </a:rPr>
                            <m:t>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𝐷𝑖𝑠𝑒𝑎𝑠𝑒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b="0" i="1" smtClean="0">
                              <a:solidFill>
                                <a:srgbClr val="AE6041"/>
                              </a:solidFill>
                              <a:latin typeface="Cambria Math" panose="02040503050406030204" pitchFamily="18" charset="0"/>
                            </a:rPr>
                            <m:t>𝑇𝑜𝑡𝑎𝑙</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𝑛𝑢𝑚𝑏𝑒𝑟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𝐴𝑙𝑧h𝑒𝑖𝑚𝑒</m:t>
                          </m:r>
                          <m:sSup>
                            <m:sSupPr>
                              <m:ctrlPr>
                                <a:rPr lang="en-US" sz="2400" b="0" i="1" smtClean="0">
                                  <a:solidFill>
                                    <a:srgbClr val="AE6041"/>
                                  </a:solidFill>
                                  <a:latin typeface="Cambria Math" panose="02040503050406030204" pitchFamily="18" charset="0"/>
                                </a:rPr>
                              </m:ctrlPr>
                            </m:sSupPr>
                            <m:e>
                              <m:r>
                                <a:rPr lang="en-US" sz="2400" b="0" i="1" smtClean="0">
                                  <a:solidFill>
                                    <a:srgbClr val="AE6041"/>
                                  </a:solidFill>
                                  <a:latin typeface="Cambria Math" panose="02040503050406030204" pitchFamily="18" charset="0"/>
                                </a:rPr>
                                <m:t>𝑟</m:t>
                              </m:r>
                            </m:e>
                            <m:sup>
                              <m:r>
                                <a:rPr lang="en-US" sz="2400" b="0" i="1" smtClean="0">
                                  <a:solidFill>
                                    <a:srgbClr val="AE6041"/>
                                  </a:solidFill>
                                  <a:latin typeface="Cambria Math" panose="02040503050406030204" pitchFamily="18" charset="0"/>
                                </a:rPr>
                                <m:t>′</m:t>
                              </m:r>
                            </m:sup>
                          </m:sSup>
                          <m:r>
                            <a:rPr lang="en-US" sz="2400" b="0" i="1" smtClean="0">
                              <a:solidFill>
                                <a:srgbClr val="AE6041"/>
                              </a:solidFill>
                              <a:latin typeface="Cambria Math" panose="02040503050406030204" pitchFamily="18" charset="0"/>
                            </a:rPr>
                            <m:t>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𝐷𝑖𝑠𝑒𝑎𝑠𝑒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𝑐𝑜𝑢𝑙𝑑</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h𝑎𝑣𝑒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𝑜𝑐𝑐𝑢𝑟𝑒𝑑</m:t>
                          </m:r>
                        </m:den>
                      </m:f>
                    </m:oMath>
                  </m:oMathPara>
                </a14:m>
                <a:endParaRPr lang="en-US"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24650383-B19A-B223-A245-BD8D5EC20033}"/>
                  </a:ext>
                </a:extLst>
              </p:cNvPr>
              <p:cNvSpPr txBox="1">
                <a:spLocks noRot="1" noChangeAspect="1" noMove="1" noResize="1" noEditPoints="1" noAdjustHandles="1" noChangeArrowheads="1" noChangeShapeType="1" noTextEdit="1"/>
              </p:cNvSpPr>
              <p:nvPr/>
            </p:nvSpPr>
            <p:spPr>
              <a:xfrm>
                <a:off x="838200" y="4346713"/>
                <a:ext cx="10245433" cy="872418"/>
              </a:xfrm>
              <a:prstGeom prst="rect">
                <a:avLst/>
              </a:prstGeom>
              <a:blipFill>
                <a:blip r:embed="rId3"/>
                <a:stretch>
                  <a:fillRect b="-13043"/>
                </a:stretch>
              </a:blipFill>
            </p:spPr>
            <p:txBody>
              <a:bodyPr/>
              <a:lstStyle/>
              <a:p>
                <a:r>
                  <a:rPr lang="en-US">
                    <a:noFill/>
                  </a:rPr>
                  <a:t> </a:t>
                </a:r>
              </a:p>
            </p:txBody>
          </p:sp>
        </mc:Fallback>
      </mc:AlternateContent>
    </p:spTree>
    <p:extLst>
      <p:ext uri="{BB962C8B-B14F-4D97-AF65-F5344CB8AC3E}">
        <p14:creationId xmlns:p14="http://schemas.microsoft.com/office/powerpoint/2010/main" val="2224724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a:t>
            </a:r>
          </a:p>
          <a:p>
            <a:pPr lvl="1"/>
            <a:r>
              <a:rPr lang="en-US" dirty="0">
                <a:latin typeface="Avenir Book" panose="02000503020000020003" pitchFamily="2" charset="0"/>
              </a:rPr>
              <a:t>Frequency probability</a:t>
            </a:r>
            <a:r>
              <a:rPr lang="en-US" dirty="0"/>
              <a:t>: T</a:t>
            </a:r>
            <a:r>
              <a:rPr lang="en-US" dirty="0">
                <a:latin typeface="Avenir Book" panose="02000503020000020003" pitchFamily="2" charset="0"/>
              </a:rPr>
              <a:t>he limit of the relative frequency of an event in a sequence of N random trials as N approaches infinity.</a:t>
            </a:r>
          </a:p>
          <a:p>
            <a:pPr lvl="1"/>
            <a:r>
              <a:rPr lang="en-US" dirty="0">
                <a:latin typeface="Avenir Book" panose="02000503020000020003" pitchFamily="2" charset="0"/>
              </a:rPr>
              <a:t>Subjective probability</a:t>
            </a:r>
            <a:r>
              <a:rPr lang="en-US" dirty="0"/>
              <a:t>: A</a:t>
            </a:r>
            <a:r>
              <a:rPr lang="en-US" dirty="0">
                <a:latin typeface="Avenir Book" panose="02000503020000020003" pitchFamily="2" charset="0"/>
              </a:rPr>
              <a:t> measure, ranging from 0 to 1, of the degree of belief in a hypothesis or statement.</a:t>
            </a:r>
          </a:p>
        </p:txBody>
      </p:sp>
      <p:sp>
        <p:nvSpPr>
          <p:cNvPr id="4" name="TextBox 3">
            <a:extLst>
              <a:ext uri="{FF2B5EF4-FFF2-40B4-BE49-F238E27FC236}">
                <a16:creationId xmlns:a16="http://schemas.microsoft.com/office/drawing/2014/main" id="{31322F6D-67BA-936A-4A62-328FF32C293D}"/>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650383-B19A-B223-A245-BD8D5EC20033}"/>
                  </a:ext>
                </a:extLst>
              </p:cNvPr>
              <p:cNvSpPr txBox="1"/>
              <p:nvPr/>
            </p:nvSpPr>
            <p:spPr>
              <a:xfrm>
                <a:off x="2693882" y="4333461"/>
                <a:ext cx="6804235" cy="859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𝑜𝑢𝑡𝑐𝑜𝑚𝑒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b="0" i="1" smtClean="0">
                              <a:solidFill>
                                <a:srgbClr val="AE6041"/>
                              </a:solidFill>
                              <a:latin typeface="Cambria Math" panose="02040503050406030204" pitchFamily="18" charset="0"/>
                            </a:rPr>
                            <m:t>𝑇𝑜𝑡𝑎𝑙</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𝑛𝑢𝑚𝑏𝑒𝑟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𝑎𝑙𝑙</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𝑝𝑜𝑠𝑠𝑖𝑏𝑙𝑒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𝑜𝑢𝑡𝑐𝑜𝑚𝑒𝑠</m:t>
                          </m:r>
                        </m:den>
                      </m:f>
                    </m:oMath>
                  </m:oMathPara>
                </a14:m>
                <a:endParaRPr lang="en-US"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24650383-B19A-B223-A245-BD8D5EC20033}"/>
                  </a:ext>
                </a:extLst>
              </p:cNvPr>
              <p:cNvSpPr txBox="1">
                <a:spLocks noRot="1" noChangeAspect="1" noMove="1" noResize="1" noEditPoints="1" noAdjustHandles="1" noChangeArrowheads="1" noChangeShapeType="1" noTextEdit="1"/>
              </p:cNvSpPr>
              <p:nvPr/>
            </p:nvSpPr>
            <p:spPr>
              <a:xfrm>
                <a:off x="2693882" y="4333461"/>
                <a:ext cx="6804235" cy="859210"/>
              </a:xfrm>
              <a:prstGeom prst="rect">
                <a:avLst/>
              </a:prstGeom>
              <a:blipFill>
                <a:blip r:embed="rId3"/>
                <a:stretch>
                  <a:fillRect t="-1471" b="-13235"/>
                </a:stretch>
              </a:blipFill>
            </p:spPr>
            <p:txBody>
              <a:bodyPr/>
              <a:lstStyle/>
              <a:p>
                <a:r>
                  <a:rPr lang="en-US">
                    <a:noFill/>
                  </a:rPr>
                  <a:t> </a:t>
                </a:r>
              </a:p>
            </p:txBody>
          </p:sp>
        </mc:Fallback>
      </mc:AlternateContent>
      <p:sp>
        <p:nvSpPr>
          <p:cNvPr id="6" name="Rectangular Callout 5">
            <a:extLst>
              <a:ext uri="{FF2B5EF4-FFF2-40B4-BE49-F238E27FC236}">
                <a16:creationId xmlns:a16="http://schemas.microsoft.com/office/drawing/2014/main" id="{A863D3E8-4C5F-AE21-FE59-F78638655BF7}"/>
              </a:ext>
            </a:extLst>
          </p:cNvPr>
          <p:cNvSpPr/>
          <p:nvPr/>
        </p:nvSpPr>
        <p:spPr>
          <a:xfrm>
            <a:off x="71426" y="4801062"/>
            <a:ext cx="2358887" cy="1593309"/>
          </a:xfrm>
          <a:prstGeom prst="wedgeRectCallout">
            <a:avLst>
              <a:gd name="adj1" fmla="val 64561"/>
              <a:gd name="adj2" fmla="val -46458"/>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Marginal or Unconditional Probability</a:t>
            </a:r>
          </a:p>
        </p:txBody>
      </p:sp>
    </p:spTree>
    <p:extLst>
      <p:ext uri="{BB962C8B-B14F-4D97-AF65-F5344CB8AC3E}">
        <p14:creationId xmlns:p14="http://schemas.microsoft.com/office/powerpoint/2010/main" val="2036739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A9CC84-6803-0EEB-E625-0E9DD7819227}"/>
                  </a:ext>
                </a:extLst>
              </p:cNvPr>
              <p:cNvSpPr txBox="1"/>
              <p:nvPr/>
            </p:nvSpPr>
            <p:spPr>
              <a:xfrm>
                <a:off x="4625213" y="2960306"/>
                <a:ext cx="2941574"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ea typeface="Cambria Math" panose="02040503050406030204" pitchFamily="18" charset="0"/>
                            </a:rPr>
                            <m:t>∩</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m:t>
                          </m:r>
                        </m:den>
                      </m:f>
                    </m:oMath>
                  </m:oMathPara>
                </a14:m>
                <a:endParaRPr lang="en-US"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4625213" y="2960306"/>
                <a:ext cx="2941574" cy="861326"/>
              </a:xfrm>
              <a:prstGeom prst="rect">
                <a:avLst/>
              </a:prstGeom>
              <a:blipFill>
                <a:blip r:embed="rId3"/>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ular Callout 7">
                <a:extLst>
                  <a:ext uri="{FF2B5EF4-FFF2-40B4-BE49-F238E27FC236}">
                    <a16:creationId xmlns:a16="http://schemas.microsoft.com/office/drawing/2014/main" id="{69D78F62-4E20-FE88-AE69-25F7342D4E42}"/>
                  </a:ext>
                </a:extLst>
              </p:cNvPr>
              <p:cNvSpPr/>
              <p:nvPr/>
            </p:nvSpPr>
            <p:spPr>
              <a:xfrm>
                <a:off x="8115495" y="2760228"/>
                <a:ext cx="2358887" cy="1593309"/>
              </a:xfrm>
              <a:prstGeom prst="wedgeRectCallout">
                <a:avLst>
                  <a:gd name="adj1" fmla="val -77012"/>
                  <a:gd name="adj2" fmla="val -22338"/>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means “intersects”</a:t>
                </a:r>
              </a:p>
            </p:txBody>
          </p:sp>
        </mc:Choice>
        <mc:Fallback xmlns="">
          <p:sp>
            <p:nvSpPr>
              <p:cNvPr id="8" name="Rectangular Callout 7">
                <a:extLst>
                  <a:ext uri="{FF2B5EF4-FFF2-40B4-BE49-F238E27FC236}">
                    <a16:creationId xmlns:a16="http://schemas.microsoft.com/office/drawing/2014/main" id="{69D78F62-4E20-FE88-AE69-25F7342D4E42}"/>
                  </a:ext>
                </a:extLst>
              </p:cNvPr>
              <p:cNvSpPr>
                <a:spLocks noRot="1" noChangeAspect="1" noMove="1" noResize="1" noEditPoints="1" noAdjustHandles="1" noChangeArrowheads="1" noChangeShapeType="1" noTextEdit="1"/>
              </p:cNvSpPr>
              <p:nvPr/>
            </p:nvSpPr>
            <p:spPr>
              <a:xfrm>
                <a:off x="8115495" y="2760228"/>
                <a:ext cx="2358887" cy="1593309"/>
              </a:xfrm>
              <a:prstGeom prst="wedgeRectCallout">
                <a:avLst>
                  <a:gd name="adj1" fmla="val -77012"/>
                  <a:gd name="adj2" fmla="val -22338"/>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09071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A9CC84-6803-0EEB-E625-0E9DD7819227}"/>
                  </a:ext>
                </a:extLst>
              </p:cNvPr>
              <p:cNvSpPr txBox="1"/>
              <p:nvPr/>
            </p:nvSpPr>
            <p:spPr>
              <a:xfrm>
                <a:off x="1604212" y="3928439"/>
                <a:ext cx="2941574"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ea typeface="Cambria Math" panose="02040503050406030204" pitchFamily="18" charset="0"/>
                            </a:rPr>
                            <m:t>∩</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m:t>
                          </m:r>
                        </m:den>
                      </m:f>
                    </m:oMath>
                  </m:oMathPara>
                </a14:m>
                <a:endParaRPr lang="en-US"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1604212" y="3928439"/>
                <a:ext cx="2941574" cy="861326"/>
              </a:xfrm>
              <a:prstGeom prst="rect">
                <a:avLst/>
              </a:prstGeom>
              <a:blipFill>
                <a:blip r:embed="rId3"/>
                <a:stretch>
                  <a:fillRect b="-8696"/>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42FBD1E2-CA0F-55B3-53A3-095B17ADF670}"/>
              </a:ext>
            </a:extLst>
          </p:cNvPr>
          <p:cNvSpPr/>
          <p:nvPr/>
        </p:nvSpPr>
        <p:spPr>
          <a:xfrm>
            <a:off x="6096000" y="2994128"/>
            <a:ext cx="2729948" cy="2729948"/>
          </a:xfrm>
          <a:prstGeom prst="ellipse">
            <a:avLst/>
          </a:prstGeom>
          <a:noFill/>
          <a:ln w="76200">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756"/>
              </a:solidFill>
            </a:endParaRPr>
          </a:p>
        </p:txBody>
      </p:sp>
      <p:sp>
        <p:nvSpPr>
          <p:cNvPr id="7" name="Oval 6">
            <a:extLst>
              <a:ext uri="{FF2B5EF4-FFF2-40B4-BE49-F238E27FC236}">
                <a16:creationId xmlns:a16="http://schemas.microsoft.com/office/drawing/2014/main" id="{452A5C3D-1307-9C6C-4BA9-E1A04ADCC795}"/>
              </a:ext>
            </a:extLst>
          </p:cNvPr>
          <p:cNvSpPr/>
          <p:nvPr/>
        </p:nvSpPr>
        <p:spPr>
          <a:xfrm>
            <a:off x="7653130" y="2994128"/>
            <a:ext cx="2729948" cy="2729948"/>
          </a:xfrm>
          <a:prstGeom prst="ellipse">
            <a:avLst/>
          </a:prstGeom>
          <a:noFill/>
          <a:ln w="76200">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77C69"/>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0D62640-4DE4-23ED-8E0E-0FA8AFAD5CF2}"/>
                  </a:ext>
                </a:extLst>
              </p:cNvPr>
              <p:cNvSpPr txBox="1"/>
              <p:nvPr/>
            </p:nvSpPr>
            <p:spPr>
              <a:xfrm>
                <a:off x="6363827" y="4174436"/>
                <a:ext cx="2623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oMath>
                  </m:oMathPara>
                </a14:m>
                <a:endParaRPr lang="en-US" dirty="0"/>
              </a:p>
            </p:txBody>
          </p:sp>
        </mc:Choice>
        <mc:Fallback xmlns="">
          <p:sp>
            <p:nvSpPr>
              <p:cNvPr id="9" name="TextBox 8">
                <a:extLst>
                  <a:ext uri="{FF2B5EF4-FFF2-40B4-BE49-F238E27FC236}">
                    <a16:creationId xmlns:a16="http://schemas.microsoft.com/office/drawing/2014/main" id="{A0D62640-4DE4-23ED-8E0E-0FA8AFAD5CF2}"/>
                  </a:ext>
                </a:extLst>
              </p:cNvPr>
              <p:cNvSpPr txBox="1">
                <a:spLocks noRot="1" noChangeAspect="1" noMove="1" noResize="1" noEditPoints="1" noAdjustHandles="1" noChangeArrowheads="1" noChangeShapeType="1" noTextEdit="1"/>
              </p:cNvSpPr>
              <p:nvPr/>
            </p:nvSpPr>
            <p:spPr>
              <a:xfrm>
                <a:off x="6363827" y="4174436"/>
                <a:ext cx="262380" cy="369332"/>
              </a:xfrm>
              <a:prstGeom prst="rect">
                <a:avLst/>
              </a:prstGeom>
              <a:blipFill>
                <a:blip r:embed="rId4"/>
                <a:stretch>
                  <a:fillRect l="-28571" r="-2381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AB4C594-69C5-537C-2757-D35DB479056D}"/>
                  </a:ext>
                </a:extLst>
              </p:cNvPr>
              <p:cNvSpPr txBox="1"/>
              <p:nvPr/>
            </p:nvSpPr>
            <p:spPr>
              <a:xfrm>
                <a:off x="9590491" y="4174436"/>
                <a:ext cx="2675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dirty="0"/>
              </a:p>
            </p:txBody>
          </p:sp>
        </mc:Choice>
        <mc:Fallback xmlns="">
          <p:sp>
            <p:nvSpPr>
              <p:cNvPr id="10" name="TextBox 9">
                <a:extLst>
                  <a:ext uri="{FF2B5EF4-FFF2-40B4-BE49-F238E27FC236}">
                    <a16:creationId xmlns:a16="http://schemas.microsoft.com/office/drawing/2014/main" id="{DAB4C594-69C5-537C-2757-D35DB479056D}"/>
                  </a:ext>
                </a:extLst>
              </p:cNvPr>
              <p:cNvSpPr txBox="1">
                <a:spLocks noRot="1" noChangeAspect="1" noMove="1" noResize="1" noEditPoints="1" noAdjustHandles="1" noChangeArrowheads="1" noChangeShapeType="1" noTextEdit="1"/>
              </p:cNvSpPr>
              <p:nvPr/>
            </p:nvSpPr>
            <p:spPr>
              <a:xfrm>
                <a:off x="9590491" y="4174436"/>
                <a:ext cx="267509" cy="369332"/>
              </a:xfrm>
              <a:prstGeom prst="rect">
                <a:avLst/>
              </a:prstGeom>
              <a:blipFill>
                <a:blip r:embed="rId5"/>
                <a:stretch>
                  <a:fillRect l="-27273" r="-227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FE09C1-5D04-270C-7C4E-D3C23D91B0AE}"/>
                  </a:ext>
                </a:extLst>
              </p:cNvPr>
              <p:cNvSpPr txBox="1"/>
              <p:nvPr/>
            </p:nvSpPr>
            <p:spPr>
              <a:xfrm>
                <a:off x="7811984" y="4174436"/>
                <a:ext cx="8077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m:oMathPara>
                </a14:m>
                <a:endParaRPr lang="en-US" dirty="0"/>
              </a:p>
            </p:txBody>
          </p:sp>
        </mc:Choice>
        <mc:Fallback xmlns="">
          <p:sp>
            <p:nvSpPr>
              <p:cNvPr id="11" name="TextBox 10">
                <a:extLst>
                  <a:ext uri="{FF2B5EF4-FFF2-40B4-BE49-F238E27FC236}">
                    <a16:creationId xmlns:a16="http://schemas.microsoft.com/office/drawing/2014/main" id="{80FE09C1-5D04-270C-7C4E-D3C23D91B0AE}"/>
                  </a:ext>
                </a:extLst>
              </p:cNvPr>
              <p:cNvSpPr txBox="1">
                <a:spLocks noRot="1" noChangeAspect="1" noMove="1" noResize="1" noEditPoints="1" noAdjustHandles="1" noChangeArrowheads="1" noChangeShapeType="1" noTextEdit="1"/>
              </p:cNvSpPr>
              <p:nvPr/>
            </p:nvSpPr>
            <p:spPr>
              <a:xfrm>
                <a:off x="7811984" y="4174436"/>
                <a:ext cx="807785" cy="369332"/>
              </a:xfrm>
              <a:prstGeom prst="rect">
                <a:avLst/>
              </a:prstGeom>
              <a:blipFill>
                <a:blip r:embed="rId6"/>
                <a:stretch>
                  <a:fillRect l="-7692" r="-7692" b="-6667"/>
                </a:stretch>
              </a:blipFill>
            </p:spPr>
            <p:txBody>
              <a:bodyPr/>
              <a:lstStyle/>
              <a:p>
                <a:r>
                  <a:rPr lang="en-US">
                    <a:noFill/>
                  </a:rPr>
                  <a:t> </a:t>
                </a:r>
              </a:p>
            </p:txBody>
          </p:sp>
        </mc:Fallback>
      </mc:AlternateContent>
    </p:spTree>
    <p:extLst>
      <p:ext uri="{BB962C8B-B14F-4D97-AF65-F5344CB8AC3E}">
        <p14:creationId xmlns:p14="http://schemas.microsoft.com/office/powerpoint/2010/main" val="2903620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76E298-ACA4-839B-5E1E-93CEE299A005}"/>
                  </a:ext>
                </a:extLst>
              </p:cNvPr>
              <p:cNvSpPr txBox="1"/>
              <p:nvPr/>
            </p:nvSpPr>
            <p:spPr>
              <a:xfrm>
                <a:off x="2310220" y="4412975"/>
                <a:ext cx="7571560" cy="859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𝑜𝑢𝑡𝑐𝑜𝑚𝑒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𝑐𝑜𝑛𝑑𝑡𝑖𝑜𝑛</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h𝑎𝑠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𝑜𝑐𝑐𝑢𝑟𝑟𝑒𝑑</m:t>
                          </m:r>
                        </m:den>
                      </m:f>
                    </m:oMath>
                  </m:oMathPara>
                </a14:m>
                <a:endParaRPr lang="en-US"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5076E298-ACA4-839B-5E1E-93CEE299A005}"/>
                  </a:ext>
                </a:extLst>
              </p:cNvPr>
              <p:cNvSpPr txBox="1">
                <a:spLocks noRot="1" noChangeAspect="1" noMove="1" noResize="1" noEditPoints="1" noAdjustHandles="1" noChangeArrowheads="1" noChangeShapeType="1" noTextEdit="1"/>
              </p:cNvSpPr>
              <p:nvPr/>
            </p:nvSpPr>
            <p:spPr>
              <a:xfrm>
                <a:off x="2310220" y="4412975"/>
                <a:ext cx="7571560" cy="859210"/>
              </a:xfrm>
              <a:prstGeom prst="rect">
                <a:avLst/>
              </a:prstGeom>
              <a:blipFill>
                <a:blip r:embed="rId3"/>
                <a:stretch>
                  <a:fillRect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A9CC84-6803-0EEB-E625-0E9DD7819227}"/>
                  </a:ext>
                </a:extLst>
              </p:cNvPr>
              <p:cNvSpPr txBox="1"/>
              <p:nvPr/>
            </p:nvSpPr>
            <p:spPr>
              <a:xfrm>
                <a:off x="4625213" y="2960306"/>
                <a:ext cx="2941574"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ea typeface="Cambria Math" panose="02040503050406030204" pitchFamily="18" charset="0"/>
                            </a:rPr>
                            <m:t>∩</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m:t>
                          </m:r>
                        </m:den>
                      </m:f>
                    </m:oMath>
                  </m:oMathPara>
                </a14:m>
                <a:endParaRPr lang="en-US"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4625213" y="2960306"/>
                <a:ext cx="2941574" cy="861326"/>
              </a:xfrm>
              <a:prstGeom prst="rect">
                <a:avLst/>
              </a:prstGeom>
              <a:blipFill>
                <a:blip r:embed="rId4"/>
                <a:stretch>
                  <a:fillRect b="-11765"/>
                </a:stretch>
              </a:blipFill>
            </p:spPr>
            <p:txBody>
              <a:bodyPr/>
              <a:lstStyle/>
              <a:p>
                <a:r>
                  <a:rPr lang="en-US">
                    <a:noFill/>
                  </a:rPr>
                  <a:t> </a:t>
                </a:r>
              </a:p>
            </p:txBody>
          </p:sp>
        </mc:Fallback>
      </mc:AlternateContent>
    </p:spTree>
    <p:extLst>
      <p:ext uri="{BB962C8B-B14F-4D97-AF65-F5344CB8AC3E}">
        <p14:creationId xmlns:p14="http://schemas.microsoft.com/office/powerpoint/2010/main" val="3501301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A9CC84-6803-0EEB-E625-0E9DD7819227}"/>
                  </a:ext>
                </a:extLst>
              </p:cNvPr>
              <p:cNvSpPr txBox="1"/>
              <p:nvPr/>
            </p:nvSpPr>
            <p:spPr>
              <a:xfrm>
                <a:off x="4625213" y="2960306"/>
                <a:ext cx="2941574"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ea typeface="Cambria Math" panose="02040503050406030204" pitchFamily="18" charset="0"/>
                            </a:rPr>
                            <m:t>∩</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m:t>
                          </m:r>
                        </m:den>
                      </m:f>
                    </m:oMath>
                  </m:oMathPara>
                </a14:m>
                <a:endParaRPr lang="en-US"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4625213" y="2960306"/>
                <a:ext cx="2941574" cy="861326"/>
              </a:xfrm>
              <a:prstGeom prst="rect">
                <a:avLst/>
              </a:prstGeom>
              <a:blipFill>
                <a:blip r:embed="rId3"/>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51B15D1-6786-C100-C04E-6203B340D88E}"/>
                  </a:ext>
                </a:extLst>
              </p:cNvPr>
              <p:cNvSpPr txBox="1"/>
              <p:nvPr/>
            </p:nvSpPr>
            <p:spPr>
              <a:xfrm>
                <a:off x="2088685" y="4412975"/>
                <a:ext cx="8014630" cy="8699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𝐴𝑙𝑧h𝑒𝑖𝑚𝑒</m:t>
                          </m:r>
                          <m:sSup>
                            <m:sSupPr>
                              <m:ctrlPr>
                                <a:rPr lang="en-US" sz="2400" b="0" i="1" smtClean="0">
                                  <a:solidFill>
                                    <a:srgbClr val="AE6041"/>
                                  </a:solidFill>
                                  <a:latin typeface="Cambria Math" panose="02040503050406030204" pitchFamily="18" charset="0"/>
                                </a:rPr>
                              </m:ctrlPr>
                            </m:sSupPr>
                            <m:e>
                              <m:r>
                                <a:rPr lang="en-US" sz="2400" b="0" i="1" smtClean="0">
                                  <a:solidFill>
                                    <a:srgbClr val="AE6041"/>
                                  </a:solidFill>
                                  <a:latin typeface="Cambria Math" panose="02040503050406030204" pitchFamily="18" charset="0"/>
                                </a:rPr>
                                <m:t>𝑟</m:t>
                              </m:r>
                            </m:e>
                            <m:sup>
                              <m:r>
                                <a:rPr lang="en-US" sz="2400" b="0" i="1" smtClean="0">
                                  <a:solidFill>
                                    <a:srgbClr val="AE6041"/>
                                  </a:solidFill>
                                  <a:latin typeface="Cambria Math" panose="02040503050406030204" pitchFamily="18" charset="0"/>
                                </a:rPr>
                                <m:t>′</m:t>
                              </m:r>
                            </m:sup>
                          </m:sSup>
                          <m:r>
                            <a:rPr lang="en-US" sz="2400" b="0" i="1" smtClean="0">
                              <a:solidFill>
                                <a:srgbClr val="AE6041"/>
                              </a:solidFill>
                              <a:latin typeface="Cambria Math" panose="02040503050406030204" pitchFamily="18" charset="0"/>
                            </a:rPr>
                            <m:t>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𝐷𝑖𝑠𝑒𝑎𝑠𝑒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i="1">
                              <a:solidFill>
                                <a:srgbClr val="AE6041"/>
                              </a:solidFill>
                              <a:latin typeface="Cambria Math" panose="02040503050406030204" pitchFamily="18" charset="0"/>
                            </a:rPr>
                            <m:t>𝑃𝑒𝑜𝑝𝑙𝑒</m:t>
                          </m:r>
                          <m:r>
                            <a:rPr lang="en-US" sz="2400" i="1">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𝑤𝑖𝑡h</m:t>
                          </m:r>
                          <m:r>
                            <a:rPr lang="en-US" sz="2400" b="0" i="1" smtClean="0">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𝐴𝑃𝑂𝐸</m:t>
                          </m:r>
                          <m:r>
                            <a:rPr lang="en-US" sz="2400" i="1">
                              <a:solidFill>
                                <a:srgbClr val="AE6041"/>
                              </a:solidFill>
                              <a:latin typeface="Cambria Math" panose="02040503050406030204" pitchFamily="18" charset="0"/>
                            </a:rPr>
                            <m:t> </m:t>
                          </m:r>
                          <m:r>
                            <a:rPr lang="el-GR" sz="2400" i="1">
                              <a:solidFill>
                                <a:srgbClr val="AE6041"/>
                              </a:solidFill>
                              <a:latin typeface="Cambria Math" panose="02040503050406030204" pitchFamily="18" charset="0"/>
                            </a:rPr>
                            <m:t>𝜀</m:t>
                          </m:r>
                          <m:r>
                            <a:rPr lang="el-GR" sz="2400" i="1">
                              <a:solidFill>
                                <a:srgbClr val="AE6041"/>
                              </a:solidFill>
                              <a:latin typeface="Cambria Math" panose="02040503050406030204" pitchFamily="18" charset="0"/>
                            </a:rPr>
                            <m:t>4 </m:t>
                          </m:r>
                          <m:r>
                            <a:rPr lang="en-US" sz="2400" i="1">
                              <a:solidFill>
                                <a:srgbClr val="AE6041"/>
                              </a:solidFill>
                              <a:latin typeface="Cambria Math" panose="02040503050406030204" pitchFamily="18" charset="0"/>
                            </a:rPr>
                            <m:t>𝑎𝑙𝑙𝑒𝑙𝑒</m:t>
                          </m:r>
                        </m:den>
                      </m:f>
                    </m:oMath>
                  </m:oMathPara>
                </a14:m>
                <a:endParaRPr lang="en-US"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651B15D1-6786-C100-C04E-6203B340D88E}"/>
                  </a:ext>
                </a:extLst>
              </p:cNvPr>
              <p:cNvSpPr txBox="1">
                <a:spLocks noRot="1" noChangeAspect="1" noMove="1" noResize="1" noEditPoints="1" noAdjustHandles="1" noChangeArrowheads="1" noChangeShapeType="1" noTextEdit="1"/>
              </p:cNvSpPr>
              <p:nvPr/>
            </p:nvSpPr>
            <p:spPr>
              <a:xfrm>
                <a:off x="2088685" y="4412975"/>
                <a:ext cx="8014630" cy="869918"/>
              </a:xfrm>
              <a:prstGeom prst="rect">
                <a:avLst/>
              </a:prstGeom>
              <a:blipFill>
                <a:blip r:embed="rId4"/>
                <a:stretch>
                  <a:fillRect b="-11429"/>
                </a:stretch>
              </a:blipFill>
            </p:spPr>
            <p:txBody>
              <a:bodyPr/>
              <a:lstStyle/>
              <a:p>
                <a:r>
                  <a:rPr lang="en-US">
                    <a:noFill/>
                  </a:rPr>
                  <a:t> </a:t>
                </a:r>
              </a:p>
            </p:txBody>
          </p:sp>
        </mc:Fallback>
      </mc:AlternateContent>
    </p:spTree>
    <p:extLst>
      <p:ext uri="{BB962C8B-B14F-4D97-AF65-F5344CB8AC3E}">
        <p14:creationId xmlns:p14="http://schemas.microsoft.com/office/powerpoint/2010/main" val="918006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A9CC84-6803-0EEB-E625-0E9DD7819227}"/>
                  </a:ext>
                </a:extLst>
              </p:cNvPr>
              <p:cNvSpPr txBox="1"/>
              <p:nvPr/>
            </p:nvSpPr>
            <p:spPr>
              <a:xfrm>
                <a:off x="3485029" y="2998337"/>
                <a:ext cx="5221942"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=1)</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den>
                      </m:f>
                    </m:oMath>
                  </m:oMathPara>
                </a14:m>
                <a:endParaRPr lang="en-US"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3485029" y="2998337"/>
                <a:ext cx="5221942" cy="861326"/>
              </a:xfrm>
              <a:prstGeom prst="rect">
                <a:avLst/>
              </a:prstGeom>
              <a:blipFill>
                <a:blip r:embed="rId3"/>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51B15D1-6786-C100-C04E-6203B340D88E}"/>
                  </a:ext>
                </a:extLst>
              </p:cNvPr>
              <p:cNvSpPr txBox="1"/>
              <p:nvPr/>
            </p:nvSpPr>
            <p:spPr>
              <a:xfrm>
                <a:off x="2088685" y="4412975"/>
                <a:ext cx="9154814" cy="8699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𝐴𝑙𝑧h𝑒𝑖𝑚𝑒</m:t>
                          </m:r>
                          <m:sSup>
                            <m:sSupPr>
                              <m:ctrlPr>
                                <a:rPr lang="en-US" sz="2400" b="0" i="1" smtClean="0">
                                  <a:solidFill>
                                    <a:srgbClr val="AE6041"/>
                                  </a:solidFill>
                                  <a:latin typeface="Cambria Math" panose="02040503050406030204" pitchFamily="18" charset="0"/>
                                </a:rPr>
                              </m:ctrlPr>
                            </m:sSupPr>
                            <m:e>
                              <m:r>
                                <a:rPr lang="en-US" sz="2400" b="0" i="1" smtClean="0">
                                  <a:solidFill>
                                    <a:srgbClr val="AE6041"/>
                                  </a:solidFill>
                                  <a:latin typeface="Cambria Math" panose="02040503050406030204" pitchFamily="18" charset="0"/>
                                </a:rPr>
                                <m:t>𝑟</m:t>
                              </m:r>
                            </m:e>
                            <m:sup>
                              <m:r>
                                <a:rPr lang="en-US" sz="2400" b="0" i="1" smtClean="0">
                                  <a:solidFill>
                                    <a:srgbClr val="AE6041"/>
                                  </a:solidFill>
                                  <a:latin typeface="Cambria Math" panose="02040503050406030204" pitchFamily="18" charset="0"/>
                                </a:rPr>
                                <m:t>′</m:t>
                              </m:r>
                            </m:sup>
                          </m:sSup>
                          <m:r>
                            <a:rPr lang="en-US" sz="2400" b="0" i="1" smtClean="0">
                              <a:solidFill>
                                <a:srgbClr val="AE6041"/>
                              </a:solidFill>
                              <a:latin typeface="Cambria Math" panose="02040503050406030204" pitchFamily="18" charset="0"/>
                            </a:rPr>
                            <m:t>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𝐷𝑖𝑠𝑒𝑎𝑠𝑒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i="1">
                              <a:solidFill>
                                <a:srgbClr val="AE6041"/>
                              </a:solidFill>
                              <a:latin typeface="Cambria Math" panose="02040503050406030204" pitchFamily="18" charset="0"/>
                            </a:rPr>
                            <m:t>𝑃𝑒𝑜𝑝𝑙𝑒</m:t>
                          </m:r>
                          <m:r>
                            <a:rPr lang="en-US" sz="2400" i="1">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𝑤𝑖𝑡h</m:t>
                          </m:r>
                          <m:r>
                            <a:rPr lang="en-US" sz="2400" b="0" i="1" smtClean="0">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𝐴𝑃𝑂𝐸</m:t>
                          </m:r>
                          <m:r>
                            <a:rPr lang="en-US" sz="2400" i="1">
                              <a:solidFill>
                                <a:srgbClr val="AE6041"/>
                              </a:solidFill>
                              <a:latin typeface="Cambria Math" panose="02040503050406030204" pitchFamily="18" charset="0"/>
                            </a:rPr>
                            <m:t> </m:t>
                          </m:r>
                          <m:r>
                            <a:rPr lang="el-GR" sz="2400" i="1">
                              <a:solidFill>
                                <a:srgbClr val="AE6041"/>
                              </a:solidFill>
                              <a:latin typeface="Cambria Math" panose="02040503050406030204" pitchFamily="18" charset="0"/>
                            </a:rPr>
                            <m:t>𝜀</m:t>
                          </m:r>
                          <m:r>
                            <a:rPr lang="el-GR" sz="2400" i="1">
                              <a:solidFill>
                                <a:srgbClr val="AE6041"/>
                              </a:solidFill>
                              <a:latin typeface="Cambria Math" panose="02040503050406030204" pitchFamily="18" charset="0"/>
                            </a:rPr>
                            <m:t>4 </m:t>
                          </m:r>
                          <m:r>
                            <a:rPr lang="en-US" sz="2400" i="1">
                              <a:solidFill>
                                <a:srgbClr val="AE6041"/>
                              </a:solidFill>
                              <a:latin typeface="Cambria Math" panose="02040503050406030204" pitchFamily="18" charset="0"/>
                            </a:rPr>
                            <m:t>𝑎𝑙𝑙𝑒𝑙𝑒</m:t>
                          </m:r>
                        </m:den>
                      </m:f>
                    </m:oMath>
                  </m:oMathPara>
                </a14:m>
                <a:endParaRPr lang="en-US"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651B15D1-6786-C100-C04E-6203B340D88E}"/>
                  </a:ext>
                </a:extLst>
              </p:cNvPr>
              <p:cNvSpPr txBox="1">
                <a:spLocks noRot="1" noChangeAspect="1" noMove="1" noResize="1" noEditPoints="1" noAdjustHandles="1" noChangeArrowheads="1" noChangeShapeType="1" noTextEdit="1"/>
              </p:cNvSpPr>
              <p:nvPr/>
            </p:nvSpPr>
            <p:spPr>
              <a:xfrm>
                <a:off x="2088685" y="4412975"/>
                <a:ext cx="9154814" cy="869918"/>
              </a:xfrm>
              <a:prstGeom prst="rect">
                <a:avLst/>
              </a:prstGeom>
              <a:blipFill>
                <a:blip r:embed="rId4"/>
                <a:stretch>
                  <a:fillRect b="-11429"/>
                </a:stretch>
              </a:blipFill>
            </p:spPr>
            <p:txBody>
              <a:bodyPr/>
              <a:lstStyle/>
              <a:p>
                <a:r>
                  <a:rPr lang="en-US">
                    <a:noFill/>
                  </a:rPr>
                  <a:t> </a:t>
                </a:r>
              </a:p>
            </p:txBody>
          </p:sp>
        </mc:Fallback>
      </mc:AlternateContent>
    </p:spTree>
    <p:extLst>
      <p:ext uri="{BB962C8B-B14F-4D97-AF65-F5344CB8AC3E}">
        <p14:creationId xmlns:p14="http://schemas.microsoft.com/office/powerpoint/2010/main" val="2004696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Association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sz="4000" b="0" i="1" smtClean="0">
                              <a:solidFill>
                                <a:srgbClr val="AE6041"/>
                              </a:solidFill>
                              <a:latin typeface="Cambria Math" panose="02040503050406030204" pitchFamily="18" charset="0"/>
                            </a:rPr>
                          </m:ctrlPr>
                        </m:funcPr>
                        <m:fName>
                          <m:r>
                            <m:rPr>
                              <m:sty m:val="p"/>
                            </m:rPr>
                            <a:rPr lang="en-US" sz="4000" b="0" i="0" smtClean="0">
                              <a:solidFill>
                                <a:srgbClr val="AE6041"/>
                              </a:solidFill>
                              <a:latin typeface="Cambria Math" panose="02040503050406030204" pitchFamily="18" charset="0"/>
                            </a:rPr>
                            <m:t>Pr</m:t>
                          </m:r>
                        </m:fName>
                        <m:e>
                          <m:d>
                            <m:dPr>
                              <m:begChr m:val="["/>
                              <m:endChr m:val="]"/>
                              <m:ctrlPr>
                                <a:rPr lang="en-US" sz="4000" b="0" i="1" smtClean="0">
                                  <a:solidFill>
                                    <a:srgbClr val="AE6041"/>
                                  </a:solidFill>
                                  <a:latin typeface="Cambria Math" panose="02040503050406030204" pitchFamily="18" charset="0"/>
                                </a:rPr>
                              </m:ctrlPr>
                            </m:dPr>
                            <m:e>
                              <m:r>
                                <a:rPr lang="en-US" sz="4000" b="0" i="1" smtClean="0">
                                  <a:solidFill>
                                    <a:srgbClr val="AE6041"/>
                                  </a:solidFill>
                                  <a:latin typeface="Cambria Math" panose="02040503050406030204" pitchFamily="18" charset="0"/>
                                </a:rPr>
                                <m:t>𝑌</m:t>
                              </m:r>
                              <m:r>
                                <a:rPr lang="en-US" sz="4000" b="0" i="1" smtClean="0">
                                  <a:solidFill>
                                    <a:srgbClr val="AE6041"/>
                                  </a:solidFill>
                                  <a:latin typeface="Cambria Math" panose="02040503050406030204" pitchFamily="18" charset="0"/>
                                </a:rPr>
                                <m:t>=1</m:t>
                              </m:r>
                            </m:e>
                            <m:e>
                              <m:r>
                                <a:rPr lang="en-US" sz="4000" b="0" i="1" smtClean="0">
                                  <a:solidFill>
                                    <a:srgbClr val="AE6041"/>
                                  </a:solidFill>
                                  <a:latin typeface="Cambria Math" panose="02040503050406030204" pitchFamily="18" charset="0"/>
                                </a:rPr>
                                <m:t>𝐴</m:t>
                              </m:r>
                              <m:r>
                                <a:rPr lang="en-US" sz="4000" b="0" i="1" smtClean="0">
                                  <a:solidFill>
                                    <a:srgbClr val="AE6041"/>
                                  </a:solidFill>
                                  <a:latin typeface="Cambria Math" panose="02040503050406030204" pitchFamily="18" charset="0"/>
                                </a:rPr>
                                <m:t>=1</m:t>
                              </m:r>
                            </m:e>
                          </m:d>
                        </m:e>
                      </m:func>
                      <m:r>
                        <a:rPr lang="en-US" sz="4000" b="0" i="1" smtClean="0">
                          <a:latin typeface="Cambria Math" panose="02040503050406030204" pitchFamily="18" charset="0"/>
                          <a:ea typeface="Cambria Math" panose="02040503050406030204" pitchFamily="18" charset="0"/>
                        </a:rPr>
                        <m:t>≠</m:t>
                      </m:r>
                      <m:r>
                        <m:rPr>
                          <m:sty m:val="p"/>
                        </m:rPr>
                        <a:rPr lang="en-US" sz="4000" b="0" i="0" smtClean="0">
                          <a:solidFill>
                            <a:srgbClr val="4D738A"/>
                          </a:solidFill>
                          <a:latin typeface="Cambria Math" panose="02040503050406030204" pitchFamily="18" charset="0"/>
                        </a:rPr>
                        <m:t>Pr</m:t>
                      </m:r>
                      <m:r>
                        <a:rPr lang="en-US" sz="4000" b="0" i="1" smtClean="0">
                          <a:solidFill>
                            <a:srgbClr val="4D738A"/>
                          </a:solidFill>
                          <a:latin typeface="Cambria Math" panose="02040503050406030204" pitchFamily="18" charset="0"/>
                        </a:rPr>
                        <m:t>⁡[</m:t>
                      </m:r>
                      <m:r>
                        <a:rPr lang="en-US" sz="4000" b="0" i="1" smtClean="0">
                          <a:solidFill>
                            <a:srgbClr val="4D738A"/>
                          </a:solidFill>
                          <a:latin typeface="Cambria Math" panose="02040503050406030204" pitchFamily="18" charset="0"/>
                        </a:rPr>
                        <m:t>𝑌</m:t>
                      </m:r>
                      <m:r>
                        <a:rPr lang="en-US" sz="4000" b="0" i="1" smtClean="0">
                          <a:solidFill>
                            <a:srgbClr val="4D738A"/>
                          </a:solidFill>
                          <a:latin typeface="Cambria Math" panose="02040503050406030204" pitchFamily="18" charset="0"/>
                        </a:rPr>
                        <m:t>=1|</m:t>
                      </m:r>
                      <m:r>
                        <a:rPr lang="en-US" sz="4000" b="0" i="1" smtClean="0">
                          <a:solidFill>
                            <a:srgbClr val="4D738A"/>
                          </a:solidFill>
                          <a:latin typeface="Cambria Math" panose="02040503050406030204" pitchFamily="18" charset="0"/>
                        </a:rPr>
                        <m:t>𝐴</m:t>
                      </m:r>
                      <m:r>
                        <a:rPr lang="en-US" sz="4000" b="0" i="1" smtClean="0">
                          <a:solidFill>
                            <a:srgbClr val="4D738A"/>
                          </a:solidFill>
                          <a:latin typeface="Cambria Math" panose="02040503050406030204" pitchFamily="18" charset="0"/>
                        </a:rPr>
                        <m:t>=0] </m:t>
                      </m:r>
                    </m:oMath>
                  </m:oMathPara>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4"/>
                <a:stretch>
                  <a:fillRect t="-174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Tree>
    <p:extLst>
      <p:ext uri="{BB962C8B-B14F-4D97-AF65-F5344CB8AC3E}">
        <p14:creationId xmlns:p14="http://schemas.microsoft.com/office/powerpoint/2010/main" val="627522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No Association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solidFill>
                                <a:srgbClr val="AE6041"/>
                              </a:solidFill>
                              <a:latin typeface="Cambria Math" panose="02040503050406030204" pitchFamily="18" charset="0"/>
                            </a:rPr>
                          </m:ctrlPr>
                        </m:funcPr>
                        <m:fName>
                          <m:r>
                            <m:rPr>
                              <m:sty m:val="p"/>
                            </m:rPr>
                            <a:rPr lang="en-US" b="0" i="0" smtClean="0">
                              <a:solidFill>
                                <a:srgbClr val="AE6041"/>
                              </a:solidFill>
                              <a:latin typeface="Cambria Math" panose="02040503050406030204" pitchFamily="18" charset="0"/>
                            </a:rPr>
                            <m:t>Pr</m:t>
                          </m:r>
                        </m:fName>
                        <m:e>
                          <m:d>
                            <m:dPr>
                              <m:begChr m:val="["/>
                              <m:endChr m:val="]"/>
                              <m:ctrlPr>
                                <a:rPr lang="en-US" b="0" i="1" smtClean="0">
                                  <a:solidFill>
                                    <a:srgbClr val="AE6041"/>
                                  </a:solidFill>
                                  <a:latin typeface="Cambria Math" panose="02040503050406030204" pitchFamily="18" charset="0"/>
                                </a:rPr>
                              </m:ctrlPr>
                            </m:dPr>
                            <m:e>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e>
                            <m:e>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r>
                        <m:rPr>
                          <m:sty m:val="p"/>
                        </m:rPr>
                        <a:rPr lang="en-US" b="0" i="0" smtClean="0">
                          <a:solidFill>
                            <a:srgbClr val="4D738A"/>
                          </a:solidFill>
                          <a:latin typeface="Cambria Math" panose="02040503050406030204" pitchFamily="18" charset="0"/>
                        </a:rPr>
                        <m:t>Pr</m:t>
                      </m:r>
                      <m:r>
                        <a:rPr lang="en-US" b="0" i="1" smtClean="0">
                          <a:solidFill>
                            <a:srgbClr val="4D738A"/>
                          </a:solidFill>
                          <a:latin typeface="Cambria Math" panose="02040503050406030204" pitchFamily="18" charset="0"/>
                        </a:rPr>
                        <m:t>⁡[</m:t>
                      </m:r>
                      <m:r>
                        <a:rPr lang="en-US" b="0" i="1" smtClean="0">
                          <a:solidFill>
                            <a:srgbClr val="4D738A"/>
                          </a:solidFill>
                          <a:latin typeface="Cambria Math" panose="02040503050406030204" pitchFamily="18" charset="0"/>
                        </a:rPr>
                        <m:t>𝑌</m:t>
                      </m:r>
                      <m:r>
                        <a:rPr lang="en-US" b="0" i="1" smtClean="0">
                          <a:solidFill>
                            <a:srgbClr val="4D738A"/>
                          </a:solidFill>
                          <a:latin typeface="Cambria Math" panose="02040503050406030204" pitchFamily="18" charset="0"/>
                        </a:rPr>
                        <m:t>=1|</m:t>
                      </m:r>
                      <m:r>
                        <a:rPr lang="en-US" b="0" i="1" smtClean="0">
                          <a:solidFill>
                            <a:srgbClr val="4D738A"/>
                          </a:solidFill>
                          <a:latin typeface="Cambria Math" panose="02040503050406030204" pitchFamily="18" charset="0"/>
                        </a:rPr>
                        <m:t>𝐴</m:t>
                      </m:r>
                      <m:r>
                        <a:rPr lang="en-US" b="0" i="1" smtClean="0">
                          <a:solidFill>
                            <a:srgbClr val="4D738A"/>
                          </a:solidFill>
                          <a:latin typeface="Cambria Math" panose="02040503050406030204" pitchFamily="18" charset="0"/>
                        </a:rPr>
                        <m:t>=0] </m:t>
                      </m:r>
                    </m:oMath>
                  </m:oMathPara>
                </a14:m>
                <a:endParaRPr lang="en-US" dirty="0"/>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=0</m:t>
                      </m:r>
                    </m:oMath>
                  </m:oMathPara>
                </a14:m>
                <a:endParaRPr lang="en-US" sz="2800" b="0" dirty="0">
                  <a:solidFill>
                    <a:schemeClr val="tx1"/>
                  </a:solidFill>
                  <a:latin typeface="Avenir Book" panose="02000503020000020003" pitchFamily="2" charset="0"/>
                </a:endParaRPr>
              </a:p>
              <a:p>
                <a:pPr marL="0" indent="0" algn="ctr">
                  <a:buNone/>
                </a:pPr>
                <a:endParaRPr lang="en-US" dirty="0">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800" b="0" i="1" smtClean="0">
                              <a:solidFill>
                                <a:schemeClr val="tx1"/>
                              </a:solidFill>
                              <a:latin typeface="Cambria Math" panose="02040503050406030204" pitchFamily="18" charset="0"/>
                            </a:rPr>
                          </m:ctrlPr>
                        </m:fPr>
                        <m:num>
                          <m:func>
                            <m:funcPr>
                              <m:ctrlPr>
                                <a:rPr lang="en-US" i="1" smtClean="0">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smtClean="0">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sz="2800"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solidFill>
                    <a:schemeClr val="tx1"/>
                  </a:solidFill>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f>
                            <m:fPr>
                              <m:type m:val="lin"/>
                              <m:ctrlPr>
                                <a:rPr lang="en-US" i="1" smtClean="0">
                                  <a:solidFill>
                                    <a:srgbClr val="AE6041"/>
                                  </a:solidFill>
                                  <a:latin typeface="Cambria Math" panose="02040503050406030204" pitchFamily="18" charset="0"/>
                                </a:rPr>
                              </m:ctrlPr>
                            </m:fPr>
                            <m:num>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num>
                            <m:den>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=0|</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den>
                          </m:f>
                        </m:num>
                        <m:den>
                          <m:f>
                            <m:fPr>
                              <m:type m:val="lin"/>
                              <m:ctrlPr>
                                <a:rPr lang="en-US" i="1" smtClean="0">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581" b="-1686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Tree>
    <p:extLst>
      <p:ext uri="{BB962C8B-B14F-4D97-AF65-F5344CB8AC3E}">
        <p14:creationId xmlns:p14="http://schemas.microsoft.com/office/powerpoint/2010/main" val="98623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Avenir Book" panose="02000503020000020003" pitchFamily="2" charset="0"/>
              </a:rPr>
              <a:t>“the study of the </a:t>
            </a:r>
            <a:r>
              <a:rPr lang="en-US" sz="2800" dirty="0">
                <a:solidFill>
                  <a:srgbClr val="AE6041"/>
                </a:solidFill>
                <a:latin typeface="Avenir Book" panose="02000503020000020003" pitchFamily="2" charset="0"/>
              </a:rPr>
              <a:t>occurrence</a:t>
            </a:r>
            <a:r>
              <a:rPr lang="en-US" sz="2800" dirty="0">
                <a:latin typeface="Avenir Book" panose="02000503020000020003" pitchFamily="2" charset="0"/>
              </a:rPr>
              <a:t> and </a:t>
            </a:r>
            <a:r>
              <a:rPr lang="en-US" sz="2800" dirty="0">
                <a:solidFill>
                  <a:srgbClr val="AE6041"/>
                </a:solidFill>
                <a:latin typeface="Avenir Book" panose="02000503020000020003" pitchFamily="2" charset="0"/>
              </a:rPr>
              <a:t>distribution</a:t>
            </a:r>
            <a:r>
              <a:rPr lang="en-US" sz="2800" dirty="0">
                <a:latin typeface="Avenir Book" panose="02000503020000020003" pitchFamily="2" charset="0"/>
              </a:rPr>
              <a:t> of health-related states or events in specified populations, including the study of the determinants influencing such states, and the application of this knowledge to control the health problems.”</a:t>
            </a:r>
            <a:endParaRPr lang="en-US" dirty="0">
              <a:latin typeface="Avenir Book" panose="02000503020000020003" pitchFamily="2" charset="0"/>
            </a:endParaRPr>
          </a:p>
          <a:p>
            <a:endParaRPr lang="en-US" dirty="0">
              <a:latin typeface="Avenir Book" panose="02000503020000020003" pitchFamily="2" charset="0"/>
            </a:endParaRPr>
          </a:p>
          <a:p>
            <a:r>
              <a:rPr lang="en-US" dirty="0">
                <a:latin typeface="Avenir Book" panose="02000503020000020003" pitchFamily="2" charset="0"/>
              </a:rPr>
              <a:t>Observe and assign values to relevant characteristics.</a:t>
            </a:r>
          </a:p>
          <a:p>
            <a:endParaRPr lang="en-US" dirty="0">
              <a:latin typeface="Avenir Book" panose="02000503020000020003" pitchFamily="2" charset="0"/>
            </a:endParaRPr>
          </a:p>
          <a:p>
            <a:r>
              <a:rPr lang="en-US" dirty="0">
                <a:latin typeface="Avenir Book" panose="02000503020000020003" pitchFamily="2" charset="0"/>
              </a:rPr>
              <a:t>Look for patterns among those values.</a:t>
            </a:r>
          </a:p>
        </p:txBody>
      </p:sp>
      <p:sp>
        <p:nvSpPr>
          <p:cNvPr id="11" name="TextBox 10">
            <a:extLst>
              <a:ext uri="{FF2B5EF4-FFF2-40B4-BE49-F238E27FC236}">
                <a16:creationId xmlns:a16="http://schemas.microsoft.com/office/drawing/2014/main" id="{C251D944-73C9-AFCE-1413-1D0D6B98FE09}"/>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2004318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No Association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solidFill>
                                <a:srgbClr val="AE6041"/>
                              </a:solidFill>
                              <a:latin typeface="Cambria Math" panose="02040503050406030204" pitchFamily="18" charset="0"/>
                            </a:rPr>
                          </m:ctrlPr>
                        </m:funcPr>
                        <m:fName>
                          <m:r>
                            <m:rPr>
                              <m:sty m:val="p"/>
                            </m:rPr>
                            <a:rPr lang="en-US" b="0" i="0" smtClean="0">
                              <a:solidFill>
                                <a:srgbClr val="AE6041"/>
                              </a:solidFill>
                              <a:latin typeface="Cambria Math" panose="02040503050406030204" pitchFamily="18" charset="0"/>
                            </a:rPr>
                            <m:t>Pr</m:t>
                          </m:r>
                        </m:fName>
                        <m:e>
                          <m:d>
                            <m:dPr>
                              <m:begChr m:val="["/>
                              <m:endChr m:val="]"/>
                              <m:ctrlPr>
                                <a:rPr lang="en-US" b="0" i="1" smtClean="0">
                                  <a:solidFill>
                                    <a:srgbClr val="AE6041"/>
                                  </a:solidFill>
                                  <a:latin typeface="Cambria Math" panose="02040503050406030204" pitchFamily="18" charset="0"/>
                                </a:rPr>
                              </m:ctrlPr>
                            </m:dPr>
                            <m:e>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e>
                            <m:e>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r>
                        <m:rPr>
                          <m:sty m:val="p"/>
                        </m:rPr>
                        <a:rPr lang="en-US" b="0" i="0" smtClean="0">
                          <a:solidFill>
                            <a:srgbClr val="4D738A"/>
                          </a:solidFill>
                          <a:latin typeface="Cambria Math" panose="02040503050406030204" pitchFamily="18" charset="0"/>
                        </a:rPr>
                        <m:t>Pr</m:t>
                      </m:r>
                      <m:r>
                        <a:rPr lang="en-US" b="0" i="1" smtClean="0">
                          <a:solidFill>
                            <a:srgbClr val="4D738A"/>
                          </a:solidFill>
                          <a:latin typeface="Cambria Math" panose="02040503050406030204" pitchFamily="18" charset="0"/>
                        </a:rPr>
                        <m:t>⁡[</m:t>
                      </m:r>
                      <m:r>
                        <a:rPr lang="en-US" b="0" i="1" smtClean="0">
                          <a:solidFill>
                            <a:srgbClr val="4D738A"/>
                          </a:solidFill>
                          <a:latin typeface="Cambria Math" panose="02040503050406030204" pitchFamily="18" charset="0"/>
                        </a:rPr>
                        <m:t>𝑌</m:t>
                      </m:r>
                      <m:r>
                        <a:rPr lang="en-US" b="0" i="1" smtClean="0">
                          <a:solidFill>
                            <a:srgbClr val="4D738A"/>
                          </a:solidFill>
                          <a:latin typeface="Cambria Math" panose="02040503050406030204" pitchFamily="18" charset="0"/>
                        </a:rPr>
                        <m:t>=1|</m:t>
                      </m:r>
                      <m:r>
                        <a:rPr lang="en-US" b="0" i="1" smtClean="0">
                          <a:solidFill>
                            <a:srgbClr val="4D738A"/>
                          </a:solidFill>
                          <a:latin typeface="Cambria Math" panose="02040503050406030204" pitchFamily="18" charset="0"/>
                        </a:rPr>
                        <m:t>𝐴</m:t>
                      </m:r>
                      <m:r>
                        <a:rPr lang="en-US" b="0" i="1" smtClean="0">
                          <a:solidFill>
                            <a:srgbClr val="4D738A"/>
                          </a:solidFill>
                          <a:latin typeface="Cambria Math" panose="02040503050406030204" pitchFamily="18" charset="0"/>
                        </a:rPr>
                        <m:t>=0] </m:t>
                      </m:r>
                    </m:oMath>
                  </m:oMathPara>
                </a14:m>
                <a:endParaRPr lang="en-US" dirty="0"/>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=0</m:t>
                      </m:r>
                    </m:oMath>
                  </m:oMathPara>
                </a14:m>
                <a:endParaRPr lang="en-US" sz="2800" b="0" dirty="0">
                  <a:solidFill>
                    <a:schemeClr val="tx1"/>
                  </a:solidFill>
                  <a:latin typeface="Avenir Book" panose="02000503020000020003" pitchFamily="2" charset="0"/>
                </a:endParaRPr>
              </a:p>
              <a:p>
                <a:pPr marL="0" indent="0" algn="ctr">
                  <a:buNone/>
                </a:pPr>
                <a:endParaRPr lang="en-US" dirty="0">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800" b="0" i="1" smtClean="0">
                              <a:solidFill>
                                <a:schemeClr val="tx1"/>
                              </a:solidFill>
                              <a:latin typeface="Cambria Math" panose="02040503050406030204" pitchFamily="18" charset="0"/>
                            </a:rPr>
                          </m:ctrlPr>
                        </m:fPr>
                        <m:num>
                          <m:func>
                            <m:funcPr>
                              <m:ctrlPr>
                                <a:rPr lang="en-US" i="1" smtClean="0">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smtClean="0">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sz="2800"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solidFill>
                    <a:schemeClr val="tx1"/>
                  </a:solidFill>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f>
                            <m:fPr>
                              <m:type m:val="lin"/>
                              <m:ctrlPr>
                                <a:rPr lang="en-US" i="1" smtClean="0">
                                  <a:solidFill>
                                    <a:srgbClr val="AE6041"/>
                                  </a:solidFill>
                                  <a:latin typeface="Cambria Math" panose="02040503050406030204" pitchFamily="18" charset="0"/>
                                </a:rPr>
                              </m:ctrlPr>
                            </m:fPr>
                            <m:num>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num>
                            <m:den>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=0|</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den>
                          </m:f>
                        </m:num>
                        <m:den>
                          <m:f>
                            <m:fPr>
                              <m:type m:val="lin"/>
                              <m:ctrlPr>
                                <a:rPr lang="en-US" i="1" smtClean="0">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581" b="-1686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
        <p:nvSpPr>
          <p:cNvPr id="5" name="Rectangular Callout 4">
            <a:extLst>
              <a:ext uri="{FF2B5EF4-FFF2-40B4-BE49-F238E27FC236}">
                <a16:creationId xmlns:a16="http://schemas.microsoft.com/office/drawing/2014/main" id="{A12A28F3-5FA4-1555-4EBC-E6F203B183AD}"/>
              </a:ext>
            </a:extLst>
          </p:cNvPr>
          <p:cNvSpPr/>
          <p:nvPr/>
        </p:nvSpPr>
        <p:spPr>
          <a:xfrm>
            <a:off x="175591" y="266394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No Incidence Proportion difference association</a:t>
            </a:r>
          </a:p>
        </p:txBody>
      </p:sp>
      <p:sp>
        <p:nvSpPr>
          <p:cNvPr id="6" name="Rectangular Callout 5">
            <a:extLst>
              <a:ext uri="{FF2B5EF4-FFF2-40B4-BE49-F238E27FC236}">
                <a16:creationId xmlns:a16="http://schemas.microsoft.com/office/drawing/2014/main" id="{480EFE64-22AC-7744-F65D-CDFC5A73204C}"/>
              </a:ext>
            </a:extLst>
          </p:cNvPr>
          <p:cNvSpPr/>
          <p:nvPr/>
        </p:nvSpPr>
        <p:spPr>
          <a:xfrm>
            <a:off x="1613452" y="381979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No Incidence Proportion  ratio association</a:t>
            </a:r>
          </a:p>
        </p:txBody>
      </p:sp>
      <p:sp>
        <p:nvSpPr>
          <p:cNvPr id="7" name="Rectangular Callout 6">
            <a:extLst>
              <a:ext uri="{FF2B5EF4-FFF2-40B4-BE49-F238E27FC236}">
                <a16:creationId xmlns:a16="http://schemas.microsoft.com/office/drawing/2014/main" id="{603813C3-0879-5783-A951-30B2ECAF0124}"/>
              </a:ext>
            </a:extLst>
          </p:cNvPr>
          <p:cNvSpPr/>
          <p:nvPr/>
        </p:nvSpPr>
        <p:spPr>
          <a:xfrm>
            <a:off x="334617" y="5140765"/>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 Incidence odds ratio association</a:t>
            </a:r>
          </a:p>
        </p:txBody>
      </p:sp>
    </p:spTree>
    <p:extLst>
      <p:ext uri="{BB962C8B-B14F-4D97-AF65-F5344CB8AC3E}">
        <p14:creationId xmlns:p14="http://schemas.microsoft.com/office/powerpoint/2010/main" val="2690880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2B8C-F0E1-D6DE-6563-81E046006F15}"/>
              </a:ext>
            </a:extLst>
          </p:cNvPr>
          <p:cNvSpPr>
            <a:spLocks noGrp="1"/>
          </p:cNvSpPr>
          <p:nvPr>
            <p:ph type="title"/>
          </p:nvPr>
        </p:nvSpPr>
        <p:spPr/>
        <p:txBody>
          <a:bodyPr/>
          <a:lstStyle/>
          <a:p>
            <a:r>
              <a:rPr lang="en-US" dirty="0">
                <a:latin typeface="Avenir Book" panose="02000503020000020003" pitchFamily="2" charset="0"/>
              </a:rPr>
              <a:t>Null value</a:t>
            </a:r>
          </a:p>
        </p:txBody>
      </p:sp>
      <p:sp>
        <p:nvSpPr>
          <p:cNvPr id="3" name="Content Placeholder 2">
            <a:extLst>
              <a:ext uri="{FF2B5EF4-FFF2-40B4-BE49-F238E27FC236}">
                <a16:creationId xmlns:a16="http://schemas.microsoft.com/office/drawing/2014/main" id="{16003D10-E70F-187C-5FC5-F61E82C11796}"/>
              </a:ext>
            </a:extLst>
          </p:cNvPr>
          <p:cNvSpPr>
            <a:spLocks noGrp="1"/>
          </p:cNvSpPr>
          <p:nvPr>
            <p:ph idx="1"/>
          </p:nvPr>
        </p:nvSpPr>
        <p:spPr/>
        <p:txBody>
          <a:bodyPr anchor="ctr">
            <a:normAutofit/>
          </a:bodyPr>
          <a:lstStyle/>
          <a:p>
            <a:pPr marL="0" indent="0" algn="ctr">
              <a:buNone/>
            </a:pPr>
            <a:r>
              <a:rPr lang="en-US" sz="4800" dirty="0">
                <a:latin typeface="Avenir Book" panose="02000503020000020003" pitchFamily="2" charset="0"/>
              </a:rPr>
              <a:t>“The null value of a measure of association is the value that measure takes when there is no difference between the two groups being compared.”</a:t>
            </a:r>
          </a:p>
        </p:txBody>
      </p:sp>
      <p:sp>
        <p:nvSpPr>
          <p:cNvPr id="4" name="TextBox 3">
            <a:extLst>
              <a:ext uri="{FF2B5EF4-FFF2-40B4-BE49-F238E27FC236}">
                <a16:creationId xmlns:a16="http://schemas.microsoft.com/office/drawing/2014/main" id="{C468EAA2-BDCE-F2DA-BD52-BC9599ECE43F}"/>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025522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No Association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solidFill>
                                <a:srgbClr val="AE6041"/>
                              </a:solidFill>
                              <a:latin typeface="Cambria Math" panose="02040503050406030204" pitchFamily="18" charset="0"/>
                            </a:rPr>
                          </m:ctrlPr>
                        </m:funcPr>
                        <m:fName>
                          <m:r>
                            <m:rPr>
                              <m:sty m:val="p"/>
                            </m:rPr>
                            <a:rPr lang="en-US" b="0" i="0" smtClean="0">
                              <a:solidFill>
                                <a:srgbClr val="AE6041"/>
                              </a:solidFill>
                              <a:latin typeface="Cambria Math" panose="02040503050406030204" pitchFamily="18" charset="0"/>
                            </a:rPr>
                            <m:t>Pr</m:t>
                          </m:r>
                        </m:fName>
                        <m:e>
                          <m:d>
                            <m:dPr>
                              <m:begChr m:val="["/>
                              <m:endChr m:val="]"/>
                              <m:ctrlPr>
                                <a:rPr lang="en-US" b="0" i="1" smtClean="0">
                                  <a:solidFill>
                                    <a:srgbClr val="AE6041"/>
                                  </a:solidFill>
                                  <a:latin typeface="Cambria Math" panose="02040503050406030204" pitchFamily="18" charset="0"/>
                                </a:rPr>
                              </m:ctrlPr>
                            </m:dPr>
                            <m:e>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e>
                            <m:e>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r>
                        <m:rPr>
                          <m:sty m:val="p"/>
                        </m:rPr>
                        <a:rPr lang="en-US" b="0" i="0" smtClean="0">
                          <a:solidFill>
                            <a:srgbClr val="4D738A"/>
                          </a:solidFill>
                          <a:latin typeface="Cambria Math" panose="02040503050406030204" pitchFamily="18" charset="0"/>
                        </a:rPr>
                        <m:t>Pr</m:t>
                      </m:r>
                      <m:r>
                        <a:rPr lang="en-US" b="0" i="1" smtClean="0">
                          <a:solidFill>
                            <a:srgbClr val="4D738A"/>
                          </a:solidFill>
                          <a:latin typeface="Cambria Math" panose="02040503050406030204" pitchFamily="18" charset="0"/>
                        </a:rPr>
                        <m:t>⁡[</m:t>
                      </m:r>
                      <m:r>
                        <a:rPr lang="en-US" b="0" i="1" smtClean="0">
                          <a:solidFill>
                            <a:srgbClr val="4D738A"/>
                          </a:solidFill>
                          <a:latin typeface="Cambria Math" panose="02040503050406030204" pitchFamily="18" charset="0"/>
                        </a:rPr>
                        <m:t>𝑌</m:t>
                      </m:r>
                      <m:r>
                        <a:rPr lang="en-US" b="0" i="1" smtClean="0">
                          <a:solidFill>
                            <a:srgbClr val="4D738A"/>
                          </a:solidFill>
                          <a:latin typeface="Cambria Math" panose="02040503050406030204" pitchFamily="18" charset="0"/>
                        </a:rPr>
                        <m:t>=1|</m:t>
                      </m:r>
                      <m:r>
                        <a:rPr lang="en-US" b="0" i="1" smtClean="0">
                          <a:solidFill>
                            <a:srgbClr val="4D738A"/>
                          </a:solidFill>
                          <a:latin typeface="Cambria Math" panose="02040503050406030204" pitchFamily="18" charset="0"/>
                        </a:rPr>
                        <m:t>𝐴</m:t>
                      </m:r>
                      <m:r>
                        <a:rPr lang="en-US" b="0" i="1" smtClean="0">
                          <a:solidFill>
                            <a:srgbClr val="4D738A"/>
                          </a:solidFill>
                          <a:latin typeface="Cambria Math" panose="02040503050406030204" pitchFamily="18" charset="0"/>
                        </a:rPr>
                        <m:t>=0] </m:t>
                      </m:r>
                    </m:oMath>
                  </m:oMathPara>
                </a14:m>
                <a:endParaRPr lang="en-US" dirty="0"/>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=0</m:t>
                      </m:r>
                    </m:oMath>
                  </m:oMathPara>
                </a14:m>
                <a:endParaRPr lang="en-US" sz="2800" b="0" dirty="0">
                  <a:solidFill>
                    <a:schemeClr val="tx1"/>
                  </a:solidFill>
                  <a:latin typeface="Avenir Book" panose="02000503020000020003" pitchFamily="2" charset="0"/>
                </a:endParaRPr>
              </a:p>
              <a:p>
                <a:pPr marL="0" indent="0" algn="ctr">
                  <a:buNone/>
                </a:pPr>
                <a:endParaRPr lang="en-US" dirty="0">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800" b="0" i="1" smtClean="0">
                              <a:solidFill>
                                <a:schemeClr val="tx1"/>
                              </a:solidFill>
                              <a:latin typeface="Cambria Math" panose="02040503050406030204" pitchFamily="18" charset="0"/>
                            </a:rPr>
                          </m:ctrlPr>
                        </m:fPr>
                        <m:num>
                          <m:func>
                            <m:funcPr>
                              <m:ctrlPr>
                                <a:rPr lang="en-US" i="1" smtClean="0">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smtClean="0">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sz="2800"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solidFill>
                    <a:schemeClr val="tx1"/>
                  </a:solidFill>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f>
                            <m:fPr>
                              <m:type m:val="lin"/>
                              <m:ctrlPr>
                                <a:rPr lang="en-US" i="1" smtClean="0">
                                  <a:solidFill>
                                    <a:srgbClr val="AE6041"/>
                                  </a:solidFill>
                                  <a:latin typeface="Cambria Math" panose="02040503050406030204" pitchFamily="18" charset="0"/>
                                </a:rPr>
                              </m:ctrlPr>
                            </m:fPr>
                            <m:num>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num>
                            <m:den>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=0|</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den>
                          </m:f>
                        </m:num>
                        <m:den>
                          <m:f>
                            <m:fPr>
                              <m:type m:val="lin"/>
                              <m:ctrlPr>
                                <a:rPr lang="en-US" i="1" smtClean="0">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581" b="-1686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
        <p:nvSpPr>
          <p:cNvPr id="8" name="Rectangular Callout 7">
            <a:extLst>
              <a:ext uri="{FF2B5EF4-FFF2-40B4-BE49-F238E27FC236}">
                <a16:creationId xmlns:a16="http://schemas.microsoft.com/office/drawing/2014/main" id="{F864C4FD-28F7-2997-55AB-CDAC39152E4B}"/>
              </a:ext>
            </a:extLst>
          </p:cNvPr>
          <p:cNvSpPr/>
          <p:nvPr/>
        </p:nvSpPr>
        <p:spPr>
          <a:xfrm>
            <a:off x="9521687" y="2663943"/>
            <a:ext cx="2358887" cy="871076"/>
          </a:xfrm>
          <a:prstGeom prst="wedgeRectCallout">
            <a:avLst>
              <a:gd name="adj1" fmla="val -65215"/>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Null = 0</a:t>
            </a:r>
          </a:p>
        </p:txBody>
      </p:sp>
      <p:sp>
        <p:nvSpPr>
          <p:cNvPr id="9" name="Rectangular Callout 8">
            <a:extLst>
              <a:ext uri="{FF2B5EF4-FFF2-40B4-BE49-F238E27FC236}">
                <a16:creationId xmlns:a16="http://schemas.microsoft.com/office/drawing/2014/main" id="{E19A455B-A48E-6E7C-0D34-607FE0E50A7A}"/>
              </a:ext>
            </a:extLst>
          </p:cNvPr>
          <p:cNvSpPr/>
          <p:nvPr/>
        </p:nvSpPr>
        <p:spPr>
          <a:xfrm>
            <a:off x="8078857" y="3816482"/>
            <a:ext cx="2358887" cy="871076"/>
          </a:xfrm>
          <a:prstGeom prst="wedgeRectCallout">
            <a:avLst>
              <a:gd name="adj1" fmla="val -65215"/>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Null = 1</a:t>
            </a:r>
          </a:p>
        </p:txBody>
      </p:sp>
      <p:sp>
        <p:nvSpPr>
          <p:cNvPr id="10" name="Rectangular Callout 9">
            <a:extLst>
              <a:ext uri="{FF2B5EF4-FFF2-40B4-BE49-F238E27FC236}">
                <a16:creationId xmlns:a16="http://schemas.microsoft.com/office/drawing/2014/main" id="{C35DF9E4-D668-94D9-3788-5B19B7885964}"/>
              </a:ext>
            </a:extLst>
          </p:cNvPr>
          <p:cNvSpPr/>
          <p:nvPr/>
        </p:nvSpPr>
        <p:spPr>
          <a:xfrm>
            <a:off x="9384197" y="5122374"/>
            <a:ext cx="2358887" cy="871076"/>
          </a:xfrm>
          <a:prstGeom prst="wedgeRectCallout">
            <a:avLst>
              <a:gd name="adj1" fmla="val -65215"/>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Null = 1</a:t>
            </a:r>
          </a:p>
        </p:txBody>
      </p:sp>
      <p:sp>
        <p:nvSpPr>
          <p:cNvPr id="11" name="Rectangular Callout 10">
            <a:extLst>
              <a:ext uri="{FF2B5EF4-FFF2-40B4-BE49-F238E27FC236}">
                <a16:creationId xmlns:a16="http://schemas.microsoft.com/office/drawing/2014/main" id="{B7D78C72-477C-ECCF-71CD-4FB1CE70571A}"/>
              </a:ext>
            </a:extLst>
          </p:cNvPr>
          <p:cNvSpPr/>
          <p:nvPr/>
        </p:nvSpPr>
        <p:spPr>
          <a:xfrm>
            <a:off x="175591" y="266394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Incidence Proportion difference association</a:t>
            </a:r>
          </a:p>
        </p:txBody>
      </p:sp>
      <p:sp>
        <p:nvSpPr>
          <p:cNvPr id="12" name="Rectangular Callout 11">
            <a:extLst>
              <a:ext uri="{FF2B5EF4-FFF2-40B4-BE49-F238E27FC236}">
                <a16:creationId xmlns:a16="http://schemas.microsoft.com/office/drawing/2014/main" id="{E25A6078-61E2-1799-AAD6-36C56C83E7A1}"/>
              </a:ext>
            </a:extLst>
          </p:cNvPr>
          <p:cNvSpPr/>
          <p:nvPr/>
        </p:nvSpPr>
        <p:spPr>
          <a:xfrm>
            <a:off x="1613452" y="381979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Incidence Proportion  ratio association</a:t>
            </a:r>
          </a:p>
        </p:txBody>
      </p:sp>
      <p:sp>
        <p:nvSpPr>
          <p:cNvPr id="13" name="Rectangular Callout 12">
            <a:extLst>
              <a:ext uri="{FF2B5EF4-FFF2-40B4-BE49-F238E27FC236}">
                <a16:creationId xmlns:a16="http://schemas.microsoft.com/office/drawing/2014/main" id="{291B8D3A-2D75-03C9-382A-9DA70631DBAE}"/>
              </a:ext>
            </a:extLst>
          </p:cNvPr>
          <p:cNvSpPr/>
          <p:nvPr/>
        </p:nvSpPr>
        <p:spPr>
          <a:xfrm>
            <a:off x="334617" y="5140765"/>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Incidence odds ratio association</a:t>
            </a:r>
          </a:p>
        </p:txBody>
      </p:sp>
    </p:spTree>
    <p:extLst>
      <p:ext uri="{BB962C8B-B14F-4D97-AF65-F5344CB8AC3E}">
        <p14:creationId xmlns:p14="http://schemas.microsoft.com/office/powerpoint/2010/main" val="2176466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Risk 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2634551"/>
                <a:ext cx="10515600" cy="531058"/>
              </a:xfrm>
            </p:spPr>
            <p:txBody>
              <a:bodyPr>
                <a:normAutofit/>
              </a:bodyPr>
              <a:lstStyle/>
              <a:p>
                <a:pPr marL="0" indent="0" algn="ctr">
                  <a:buNone/>
                </a:pPr>
                <a14:m>
                  <m:oMathPara xmlns:m="http://schemas.openxmlformats.org/officeDocument/2006/math">
                    <m:oMathParaPr>
                      <m:jc m:val="center"/>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m:t>
                      </m:r>
                    </m:oMath>
                  </m:oMathPara>
                </a14:m>
                <a:endParaRPr lang="en-US" sz="2800" b="0" dirty="0">
                  <a:solidFill>
                    <a:schemeClr val="tx1"/>
                  </a:solidFill>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xfrm>
                <a:off x="838200" y="2634551"/>
                <a:ext cx="10515600" cy="531058"/>
              </a:xfrm>
              <a:blipFill>
                <a:blip r:embed="rId3"/>
                <a:stretch>
                  <a:fillRect/>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A25D53C-58E5-1E75-C652-2C82E8385DF2}"/>
              </a:ext>
            </a:extLst>
          </p:cNvPr>
          <p:cNvGrpSpPr/>
          <p:nvPr/>
        </p:nvGrpSpPr>
        <p:grpSpPr>
          <a:xfrm>
            <a:off x="0" y="4109472"/>
            <a:ext cx="12192000" cy="1738509"/>
            <a:chOff x="0" y="3539629"/>
            <a:chExt cx="12192000" cy="1738509"/>
          </a:xfrm>
        </p:grpSpPr>
        <p:sp>
          <p:nvSpPr>
            <p:cNvPr id="11" name="Left-Right Arrow 10">
              <a:extLst>
                <a:ext uri="{FF2B5EF4-FFF2-40B4-BE49-F238E27FC236}">
                  <a16:creationId xmlns:a16="http://schemas.microsoft.com/office/drawing/2014/main" id="{6F3A11B6-FF08-595C-F6AA-F66CDB3A378C}"/>
                </a:ext>
              </a:extLst>
            </p:cNvPr>
            <p:cNvSpPr/>
            <p:nvPr/>
          </p:nvSpPr>
          <p:spPr>
            <a:xfrm>
              <a:off x="0" y="3731761"/>
              <a:ext cx="12192000" cy="1452479"/>
            </a:xfrm>
            <a:prstGeom prst="leftRightArrow">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Null = 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843B2A-BCA1-E405-0421-A8FA038F9C0E}"/>
                    </a:ext>
                  </a:extLst>
                </p:cNvPr>
                <p:cNvSpPr txBox="1"/>
                <p:nvPr/>
              </p:nvSpPr>
              <p:spPr>
                <a:xfrm>
                  <a:off x="6511128" y="3539629"/>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&gt;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2" name="TextBox 11">
                  <a:extLst>
                    <a:ext uri="{FF2B5EF4-FFF2-40B4-BE49-F238E27FC236}">
                      <a16:creationId xmlns:a16="http://schemas.microsoft.com/office/drawing/2014/main" id="{8A843B2A-BCA1-E405-0421-A8FA038F9C0E}"/>
                    </a:ext>
                  </a:extLst>
                </p:cNvPr>
                <p:cNvSpPr txBox="1">
                  <a:spLocks noRot="1" noChangeAspect="1" noMove="1" noResize="1" noEditPoints="1" noAdjustHandles="1" noChangeArrowheads="1" noChangeShapeType="1" noTextEdit="1"/>
                </p:cNvSpPr>
                <p:nvPr/>
              </p:nvSpPr>
              <p:spPr>
                <a:xfrm>
                  <a:off x="6511128" y="3539629"/>
                  <a:ext cx="4842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0DD1BD0-C611-BF4F-90B2-9C0C67380EB0}"/>
                    </a:ext>
                  </a:extLst>
                </p:cNvPr>
                <p:cNvSpPr txBox="1"/>
                <p:nvPr/>
              </p:nvSpPr>
              <p:spPr>
                <a:xfrm>
                  <a:off x="830256" y="3541182"/>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&lt;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9" name="TextBox 18">
                  <a:extLst>
                    <a:ext uri="{FF2B5EF4-FFF2-40B4-BE49-F238E27FC236}">
                      <a16:creationId xmlns:a16="http://schemas.microsoft.com/office/drawing/2014/main" id="{C0DD1BD0-C611-BF4F-90B2-9C0C67380EB0}"/>
                    </a:ext>
                  </a:extLst>
                </p:cNvPr>
                <p:cNvSpPr txBox="1">
                  <a:spLocks noRot="1" noChangeAspect="1" noMove="1" noResize="1" noEditPoints="1" noAdjustHandles="1" noChangeArrowheads="1" noChangeShapeType="1" noTextEdit="1"/>
                </p:cNvSpPr>
                <p:nvPr/>
              </p:nvSpPr>
              <p:spPr>
                <a:xfrm>
                  <a:off x="830256" y="3541182"/>
                  <a:ext cx="4842672" cy="461665"/>
                </a:xfrm>
                <a:prstGeom prst="rect">
                  <a:avLst/>
                </a:prstGeom>
                <a:blipFill>
                  <a:blip r:embed="rId5"/>
                  <a:stretch>
                    <a:fillRect l="-2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6D724C7-2B8A-5F0E-8C4F-D15C86ECD02D}"/>
                </a:ext>
              </a:extLst>
            </p:cNvPr>
            <p:cNvSpPr txBox="1"/>
            <p:nvPr/>
          </p:nvSpPr>
          <p:spPr>
            <a:xfrm>
              <a:off x="7462353" y="4191873"/>
              <a:ext cx="2940227"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0.1, 0.2, 0.3, … 1</a:t>
              </a:r>
            </a:p>
          </p:txBody>
        </p:sp>
        <p:sp>
          <p:nvSpPr>
            <p:cNvPr id="23" name="TextBox 22">
              <a:extLst>
                <a:ext uri="{FF2B5EF4-FFF2-40B4-BE49-F238E27FC236}">
                  <a16:creationId xmlns:a16="http://schemas.microsoft.com/office/drawing/2014/main" id="{F94EEA18-DD74-9610-65E5-E58B6CDD59A9}"/>
                </a:ext>
              </a:extLst>
            </p:cNvPr>
            <p:cNvSpPr txBox="1"/>
            <p:nvPr/>
          </p:nvSpPr>
          <p:spPr>
            <a:xfrm>
              <a:off x="2571758"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4" name="TextBox 23">
              <a:extLst>
                <a:ext uri="{FF2B5EF4-FFF2-40B4-BE49-F238E27FC236}">
                  <a16:creationId xmlns:a16="http://schemas.microsoft.com/office/drawing/2014/main" id="{CE853607-24C7-0B02-1228-77AF114AF72E}"/>
                </a:ext>
              </a:extLst>
            </p:cNvPr>
            <p:cNvSpPr txBox="1"/>
            <p:nvPr/>
          </p:nvSpPr>
          <p:spPr>
            <a:xfrm>
              <a:off x="8252630"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5" name="TextBox 24">
              <a:extLst>
                <a:ext uri="{FF2B5EF4-FFF2-40B4-BE49-F238E27FC236}">
                  <a16:creationId xmlns:a16="http://schemas.microsoft.com/office/drawing/2014/main" id="{B0A2314D-62BA-FE51-EB5A-D7C79DBE6A2A}"/>
                </a:ext>
              </a:extLst>
            </p:cNvPr>
            <p:cNvSpPr txBox="1"/>
            <p:nvPr/>
          </p:nvSpPr>
          <p:spPr>
            <a:xfrm>
              <a:off x="5226211" y="4908806"/>
              <a:ext cx="1739580" cy="369332"/>
            </a:xfrm>
            <a:prstGeom prst="rect">
              <a:avLst/>
            </a:prstGeom>
            <a:noFill/>
          </p:spPr>
          <p:txBody>
            <a:bodyPr wrap="none" rtlCol="0">
              <a:spAutoFit/>
            </a:bodyPr>
            <a:lstStyle/>
            <a:p>
              <a:pPr algn="ctr"/>
              <a:r>
                <a:rPr lang="en-US" dirty="0">
                  <a:latin typeface="Avenir Book" panose="02000503020000020003" pitchFamily="2" charset="0"/>
                </a:rPr>
                <a:t>No Association</a:t>
              </a:r>
            </a:p>
          </p:txBody>
        </p:sp>
      </p:grpSp>
      <p:sp>
        <p:nvSpPr>
          <p:cNvPr id="27" name="TextBox 26">
            <a:extLst>
              <a:ext uri="{FF2B5EF4-FFF2-40B4-BE49-F238E27FC236}">
                <a16:creationId xmlns:a16="http://schemas.microsoft.com/office/drawing/2014/main" id="{40F47D9A-F358-CADA-3338-748E8F31098E}"/>
              </a:ext>
            </a:extLst>
          </p:cNvPr>
          <p:cNvSpPr txBox="1"/>
          <p:nvPr/>
        </p:nvSpPr>
        <p:spPr>
          <a:xfrm>
            <a:off x="1541027" y="4761716"/>
            <a:ext cx="3421129"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-1, … -0.7, -0.8, -0.9</a:t>
            </a:r>
          </a:p>
        </p:txBody>
      </p:sp>
    </p:spTree>
    <p:extLst>
      <p:ext uri="{BB962C8B-B14F-4D97-AF65-F5344CB8AC3E}">
        <p14:creationId xmlns:p14="http://schemas.microsoft.com/office/powerpoint/2010/main" val="1146618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Risk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2397193"/>
                <a:ext cx="10515600" cy="1005774"/>
              </a:xfrm>
            </p:spPr>
            <p:txBody>
              <a:bodyPr>
                <a:noAutofit/>
              </a:bodyPr>
              <a:lstStyle/>
              <a:p>
                <a:pPr marL="0" indent="0" algn="ctr">
                  <a:buNone/>
                </a:pPr>
                <a14:m>
                  <m:oMathPara xmlns:m="http://schemas.openxmlformats.org/officeDocument/2006/math">
                    <m:oMathParaPr>
                      <m:jc m:val="center"/>
                    </m:oMathParaPr>
                    <m:oMath xmlns:m="http://schemas.openxmlformats.org/officeDocument/2006/math">
                      <m:f>
                        <m:fPr>
                          <m:ctrlPr>
                            <a:rPr lang="en-US" i="1">
                              <a:latin typeface="Cambria Math" panose="02040503050406030204" pitchFamily="18" charset="0"/>
                            </a:rPr>
                          </m:ctrlPr>
                        </m:fPr>
                        <m:num>
                          <m:func>
                            <m:funcPr>
                              <m:ctrlPr>
                                <a:rPr lang="en-US" i="1">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b="0" i="1" smtClean="0">
                          <a:solidFill>
                            <a:schemeClr val="tx1"/>
                          </a:solidFill>
                          <a:latin typeface="Cambria Math" panose="02040503050406030204" pitchFamily="18" charset="0"/>
                        </a:rPr>
                        <m:t>=…</m:t>
                      </m:r>
                    </m:oMath>
                  </m:oMathPara>
                </a14:m>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xfrm>
                <a:off x="838200" y="2397193"/>
                <a:ext cx="10515600" cy="1005774"/>
              </a:xfrm>
              <a:blipFill>
                <a:blip r:embed="rId3"/>
                <a:stretch>
                  <a:fillRect b="-6250"/>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A25D53C-58E5-1E75-C652-2C82E8385DF2}"/>
              </a:ext>
            </a:extLst>
          </p:cNvPr>
          <p:cNvGrpSpPr/>
          <p:nvPr/>
        </p:nvGrpSpPr>
        <p:grpSpPr>
          <a:xfrm>
            <a:off x="0" y="4109472"/>
            <a:ext cx="12192000" cy="1738509"/>
            <a:chOff x="0" y="3539629"/>
            <a:chExt cx="12192000" cy="1738509"/>
          </a:xfrm>
        </p:grpSpPr>
        <p:sp>
          <p:nvSpPr>
            <p:cNvPr id="11" name="Left-Right Arrow 10">
              <a:extLst>
                <a:ext uri="{FF2B5EF4-FFF2-40B4-BE49-F238E27FC236}">
                  <a16:creationId xmlns:a16="http://schemas.microsoft.com/office/drawing/2014/main" id="{6F3A11B6-FF08-595C-F6AA-F66CDB3A378C}"/>
                </a:ext>
              </a:extLst>
            </p:cNvPr>
            <p:cNvSpPr/>
            <p:nvPr/>
          </p:nvSpPr>
          <p:spPr>
            <a:xfrm>
              <a:off x="0" y="3731761"/>
              <a:ext cx="12192000" cy="1452479"/>
            </a:xfrm>
            <a:prstGeom prst="leftRightArrow">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Null = 1</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843B2A-BCA1-E405-0421-A8FA038F9C0E}"/>
                    </a:ext>
                  </a:extLst>
                </p:cNvPr>
                <p:cNvSpPr txBox="1"/>
                <p:nvPr/>
              </p:nvSpPr>
              <p:spPr>
                <a:xfrm>
                  <a:off x="6511128" y="3539629"/>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&gt;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2" name="TextBox 11">
                  <a:extLst>
                    <a:ext uri="{FF2B5EF4-FFF2-40B4-BE49-F238E27FC236}">
                      <a16:creationId xmlns:a16="http://schemas.microsoft.com/office/drawing/2014/main" id="{8A843B2A-BCA1-E405-0421-A8FA038F9C0E}"/>
                    </a:ext>
                  </a:extLst>
                </p:cNvPr>
                <p:cNvSpPr txBox="1">
                  <a:spLocks noRot="1" noChangeAspect="1" noMove="1" noResize="1" noEditPoints="1" noAdjustHandles="1" noChangeArrowheads="1" noChangeShapeType="1" noTextEdit="1"/>
                </p:cNvSpPr>
                <p:nvPr/>
              </p:nvSpPr>
              <p:spPr>
                <a:xfrm>
                  <a:off x="6511128" y="3539629"/>
                  <a:ext cx="4842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0DD1BD0-C611-BF4F-90B2-9C0C67380EB0}"/>
                    </a:ext>
                  </a:extLst>
                </p:cNvPr>
                <p:cNvSpPr txBox="1"/>
                <p:nvPr/>
              </p:nvSpPr>
              <p:spPr>
                <a:xfrm>
                  <a:off x="830256" y="3541182"/>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&lt;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9" name="TextBox 18">
                  <a:extLst>
                    <a:ext uri="{FF2B5EF4-FFF2-40B4-BE49-F238E27FC236}">
                      <a16:creationId xmlns:a16="http://schemas.microsoft.com/office/drawing/2014/main" id="{C0DD1BD0-C611-BF4F-90B2-9C0C67380EB0}"/>
                    </a:ext>
                  </a:extLst>
                </p:cNvPr>
                <p:cNvSpPr txBox="1">
                  <a:spLocks noRot="1" noChangeAspect="1" noMove="1" noResize="1" noEditPoints="1" noAdjustHandles="1" noChangeArrowheads="1" noChangeShapeType="1" noTextEdit="1"/>
                </p:cNvSpPr>
                <p:nvPr/>
              </p:nvSpPr>
              <p:spPr>
                <a:xfrm>
                  <a:off x="830256" y="3541182"/>
                  <a:ext cx="4842672" cy="461665"/>
                </a:xfrm>
                <a:prstGeom prst="rect">
                  <a:avLst/>
                </a:prstGeom>
                <a:blipFill>
                  <a:blip r:embed="rId5"/>
                  <a:stretch>
                    <a:fillRect l="-2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6D724C7-2B8A-5F0E-8C4F-D15C86ECD02D}"/>
                </a:ext>
              </a:extLst>
            </p:cNvPr>
            <p:cNvSpPr txBox="1"/>
            <p:nvPr/>
          </p:nvSpPr>
          <p:spPr>
            <a:xfrm>
              <a:off x="7811804" y="4191873"/>
              <a:ext cx="2241319"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1, 2, 3, … Inf</a:t>
              </a:r>
            </a:p>
          </p:txBody>
        </p:sp>
        <p:sp>
          <p:nvSpPr>
            <p:cNvPr id="21" name="TextBox 20">
              <a:extLst>
                <a:ext uri="{FF2B5EF4-FFF2-40B4-BE49-F238E27FC236}">
                  <a16:creationId xmlns:a16="http://schemas.microsoft.com/office/drawing/2014/main" id="{E2212B4D-B377-72D2-45F1-AACC05B6B086}"/>
                </a:ext>
              </a:extLst>
            </p:cNvPr>
            <p:cNvSpPr txBox="1"/>
            <p:nvPr/>
          </p:nvSpPr>
          <p:spPr>
            <a:xfrm>
              <a:off x="1781477" y="4191873"/>
              <a:ext cx="2940228"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0, … 0.7, 0.8, 0.9</a:t>
              </a:r>
            </a:p>
          </p:txBody>
        </p:sp>
        <p:sp>
          <p:nvSpPr>
            <p:cNvPr id="23" name="TextBox 22">
              <a:extLst>
                <a:ext uri="{FF2B5EF4-FFF2-40B4-BE49-F238E27FC236}">
                  <a16:creationId xmlns:a16="http://schemas.microsoft.com/office/drawing/2014/main" id="{F94EEA18-DD74-9610-65E5-E58B6CDD59A9}"/>
                </a:ext>
              </a:extLst>
            </p:cNvPr>
            <p:cNvSpPr txBox="1"/>
            <p:nvPr/>
          </p:nvSpPr>
          <p:spPr>
            <a:xfrm>
              <a:off x="2571758"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4" name="TextBox 23">
              <a:extLst>
                <a:ext uri="{FF2B5EF4-FFF2-40B4-BE49-F238E27FC236}">
                  <a16:creationId xmlns:a16="http://schemas.microsoft.com/office/drawing/2014/main" id="{CE853607-24C7-0B02-1228-77AF114AF72E}"/>
                </a:ext>
              </a:extLst>
            </p:cNvPr>
            <p:cNvSpPr txBox="1"/>
            <p:nvPr/>
          </p:nvSpPr>
          <p:spPr>
            <a:xfrm>
              <a:off x="8252630"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5" name="TextBox 24">
              <a:extLst>
                <a:ext uri="{FF2B5EF4-FFF2-40B4-BE49-F238E27FC236}">
                  <a16:creationId xmlns:a16="http://schemas.microsoft.com/office/drawing/2014/main" id="{B0A2314D-62BA-FE51-EB5A-D7C79DBE6A2A}"/>
                </a:ext>
              </a:extLst>
            </p:cNvPr>
            <p:cNvSpPr txBox="1"/>
            <p:nvPr/>
          </p:nvSpPr>
          <p:spPr>
            <a:xfrm>
              <a:off x="5226211" y="4908806"/>
              <a:ext cx="1739580" cy="369332"/>
            </a:xfrm>
            <a:prstGeom prst="rect">
              <a:avLst/>
            </a:prstGeom>
            <a:noFill/>
          </p:spPr>
          <p:txBody>
            <a:bodyPr wrap="none" rtlCol="0">
              <a:spAutoFit/>
            </a:bodyPr>
            <a:lstStyle/>
            <a:p>
              <a:pPr algn="ctr"/>
              <a:r>
                <a:rPr lang="en-US" dirty="0">
                  <a:latin typeface="Avenir Book" panose="02000503020000020003" pitchFamily="2" charset="0"/>
                </a:rPr>
                <a:t>No Association</a:t>
              </a:r>
            </a:p>
          </p:txBody>
        </p:sp>
      </p:grpSp>
    </p:spTree>
    <p:extLst>
      <p:ext uri="{BB962C8B-B14F-4D97-AF65-F5344CB8AC3E}">
        <p14:creationId xmlns:p14="http://schemas.microsoft.com/office/powerpoint/2010/main" val="1558416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Odds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2397193"/>
                <a:ext cx="10515600" cy="1005774"/>
              </a:xfrm>
            </p:spPr>
            <p:txBody>
              <a:bodyPr>
                <a:noAutofit/>
              </a:bodyPr>
              <a:lstStyle/>
              <a:p>
                <a:pPr marL="0" indent="0" algn="ctr">
                  <a:buNone/>
                </a:pPr>
                <a14:m>
                  <m:oMathPara xmlns:m="http://schemas.openxmlformats.org/officeDocument/2006/math">
                    <m:oMathParaPr>
                      <m:jc m:val="center"/>
                    </m:oMathParaPr>
                    <m:oMath xmlns:m="http://schemas.openxmlformats.org/officeDocument/2006/math">
                      <m:f>
                        <m:fPr>
                          <m:ctrlPr>
                            <a:rPr lang="en-US" i="1">
                              <a:latin typeface="Cambria Math" panose="02040503050406030204" pitchFamily="18" charset="0"/>
                            </a:rPr>
                          </m:ctrlPr>
                        </m:fPr>
                        <m:num>
                          <m:f>
                            <m:fPr>
                              <m:type m:val="lin"/>
                              <m:ctrlPr>
                                <a:rPr lang="en-US" i="1">
                                  <a:solidFill>
                                    <a:srgbClr val="AE6041"/>
                                  </a:solidFill>
                                  <a:latin typeface="Cambria Math" panose="02040503050406030204" pitchFamily="18" charset="0"/>
                                </a:rPr>
                              </m:ctrlPr>
                            </m:fPr>
                            <m:num>
                              <m:r>
                                <m:rPr>
                                  <m:sty m:val="p"/>
                                </m:rPr>
                                <a:rPr lang="en-US">
                                  <a:solidFill>
                                    <a:srgbClr val="AE6041"/>
                                  </a:solidFill>
                                  <a:latin typeface="Cambria Math" panose="02040503050406030204" pitchFamily="18" charset="0"/>
                                </a:rPr>
                                <m:t>Pr</m:t>
                              </m:r>
                              <m:r>
                                <a:rPr lang="en-US" i="1">
                                  <a:solidFill>
                                    <a:srgbClr val="AE6041"/>
                                  </a:solidFill>
                                  <a:latin typeface="Cambria Math" panose="02040503050406030204" pitchFamily="18" charset="0"/>
                                </a:rPr>
                                <m:t>⁡[</m:t>
                              </m:r>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num>
                            <m:den>
                              <m:r>
                                <m:rPr>
                                  <m:sty m:val="p"/>
                                </m:rPr>
                                <a:rPr lang="en-US">
                                  <a:solidFill>
                                    <a:srgbClr val="AE6041"/>
                                  </a:solidFill>
                                  <a:latin typeface="Cambria Math" panose="02040503050406030204" pitchFamily="18" charset="0"/>
                                </a:rPr>
                                <m:t>Pr</m:t>
                              </m:r>
                              <m:r>
                                <a:rPr lang="en-US" i="1">
                                  <a:solidFill>
                                    <a:srgbClr val="AE6041"/>
                                  </a:solidFill>
                                  <a:latin typeface="Cambria Math" panose="02040503050406030204" pitchFamily="18" charset="0"/>
                                </a:rPr>
                                <m:t>⁡[</m:t>
                              </m:r>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=0|</m:t>
                              </m:r>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den>
                          </m:f>
                        </m:num>
                        <m:den>
                          <m:f>
                            <m:fPr>
                              <m:type m:val="lin"/>
                              <m:ctrlPr>
                                <a:rPr lang="en-US" i="1">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m:t>
                      </m:r>
                    </m:oMath>
                  </m:oMathPara>
                </a14:m>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xfrm>
                <a:off x="838200" y="2397193"/>
                <a:ext cx="10515600" cy="1005774"/>
              </a:xfrm>
              <a:blipFill>
                <a:blip r:embed="rId3"/>
                <a:stretch>
                  <a:fillRect t="-75000" b="-96250"/>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A25D53C-58E5-1E75-C652-2C82E8385DF2}"/>
              </a:ext>
            </a:extLst>
          </p:cNvPr>
          <p:cNvGrpSpPr/>
          <p:nvPr/>
        </p:nvGrpSpPr>
        <p:grpSpPr>
          <a:xfrm>
            <a:off x="0" y="4109472"/>
            <a:ext cx="12192000" cy="1738509"/>
            <a:chOff x="0" y="3539629"/>
            <a:chExt cx="12192000" cy="1738509"/>
          </a:xfrm>
        </p:grpSpPr>
        <p:sp>
          <p:nvSpPr>
            <p:cNvPr id="11" name="Left-Right Arrow 10">
              <a:extLst>
                <a:ext uri="{FF2B5EF4-FFF2-40B4-BE49-F238E27FC236}">
                  <a16:creationId xmlns:a16="http://schemas.microsoft.com/office/drawing/2014/main" id="{6F3A11B6-FF08-595C-F6AA-F66CDB3A378C}"/>
                </a:ext>
              </a:extLst>
            </p:cNvPr>
            <p:cNvSpPr/>
            <p:nvPr/>
          </p:nvSpPr>
          <p:spPr>
            <a:xfrm>
              <a:off x="0" y="3731761"/>
              <a:ext cx="12192000" cy="1452479"/>
            </a:xfrm>
            <a:prstGeom prst="leftRightArrow">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Null = 1</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843B2A-BCA1-E405-0421-A8FA038F9C0E}"/>
                    </a:ext>
                  </a:extLst>
                </p:cNvPr>
                <p:cNvSpPr txBox="1"/>
                <p:nvPr/>
              </p:nvSpPr>
              <p:spPr>
                <a:xfrm>
                  <a:off x="6511128" y="3539629"/>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&gt;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2" name="TextBox 11">
                  <a:extLst>
                    <a:ext uri="{FF2B5EF4-FFF2-40B4-BE49-F238E27FC236}">
                      <a16:creationId xmlns:a16="http://schemas.microsoft.com/office/drawing/2014/main" id="{8A843B2A-BCA1-E405-0421-A8FA038F9C0E}"/>
                    </a:ext>
                  </a:extLst>
                </p:cNvPr>
                <p:cNvSpPr txBox="1">
                  <a:spLocks noRot="1" noChangeAspect="1" noMove="1" noResize="1" noEditPoints="1" noAdjustHandles="1" noChangeArrowheads="1" noChangeShapeType="1" noTextEdit="1"/>
                </p:cNvSpPr>
                <p:nvPr/>
              </p:nvSpPr>
              <p:spPr>
                <a:xfrm>
                  <a:off x="6511128" y="3539629"/>
                  <a:ext cx="4842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0DD1BD0-C611-BF4F-90B2-9C0C67380EB0}"/>
                    </a:ext>
                  </a:extLst>
                </p:cNvPr>
                <p:cNvSpPr txBox="1"/>
                <p:nvPr/>
              </p:nvSpPr>
              <p:spPr>
                <a:xfrm>
                  <a:off x="830256" y="3541182"/>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&lt;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9" name="TextBox 18">
                  <a:extLst>
                    <a:ext uri="{FF2B5EF4-FFF2-40B4-BE49-F238E27FC236}">
                      <a16:creationId xmlns:a16="http://schemas.microsoft.com/office/drawing/2014/main" id="{C0DD1BD0-C611-BF4F-90B2-9C0C67380EB0}"/>
                    </a:ext>
                  </a:extLst>
                </p:cNvPr>
                <p:cNvSpPr txBox="1">
                  <a:spLocks noRot="1" noChangeAspect="1" noMove="1" noResize="1" noEditPoints="1" noAdjustHandles="1" noChangeArrowheads="1" noChangeShapeType="1" noTextEdit="1"/>
                </p:cNvSpPr>
                <p:nvPr/>
              </p:nvSpPr>
              <p:spPr>
                <a:xfrm>
                  <a:off x="830256" y="3541182"/>
                  <a:ext cx="4842672" cy="461665"/>
                </a:xfrm>
                <a:prstGeom prst="rect">
                  <a:avLst/>
                </a:prstGeom>
                <a:blipFill>
                  <a:blip r:embed="rId5"/>
                  <a:stretch>
                    <a:fillRect l="-2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6D724C7-2B8A-5F0E-8C4F-D15C86ECD02D}"/>
                </a:ext>
              </a:extLst>
            </p:cNvPr>
            <p:cNvSpPr txBox="1"/>
            <p:nvPr/>
          </p:nvSpPr>
          <p:spPr>
            <a:xfrm>
              <a:off x="7811804" y="4191873"/>
              <a:ext cx="2241319"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1, 2, 3, … Inf</a:t>
              </a:r>
            </a:p>
          </p:txBody>
        </p:sp>
        <p:sp>
          <p:nvSpPr>
            <p:cNvPr id="21" name="TextBox 20">
              <a:extLst>
                <a:ext uri="{FF2B5EF4-FFF2-40B4-BE49-F238E27FC236}">
                  <a16:creationId xmlns:a16="http://schemas.microsoft.com/office/drawing/2014/main" id="{E2212B4D-B377-72D2-45F1-AACC05B6B086}"/>
                </a:ext>
              </a:extLst>
            </p:cNvPr>
            <p:cNvSpPr txBox="1"/>
            <p:nvPr/>
          </p:nvSpPr>
          <p:spPr>
            <a:xfrm>
              <a:off x="1781477" y="4191873"/>
              <a:ext cx="2940228"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0, … 0.7, 0.8, 0.9</a:t>
              </a:r>
            </a:p>
          </p:txBody>
        </p:sp>
        <p:sp>
          <p:nvSpPr>
            <p:cNvPr id="23" name="TextBox 22">
              <a:extLst>
                <a:ext uri="{FF2B5EF4-FFF2-40B4-BE49-F238E27FC236}">
                  <a16:creationId xmlns:a16="http://schemas.microsoft.com/office/drawing/2014/main" id="{F94EEA18-DD74-9610-65E5-E58B6CDD59A9}"/>
                </a:ext>
              </a:extLst>
            </p:cNvPr>
            <p:cNvSpPr txBox="1"/>
            <p:nvPr/>
          </p:nvSpPr>
          <p:spPr>
            <a:xfrm>
              <a:off x="2571758"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4" name="TextBox 23">
              <a:extLst>
                <a:ext uri="{FF2B5EF4-FFF2-40B4-BE49-F238E27FC236}">
                  <a16:creationId xmlns:a16="http://schemas.microsoft.com/office/drawing/2014/main" id="{CE853607-24C7-0B02-1228-77AF114AF72E}"/>
                </a:ext>
              </a:extLst>
            </p:cNvPr>
            <p:cNvSpPr txBox="1"/>
            <p:nvPr/>
          </p:nvSpPr>
          <p:spPr>
            <a:xfrm>
              <a:off x="8252630"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5" name="TextBox 24">
              <a:extLst>
                <a:ext uri="{FF2B5EF4-FFF2-40B4-BE49-F238E27FC236}">
                  <a16:creationId xmlns:a16="http://schemas.microsoft.com/office/drawing/2014/main" id="{B0A2314D-62BA-FE51-EB5A-D7C79DBE6A2A}"/>
                </a:ext>
              </a:extLst>
            </p:cNvPr>
            <p:cNvSpPr txBox="1"/>
            <p:nvPr/>
          </p:nvSpPr>
          <p:spPr>
            <a:xfrm>
              <a:off x="5226211" y="4908806"/>
              <a:ext cx="1739580" cy="369332"/>
            </a:xfrm>
            <a:prstGeom prst="rect">
              <a:avLst/>
            </a:prstGeom>
            <a:noFill/>
          </p:spPr>
          <p:txBody>
            <a:bodyPr wrap="none" rtlCol="0">
              <a:spAutoFit/>
            </a:bodyPr>
            <a:lstStyle/>
            <a:p>
              <a:pPr algn="ctr"/>
              <a:r>
                <a:rPr lang="en-US" dirty="0">
                  <a:latin typeface="Avenir Book" panose="02000503020000020003" pitchFamily="2" charset="0"/>
                </a:rPr>
                <a:t>No Association</a:t>
              </a:r>
            </a:p>
          </p:txBody>
        </p:sp>
      </p:grpSp>
    </p:spTree>
    <p:extLst>
      <p:ext uri="{BB962C8B-B14F-4D97-AF65-F5344CB8AC3E}">
        <p14:creationId xmlns:p14="http://schemas.microsoft.com/office/powerpoint/2010/main" val="1226704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r>
              <a:rPr lang="en-US" dirty="0">
                <a:latin typeface="Avenir Book" panose="02000503020000020003" pitchFamily="2" charset="0"/>
              </a:rPr>
              <a:t>Association</a:t>
            </a:r>
          </a:p>
        </p:txBody>
      </p:sp>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lstStyle/>
          <a:p>
            <a:r>
              <a:rPr lang="en-US" dirty="0">
                <a:latin typeface="Avenir Book" panose="02000503020000020003" pitchFamily="2" charset="0"/>
              </a:rPr>
              <a:t>The distribution (i.e., middle, spread, shape, proportion of people in each category) of the thing we are measuring is different, on average, in two groups.</a:t>
            </a:r>
          </a:p>
          <a:p>
            <a:r>
              <a:rPr lang="en-US" dirty="0">
                <a:latin typeface="Avenir Book" panose="02000503020000020003" pitchFamily="2" charset="0"/>
              </a:rPr>
              <a:t>Knowing something about X tells you something about Y.</a:t>
            </a:r>
          </a:p>
        </p:txBody>
      </p:sp>
      <p:sp>
        <p:nvSpPr>
          <p:cNvPr id="5" name="TextBox 4">
            <a:extLst>
              <a:ext uri="{FF2B5EF4-FFF2-40B4-BE49-F238E27FC236}">
                <a16:creationId xmlns:a16="http://schemas.microsoft.com/office/drawing/2014/main" id="{10337B94-7B6A-3E5C-1428-E4B68300DF79}"/>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Hernán</a:t>
            </a:r>
            <a:r>
              <a:rPr lang="en-US" sz="1000" dirty="0"/>
              <a:t> MA. Causal Diagrams: Draw Your Assumptions Before Your Conclusions. edX. Accessed September 27, 2022. https://</a:t>
            </a:r>
            <a:r>
              <a:rPr lang="en-US" sz="1000" dirty="0" err="1"/>
              <a:t>learning.edx.org</a:t>
            </a:r>
            <a:r>
              <a:rPr lang="en-US" sz="1000" dirty="0"/>
              <a:t>/course/course-v1:HarvardX+PH559x+2T2022/home</a:t>
            </a:r>
            <a:endParaRPr lang="en-US" sz="1000" u="sng" dirty="0">
              <a:solidFill>
                <a:srgbClr val="FFFFFF"/>
              </a:solidFill>
              <a:latin typeface="Avenir Book" panose="02000503020000020003" pitchFamily="2" charset="0"/>
              <a:hlinkClick r:id="rId4"/>
            </a:endParaRPr>
          </a:p>
        </p:txBody>
      </p:sp>
    </p:spTree>
    <p:extLst>
      <p:ext uri="{BB962C8B-B14F-4D97-AF65-F5344CB8AC3E}">
        <p14:creationId xmlns:p14="http://schemas.microsoft.com/office/powerpoint/2010/main" val="2700316859"/>
      </p:ext>
    </p:extLst>
  </p:cSld>
  <p:clrMapOvr>
    <a:masterClrMapping/>
  </p:clrMapOvr>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r>
              <a:rPr lang="en-US" dirty="0">
                <a:latin typeface="Avenir Book" panose="02000503020000020003" pitchFamily="2" charset="0"/>
              </a:rPr>
              <a:t>Association</a:t>
            </a:r>
          </a:p>
        </p:txBody>
      </p:sp>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lstStyle/>
          <a:p>
            <a:r>
              <a:rPr lang="en-US" dirty="0">
                <a:latin typeface="Avenir Book" panose="02000503020000020003" pitchFamily="2" charset="0"/>
              </a:rPr>
              <a:t>The distribution (i.e., middle, spread, shape, proportion of people in each category) of the thing we are measuring is different, on average, in two groups.</a:t>
            </a:r>
          </a:p>
          <a:p>
            <a:r>
              <a:rPr lang="en-US" dirty="0">
                <a:latin typeface="Avenir Book" panose="02000503020000020003" pitchFamily="2" charset="0"/>
              </a:rPr>
              <a:t>Knowing something about X tells you something about Y.</a:t>
            </a:r>
          </a:p>
        </p:txBody>
      </p:sp>
      <p:sp>
        <p:nvSpPr>
          <p:cNvPr id="5" name="TextBox 4">
            <a:extLst>
              <a:ext uri="{FF2B5EF4-FFF2-40B4-BE49-F238E27FC236}">
                <a16:creationId xmlns:a16="http://schemas.microsoft.com/office/drawing/2014/main" id="{10337B94-7B6A-3E5C-1428-E4B68300DF79}"/>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Hernán</a:t>
            </a:r>
            <a:r>
              <a:rPr lang="en-US" sz="1000" dirty="0"/>
              <a:t> MA. Causal Diagrams: Draw Your Assumptions Before Your Conclusions. edX. Accessed September 27, 2022. https://</a:t>
            </a:r>
            <a:r>
              <a:rPr lang="en-US" sz="1000" dirty="0" err="1"/>
              <a:t>learning.edx.org</a:t>
            </a:r>
            <a:r>
              <a:rPr lang="en-US" sz="1000" dirty="0"/>
              <a:t>/course/course-v1:HarvardX+PH559x+2T2022/home</a:t>
            </a:r>
            <a:endParaRPr lang="en-US" sz="1000" u="sng" dirty="0">
              <a:solidFill>
                <a:srgbClr val="FFFFFF"/>
              </a:solidFill>
              <a:latin typeface="Avenir Book" panose="02000503020000020003" pitchFamily="2" charset="0"/>
              <a:hlinkClick r:id="rId4"/>
            </a:endParaRPr>
          </a:p>
        </p:txBody>
      </p:sp>
    </p:spTree>
    <p:extLst>
      <p:ext uri="{BB962C8B-B14F-4D97-AF65-F5344CB8AC3E}">
        <p14:creationId xmlns:p14="http://schemas.microsoft.com/office/powerpoint/2010/main" val="1564371825"/>
      </p:ext>
    </p:extLst>
  </p:cSld>
  <p:clrMapOvr>
    <a:masterClrMapping/>
  </p:clrMapOvr>
  <p:extLst>
    <p:ext uri="{6950BFC3-D8DA-4A85-94F7-54DA5524770B}">
      <p188:commentRel xmlns:p188="http://schemas.microsoft.com/office/powerpoint/2018/8/main" r:id="rId3"/>
    </p:ext>
  </p:extLs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Timeline&#10;&#10;Description automatically generated">
            <a:extLst>
              <a:ext uri="{FF2B5EF4-FFF2-40B4-BE49-F238E27FC236}">
                <a16:creationId xmlns:a16="http://schemas.microsoft.com/office/drawing/2014/main" id="{05332EF2-9A26-45E8-9E27-D7873D8EADEC}"/>
              </a:ext>
            </a:extLst>
          </p:cNvPr>
          <p:cNvPicPr>
            <a:picLocks noChangeAspect="1"/>
          </p:cNvPicPr>
          <p:nvPr/>
        </p:nvPicPr>
        <p:blipFill>
          <a:blip r:embed="rId2"/>
          <a:stretch>
            <a:fillRect/>
          </a:stretch>
        </p:blipFill>
        <p:spPr>
          <a:xfrm>
            <a:off x="2209800" y="396519"/>
            <a:ext cx="7772400" cy="6064961"/>
          </a:xfrm>
          <a:prstGeom prst="rect">
            <a:avLst/>
          </a:prstGeom>
        </p:spPr>
      </p:pic>
    </p:spTree>
    <p:extLst>
      <p:ext uri="{BB962C8B-B14F-4D97-AF65-F5344CB8AC3E}">
        <p14:creationId xmlns:p14="http://schemas.microsoft.com/office/powerpoint/2010/main" val="3888362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04-6FA2-2B4C-A7D4-9FE1D55D54E3}"/>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293C1495-F7DB-D94C-8997-52357CAEE529}"/>
              </a:ext>
            </a:extLst>
          </p:cNvPr>
          <p:cNvSpPr>
            <a:spLocks noGrp="1"/>
          </p:cNvSpPr>
          <p:nvPr>
            <p:ph idx="1"/>
          </p:nvPr>
        </p:nvSpPr>
        <p:spPr/>
        <p:txBody>
          <a:bodyPr>
            <a:normAutofit fontScale="92500" lnSpcReduction="10000"/>
          </a:bodyPr>
          <a:lstStyle/>
          <a:p>
            <a:r>
              <a:rPr lang="en-US" dirty="0"/>
              <a:t>Implies associations.</a:t>
            </a:r>
          </a:p>
          <a:p>
            <a:r>
              <a:rPr lang="en-US" dirty="0"/>
              <a:t>Examples</a:t>
            </a:r>
          </a:p>
          <a:p>
            <a:pPr lvl="1"/>
            <a:r>
              <a:rPr lang="en-US" dirty="0"/>
              <a:t>People of a certain race/ethnicity are more likely to get a particular cancer.</a:t>
            </a:r>
          </a:p>
          <a:p>
            <a:pPr lvl="1"/>
            <a:r>
              <a:rPr lang="en-US" dirty="0"/>
              <a:t>Older adults who have trouble managing finances are more likely to get dementia.</a:t>
            </a:r>
          </a:p>
          <a:p>
            <a:r>
              <a:rPr lang="en-US" dirty="0"/>
              <a:t>Can be useful on its own.</a:t>
            </a:r>
          </a:p>
          <a:p>
            <a:r>
              <a:rPr lang="en-US" dirty="0"/>
              <a:t>Often, in epidemiology, the ultimate goal is causal inference.</a:t>
            </a:r>
          </a:p>
          <a:p>
            <a:r>
              <a:rPr lang="en-US" dirty="0"/>
              <a:t>“the study of the occurrence and distribution of health-related states or events in specified populations, including the study of the determinants influencing such states, </a:t>
            </a:r>
            <a:r>
              <a:rPr lang="en-US" u="sng" dirty="0"/>
              <a:t>and the application of this knowledge to control the health problems.</a:t>
            </a:r>
            <a:r>
              <a:rPr lang="en-US" dirty="0"/>
              <a:t>” </a:t>
            </a:r>
            <a:r>
              <a:rPr lang="en-US" u="sng" dirty="0"/>
              <a:t>(Porta 2008, page 81)</a:t>
            </a:r>
            <a:endParaRPr lang="en-US" dirty="0"/>
          </a:p>
          <a:p>
            <a:endParaRPr lang="en-US" dirty="0"/>
          </a:p>
          <a:p>
            <a:pPr lvl="1"/>
            <a:endParaRPr lang="en-US" dirty="0"/>
          </a:p>
        </p:txBody>
      </p:sp>
    </p:spTree>
    <p:extLst>
      <p:ext uri="{BB962C8B-B14F-4D97-AF65-F5344CB8AC3E}">
        <p14:creationId xmlns:p14="http://schemas.microsoft.com/office/powerpoint/2010/main" val="1469833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77355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6389370" y="1253331"/>
            <a:ext cx="4720590" cy="4351338"/>
          </a:xfrm>
        </p:spPr>
        <p:txBody>
          <a:bodyPr anchor="ctr">
            <a:normAutofit/>
          </a:bodyPr>
          <a:lstStyle/>
          <a:p>
            <a:r>
              <a:rPr lang="en-US" dirty="0">
                <a:latin typeface="Avenir Book" panose="02000503020000020003" pitchFamily="2" charset="0"/>
              </a:rPr>
              <a:t>Prevalence counts</a:t>
            </a:r>
          </a:p>
          <a:p>
            <a:r>
              <a:rPr lang="en-US" dirty="0">
                <a:latin typeface="Avenir Book" panose="02000503020000020003" pitchFamily="2" charset="0"/>
              </a:rPr>
              <a:t>Prevalence proportions</a:t>
            </a:r>
          </a:p>
          <a:p>
            <a:r>
              <a:rPr lang="en-US" dirty="0"/>
              <a:t>Prevalence odds</a:t>
            </a:r>
          </a:p>
          <a:p>
            <a:r>
              <a:rPr lang="en-US" dirty="0">
                <a:latin typeface="Avenir Book" panose="02000503020000020003" pitchFamily="2" charset="0"/>
              </a:rPr>
              <a:t>Incidence counts</a:t>
            </a:r>
          </a:p>
          <a:p>
            <a:r>
              <a:rPr lang="en-US" dirty="0"/>
              <a:t>Incidence proportions</a:t>
            </a:r>
          </a:p>
          <a:p>
            <a:r>
              <a:rPr lang="en-US" dirty="0">
                <a:latin typeface="Avenir Book" panose="02000503020000020003" pitchFamily="2" charset="0"/>
              </a:rPr>
              <a:t>Incidence odds</a:t>
            </a:r>
          </a:p>
          <a:p>
            <a:r>
              <a:rPr lang="en-US" dirty="0"/>
              <a:t>Incidence rates</a:t>
            </a:r>
            <a:endParaRPr lang="en-US" dirty="0">
              <a:latin typeface="Avenir Book" panose="02000503020000020003" pitchFamily="2" charset="0"/>
            </a:endParaRPr>
          </a:p>
          <a:p>
            <a:endParaRPr lang="en-US" sz="1600" dirty="0">
              <a:latin typeface="Avenir Book" panose="02000503020000020003" pitchFamily="2" charset="0"/>
            </a:endParaRPr>
          </a:p>
        </p:txBody>
      </p:sp>
      <p:sp>
        <p:nvSpPr>
          <p:cNvPr id="11" name="TextBox 10">
            <a:extLst>
              <a:ext uri="{FF2B5EF4-FFF2-40B4-BE49-F238E27FC236}">
                <a16:creationId xmlns:a16="http://schemas.microsoft.com/office/drawing/2014/main" id="{C251D944-73C9-AFCE-1413-1D0D6B98FE09}"/>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3122756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13EAF-ADE7-1E64-0F6A-CEC217DD18D2}"/>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Szklo</a:t>
            </a:r>
            <a:r>
              <a:rPr lang="en-US" sz="1000" dirty="0"/>
              <a:t> M, Nieto FJ. </a:t>
            </a:r>
            <a:r>
              <a:rPr lang="en-US" sz="1000" i="1" dirty="0"/>
              <a:t>Epidemiology: Beyond the Basics</a:t>
            </a:r>
            <a:r>
              <a:rPr lang="en-US" sz="1000" dirty="0"/>
              <a:t>. Jones &amp; Bartlett Learning; 2019.</a:t>
            </a:r>
            <a:endParaRPr lang="en-US" sz="1000" dirty="0">
              <a:latin typeface="Avenir Book" panose="02000503020000020003" pitchFamily="2" charset="0"/>
            </a:endParaRPr>
          </a:p>
        </p:txBody>
      </p:sp>
      <p:grpSp>
        <p:nvGrpSpPr>
          <p:cNvPr id="53" name="Group 52">
            <a:extLst>
              <a:ext uri="{FF2B5EF4-FFF2-40B4-BE49-F238E27FC236}">
                <a16:creationId xmlns:a16="http://schemas.microsoft.com/office/drawing/2014/main" id="{A0E619D0-76B0-3174-2597-9D28F7EE80A1}"/>
              </a:ext>
            </a:extLst>
          </p:cNvPr>
          <p:cNvGrpSpPr/>
          <p:nvPr/>
        </p:nvGrpSpPr>
        <p:grpSpPr>
          <a:xfrm>
            <a:off x="212731" y="1390152"/>
            <a:ext cx="11766538" cy="4093461"/>
            <a:chOff x="212731" y="1390152"/>
            <a:chExt cx="11766538" cy="4093461"/>
          </a:xfrm>
        </p:grpSpPr>
        <p:sp>
          <p:nvSpPr>
            <p:cNvPr id="8" name="Rounded Rectangle 7">
              <a:extLst>
                <a:ext uri="{FF2B5EF4-FFF2-40B4-BE49-F238E27FC236}">
                  <a16:creationId xmlns:a16="http://schemas.microsoft.com/office/drawing/2014/main" id="{25DD29AC-569F-FA43-80A1-5DF0107537CA}"/>
                </a:ext>
              </a:extLst>
            </p:cNvPr>
            <p:cNvSpPr/>
            <p:nvPr/>
          </p:nvSpPr>
          <p:spPr>
            <a:xfrm>
              <a:off x="5055068" y="1390152"/>
              <a:ext cx="1746330"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 of Association</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1685568" y="2849478"/>
              <a:ext cx="2743200" cy="713874"/>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Absolute Measures</a:t>
              </a:r>
            </a:p>
            <a:p>
              <a:pPr algn="ctr"/>
              <a:r>
                <a:rPr lang="en-US" sz="2000" dirty="0">
                  <a:solidFill>
                    <a:schemeClr val="tx1"/>
                  </a:solidFill>
                  <a:latin typeface="Avenir Book" panose="02000503020000020003" pitchFamily="2" charset="0"/>
                </a:rPr>
                <a:t>Differences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7765517" y="2856398"/>
              <a:ext cx="2743200" cy="713874"/>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Relative Measures</a:t>
              </a:r>
            </a:p>
            <a:p>
              <a:pPr algn="ctr"/>
              <a:r>
                <a:rPr lang="en-US" sz="2000" dirty="0">
                  <a:solidFill>
                    <a:schemeClr val="tx1"/>
                  </a:solidFill>
                  <a:latin typeface="Avenir Book" panose="02000503020000020003" pitchFamily="2" charset="0"/>
                </a:rPr>
                <a:t>Ratios</a:t>
              </a:r>
            </a:p>
          </p:txBody>
        </p:sp>
        <p:cxnSp>
          <p:nvCxnSpPr>
            <p:cNvPr id="22" name="Elbow Connector 21">
              <a:extLst>
                <a:ext uri="{FF2B5EF4-FFF2-40B4-BE49-F238E27FC236}">
                  <a16:creationId xmlns:a16="http://schemas.microsoft.com/office/drawing/2014/main" id="{E81CBB27-F204-7240-94F5-8D1D169338E0}"/>
                </a:ext>
              </a:extLst>
            </p:cNvPr>
            <p:cNvCxnSpPr>
              <a:cxnSpLocks/>
              <a:stCxn id="8" idx="2"/>
              <a:endCxn id="12" idx="0"/>
            </p:cNvCxnSpPr>
            <p:nvPr/>
          </p:nvCxnSpPr>
          <p:spPr>
            <a:xfrm rot="5400000">
              <a:off x="4119975" y="1041220"/>
              <a:ext cx="745452" cy="28710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7156489" y="875770"/>
              <a:ext cx="752372" cy="32088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201AA212-E018-4667-5E35-AD51B10C2FC3}"/>
                </a:ext>
              </a:extLst>
            </p:cNvPr>
            <p:cNvSpPr/>
            <p:nvPr/>
          </p:nvSpPr>
          <p:spPr>
            <a:xfrm>
              <a:off x="2143321" y="4305576"/>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5" name="Rounded Rectangle 4">
              <a:extLst>
                <a:ext uri="{FF2B5EF4-FFF2-40B4-BE49-F238E27FC236}">
                  <a16:creationId xmlns:a16="http://schemas.microsoft.com/office/drawing/2014/main" id="{C65508E6-1440-E13D-FBB3-F2BD1C448862}"/>
                </a:ext>
              </a:extLst>
            </p:cNvPr>
            <p:cNvSpPr/>
            <p:nvPr/>
          </p:nvSpPr>
          <p:spPr>
            <a:xfrm>
              <a:off x="212731" y="4308804"/>
              <a:ext cx="1832256"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cxnSp>
          <p:nvCxnSpPr>
            <p:cNvPr id="6" name="Elbow Connector 5">
              <a:extLst>
                <a:ext uri="{FF2B5EF4-FFF2-40B4-BE49-F238E27FC236}">
                  <a16:creationId xmlns:a16="http://schemas.microsoft.com/office/drawing/2014/main" id="{8601D975-8574-4B02-D0DA-5C08EAD61450}"/>
                </a:ext>
              </a:extLst>
            </p:cNvPr>
            <p:cNvCxnSpPr>
              <a:cxnSpLocks/>
              <a:stCxn id="12" idx="2"/>
              <a:endCxn id="5" idx="0"/>
            </p:cNvCxnSpPr>
            <p:nvPr/>
          </p:nvCxnSpPr>
          <p:spPr>
            <a:xfrm rot="5400000">
              <a:off x="1720288" y="2971924"/>
              <a:ext cx="745452" cy="19283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EDC916BE-B167-A1C3-5581-12C543EF03C8}"/>
                </a:ext>
              </a:extLst>
            </p:cNvPr>
            <p:cNvCxnSpPr>
              <a:cxnSpLocks/>
              <a:stCxn id="12" idx="2"/>
              <a:endCxn id="19" idx="0"/>
            </p:cNvCxnSpPr>
            <p:nvPr/>
          </p:nvCxnSpPr>
          <p:spPr>
            <a:xfrm rot="16200000" flipH="1">
              <a:off x="3642837" y="2977682"/>
              <a:ext cx="756966" cy="192830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E8A416B3-6BDC-73E5-2089-4401C1EDA107}"/>
                </a:ext>
              </a:extLst>
            </p:cNvPr>
            <p:cNvSpPr/>
            <p:nvPr/>
          </p:nvSpPr>
          <p:spPr>
            <a:xfrm>
              <a:off x="4071628" y="4320318"/>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27" name="Straight Arrow Connector 26">
              <a:extLst>
                <a:ext uri="{FF2B5EF4-FFF2-40B4-BE49-F238E27FC236}">
                  <a16:creationId xmlns:a16="http://schemas.microsoft.com/office/drawing/2014/main" id="{31CA8199-BA94-BF8A-AD8C-8501BBBB3E15}"/>
                </a:ext>
              </a:extLst>
            </p:cNvPr>
            <p:cNvCxnSpPr>
              <a:stCxn id="12" idx="2"/>
              <a:endCxn id="12" idx="2"/>
            </p:cNvCxnSpPr>
            <p:nvPr/>
          </p:nvCxnSpPr>
          <p:spPr>
            <a:xfrm>
              <a:off x="3057168" y="35633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800BF45-4BA7-9FA5-C838-CA2A745D8BC4}"/>
                </a:ext>
              </a:extLst>
            </p:cNvPr>
            <p:cNvCxnSpPr>
              <a:stCxn id="12" idx="2"/>
              <a:endCxn id="4" idx="0"/>
            </p:cNvCxnSpPr>
            <p:nvPr/>
          </p:nvCxnSpPr>
          <p:spPr>
            <a:xfrm flipH="1">
              <a:off x="3057166" y="3563352"/>
              <a:ext cx="2" cy="7422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8" name="Rounded Rectangle 37">
              <a:extLst>
                <a:ext uri="{FF2B5EF4-FFF2-40B4-BE49-F238E27FC236}">
                  <a16:creationId xmlns:a16="http://schemas.microsoft.com/office/drawing/2014/main" id="{17DDAB8F-5019-83B2-65C6-179BE078C2ED}"/>
                </a:ext>
              </a:extLst>
            </p:cNvPr>
            <p:cNvSpPr/>
            <p:nvPr/>
          </p:nvSpPr>
          <p:spPr>
            <a:xfrm>
              <a:off x="8223272" y="4325871"/>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39" name="Rounded Rectangle 38">
              <a:extLst>
                <a:ext uri="{FF2B5EF4-FFF2-40B4-BE49-F238E27FC236}">
                  <a16:creationId xmlns:a16="http://schemas.microsoft.com/office/drawing/2014/main" id="{EC89BE32-DD47-5586-5925-ADDFCF8F24D5}"/>
                </a:ext>
              </a:extLst>
            </p:cNvPr>
            <p:cNvSpPr/>
            <p:nvPr/>
          </p:nvSpPr>
          <p:spPr>
            <a:xfrm>
              <a:off x="6292682" y="4329099"/>
              <a:ext cx="1832256"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sp>
          <p:nvSpPr>
            <p:cNvPr id="40" name="Rounded Rectangle 39">
              <a:extLst>
                <a:ext uri="{FF2B5EF4-FFF2-40B4-BE49-F238E27FC236}">
                  <a16:creationId xmlns:a16="http://schemas.microsoft.com/office/drawing/2014/main" id="{2FBF2746-BFFA-0547-6237-DBEABC771643}"/>
                </a:ext>
              </a:extLst>
            </p:cNvPr>
            <p:cNvSpPr/>
            <p:nvPr/>
          </p:nvSpPr>
          <p:spPr>
            <a:xfrm>
              <a:off x="10151579" y="4340613"/>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3" name="Elbow Connector 42">
              <a:extLst>
                <a:ext uri="{FF2B5EF4-FFF2-40B4-BE49-F238E27FC236}">
                  <a16:creationId xmlns:a16="http://schemas.microsoft.com/office/drawing/2014/main" id="{185F8314-68CB-11F5-BFD6-DA591611BF18}"/>
                </a:ext>
              </a:extLst>
            </p:cNvPr>
            <p:cNvCxnSpPr>
              <a:cxnSpLocks/>
              <a:stCxn id="13" idx="2"/>
              <a:endCxn id="39" idx="0"/>
            </p:cNvCxnSpPr>
            <p:nvPr/>
          </p:nvCxnSpPr>
          <p:spPr>
            <a:xfrm rot="5400000">
              <a:off x="7793551" y="2985532"/>
              <a:ext cx="758827"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9A4F15D-1AFD-F70F-7345-B10D3EB6A1C5}"/>
                </a:ext>
              </a:extLst>
            </p:cNvPr>
            <p:cNvCxnSpPr>
              <a:cxnSpLocks/>
              <a:stCxn id="13" idx="2"/>
              <a:endCxn id="38" idx="0"/>
            </p:cNvCxnSpPr>
            <p:nvPr/>
          </p:nvCxnSpPr>
          <p:spPr>
            <a:xfrm>
              <a:off x="9137117" y="3570272"/>
              <a:ext cx="0" cy="7555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Elbow Connector 49">
              <a:extLst>
                <a:ext uri="{FF2B5EF4-FFF2-40B4-BE49-F238E27FC236}">
                  <a16:creationId xmlns:a16="http://schemas.microsoft.com/office/drawing/2014/main" id="{A1B2AD4F-81BE-4EE1-38A0-13AFBBBC9A4D}"/>
                </a:ext>
              </a:extLst>
            </p:cNvPr>
            <p:cNvCxnSpPr>
              <a:cxnSpLocks/>
              <a:stCxn id="13" idx="2"/>
              <a:endCxn id="40" idx="0"/>
            </p:cNvCxnSpPr>
            <p:nvPr/>
          </p:nvCxnSpPr>
          <p:spPr>
            <a:xfrm rot="16200000" flipH="1">
              <a:off x="9716100" y="2991288"/>
              <a:ext cx="770341"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3340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13F259E-2C00-4C4F-CB38-1E7FE8F12B41}"/>
              </a:ext>
            </a:extLst>
          </p:cNvPr>
          <p:cNvGrpSpPr/>
          <p:nvPr/>
        </p:nvGrpSpPr>
        <p:grpSpPr>
          <a:xfrm>
            <a:off x="212731" y="1390152"/>
            <a:ext cx="11766538" cy="4093461"/>
            <a:chOff x="212731" y="1390152"/>
            <a:chExt cx="11766538" cy="4093461"/>
          </a:xfrm>
        </p:grpSpPr>
        <p:sp>
          <p:nvSpPr>
            <p:cNvPr id="31" name="Rounded Rectangle 30">
              <a:extLst>
                <a:ext uri="{FF2B5EF4-FFF2-40B4-BE49-F238E27FC236}">
                  <a16:creationId xmlns:a16="http://schemas.microsoft.com/office/drawing/2014/main" id="{F42A85DE-0658-54F7-5E03-167F71BB3631}"/>
                </a:ext>
              </a:extLst>
            </p:cNvPr>
            <p:cNvSpPr/>
            <p:nvPr/>
          </p:nvSpPr>
          <p:spPr>
            <a:xfrm>
              <a:off x="5055068" y="1390152"/>
              <a:ext cx="1746330"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 of Association</a:t>
              </a:r>
            </a:p>
          </p:txBody>
        </p:sp>
        <p:sp>
          <p:nvSpPr>
            <p:cNvPr id="32" name="Rounded Rectangle 31">
              <a:extLst>
                <a:ext uri="{FF2B5EF4-FFF2-40B4-BE49-F238E27FC236}">
                  <a16:creationId xmlns:a16="http://schemas.microsoft.com/office/drawing/2014/main" id="{86B988E2-473E-C06F-CC94-B19D5C0DABF6}"/>
                </a:ext>
              </a:extLst>
            </p:cNvPr>
            <p:cNvSpPr/>
            <p:nvPr/>
          </p:nvSpPr>
          <p:spPr>
            <a:xfrm>
              <a:off x="1685568" y="2849478"/>
              <a:ext cx="2743200" cy="713874"/>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Absolute Measures</a:t>
              </a:r>
            </a:p>
            <a:p>
              <a:pPr algn="ctr"/>
              <a:r>
                <a:rPr lang="en-US" sz="2000" dirty="0">
                  <a:solidFill>
                    <a:schemeClr val="tx1"/>
                  </a:solidFill>
                  <a:latin typeface="Avenir Book" panose="02000503020000020003" pitchFamily="2" charset="0"/>
                </a:rPr>
                <a:t>Differences</a:t>
              </a:r>
            </a:p>
          </p:txBody>
        </p:sp>
        <p:sp>
          <p:nvSpPr>
            <p:cNvPr id="33" name="Rounded Rectangle 32">
              <a:extLst>
                <a:ext uri="{FF2B5EF4-FFF2-40B4-BE49-F238E27FC236}">
                  <a16:creationId xmlns:a16="http://schemas.microsoft.com/office/drawing/2014/main" id="{0C0F416D-4C36-6FB2-E869-93150D359D2B}"/>
                </a:ext>
              </a:extLst>
            </p:cNvPr>
            <p:cNvSpPr/>
            <p:nvPr/>
          </p:nvSpPr>
          <p:spPr>
            <a:xfrm>
              <a:off x="7765517" y="2856398"/>
              <a:ext cx="2743200" cy="713874"/>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Relative Measures</a:t>
              </a:r>
            </a:p>
            <a:p>
              <a:pPr algn="ctr"/>
              <a:r>
                <a:rPr lang="en-US" sz="2000" dirty="0">
                  <a:solidFill>
                    <a:schemeClr val="tx1"/>
                  </a:solidFill>
                  <a:latin typeface="Avenir Book" panose="02000503020000020003" pitchFamily="2" charset="0"/>
                </a:rPr>
                <a:t>Ratios</a:t>
              </a:r>
            </a:p>
          </p:txBody>
        </p:sp>
        <p:cxnSp>
          <p:nvCxnSpPr>
            <p:cNvPr id="34" name="Elbow Connector 33">
              <a:extLst>
                <a:ext uri="{FF2B5EF4-FFF2-40B4-BE49-F238E27FC236}">
                  <a16:creationId xmlns:a16="http://schemas.microsoft.com/office/drawing/2014/main" id="{49C3A139-DA81-A4F8-D284-6FFC1378E265}"/>
                </a:ext>
              </a:extLst>
            </p:cNvPr>
            <p:cNvCxnSpPr>
              <a:cxnSpLocks/>
              <a:stCxn id="31" idx="2"/>
              <a:endCxn id="32" idx="0"/>
            </p:cNvCxnSpPr>
            <p:nvPr/>
          </p:nvCxnSpPr>
          <p:spPr>
            <a:xfrm rot="5400000">
              <a:off x="4119975" y="1041220"/>
              <a:ext cx="745452" cy="28710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3E075EBF-E80A-9DE1-6741-B4F3415BD2DB}"/>
                </a:ext>
              </a:extLst>
            </p:cNvPr>
            <p:cNvCxnSpPr>
              <a:cxnSpLocks/>
              <a:stCxn id="31" idx="2"/>
              <a:endCxn id="33" idx="0"/>
            </p:cNvCxnSpPr>
            <p:nvPr/>
          </p:nvCxnSpPr>
          <p:spPr>
            <a:xfrm rot="16200000" flipH="1">
              <a:off x="7156489" y="875770"/>
              <a:ext cx="752372" cy="32088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7C61C872-5C2E-A1CC-F1DB-8DE34000E9D3}"/>
                </a:ext>
              </a:extLst>
            </p:cNvPr>
            <p:cNvSpPr/>
            <p:nvPr/>
          </p:nvSpPr>
          <p:spPr>
            <a:xfrm>
              <a:off x="2143321" y="4305576"/>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37" name="Rounded Rectangle 36">
              <a:extLst>
                <a:ext uri="{FF2B5EF4-FFF2-40B4-BE49-F238E27FC236}">
                  <a16:creationId xmlns:a16="http://schemas.microsoft.com/office/drawing/2014/main" id="{C54F1E5B-AEF2-21EB-E95E-C8441F745728}"/>
                </a:ext>
              </a:extLst>
            </p:cNvPr>
            <p:cNvSpPr/>
            <p:nvPr/>
          </p:nvSpPr>
          <p:spPr>
            <a:xfrm>
              <a:off x="212731" y="4308804"/>
              <a:ext cx="1832256"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cxnSp>
          <p:nvCxnSpPr>
            <p:cNvPr id="38" name="Elbow Connector 37">
              <a:extLst>
                <a:ext uri="{FF2B5EF4-FFF2-40B4-BE49-F238E27FC236}">
                  <a16:creationId xmlns:a16="http://schemas.microsoft.com/office/drawing/2014/main" id="{E0209382-8BCF-8B65-1369-F900FA36A1F5}"/>
                </a:ext>
              </a:extLst>
            </p:cNvPr>
            <p:cNvCxnSpPr>
              <a:cxnSpLocks/>
              <a:stCxn id="32" idx="2"/>
              <a:endCxn id="37" idx="0"/>
            </p:cNvCxnSpPr>
            <p:nvPr/>
          </p:nvCxnSpPr>
          <p:spPr>
            <a:xfrm rot="5400000">
              <a:off x="1720288" y="2971924"/>
              <a:ext cx="745452" cy="19283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E43E96F5-03D5-02C1-5E1B-4CB017FE5746}"/>
                </a:ext>
              </a:extLst>
            </p:cNvPr>
            <p:cNvCxnSpPr>
              <a:cxnSpLocks/>
              <a:stCxn id="32" idx="2"/>
              <a:endCxn id="40" idx="0"/>
            </p:cNvCxnSpPr>
            <p:nvPr/>
          </p:nvCxnSpPr>
          <p:spPr>
            <a:xfrm rot="16200000" flipH="1">
              <a:off x="3642837" y="2977682"/>
              <a:ext cx="756966" cy="192830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F66D6190-55C3-D027-BD8A-3857D07BE7B1}"/>
                </a:ext>
              </a:extLst>
            </p:cNvPr>
            <p:cNvSpPr/>
            <p:nvPr/>
          </p:nvSpPr>
          <p:spPr>
            <a:xfrm>
              <a:off x="4071628" y="4320318"/>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1" name="Straight Arrow Connector 40">
              <a:extLst>
                <a:ext uri="{FF2B5EF4-FFF2-40B4-BE49-F238E27FC236}">
                  <a16:creationId xmlns:a16="http://schemas.microsoft.com/office/drawing/2014/main" id="{78A3DCDC-3356-D112-2031-CF736B2EF347}"/>
                </a:ext>
              </a:extLst>
            </p:cNvPr>
            <p:cNvCxnSpPr>
              <a:stCxn id="32" idx="2"/>
              <a:endCxn id="32" idx="2"/>
            </p:cNvCxnSpPr>
            <p:nvPr/>
          </p:nvCxnSpPr>
          <p:spPr>
            <a:xfrm>
              <a:off x="3057168" y="35633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75B7012-CDBB-64B4-B817-D05988F5E03E}"/>
                </a:ext>
              </a:extLst>
            </p:cNvPr>
            <p:cNvCxnSpPr>
              <a:stCxn id="32" idx="2"/>
              <a:endCxn id="36" idx="0"/>
            </p:cNvCxnSpPr>
            <p:nvPr/>
          </p:nvCxnSpPr>
          <p:spPr>
            <a:xfrm flipH="1">
              <a:off x="3057166" y="3563352"/>
              <a:ext cx="2" cy="7422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Rounded Rectangle 43">
              <a:extLst>
                <a:ext uri="{FF2B5EF4-FFF2-40B4-BE49-F238E27FC236}">
                  <a16:creationId xmlns:a16="http://schemas.microsoft.com/office/drawing/2014/main" id="{A7C58BDE-15AF-2525-B05F-2DDA50BF0A56}"/>
                </a:ext>
              </a:extLst>
            </p:cNvPr>
            <p:cNvSpPr/>
            <p:nvPr/>
          </p:nvSpPr>
          <p:spPr>
            <a:xfrm>
              <a:off x="8223272" y="4325871"/>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46" name="Rounded Rectangle 45">
              <a:extLst>
                <a:ext uri="{FF2B5EF4-FFF2-40B4-BE49-F238E27FC236}">
                  <a16:creationId xmlns:a16="http://schemas.microsoft.com/office/drawing/2014/main" id="{547460A3-8208-20C8-7AFF-8D301F75CF51}"/>
                </a:ext>
              </a:extLst>
            </p:cNvPr>
            <p:cNvSpPr/>
            <p:nvPr/>
          </p:nvSpPr>
          <p:spPr>
            <a:xfrm>
              <a:off x="6292682" y="4329099"/>
              <a:ext cx="1832256"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sp>
          <p:nvSpPr>
            <p:cNvPr id="47" name="Rounded Rectangle 46">
              <a:extLst>
                <a:ext uri="{FF2B5EF4-FFF2-40B4-BE49-F238E27FC236}">
                  <a16:creationId xmlns:a16="http://schemas.microsoft.com/office/drawing/2014/main" id="{91B8230D-A3BC-2C5A-5612-E8CA9342B1E5}"/>
                </a:ext>
              </a:extLst>
            </p:cNvPr>
            <p:cNvSpPr/>
            <p:nvPr/>
          </p:nvSpPr>
          <p:spPr>
            <a:xfrm>
              <a:off x="10151579" y="4340613"/>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8" name="Elbow Connector 47">
              <a:extLst>
                <a:ext uri="{FF2B5EF4-FFF2-40B4-BE49-F238E27FC236}">
                  <a16:creationId xmlns:a16="http://schemas.microsoft.com/office/drawing/2014/main" id="{B8823CC2-808A-BBFE-8972-FB2C1AE8A6CD}"/>
                </a:ext>
              </a:extLst>
            </p:cNvPr>
            <p:cNvCxnSpPr>
              <a:cxnSpLocks/>
              <a:stCxn id="33" idx="2"/>
              <a:endCxn id="46" idx="0"/>
            </p:cNvCxnSpPr>
            <p:nvPr/>
          </p:nvCxnSpPr>
          <p:spPr>
            <a:xfrm rot="5400000">
              <a:off x="7793551" y="2985532"/>
              <a:ext cx="758827"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98BAF9B-959F-961A-C10D-6A24B54DA951}"/>
                </a:ext>
              </a:extLst>
            </p:cNvPr>
            <p:cNvCxnSpPr>
              <a:cxnSpLocks/>
              <a:stCxn id="33" idx="2"/>
              <a:endCxn id="44" idx="0"/>
            </p:cNvCxnSpPr>
            <p:nvPr/>
          </p:nvCxnSpPr>
          <p:spPr>
            <a:xfrm>
              <a:off x="9137117" y="3570272"/>
              <a:ext cx="0" cy="7555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Elbow Connector 49">
              <a:extLst>
                <a:ext uri="{FF2B5EF4-FFF2-40B4-BE49-F238E27FC236}">
                  <a16:creationId xmlns:a16="http://schemas.microsoft.com/office/drawing/2014/main" id="{AA1BBC27-8784-F224-8563-07005904A608}"/>
                </a:ext>
              </a:extLst>
            </p:cNvPr>
            <p:cNvCxnSpPr>
              <a:cxnSpLocks/>
              <a:stCxn id="33" idx="2"/>
              <a:endCxn id="47" idx="0"/>
            </p:cNvCxnSpPr>
            <p:nvPr/>
          </p:nvCxnSpPr>
          <p:spPr>
            <a:xfrm rot="16200000" flipH="1">
              <a:off x="9716100" y="2991288"/>
              <a:ext cx="770341"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38713EAF-ADE7-1E64-0F6A-CEC217DD18D2}"/>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Szklo</a:t>
            </a:r>
            <a:r>
              <a:rPr lang="en-US" sz="1000" dirty="0"/>
              <a:t> M, Nieto FJ. </a:t>
            </a:r>
            <a:r>
              <a:rPr lang="en-US" sz="1000" i="1" dirty="0"/>
              <a:t>Epidemiology: Beyond the Basics</a:t>
            </a:r>
            <a:r>
              <a:rPr lang="en-US" sz="1000" dirty="0"/>
              <a:t>. Jones &amp; Bartlett Learning; 2019.</a:t>
            </a:r>
            <a:endParaRPr lang="en-US" sz="1000" dirty="0">
              <a:latin typeface="Avenir Book" panose="02000503020000020003" pitchFamily="2" charset="0"/>
            </a:endParaRPr>
          </a:p>
        </p:txBody>
      </p:sp>
      <p:sp>
        <p:nvSpPr>
          <p:cNvPr id="9" name="Rectangular Callout 8">
            <a:extLst>
              <a:ext uri="{FF2B5EF4-FFF2-40B4-BE49-F238E27FC236}">
                <a16:creationId xmlns:a16="http://schemas.microsoft.com/office/drawing/2014/main" id="{43620BEB-D603-4605-EBE0-B6CC021F2590}"/>
              </a:ext>
            </a:extLst>
          </p:cNvPr>
          <p:cNvSpPr/>
          <p:nvPr/>
        </p:nvSpPr>
        <p:spPr>
          <a:xfrm>
            <a:off x="6318046" y="2610678"/>
            <a:ext cx="5675171" cy="3193547"/>
          </a:xfrm>
          <a:prstGeom prst="wedgeRectCallout">
            <a:avLst>
              <a:gd name="adj1" fmla="val -81755"/>
              <a:gd name="adj2" fmla="val -31471"/>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venir Book" panose="02000503020000020003" pitchFamily="2" charset="0"/>
              </a:rPr>
              <a:t>“Measures based on absolute differences are often preferred when public health or preventive activities are evaluated, as their main goal is often an absolute reduction in the risk of an undesirable outcome.”</a:t>
            </a:r>
          </a:p>
        </p:txBody>
      </p:sp>
    </p:spTree>
    <p:extLst>
      <p:ext uri="{BB962C8B-B14F-4D97-AF65-F5344CB8AC3E}">
        <p14:creationId xmlns:p14="http://schemas.microsoft.com/office/powerpoint/2010/main" val="16569670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13EAF-ADE7-1E64-0F6A-CEC217DD18D2}"/>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Szklo</a:t>
            </a:r>
            <a:r>
              <a:rPr lang="en-US" sz="1000" dirty="0"/>
              <a:t> M, Nieto FJ. </a:t>
            </a:r>
            <a:r>
              <a:rPr lang="en-US" sz="1000" i="1" dirty="0"/>
              <a:t>Epidemiology: Beyond the Basics</a:t>
            </a:r>
            <a:r>
              <a:rPr lang="en-US" sz="1000" dirty="0"/>
              <a:t>. Jones &amp; Bartlett Learning; 2019.</a:t>
            </a:r>
            <a:endParaRPr lang="en-US" sz="1000" dirty="0">
              <a:latin typeface="Avenir Book" panose="02000503020000020003" pitchFamily="2" charset="0"/>
            </a:endParaRPr>
          </a:p>
        </p:txBody>
      </p:sp>
      <p:grpSp>
        <p:nvGrpSpPr>
          <p:cNvPr id="30" name="Group 29">
            <a:extLst>
              <a:ext uri="{FF2B5EF4-FFF2-40B4-BE49-F238E27FC236}">
                <a16:creationId xmlns:a16="http://schemas.microsoft.com/office/drawing/2014/main" id="{C2B781D9-24C2-B694-8581-AC4A906DB9F6}"/>
              </a:ext>
            </a:extLst>
          </p:cNvPr>
          <p:cNvGrpSpPr/>
          <p:nvPr/>
        </p:nvGrpSpPr>
        <p:grpSpPr>
          <a:xfrm>
            <a:off x="212731" y="1390152"/>
            <a:ext cx="11766538" cy="4093461"/>
            <a:chOff x="212731" y="1390152"/>
            <a:chExt cx="11766538" cy="4093461"/>
          </a:xfrm>
        </p:grpSpPr>
        <p:sp>
          <p:nvSpPr>
            <p:cNvPr id="31" name="Rounded Rectangle 30">
              <a:extLst>
                <a:ext uri="{FF2B5EF4-FFF2-40B4-BE49-F238E27FC236}">
                  <a16:creationId xmlns:a16="http://schemas.microsoft.com/office/drawing/2014/main" id="{38C71CDC-BB99-CDCA-79EC-83E78B5259DE}"/>
                </a:ext>
              </a:extLst>
            </p:cNvPr>
            <p:cNvSpPr/>
            <p:nvPr/>
          </p:nvSpPr>
          <p:spPr>
            <a:xfrm>
              <a:off x="5055068" y="1390152"/>
              <a:ext cx="1746330"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 of Association</a:t>
              </a:r>
            </a:p>
          </p:txBody>
        </p:sp>
        <p:sp>
          <p:nvSpPr>
            <p:cNvPr id="32" name="Rounded Rectangle 31">
              <a:extLst>
                <a:ext uri="{FF2B5EF4-FFF2-40B4-BE49-F238E27FC236}">
                  <a16:creationId xmlns:a16="http://schemas.microsoft.com/office/drawing/2014/main" id="{5A27C3D2-612D-C196-BB9F-16A7219743ED}"/>
                </a:ext>
              </a:extLst>
            </p:cNvPr>
            <p:cNvSpPr/>
            <p:nvPr/>
          </p:nvSpPr>
          <p:spPr>
            <a:xfrm>
              <a:off x="1685568" y="2849478"/>
              <a:ext cx="2743200" cy="713874"/>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Absolute Measures</a:t>
              </a:r>
            </a:p>
            <a:p>
              <a:pPr algn="ctr"/>
              <a:r>
                <a:rPr lang="en-US" sz="2000" dirty="0">
                  <a:solidFill>
                    <a:schemeClr val="tx1"/>
                  </a:solidFill>
                  <a:latin typeface="Avenir Book" panose="02000503020000020003" pitchFamily="2" charset="0"/>
                </a:rPr>
                <a:t>Differences</a:t>
              </a:r>
            </a:p>
          </p:txBody>
        </p:sp>
        <p:sp>
          <p:nvSpPr>
            <p:cNvPr id="33" name="Rounded Rectangle 32">
              <a:extLst>
                <a:ext uri="{FF2B5EF4-FFF2-40B4-BE49-F238E27FC236}">
                  <a16:creationId xmlns:a16="http://schemas.microsoft.com/office/drawing/2014/main" id="{ADAD98D3-F990-C4E2-E9CC-B6ADFFF47B2E}"/>
                </a:ext>
              </a:extLst>
            </p:cNvPr>
            <p:cNvSpPr/>
            <p:nvPr/>
          </p:nvSpPr>
          <p:spPr>
            <a:xfrm>
              <a:off x="7765517" y="2856398"/>
              <a:ext cx="2743200" cy="713874"/>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Relative Measures</a:t>
              </a:r>
            </a:p>
            <a:p>
              <a:pPr algn="ctr"/>
              <a:r>
                <a:rPr lang="en-US" sz="2000" dirty="0">
                  <a:solidFill>
                    <a:schemeClr val="tx1"/>
                  </a:solidFill>
                  <a:latin typeface="Avenir Book" panose="02000503020000020003" pitchFamily="2" charset="0"/>
                </a:rPr>
                <a:t>Ratios</a:t>
              </a:r>
            </a:p>
          </p:txBody>
        </p:sp>
        <p:cxnSp>
          <p:nvCxnSpPr>
            <p:cNvPr id="34" name="Elbow Connector 33">
              <a:extLst>
                <a:ext uri="{FF2B5EF4-FFF2-40B4-BE49-F238E27FC236}">
                  <a16:creationId xmlns:a16="http://schemas.microsoft.com/office/drawing/2014/main" id="{06351518-F1E5-0981-1CFF-9EE394551856}"/>
                </a:ext>
              </a:extLst>
            </p:cNvPr>
            <p:cNvCxnSpPr>
              <a:cxnSpLocks/>
              <a:stCxn id="31" idx="2"/>
              <a:endCxn id="32" idx="0"/>
            </p:cNvCxnSpPr>
            <p:nvPr/>
          </p:nvCxnSpPr>
          <p:spPr>
            <a:xfrm rot="5400000">
              <a:off x="4119975" y="1041220"/>
              <a:ext cx="745452" cy="28710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658B4661-3D84-9610-FBF2-9263AF8BF91A}"/>
                </a:ext>
              </a:extLst>
            </p:cNvPr>
            <p:cNvCxnSpPr>
              <a:cxnSpLocks/>
              <a:stCxn id="31" idx="2"/>
              <a:endCxn id="33" idx="0"/>
            </p:cNvCxnSpPr>
            <p:nvPr/>
          </p:nvCxnSpPr>
          <p:spPr>
            <a:xfrm rot="16200000" flipH="1">
              <a:off x="7156489" y="875770"/>
              <a:ext cx="752372" cy="32088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2B763918-9084-DA06-89D0-2E98721D17B7}"/>
                </a:ext>
              </a:extLst>
            </p:cNvPr>
            <p:cNvSpPr/>
            <p:nvPr/>
          </p:nvSpPr>
          <p:spPr>
            <a:xfrm>
              <a:off x="2143321" y="4305576"/>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37" name="Rounded Rectangle 36">
              <a:extLst>
                <a:ext uri="{FF2B5EF4-FFF2-40B4-BE49-F238E27FC236}">
                  <a16:creationId xmlns:a16="http://schemas.microsoft.com/office/drawing/2014/main" id="{24F6E990-9704-B641-0226-8728BFCC3AEE}"/>
                </a:ext>
              </a:extLst>
            </p:cNvPr>
            <p:cNvSpPr/>
            <p:nvPr/>
          </p:nvSpPr>
          <p:spPr>
            <a:xfrm>
              <a:off x="212731" y="4308804"/>
              <a:ext cx="1832256"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cxnSp>
          <p:nvCxnSpPr>
            <p:cNvPr id="38" name="Elbow Connector 37">
              <a:extLst>
                <a:ext uri="{FF2B5EF4-FFF2-40B4-BE49-F238E27FC236}">
                  <a16:creationId xmlns:a16="http://schemas.microsoft.com/office/drawing/2014/main" id="{3AA65C5A-0BEC-2CD3-35F5-A881CC2C6AEB}"/>
                </a:ext>
              </a:extLst>
            </p:cNvPr>
            <p:cNvCxnSpPr>
              <a:cxnSpLocks/>
              <a:stCxn id="32" idx="2"/>
              <a:endCxn id="37" idx="0"/>
            </p:cNvCxnSpPr>
            <p:nvPr/>
          </p:nvCxnSpPr>
          <p:spPr>
            <a:xfrm rot="5400000">
              <a:off x="1720288" y="2971924"/>
              <a:ext cx="745452" cy="19283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5CD08202-0BC3-AD9C-E42D-3384897A0177}"/>
                </a:ext>
              </a:extLst>
            </p:cNvPr>
            <p:cNvCxnSpPr>
              <a:cxnSpLocks/>
              <a:stCxn id="32" idx="2"/>
              <a:endCxn id="40" idx="0"/>
            </p:cNvCxnSpPr>
            <p:nvPr/>
          </p:nvCxnSpPr>
          <p:spPr>
            <a:xfrm rot="16200000" flipH="1">
              <a:off x="3642837" y="2977682"/>
              <a:ext cx="756966" cy="192830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EDDFCCFF-8BB2-13A4-39C5-CC0509335C4B}"/>
                </a:ext>
              </a:extLst>
            </p:cNvPr>
            <p:cNvSpPr/>
            <p:nvPr/>
          </p:nvSpPr>
          <p:spPr>
            <a:xfrm>
              <a:off x="4071628" y="4320318"/>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1" name="Straight Arrow Connector 40">
              <a:extLst>
                <a:ext uri="{FF2B5EF4-FFF2-40B4-BE49-F238E27FC236}">
                  <a16:creationId xmlns:a16="http://schemas.microsoft.com/office/drawing/2014/main" id="{53DB7FAE-7650-4299-AC80-995D0A67570D}"/>
                </a:ext>
              </a:extLst>
            </p:cNvPr>
            <p:cNvCxnSpPr>
              <a:stCxn id="32" idx="2"/>
              <a:endCxn id="32" idx="2"/>
            </p:cNvCxnSpPr>
            <p:nvPr/>
          </p:nvCxnSpPr>
          <p:spPr>
            <a:xfrm>
              <a:off x="3057168" y="35633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C437AE3-AC8B-DE34-0E6C-4FB1BC18FA16}"/>
                </a:ext>
              </a:extLst>
            </p:cNvPr>
            <p:cNvCxnSpPr>
              <a:stCxn id="32" idx="2"/>
              <a:endCxn id="36" idx="0"/>
            </p:cNvCxnSpPr>
            <p:nvPr/>
          </p:nvCxnSpPr>
          <p:spPr>
            <a:xfrm flipH="1">
              <a:off x="3057166" y="3563352"/>
              <a:ext cx="2" cy="7422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Rounded Rectangle 43">
              <a:extLst>
                <a:ext uri="{FF2B5EF4-FFF2-40B4-BE49-F238E27FC236}">
                  <a16:creationId xmlns:a16="http://schemas.microsoft.com/office/drawing/2014/main" id="{839CD904-EEF7-6847-B9FA-9BF1D97AB965}"/>
                </a:ext>
              </a:extLst>
            </p:cNvPr>
            <p:cNvSpPr/>
            <p:nvPr/>
          </p:nvSpPr>
          <p:spPr>
            <a:xfrm>
              <a:off x="8223272" y="4325871"/>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46" name="Rounded Rectangle 45">
              <a:extLst>
                <a:ext uri="{FF2B5EF4-FFF2-40B4-BE49-F238E27FC236}">
                  <a16:creationId xmlns:a16="http://schemas.microsoft.com/office/drawing/2014/main" id="{A8CBBA66-CA81-E038-0CCB-161FF6BF7B7B}"/>
                </a:ext>
              </a:extLst>
            </p:cNvPr>
            <p:cNvSpPr/>
            <p:nvPr/>
          </p:nvSpPr>
          <p:spPr>
            <a:xfrm>
              <a:off x="6292682" y="4329099"/>
              <a:ext cx="1832256"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sp>
          <p:nvSpPr>
            <p:cNvPr id="47" name="Rounded Rectangle 46">
              <a:extLst>
                <a:ext uri="{FF2B5EF4-FFF2-40B4-BE49-F238E27FC236}">
                  <a16:creationId xmlns:a16="http://schemas.microsoft.com/office/drawing/2014/main" id="{1AE9501E-7FDA-9489-8285-D84279F433E6}"/>
                </a:ext>
              </a:extLst>
            </p:cNvPr>
            <p:cNvSpPr/>
            <p:nvPr/>
          </p:nvSpPr>
          <p:spPr>
            <a:xfrm>
              <a:off x="10151579" y="4340613"/>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8" name="Elbow Connector 47">
              <a:extLst>
                <a:ext uri="{FF2B5EF4-FFF2-40B4-BE49-F238E27FC236}">
                  <a16:creationId xmlns:a16="http://schemas.microsoft.com/office/drawing/2014/main" id="{B1475607-2272-9A60-F89A-365584E92C9C}"/>
                </a:ext>
              </a:extLst>
            </p:cNvPr>
            <p:cNvCxnSpPr>
              <a:cxnSpLocks/>
              <a:stCxn id="33" idx="2"/>
              <a:endCxn id="46" idx="0"/>
            </p:cNvCxnSpPr>
            <p:nvPr/>
          </p:nvCxnSpPr>
          <p:spPr>
            <a:xfrm rot="5400000">
              <a:off x="7793551" y="2985532"/>
              <a:ext cx="758827"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EB531B6-C64D-CDE3-F784-157D7CB6DF4D}"/>
                </a:ext>
              </a:extLst>
            </p:cNvPr>
            <p:cNvCxnSpPr>
              <a:cxnSpLocks/>
              <a:stCxn id="33" idx="2"/>
              <a:endCxn id="44" idx="0"/>
            </p:cNvCxnSpPr>
            <p:nvPr/>
          </p:nvCxnSpPr>
          <p:spPr>
            <a:xfrm>
              <a:off x="9137117" y="3570272"/>
              <a:ext cx="0" cy="7555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Elbow Connector 49">
              <a:extLst>
                <a:ext uri="{FF2B5EF4-FFF2-40B4-BE49-F238E27FC236}">
                  <a16:creationId xmlns:a16="http://schemas.microsoft.com/office/drawing/2014/main" id="{61DD12E6-7D50-7FFE-23A2-D6F17830A895}"/>
                </a:ext>
              </a:extLst>
            </p:cNvPr>
            <p:cNvCxnSpPr>
              <a:cxnSpLocks/>
              <a:stCxn id="33" idx="2"/>
              <a:endCxn id="47" idx="0"/>
            </p:cNvCxnSpPr>
            <p:nvPr/>
          </p:nvCxnSpPr>
          <p:spPr>
            <a:xfrm rot="16200000" flipH="1">
              <a:off x="9716100" y="2991288"/>
              <a:ext cx="770341"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Rectangular Callout 8">
            <a:extLst>
              <a:ext uri="{FF2B5EF4-FFF2-40B4-BE49-F238E27FC236}">
                <a16:creationId xmlns:a16="http://schemas.microsoft.com/office/drawing/2014/main" id="{43620BEB-D603-4605-EBE0-B6CC021F2590}"/>
              </a:ext>
            </a:extLst>
          </p:cNvPr>
          <p:cNvSpPr/>
          <p:nvPr/>
        </p:nvSpPr>
        <p:spPr>
          <a:xfrm>
            <a:off x="393058" y="2672780"/>
            <a:ext cx="5675171" cy="3193547"/>
          </a:xfrm>
          <a:prstGeom prst="wedgeRectCallout">
            <a:avLst>
              <a:gd name="adj1" fmla="val 77733"/>
              <a:gd name="adj2" fmla="val -33131"/>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venir Book" panose="02000503020000020003" pitchFamily="2" charset="0"/>
              </a:rPr>
              <a:t>“In contrast, etiologic studies that are searching disease determinants (causes) usually rely on relative differences in the occurrence of discrete outcomes.”</a:t>
            </a:r>
          </a:p>
        </p:txBody>
      </p:sp>
    </p:spTree>
    <p:extLst>
      <p:ext uri="{BB962C8B-B14F-4D97-AF65-F5344CB8AC3E}">
        <p14:creationId xmlns:p14="http://schemas.microsoft.com/office/powerpoint/2010/main" val="2937308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5B19-0840-8F4E-F86C-0D66B08265A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801471E-30E6-DD0C-158C-C34A25456C78}"/>
              </a:ext>
            </a:extLst>
          </p:cNvPr>
          <p:cNvSpPr>
            <a:spLocks noGrp="1"/>
          </p:cNvSpPr>
          <p:nvPr>
            <p:ph idx="1"/>
          </p:nvPr>
        </p:nvSpPr>
        <p:spPr/>
        <p:txBody>
          <a:bodyPr/>
          <a:lstStyle/>
          <a:p>
            <a:r>
              <a:rPr lang="en-US" dirty="0"/>
              <a:t>Smoking and pill</a:t>
            </a:r>
          </a:p>
          <a:p>
            <a:r>
              <a:rPr lang="en-US" dirty="0"/>
              <a:t>Smoking and smoking cessation program</a:t>
            </a:r>
          </a:p>
          <a:p>
            <a:r>
              <a:rPr lang="en-US" dirty="0"/>
              <a:t>1,000,000 smokers</a:t>
            </a:r>
          </a:p>
          <a:p>
            <a:r>
              <a:rPr lang="en-US" dirty="0"/>
              <a:t>100,000 will die</a:t>
            </a:r>
          </a:p>
          <a:p>
            <a:r>
              <a:rPr lang="en-US" dirty="0"/>
              <a:t>Pill will save 50% who take it, 10% can afford it.</a:t>
            </a:r>
          </a:p>
          <a:p>
            <a:pPr lvl="1"/>
            <a:r>
              <a:rPr lang="en-US" dirty="0"/>
              <a:t>IP = 0.50, 5,000 lives saved</a:t>
            </a:r>
          </a:p>
          <a:p>
            <a:r>
              <a:rPr lang="en-US" dirty="0"/>
              <a:t>Smoking cessation program will save 10%, but 100% get it.</a:t>
            </a:r>
          </a:p>
          <a:p>
            <a:pPr lvl="1"/>
            <a:r>
              <a:rPr lang="en-US" dirty="0"/>
              <a:t>IP = 0.01, 10,000 lives saved</a:t>
            </a:r>
          </a:p>
        </p:txBody>
      </p:sp>
    </p:spTree>
    <p:extLst>
      <p:ext uri="{BB962C8B-B14F-4D97-AF65-F5344CB8AC3E}">
        <p14:creationId xmlns:p14="http://schemas.microsoft.com/office/powerpoint/2010/main" val="64127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nvPr>
        </p:nvGraphicFramePr>
        <p:xfrm>
          <a:off x="274529" y="1690688"/>
          <a:ext cx="11612671" cy="451104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Equation</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Marginal Probability</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Avenir Book" panose="02000503020000020003" pitchFamily="2" charset="0"/>
                        </a:rPr>
                        <a:t>Frequency probability: The limit of the relative frequency of an event in a sequence of N random trials as N approaches infinity.</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Avenir Book" panose="02000503020000020003" pitchFamily="2" charset="0"/>
                        </a:rPr>
                        <a:t>Subjective probability: A measure, ranging from 0 to 1, of the degree of belief in a hypothesis or statement.</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3414551127"/>
                  </a:ext>
                </a:extLst>
              </a:tr>
              <a:tr h="370840">
                <a:tc>
                  <a:txBody>
                    <a:bodyPr/>
                    <a:lstStyle/>
                    <a:p>
                      <a:pPr algn="ctr"/>
                      <a:r>
                        <a:rPr lang="en-US" sz="2000" dirty="0">
                          <a:latin typeface="Avenir Book" panose="02000503020000020003" pitchFamily="2" charset="0"/>
                        </a:rPr>
                        <a:t>Conditional Probability</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3835248259"/>
                  </a:ext>
                </a:extLst>
              </a:tr>
              <a:tr h="370840">
                <a:tc>
                  <a:txBody>
                    <a:bodyPr/>
                    <a:lstStyle/>
                    <a:p>
                      <a:pPr algn="ctr"/>
                      <a:r>
                        <a:rPr lang="en-US" sz="2000" dirty="0">
                          <a:latin typeface="Avenir Book" panose="02000503020000020003" pitchFamily="2" charset="0"/>
                        </a:rPr>
                        <a:t>Null Value</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782548057"/>
                  </a:ext>
                </a:extLst>
              </a:tr>
              <a:tr h="370840">
                <a:tc>
                  <a:txBody>
                    <a:bodyPr/>
                    <a:lstStyle/>
                    <a:p>
                      <a:pPr algn="ctr"/>
                      <a:r>
                        <a:rPr lang="en-US" sz="2000" dirty="0">
                          <a:latin typeface="Avenir Book" panose="02000503020000020003" pitchFamily="2" charset="0"/>
                        </a:rPr>
                        <a:t>Statistical Independence</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401272901"/>
                  </a:ext>
                </a:extLst>
              </a:tr>
              <a:tr h="370840">
                <a:tc>
                  <a:txBody>
                    <a:bodyPr/>
                    <a:lstStyle/>
                    <a:p>
                      <a:pPr algn="ctr"/>
                      <a:r>
                        <a:rPr lang="en-US" sz="2000" dirty="0">
                          <a:latin typeface="Avenir Book" panose="02000503020000020003" pitchFamily="2" charset="0"/>
                        </a:rPr>
                        <a:t>Association</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4126399372"/>
                  </a:ext>
                </a:extLst>
              </a:tr>
            </a:tbl>
          </a:graphicData>
        </a:graphic>
      </p:graphicFrame>
    </p:spTree>
    <p:extLst>
      <p:ext uri="{BB962C8B-B14F-4D97-AF65-F5344CB8AC3E}">
        <p14:creationId xmlns:p14="http://schemas.microsoft.com/office/powerpoint/2010/main" val="3202364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1312509871"/>
              </p:ext>
            </p:extLst>
          </p:nvPr>
        </p:nvGraphicFramePr>
        <p:xfrm>
          <a:off x="274529" y="1690688"/>
          <a:ext cx="11612671" cy="298704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Other Terms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Incidence proportion difference</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latin typeface="Avenir Book" panose="02000503020000020003" pitchFamily="2" charset="0"/>
                      </a:endParaRPr>
                    </a:p>
                  </a:txBody>
                  <a:tcPr/>
                </a:tc>
                <a:tc>
                  <a:txBody>
                    <a:bodyPr/>
                    <a:lstStyle/>
                    <a:p>
                      <a:r>
                        <a:rPr lang="en-US" sz="2000" dirty="0">
                          <a:latin typeface="Avenir Book" panose="02000503020000020003" pitchFamily="2" charset="0"/>
                        </a:rPr>
                        <a:t>Risk difference</a:t>
                      </a:r>
                    </a:p>
                  </a:txBody>
                  <a:tcPr/>
                </a:tc>
                <a:extLst>
                  <a:ext uri="{0D108BD9-81ED-4DB2-BD59-A6C34878D82A}">
                    <a16:rowId xmlns:a16="http://schemas.microsoft.com/office/drawing/2014/main" val="3414551127"/>
                  </a:ext>
                </a:extLst>
              </a:tr>
              <a:tr h="370840">
                <a:tc>
                  <a:txBody>
                    <a:bodyPr/>
                    <a:lstStyle/>
                    <a:p>
                      <a:pPr algn="ctr"/>
                      <a:r>
                        <a:rPr lang="en-US" sz="2000" dirty="0">
                          <a:latin typeface="Avenir Book" panose="02000503020000020003" pitchFamily="2" charset="0"/>
                        </a:rPr>
                        <a:t>Incidence proportion ratio</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r>
                        <a:rPr lang="en-US" sz="2000" dirty="0">
                          <a:latin typeface="Avenir Book" panose="02000503020000020003" pitchFamily="2" charset="0"/>
                        </a:rPr>
                        <a:t>Risk ratio</a:t>
                      </a:r>
                    </a:p>
                  </a:txBody>
                  <a:tcPr/>
                </a:tc>
                <a:extLst>
                  <a:ext uri="{0D108BD9-81ED-4DB2-BD59-A6C34878D82A}">
                    <a16:rowId xmlns:a16="http://schemas.microsoft.com/office/drawing/2014/main" val="3835248259"/>
                  </a:ext>
                </a:extLst>
              </a:tr>
              <a:tr h="370840">
                <a:tc>
                  <a:txBody>
                    <a:bodyPr/>
                    <a:lstStyle/>
                    <a:p>
                      <a:pPr algn="ctr"/>
                      <a:r>
                        <a:rPr lang="en-US" sz="2000" dirty="0">
                          <a:latin typeface="Avenir Book" panose="02000503020000020003" pitchFamily="2" charset="0"/>
                        </a:rPr>
                        <a:t>Incidence odds ratio</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r>
                        <a:rPr lang="en-US" sz="2000" dirty="0">
                          <a:latin typeface="Avenir Book" panose="02000503020000020003" pitchFamily="2" charset="0"/>
                        </a:rPr>
                        <a:t>Odds ratio</a:t>
                      </a:r>
                    </a:p>
                  </a:txBody>
                  <a:tcPr/>
                </a:tc>
                <a:extLst>
                  <a:ext uri="{0D108BD9-81ED-4DB2-BD59-A6C34878D82A}">
                    <a16:rowId xmlns:a16="http://schemas.microsoft.com/office/drawing/2014/main" val="782548057"/>
                  </a:ext>
                </a:extLst>
              </a:tr>
              <a:tr h="370840">
                <a:tc>
                  <a:txBody>
                    <a:bodyPr/>
                    <a:lstStyle/>
                    <a:p>
                      <a:pPr algn="ct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401272901"/>
                  </a:ext>
                </a:extLst>
              </a:tr>
              <a:tr h="370840">
                <a:tc>
                  <a:txBody>
                    <a:bodyPr/>
                    <a:lstStyle/>
                    <a:p>
                      <a:pPr algn="ct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4126399372"/>
                  </a:ext>
                </a:extLst>
              </a:tr>
            </a:tbl>
          </a:graphicData>
        </a:graphic>
      </p:graphicFrame>
    </p:spTree>
    <p:extLst>
      <p:ext uri="{BB962C8B-B14F-4D97-AF65-F5344CB8AC3E}">
        <p14:creationId xmlns:p14="http://schemas.microsoft.com/office/powerpoint/2010/main" val="4005653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6A8F-7845-DA0F-2F0C-91876D19AF15}"/>
              </a:ext>
            </a:extLst>
          </p:cNvPr>
          <p:cNvSpPr>
            <a:spLocks noGrp="1"/>
          </p:cNvSpPr>
          <p:nvPr>
            <p:ph type="title"/>
          </p:nvPr>
        </p:nvSpPr>
        <p:spPr/>
        <p:txBody>
          <a:bodyPr/>
          <a:lstStyle/>
          <a:p>
            <a:r>
              <a:rPr lang="en-US" dirty="0">
                <a:solidFill>
                  <a:srgbClr val="FF0000"/>
                </a:solidFill>
              </a:rPr>
              <a:t>Break</a:t>
            </a:r>
          </a:p>
        </p:txBody>
      </p:sp>
      <p:sp>
        <p:nvSpPr>
          <p:cNvPr id="3" name="Content Placeholder 2">
            <a:extLst>
              <a:ext uri="{FF2B5EF4-FFF2-40B4-BE49-F238E27FC236}">
                <a16:creationId xmlns:a16="http://schemas.microsoft.com/office/drawing/2014/main" id="{CD056091-643C-9CEE-2163-2B9A276AEE73}"/>
              </a:ext>
            </a:extLst>
          </p:cNvPr>
          <p:cNvSpPr>
            <a:spLocks noGrp="1"/>
          </p:cNvSpPr>
          <p:nvPr>
            <p:ph idx="1"/>
          </p:nvPr>
        </p:nvSpPr>
        <p:spPr/>
        <p:txBody>
          <a:bodyPr/>
          <a:lstStyle/>
          <a:p>
            <a:r>
              <a:rPr lang="en-US" dirty="0"/>
              <a:t>Leaving conceptual stuff and starting to discuss how to calculate measures of association. </a:t>
            </a:r>
          </a:p>
        </p:txBody>
      </p:sp>
    </p:spTree>
    <p:extLst>
      <p:ext uri="{BB962C8B-B14F-4D97-AF65-F5344CB8AC3E}">
        <p14:creationId xmlns:p14="http://schemas.microsoft.com/office/powerpoint/2010/main" val="21043959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755751459"/>
              </p:ext>
            </p:extLst>
          </p:nvPr>
        </p:nvGraphicFramePr>
        <p:xfrm>
          <a:off x="1692230" y="2543991"/>
          <a:ext cx="8807541" cy="1770018"/>
        </p:xfrm>
        <a:graphic>
          <a:graphicData uri="http://schemas.openxmlformats.org/drawingml/2006/table">
            <a:tbl>
              <a:tblPr firstRow="1" bandRow="1">
                <a:tableStyleId>{5940675A-B579-460E-94D1-54222C63F5DA}</a:tableStyleId>
              </a:tblPr>
              <a:tblGrid>
                <a:gridCol w="2935847">
                  <a:extLst>
                    <a:ext uri="{9D8B030D-6E8A-4147-A177-3AD203B41FA5}">
                      <a16:colId xmlns:a16="http://schemas.microsoft.com/office/drawing/2014/main" val="3071653224"/>
                    </a:ext>
                  </a:extLst>
                </a:gridCol>
                <a:gridCol w="2935847">
                  <a:extLst>
                    <a:ext uri="{9D8B030D-6E8A-4147-A177-3AD203B41FA5}">
                      <a16:colId xmlns:a16="http://schemas.microsoft.com/office/drawing/2014/main" val="4102366795"/>
                    </a:ext>
                  </a:extLst>
                </a:gridCol>
                <a:gridCol w="2935847">
                  <a:extLst>
                    <a:ext uri="{9D8B030D-6E8A-4147-A177-3AD203B41FA5}">
                      <a16:colId xmlns:a16="http://schemas.microsoft.com/office/drawing/2014/main" val="1806218394"/>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extLst>
                  <a:ext uri="{0D108BD9-81ED-4DB2-BD59-A6C34878D82A}">
                    <a16:rowId xmlns:a16="http://schemas.microsoft.com/office/drawing/2014/main" val="1199748931"/>
                  </a:ext>
                </a:extLst>
              </a:tr>
            </a:tbl>
          </a:graphicData>
        </a:graphic>
      </p:graphicFrame>
      <p:sp>
        <p:nvSpPr>
          <p:cNvPr id="3" name="Rectangular Callout 2">
            <a:extLst>
              <a:ext uri="{FF2B5EF4-FFF2-40B4-BE49-F238E27FC236}">
                <a16:creationId xmlns:a16="http://schemas.microsoft.com/office/drawing/2014/main" id="{C6CF7892-3596-6B56-DE15-5845A4EAA0DF}"/>
              </a:ext>
            </a:extLst>
          </p:cNvPr>
          <p:cNvSpPr/>
          <p:nvPr/>
        </p:nvSpPr>
        <p:spPr>
          <a:xfrm>
            <a:off x="5913783" y="4890309"/>
            <a:ext cx="2358887" cy="871076"/>
          </a:xfrm>
          <a:prstGeom prst="wedgeRectCallout">
            <a:avLst>
              <a:gd name="adj1" fmla="val 19617"/>
              <a:gd name="adj2" fmla="val -107129"/>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order is important!!</a:t>
            </a:r>
          </a:p>
        </p:txBody>
      </p:sp>
    </p:spTree>
    <p:extLst>
      <p:ext uri="{BB962C8B-B14F-4D97-AF65-F5344CB8AC3E}">
        <p14:creationId xmlns:p14="http://schemas.microsoft.com/office/powerpoint/2010/main" val="6848375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solidFill>
                  <a:srgbClr val="817290"/>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21380996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241C815-52D3-7BBB-9952-EB51F0251BB7}"/>
                </a:ext>
              </a:extLst>
            </p:cNvPr>
            <p:cNvSpPr/>
            <p:nvPr/>
          </p:nvSpPr>
          <p:spPr>
            <a:xfrm rot="16200000">
              <a:off x="-548153" y="3293471"/>
              <a:ext cx="1550237" cy="271058"/>
            </a:xfrm>
            <a:prstGeom prst="rect">
              <a:avLst/>
            </a:prstGeom>
            <a:solidFill>
              <a:srgbClr val="817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Exposed</a:t>
              </a:r>
            </a:p>
          </p:txBody>
        </p: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3811367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4B15-AAD3-D348-A179-7C203349A667}"/>
              </a:ext>
            </a:extLst>
          </p:cNvPr>
          <p:cNvSpPr>
            <a:spLocks noGrp="1"/>
          </p:cNvSpPr>
          <p:nvPr>
            <p:ph type="title"/>
          </p:nvPr>
        </p:nvSpPr>
        <p:spPr/>
        <p:txBody>
          <a:bodyPr/>
          <a:lstStyle/>
          <a:p>
            <a:r>
              <a:rPr lang="en-US" dirty="0">
                <a:latin typeface="Avenir Book" panose="02000503020000020003" pitchFamily="2" charset="0"/>
              </a:rPr>
              <a:t>Terms to introduce:</a:t>
            </a:r>
          </a:p>
        </p:txBody>
      </p:sp>
      <p:sp>
        <p:nvSpPr>
          <p:cNvPr id="3" name="Content Placeholder 2">
            <a:extLst>
              <a:ext uri="{FF2B5EF4-FFF2-40B4-BE49-F238E27FC236}">
                <a16:creationId xmlns:a16="http://schemas.microsoft.com/office/drawing/2014/main" id="{6CFAB032-BE1B-7846-8CCA-A54CE1371396}"/>
              </a:ext>
            </a:extLst>
          </p:cNvPr>
          <p:cNvSpPr>
            <a:spLocks noGrp="1"/>
          </p:cNvSpPr>
          <p:nvPr>
            <p:ph sz="half" idx="1"/>
          </p:nvPr>
        </p:nvSpPr>
        <p:spPr/>
        <p:txBody>
          <a:bodyPr>
            <a:normAutofit fontScale="85000" lnSpcReduction="20000"/>
          </a:bodyPr>
          <a:lstStyle/>
          <a:p>
            <a:r>
              <a:rPr lang="en-US" dirty="0">
                <a:latin typeface="Avenir Book" panose="02000503020000020003" pitchFamily="2" charset="0"/>
              </a:rPr>
              <a:t>Absolute differences</a:t>
            </a:r>
          </a:p>
          <a:p>
            <a:r>
              <a:rPr lang="en-US" dirty="0">
                <a:latin typeface="Avenir Book" panose="02000503020000020003" pitchFamily="2" charset="0"/>
              </a:rPr>
              <a:t>Relative differences</a:t>
            </a:r>
          </a:p>
          <a:p>
            <a:r>
              <a:rPr lang="en-US" dirty="0">
                <a:latin typeface="Avenir Book" panose="02000503020000020003" pitchFamily="2" charset="0"/>
              </a:rPr>
              <a:t>Exposed</a:t>
            </a:r>
          </a:p>
          <a:p>
            <a:r>
              <a:rPr lang="en-US" dirty="0">
                <a:latin typeface="Avenir Book" panose="02000503020000020003" pitchFamily="2" charset="0"/>
              </a:rPr>
              <a:t>Unexposed</a:t>
            </a:r>
          </a:p>
          <a:p>
            <a:r>
              <a:rPr lang="en-US" dirty="0">
                <a:latin typeface="Avenir Book" panose="02000503020000020003" pitchFamily="2" charset="0"/>
              </a:rPr>
              <a:t>Relative Risk (Risk Ratio)</a:t>
            </a:r>
          </a:p>
          <a:p>
            <a:r>
              <a:rPr lang="en-US" dirty="0">
                <a:latin typeface="Avenir Book" panose="02000503020000020003" pitchFamily="2" charset="0"/>
              </a:rPr>
              <a:t>Odds Ratio (Relative Odds)</a:t>
            </a:r>
          </a:p>
          <a:p>
            <a:r>
              <a:rPr lang="en-US" dirty="0">
                <a:latin typeface="Avenir Book" panose="02000503020000020003" pitchFamily="2" charset="0"/>
              </a:rPr>
              <a:t>Effectiveness efficacy</a:t>
            </a:r>
          </a:p>
          <a:p>
            <a:r>
              <a:rPr lang="en-US" dirty="0">
                <a:latin typeface="Avenir Book" panose="02000503020000020003" pitchFamily="2" charset="0"/>
              </a:rPr>
              <a:t>Mean difference</a:t>
            </a:r>
          </a:p>
          <a:p>
            <a:endParaRPr lang="en-US" dirty="0">
              <a:latin typeface="Avenir Book" panose="02000503020000020003" pitchFamily="2" charset="0"/>
            </a:endParaRPr>
          </a:p>
        </p:txBody>
      </p:sp>
      <p:sp>
        <p:nvSpPr>
          <p:cNvPr id="4" name="Content Placeholder 3">
            <a:extLst>
              <a:ext uri="{FF2B5EF4-FFF2-40B4-BE49-F238E27FC236}">
                <a16:creationId xmlns:a16="http://schemas.microsoft.com/office/drawing/2014/main" id="{0E483A77-5904-4A49-91FE-C440B8726E23}"/>
              </a:ext>
            </a:extLst>
          </p:cNvPr>
          <p:cNvSpPr>
            <a:spLocks noGrp="1"/>
          </p:cNvSpPr>
          <p:nvPr>
            <p:ph sz="half" idx="2"/>
          </p:nvPr>
        </p:nvSpPr>
        <p:spPr/>
        <p:txBody>
          <a:bodyPr>
            <a:normAutofit fontScale="85000" lnSpcReduction="20000"/>
          </a:bodyPr>
          <a:lstStyle/>
          <a:p>
            <a:r>
              <a:rPr lang="en-US" dirty="0">
                <a:latin typeface="Avenir Book" panose="02000503020000020003" pitchFamily="2" charset="0"/>
              </a:rPr>
              <a:t>Attributable risk in exposed</a:t>
            </a:r>
          </a:p>
          <a:p>
            <a:r>
              <a:rPr lang="en-US" dirty="0">
                <a:latin typeface="Avenir Book" panose="02000503020000020003" pitchFamily="2" charset="0"/>
              </a:rPr>
              <a:t>Etiologic fraction</a:t>
            </a:r>
          </a:p>
          <a:p>
            <a:r>
              <a:rPr lang="en-US" dirty="0">
                <a:latin typeface="Avenir Book" panose="02000503020000020003" pitchFamily="2" charset="0"/>
              </a:rPr>
              <a:t>Excess fraction</a:t>
            </a:r>
          </a:p>
          <a:p>
            <a:r>
              <a:rPr lang="en-US" dirty="0">
                <a:latin typeface="Avenir Book" panose="02000503020000020003" pitchFamily="2" charset="0"/>
              </a:rPr>
              <a:t>Percent attributable risk</a:t>
            </a:r>
          </a:p>
          <a:p>
            <a:r>
              <a:rPr lang="en-US" dirty="0">
                <a:latin typeface="Avenir Book" panose="02000503020000020003" pitchFamily="2" charset="0"/>
              </a:rPr>
              <a:t>Absolute risk reduction</a:t>
            </a:r>
          </a:p>
          <a:p>
            <a:r>
              <a:rPr lang="en-US" dirty="0">
                <a:latin typeface="Avenir Book" panose="02000503020000020003" pitchFamily="2" charset="0"/>
              </a:rPr>
              <a:t>Number needed to treat</a:t>
            </a:r>
          </a:p>
          <a:p>
            <a:r>
              <a:rPr lang="en-US" dirty="0">
                <a:latin typeface="Avenir Book" panose="02000503020000020003" pitchFamily="2" charset="0"/>
              </a:rPr>
              <a:t>Population attributable risk</a:t>
            </a:r>
          </a:p>
          <a:p>
            <a:r>
              <a:rPr lang="en-US" dirty="0">
                <a:latin typeface="Avenir Book" panose="02000503020000020003" pitchFamily="2" charset="0"/>
              </a:rPr>
              <a:t>Point prevalence rate ratio</a:t>
            </a:r>
          </a:p>
          <a:p>
            <a:r>
              <a:rPr lang="en-US">
                <a:latin typeface="Avenir Book" panose="02000503020000020003" pitchFamily="2" charset="0"/>
              </a:rPr>
              <a:t>Multiple testing, correcting from multiple testing,. Directing for multiple testing in the context of confidence intervals</a:t>
            </a:r>
          </a:p>
          <a:p>
            <a:endParaRPr lang="en-US" dirty="0">
              <a:latin typeface="Avenir Book" panose="02000503020000020003" pitchFamily="2" charset="0"/>
            </a:endParaRPr>
          </a:p>
          <a:p>
            <a:endParaRPr lang="en-US" dirty="0">
              <a:latin typeface="Avenir Book" panose="02000503020000020003" pitchFamily="2" charset="0"/>
            </a:endParaRPr>
          </a:p>
          <a:p>
            <a:pPr marL="0" indent="0">
              <a:buNone/>
            </a:pPr>
            <a:endParaRPr lang="en-US" dirty="0">
              <a:latin typeface="Avenir Book" panose="02000503020000020003" pitchFamily="2" charset="0"/>
            </a:endParaRPr>
          </a:p>
        </p:txBody>
      </p:sp>
    </p:spTree>
    <p:extLst>
      <p:ext uri="{BB962C8B-B14F-4D97-AF65-F5344CB8AC3E}">
        <p14:creationId xmlns:p14="http://schemas.microsoft.com/office/powerpoint/2010/main" val="1785446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extLst>
              <p:ext uri="{D42A27DB-BD31-4B8C-83A1-F6EECF244321}">
                <p14:modId xmlns:p14="http://schemas.microsoft.com/office/powerpoint/2010/main" val="2574725308"/>
              </p:ext>
            </p:extLst>
          </p:nvPr>
        </p:nvGraphicFramePr>
        <p:xfrm>
          <a:off x="6132134" y="2112663"/>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t>
                      </a:r>
                    </a:p>
                  </a:txBody>
                  <a:tcPr marL="136155" marR="136155" marT="68078" marB="68078" anchor="ctr"/>
                </a:tc>
                <a:tc>
                  <a:txBody>
                    <a:bodyPr/>
                    <a:lstStyle/>
                    <a:p>
                      <a:pPr algn="ctr"/>
                      <a:r>
                        <a:rPr lang="en-US" sz="2900" dirty="0">
                          <a:latin typeface="Avenir Book" panose="02000503020000020003" pitchFamily="2" charset="0"/>
                        </a:rPr>
                        <a:t>?</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2962174692"/>
      </p:ext>
    </p:extLst>
  </p:cSld>
  <p:clrMapOvr>
    <a:masterClrMapping/>
  </p:clrMapOvr>
  <p:extLst>
    <p:ext uri="{6950BFC3-D8DA-4A85-94F7-54DA5524770B}">
      <p188:commentRel xmlns:p188="http://schemas.microsoft.com/office/powerpoint/2018/8/main" r:id="rId3"/>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extLst>
              <p:ext uri="{D42A27DB-BD31-4B8C-83A1-F6EECF244321}">
                <p14:modId xmlns:p14="http://schemas.microsoft.com/office/powerpoint/2010/main" val="1336653779"/>
              </p:ext>
            </p:extLst>
          </p:nvPr>
        </p:nvGraphicFramePr>
        <p:xfrm>
          <a:off x="6132134" y="2112663"/>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6455436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2727218205"/>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latin typeface="Avenir Book" panose="02000503020000020003" pitchFamily="2" charset="0"/>
                        </a:rPr>
                        <a:t>a+b</a:t>
                      </a:r>
                      <a:endParaRPr lang="en-US" sz="2900" dirty="0">
                        <a:latin typeface="Avenir Book" panose="02000503020000020003" pitchFamily="2" charset="0"/>
                      </a:endParaRPr>
                    </a:p>
                  </a:txBody>
                  <a:tcPr marL="136155" marR="136155" marT="68078" marB="68078" anchor="ct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latin typeface="Avenir Book" panose="02000503020000020003" pitchFamily="2" charset="0"/>
                        </a:rPr>
                        <a:t>c+d</a:t>
                      </a:r>
                      <a:endParaRPr lang="en-US" sz="2900" dirty="0">
                        <a:latin typeface="Avenir Book" panose="02000503020000020003" pitchFamily="2" charset="0"/>
                      </a:endParaRPr>
                    </a:p>
                  </a:txBody>
                  <a:tcPr marL="136155" marR="136155" marT="68078" marB="68078" anchor="ct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latin typeface="Avenir Book" panose="02000503020000020003" pitchFamily="2" charset="0"/>
                        </a:rPr>
                        <a:t>a+c</a:t>
                      </a:r>
                      <a:endParaRPr lang="en-US" sz="2900" dirty="0">
                        <a:latin typeface="Avenir Book" panose="02000503020000020003" pitchFamily="2" charset="0"/>
                      </a:endParaRPr>
                    </a:p>
                  </a:txBody>
                  <a:tcPr marL="136155" marR="136155" marT="68078" marB="6807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err="1">
                          <a:latin typeface="Avenir Book" panose="02000503020000020003" pitchFamily="2" charset="0"/>
                        </a:rPr>
                        <a:t>b</a:t>
                      </a:r>
                      <a:r>
                        <a:rPr lang="en-US" sz="2900">
                          <a:latin typeface="Avenir Book" panose="02000503020000020003" pitchFamily="2" charset="0"/>
                        </a:rPr>
                        <a:t>+d</a:t>
                      </a:r>
                      <a:endParaRPr lang="en-US" sz="2900" dirty="0">
                        <a:latin typeface="Avenir Book" panose="02000503020000020003" pitchFamily="2" charset="0"/>
                      </a:endParaRPr>
                    </a:p>
                  </a:txBody>
                  <a:tcPr marL="136155" marR="136155" marT="68078" marB="68078" anchor="ctr"/>
                </a:tc>
                <a:tc>
                  <a:txBody>
                    <a:bodyPr/>
                    <a:lstStyle/>
                    <a:p>
                      <a:pPr algn="ctr"/>
                      <a:r>
                        <a:rPr lang="en-US" sz="2900" dirty="0" err="1">
                          <a:latin typeface="Avenir Book" panose="02000503020000020003" pitchFamily="2" charset="0"/>
                        </a:rPr>
                        <a:t>a+b+c+d</a:t>
                      </a:r>
                      <a:endParaRPr lang="en-US" sz="2900" dirty="0">
                        <a:latin typeface="Avenir Book" panose="02000503020000020003" pitchFamily="2" charset="0"/>
                      </a:endParaRPr>
                    </a:p>
                  </a:txBody>
                  <a:tcPr marL="136155" marR="136155" marT="68078" marB="68078" anchor="ct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33080933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333972033"/>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
        <p:nvSpPr>
          <p:cNvPr id="3" name="Rectangular Callout 2">
            <a:extLst>
              <a:ext uri="{FF2B5EF4-FFF2-40B4-BE49-F238E27FC236}">
                <a16:creationId xmlns:a16="http://schemas.microsoft.com/office/drawing/2014/main" id="{508D7ADF-0B52-8FD6-B140-D45541DFD690}"/>
              </a:ext>
            </a:extLst>
          </p:cNvPr>
          <p:cNvSpPr/>
          <p:nvPr/>
        </p:nvSpPr>
        <p:spPr>
          <a:xfrm>
            <a:off x="8405191" y="5248117"/>
            <a:ext cx="2358887" cy="871076"/>
          </a:xfrm>
          <a:prstGeom prst="wedgeRectCallout">
            <a:avLst>
              <a:gd name="adj1" fmla="val 19617"/>
              <a:gd name="adj2" fmla="val -107129"/>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Margins</a:t>
            </a:r>
          </a:p>
          <a:p>
            <a:pPr algn="ctr"/>
            <a:r>
              <a:rPr lang="en-US" dirty="0"/>
              <a:t>Marginal Totals</a:t>
            </a:r>
          </a:p>
        </p:txBody>
      </p:sp>
    </p:spTree>
    <p:extLst>
      <p:ext uri="{BB962C8B-B14F-4D97-AF65-F5344CB8AC3E}">
        <p14:creationId xmlns:p14="http://schemas.microsoft.com/office/powerpoint/2010/main" val="2857512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2684786506"/>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5</a:t>
                      </a: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tc>
                  <a:txBody>
                    <a:bodyPr/>
                    <a:lstStyle/>
                    <a:p>
                      <a:pPr algn="ct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20452609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468337211"/>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5</a:t>
                      </a: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5</a:t>
                      </a: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a:solidFill>
                            <a:schemeClr val="bg1"/>
                          </a:solidFill>
                          <a:latin typeface="Avenir Book" panose="02000503020000020003" pitchFamily="2" charset="0"/>
                        </a:rPr>
                        <a:t>6</a:t>
                      </a: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solidFill>
                            <a:schemeClr val="bg1"/>
                          </a:solidFill>
                          <a:latin typeface="Avenir Book" panose="02000503020000020003" pitchFamily="2" charset="0"/>
                        </a:rPr>
                        <a:t>4</a:t>
                      </a:r>
                    </a:p>
                  </a:txBody>
                  <a:tcPr marL="136155" marR="136155" marT="68078" marB="68078" anchor="ctr">
                    <a:solidFill>
                      <a:srgbClr val="577C69"/>
                    </a:solidFill>
                  </a:tcPr>
                </a:tc>
                <a:tc>
                  <a:txBody>
                    <a:bodyPr/>
                    <a:lstStyle/>
                    <a:p>
                      <a:pPr algn="ctr"/>
                      <a:r>
                        <a:rPr lang="en-US" sz="2900" dirty="0">
                          <a:solidFill>
                            <a:schemeClr val="bg1"/>
                          </a:solidFill>
                          <a:latin typeface="Avenir Book" panose="02000503020000020003" pitchFamily="2" charset="0"/>
                        </a:rPr>
                        <a:t>10</a:t>
                      </a: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16781850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65A4-DED7-07DF-6111-2AD7429CC70C}"/>
              </a:ext>
            </a:extLst>
          </p:cNvPr>
          <p:cNvSpPr>
            <a:spLocks noGrp="1"/>
          </p:cNvSpPr>
          <p:nvPr>
            <p:ph type="title"/>
          </p:nvPr>
        </p:nvSpPr>
        <p:spPr/>
        <p:txBody>
          <a:bodyPr/>
          <a:lstStyle/>
          <a:p>
            <a:r>
              <a:rPr lang="en-US" dirty="0">
                <a:latin typeface="Avenir Book" panose="02000503020000020003" pitchFamily="2" charset="0"/>
              </a:rPr>
              <a:t>Incidence Proportion</a:t>
            </a:r>
          </a:p>
        </p:txBody>
      </p:sp>
      <p:sp>
        <p:nvSpPr>
          <p:cNvPr id="3" name="Content Placeholder 2">
            <a:extLst>
              <a:ext uri="{FF2B5EF4-FFF2-40B4-BE49-F238E27FC236}">
                <a16:creationId xmlns:a16="http://schemas.microsoft.com/office/drawing/2014/main" id="{63D32B1F-1164-604D-3A68-BE3DF3040DE5}"/>
              </a:ext>
            </a:extLst>
          </p:cNvPr>
          <p:cNvSpPr>
            <a:spLocks noGrp="1"/>
          </p:cNvSpPr>
          <p:nvPr>
            <p:ph idx="1"/>
          </p:nvPr>
        </p:nvSpPr>
        <p:spPr/>
        <p:txBody>
          <a:bodyPr>
            <a:normAutofit/>
          </a:bodyPr>
          <a:lstStyle/>
          <a:p>
            <a:r>
              <a:rPr lang="en-US" dirty="0">
                <a:latin typeface="Avenir Book" panose="02000503020000020003" pitchFamily="2" charset="0"/>
              </a:rPr>
              <a:t>The proportion of the population who experiences a new occurrence of the condition of interest among those in the population who are at risk of experiencing a new occurrence the condition of interest during a given time frame.</a:t>
            </a:r>
          </a:p>
          <a:p>
            <a:r>
              <a:rPr lang="en-US" dirty="0">
                <a:latin typeface="Avenir Book" panose="02000503020000020003" pitchFamily="2" charset="0"/>
              </a:rPr>
              <a:t>Like all proportions, falls between 0 and 1.</a:t>
            </a:r>
          </a:p>
        </p:txBody>
      </p:sp>
      <p:sp>
        <p:nvSpPr>
          <p:cNvPr id="4" name="TextBox 3">
            <a:extLst>
              <a:ext uri="{FF2B5EF4-FFF2-40B4-BE49-F238E27FC236}">
                <a16:creationId xmlns:a16="http://schemas.microsoft.com/office/drawing/2014/main" id="{ECDEEBC4-9578-730A-7B95-5A1C5E83F74E}"/>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39299914"/>
      </p:ext>
    </p:extLst>
  </p:cSld>
  <p:clrMapOvr>
    <a:masterClrMapping/>
  </p:clrMapOvr>
  <p:extLst>
    <p:ext uri="{6950BFC3-D8DA-4A85-94F7-54DA5524770B}">
      <p188:commentRel xmlns:p188="http://schemas.microsoft.com/office/powerpoint/2018/8/main" r:id="rId3"/>
    </p:ext>
  </p:extLs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3489"/>
                <a:ext cx="5998208"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i="1">
                              <a:latin typeface="Cambria Math" panose="02040503050406030204" pitchFamily="18" charset="0"/>
                            </a:rPr>
                            <m:t>𝑃𝑜𝑝𝑢𝑙𝑎𝑡𝑖𝑜𝑛</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3489"/>
                <a:ext cx="5998208" cy="1111458"/>
              </a:xfrm>
              <a:prstGeom prst="rect">
                <a:avLst/>
              </a:prstGeom>
              <a:blipFill>
                <a:blip r:embed="rId3"/>
                <a:stretch>
                  <a:fillRect t="-3409"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799374" y="3117150"/>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9</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799374" y="3117150"/>
                <a:ext cx="4925409" cy="1027525"/>
              </a:xfrm>
              <a:prstGeom prst="rect">
                <a:avLst/>
              </a:prstGeom>
              <a:blipFill>
                <a:blip r:embed="rId4"/>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876380" y="5269760"/>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.56 </m:t>
                      </m:r>
                      <m:r>
                        <a:rPr lang="en-US" sz="3200" b="0" i="1" smtClean="0">
                          <a:latin typeface="Cambria Math" panose="02040503050406030204" pitchFamily="18" charset="0"/>
                        </a:rPr>
                        <m:t>𝑜𝑟</m:t>
                      </m:r>
                      <m:r>
                        <a:rPr lang="en-US" sz="3200" b="0" i="1" smtClean="0">
                          <a:latin typeface="Cambria Math" panose="02040503050406030204" pitchFamily="18" charset="0"/>
                        </a:rPr>
                        <m:t> 56%</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876380" y="5269760"/>
                <a:ext cx="4925409" cy="584775"/>
              </a:xfrm>
              <a:prstGeom prst="rect">
                <a:avLst/>
              </a:prstGeom>
              <a:blipFill>
                <a:blip r:embed="rId5"/>
                <a:stretch>
                  <a:fillRect b="-212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53661"/>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23389"/>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2" name="TextBox 1">
            <a:extLst>
              <a:ext uri="{FF2B5EF4-FFF2-40B4-BE49-F238E27FC236}">
                <a16:creationId xmlns:a16="http://schemas.microsoft.com/office/drawing/2014/main" id="{7C13D61E-64F2-658D-0F05-A75ABBC9521C}"/>
              </a:ext>
            </a:extLst>
          </p:cNvPr>
          <p:cNvSpPr txBox="1"/>
          <p:nvPr/>
        </p:nvSpPr>
        <p:spPr>
          <a:xfrm>
            <a:off x="7159261" y="0"/>
            <a:ext cx="4003661" cy="584775"/>
          </a:xfrm>
          <a:prstGeom prst="rect">
            <a:avLst/>
          </a:prstGeom>
          <a:noFill/>
        </p:spPr>
        <p:txBody>
          <a:bodyPr wrap="none" rtlCol="0">
            <a:spAutoFit/>
          </a:bodyPr>
          <a:lstStyle/>
          <a:p>
            <a:pPr algn="ctr"/>
            <a:r>
              <a:rPr lang="en-US" sz="3200" dirty="0">
                <a:latin typeface="Avenir Book" panose="02000503020000020003" pitchFamily="2" charset="0"/>
              </a:rPr>
              <a:t>Incidence Proportion</a:t>
            </a:r>
          </a:p>
        </p:txBody>
      </p:sp>
    </p:spTree>
    <p:extLst>
      <p:ext uri="{BB962C8B-B14F-4D97-AF65-F5344CB8AC3E}">
        <p14:creationId xmlns:p14="http://schemas.microsoft.com/office/powerpoint/2010/main" val="15942128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241C815-52D3-7BBB-9952-EB51F0251BB7}"/>
                </a:ext>
              </a:extLst>
            </p:cNvPr>
            <p:cNvSpPr/>
            <p:nvPr/>
          </p:nvSpPr>
          <p:spPr>
            <a:xfrm rot="16200000">
              <a:off x="-548153" y="3293471"/>
              <a:ext cx="1550237" cy="271058"/>
            </a:xfrm>
            <a:prstGeom prst="rect">
              <a:avLst/>
            </a:prstGeom>
            <a:solidFill>
              <a:srgbClr val="817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Exposed</a:t>
              </a:r>
            </a:p>
          </p:txBody>
        </p: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4215744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28528935"/>
      </p:ext>
    </p:extLst>
  </p:cSld>
  <p:clrMapOvr>
    <a:masterClrMapping/>
  </p:clrMapOvr>
  <p:extLst>
    <p:ext uri="{6950BFC3-D8DA-4A85-94F7-54DA5524770B}">
      <p188:commentRel xmlns:p188="http://schemas.microsoft.com/office/powerpoint/2018/8/main" r:id="rId3"/>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Ratio</a:t>
            </a:r>
          </a:p>
        </p:txBody>
      </p:sp>
      <p:sp>
        <p:nvSpPr>
          <p:cNvPr id="6" name="Content Placeholder 5">
            <a:extLst>
              <a:ext uri="{FF2B5EF4-FFF2-40B4-BE49-F238E27FC236}">
                <a16:creationId xmlns:a16="http://schemas.microsoft.com/office/drawing/2014/main" id="{CC3ED9CD-F42F-A973-3AF5-1F6510D70084}"/>
              </a:ext>
            </a:extLst>
          </p:cNvPr>
          <p:cNvSpPr>
            <a:spLocks noGrp="1"/>
          </p:cNvSpPr>
          <p:nvPr>
            <p:ph idx="1"/>
          </p:nvPr>
        </p:nvSpPr>
        <p:spPr/>
        <p:txBody>
          <a:bodyPr/>
          <a:lstStyle/>
          <a:p>
            <a:r>
              <a:rPr lang="en-US" dirty="0"/>
              <a:t>More commonly called</a:t>
            </a:r>
          </a:p>
          <a:p>
            <a:pPr lvl="1"/>
            <a:r>
              <a:rPr lang="en-US" dirty="0"/>
              <a:t>Relative risk</a:t>
            </a:r>
          </a:p>
          <a:p>
            <a:pPr lvl="1"/>
            <a:r>
              <a:rPr lang="en-US" dirty="0"/>
              <a:t>Risk ratio</a:t>
            </a:r>
          </a:p>
        </p:txBody>
      </p:sp>
    </p:spTree>
    <p:extLst>
      <p:ext uri="{BB962C8B-B14F-4D97-AF65-F5344CB8AC3E}">
        <p14:creationId xmlns:p14="http://schemas.microsoft.com/office/powerpoint/2010/main" val="10916568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Ratio</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B7C2BC-1BAB-ACE7-2EC8-A1529A44619F}"/>
                  </a:ext>
                </a:extLst>
              </p:cNvPr>
              <p:cNvSpPr txBox="1"/>
              <p:nvPr/>
            </p:nvSpPr>
            <p:spPr>
              <a:xfrm>
                <a:off x="1919509" y="2873271"/>
                <a:ext cx="8352982"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b="0" i="1" smtClean="0">
                              <a:latin typeface="Cambria Math" panose="02040503050406030204" pitchFamily="18" charset="0"/>
                            </a:rPr>
                            <m:t>𝑝𝑟𝑜𝑝𝑜𝑟𝑡𝑖𝑜𝑛</m:t>
                          </m:r>
                          <m:r>
                            <a:rPr lang="en-US" sz="3200" b="0" i="1" smtClean="0">
                              <a:latin typeface="Cambria Math" panose="02040503050406030204" pitchFamily="18" charset="0"/>
                            </a:rPr>
                            <m:t> </m:t>
                          </m:r>
                          <m:r>
                            <a:rPr lang="en-US" sz="3200" b="0" i="1" smtClean="0">
                              <a:latin typeface="Cambria Math" panose="02040503050406030204" pitchFamily="18" charset="0"/>
                            </a:rPr>
                            <m:t>𝑖𝑛</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𝑒𝑥𝑝𝑜𝑠𝑒𝑑</m:t>
                          </m:r>
                        </m:num>
                        <m:den>
                          <m:r>
                            <a:rPr lang="en-US" sz="3200" i="1">
                              <a:latin typeface="Cambria Math" panose="02040503050406030204" pitchFamily="18" charset="0"/>
                            </a:rPr>
                            <m:t>𝐼𝑛𝑐𝑖𝑑𝑒𝑛𝑐𝑒</m:t>
                          </m:r>
                          <m:r>
                            <a:rPr lang="en-US" sz="3200" i="1">
                              <a:latin typeface="Cambria Math" panose="02040503050406030204" pitchFamily="18" charset="0"/>
                            </a:rPr>
                            <m:t> </m:t>
                          </m:r>
                          <m:r>
                            <a:rPr lang="en-US" sz="3200" b="0" i="1" smtClean="0">
                              <a:latin typeface="Cambria Math" panose="02040503050406030204" pitchFamily="18" charset="0"/>
                            </a:rPr>
                            <m:t>𝑝</m:t>
                          </m:r>
                          <m:r>
                            <a:rPr lang="en-US" sz="3200" i="1">
                              <a:latin typeface="Cambria Math" panose="02040503050406030204" pitchFamily="18" charset="0"/>
                            </a:rPr>
                            <m:t>𝑟𝑜𝑝𝑜𝑟𝑡𝑖𝑜𝑛</m:t>
                          </m:r>
                          <m:r>
                            <a:rPr lang="en-US" sz="3200" i="1">
                              <a:latin typeface="Cambria Math" panose="02040503050406030204" pitchFamily="18" charset="0"/>
                            </a:rPr>
                            <m:t> </m:t>
                          </m:r>
                          <m:r>
                            <a:rPr lang="en-US" sz="3200" i="1">
                              <a:latin typeface="Cambria Math" panose="02040503050406030204" pitchFamily="18" charset="0"/>
                            </a:rPr>
                            <m:t>𝑖𝑛</m:t>
                          </m:r>
                          <m:r>
                            <a:rPr lang="en-US" sz="3200" i="1">
                              <a:latin typeface="Cambria Math" panose="02040503050406030204" pitchFamily="18" charset="0"/>
                            </a:rPr>
                            <m:t> </m:t>
                          </m:r>
                          <m:r>
                            <a:rPr lang="en-US" sz="3200" i="1">
                              <a:latin typeface="Cambria Math" panose="02040503050406030204" pitchFamily="18" charset="0"/>
                            </a:rPr>
                            <m:t>𝑡h𝑒</m:t>
                          </m:r>
                          <m:r>
                            <a:rPr lang="en-US" sz="3200" i="1">
                              <a:latin typeface="Cambria Math" panose="02040503050406030204" pitchFamily="18" charset="0"/>
                            </a:rPr>
                            <m:t> </m:t>
                          </m:r>
                          <m:r>
                            <a:rPr lang="en-US" sz="3200" b="0" i="1" smtClean="0">
                              <a:latin typeface="Cambria Math" panose="02040503050406030204" pitchFamily="18" charset="0"/>
                            </a:rPr>
                            <m:t>𝑢𝑛𝑒</m:t>
                          </m:r>
                          <m:r>
                            <a:rPr lang="en-US" sz="3200" i="1">
                              <a:latin typeface="Cambria Math" panose="02040503050406030204" pitchFamily="18" charset="0"/>
                            </a:rPr>
                            <m:t>𝑥𝑝𝑜𝑠𝑒𝑑</m:t>
                          </m:r>
                        </m:den>
                      </m:f>
                    </m:oMath>
                  </m:oMathPara>
                </a14:m>
                <a:endParaRPr lang="en-US" sz="32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DB7C2BC-1BAB-ACE7-2EC8-A1529A44619F}"/>
                  </a:ext>
                </a:extLst>
              </p:cNvPr>
              <p:cNvSpPr txBox="1">
                <a:spLocks noRot="1" noChangeAspect="1" noMove="1" noResize="1" noEditPoints="1" noAdjustHandles="1" noChangeArrowheads="1" noChangeShapeType="1" noTextEdit="1"/>
              </p:cNvSpPr>
              <p:nvPr/>
            </p:nvSpPr>
            <p:spPr>
              <a:xfrm>
                <a:off x="1919509" y="2873271"/>
                <a:ext cx="8352982" cy="1111458"/>
              </a:xfrm>
              <a:prstGeom prst="rect">
                <a:avLst/>
              </a:prstGeom>
              <a:blipFill>
                <a:blip r:embed="rId3"/>
                <a:stretch>
                  <a:fillRect t="-3409" b="-13636"/>
                </a:stretch>
              </a:blipFill>
            </p:spPr>
            <p:txBody>
              <a:bodyPr/>
              <a:lstStyle/>
              <a:p>
                <a:r>
                  <a:rPr lang="en-US">
                    <a:noFill/>
                  </a:rPr>
                  <a:t> </a:t>
                </a:r>
              </a:p>
            </p:txBody>
          </p:sp>
        </mc:Fallback>
      </mc:AlternateContent>
    </p:spTree>
    <p:extLst>
      <p:ext uri="{BB962C8B-B14F-4D97-AF65-F5344CB8AC3E}">
        <p14:creationId xmlns:p14="http://schemas.microsoft.com/office/powerpoint/2010/main" val="8040377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Ratio</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354171"/>
              </a:xfrm>
              <a:prstGeom prst="rect">
                <a:avLst/>
              </a:prstGeom>
              <a:noFill/>
            </p:spPr>
            <p:txBody>
              <a:bodyPr wrap="square" rtlCol="0">
                <a:spAutoFit/>
              </a:bodyPr>
              <a:lstStyle/>
              <a:p>
                <a:r>
                  <a:rPr lang="en-US" sz="3200" dirty="0">
                    <a:latin typeface="Avenir Book" panose="02000503020000020003" pitchFamily="2" charset="0"/>
                  </a:rPr>
                  <a:t>The incidence proportion among exposed = a / (a + b)</a:t>
                </a:r>
              </a:p>
              <a:p>
                <a:r>
                  <a:rPr lang="en-US" sz="3200" dirty="0">
                    <a:latin typeface="Avenir Book" panose="02000503020000020003" pitchFamily="2" charset="0"/>
                  </a:rPr>
                  <a:t>The incidence proportion among unexposed = c / (c + d)</a:t>
                </a:r>
              </a:p>
              <a:p>
                <a:endParaRPr lang="en-US" sz="3200" dirty="0">
                  <a:latin typeface="Avenir Book" panose="02000503020000020003" pitchFamily="2" charset="0"/>
                </a:endParaRPr>
              </a:p>
              <a:p>
                <a:r>
                  <a:rPr lang="en-US" sz="3200" dirty="0">
                    <a:latin typeface="Avenir Book" panose="02000503020000020003" pitchFamily="2" charset="0"/>
                  </a:rPr>
                  <a:t>Incidence Proportion Ratio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𝑏</m:t>
                        </m:r>
                        <m:r>
                          <a:rPr lang="en-US" sz="3200" b="0" i="1" smtClean="0">
                            <a:latin typeface="Cambria Math" panose="02040503050406030204" pitchFamily="18" charset="0"/>
                          </a:rPr>
                          <m:t>)</m:t>
                        </m:r>
                      </m:num>
                      <m:den>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𝑑</m:t>
                        </m:r>
                        <m:r>
                          <a:rPr lang="en-US" sz="3200" b="0" i="1" smtClean="0">
                            <a:latin typeface="Cambria Math" panose="02040503050406030204" pitchFamily="18" charset="0"/>
                          </a:rPr>
                          <m:t>)</m:t>
                        </m:r>
                      </m:den>
                    </m:f>
                  </m:oMath>
                </a14:m>
                <a:endParaRPr lang="en-US" sz="3200"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354171"/>
              </a:xfrm>
              <a:prstGeom prst="rect">
                <a:avLst/>
              </a:prstGeom>
              <a:blipFill>
                <a:blip r:embed="rId3"/>
                <a:stretch>
                  <a:fillRect l="-1515" t="-3226" b="-3226"/>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34186603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extLst>
              <p:ext uri="{D42A27DB-BD31-4B8C-83A1-F6EECF244321}">
                <p14:modId xmlns:p14="http://schemas.microsoft.com/office/powerpoint/2010/main" val="2019239123"/>
              </p:ext>
            </p:extLst>
          </p:nvPr>
        </p:nvGraphicFramePr>
        <p:xfrm>
          <a:off x="6132134" y="2112663"/>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6604236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extLst>
      <p:ext uri="{BB962C8B-B14F-4D97-AF65-F5344CB8AC3E}">
        <p14:creationId xmlns:p14="http://schemas.microsoft.com/office/powerpoint/2010/main" val="24828889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1F25F93-EA48-5974-754C-E12002F65609}"/>
              </a:ext>
            </a:extLst>
          </p:cNvPr>
          <p:cNvSpPr txBox="1"/>
          <p:nvPr/>
        </p:nvSpPr>
        <p:spPr>
          <a:xfrm>
            <a:off x="6742017" y="940666"/>
            <a:ext cx="4915505" cy="452431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those who were exposed had 1.2 times the incidence of disease compared to those who were not exposed over the 12 months of follow-up period.</a:t>
            </a:r>
          </a:p>
        </p:txBody>
      </p:sp>
      <p:sp>
        <p:nvSpPr>
          <p:cNvPr id="2" name="TextBox 1">
            <a:extLst>
              <a:ext uri="{FF2B5EF4-FFF2-40B4-BE49-F238E27FC236}">
                <a16:creationId xmlns:a16="http://schemas.microsoft.com/office/drawing/2014/main" id="{44CDCAAB-AE79-3769-EF8F-E53C0F2F2DF2}"/>
              </a:ext>
            </a:extLst>
          </p:cNvPr>
          <p:cNvSpPr txBox="1"/>
          <p:nvPr/>
        </p:nvSpPr>
        <p:spPr>
          <a:xfrm>
            <a:off x="6607694" y="90601"/>
            <a:ext cx="5052024" cy="584775"/>
          </a:xfrm>
          <a:prstGeom prst="rect">
            <a:avLst/>
          </a:prstGeom>
          <a:noFill/>
        </p:spPr>
        <p:txBody>
          <a:bodyPr wrap="none" rtlCol="0">
            <a:spAutoFit/>
          </a:bodyPr>
          <a:lstStyle/>
          <a:p>
            <a:pPr algn="ctr"/>
            <a:r>
              <a:rPr lang="en-US" sz="3200" dirty="0">
                <a:latin typeface="Avenir Book" panose="02000503020000020003" pitchFamily="2" charset="0"/>
              </a:rPr>
              <a:t>Incidence Proportion Ratio</a:t>
            </a:r>
          </a:p>
        </p:txBody>
      </p:sp>
      <p:cxnSp>
        <p:nvCxnSpPr>
          <p:cNvPr id="4" name="Straight Connector 3">
            <a:extLst>
              <a:ext uri="{FF2B5EF4-FFF2-40B4-BE49-F238E27FC236}">
                <a16:creationId xmlns:a16="http://schemas.microsoft.com/office/drawing/2014/main" id="{F60B1233-47DF-BB09-FF4E-CEC41D808CC2}"/>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B8B020-3363-5122-0B45-86403D3E3649}"/>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16" name="TextBox 15">
            <a:extLst>
              <a:ext uri="{FF2B5EF4-FFF2-40B4-BE49-F238E27FC236}">
                <a16:creationId xmlns:a16="http://schemas.microsoft.com/office/drawing/2014/main" id="{C9FE704F-DBB1-4FE1-BAB5-FE979F095E1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7" name="TextBox 16">
            <a:extLst>
              <a:ext uri="{FF2B5EF4-FFF2-40B4-BE49-F238E27FC236}">
                <a16:creationId xmlns:a16="http://schemas.microsoft.com/office/drawing/2014/main" id="{072B6587-FF49-8096-8FD3-72E62AA2C967}"/>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9" name="TextBox 18">
            <a:extLst>
              <a:ext uri="{FF2B5EF4-FFF2-40B4-BE49-F238E27FC236}">
                <a16:creationId xmlns:a16="http://schemas.microsoft.com/office/drawing/2014/main" id="{600F8772-FD8C-F10C-28E4-42516B8CF048}"/>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0" name="TextBox 19">
            <a:extLst>
              <a:ext uri="{FF2B5EF4-FFF2-40B4-BE49-F238E27FC236}">
                <a16:creationId xmlns:a16="http://schemas.microsoft.com/office/drawing/2014/main" id="{ACCE577A-59FD-4C3E-461C-F8CBBBBCF398}"/>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2" name="TextBox 21">
            <a:extLst>
              <a:ext uri="{FF2B5EF4-FFF2-40B4-BE49-F238E27FC236}">
                <a16:creationId xmlns:a16="http://schemas.microsoft.com/office/drawing/2014/main" id="{8C8D6A64-044F-C327-CF3E-C1FBDCB0FB31}"/>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3" name="TextBox 22">
            <a:extLst>
              <a:ext uri="{FF2B5EF4-FFF2-40B4-BE49-F238E27FC236}">
                <a16:creationId xmlns:a16="http://schemas.microsoft.com/office/drawing/2014/main" id="{EDB6CA4D-064D-1428-02EC-E24EBEA08328}"/>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4" name="TextBox 23">
            <a:extLst>
              <a:ext uri="{FF2B5EF4-FFF2-40B4-BE49-F238E27FC236}">
                <a16:creationId xmlns:a16="http://schemas.microsoft.com/office/drawing/2014/main" id="{A18357D4-72CC-68AB-3A1A-A6A471F8091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4DB63A43-6C70-C837-D9FE-6C83CBFF6D0C}"/>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49" name="TextBox 48">
            <a:extLst>
              <a:ext uri="{FF2B5EF4-FFF2-40B4-BE49-F238E27FC236}">
                <a16:creationId xmlns:a16="http://schemas.microsoft.com/office/drawing/2014/main" id="{955685C8-A951-5C1B-72C2-761967698B1D}"/>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50" name="TextBox 49">
            <a:extLst>
              <a:ext uri="{FF2B5EF4-FFF2-40B4-BE49-F238E27FC236}">
                <a16:creationId xmlns:a16="http://schemas.microsoft.com/office/drawing/2014/main" id="{A85053D0-9EDE-C9D2-80B7-4366AEB46B44}"/>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77" name="TextBox 76">
            <a:extLst>
              <a:ext uri="{FF2B5EF4-FFF2-40B4-BE49-F238E27FC236}">
                <a16:creationId xmlns:a16="http://schemas.microsoft.com/office/drawing/2014/main" id="{7506B78C-3FB3-36BF-E2F7-AF4FA888256C}"/>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78" name="TextBox 77">
            <a:extLst>
              <a:ext uri="{FF2B5EF4-FFF2-40B4-BE49-F238E27FC236}">
                <a16:creationId xmlns:a16="http://schemas.microsoft.com/office/drawing/2014/main" id="{4A54A570-D015-5018-131B-9494A72E378B}"/>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79" name="TextBox 78">
            <a:extLst>
              <a:ext uri="{FF2B5EF4-FFF2-40B4-BE49-F238E27FC236}">
                <a16:creationId xmlns:a16="http://schemas.microsoft.com/office/drawing/2014/main" id="{6F2495D7-69A2-F940-DF87-D4A5368787B8}"/>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0" name="TextBox 79">
            <a:extLst>
              <a:ext uri="{FF2B5EF4-FFF2-40B4-BE49-F238E27FC236}">
                <a16:creationId xmlns:a16="http://schemas.microsoft.com/office/drawing/2014/main" id="{5B9B1C1E-79A0-BFF3-5B1C-6B2DCF92963D}"/>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81" name="TextBox 80">
            <a:extLst>
              <a:ext uri="{FF2B5EF4-FFF2-40B4-BE49-F238E27FC236}">
                <a16:creationId xmlns:a16="http://schemas.microsoft.com/office/drawing/2014/main" id="{21D0C56F-CFC3-8C8F-BF37-BC82410CCAE0}"/>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2" name="TextBox 81">
            <a:extLst>
              <a:ext uri="{FF2B5EF4-FFF2-40B4-BE49-F238E27FC236}">
                <a16:creationId xmlns:a16="http://schemas.microsoft.com/office/drawing/2014/main" id="{B02DE3E3-B1A4-E958-52D6-97B292A71CE2}"/>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83" name="TextBox 82">
            <a:extLst>
              <a:ext uri="{FF2B5EF4-FFF2-40B4-BE49-F238E27FC236}">
                <a16:creationId xmlns:a16="http://schemas.microsoft.com/office/drawing/2014/main" id="{D32BB2ED-B16D-AF8A-5DA6-F11D3687483C}"/>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84" name="TextBox 83">
            <a:extLst>
              <a:ext uri="{FF2B5EF4-FFF2-40B4-BE49-F238E27FC236}">
                <a16:creationId xmlns:a16="http://schemas.microsoft.com/office/drawing/2014/main" id="{A9C263E0-EED7-9148-9EED-B5F17ED497E8}"/>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5" name="TextBox 84">
            <a:extLst>
              <a:ext uri="{FF2B5EF4-FFF2-40B4-BE49-F238E27FC236}">
                <a16:creationId xmlns:a16="http://schemas.microsoft.com/office/drawing/2014/main" id="{0E3BAE8F-5C5B-E601-5E65-F57C0481A3EE}"/>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6" name="TextBox 85">
            <a:extLst>
              <a:ext uri="{FF2B5EF4-FFF2-40B4-BE49-F238E27FC236}">
                <a16:creationId xmlns:a16="http://schemas.microsoft.com/office/drawing/2014/main" id="{44289984-EB00-15E1-405F-A219832B0E19}"/>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7" name="TextBox 86">
            <a:extLst>
              <a:ext uri="{FF2B5EF4-FFF2-40B4-BE49-F238E27FC236}">
                <a16:creationId xmlns:a16="http://schemas.microsoft.com/office/drawing/2014/main" id="{899785BF-CF63-FC9B-48FD-4B5F18A75B3A}"/>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8" name="TextBox 87">
            <a:extLst>
              <a:ext uri="{FF2B5EF4-FFF2-40B4-BE49-F238E27FC236}">
                <a16:creationId xmlns:a16="http://schemas.microsoft.com/office/drawing/2014/main" id="{B2E14A59-1CA4-75A9-A25F-2639324C25AA}"/>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9" name="TextBox 88">
            <a:extLst>
              <a:ext uri="{FF2B5EF4-FFF2-40B4-BE49-F238E27FC236}">
                <a16:creationId xmlns:a16="http://schemas.microsoft.com/office/drawing/2014/main" id="{60B12227-1803-2C06-5D7A-186EC9ABECDB}"/>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0" name="TextBox 89">
            <a:extLst>
              <a:ext uri="{FF2B5EF4-FFF2-40B4-BE49-F238E27FC236}">
                <a16:creationId xmlns:a16="http://schemas.microsoft.com/office/drawing/2014/main" id="{9259E513-6E74-324E-F8BF-2B08E3E1CA4E}"/>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1" name="TextBox 90">
            <a:extLst>
              <a:ext uri="{FF2B5EF4-FFF2-40B4-BE49-F238E27FC236}">
                <a16:creationId xmlns:a16="http://schemas.microsoft.com/office/drawing/2014/main" id="{29074BE5-1B95-FBC5-4092-BD40903816CE}"/>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2" name="Rectangle 91">
            <a:extLst>
              <a:ext uri="{FF2B5EF4-FFF2-40B4-BE49-F238E27FC236}">
                <a16:creationId xmlns:a16="http://schemas.microsoft.com/office/drawing/2014/main" id="{F523F37D-6D1B-8B7D-B91E-2A36D04944E3}"/>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3" name="Rectangle 92">
            <a:extLst>
              <a:ext uri="{FF2B5EF4-FFF2-40B4-BE49-F238E27FC236}">
                <a16:creationId xmlns:a16="http://schemas.microsoft.com/office/drawing/2014/main" id="{271284F1-40C9-2BD4-A940-7B4FBBAC606D}"/>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4" name="Rectangle 93">
            <a:extLst>
              <a:ext uri="{FF2B5EF4-FFF2-40B4-BE49-F238E27FC236}">
                <a16:creationId xmlns:a16="http://schemas.microsoft.com/office/drawing/2014/main" id="{2778E28E-2F9D-6790-9542-E79F494219A3}"/>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5" name="Rectangle 94">
            <a:extLst>
              <a:ext uri="{FF2B5EF4-FFF2-40B4-BE49-F238E27FC236}">
                <a16:creationId xmlns:a16="http://schemas.microsoft.com/office/drawing/2014/main" id="{0EC20BA8-247E-6738-0B1C-D8F4AD14BFF3}"/>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6" name="Rectangle 95">
            <a:extLst>
              <a:ext uri="{FF2B5EF4-FFF2-40B4-BE49-F238E27FC236}">
                <a16:creationId xmlns:a16="http://schemas.microsoft.com/office/drawing/2014/main" id="{E27E5B7B-267F-F1BF-EBDD-B4254321F2D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7" name="Rectangle 96">
            <a:extLst>
              <a:ext uri="{FF2B5EF4-FFF2-40B4-BE49-F238E27FC236}">
                <a16:creationId xmlns:a16="http://schemas.microsoft.com/office/drawing/2014/main" id="{DC7A6E20-E3E8-5746-25BF-73BA8A8D0ED4}"/>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8" name="Rectangle 97">
            <a:extLst>
              <a:ext uri="{FF2B5EF4-FFF2-40B4-BE49-F238E27FC236}">
                <a16:creationId xmlns:a16="http://schemas.microsoft.com/office/drawing/2014/main" id="{6B7BE8F3-7433-B119-C7A0-64E29E94E8DA}"/>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776474E3-6AEE-BA0A-16E0-6161A3958482}"/>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75A3E4DB-D312-2275-FC5F-81788A7045AA}"/>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1" name="Rectangle 100">
            <a:extLst>
              <a:ext uri="{FF2B5EF4-FFF2-40B4-BE49-F238E27FC236}">
                <a16:creationId xmlns:a16="http://schemas.microsoft.com/office/drawing/2014/main" id="{5E4A6ED8-A5D2-9ABD-7E05-7590B29F28AA}"/>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2" name="Rectangle 101">
            <a:extLst>
              <a:ext uri="{FF2B5EF4-FFF2-40B4-BE49-F238E27FC236}">
                <a16:creationId xmlns:a16="http://schemas.microsoft.com/office/drawing/2014/main" id="{1DFF5E22-43CC-9AB0-F88E-CB1D28598B47}"/>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3" name="Rectangle 102">
            <a:extLst>
              <a:ext uri="{FF2B5EF4-FFF2-40B4-BE49-F238E27FC236}">
                <a16:creationId xmlns:a16="http://schemas.microsoft.com/office/drawing/2014/main" id="{B3958353-18BA-4AC9-470C-8A56F2E9FC4C}"/>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4" name="Rectangle 103">
            <a:extLst>
              <a:ext uri="{FF2B5EF4-FFF2-40B4-BE49-F238E27FC236}">
                <a16:creationId xmlns:a16="http://schemas.microsoft.com/office/drawing/2014/main" id="{6ED9F7AC-9F02-6842-02AF-F898C0DB3AFF}"/>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5" name="Rectangle 104">
            <a:extLst>
              <a:ext uri="{FF2B5EF4-FFF2-40B4-BE49-F238E27FC236}">
                <a16:creationId xmlns:a16="http://schemas.microsoft.com/office/drawing/2014/main" id="{22B497C6-EB2F-4348-3180-810D242ADEBD}"/>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6" name="Rectangle 105">
            <a:extLst>
              <a:ext uri="{FF2B5EF4-FFF2-40B4-BE49-F238E27FC236}">
                <a16:creationId xmlns:a16="http://schemas.microsoft.com/office/drawing/2014/main" id="{04D7C7B4-717B-8BD6-DA7C-9A55C006EA11}"/>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7" name="Rectangle 106">
            <a:extLst>
              <a:ext uri="{FF2B5EF4-FFF2-40B4-BE49-F238E27FC236}">
                <a16:creationId xmlns:a16="http://schemas.microsoft.com/office/drawing/2014/main" id="{AAC3FF00-5391-BC7B-D40A-06475F196FB9}"/>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8" name="Rectangle 107">
            <a:extLst>
              <a:ext uri="{FF2B5EF4-FFF2-40B4-BE49-F238E27FC236}">
                <a16:creationId xmlns:a16="http://schemas.microsoft.com/office/drawing/2014/main" id="{5222291C-0DAF-7EAE-3712-607369DF8A7E}"/>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63A46CB7-8E97-F920-7A28-C325740FED3E}"/>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533BB649-2D1B-180C-75BC-91D85ABA94EA}"/>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778836EB-137E-BFD4-2362-D168F32FD09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2" name="Rectangle 111">
            <a:extLst>
              <a:ext uri="{FF2B5EF4-FFF2-40B4-BE49-F238E27FC236}">
                <a16:creationId xmlns:a16="http://schemas.microsoft.com/office/drawing/2014/main" id="{44BA1851-3F57-C33E-E94C-F3588EA340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3" name="Rectangle 112">
            <a:extLst>
              <a:ext uri="{FF2B5EF4-FFF2-40B4-BE49-F238E27FC236}">
                <a16:creationId xmlns:a16="http://schemas.microsoft.com/office/drawing/2014/main" id="{846C69F1-6666-20D1-AAB1-05491D82AD18}"/>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4" name="Rectangle 113">
            <a:extLst>
              <a:ext uri="{FF2B5EF4-FFF2-40B4-BE49-F238E27FC236}">
                <a16:creationId xmlns:a16="http://schemas.microsoft.com/office/drawing/2014/main" id="{F2F9E32C-4683-BB11-3769-A909ADDEEF0C}"/>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5" name="Rectangle 114">
            <a:extLst>
              <a:ext uri="{FF2B5EF4-FFF2-40B4-BE49-F238E27FC236}">
                <a16:creationId xmlns:a16="http://schemas.microsoft.com/office/drawing/2014/main" id="{FC810FF3-84A9-8124-2834-26BE87DF9985}"/>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6" name="Rectangle 115">
            <a:extLst>
              <a:ext uri="{FF2B5EF4-FFF2-40B4-BE49-F238E27FC236}">
                <a16:creationId xmlns:a16="http://schemas.microsoft.com/office/drawing/2014/main" id="{7FDA68EA-2160-75C9-508D-40D030EE9487}"/>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7" name="Rectangle 116">
            <a:extLst>
              <a:ext uri="{FF2B5EF4-FFF2-40B4-BE49-F238E27FC236}">
                <a16:creationId xmlns:a16="http://schemas.microsoft.com/office/drawing/2014/main" id="{36882E45-4B71-45BB-4135-B10A3E453403}"/>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6D5804C5-18DE-1E70-7441-C788AE7CDC2B}"/>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19" name="Rectangle 118">
            <a:extLst>
              <a:ext uri="{FF2B5EF4-FFF2-40B4-BE49-F238E27FC236}">
                <a16:creationId xmlns:a16="http://schemas.microsoft.com/office/drawing/2014/main" id="{1D5E98F9-1B5C-800B-8AF6-AE0E09CA5BC5}"/>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0" name="Rectangle 119">
            <a:extLst>
              <a:ext uri="{FF2B5EF4-FFF2-40B4-BE49-F238E27FC236}">
                <a16:creationId xmlns:a16="http://schemas.microsoft.com/office/drawing/2014/main" id="{61DEC614-0753-F368-DFEC-11B5465C271D}"/>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F7D36897-77DA-4C22-DD20-309BBEF8DCF8}"/>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5B5CFBFA-6C9C-EF7F-ECD2-45A8D9C3741D}"/>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8C7D0CE4-C4D6-CF42-37CC-A413FCE94616}"/>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4" name="Straight Connector 123">
            <a:extLst>
              <a:ext uri="{FF2B5EF4-FFF2-40B4-BE49-F238E27FC236}">
                <a16:creationId xmlns:a16="http://schemas.microsoft.com/office/drawing/2014/main" id="{EE203292-564F-FF67-0103-4E9257D7EBC8}"/>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ABDC4EE-C1EB-3C46-FDA7-46E6C37D4FE4}"/>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1055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Difference</a:t>
            </a:r>
          </a:p>
        </p:txBody>
      </p:sp>
      <p:sp>
        <p:nvSpPr>
          <p:cNvPr id="6" name="Content Placeholder 5">
            <a:extLst>
              <a:ext uri="{FF2B5EF4-FFF2-40B4-BE49-F238E27FC236}">
                <a16:creationId xmlns:a16="http://schemas.microsoft.com/office/drawing/2014/main" id="{CC3ED9CD-F42F-A973-3AF5-1F6510D70084}"/>
              </a:ext>
            </a:extLst>
          </p:cNvPr>
          <p:cNvSpPr>
            <a:spLocks noGrp="1"/>
          </p:cNvSpPr>
          <p:nvPr>
            <p:ph idx="1"/>
          </p:nvPr>
        </p:nvSpPr>
        <p:spPr/>
        <p:txBody>
          <a:bodyPr/>
          <a:lstStyle/>
          <a:p>
            <a:r>
              <a:rPr lang="en-US" dirty="0"/>
              <a:t>More commonly called</a:t>
            </a:r>
          </a:p>
          <a:p>
            <a:pPr lvl="1"/>
            <a:r>
              <a:rPr lang="en-US" dirty="0"/>
              <a:t>Risk difference</a:t>
            </a:r>
          </a:p>
        </p:txBody>
      </p:sp>
    </p:spTree>
    <p:extLst>
      <p:ext uri="{BB962C8B-B14F-4D97-AF65-F5344CB8AC3E}">
        <p14:creationId xmlns:p14="http://schemas.microsoft.com/office/powerpoint/2010/main" val="26735011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Difference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6D46FE5-3D05-8881-0591-90BADD417F04}"/>
                  </a:ext>
                </a:extLst>
              </p:cNvPr>
              <p:cNvSpPr txBox="1"/>
              <p:nvPr/>
            </p:nvSpPr>
            <p:spPr>
              <a:xfrm>
                <a:off x="662269" y="3244334"/>
                <a:ext cx="10867462" cy="369332"/>
              </a:xfrm>
              <a:prstGeom prst="rect">
                <a:avLst/>
              </a:prstGeom>
              <a:noFill/>
            </p:spPr>
            <p:txBody>
              <a:bodyPr wrap="none" lIns="0" tIns="0" rIns="0" bIns="0" rtlCol="0">
                <a:spAutoFit/>
              </a:bodyPr>
              <a:lstStyle/>
              <a:p>
                <a:pPr algn="l"/>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𝐼𝑛𝑐𝑖𝑑𝑒𝑛𝑐𝑒</m:t>
                      </m:r>
                      <m:r>
                        <a:rPr lang="en-US" sz="2400" b="0" i="1" smtClean="0">
                          <a:latin typeface="Cambria Math" panose="02040503050406030204" pitchFamily="18" charset="0"/>
                        </a:rPr>
                        <m:t> </m:t>
                      </m:r>
                      <m:r>
                        <a:rPr lang="en-US" sz="2400" b="0" i="1" smtClean="0">
                          <a:latin typeface="Cambria Math" panose="02040503050406030204" pitchFamily="18" charset="0"/>
                        </a:rPr>
                        <m:t>𝑝𝑟𝑜𝑝𝑜𝑟𝑡𝑖𝑜𝑛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𝑖𝑛</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𝑒𝑥𝑝𝑜𝑠𝑒𝑑</m:t>
                      </m:r>
                      <m:r>
                        <a:rPr lang="en-US" sz="2400" b="0" i="1" smtClean="0">
                          <a:latin typeface="Cambria Math" panose="02040503050406030204" pitchFamily="18" charset="0"/>
                        </a:rPr>
                        <m:t> −</m:t>
                      </m:r>
                      <m:r>
                        <a:rPr lang="en-US" sz="2400" b="0" i="1" smtClean="0">
                          <a:latin typeface="Cambria Math" panose="02040503050406030204" pitchFamily="18" charset="0"/>
                        </a:rPr>
                        <m:t>𝐼𝑛𝑐𝑖𝑑𝑒𝑛𝑐𝑒</m:t>
                      </m:r>
                      <m:r>
                        <a:rPr lang="en-US" sz="2400" b="0" i="1" smtClean="0">
                          <a:latin typeface="Cambria Math" panose="02040503050406030204" pitchFamily="18" charset="0"/>
                        </a:rPr>
                        <m:t> </m:t>
                      </m:r>
                      <m:r>
                        <a:rPr lang="en-US" sz="2400" b="0" i="1" smtClean="0">
                          <a:latin typeface="Cambria Math" panose="02040503050406030204" pitchFamily="18" charset="0"/>
                        </a:rPr>
                        <m:t>𝑝𝑟𝑜𝑝𝑜𝑟𝑡𝑖𝑜𝑛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𝑖𝑛</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𝑢𝑛𝑒𝑥𝑝𝑜𝑠𝑒𝑑</m:t>
                      </m:r>
                    </m:oMath>
                  </m:oMathPara>
                </a14:m>
                <a:endParaRPr lang="en-US" sz="2400" dirty="0">
                  <a:latin typeface="Avenir Book" panose="02000503020000020003" pitchFamily="2" charset="0"/>
                </a:endParaRPr>
              </a:p>
            </p:txBody>
          </p:sp>
        </mc:Choice>
        <mc:Fallback xmlns="">
          <p:sp>
            <p:nvSpPr>
              <p:cNvPr id="3" name="TextBox 2">
                <a:extLst>
                  <a:ext uri="{FF2B5EF4-FFF2-40B4-BE49-F238E27FC236}">
                    <a16:creationId xmlns:a16="http://schemas.microsoft.com/office/drawing/2014/main" id="{36D46FE5-3D05-8881-0591-90BADD417F04}"/>
                  </a:ext>
                </a:extLst>
              </p:cNvPr>
              <p:cNvSpPr txBox="1">
                <a:spLocks noRot="1" noChangeAspect="1" noMove="1" noResize="1" noEditPoints="1" noAdjustHandles="1" noChangeArrowheads="1" noChangeShapeType="1" noTextEdit="1"/>
              </p:cNvSpPr>
              <p:nvPr/>
            </p:nvSpPr>
            <p:spPr>
              <a:xfrm>
                <a:off x="662269" y="3244334"/>
                <a:ext cx="10867462" cy="369332"/>
              </a:xfrm>
              <a:prstGeom prst="rect">
                <a:avLst/>
              </a:prstGeom>
              <a:blipFill>
                <a:blip r:embed="rId3"/>
                <a:stretch>
                  <a:fillRect l="-234" t="-10000" r="-467" b="-36667"/>
                </a:stretch>
              </a:blipFill>
            </p:spPr>
            <p:txBody>
              <a:bodyPr/>
              <a:lstStyle/>
              <a:p>
                <a:r>
                  <a:rPr lang="en-US">
                    <a:noFill/>
                  </a:rPr>
                  <a:t> </a:t>
                </a:r>
              </a:p>
            </p:txBody>
          </p:sp>
        </mc:Fallback>
      </mc:AlternateContent>
    </p:spTree>
    <p:extLst>
      <p:ext uri="{BB962C8B-B14F-4D97-AF65-F5344CB8AC3E}">
        <p14:creationId xmlns:p14="http://schemas.microsoft.com/office/powerpoint/2010/main" val="20141275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Difference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309671"/>
              </a:xfrm>
              <a:prstGeom prst="rect">
                <a:avLst/>
              </a:prstGeom>
              <a:noFill/>
            </p:spPr>
            <p:txBody>
              <a:bodyPr wrap="square" rtlCol="0">
                <a:spAutoFit/>
              </a:bodyPr>
              <a:lstStyle/>
              <a:p>
                <a:r>
                  <a:rPr lang="en-US" sz="3200" dirty="0">
                    <a:latin typeface="Avenir Book" panose="02000503020000020003" pitchFamily="2" charset="0"/>
                  </a:rPr>
                  <a:t>The incidence proportion among exposed = a / (a + b)</a:t>
                </a:r>
              </a:p>
              <a:p>
                <a:r>
                  <a:rPr lang="en-US" sz="3200" dirty="0">
                    <a:latin typeface="Avenir Book" panose="02000503020000020003" pitchFamily="2" charset="0"/>
                  </a:rPr>
                  <a:t>The incidence proportion among unexposed = c / (c + d)</a:t>
                </a:r>
              </a:p>
              <a:p>
                <a:endParaRPr lang="en-US" sz="3200" dirty="0">
                  <a:latin typeface="Avenir Book" panose="02000503020000020003" pitchFamily="2" charset="0"/>
                </a:endParaRPr>
              </a:p>
              <a:p>
                <a:r>
                  <a:rPr lang="en-US" sz="3200" dirty="0">
                    <a:latin typeface="Avenir Book" panose="02000503020000020003" pitchFamily="2" charset="0"/>
                  </a:rPr>
                  <a:t>Incidence Proportion Difference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𝑎</m:t>
                        </m:r>
                      </m:num>
                      <m:den>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𝑏</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𝑐</m:t>
                        </m:r>
                      </m:num>
                      <m:den>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𝑑</m:t>
                        </m:r>
                      </m:den>
                    </m:f>
                  </m:oMath>
                </a14:m>
                <a:endParaRPr lang="en-US" sz="3200"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309671"/>
              </a:xfrm>
              <a:prstGeom prst="rect">
                <a:avLst/>
              </a:prstGeom>
              <a:blipFill>
                <a:blip r:embed="rId3"/>
                <a:stretch>
                  <a:fillRect l="-1515" t="-3279"/>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6858521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nvGraphicFramePr>
        <p:xfrm>
          <a:off x="6132134" y="2112663"/>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98089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Avenir Book" panose="02000503020000020003" pitchFamily="2" charset="0"/>
              </a:rPr>
              <a:t>Not necessarily looking for associations.</a:t>
            </a:r>
          </a:p>
          <a:p>
            <a:r>
              <a:rPr lang="en-US" dirty="0">
                <a:latin typeface="Avenir Book" panose="02000503020000020003" pitchFamily="2" charset="0"/>
              </a:rPr>
              <a:t>Distributions (i.e., middle, spread, shape, count, proportion) of single variables.</a:t>
            </a:r>
          </a:p>
          <a:p>
            <a:r>
              <a:rPr lang="en-US" dirty="0">
                <a:latin typeface="Avenir Book" panose="02000503020000020003" pitchFamily="2" charset="0"/>
              </a:rPr>
              <a:t>Examples:</a:t>
            </a:r>
          </a:p>
          <a:p>
            <a:pPr lvl="1"/>
            <a:r>
              <a:rPr lang="en-US" dirty="0">
                <a:latin typeface="Avenir Book" panose="02000503020000020003" pitchFamily="2" charset="0"/>
              </a:rPr>
              <a:t>How many ventilators are available in Texas?</a:t>
            </a:r>
          </a:p>
          <a:p>
            <a:pPr lvl="1"/>
            <a:r>
              <a:rPr lang="en-US" dirty="0">
                <a:latin typeface="Avenir Book" panose="02000503020000020003" pitchFamily="2" charset="0"/>
              </a:rPr>
              <a:t>What is the average age of people living in Florida?</a:t>
            </a:r>
          </a:p>
          <a:p>
            <a:pPr lvl="1"/>
            <a:r>
              <a:rPr lang="en-US" dirty="0">
                <a:latin typeface="Avenir Book" panose="02000503020000020003" pitchFamily="2" charset="0"/>
              </a:rPr>
              <a:t>How much time elapses, on average, between exposure to a pathogen and occurrence of disease symptoms.</a:t>
            </a:r>
          </a:p>
        </p:txBody>
      </p:sp>
    </p:spTree>
    <p:extLst>
      <p:ext uri="{BB962C8B-B14F-4D97-AF65-F5344CB8AC3E}">
        <p14:creationId xmlns:p14="http://schemas.microsoft.com/office/powerpoint/2010/main" val="20908170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extLst>
      <p:ext uri="{BB962C8B-B14F-4D97-AF65-F5344CB8AC3E}">
        <p14:creationId xmlns:p14="http://schemas.microsoft.com/office/powerpoint/2010/main" val="33649036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1F25F93-EA48-5974-754C-E12002F65609}"/>
              </a:ext>
            </a:extLst>
          </p:cNvPr>
          <p:cNvSpPr txBox="1"/>
          <p:nvPr/>
        </p:nvSpPr>
        <p:spPr>
          <a:xfrm>
            <a:off x="6742017" y="940666"/>
            <a:ext cx="4915505" cy="452431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those who were exposed had 0.1 additional cases of disease per person compared to those who were not exposed over the 12 months of follow-up period.</a:t>
            </a:r>
          </a:p>
        </p:txBody>
      </p:sp>
      <p:sp>
        <p:nvSpPr>
          <p:cNvPr id="2" name="TextBox 1">
            <a:extLst>
              <a:ext uri="{FF2B5EF4-FFF2-40B4-BE49-F238E27FC236}">
                <a16:creationId xmlns:a16="http://schemas.microsoft.com/office/drawing/2014/main" id="{44CDCAAB-AE79-3769-EF8F-E53C0F2F2DF2}"/>
              </a:ext>
            </a:extLst>
          </p:cNvPr>
          <p:cNvSpPr txBox="1"/>
          <p:nvPr/>
        </p:nvSpPr>
        <p:spPr>
          <a:xfrm>
            <a:off x="6137375" y="90601"/>
            <a:ext cx="5992666" cy="584775"/>
          </a:xfrm>
          <a:prstGeom prst="rect">
            <a:avLst/>
          </a:prstGeom>
          <a:noFill/>
        </p:spPr>
        <p:txBody>
          <a:bodyPr wrap="none" rtlCol="0">
            <a:spAutoFit/>
          </a:bodyPr>
          <a:lstStyle/>
          <a:p>
            <a:pPr algn="ctr"/>
            <a:r>
              <a:rPr lang="en-US" sz="3200" dirty="0">
                <a:latin typeface="Avenir Book" panose="02000503020000020003" pitchFamily="2" charset="0"/>
              </a:rPr>
              <a:t>Incidence Proportion Difference</a:t>
            </a:r>
          </a:p>
        </p:txBody>
      </p:sp>
      <p:cxnSp>
        <p:nvCxnSpPr>
          <p:cNvPr id="4" name="Straight Connector 3">
            <a:extLst>
              <a:ext uri="{FF2B5EF4-FFF2-40B4-BE49-F238E27FC236}">
                <a16:creationId xmlns:a16="http://schemas.microsoft.com/office/drawing/2014/main" id="{F60B1233-47DF-BB09-FF4E-CEC41D808CC2}"/>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B8B020-3363-5122-0B45-86403D3E3649}"/>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16" name="TextBox 15">
            <a:extLst>
              <a:ext uri="{FF2B5EF4-FFF2-40B4-BE49-F238E27FC236}">
                <a16:creationId xmlns:a16="http://schemas.microsoft.com/office/drawing/2014/main" id="{C9FE704F-DBB1-4FE1-BAB5-FE979F095E1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7" name="TextBox 16">
            <a:extLst>
              <a:ext uri="{FF2B5EF4-FFF2-40B4-BE49-F238E27FC236}">
                <a16:creationId xmlns:a16="http://schemas.microsoft.com/office/drawing/2014/main" id="{072B6587-FF49-8096-8FD3-72E62AA2C967}"/>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9" name="TextBox 18">
            <a:extLst>
              <a:ext uri="{FF2B5EF4-FFF2-40B4-BE49-F238E27FC236}">
                <a16:creationId xmlns:a16="http://schemas.microsoft.com/office/drawing/2014/main" id="{600F8772-FD8C-F10C-28E4-42516B8CF048}"/>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0" name="TextBox 19">
            <a:extLst>
              <a:ext uri="{FF2B5EF4-FFF2-40B4-BE49-F238E27FC236}">
                <a16:creationId xmlns:a16="http://schemas.microsoft.com/office/drawing/2014/main" id="{ACCE577A-59FD-4C3E-461C-F8CBBBBCF398}"/>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2" name="TextBox 21">
            <a:extLst>
              <a:ext uri="{FF2B5EF4-FFF2-40B4-BE49-F238E27FC236}">
                <a16:creationId xmlns:a16="http://schemas.microsoft.com/office/drawing/2014/main" id="{8C8D6A64-044F-C327-CF3E-C1FBDCB0FB31}"/>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3" name="TextBox 22">
            <a:extLst>
              <a:ext uri="{FF2B5EF4-FFF2-40B4-BE49-F238E27FC236}">
                <a16:creationId xmlns:a16="http://schemas.microsoft.com/office/drawing/2014/main" id="{EDB6CA4D-064D-1428-02EC-E24EBEA08328}"/>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4" name="TextBox 23">
            <a:extLst>
              <a:ext uri="{FF2B5EF4-FFF2-40B4-BE49-F238E27FC236}">
                <a16:creationId xmlns:a16="http://schemas.microsoft.com/office/drawing/2014/main" id="{A18357D4-72CC-68AB-3A1A-A6A471F8091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4DB63A43-6C70-C837-D9FE-6C83CBFF6D0C}"/>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49" name="TextBox 48">
            <a:extLst>
              <a:ext uri="{FF2B5EF4-FFF2-40B4-BE49-F238E27FC236}">
                <a16:creationId xmlns:a16="http://schemas.microsoft.com/office/drawing/2014/main" id="{955685C8-A951-5C1B-72C2-761967698B1D}"/>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50" name="TextBox 49">
            <a:extLst>
              <a:ext uri="{FF2B5EF4-FFF2-40B4-BE49-F238E27FC236}">
                <a16:creationId xmlns:a16="http://schemas.microsoft.com/office/drawing/2014/main" id="{A85053D0-9EDE-C9D2-80B7-4366AEB46B44}"/>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77" name="TextBox 76">
            <a:extLst>
              <a:ext uri="{FF2B5EF4-FFF2-40B4-BE49-F238E27FC236}">
                <a16:creationId xmlns:a16="http://schemas.microsoft.com/office/drawing/2014/main" id="{7506B78C-3FB3-36BF-E2F7-AF4FA888256C}"/>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78" name="TextBox 77">
            <a:extLst>
              <a:ext uri="{FF2B5EF4-FFF2-40B4-BE49-F238E27FC236}">
                <a16:creationId xmlns:a16="http://schemas.microsoft.com/office/drawing/2014/main" id="{4A54A570-D015-5018-131B-9494A72E378B}"/>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79" name="TextBox 78">
            <a:extLst>
              <a:ext uri="{FF2B5EF4-FFF2-40B4-BE49-F238E27FC236}">
                <a16:creationId xmlns:a16="http://schemas.microsoft.com/office/drawing/2014/main" id="{6F2495D7-69A2-F940-DF87-D4A5368787B8}"/>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0" name="TextBox 79">
            <a:extLst>
              <a:ext uri="{FF2B5EF4-FFF2-40B4-BE49-F238E27FC236}">
                <a16:creationId xmlns:a16="http://schemas.microsoft.com/office/drawing/2014/main" id="{5B9B1C1E-79A0-BFF3-5B1C-6B2DCF92963D}"/>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81" name="TextBox 80">
            <a:extLst>
              <a:ext uri="{FF2B5EF4-FFF2-40B4-BE49-F238E27FC236}">
                <a16:creationId xmlns:a16="http://schemas.microsoft.com/office/drawing/2014/main" id="{21D0C56F-CFC3-8C8F-BF37-BC82410CCAE0}"/>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2" name="TextBox 81">
            <a:extLst>
              <a:ext uri="{FF2B5EF4-FFF2-40B4-BE49-F238E27FC236}">
                <a16:creationId xmlns:a16="http://schemas.microsoft.com/office/drawing/2014/main" id="{B02DE3E3-B1A4-E958-52D6-97B292A71CE2}"/>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83" name="TextBox 82">
            <a:extLst>
              <a:ext uri="{FF2B5EF4-FFF2-40B4-BE49-F238E27FC236}">
                <a16:creationId xmlns:a16="http://schemas.microsoft.com/office/drawing/2014/main" id="{D32BB2ED-B16D-AF8A-5DA6-F11D3687483C}"/>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84" name="TextBox 83">
            <a:extLst>
              <a:ext uri="{FF2B5EF4-FFF2-40B4-BE49-F238E27FC236}">
                <a16:creationId xmlns:a16="http://schemas.microsoft.com/office/drawing/2014/main" id="{A9C263E0-EED7-9148-9EED-B5F17ED497E8}"/>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5" name="TextBox 84">
            <a:extLst>
              <a:ext uri="{FF2B5EF4-FFF2-40B4-BE49-F238E27FC236}">
                <a16:creationId xmlns:a16="http://schemas.microsoft.com/office/drawing/2014/main" id="{0E3BAE8F-5C5B-E601-5E65-F57C0481A3EE}"/>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6" name="TextBox 85">
            <a:extLst>
              <a:ext uri="{FF2B5EF4-FFF2-40B4-BE49-F238E27FC236}">
                <a16:creationId xmlns:a16="http://schemas.microsoft.com/office/drawing/2014/main" id="{44289984-EB00-15E1-405F-A219832B0E19}"/>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7" name="TextBox 86">
            <a:extLst>
              <a:ext uri="{FF2B5EF4-FFF2-40B4-BE49-F238E27FC236}">
                <a16:creationId xmlns:a16="http://schemas.microsoft.com/office/drawing/2014/main" id="{899785BF-CF63-FC9B-48FD-4B5F18A75B3A}"/>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8" name="TextBox 87">
            <a:extLst>
              <a:ext uri="{FF2B5EF4-FFF2-40B4-BE49-F238E27FC236}">
                <a16:creationId xmlns:a16="http://schemas.microsoft.com/office/drawing/2014/main" id="{B2E14A59-1CA4-75A9-A25F-2639324C25AA}"/>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9" name="TextBox 88">
            <a:extLst>
              <a:ext uri="{FF2B5EF4-FFF2-40B4-BE49-F238E27FC236}">
                <a16:creationId xmlns:a16="http://schemas.microsoft.com/office/drawing/2014/main" id="{60B12227-1803-2C06-5D7A-186EC9ABECDB}"/>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0" name="TextBox 89">
            <a:extLst>
              <a:ext uri="{FF2B5EF4-FFF2-40B4-BE49-F238E27FC236}">
                <a16:creationId xmlns:a16="http://schemas.microsoft.com/office/drawing/2014/main" id="{9259E513-6E74-324E-F8BF-2B08E3E1CA4E}"/>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1" name="TextBox 90">
            <a:extLst>
              <a:ext uri="{FF2B5EF4-FFF2-40B4-BE49-F238E27FC236}">
                <a16:creationId xmlns:a16="http://schemas.microsoft.com/office/drawing/2014/main" id="{29074BE5-1B95-FBC5-4092-BD40903816CE}"/>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2" name="Rectangle 91">
            <a:extLst>
              <a:ext uri="{FF2B5EF4-FFF2-40B4-BE49-F238E27FC236}">
                <a16:creationId xmlns:a16="http://schemas.microsoft.com/office/drawing/2014/main" id="{F523F37D-6D1B-8B7D-B91E-2A36D04944E3}"/>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3" name="Rectangle 92">
            <a:extLst>
              <a:ext uri="{FF2B5EF4-FFF2-40B4-BE49-F238E27FC236}">
                <a16:creationId xmlns:a16="http://schemas.microsoft.com/office/drawing/2014/main" id="{271284F1-40C9-2BD4-A940-7B4FBBAC606D}"/>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4" name="Rectangle 93">
            <a:extLst>
              <a:ext uri="{FF2B5EF4-FFF2-40B4-BE49-F238E27FC236}">
                <a16:creationId xmlns:a16="http://schemas.microsoft.com/office/drawing/2014/main" id="{2778E28E-2F9D-6790-9542-E79F494219A3}"/>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5" name="Rectangle 94">
            <a:extLst>
              <a:ext uri="{FF2B5EF4-FFF2-40B4-BE49-F238E27FC236}">
                <a16:creationId xmlns:a16="http://schemas.microsoft.com/office/drawing/2014/main" id="{0EC20BA8-247E-6738-0B1C-D8F4AD14BFF3}"/>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6" name="Rectangle 95">
            <a:extLst>
              <a:ext uri="{FF2B5EF4-FFF2-40B4-BE49-F238E27FC236}">
                <a16:creationId xmlns:a16="http://schemas.microsoft.com/office/drawing/2014/main" id="{E27E5B7B-267F-F1BF-EBDD-B4254321F2D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7" name="Rectangle 96">
            <a:extLst>
              <a:ext uri="{FF2B5EF4-FFF2-40B4-BE49-F238E27FC236}">
                <a16:creationId xmlns:a16="http://schemas.microsoft.com/office/drawing/2014/main" id="{DC7A6E20-E3E8-5746-25BF-73BA8A8D0ED4}"/>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8" name="Rectangle 97">
            <a:extLst>
              <a:ext uri="{FF2B5EF4-FFF2-40B4-BE49-F238E27FC236}">
                <a16:creationId xmlns:a16="http://schemas.microsoft.com/office/drawing/2014/main" id="{6B7BE8F3-7433-B119-C7A0-64E29E94E8DA}"/>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776474E3-6AEE-BA0A-16E0-6161A3958482}"/>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75A3E4DB-D312-2275-FC5F-81788A7045AA}"/>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1" name="Rectangle 100">
            <a:extLst>
              <a:ext uri="{FF2B5EF4-FFF2-40B4-BE49-F238E27FC236}">
                <a16:creationId xmlns:a16="http://schemas.microsoft.com/office/drawing/2014/main" id="{5E4A6ED8-A5D2-9ABD-7E05-7590B29F28AA}"/>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2" name="Rectangle 101">
            <a:extLst>
              <a:ext uri="{FF2B5EF4-FFF2-40B4-BE49-F238E27FC236}">
                <a16:creationId xmlns:a16="http://schemas.microsoft.com/office/drawing/2014/main" id="{1DFF5E22-43CC-9AB0-F88E-CB1D28598B47}"/>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3" name="Rectangle 102">
            <a:extLst>
              <a:ext uri="{FF2B5EF4-FFF2-40B4-BE49-F238E27FC236}">
                <a16:creationId xmlns:a16="http://schemas.microsoft.com/office/drawing/2014/main" id="{B3958353-18BA-4AC9-470C-8A56F2E9FC4C}"/>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4" name="Rectangle 103">
            <a:extLst>
              <a:ext uri="{FF2B5EF4-FFF2-40B4-BE49-F238E27FC236}">
                <a16:creationId xmlns:a16="http://schemas.microsoft.com/office/drawing/2014/main" id="{6ED9F7AC-9F02-6842-02AF-F898C0DB3AFF}"/>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5" name="Rectangle 104">
            <a:extLst>
              <a:ext uri="{FF2B5EF4-FFF2-40B4-BE49-F238E27FC236}">
                <a16:creationId xmlns:a16="http://schemas.microsoft.com/office/drawing/2014/main" id="{22B497C6-EB2F-4348-3180-810D242ADEBD}"/>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6" name="Rectangle 105">
            <a:extLst>
              <a:ext uri="{FF2B5EF4-FFF2-40B4-BE49-F238E27FC236}">
                <a16:creationId xmlns:a16="http://schemas.microsoft.com/office/drawing/2014/main" id="{04D7C7B4-717B-8BD6-DA7C-9A55C006EA11}"/>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7" name="Rectangle 106">
            <a:extLst>
              <a:ext uri="{FF2B5EF4-FFF2-40B4-BE49-F238E27FC236}">
                <a16:creationId xmlns:a16="http://schemas.microsoft.com/office/drawing/2014/main" id="{AAC3FF00-5391-BC7B-D40A-06475F196FB9}"/>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8" name="Rectangle 107">
            <a:extLst>
              <a:ext uri="{FF2B5EF4-FFF2-40B4-BE49-F238E27FC236}">
                <a16:creationId xmlns:a16="http://schemas.microsoft.com/office/drawing/2014/main" id="{5222291C-0DAF-7EAE-3712-607369DF8A7E}"/>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63A46CB7-8E97-F920-7A28-C325740FED3E}"/>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533BB649-2D1B-180C-75BC-91D85ABA94EA}"/>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778836EB-137E-BFD4-2362-D168F32FD09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2" name="Rectangle 111">
            <a:extLst>
              <a:ext uri="{FF2B5EF4-FFF2-40B4-BE49-F238E27FC236}">
                <a16:creationId xmlns:a16="http://schemas.microsoft.com/office/drawing/2014/main" id="{44BA1851-3F57-C33E-E94C-F3588EA340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3" name="Rectangle 112">
            <a:extLst>
              <a:ext uri="{FF2B5EF4-FFF2-40B4-BE49-F238E27FC236}">
                <a16:creationId xmlns:a16="http://schemas.microsoft.com/office/drawing/2014/main" id="{846C69F1-6666-20D1-AAB1-05491D82AD18}"/>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4" name="Rectangle 113">
            <a:extLst>
              <a:ext uri="{FF2B5EF4-FFF2-40B4-BE49-F238E27FC236}">
                <a16:creationId xmlns:a16="http://schemas.microsoft.com/office/drawing/2014/main" id="{F2F9E32C-4683-BB11-3769-A909ADDEEF0C}"/>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5" name="Rectangle 114">
            <a:extLst>
              <a:ext uri="{FF2B5EF4-FFF2-40B4-BE49-F238E27FC236}">
                <a16:creationId xmlns:a16="http://schemas.microsoft.com/office/drawing/2014/main" id="{FC810FF3-84A9-8124-2834-26BE87DF9985}"/>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6" name="Rectangle 115">
            <a:extLst>
              <a:ext uri="{FF2B5EF4-FFF2-40B4-BE49-F238E27FC236}">
                <a16:creationId xmlns:a16="http://schemas.microsoft.com/office/drawing/2014/main" id="{7FDA68EA-2160-75C9-508D-40D030EE9487}"/>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7" name="Rectangle 116">
            <a:extLst>
              <a:ext uri="{FF2B5EF4-FFF2-40B4-BE49-F238E27FC236}">
                <a16:creationId xmlns:a16="http://schemas.microsoft.com/office/drawing/2014/main" id="{36882E45-4B71-45BB-4135-B10A3E453403}"/>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6D5804C5-18DE-1E70-7441-C788AE7CDC2B}"/>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19" name="Rectangle 118">
            <a:extLst>
              <a:ext uri="{FF2B5EF4-FFF2-40B4-BE49-F238E27FC236}">
                <a16:creationId xmlns:a16="http://schemas.microsoft.com/office/drawing/2014/main" id="{1D5E98F9-1B5C-800B-8AF6-AE0E09CA5BC5}"/>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0" name="Rectangle 119">
            <a:extLst>
              <a:ext uri="{FF2B5EF4-FFF2-40B4-BE49-F238E27FC236}">
                <a16:creationId xmlns:a16="http://schemas.microsoft.com/office/drawing/2014/main" id="{61DEC614-0753-F368-DFEC-11B5465C271D}"/>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F7D36897-77DA-4C22-DD20-309BBEF8DCF8}"/>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5B5CFBFA-6C9C-EF7F-ECD2-45A8D9C3741D}"/>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8C7D0CE4-C4D6-CF42-37CC-A413FCE94616}"/>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4" name="Straight Connector 123">
            <a:extLst>
              <a:ext uri="{FF2B5EF4-FFF2-40B4-BE49-F238E27FC236}">
                <a16:creationId xmlns:a16="http://schemas.microsoft.com/office/drawing/2014/main" id="{EE203292-564F-FF67-0103-4E9257D7EBC8}"/>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ABDC4EE-C1EB-3C46-FDA7-46E6C37D4FE4}"/>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3428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p:sp>
        <p:nvSpPr>
          <p:cNvPr id="6" name="Content Placeholder 5">
            <a:extLst>
              <a:ext uri="{FF2B5EF4-FFF2-40B4-BE49-F238E27FC236}">
                <a16:creationId xmlns:a16="http://schemas.microsoft.com/office/drawing/2014/main" id="{CC3ED9CD-F42F-A973-3AF5-1F6510D70084}"/>
              </a:ext>
            </a:extLst>
          </p:cNvPr>
          <p:cNvSpPr>
            <a:spLocks noGrp="1"/>
          </p:cNvSpPr>
          <p:nvPr>
            <p:ph idx="1"/>
          </p:nvPr>
        </p:nvSpPr>
        <p:spPr/>
        <p:txBody>
          <a:bodyPr/>
          <a:lstStyle/>
          <a:p>
            <a:r>
              <a:rPr lang="en-US" dirty="0"/>
              <a:t>More commonly called</a:t>
            </a:r>
          </a:p>
          <a:p>
            <a:pPr lvl="1"/>
            <a:r>
              <a:rPr lang="en-US" dirty="0"/>
              <a:t>Odds ratio</a:t>
            </a:r>
          </a:p>
        </p:txBody>
      </p:sp>
    </p:spTree>
    <p:extLst>
      <p:ext uri="{BB962C8B-B14F-4D97-AF65-F5344CB8AC3E}">
        <p14:creationId xmlns:p14="http://schemas.microsoft.com/office/powerpoint/2010/main" val="17583388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B7C2BC-1BAB-ACE7-2EC8-A1529A44619F}"/>
                  </a:ext>
                </a:extLst>
              </p:cNvPr>
              <p:cNvSpPr txBox="1"/>
              <p:nvPr/>
            </p:nvSpPr>
            <p:spPr>
              <a:xfrm>
                <a:off x="1919509" y="2873271"/>
                <a:ext cx="8352982"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b="0" i="1" smtClean="0">
                              <a:latin typeface="Cambria Math" panose="02040503050406030204" pitchFamily="18" charset="0"/>
                            </a:rPr>
                            <m:t>𝑂𝑑𝑑𝑠</m:t>
                          </m:r>
                          <m:r>
                            <a:rPr lang="en-US" sz="3200" b="0" i="1" smtClean="0">
                              <a:latin typeface="Cambria Math" panose="02040503050406030204" pitchFamily="18" charset="0"/>
                            </a:rPr>
                            <m:t> </m:t>
                          </m:r>
                          <m:r>
                            <a:rPr lang="en-US" sz="3200" b="0" i="1" smtClean="0">
                              <a:latin typeface="Cambria Math" panose="02040503050406030204" pitchFamily="18" charset="0"/>
                            </a:rPr>
                            <m:t>𝑖𝑛</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𝑒𝑥𝑝𝑜𝑠𝑒𝑑</m:t>
                          </m:r>
                        </m:num>
                        <m:den>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i="1" smtClean="0">
                              <a:latin typeface="Cambria Math" panose="02040503050406030204" pitchFamily="18" charset="0"/>
                            </a:rPr>
                            <m:t>𝑂</m:t>
                          </m:r>
                          <m:r>
                            <a:rPr lang="en-US" sz="3200" b="0" i="1" smtClean="0">
                              <a:latin typeface="Cambria Math" panose="02040503050406030204" pitchFamily="18" charset="0"/>
                            </a:rPr>
                            <m:t>𝑑𝑑𝑠</m:t>
                          </m:r>
                          <m:r>
                            <a:rPr lang="en-US" sz="3200" b="0" i="1" smtClean="0">
                              <a:latin typeface="Cambria Math" panose="02040503050406030204" pitchFamily="18" charset="0"/>
                            </a:rPr>
                            <m:t> </m:t>
                          </m:r>
                          <m:r>
                            <a:rPr lang="en-US" sz="3200" i="1">
                              <a:latin typeface="Cambria Math" panose="02040503050406030204" pitchFamily="18" charset="0"/>
                            </a:rPr>
                            <m:t>𝑖𝑛</m:t>
                          </m:r>
                          <m:r>
                            <a:rPr lang="en-US" sz="3200" i="1">
                              <a:latin typeface="Cambria Math" panose="02040503050406030204" pitchFamily="18" charset="0"/>
                            </a:rPr>
                            <m:t> </m:t>
                          </m:r>
                          <m:r>
                            <a:rPr lang="en-US" sz="3200" i="1">
                              <a:latin typeface="Cambria Math" panose="02040503050406030204" pitchFamily="18" charset="0"/>
                            </a:rPr>
                            <m:t>𝑡h𝑒</m:t>
                          </m:r>
                          <m:r>
                            <a:rPr lang="en-US" sz="3200" i="1">
                              <a:latin typeface="Cambria Math" panose="02040503050406030204" pitchFamily="18" charset="0"/>
                            </a:rPr>
                            <m:t> </m:t>
                          </m:r>
                          <m:r>
                            <a:rPr lang="en-US" sz="3200" b="0" i="1" smtClean="0">
                              <a:latin typeface="Cambria Math" panose="02040503050406030204" pitchFamily="18" charset="0"/>
                            </a:rPr>
                            <m:t>𝑢𝑛𝑒</m:t>
                          </m:r>
                          <m:r>
                            <a:rPr lang="en-US" sz="3200" i="1">
                              <a:latin typeface="Cambria Math" panose="02040503050406030204" pitchFamily="18" charset="0"/>
                            </a:rPr>
                            <m:t>𝑥𝑝𝑜𝑠𝑒𝑑</m:t>
                          </m:r>
                        </m:den>
                      </m:f>
                    </m:oMath>
                  </m:oMathPara>
                </a14:m>
                <a:endParaRPr lang="en-US" sz="32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DB7C2BC-1BAB-ACE7-2EC8-A1529A44619F}"/>
                  </a:ext>
                </a:extLst>
              </p:cNvPr>
              <p:cNvSpPr txBox="1">
                <a:spLocks noRot="1" noChangeAspect="1" noMove="1" noResize="1" noEditPoints="1" noAdjustHandles="1" noChangeArrowheads="1" noChangeShapeType="1" noTextEdit="1"/>
              </p:cNvSpPr>
              <p:nvPr/>
            </p:nvSpPr>
            <p:spPr>
              <a:xfrm>
                <a:off x="1919509" y="2873271"/>
                <a:ext cx="8352982" cy="1111458"/>
              </a:xfrm>
              <a:prstGeom prst="rect">
                <a:avLst/>
              </a:prstGeom>
              <a:blipFill>
                <a:blip r:embed="rId3"/>
                <a:stretch>
                  <a:fillRect t="-3409" b="-13636"/>
                </a:stretch>
              </a:blipFill>
            </p:spPr>
            <p:txBody>
              <a:bodyPr/>
              <a:lstStyle/>
              <a:p>
                <a:r>
                  <a:rPr lang="en-US">
                    <a:noFill/>
                  </a:rPr>
                  <a:t> </a:t>
                </a:r>
              </a:p>
            </p:txBody>
          </p:sp>
        </mc:Fallback>
      </mc:AlternateContent>
    </p:spTree>
    <p:extLst>
      <p:ext uri="{BB962C8B-B14F-4D97-AF65-F5344CB8AC3E}">
        <p14:creationId xmlns:p14="http://schemas.microsoft.com/office/powerpoint/2010/main" val="9476323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119234"/>
              </a:xfrm>
              <a:prstGeom prst="rect">
                <a:avLst/>
              </a:prstGeom>
              <a:noFill/>
            </p:spPr>
            <p:txBody>
              <a:bodyPr wrap="square" rtlCol="0">
                <a:spAutoFit/>
              </a:bodyPr>
              <a:lstStyle/>
              <a:p>
                <a:r>
                  <a:rPr lang="en-US" sz="2800" dirty="0">
                    <a:latin typeface="Avenir Book" panose="02000503020000020003" pitchFamily="2" charset="0"/>
                  </a:rPr>
                  <a:t>The incidence odds among exposed = (a / (a + b)) / 1 - (a / (a + b)) </a:t>
                </a:r>
              </a:p>
              <a:p>
                <a:r>
                  <a:rPr lang="en-US" sz="2400" dirty="0">
                    <a:latin typeface="Avenir Book" panose="02000503020000020003" pitchFamily="2" charset="0"/>
                  </a:rPr>
                  <a:t>The incidence odds among unexposed = (c / (c + d)) / 1 - (c / (c + d)) </a:t>
                </a:r>
              </a:p>
              <a:p>
                <a:endParaRPr lang="en-US" sz="2800" dirty="0">
                  <a:latin typeface="Avenir Book" panose="02000503020000020003" pitchFamily="2" charset="0"/>
                </a:endParaRPr>
              </a:p>
              <a:p>
                <a:r>
                  <a:rPr lang="en-US" sz="2800" dirty="0">
                    <a:latin typeface="Avenir Book" panose="02000503020000020003" pitchFamily="2" charset="0"/>
                  </a:rPr>
                  <a:t>Incidence Odds Ratio  = </a:t>
                </a:r>
                <a14:m>
                  <m:oMath xmlns:m="http://schemas.openxmlformats.org/officeDocument/2006/math">
                    <m:f>
                      <m:fPr>
                        <m:ctrlPr>
                          <a:rPr lang="en-US" sz="2800" i="1" smtClean="0">
                            <a:latin typeface="Cambria Math" panose="02040503050406030204" pitchFamily="18" charset="0"/>
                          </a:rPr>
                        </m:ctrlPr>
                      </m:fPr>
                      <m:num>
                        <m:r>
                          <m:rPr>
                            <m:nor/>
                          </m:rPr>
                          <a:rPr lang="en-US" sz="2800" dirty="0">
                            <a:latin typeface="Avenir Book" panose="02000503020000020003" pitchFamily="2" charset="0"/>
                          </a:rPr>
                          <m:t>(</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 / 1 −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m:t>
                        </m:r>
                      </m:num>
                      <m:den>
                        <m:r>
                          <m:rPr>
                            <m:nor/>
                          </m:rPr>
                          <a:rPr lang="en-US" sz="2800" dirty="0">
                            <a:latin typeface="Avenir Book" panose="02000503020000020003" pitchFamily="2" charset="0"/>
                          </a:rPr>
                          <m:t>(</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 / 1 −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m:t>
                        </m:r>
                      </m:den>
                    </m:f>
                  </m:oMath>
                </a14:m>
                <a:r>
                  <a:rPr lang="en-US" sz="2800" dirty="0">
                    <a:latin typeface="Avenir Book" panose="02000503020000020003" pitchFamily="2" charset="0"/>
                  </a:rPr>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num>
                      <m:den>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𝑑</m:t>
                        </m:r>
                      </m:den>
                    </m:f>
                  </m:oMath>
                </a14:m>
                <a:endParaRPr lang="en-US" sz="2800"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119234"/>
              </a:xfrm>
              <a:prstGeom prst="rect">
                <a:avLst/>
              </a:prstGeom>
              <a:blipFill>
                <a:blip r:embed="rId3"/>
                <a:stretch>
                  <a:fillRect l="-1166" t="-2976" r="-233" b="-8333"/>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15735368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extLst>
      <p:ext uri="{BB962C8B-B14F-4D97-AF65-F5344CB8AC3E}">
        <p14:creationId xmlns:p14="http://schemas.microsoft.com/office/powerpoint/2010/main" val="37108533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1F25F93-EA48-5974-754C-E12002F65609}"/>
              </a:ext>
            </a:extLst>
          </p:cNvPr>
          <p:cNvSpPr txBox="1"/>
          <p:nvPr/>
        </p:nvSpPr>
        <p:spPr>
          <a:xfrm>
            <a:off x="6844746" y="1119042"/>
            <a:ext cx="4915505" cy="452431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those who were exposed had 1.5 times the odds of incident disease compared to those who were not exposed over the 12 months of follow-up period.</a:t>
            </a:r>
          </a:p>
        </p:txBody>
      </p:sp>
      <p:sp>
        <p:nvSpPr>
          <p:cNvPr id="2" name="TextBox 1">
            <a:extLst>
              <a:ext uri="{FF2B5EF4-FFF2-40B4-BE49-F238E27FC236}">
                <a16:creationId xmlns:a16="http://schemas.microsoft.com/office/drawing/2014/main" id="{44CDCAAB-AE79-3769-EF8F-E53C0F2F2DF2}"/>
              </a:ext>
            </a:extLst>
          </p:cNvPr>
          <p:cNvSpPr txBox="1"/>
          <p:nvPr/>
        </p:nvSpPr>
        <p:spPr>
          <a:xfrm>
            <a:off x="7070482" y="90601"/>
            <a:ext cx="4126451" cy="584775"/>
          </a:xfrm>
          <a:prstGeom prst="rect">
            <a:avLst/>
          </a:prstGeom>
          <a:noFill/>
        </p:spPr>
        <p:txBody>
          <a:bodyPr wrap="none" rtlCol="0">
            <a:spAutoFit/>
          </a:bodyPr>
          <a:lstStyle/>
          <a:p>
            <a:pPr algn="ctr"/>
            <a:r>
              <a:rPr lang="en-US" sz="3200" dirty="0">
                <a:latin typeface="Avenir Book" panose="02000503020000020003" pitchFamily="2" charset="0"/>
              </a:rPr>
              <a:t>Incidence Odds Ratio</a:t>
            </a:r>
          </a:p>
        </p:txBody>
      </p:sp>
      <p:cxnSp>
        <p:nvCxnSpPr>
          <p:cNvPr id="4" name="Straight Connector 3">
            <a:extLst>
              <a:ext uri="{FF2B5EF4-FFF2-40B4-BE49-F238E27FC236}">
                <a16:creationId xmlns:a16="http://schemas.microsoft.com/office/drawing/2014/main" id="{F60B1233-47DF-BB09-FF4E-CEC41D808CC2}"/>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B8B020-3363-5122-0B45-86403D3E3649}"/>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16" name="TextBox 15">
            <a:extLst>
              <a:ext uri="{FF2B5EF4-FFF2-40B4-BE49-F238E27FC236}">
                <a16:creationId xmlns:a16="http://schemas.microsoft.com/office/drawing/2014/main" id="{C9FE704F-DBB1-4FE1-BAB5-FE979F095E1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7" name="TextBox 16">
            <a:extLst>
              <a:ext uri="{FF2B5EF4-FFF2-40B4-BE49-F238E27FC236}">
                <a16:creationId xmlns:a16="http://schemas.microsoft.com/office/drawing/2014/main" id="{072B6587-FF49-8096-8FD3-72E62AA2C967}"/>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9" name="TextBox 18">
            <a:extLst>
              <a:ext uri="{FF2B5EF4-FFF2-40B4-BE49-F238E27FC236}">
                <a16:creationId xmlns:a16="http://schemas.microsoft.com/office/drawing/2014/main" id="{600F8772-FD8C-F10C-28E4-42516B8CF048}"/>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0" name="TextBox 19">
            <a:extLst>
              <a:ext uri="{FF2B5EF4-FFF2-40B4-BE49-F238E27FC236}">
                <a16:creationId xmlns:a16="http://schemas.microsoft.com/office/drawing/2014/main" id="{ACCE577A-59FD-4C3E-461C-F8CBBBBCF398}"/>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2" name="TextBox 21">
            <a:extLst>
              <a:ext uri="{FF2B5EF4-FFF2-40B4-BE49-F238E27FC236}">
                <a16:creationId xmlns:a16="http://schemas.microsoft.com/office/drawing/2014/main" id="{8C8D6A64-044F-C327-CF3E-C1FBDCB0FB31}"/>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3" name="TextBox 22">
            <a:extLst>
              <a:ext uri="{FF2B5EF4-FFF2-40B4-BE49-F238E27FC236}">
                <a16:creationId xmlns:a16="http://schemas.microsoft.com/office/drawing/2014/main" id="{EDB6CA4D-064D-1428-02EC-E24EBEA08328}"/>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4" name="TextBox 23">
            <a:extLst>
              <a:ext uri="{FF2B5EF4-FFF2-40B4-BE49-F238E27FC236}">
                <a16:creationId xmlns:a16="http://schemas.microsoft.com/office/drawing/2014/main" id="{A18357D4-72CC-68AB-3A1A-A6A471F8091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4DB63A43-6C70-C837-D9FE-6C83CBFF6D0C}"/>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49" name="TextBox 48">
            <a:extLst>
              <a:ext uri="{FF2B5EF4-FFF2-40B4-BE49-F238E27FC236}">
                <a16:creationId xmlns:a16="http://schemas.microsoft.com/office/drawing/2014/main" id="{955685C8-A951-5C1B-72C2-761967698B1D}"/>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50" name="TextBox 49">
            <a:extLst>
              <a:ext uri="{FF2B5EF4-FFF2-40B4-BE49-F238E27FC236}">
                <a16:creationId xmlns:a16="http://schemas.microsoft.com/office/drawing/2014/main" id="{A85053D0-9EDE-C9D2-80B7-4366AEB46B44}"/>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77" name="TextBox 76">
            <a:extLst>
              <a:ext uri="{FF2B5EF4-FFF2-40B4-BE49-F238E27FC236}">
                <a16:creationId xmlns:a16="http://schemas.microsoft.com/office/drawing/2014/main" id="{7506B78C-3FB3-36BF-E2F7-AF4FA888256C}"/>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78" name="TextBox 77">
            <a:extLst>
              <a:ext uri="{FF2B5EF4-FFF2-40B4-BE49-F238E27FC236}">
                <a16:creationId xmlns:a16="http://schemas.microsoft.com/office/drawing/2014/main" id="{4A54A570-D015-5018-131B-9494A72E378B}"/>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79" name="TextBox 78">
            <a:extLst>
              <a:ext uri="{FF2B5EF4-FFF2-40B4-BE49-F238E27FC236}">
                <a16:creationId xmlns:a16="http://schemas.microsoft.com/office/drawing/2014/main" id="{6F2495D7-69A2-F940-DF87-D4A5368787B8}"/>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0" name="TextBox 79">
            <a:extLst>
              <a:ext uri="{FF2B5EF4-FFF2-40B4-BE49-F238E27FC236}">
                <a16:creationId xmlns:a16="http://schemas.microsoft.com/office/drawing/2014/main" id="{5B9B1C1E-79A0-BFF3-5B1C-6B2DCF92963D}"/>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81" name="TextBox 80">
            <a:extLst>
              <a:ext uri="{FF2B5EF4-FFF2-40B4-BE49-F238E27FC236}">
                <a16:creationId xmlns:a16="http://schemas.microsoft.com/office/drawing/2014/main" id="{21D0C56F-CFC3-8C8F-BF37-BC82410CCAE0}"/>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2" name="TextBox 81">
            <a:extLst>
              <a:ext uri="{FF2B5EF4-FFF2-40B4-BE49-F238E27FC236}">
                <a16:creationId xmlns:a16="http://schemas.microsoft.com/office/drawing/2014/main" id="{B02DE3E3-B1A4-E958-52D6-97B292A71CE2}"/>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83" name="TextBox 82">
            <a:extLst>
              <a:ext uri="{FF2B5EF4-FFF2-40B4-BE49-F238E27FC236}">
                <a16:creationId xmlns:a16="http://schemas.microsoft.com/office/drawing/2014/main" id="{D32BB2ED-B16D-AF8A-5DA6-F11D3687483C}"/>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84" name="TextBox 83">
            <a:extLst>
              <a:ext uri="{FF2B5EF4-FFF2-40B4-BE49-F238E27FC236}">
                <a16:creationId xmlns:a16="http://schemas.microsoft.com/office/drawing/2014/main" id="{A9C263E0-EED7-9148-9EED-B5F17ED497E8}"/>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5" name="TextBox 84">
            <a:extLst>
              <a:ext uri="{FF2B5EF4-FFF2-40B4-BE49-F238E27FC236}">
                <a16:creationId xmlns:a16="http://schemas.microsoft.com/office/drawing/2014/main" id="{0E3BAE8F-5C5B-E601-5E65-F57C0481A3EE}"/>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6" name="TextBox 85">
            <a:extLst>
              <a:ext uri="{FF2B5EF4-FFF2-40B4-BE49-F238E27FC236}">
                <a16:creationId xmlns:a16="http://schemas.microsoft.com/office/drawing/2014/main" id="{44289984-EB00-15E1-405F-A219832B0E19}"/>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7" name="TextBox 86">
            <a:extLst>
              <a:ext uri="{FF2B5EF4-FFF2-40B4-BE49-F238E27FC236}">
                <a16:creationId xmlns:a16="http://schemas.microsoft.com/office/drawing/2014/main" id="{899785BF-CF63-FC9B-48FD-4B5F18A75B3A}"/>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8" name="TextBox 87">
            <a:extLst>
              <a:ext uri="{FF2B5EF4-FFF2-40B4-BE49-F238E27FC236}">
                <a16:creationId xmlns:a16="http://schemas.microsoft.com/office/drawing/2014/main" id="{B2E14A59-1CA4-75A9-A25F-2639324C25AA}"/>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9" name="TextBox 88">
            <a:extLst>
              <a:ext uri="{FF2B5EF4-FFF2-40B4-BE49-F238E27FC236}">
                <a16:creationId xmlns:a16="http://schemas.microsoft.com/office/drawing/2014/main" id="{60B12227-1803-2C06-5D7A-186EC9ABECDB}"/>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0" name="TextBox 89">
            <a:extLst>
              <a:ext uri="{FF2B5EF4-FFF2-40B4-BE49-F238E27FC236}">
                <a16:creationId xmlns:a16="http://schemas.microsoft.com/office/drawing/2014/main" id="{9259E513-6E74-324E-F8BF-2B08E3E1CA4E}"/>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1" name="TextBox 90">
            <a:extLst>
              <a:ext uri="{FF2B5EF4-FFF2-40B4-BE49-F238E27FC236}">
                <a16:creationId xmlns:a16="http://schemas.microsoft.com/office/drawing/2014/main" id="{29074BE5-1B95-FBC5-4092-BD40903816CE}"/>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2" name="Rectangle 91">
            <a:extLst>
              <a:ext uri="{FF2B5EF4-FFF2-40B4-BE49-F238E27FC236}">
                <a16:creationId xmlns:a16="http://schemas.microsoft.com/office/drawing/2014/main" id="{F523F37D-6D1B-8B7D-B91E-2A36D04944E3}"/>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3" name="Rectangle 92">
            <a:extLst>
              <a:ext uri="{FF2B5EF4-FFF2-40B4-BE49-F238E27FC236}">
                <a16:creationId xmlns:a16="http://schemas.microsoft.com/office/drawing/2014/main" id="{271284F1-40C9-2BD4-A940-7B4FBBAC606D}"/>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4" name="Rectangle 93">
            <a:extLst>
              <a:ext uri="{FF2B5EF4-FFF2-40B4-BE49-F238E27FC236}">
                <a16:creationId xmlns:a16="http://schemas.microsoft.com/office/drawing/2014/main" id="{2778E28E-2F9D-6790-9542-E79F494219A3}"/>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5" name="Rectangle 94">
            <a:extLst>
              <a:ext uri="{FF2B5EF4-FFF2-40B4-BE49-F238E27FC236}">
                <a16:creationId xmlns:a16="http://schemas.microsoft.com/office/drawing/2014/main" id="{0EC20BA8-247E-6738-0B1C-D8F4AD14BFF3}"/>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6" name="Rectangle 95">
            <a:extLst>
              <a:ext uri="{FF2B5EF4-FFF2-40B4-BE49-F238E27FC236}">
                <a16:creationId xmlns:a16="http://schemas.microsoft.com/office/drawing/2014/main" id="{E27E5B7B-267F-F1BF-EBDD-B4254321F2D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7" name="Rectangle 96">
            <a:extLst>
              <a:ext uri="{FF2B5EF4-FFF2-40B4-BE49-F238E27FC236}">
                <a16:creationId xmlns:a16="http://schemas.microsoft.com/office/drawing/2014/main" id="{DC7A6E20-E3E8-5746-25BF-73BA8A8D0ED4}"/>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8" name="Rectangle 97">
            <a:extLst>
              <a:ext uri="{FF2B5EF4-FFF2-40B4-BE49-F238E27FC236}">
                <a16:creationId xmlns:a16="http://schemas.microsoft.com/office/drawing/2014/main" id="{6B7BE8F3-7433-B119-C7A0-64E29E94E8DA}"/>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776474E3-6AEE-BA0A-16E0-6161A3958482}"/>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75A3E4DB-D312-2275-FC5F-81788A7045AA}"/>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1" name="Rectangle 100">
            <a:extLst>
              <a:ext uri="{FF2B5EF4-FFF2-40B4-BE49-F238E27FC236}">
                <a16:creationId xmlns:a16="http://schemas.microsoft.com/office/drawing/2014/main" id="{5E4A6ED8-A5D2-9ABD-7E05-7590B29F28AA}"/>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2" name="Rectangle 101">
            <a:extLst>
              <a:ext uri="{FF2B5EF4-FFF2-40B4-BE49-F238E27FC236}">
                <a16:creationId xmlns:a16="http://schemas.microsoft.com/office/drawing/2014/main" id="{1DFF5E22-43CC-9AB0-F88E-CB1D28598B47}"/>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3" name="Rectangle 102">
            <a:extLst>
              <a:ext uri="{FF2B5EF4-FFF2-40B4-BE49-F238E27FC236}">
                <a16:creationId xmlns:a16="http://schemas.microsoft.com/office/drawing/2014/main" id="{B3958353-18BA-4AC9-470C-8A56F2E9FC4C}"/>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4" name="Rectangle 103">
            <a:extLst>
              <a:ext uri="{FF2B5EF4-FFF2-40B4-BE49-F238E27FC236}">
                <a16:creationId xmlns:a16="http://schemas.microsoft.com/office/drawing/2014/main" id="{6ED9F7AC-9F02-6842-02AF-F898C0DB3AFF}"/>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5" name="Rectangle 104">
            <a:extLst>
              <a:ext uri="{FF2B5EF4-FFF2-40B4-BE49-F238E27FC236}">
                <a16:creationId xmlns:a16="http://schemas.microsoft.com/office/drawing/2014/main" id="{22B497C6-EB2F-4348-3180-810D242ADEBD}"/>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6" name="Rectangle 105">
            <a:extLst>
              <a:ext uri="{FF2B5EF4-FFF2-40B4-BE49-F238E27FC236}">
                <a16:creationId xmlns:a16="http://schemas.microsoft.com/office/drawing/2014/main" id="{04D7C7B4-717B-8BD6-DA7C-9A55C006EA11}"/>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7" name="Rectangle 106">
            <a:extLst>
              <a:ext uri="{FF2B5EF4-FFF2-40B4-BE49-F238E27FC236}">
                <a16:creationId xmlns:a16="http://schemas.microsoft.com/office/drawing/2014/main" id="{AAC3FF00-5391-BC7B-D40A-06475F196FB9}"/>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8" name="Rectangle 107">
            <a:extLst>
              <a:ext uri="{FF2B5EF4-FFF2-40B4-BE49-F238E27FC236}">
                <a16:creationId xmlns:a16="http://schemas.microsoft.com/office/drawing/2014/main" id="{5222291C-0DAF-7EAE-3712-607369DF8A7E}"/>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63A46CB7-8E97-F920-7A28-C325740FED3E}"/>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533BB649-2D1B-180C-75BC-91D85ABA94EA}"/>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778836EB-137E-BFD4-2362-D168F32FD09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2" name="Rectangle 111">
            <a:extLst>
              <a:ext uri="{FF2B5EF4-FFF2-40B4-BE49-F238E27FC236}">
                <a16:creationId xmlns:a16="http://schemas.microsoft.com/office/drawing/2014/main" id="{44BA1851-3F57-C33E-E94C-F3588EA340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3" name="Rectangle 112">
            <a:extLst>
              <a:ext uri="{FF2B5EF4-FFF2-40B4-BE49-F238E27FC236}">
                <a16:creationId xmlns:a16="http://schemas.microsoft.com/office/drawing/2014/main" id="{846C69F1-6666-20D1-AAB1-05491D82AD18}"/>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4" name="Rectangle 113">
            <a:extLst>
              <a:ext uri="{FF2B5EF4-FFF2-40B4-BE49-F238E27FC236}">
                <a16:creationId xmlns:a16="http://schemas.microsoft.com/office/drawing/2014/main" id="{F2F9E32C-4683-BB11-3769-A909ADDEEF0C}"/>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5" name="Rectangle 114">
            <a:extLst>
              <a:ext uri="{FF2B5EF4-FFF2-40B4-BE49-F238E27FC236}">
                <a16:creationId xmlns:a16="http://schemas.microsoft.com/office/drawing/2014/main" id="{FC810FF3-84A9-8124-2834-26BE87DF9985}"/>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6" name="Rectangle 115">
            <a:extLst>
              <a:ext uri="{FF2B5EF4-FFF2-40B4-BE49-F238E27FC236}">
                <a16:creationId xmlns:a16="http://schemas.microsoft.com/office/drawing/2014/main" id="{7FDA68EA-2160-75C9-508D-40D030EE9487}"/>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7" name="Rectangle 116">
            <a:extLst>
              <a:ext uri="{FF2B5EF4-FFF2-40B4-BE49-F238E27FC236}">
                <a16:creationId xmlns:a16="http://schemas.microsoft.com/office/drawing/2014/main" id="{36882E45-4B71-45BB-4135-B10A3E453403}"/>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6D5804C5-18DE-1E70-7441-C788AE7CDC2B}"/>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19" name="Rectangle 118">
            <a:extLst>
              <a:ext uri="{FF2B5EF4-FFF2-40B4-BE49-F238E27FC236}">
                <a16:creationId xmlns:a16="http://schemas.microsoft.com/office/drawing/2014/main" id="{1D5E98F9-1B5C-800B-8AF6-AE0E09CA5BC5}"/>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0" name="Rectangle 119">
            <a:extLst>
              <a:ext uri="{FF2B5EF4-FFF2-40B4-BE49-F238E27FC236}">
                <a16:creationId xmlns:a16="http://schemas.microsoft.com/office/drawing/2014/main" id="{61DEC614-0753-F368-DFEC-11B5465C271D}"/>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F7D36897-77DA-4C22-DD20-309BBEF8DCF8}"/>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5B5CFBFA-6C9C-EF7F-ECD2-45A8D9C3741D}"/>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8C7D0CE4-C4D6-CF42-37CC-A413FCE94616}"/>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4" name="Straight Connector 123">
            <a:extLst>
              <a:ext uri="{FF2B5EF4-FFF2-40B4-BE49-F238E27FC236}">
                <a16:creationId xmlns:a16="http://schemas.microsoft.com/office/drawing/2014/main" id="{EE203292-564F-FF67-0103-4E9257D7EBC8}"/>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ABDC4EE-C1EB-3C46-FDA7-46E6C37D4FE4}"/>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038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Rate Ratio</a:t>
            </a:r>
          </a:p>
        </p:txBody>
      </p:sp>
      <p:sp>
        <p:nvSpPr>
          <p:cNvPr id="6" name="Content Placeholder 5">
            <a:extLst>
              <a:ext uri="{FF2B5EF4-FFF2-40B4-BE49-F238E27FC236}">
                <a16:creationId xmlns:a16="http://schemas.microsoft.com/office/drawing/2014/main" id="{CC3ED9CD-F42F-A973-3AF5-1F6510D70084}"/>
              </a:ext>
            </a:extLst>
          </p:cNvPr>
          <p:cNvSpPr>
            <a:spLocks noGrp="1"/>
          </p:cNvSpPr>
          <p:nvPr>
            <p:ph idx="1"/>
          </p:nvPr>
        </p:nvSpPr>
        <p:spPr/>
        <p:txBody>
          <a:bodyPr/>
          <a:lstStyle/>
          <a:p>
            <a:r>
              <a:rPr lang="en-US" dirty="0"/>
              <a:t>More commonly called</a:t>
            </a:r>
          </a:p>
          <a:p>
            <a:pPr lvl="1"/>
            <a:r>
              <a:rPr lang="en-US" dirty="0"/>
              <a:t>Odds ratio</a:t>
            </a:r>
          </a:p>
        </p:txBody>
      </p:sp>
    </p:spTree>
    <p:extLst>
      <p:ext uri="{BB962C8B-B14F-4D97-AF65-F5344CB8AC3E}">
        <p14:creationId xmlns:p14="http://schemas.microsoft.com/office/powerpoint/2010/main" val="23493816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B7C2BC-1BAB-ACE7-2EC8-A1529A44619F}"/>
                  </a:ext>
                </a:extLst>
              </p:cNvPr>
              <p:cNvSpPr txBox="1"/>
              <p:nvPr/>
            </p:nvSpPr>
            <p:spPr>
              <a:xfrm>
                <a:off x="1919509" y="2873271"/>
                <a:ext cx="8352982"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b="0" i="1" smtClean="0">
                              <a:latin typeface="Cambria Math" panose="02040503050406030204" pitchFamily="18" charset="0"/>
                            </a:rPr>
                            <m:t>𝑂𝑑𝑑𝑠</m:t>
                          </m:r>
                          <m:r>
                            <a:rPr lang="en-US" sz="3200" b="0" i="1" smtClean="0">
                              <a:latin typeface="Cambria Math" panose="02040503050406030204" pitchFamily="18" charset="0"/>
                            </a:rPr>
                            <m:t> </m:t>
                          </m:r>
                          <m:r>
                            <a:rPr lang="en-US" sz="3200" b="0" i="1" smtClean="0">
                              <a:latin typeface="Cambria Math" panose="02040503050406030204" pitchFamily="18" charset="0"/>
                            </a:rPr>
                            <m:t>𝑖𝑛</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𝑒𝑥𝑝𝑜𝑠𝑒𝑑</m:t>
                          </m:r>
                        </m:num>
                        <m:den>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i="1" smtClean="0">
                              <a:latin typeface="Cambria Math" panose="02040503050406030204" pitchFamily="18" charset="0"/>
                            </a:rPr>
                            <m:t>𝑂</m:t>
                          </m:r>
                          <m:r>
                            <a:rPr lang="en-US" sz="3200" b="0" i="1" smtClean="0">
                              <a:latin typeface="Cambria Math" panose="02040503050406030204" pitchFamily="18" charset="0"/>
                            </a:rPr>
                            <m:t>𝑑𝑑𝑠</m:t>
                          </m:r>
                          <m:r>
                            <a:rPr lang="en-US" sz="3200" b="0" i="1" smtClean="0">
                              <a:latin typeface="Cambria Math" panose="02040503050406030204" pitchFamily="18" charset="0"/>
                            </a:rPr>
                            <m:t> </m:t>
                          </m:r>
                          <m:r>
                            <a:rPr lang="en-US" sz="3200" i="1">
                              <a:latin typeface="Cambria Math" panose="02040503050406030204" pitchFamily="18" charset="0"/>
                            </a:rPr>
                            <m:t>𝑖𝑛</m:t>
                          </m:r>
                          <m:r>
                            <a:rPr lang="en-US" sz="3200" i="1">
                              <a:latin typeface="Cambria Math" panose="02040503050406030204" pitchFamily="18" charset="0"/>
                            </a:rPr>
                            <m:t> </m:t>
                          </m:r>
                          <m:r>
                            <a:rPr lang="en-US" sz="3200" i="1">
                              <a:latin typeface="Cambria Math" panose="02040503050406030204" pitchFamily="18" charset="0"/>
                            </a:rPr>
                            <m:t>𝑡h𝑒</m:t>
                          </m:r>
                          <m:r>
                            <a:rPr lang="en-US" sz="3200" i="1">
                              <a:latin typeface="Cambria Math" panose="02040503050406030204" pitchFamily="18" charset="0"/>
                            </a:rPr>
                            <m:t> </m:t>
                          </m:r>
                          <m:r>
                            <a:rPr lang="en-US" sz="3200" b="0" i="1" smtClean="0">
                              <a:latin typeface="Cambria Math" panose="02040503050406030204" pitchFamily="18" charset="0"/>
                            </a:rPr>
                            <m:t>𝑢𝑛𝑒</m:t>
                          </m:r>
                          <m:r>
                            <a:rPr lang="en-US" sz="3200" i="1">
                              <a:latin typeface="Cambria Math" panose="02040503050406030204" pitchFamily="18" charset="0"/>
                            </a:rPr>
                            <m:t>𝑥𝑝𝑜𝑠𝑒𝑑</m:t>
                          </m:r>
                        </m:den>
                      </m:f>
                    </m:oMath>
                  </m:oMathPara>
                </a14:m>
                <a:endParaRPr lang="en-US" sz="32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DB7C2BC-1BAB-ACE7-2EC8-A1529A44619F}"/>
                  </a:ext>
                </a:extLst>
              </p:cNvPr>
              <p:cNvSpPr txBox="1">
                <a:spLocks noRot="1" noChangeAspect="1" noMove="1" noResize="1" noEditPoints="1" noAdjustHandles="1" noChangeArrowheads="1" noChangeShapeType="1" noTextEdit="1"/>
              </p:cNvSpPr>
              <p:nvPr/>
            </p:nvSpPr>
            <p:spPr>
              <a:xfrm>
                <a:off x="1919509" y="2873271"/>
                <a:ext cx="8352982" cy="1111458"/>
              </a:xfrm>
              <a:prstGeom prst="rect">
                <a:avLst/>
              </a:prstGeom>
              <a:blipFill>
                <a:blip r:embed="rId3"/>
                <a:stretch>
                  <a:fillRect t="-3409" b="-13636"/>
                </a:stretch>
              </a:blipFill>
            </p:spPr>
            <p:txBody>
              <a:bodyPr/>
              <a:lstStyle/>
              <a:p>
                <a:r>
                  <a:rPr lang="en-US">
                    <a:noFill/>
                  </a:rPr>
                  <a:t> </a:t>
                </a:r>
              </a:p>
            </p:txBody>
          </p:sp>
        </mc:Fallback>
      </mc:AlternateContent>
    </p:spTree>
    <p:extLst>
      <p:ext uri="{BB962C8B-B14F-4D97-AF65-F5344CB8AC3E}">
        <p14:creationId xmlns:p14="http://schemas.microsoft.com/office/powerpoint/2010/main" val="42129068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119234"/>
              </a:xfrm>
              <a:prstGeom prst="rect">
                <a:avLst/>
              </a:prstGeom>
              <a:noFill/>
            </p:spPr>
            <p:txBody>
              <a:bodyPr wrap="square" rtlCol="0">
                <a:spAutoFit/>
              </a:bodyPr>
              <a:lstStyle/>
              <a:p>
                <a:r>
                  <a:rPr lang="en-US" sz="2800" dirty="0">
                    <a:latin typeface="Avenir Book" panose="02000503020000020003" pitchFamily="2" charset="0"/>
                  </a:rPr>
                  <a:t>The incidence odds among exposed = (a / (a + b)) / 1 - (a / (a + b)) </a:t>
                </a:r>
              </a:p>
              <a:p>
                <a:r>
                  <a:rPr lang="en-US" sz="2400" dirty="0">
                    <a:latin typeface="Avenir Book" panose="02000503020000020003" pitchFamily="2" charset="0"/>
                  </a:rPr>
                  <a:t>The incidence odds among unexposed = (c / (c + d)) / 1 - (c / (c + d)) </a:t>
                </a:r>
              </a:p>
              <a:p>
                <a:endParaRPr lang="en-US" sz="2800" dirty="0">
                  <a:latin typeface="Avenir Book" panose="02000503020000020003" pitchFamily="2" charset="0"/>
                </a:endParaRPr>
              </a:p>
              <a:p>
                <a:r>
                  <a:rPr lang="en-US" sz="2800" dirty="0">
                    <a:latin typeface="Avenir Book" panose="02000503020000020003" pitchFamily="2" charset="0"/>
                  </a:rPr>
                  <a:t>Incidence Odds Ratio  = </a:t>
                </a:r>
                <a14:m>
                  <m:oMath xmlns:m="http://schemas.openxmlformats.org/officeDocument/2006/math">
                    <m:f>
                      <m:fPr>
                        <m:ctrlPr>
                          <a:rPr lang="en-US" sz="2800" i="1" smtClean="0">
                            <a:latin typeface="Cambria Math" panose="02040503050406030204" pitchFamily="18" charset="0"/>
                          </a:rPr>
                        </m:ctrlPr>
                      </m:fPr>
                      <m:num>
                        <m:r>
                          <m:rPr>
                            <m:nor/>
                          </m:rPr>
                          <a:rPr lang="en-US" sz="2800" dirty="0">
                            <a:latin typeface="Avenir Book" panose="02000503020000020003" pitchFamily="2" charset="0"/>
                          </a:rPr>
                          <m:t>(</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 / 1 −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m:t>
                        </m:r>
                      </m:num>
                      <m:den>
                        <m:r>
                          <m:rPr>
                            <m:nor/>
                          </m:rPr>
                          <a:rPr lang="en-US" sz="2800" dirty="0">
                            <a:latin typeface="Avenir Book" panose="02000503020000020003" pitchFamily="2" charset="0"/>
                          </a:rPr>
                          <m:t>(</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 / 1 −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m:t>
                        </m:r>
                      </m:den>
                    </m:f>
                  </m:oMath>
                </a14:m>
                <a:r>
                  <a:rPr lang="en-US" sz="2800" dirty="0">
                    <a:latin typeface="Avenir Book" panose="02000503020000020003" pitchFamily="2" charset="0"/>
                  </a:rPr>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num>
                      <m:den>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𝑑</m:t>
                        </m:r>
                      </m:den>
                    </m:f>
                  </m:oMath>
                </a14:m>
                <a:endParaRPr lang="en-US" sz="2800"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119234"/>
              </a:xfrm>
              <a:prstGeom prst="rect">
                <a:avLst/>
              </a:prstGeom>
              <a:blipFill>
                <a:blip r:embed="rId3"/>
                <a:stretch>
                  <a:fillRect l="-1166" t="-2976" r="-233" b="-8333"/>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11095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Avenir Book" panose="02000503020000020003" pitchFamily="2" charset="0"/>
              </a:rPr>
              <a:t>But, sometimes looking for associations.</a:t>
            </a:r>
          </a:p>
          <a:p>
            <a:r>
              <a:rPr lang="en-US" dirty="0">
                <a:latin typeface="Avenir Book" panose="02000503020000020003" pitchFamily="2" charset="0"/>
              </a:rPr>
              <a:t>Comparing distributions of single variables within levels of another variable.</a:t>
            </a:r>
          </a:p>
          <a:p>
            <a:r>
              <a:rPr lang="en-US" dirty="0">
                <a:latin typeface="Avenir Book" panose="02000503020000020003" pitchFamily="2" charset="0"/>
              </a:rPr>
              <a:t>Examples:</a:t>
            </a:r>
          </a:p>
          <a:p>
            <a:pPr lvl="1"/>
            <a:r>
              <a:rPr lang="en-US" dirty="0">
                <a:latin typeface="Avenir Book" panose="02000503020000020003" pitchFamily="2" charset="0"/>
              </a:rPr>
              <a:t>Are there more ventilators available in Texas or New York?</a:t>
            </a:r>
          </a:p>
          <a:p>
            <a:pPr lvl="1"/>
            <a:r>
              <a:rPr lang="en-US" dirty="0">
                <a:latin typeface="Avenir Book" panose="02000503020000020003" pitchFamily="2" charset="0"/>
              </a:rPr>
              <a:t>Are people older, on average, in Florida or Pennsylvania?</a:t>
            </a:r>
          </a:p>
          <a:p>
            <a:pPr lvl="1"/>
            <a:r>
              <a:rPr lang="en-US" dirty="0">
                <a:latin typeface="Avenir Book" panose="02000503020000020003" pitchFamily="2" charset="0"/>
              </a:rPr>
              <a:t>Is symptom onset quicker, on average, for Cholera or E. coli?</a:t>
            </a:r>
          </a:p>
        </p:txBody>
      </p:sp>
    </p:spTree>
    <p:extLst>
      <p:ext uri="{BB962C8B-B14F-4D97-AF65-F5344CB8AC3E}">
        <p14:creationId xmlns:p14="http://schemas.microsoft.com/office/powerpoint/2010/main" val="36371748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extLst>
      <p:ext uri="{BB962C8B-B14F-4D97-AF65-F5344CB8AC3E}">
        <p14:creationId xmlns:p14="http://schemas.microsoft.com/office/powerpoint/2010/main" val="24190309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1F25F93-EA48-5974-754C-E12002F65609}"/>
              </a:ext>
            </a:extLst>
          </p:cNvPr>
          <p:cNvSpPr txBox="1"/>
          <p:nvPr/>
        </p:nvSpPr>
        <p:spPr>
          <a:xfrm>
            <a:off x="6844746" y="1119042"/>
            <a:ext cx="4915505" cy="452431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those who were exposed had 1.5 times the odds of incident disease compared to those who were not exposed over the 12 months of follow-up period.</a:t>
            </a:r>
          </a:p>
        </p:txBody>
      </p:sp>
      <p:sp>
        <p:nvSpPr>
          <p:cNvPr id="2" name="TextBox 1">
            <a:extLst>
              <a:ext uri="{FF2B5EF4-FFF2-40B4-BE49-F238E27FC236}">
                <a16:creationId xmlns:a16="http://schemas.microsoft.com/office/drawing/2014/main" id="{44CDCAAB-AE79-3769-EF8F-E53C0F2F2DF2}"/>
              </a:ext>
            </a:extLst>
          </p:cNvPr>
          <p:cNvSpPr txBox="1"/>
          <p:nvPr/>
        </p:nvSpPr>
        <p:spPr>
          <a:xfrm>
            <a:off x="7070482" y="90601"/>
            <a:ext cx="4126451" cy="584775"/>
          </a:xfrm>
          <a:prstGeom prst="rect">
            <a:avLst/>
          </a:prstGeom>
          <a:noFill/>
        </p:spPr>
        <p:txBody>
          <a:bodyPr wrap="none" rtlCol="0">
            <a:spAutoFit/>
          </a:bodyPr>
          <a:lstStyle/>
          <a:p>
            <a:pPr algn="ctr"/>
            <a:r>
              <a:rPr lang="en-US" sz="3200" dirty="0">
                <a:latin typeface="Avenir Book" panose="02000503020000020003" pitchFamily="2" charset="0"/>
              </a:rPr>
              <a:t>Incidence Odds Ratio</a:t>
            </a:r>
          </a:p>
        </p:txBody>
      </p:sp>
      <p:cxnSp>
        <p:nvCxnSpPr>
          <p:cNvPr id="4" name="Straight Connector 3">
            <a:extLst>
              <a:ext uri="{FF2B5EF4-FFF2-40B4-BE49-F238E27FC236}">
                <a16:creationId xmlns:a16="http://schemas.microsoft.com/office/drawing/2014/main" id="{F60B1233-47DF-BB09-FF4E-CEC41D808CC2}"/>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B8B020-3363-5122-0B45-86403D3E3649}"/>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16" name="TextBox 15">
            <a:extLst>
              <a:ext uri="{FF2B5EF4-FFF2-40B4-BE49-F238E27FC236}">
                <a16:creationId xmlns:a16="http://schemas.microsoft.com/office/drawing/2014/main" id="{C9FE704F-DBB1-4FE1-BAB5-FE979F095E1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7" name="TextBox 16">
            <a:extLst>
              <a:ext uri="{FF2B5EF4-FFF2-40B4-BE49-F238E27FC236}">
                <a16:creationId xmlns:a16="http://schemas.microsoft.com/office/drawing/2014/main" id="{072B6587-FF49-8096-8FD3-72E62AA2C967}"/>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9" name="TextBox 18">
            <a:extLst>
              <a:ext uri="{FF2B5EF4-FFF2-40B4-BE49-F238E27FC236}">
                <a16:creationId xmlns:a16="http://schemas.microsoft.com/office/drawing/2014/main" id="{600F8772-FD8C-F10C-28E4-42516B8CF048}"/>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0" name="TextBox 19">
            <a:extLst>
              <a:ext uri="{FF2B5EF4-FFF2-40B4-BE49-F238E27FC236}">
                <a16:creationId xmlns:a16="http://schemas.microsoft.com/office/drawing/2014/main" id="{ACCE577A-59FD-4C3E-461C-F8CBBBBCF398}"/>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2" name="TextBox 21">
            <a:extLst>
              <a:ext uri="{FF2B5EF4-FFF2-40B4-BE49-F238E27FC236}">
                <a16:creationId xmlns:a16="http://schemas.microsoft.com/office/drawing/2014/main" id="{8C8D6A64-044F-C327-CF3E-C1FBDCB0FB31}"/>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3" name="TextBox 22">
            <a:extLst>
              <a:ext uri="{FF2B5EF4-FFF2-40B4-BE49-F238E27FC236}">
                <a16:creationId xmlns:a16="http://schemas.microsoft.com/office/drawing/2014/main" id="{EDB6CA4D-064D-1428-02EC-E24EBEA08328}"/>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4" name="TextBox 23">
            <a:extLst>
              <a:ext uri="{FF2B5EF4-FFF2-40B4-BE49-F238E27FC236}">
                <a16:creationId xmlns:a16="http://schemas.microsoft.com/office/drawing/2014/main" id="{A18357D4-72CC-68AB-3A1A-A6A471F8091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4DB63A43-6C70-C837-D9FE-6C83CBFF6D0C}"/>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49" name="TextBox 48">
            <a:extLst>
              <a:ext uri="{FF2B5EF4-FFF2-40B4-BE49-F238E27FC236}">
                <a16:creationId xmlns:a16="http://schemas.microsoft.com/office/drawing/2014/main" id="{955685C8-A951-5C1B-72C2-761967698B1D}"/>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50" name="TextBox 49">
            <a:extLst>
              <a:ext uri="{FF2B5EF4-FFF2-40B4-BE49-F238E27FC236}">
                <a16:creationId xmlns:a16="http://schemas.microsoft.com/office/drawing/2014/main" id="{A85053D0-9EDE-C9D2-80B7-4366AEB46B44}"/>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77" name="TextBox 76">
            <a:extLst>
              <a:ext uri="{FF2B5EF4-FFF2-40B4-BE49-F238E27FC236}">
                <a16:creationId xmlns:a16="http://schemas.microsoft.com/office/drawing/2014/main" id="{7506B78C-3FB3-36BF-E2F7-AF4FA888256C}"/>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78" name="TextBox 77">
            <a:extLst>
              <a:ext uri="{FF2B5EF4-FFF2-40B4-BE49-F238E27FC236}">
                <a16:creationId xmlns:a16="http://schemas.microsoft.com/office/drawing/2014/main" id="{4A54A570-D015-5018-131B-9494A72E378B}"/>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79" name="TextBox 78">
            <a:extLst>
              <a:ext uri="{FF2B5EF4-FFF2-40B4-BE49-F238E27FC236}">
                <a16:creationId xmlns:a16="http://schemas.microsoft.com/office/drawing/2014/main" id="{6F2495D7-69A2-F940-DF87-D4A5368787B8}"/>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0" name="TextBox 79">
            <a:extLst>
              <a:ext uri="{FF2B5EF4-FFF2-40B4-BE49-F238E27FC236}">
                <a16:creationId xmlns:a16="http://schemas.microsoft.com/office/drawing/2014/main" id="{5B9B1C1E-79A0-BFF3-5B1C-6B2DCF92963D}"/>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81" name="TextBox 80">
            <a:extLst>
              <a:ext uri="{FF2B5EF4-FFF2-40B4-BE49-F238E27FC236}">
                <a16:creationId xmlns:a16="http://schemas.microsoft.com/office/drawing/2014/main" id="{21D0C56F-CFC3-8C8F-BF37-BC82410CCAE0}"/>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2" name="TextBox 81">
            <a:extLst>
              <a:ext uri="{FF2B5EF4-FFF2-40B4-BE49-F238E27FC236}">
                <a16:creationId xmlns:a16="http://schemas.microsoft.com/office/drawing/2014/main" id="{B02DE3E3-B1A4-E958-52D6-97B292A71CE2}"/>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83" name="TextBox 82">
            <a:extLst>
              <a:ext uri="{FF2B5EF4-FFF2-40B4-BE49-F238E27FC236}">
                <a16:creationId xmlns:a16="http://schemas.microsoft.com/office/drawing/2014/main" id="{D32BB2ED-B16D-AF8A-5DA6-F11D3687483C}"/>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84" name="TextBox 83">
            <a:extLst>
              <a:ext uri="{FF2B5EF4-FFF2-40B4-BE49-F238E27FC236}">
                <a16:creationId xmlns:a16="http://schemas.microsoft.com/office/drawing/2014/main" id="{A9C263E0-EED7-9148-9EED-B5F17ED497E8}"/>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5" name="TextBox 84">
            <a:extLst>
              <a:ext uri="{FF2B5EF4-FFF2-40B4-BE49-F238E27FC236}">
                <a16:creationId xmlns:a16="http://schemas.microsoft.com/office/drawing/2014/main" id="{0E3BAE8F-5C5B-E601-5E65-F57C0481A3EE}"/>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6" name="TextBox 85">
            <a:extLst>
              <a:ext uri="{FF2B5EF4-FFF2-40B4-BE49-F238E27FC236}">
                <a16:creationId xmlns:a16="http://schemas.microsoft.com/office/drawing/2014/main" id="{44289984-EB00-15E1-405F-A219832B0E19}"/>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7" name="TextBox 86">
            <a:extLst>
              <a:ext uri="{FF2B5EF4-FFF2-40B4-BE49-F238E27FC236}">
                <a16:creationId xmlns:a16="http://schemas.microsoft.com/office/drawing/2014/main" id="{899785BF-CF63-FC9B-48FD-4B5F18A75B3A}"/>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8" name="TextBox 87">
            <a:extLst>
              <a:ext uri="{FF2B5EF4-FFF2-40B4-BE49-F238E27FC236}">
                <a16:creationId xmlns:a16="http://schemas.microsoft.com/office/drawing/2014/main" id="{B2E14A59-1CA4-75A9-A25F-2639324C25AA}"/>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9" name="TextBox 88">
            <a:extLst>
              <a:ext uri="{FF2B5EF4-FFF2-40B4-BE49-F238E27FC236}">
                <a16:creationId xmlns:a16="http://schemas.microsoft.com/office/drawing/2014/main" id="{60B12227-1803-2C06-5D7A-186EC9ABECDB}"/>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0" name="TextBox 89">
            <a:extLst>
              <a:ext uri="{FF2B5EF4-FFF2-40B4-BE49-F238E27FC236}">
                <a16:creationId xmlns:a16="http://schemas.microsoft.com/office/drawing/2014/main" id="{9259E513-6E74-324E-F8BF-2B08E3E1CA4E}"/>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1" name="TextBox 90">
            <a:extLst>
              <a:ext uri="{FF2B5EF4-FFF2-40B4-BE49-F238E27FC236}">
                <a16:creationId xmlns:a16="http://schemas.microsoft.com/office/drawing/2014/main" id="{29074BE5-1B95-FBC5-4092-BD40903816CE}"/>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2" name="Rectangle 91">
            <a:extLst>
              <a:ext uri="{FF2B5EF4-FFF2-40B4-BE49-F238E27FC236}">
                <a16:creationId xmlns:a16="http://schemas.microsoft.com/office/drawing/2014/main" id="{F523F37D-6D1B-8B7D-B91E-2A36D04944E3}"/>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3" name="Rectangle 92">
            <a:extLst>
              <a:ext uri="{FF2B5EF4-FFF2-40B4-BE49-F238E27FC236}">
                <a16:creationId xmlns:a16="http://schemas.microsoft.com/office/drawing/2014/main" id="{271284F1-40C9-2BD4-A940-7B4FBBAC606D}"/>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4" name="Rectangle 93">
            <a:extLst>
              <a:ext uri="{FF2B5EF4-FFF2-40B4-BE49-F238E27FC236}">
                <a16:creationId xmlns:a16="http://schemas.microsoft.com/office/drawing/2014/main" id="{2778E28E-2F9D-6790-9542-E79F494219A3}"/>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5" name="Rectangle 94">
            <a:extLst>
              <a:ext uri="{FF2B5EF4-FFF2-40B4-BE49-F238E27FC236}">
                <a16:creationId xmlns:a16="http://schemas.microsoft.com/office/drawing/2014/main" id="{0EC20BA8-247E-6738-0B1C-D8F4AD14BFF3}"/>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6" name="Rectangle 95">
            <a:extLst>
              <a:ext uri="{FF2B5EF4-FFF2-40B4-BE49-F238E27FC236}">
                <a16:creationId xmlns:a16="http://schemas.microsoft.com/office/drawing/2014/main" id="{E27E5B7B-267F-F1BF-EBDD-B4254321F2D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7" name="Rectangle 96">
            <a:extLst>
              <a:ext uri="{FF2B5EF4-FFF2-40B4-BE49-F238E27FC236}">
                <a16:creationId xmlns:a16="http://schemas.microsoft.com/office/drawing/2014/main" id="{DC7A6E20-E3E8-5746-25BF-73BA8A8D0ED4}"/>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8" name="Rectangle 97">
            <a:extLst>
              <a:ext uri="{FF2B5EF4-FFF2-40B4-BE49-F238E27FC236}">
                <a16:creationId xmlns:a16="http://schemas.microsoft.com/office/drawing/2014/main" id="{6B7BE8F3-7433-B119-C7A0-64E29E94E8DA}"/>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776474E3-6AEE-BA0A-16E0-6161A3958482}"/>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75A3E4DB-D312-2275-FC5F-81788A7045AA}"/>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1" name="Rectangle 100">
            <a:extLst>
              <a:ext uri="{FF2B5EF4-FFF2-40B4-BE49-F238E27FC236}">
                <a16:creationId xmlns:a16="http://schemas.microsoft.com/office/drawing/2014/main" id="{5E4A6ED8-A5D2-9ABD-7E05-7590B29F28AA}"/>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2" name="Rectangle 101">
            <a:extLst>
              <a:ext uri="{FF2B5EF4-FFF2-40B4-BE49-F238E27FC236}">
                <a16:creationId xmlns:a16="http://schemas.microsoft.com/office/drawing/2014/main" id="{1DFF5E22-43CC-9AB0-F88E-CB1D28598B47}"/>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3" name="Rectangle 102">
            <a:extLst>
              <a:ext uri="{FF2B5EF4-FFF2-40B4-BE49-F238E27FC236}">
                <a16:creationId xmlns:a16="http://schemas.microsoft.com/office/drawing/2014/main" id="{B3958353-18BA-4AC9-470C-8A56F2E9FC4C}"/>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4" name="Rectangle 103">
            <a:extLst>
              <a:ext uri="{FF2B5EF4-FFF2-40B4-BE49-F238E27FC236}">
                <a16:creationId xmlns:a16="http://schemas.microsoft.com/office/drawing/2014/main" id="{6ED9F7AC-9F02-6842-02AF-F898C0DB3AFF}"/>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5" name="Rectangle 104">
            <a:extLst>
              <a:ext uri="{FF2B5EF4-FFF2-40B4-BE49-F238E27FC236}">
                <a16:creationId xmlns:a16="http://schemas.microsoft.com/office/drawing/2014/main" id="{22B497C6-EB2F-4348-3180-810D242ADEBD}"/>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6" name="Rectangle 105">
            <a:extLst>
              <a:ext uri="{FF2B5EF4-FFF2-40B4-BE49-F238E27FC236}">
                <a16:creationId xmlns:a16="http://schemas.microsoft.com/office/drawing/2014/main" id="{04D7C7B4-717B-8BD6-DA7C-9A55C006EA11}"/>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7" name="Rectangle 106">
            <a:extLst>
              <a:ext uri="{FF2B5EF4-FFF2-40B4-BE49-F238E27FC236}">
                <a16:creationId xmlns:a16="http://schemas.microsoft.com/office/drawing/2014/main" id="{AAC3FF00-5391-BC7B-D40A-06475F196FB9}"/>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8" name="Rectangle 107">
            <a:extLst>
              <a:ext uri="{FF2B5EF4-FFF2-40B4-BE49-F238E27FC236}">
                <a16:creationId xmlns:a16="http://schemas.microsoft.com/office/drawing/2014/main" id="{5222291C-0DAF-7EAE-3712-607369DF8A7E}"/>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63A46CB7-8E97-F920-7A28-C325740FED3E}"/>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533BB649-2D1B-180C-75BC-91D85ABA94EA}"/>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778836EB-137E-BFD4-2362-D168F32FD09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2" name="Rectangle 111">
            <a:extLst>
              <a:ext uri="{FF2B5EF4-FFF2-40B4-BE49-F238E27FC236}">
                <a16:creationId xmlns:a16="http://schemas.microsoft.com/office/drawing/2014/main" id="{44BA1851-3F57-C33E-E94C-F3588EA340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3" name="Rectangle 112">
            <a:extLst>
              <a:ext uri="{FF2B5EF4-FFF2-40B4-BE49-F238E27FC236}">
                <a16:creationId xmlns:a16="http://schemas.microsoft.com/office/drawing/2014/main" id="{846C69F1-6666-20D1-AAB1-05491D82AD18}"/>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4" name="Rectangle 113">
            <a:extLst>
              <a:ext uri="{FF2B5EF4-FFF2-40B4-BE49-F238E27FC236}">
                <a16:creationId xmlns:a16="http://schemas.microsoft.com/office/drawing/2014/main" id="{F2F9E32C-4683-BB11-3769-A909ADDEEF0C}"/>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5" name="Rectangle 114">
            <a:extLst>
              <a:ext uri="{FF2B5EF4-FFF2-40B4-BE49-F238E27FC236}">
                <a16:creationId xmlns:a16="http://schemas.microsoft.com/office/drawing/2014/main" id="{FC810FF3-84A9-8124-2834-26BE87DF9985}"/>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6" name="Rectangle 115">
            <a:extLst>
              <a:ext uri="{FF2B5EF4-FFF2-40B4-BE49-F238E27FC236}">
                <a16:creationId xmlns:a16="http://schemas.microsoft.com/office/drawing/2014/main" id="{7FDA68EA-2160-75C9-508D-40D030EE9487}"/>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7" name="Rectangle 116">
            <a:extLst>
              <a:ext uri="{FF2B5EF4-FFF2-40B4-BE49-F238E27FC236}">
                <a16:creationId xmlns:a16="http://schemas.microsoft.com/office/drawing/2014/main" id="{36882E45-4B71-45BB-4135-B10A3E453403}"/>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6D5804C5-18DE-1E70-7441-C788AE7CDC2B}"/>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19" name="Rectangle 118">
            <a:extLst>
              <a:ext uri="{FF2B5EF4-FFF2-40B4-BE49-F238E27FC236}">
                <a16:creationId xmlns:a16="http://schemas.microsoft.com/office/drawing/2014/main" id="{1D5E98F9-1B5C-800B-8AF6-AE0E09CA5BC5}"/>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0" name="Rectangle 119">
            <a:extLst>
              <a:ext uri="{FF2B5EF4-FFF2-40B4-BE49-F238E27FC236}">
                <a16:creationId xmlns:a16="http://schemas.microsoft.com/office/drawing/2014/main" id="{61DEC614-0753-F368-DFEC-11B5465C271D}"/>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F7D36897-77DA-4C22-DD20-309BBEF8DCF8}"/>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5B5CFBFA-6C9C-EF7F-ECD2-45A8D9C3741D}"/>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8C7D0CE4-C4D6-CF42-37CC-A413FCE94616}"/>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4" name="Straight Connector 123">
            <a:extLst>
              <a:ext uri="{FF2B5EF4-FFF2-40B4-BE49-F238E27FC236}">
                <a16:creationId xmlns:a16="http://schemas.microsoft.com/office/drawing/2014/main" id="{EE203292-564F-FF67-0103-4E9257D7EBC8}"/>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ABDC4EE-C1EB-3C46-FDA7-46E6C37D4FE4}"/>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1877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C657-B54F-2E29-1C92-08AB81E97BB2}"/>
              </a:ext>
            </a:extLst>
          </p:cNvPr>
          <p:cNvSpPr>
            <a:spLocks noGrp="1"/>
          </p:cNvSpPr>
          <p:nvPr>
            <p:ph type="title"/>
          </p:nvPr>
        </p:nvSpPr>
        <p:spPr/>
        <p:txBody>
          <a:bodyPr/>
          <a:lstStyle/>
          <a:p>
            <a:r>
              <a:rPr lang="en-US" dirty="0">
                <a:latin typeface="Avenir Book" panose="02000503020000020003" pitchFamily="2" charset="0"/>
              </a:rPr>
              <a:t>Odds</a:t>
            </a:r>
          </a:p>
        </p:txBody>
      </p:sp>
      <p:sp>
        <p:nvSpPr>
          <p:cNvPr id="3" name="Content Placeholder 2">
            <a:extLst>
              <a:ext uri="{FF2B5EF4-FFF2-40B4-BE49-F238E27FC236}">
                <a16:creationId xmlns:a16="http://schemas.microsoft.com/office/drawing/2014/main" id="{2DC5B882-41E3-CE00-1DBC-9B9600BF3DD0}"/>
              </a:ext>
            </a:extLst>
          </p:cNvPr>
          <p:cNvSpPr>
            <a:spLocks noGrp="1"/>
          </p:cNvSpPr>
          <p:nvPr>
            <p:ph idx="1"/>
          </p:nvPr>
        </p:nvSpPr>
        <p:spPr/>
        <p:txBody>
          <a:bodyPr/>
          <a:lstStyle/>
          <a:p>
            <a:r>
              <a:rPr lang="en-US" dirty="0">
                <a:latin typeface="Avenir Book" panose="02000503020000020003" pitchFamily="2" charset="0"/>
              </a:rPr>
              <a:t>The ratio of the probability of occurrence of an event to that of nonoccurrence, or the ratio of the probability that something is one way to the probability that it is another way. If 60% of smokers develop a chronic cough and 40% do not, the odds among smokers in favor of developing a cough are 60 to 40, or 1.5; this may be contrasted with the probability or risk that smokers will develop a cough, which is 60 over 100 or 0.6. See also LOGIT. (Dictionary of Epidemiology)</a:t>
            </a:r>
          </a:p>
        </p:txBody>
      </p:sp>
      <p:sp>
        <p:nvSpPr>
          <p:cNvPr id="4" name="TextBox 3">
            <a:extLst>
              <a:ext uri="{FF2B5EF4-FFF2-40B4-BE49-F238E27FC236}">
                <a16:creationId xmlns:a16="http://schemas.microsoft.com/office/drawing/2014/main" id="{7A4A952A-7C0D-16DE-D2F2-0EEDF6402779}"/>
              </a:ext>
            </a:extLst>
          </p:cNvPr>
          <p:cNvSpPr txBox="1"/>
          <p:nvPr/>
        </p:nvSpPr>
        <p:spPr>
          <a:xfrm>
            <a:off x="0" y="6611779"/>
            <a:ext cx="11691257"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t>Porta, Miquel. A Dictionary of Epidemiology (pp. 8-9). Oxford University Press. Kindle Edition. </a:t>
            </a:r>
            <a:endParaRPr lang="en-US" sz="1000" dirty="0">
              <a:latin typeface="Avenir Book" panose="02000503020000020003" pitchFamily="2" charset="0"/>
            </a:endParaRPr>
          </a:p>
        </p:txBody>
      </p:sp>
    </p:spTree>
    <p:extLst>
      <p:ext uri="{BB962C8B-B14F-4D97-AF65-F5344CB8AC3E}">
        <p14:creationId xmlns:p14="http://schemas.microsoft.com/office/powerpoint/2010/main" val="33849979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811F-4A0C-7042-824D-9F1417C1C822}"/>
              </a:ext>
            </a:extLst>
          </p:cNvPr>
          <p:cNvSpPr>
            <a:spLocks noGrp="1"/>
          </p:cNvSpPr>
          <p:nvPr>
            <p:ph type="title"/>
          </p:nvPr>
        </p:nvSpPr>
        <p:spPr/>
        <p:txBody>
          <a:bodyPr/>
          <a:lstStyle/>
          <a:p>
            <a:r>
              <a:rPr lang="en-US" dirty="0">
                <a:latin typeface="Avenir Book" panose="02000503020000020003" pitchFamily="2" charset="0"/>
              </a:rPr>
              <a:t>Odds ratio</a:t>
            </a:r>
          </a:p>
        </p:txBody>
      </p:sp>
      <p:sp>
        <p:nvSpPr>
          <p:cNvPr id="3" name="Content Placeholder 2">
            <a:extLst>
              <a:ext uri="{FF2B5EF4-FFF2-40B4-BE49-F238E27FC236}">
                <a16:creationId xmlns:a16="http://schemas.microsoft.com/office/drawing/2014/main" id="{E1787565-56AD-C446-8896-F06CD298106B}"/>
              </a:ext>
            </a:extLst>
          </p:cNvPr>
          <p:cNvSpPr>
            <a:spLocks noGrp="1"/>
          </p:cNvSpPr>
          <p:nvPr>
            <p:ph idx="1"/>
          </p:nvPr>
        </p:nvSpPr>
        <p:spPr/>
        <p:txBody>
          <a:bodyPr>
            <a:normAutofit fontScale="85000" lnSpcReduction="10000"/>
          </a:bodyPr>
          <a:lstStyle/>
          <a:p>
            <a:r>
              <a:rPr lang="en-US" dirty="0">
                <a:latin typeface="Avenir Book" panose="02000503020000020003" pitchFamily="2" charset="0"/>
              </a:rPr>
              <a:t>Say the proportion of applicants getting admitted to Cambridge is 𝑝=0.3p=0.3, therefore the </a:t>
            </a:r>
            <a:r>
              <a:rPr lang="en-US" b="1" dirty="0">
                <a:latin typeface="Avenir Book" panose="02000503020000020003" pitchFamily="2" charset="0"/>
              </a:rPr>
              <a:t>odd</a:t>
            </a:r>
            <a:r>
              <a:rPr lang="en-US" dirty="0">
                <a:latin typeface="Avenir Book" panose="02000503020000020003" pitchFamily="2" charset="0"/>
              </a:rPr>
              <a:t> of getting into Cambridge is 𝑝1−𝑝=0.30.7=0.4286p1−p=0.30.7=0.4286. This number means for every 0.4286 who are admitted there is 1 who are not admitted, or perhaps more clearly for every 4286 who are admitted there are 10000 who are not admitted.</a:t>
            </a:r>
          </a:p>
          <a:p>
            <a:r>
              <a:rPr lang="en-US" dirty="0">
                <a:latin typeface="Avenir Book" panose="02000503020000020003" pitchFamily="2" charset="0"/>
              </a:rPr>
              <a:t>Now we say the proportion of male getting admitted is 0.2 and the proportion of female getting admitted is 0.3, their respective </a:t>
            </a:r>
            <a:r>
              <a:rPr lang="en-US" b="1" dirty="0">
                <a:latin typeface="Avenir Book" panose="02000503020000020003" pitchFamily="2" charset="0"/>
              </a:rPr>
              <a:t>odds</a:t>
            </a:r>
            <a:r>
              <a:rPr lang="en-US" dirty="0">
                <a:latin typeface="Avenir Book" panose="02000503020000020003" pitchFamily="2" charset="0"/>
              </a:rPr>
              <a:t> will be 0.25 and 0.4286, then the </a:t>
            </a:r>
            <a:r>
              <a:rPr lang="en-US" b="1" dirty="0">
                <a:latin typeface="Avenir Book" panose="02000503020000020003" pitchFamily="2" charset="0"/>
              </a:rPr>
              <a:t>odds ratio</a:t>
            </a:r>
            <a:r>
              <a:rPr lang="en-US" dirty="0">
                <a:latin typeface="Avenir Book" panose="02000503020000020003" pitchFamily="2" charset="0"/>
              </a:rPr>
              <a:t> for admission of male over female is 0.250.4286=0.58330.250.4286=0.5833. This translates to, if the numbers of applicants for male and female are the same for every 5833 male who are admitted there are 10,000 female who are admitted if the numbers of applicants for both genders are the same.</a:t>
            </a:r>
          </a:p>
          <a:p>
            <a:endParaRPr lang="en-US" dirty="0">
              <a:latin typeface="Avenir Book" panose="02000503020000020003" pitchFamily="2" charset="0"/>
            </a:endParaRPr>
          </a:p>
        </p:txBody>
      </p:sp>
    </p:spTree>
    <p:extLst>
      <p:ext uri="{BB962C8B-B14F-4D97-AF65-F5344CB8AC3E}">
        <p14:creationId xmlns:p14="http://schemas.microsoft.com/office/powerpoint/2010/main" val="39805072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8601-E736-A944-9C61-59A3ABD4720A}"/>
              </a:ext>
            </a:extLst>
          </p:cNvPr>
          <p:cNvSpPr>
            <a:spLocks noGrp="1"/>
          </p:cNvSpPr>
          <p:nvPr>
            <p:ph type="title"/>
          </p:nvPr>
        </p:nvSpPr>
        <p:spPr/>
        <p:txBody>
          <a:bodyPr/>
          <a:lstStyle/>
          <a:p>
            <a:r>
              <a:rPr lang="en-US" dirty="0">
                <a:latin typeface="Avenir Book" panose="02000503020000020003" pitchFamily="2" charset="0"/>
              </a:rPr>
              <a:t>Odds ratio</a:t>
            </a:r>
          </a:p>
        </p:txBody>
      </p:sp>
      <p:sp>
        <p:nvSpPr>
          <p:cNvPr id="4" name="TextBox 3">
            <a:extLst>
              <a:ext uri="{FF2B5EF4-FFF2-40B4-BE49-F238E27FC236}">
                <a16:creationId xmlns:a16="http://schemas.microsoft.com/office/drawing/2014/main" id="{8B13BC6F-410C-DE46-ADA8-8E85CEEC71F9}"/>
              </a:ext>
            </a:extLst>
          </p:cNvPr>
          <p:cNvSpPr txBox="1"/>
          <p:nvPr/>
        </p:nvSpPr>
        <p:spPr>
          <a:xfrm>
            <a:off x="838200" y="1506022"/>
            <a:ext cx="2956259" cy="369332"/>
          </a:xfrm>
          <a:prstGeom prst="rect">
            <a:avLst/>
          </a:prstGeom>
          <a:noFill/>
        </p:spPr>
        <p:txBody>
          <a:bodyPr wrap="none" rtlCol="0">
            <a:spAutoFit/>
          </a:bodyPr>
          <a:lstStyle/>
          <a:p>
            <a:r>
              <a:rPr lang="en-US" dirty="0">
                <a:latin typeface="Avenir Book" panose="02000503020000020003" pitchFamily="2" charset="0"/>
              </a:rPr>
              <a:t>First take a bar of length 1:</a:t>
            </a:r>
          </a:p>
        </p:txBody>
      </p:sp>
      <p:pic>
        <p:nvPicPr>
          <p:cNvPr id="6" name="Picture 5">
            <a:extLst>
              <a:ext uri="{FF2B5EF4-FFF2-40B4-BE49-F238E27FC236}">
                <a16:creationId xmlns:a16="http://schemas.microsoft.com/office/drawing/2014/main" id="{B7B35BB3-6F41-154C-B1A2-7E7DC7C55C8A}"/>
              </a:ext>
            </a:extLst>
          </p:cNvPr>
          <p:cNvPicPr>
            <a:picLocks noChangeAspect="1"/>
          </p:cNvPicPr>
          <p:nvPr/>
        </p:nvPicPr>
        <p:blipFill>
          <a:blip r:embed="rId3"/>
          <a:stretch>
            <a:fillRect/>
          </a:stretch>
        </p:blipFill>
        <p:spPr>
          <a:xfrm>
            <a:off x="4252065" y="1214438"/>
            <a:ext cx="3187700" cy="952500"/>
          </a:xfrm>
          <a:prstGeom prst="rect">
            <a:avLst/>
          </a:prstGeom>
        </p:spPr>
      </p:pic>
      <p:sp>
        <p:nvSpPr>
          <p:cNvPr id="7" name="TextBox 6">
            <a:extLst>
              <a:ext uri="{FF2B5EF4-FFF2-40B4-BE49-F238E27FC236}">
                <a16:creationId xmlns:a16="http://schemas.microsoft.com/office/drawing/2014/main" id="{5FE935BB-4107-E741-BFE0-4C01484EDF07}"/>
              </a:ext>
            </a:extLst>
          </p:cNvPr>
          <p:cNvSpPr txBox="1"/>
          <p:nvPr/>
        </p:nvSpPr>
        <p:spPr>
          <a:xfrm>
            <a:off x="594463" y="2353450"/>
            <a:ext cx="3657601" cy="1200329"/>
          </a:xfrm>
          <a:prstGeom prst="rect">
            <a:avLst/>
          </a:prstGeom>
          <a:noFill/>
        </p:spPr>
        <p:txBody>
          <a:bodyPr wrap="square" rtlCol="0">
            <a:spAutoFit/>
          </a:bodyPr>
          <a:lstStyle/>
          <a:p>
            <a:r>
              <a:rPr lang="en-US" dirty="0">
                <a:latin typeface="Avenir Book" panose="02000503020000020003" pitchFamily="2" charset="0"/>
              </a:rPr>
              <a:t>Now, take a bar of length </a:t>
            </a:r>
            <a:r>
              <a:rPr lang="en-US" i="1" dirty="0">
                <a:latin typeface="Avenir Book" panose="02000503020000020003" pitchFamily="2" charset="0"/>
              </a:rPr>
              <a:t>r</a:t>
            </a:r>
            <a:r>
              <a:rPr lang="en-US" dirty="0">
                <a:latin typeface="Avenir Book" panose="02000503020000020003" pitchFamily="2" charset="0"/>
              </a:rPr>
              <a:t>, where </a:t>
            </a:r>
            <a:r>
              <a:rPr lang="en-US" i="1" dirty="0">
                <a:latin typeface="Avenir Book" panose="02000503020000020003" pitchFamily="2" charset="0"/>
              </a:rPr>
              <a:t>r</a:t>
            </a:r>
            <a:r>
              <a:rPr lang="en-US" dirty="0">
                <a:latin typeface="Avenir Book" panose="02000503020000020003" pitchFamily="2" charset="0"/>
              </a:rPr>
              <a:t> is your ratio. For example, if r was 0.3, I would attach it like so:</a:t>
            </a:r>
          </a:p>
        </p:txBody>
      </p:sp>
      <p:pic>
        <p:nvPicPr>
          <p:cNvPr id="9" name="Picture 8">
            <a:extLst>
              <a:ext uri="{FF2B5EF4-FFF2-40B4-BE49-F238E27FC236}">
                <a16:creationId xmlns:a16="http://schemas.microsoft.com/office/drawing/2014/main" id="{D1DFA741-77B9-AF43-8445-B08C2D217757}"/>
              </a:ext>
            </a:extLst>
          </p:cNvPr>
          <p:cNvPicPr>
            <a:picLocks noChangeAspect="1"/>
          </p:cNvPicPr>
          <p:nvPr/>
        </p:nvPicPr>
        <p:blipFill>
          <a:blip r:embed="rId4"/>
          <a:stretch>
            <a:fillRect/>
          </a:stretch>
        </p:blipFill>
        <p:spPr>
          <a:xfrm>
            <a:off x="4252065" y="2353450"/>
            <a:ext cx="3200400" cy="939800"/>
          </a:xfrm>
          <a:prstGeom prst="rect">
            <a:avLst/>
          </a:prstGeom>
        </p:spPr>
      </p:pic>
      <p:sp>
        <p:nvSpPr>
          <p:cNvPr id="10" name="TextBox 9">
            <a:extLst>
              <a:ext uri="{FF2B5EF4-FFF2-40B4-BE49-F238E27FC236}">
                <a16:creationId xmlns:a16="http://schemas.microsoft.com/office/drawing/2014/main" id="{CEA1E142-FD79-C14D-9073-A98897822BE6}"/>
              </a:ext>
            </a:extLst>
          </p:cNvPr>
          <p:cNvSpPr txBox="1"/>
          <p:nvPr/>
        </p:nvSpPr>
        <p:spPr>
          <a:xfrm>
            <a:off x="8166099" y="1506022"/>
            <a:ext cx="3914035" cy="646331"/>
          </a:xfrm>
          <a:prstGeom prst="rect">
            <a:avLst/>
          </a:prstGeom>
          <a:noFill/>
        </p:spPr>
        <p:txBody>
          <a:bodyPr wrap="square" rtlCol="0">
            <a:spAutoFit/>
          </a:bodyPr>
          <a:lstStyle/>
          <a:p>
            <a:r>
              <a:rPr lang="en-US" dirty="0">
                <a:latin typeface="Avenir Book" panose="02000503020000020003" pitchFamily="2" charset="0"/>
              </a:rPr>
              <a:t>That will be the portion of what did </a:t>
            </a:r>
            <a:r>
              <a:rPr lang="en-US" i="1" dirty="0">
                <a:latin typeface="Avenir Book" panose="02000503020000020003" pitchFamily="2" charset="0"/>
              </a:rPr>
              <a:t>not</a:t>
            </a:r>
            <a:r>
              <a:rPr lang="en-US" dirty="0">
                <a:latin typeface="Avenir Book" panose="02000503020000020003" pitchFamily="2" charset="0"/>
              </a:rPr>
              <a:t> make it.</a:t>
            </a:r>
          </a:p>
        </p:txBody>
      </p:sp>
      <p:sp>
        <p:nvSpPr>
          <p:cNvPr id="11" name="TextBox 10">
            <a:extLst>
              <a:ext uri="{FF2B5EF4-FFF2-40B4-BE49-F238E27FC236}">
                <a16:creationId xmlns:a16="http://schemas.microsoft.com/office/drawing/2014/main" id="{86DC074D-CF4C-FE45-8C85-12F9F52C5937}"/>
              </a:ext>
            </a:extLst>
          </p:cNvPr>
          <p:cNvSpPr txBox="1"/>
          <p:nvPr/>
        </p:nvSpPr>
        <p:spPr>
          <a:xfrm>
            <a:off x="7922363" y="2491949"/>
            <a:ext cx="3914035" cy="646331"/>
          </a:xfrm>
          <a:prstGeom prst="rect">
            <a:avLst/>
          </a:prstGeom>
          <a:noFill/>
        </p:spPr>
        <p:txBody>
          <a:bodyPr wrap="square" rtlCol="0">
            <a:spAutoFit/>
          </a:bodyPr>
          <a:lstStyle/>
          <a:p>
            <a:r>
              <a:rPr lang="en-US" dirty="0">
                <a:latin typeface="Avenir Book" panose="02000503020000020003" pitchFamily="2" charset="0"/>
              </a:rPr>
              <a:t>The dark blue is the ones that did make it.</a:t>
            </a:r>
          </a:p>
        </p:txBody>
      </p:sp>
      <p:pic>
        <p:nvPicPr>
          <p:cNvPr id="13" name="Picture 12">
            <a:extLst>
              <a:ext uri="{FF2B5EF4-FFF2-40B4-BE49-F238E27FC236}">
                <a16:creationId xmlns:a16="http://schemas.microsoft.com/office/drawing/2014/main" id="{EF8EC41E-A035-874A-9FEB-7E2EECCE4DE1}"/>
              </a:ext>
            </a:extLst>
          </p:cNvPr>
          <p:cNvPicPr>
            <a:picLocks noChangeAspect="1"/>
          </p:cNvPicPr>
          <p:nvPr/>
        </p:nvPicPr>
        <p:blipFill>
          <a:blip r:embed="rId5"/>
          <a:stretch>
            <a:fillRect/>
          </a:stretch>
        </p:blipFill>
        <p:spPr>
          <a:xfrm>
            <a:off x="3934565" y="3429000"/>
            <a:ext cx="3822700" cy="1193800"/>
          </a:xfrm>
          <a:prstGeom prst="rect">
            <a:avLst/>
          </a:prstGeom>
        </p:spPr>
      </p:pic>
      <p:pic>
        <p:nvPicPr>
          <p:cNvPr id="15" name="Picture 14">
            <a:extLst>
              <a:ext uri="{FF2B5EF4-FFF2-40B4-BE49-F238E27FC236}">
                <a16:creationId xmlns:a16="http://schemas.microsoft.com/office/drawing/2014/main" id="{246497A8-C1FB-2F40-AFDA-C3F1E31C5D9C}"/>
              </a:ext>
            </a:extLst>
          </p:cNvPr>
          <p:cNvPicPr>
            <a:picLocks noChangeAspect="1"/>
          </p:cNvPicPr>
          <p:nvPr/>
        </p:nvPicPr>
        <p:blipFill>
          <a:blip r:embed="rId6"/>
          <a:stretch>
            <a:fillRect/>
          </a:stretch>
        </p:blipFill>
        <p:spPr>
          <a:xfrm>
            <a:off x="3934565" y="4990892"/>
            <a:ext cx="3822700" cy="1219200"/>
          </a:xfrm>
          <a:prstGeom prst="rect">
            <a:avLst/>
          </a:prstGeom>
        </p:spPr>
      </p:pic>
    </p:spTree>
    <p:extLst>
      <p:ext uri="{BB962C8B-B14F-4D97-AF65-F5344CB8AC3E}">
        <p14:creationId xmlns:p14="http://schemas.microsoft.com/office/powerpoint/2010/main" val="19610078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A168-BC06-E54A-8993-174254787997}"/>
              </a:ext>
            </a:extLst>
          </p:cNvPr>
          <p:cNvSpPr>
            <a:spLocks noGrp="1"/>
          </p:cNvSpPr>
          <p:nvPr>
            <p:ph type="title"/>
          </p:nvPr>
        </p:nvSpPr>
        <p:spPr/>
        <p:txBody>
          <a:bodyPr/>
          <a:lstStyle/>
          <a:p>
            <a:r>
              <a:rPr lang="en-US" dirty="0">
                <a:latin typeface="Avenir Book" panose="02000503020000020003" pitchFamily="2" charset="0"/>
              </a:rPr>
              <a:t>OR &lt; 1</a:t>
            </a:r>
          </a:p>
        </p:txBody>
      </p:sp>
      <p:sp>
        <p:nvSpPr>
          <p:cNvPr id="3" name="Content Placeholder 2">
            <a:extLst>
              <a:ext uri="{FF2B5EF4-FFF2-40B4-BE49-F238E27FC236}">
                <a16:creationId xmlns:a16="http://schemas.microsoft.com/office/drawing/2014/main" id="{ADB61461-B7BE-B549-8104-D058834A169D}"/>
              </a:ext>
            </a:extLst>
          </p:cNvPr>
          <p:cNvSpPr>
            <a:spLocks noGrp="1"/>
          </p:cNvSpPr>
          <p:nvPr>
            <p:ph idx="1"/>
          </p:nvPr>
        </p:nvSpPr>
        <p:spPr/>
        <p:txBody>
          <a:bodyPr/>
          <a:lstStyle/>
          <a:p>
            <a:endParaRPr lang="en-US">
              <a:latin typeface="Avenir Book" panose="02000503020000020003" pitchFamily="2" charset="0"/>
            </a:endParaRPr>
          </a:p>
        </p:txBody>
      </p:sp>
    </p:spTree>
    <p:extLst>
      <p:ext uri="{BB962C8B-B14F-4D97-AF65-F5344CB8AC3E}">
        <p14:creationId xmlns:p14="http://schemas.microsoft.com/office/powerpoint/2010/main" val="12402014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1E4E-CFBC-294D-8D6C-69C5506A423B}"/>
              </a:ext>
            </a:extLst>
          </p:cNvPr>
          <p:cNvSpPr>
            <a:spLocks noGrp="1"/>
          </p:cNvSpPr>
          <p:nvPr>
            <p:ph type="title"/>
          </p:nvPr>
        </p:nvSpPr>
        <p:spPr/>
        <p:txBody>
          <a:bodyPr/>
          <a:lstStyle/>
          <a:p>
            <a:r>
              <a:rPr lang="en-US" dirty="0">
                <a:latin typeface="Avenir Book" panose="02000503020000020003" pitchFamily="2" charset="0"/>
              </a:rPr>
              <a:t>Equivalence between exposure OR and disease OR</a:t>
            </a:r>
          </a:p>
        </p:txBody>
      </p:sp>
      <p:sp>
        <p:nvSpPr>
          <p:cNvPr id="3" name="Content Placeholder 2">
            <a:extLst>
              <a:ext uri="{FF2B5EF4-FFF2-40B4-BE49-F238E27FC236}">
                <a16:creationId xmlns:a16="http://schemas.microsoft.com/office/drawing/2014/main" id="{F0181775-5CA0-8E4A-BFBE-5D86DEA07C0B}"/>
              </a:ext>
            </a:extLst>
          </p:cNvPr>
          <p:cNvSpPr>
            <a:spLocks noGrp="1"/>
          </p:cNvSpPr>
          <p:nvPr>
            <p:ph idx="1"/>
          </p:nvPr>
        </p:nvSpPr>
        <p:spPr/>
        <p:txBody>
          <a:bodyPr/>
          <a:lstStyle/>
          <a:p>
            <a:endParaRPr lang="en-US">
              <a:latin typeface="Avenir Book" panose="02000503020000020003" pitchFamily="2" charset="0"/>
            </a:endParaRPr>
          </a:p>
        </p:txBody>
      </p:sp>
    </p:spTree>
    <p:extLst>
      <p:ext uri="{BB962C8B-B14F-4D97-AF65-F5344CB8AC3E}">
        <p14:creationId xmlns:p14="http://schemas.microsoft.com/office/powerpoint/2010/main" val="18319207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D6E6-99A7-7543-BF81-FA27C80D97AF}"/>
              </a:ext>
            </a:extLst>
          </p:cNvPr>
          <p:cNvSpPr>
            <a:spLocks noGrp="1"/>
          </p:cNvSpPr>
          <p:nvPr>
            <p:ph type="title"/>
          </p:nvPr>
        </p:nvSpPr>
        <p:spPr/>
        <p:txBody>
          <a:bodyPr>
            <a:normAutofit fontScale="90000"/>
          </a:bodyPr>
          <a:lstStyle/>
          <a:p>
            <a:r>
              <a:rPr lang="en-US" dirty="0">
                <a:latin typeface="Avenir Book" panose="02000503020000020003" pitchFamily="2" charset="0"/>
              </a:rPr>
              <a:t>Add difference between relative and absolute difference example from GPLI presentation</a:t>
            </a:r>
            <a:br>
              <a:rPr lang="en-US" dirty="0">
                <a:latin typeface="Avenir Book" panose="02000503020000020003" pitchFamily="2" charset="0"/>
              </a:rPr>
            </a:br>
            <a:endParaRPr lang="en-US" dirty="0">
              <a:latin typeface="Avenir Book" panose="02000503020000020003" pitchFamily="2" charset="0"/>
            </a:endParaRPr>
          </a:p>
        </p:txBody>
      </p:sp>
      <p:sp>
        <p:nvSpPr>
          <p:cNvPr id="3" name="Content Placeholder 2">
            <a:extLst>
              <a:ext uri="{FF2B5EF4-FFF2-40B4-BE49-F238E27FC236}">
                <a16:creationId xmlns:a16="http://schemas.microsoft.com/office/drawing/2014/main" id="{45443ECE-6ABE-B846-BA0D-9505A3347A00}"/>
              </a:ext>
            </a:extLst>
          </p:cNvPr>
          <p:cNvSpPr>
            <a:spLocks noGrp="1"/>
          </p:cNvSpPr>
          <p:nvPr>
            <p:ph idx="1"/>
          </p:nvPr>
        </p:nvSpPr>
        <p:spPr/>
        <p:txBody>
          <a:bodyPr/>
          <a:lstStyle/>
          <a:p>
            <a:endParaRPr lang="en-US" dirty="0">
              <a:latin typeface="Avenir Book" panose="02000503020000020003" pitchFamily="2" charset="0"/>
            </a:endParaRPr>
          </a:p>
        </p:txBody>
      </p:sp>
    </p:spTree>
    <p:extLst>
      <p:ext uri="{BB962C8B-B14F-4D97-AF65-F5344CB8AC3E}">
        <p14:creationId xmlns:p14="http://schemas.microsoft.com/office/powerpoint/2010/main" val="12487275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EB18-1FDE-5E4E-B181-1749BD4A30DA}"/>
              </a:ext>
            </a:extLst>
          </p:cNvPr>
          <p:cNvSpPr>
            <a:spLocks noGrp="1"/>
          </p:cNvSpPr>
          <p:nvPr>
            <p:ph type="title"/>
          </p:nvPr>
        </p:nvSpPr>
        <p:spPr/>
        <p:txBody>
          <a:bodyPr/>
          <a:lstStyle/>
          <a:p>
            <a:r>
              <a:rPr lang="en-US" dirty="0">
                <a:latin typeface="Avenir Book" panose="02000503020000020003" pitchFamily="2" charset="0"/>
              </a:rPr>
              <a:t>Use Rothman's investment analogy for absolute vs. relative differences </a:t>
            </a:r>
          </a:p>
        </p:txBody>
      </p:sp>
      <p:sp>
        <p:nvSpPr>
          <p:cNvPr id="3" name="Content Placeholder 2">
            <a:extLst>
              <a:ext uri="{FF2B5EF4-FFF2-40B4-BE49-F238E27FC236}">
                <a16:creationId xmlns:a16="http://schemas.microsoft.com/office/drawing/2014/main" id="{B23E4BEF-3F62-2F45-A5FA-7B51B2B9D845}"/>
              </a:ext>
            </a:extLst>
          </p:cNvPr>
          <p:cNvSpPr>
            <a:spLocks noGrp="1"/>
          </p:cNvSpPr>
          <p:nvPr>
            <p:ph idx="1"/>
          </p:nvPr>
        </p:nvSpPr>
        <p:spPr/>
        <p:txBody>
          <a:bodyPr>
            <a:normAutofit fontScale="85000" lnSpcReduction="20000"/>
          </a:bodyPr>
          <a:lstStyle/>
          <a:p>
            <a:pPr fontAlgn="base"/>
            <a:r>
              <a:rPr lang="en-US" dirty="0">
                <a:latin typeface="Avenir Book" panose="02000503020000020003" pitchFamily="2" charset="0"/>
              </a:rPr>
              <a:t>Difference measures such as RD and IRD measure the absolute effect of an exposure. It is also possible to measure the relative effect. As an analogy, consider how to assess the performance of an investment over a period of time. Suppose that an initial investment of $100 became $120 after 1 year. The difference in the value of the investment at the end of the year and the value at the beginning, $20, measures the absolute performance of the investment. The relative performance is obtained by dividing the absolute increase by the initial amount, which gives $20/$100, or 20%. Contrast this investment experience with that of another investment, in which an initial sum of $1000 grew to $1150 after 1 year. For the latter investment, the absolute increment is $150, far greater than the $20 from the first investment, but the relative performance of the second investment is $150/$1000, or 15%, which is worse than the first investment.</a:t>
            </a:r>
          </a:p>
          <a:p>
            <a:pPr fontAlgn="base"/>
            <a:r>
              <a:rPr lang="en-US" dirty="0">
                <a:latin typeface="Avenir Book" panose="02000503020000020003" pitchFamily="2" charset="0"/>
              </a:rPr>
              <a:t>Rothman, Kenneth J.. Epidemiology: An Introduction (p. 59). Oxford University Press. Kindle Edition.</a:t>
            </a:r>
          </a:p>
        </p:txBody>
      </p:sp>
    </p:spTree>
    <p:extLst>
      <p:ext uri="{BB962C8B-B14F-4D97-AF65-F5344CB8AC3E}">
        <p14:creationId xmlns:p14="http://schemas.microsoft.com/office/powerpoint/2010/main" val="30488334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1DB3-F529-354F-8E6F-460623F1282A}"/>
              </a:ext>
            </a:extLst>
          </p:cNvPr>
          <p:cNvSpPr>
            <a:spLocks noGrp="1"/>
          </p:cNvSpPr>
          <p:nvPr>
            <p:ph type="title"/>
          </p:nvPr>
        </p:nvSpPr>
        <p:spPr/>
        <p:txBody>
          <a:bodyPr/>
          <a:lstStyle/>
          <a:p>
            <a:r>
              <a:rPr lang="en-US" dirty="0">
                <a:latin typeface="Avenir Book" panose="02000503020000020003" pitchFamily="2" charset="0"/>
              </a:rPr>
              <a:t>Add sensitivity, specificity. </a:t>
            </a:r>
            <a:r>
              <a:rPr lang="en-US">
                <a:latin typeface="Avenir Book" panose="02000503020000020003" pitchFamily="2" charset="0"/>
              </a:rPr>
              <a:t>Confusion matrix.</a:t>
            </a:r>
          </a:p>
        </p:txBody>
      </p:sp>
      <p:sp>
        <p:nvSpPr>
          <p:cNvPr id="3" name="Content Placeholder 2">
            <a:extLst>
              <a:ext uri="{FF2B5EF4-FFF2-40B4-BE49-F238E27FC236}">
                <a16:creationId xmlns:a16="http://schemas.microsoft.com/office/drawing/2014/main" id="{0A83A631-AF8E-EF4B-A2B7-6308327B1724}"/>
              </a:ext>
            </a:extLst>
          </p:cNvPr>
          <p:cNvSpPr>
            <a:spLocks noGrp="1"/>
          </p:cNvSpPr>
          <p:nvPr>
            <p:ph idx="1"/>
          </p:nvPr>
        </p:nvSpPr>
        <p:spPr/>
        <p:txBody>
          <a:bodyPr/>
          <a:lstStyle/>
          <a:p>
            <a:endParaRPr lang="en-US">
              <a:latin typeface="Avenir Book" panose="02000503020000020003" pitchFamily="2" charset="0"/>
            </a:endParaRPr>
          </a:p>
        </p:txBody>
      </p:sp>
    </p:spTree>
    <p:extLst>
      <p:ext uri="{BB962C8B-B14F-4D97-AF65-F5344CB8AC3E}">
        <p14:creationId xmlns:p14="http://schemas.microsoft.com/office/powerpoint/2010/main" val="3763364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04-6FA2-2B4C-A7D4-9FE1D55D54E3}"/>
              </a:ext>
            </a:extLst>
          </p:cNvPr>
          <p:cNvSpPr>
            <a:spLocks noGrp="1"/>
          </p:cNvSpPr>
          <p:nvPr>
            <p:ph type="title"/>
          </p:nvPr>
        </p:nvSpPr>
        <p:spPr/>
        <p:txBody>
          <a:bodyPr/>
          <a:lstStyle/>
          <a:p>
            <a:r>
              <a:rPr lang="en-US" dirty="0">
                <a:latin typeface="Avenir Book" panose="02000503020000020003" pitchFamily="2" charset="0"/>
              </a:rPr>
              <a:t>Prediction</a:t>
            </a:r>
          </a:p>
        </p:txBody>
      </p:sp>
      <p:sp>
        <p:nvSpPr>
          <p:cNvPr id="3" name="Content Placeholder 2">
            <a:extLst>
              <a:ext uri="{FF2B5EF4-FFF2-40B4-BE49-F238E27FC236}">
                <a16:creationId xmlns:a16="http://schemas.microsoft.com/office/drawing/2014/main" id="{293C1495-F7DB-D94C-8997-52357CAEE529}"/>
              </a:ext>
            </a:extLst>
          </p:cNvPr>
          <p:cNvSpPr>
            <a:spLocks noGrp="1"/>
          </p:cNvSpPr>
          <p:nvPr>
            <p:ph idx="1"/>
          </p:nvPr>
        </p:nvSpPr>
        <p:spPr/>
        <p:txBody>
          <a:bodyPr/>
          <a:lstStyle/>
          <a:p>
            <a:r>
              <a:rPr lang="en-US" dirty="0">
                <a:latin typeface="Avenir Book" panose="02000503020000020003" pitchFamily="2" charset="0"/>
              </a:rPr>
              <a:t>Implies associations.</a:t>
            </a:r>
          </a:p>
          <a:p>
            <a:pPr lvl="1"/>
            <a:endParaRPr lang="en-US" dirty="0">
              <a:latin typeface="Avenir Book" panose="02000503020000020003" pitchFamily="2" charset="0"/>
            </a:endParaRPr>
          </a:p>
        </p:txBody>
      </p:sp>
    </p:spTree>
    <p:extLst>
      <p:ext uri="{BB962C8B-B14F-4D97-AF65-F5344CB8AC3E}">
        <p14:creationId xmlns:p14="http://schemas.microsoft.com/office/powerpoint/2010/main" val="5389609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8D23-5F35-2433-784A-61962F6BB3A1}"/>
              </a:ext>
            </a:extLst>
          </p:cNvPr>
          <p:cNvSpPr>
            <a:spLocks noGrp="1"/>
          </p:cNvSpPr>
          <p:nvPr>
            <p:ph type="title"/>
          </p:nvPr>
        </p:nvSpPr>
        <p:spPr/>
        <p:txBody>
          <a:bodyPr/>
          <a:lstStyle/>
          <a:p>
            <a:r>
              <a:rPr lang="en-US" dirty="0">
                <a:latin typeface="Avenir Book" panose="02000503020000020003" pitchFamily="2" charset="0"/>
              </a:rPr>
              <a:t>Risk difference</a:t>
            </a:r>
          </a:p>
        </p:txBody>
      </p:sp>
      <p:sp>
        <p:nvSpPr>
          <p:cNvPr id="3" name="Content Placeholder 2">
            <a:extLst>
              <a:ext uri="{FF2B5EF4-FFF2-40B4-BE49-F238E27FC236}">
                <a16:creationId xmlns:a16="http://schemas.microsoft.com/office/drawing/2014/main" id="{85F55CE0-A438-5DB3-60A8-D4CA0C2D813C}"/>
              </a:ext>
            </a:extLst>
          </p:cNvPr>
          <p:cNvSpPr>
            <a:spLocks noGrp="1"/>
          </p:cNvSpPr>
          <p:nvPr>
            <p:ph idx="1"/>
          </p:nvPr>
        </p:nvSpPr>
        <p:spPr/>
        <p:txBody>
          <a:bodyPr/>
          <a:lstStyle/>
          <a:p>
            <a:r>
              <a:rPr lang="en-US" dirty="0">
                <a:latin typeface="Avenir Book" panose="02000503020000020003" pitchFamily="2" charset="0"/>
              </a:rPr>
              <a:t>“The 5-year risk difference comparing study participants exposed to the contaminant to those who were unexposed was 4%.” (</a:t>
            </a:r>
            <a:r>
              <a:rPr lang="en-US" dirty="0" err="1">
                <a:latin typeface="Avenir Book" panose="02000503020000020003" pitchFamily="2" charset="0"/>
              </a:rPr>
              <a:t>Epi</a:t>
            </a:r>
            <a:r>
              <a:rPr lang="en-US" dirty="0">
                <a:latin typeface="Avenir Book" panose="02000503020000020003" pitchFamily="2" charset="0"/>
              </a:rPr>
              <a:t> by Design)</a:t>
            </a:r>
          </a:p>
          <a:p>
            <a:r>
              <a:rPr lang="en-US" dirty="0">
                <a:latin typeface="Avenir Book" panose="02000503020000020003" pitchFamily="2" charset="0"/>
              </a:rPr>
              <a:t>for every 1,000 persons who are observed to be exposed to the contaminant (and if those people resemble those we studied), we would expect to likewise observe an additional 40 new cancer cases above the background cancer rate over 5 years. (</a:t>
            </a:r>
            <a:r>
              <a:rPr lang="en-US" dirty="0" err="1">
                <a:latin typeface="Avenir Book" panose="02000503020000020003" pitchFamily="2" charset="0"/>
              </a:rPr>
              <a:t>Epi</a:t>
            </a:r>
            <a:r>
              <a:rPr lang="en-US" dirty="0">
                <a:latin typeface="Avenir Book" panose="02000503020000020003" pitchFamily="2" charset="0"/>
              </a:rPr>
              <a:t> by Design)</a:t>
            </a:r>
          </a:p>
        </p:txBody>
      </p:sp>
    </p:spTree>
    <p:extLst>
      <p:ext uri="{BB962C8B-B14F-4D97-AF65-F5344CB8AC3E}">
        <p14:creationId xmlns:p14="http://schemas.microsoft.com/office/powerpoint/2010/main" val="21673199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3B07-3775-13BB-BC88-F1E869AF35B1}"/>
              </a:ext>
            </a:extLst>
          </p:cNvPr>
          <p:cNvSpPr>
            <a:spLocks noGrp="1"/>
          </p:cNvSpPr>
          <p:nvPr>
            <p:ph type="title"/>
          </p:nvPr>
        </p:nvSpPr>
        <p:spPr/>
        <p:txBody>
          <a:bodyPr/>
          <a:lstStyle/>
          <a:p>
            <a:r>
              <a:rPr lang="en-US" dirty="0">
                <a:latin typeface="Avenir Book" panose="02000503020000020003" pitchFamily="2" charset="0"/>
              </a:rPr>
              <a:t>Risk Ratio</a:t>
            </a:r>
          </a:p>
        </p:txBody>
      </p:sp>
      <p:sp>
        <p:nvSpPr>
          <p:cNvPr id="3" name="Content Placeholder 2">
            <a:extLst>
              <a:ext uri="{FF2B5EF4-FFF2-40B4-BE49-F238E27FC236}">
                <a16:creationId xmlns:a16="http://schemas.microsoft.com/office/drawing/2014/main" id="{2BDAD162-DE3C-9249-0568-3ABB59CDFDB4}"/>
              </a:ext>
            </a:extLst>
          </p:cNvPr>
          <p:cNvSpPr>
            <a:spLocks noGrp="1"/>
          </p:cNvSpPr>
          <p:nvPr>
            <p:ph idx="1"/>
          </p:nvPr>
        </p:nvSpPr>
        <p:spPr/>
        <p:txBody>
          <a:bodyPr/>
          <a:lstStyle/>
          <a:p>
            <a:r>
              <a:rPr lang="en-US" dirty="0">
                <a:latin typeface="Avenir Book" panose="02000503020000020003" pitchFamily="2" charset="0"/>
              </a:rPr>
              <a:t>“The 5-year risk ratio comparing exposed to unexposed study participants is 2.33.” (</a:t>
            </a:r>
            <a:r>
              <a:rPr lang="en-US" dirty="0" err="1">
                <a:latin typeface="Avenir Book" panose="02000503020000020003" pitchFamily="2" charset="0"/>
              </a:rPr>
              <a:t>Epi</a:t>
            </a:r>
            <a:r>
              <a:rPr lang="en-US" dirty="0">
                <a:latin typeface="Avenir Book" panose="02000503020000020003" pitchFamily="2" charset="0"/>
              </a:rPr>
              <a:t> by Design)</a:t>
            </a:r>
          </a:p>
          <a:p>
            <a:r>
              <a:rPr lang="en-US" dirty="0">
                <a:latin typeface="Avenir Book" panose="02000503020000020003" pitchFamily="2" charset="0"/>
              </a:rPr>
              <a:t>“Over 5 years, we would expect to see 2.33 times the incidence of cancer among exposed study participants compared to unexposed study participants.” (</a:t>
            </a:r>
            <a:r>
              <a:rPr lang="en-US" dirty="0" err="1">
                <a:latin typeface="Avenir Book" panose="02000503020000020003" pitchFamily="2" charset="0"/>
              </a:rPr>
              <a:t>Epi</a:t>
            </a:r>
            <a:r>
              <a:rPr lang="en-US" dirty="0">
                <a:latin typeface="Avenir Book" panose="02000503020000020003" pitchFamily="2" charset="0"/>
              </a:rPr>
              <a:t> by Design)</a:t>
            </a:r>
          </a:p>
        </p:txBody>
      </p:sp>
    </p:spTree>
    <p:extLst>
      <p:ext uri="{BB962C8B-B14F-4D97-AF65-F5344CB8AC3E}">
        <p14:creationId xmlns:p14="http://schemas.microsoft.com/office/powerpoint/2010/main" val="32457655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40CC-4E04-313A-09EF-33D1228DAD01}"/>
              </a:ext>
            </a:extLst>
          </p:cNvPr>
          <p:cNvSpPr>
            <a:spLocks noGrp="1"/>
          </p:cNvSpPr>
          <p:nvPr>
            <p:ph type="title"/>
          </p:nvPr>
        </p:nvSpPr>
        <p:spPr/>
        <p:txBody>
          <a:bodyPr/>
          <a:lstStyle/>
          <a:p>
            <a:r>
              <a:rPr lang="en-US" dirty="0"/>
              <a:t>Attributable risk in exposed</a:t>
            </a:r>
          </a:p>
        </p:txBody>
      </p:sp>
      <p:sp>
        <p:nvSpPr>
          <p:cNvPr id="3" name="Content Placeholder 2">
            <a:extLst>
              <a:ext uri="{FF2B5EF4-FFF2-40B4-BE49-F238E27FC236}">
                <a16:creationId xmlns:a16="http://schemas.microsoft.com/office/drawing/2014/main" id="{FF509954-38A0-17C9-C22D-F9A8D4943942}"/>
              </a:ext>
            </a:extLst>
          </p:cNvPr>
          <p:cNvSpPr>
            <a:spLocks noGrp="1"/>
          </p:cNvSpPr>
          <p:nvPr>
            <p:ph idx="1"/>
          </p:nvPr>
        </p:nvSpPr>
        <p:spPr/>
        <p:txBody>
          <a:bodyPr/>
          <a:lstStyle/>
          <a:p>
            <a:r>
              <a:rPr lang="en-US" dirty="0"/>
              <a:t>This might simply be causality applied to risk difference.</a:t>
            </a:r>
          </a:p>
        </p:txBody>
      </p:sp>
    </p:spTree>
    <p:extLst>
      <p:ext uri="{BB962C8B-B14F-4D97-AF65-F5344CB8AC3E}">
        <p14:creationId xmlns:p14="http://schemas.microsoft.com/office/powerpoint/2010/main" val="5287637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E63B-DE86-D84C-6D49-80913365B498}"/>
              </a:ext>
            </a:extLst>
          </p:cNvPr>
          <p:cNvSpPr>
            <a:spLocks noGrp="1"/>
          </p:cNvSpPr>
          <p:nvPr>
            <p:ph type="title"/>
          </p:nvPr>
        </p:nvSpPr>
        <p:spPr/>
        <p:txBody>
          <a:bodyPr/>
          <a:lstStyle/>
          <a:p>
            <a:r>
              <a:rPr lang="en-US" dirty="0"/>
              <a:t>Percent attributable risk</a:t>
            </a:r>
          </a:p>
        </p:txBody>
      </p:sp>
      <p:sp>
        <p:nvSpPr>
          <p:cNvPr id="3" name="Content Placeholder 2">
            <a:extLst>
              <a:ext uri="{FF2B5EF4-FFF2-40B4-BE49-F238E27FC236}">
                <a16:creationId xmlns:a16="http://schemas.microsoft.com/office/drawing/2014/main" id="{DAD3B273-BDE2-24B2-F4CC-F725AA20A7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90987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B6A3-3D63-0C71-FCB2-4E1C5C7B222C}"/>
              </a:ext>
            </a:extLst>
          </p:cNvPr>
          <p:cNvSpPr>
            <a:spLocks noGrp="1"/>
          </p:cNvSpPr>
          <p:nvPr>
            <p:ph type="title"/>
          </p:nvPr>
        </p:nvSpPr>
        <p:spPr/>
        <p:txBody>
          <a:bodyPr/>
          <a:lstStyle/>
          <a:p>
            <a:r>
              <a:rPr lang="en-US" dirty="0"/>
              <a:t>Absolute risk reduction</a:t>
            </a:r>
          </a:p>
        </p:txBody>
      </p:sp>
      <p:sp>
        <p:nvSpPr>
          <p:cNvPr id="3" name="Content Placeholder 2">
            <a:extLst>
              <a:ext uri="{FF2B5EF4-FFF2-40B4-BE49-F238E27FC236}">
                <a16:creationId xmlns:a16="http://schemas.microsoft.com/office/drawing/2014/main" id="{13CEA73B-03F4-0261-C6E6-3BFE2CA0DA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90944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A55E-2889-AD95-B9E5-AD4050CD3CB0}"/>
              </a:ext>
            </a:extLst>
          </p:cNvPr>
          <p:cNvSpPr>
            <a:spLocks noGrp="1"/>
          </p:cNvSpPr>
          <p:nvPr>
            <p:ph type="title"/>
          </p:nvPr>
        </p:nvSpPr>
        <p:spPr/>
        <p:txBody>
          <a:bodyPr/>
          <a:lstStyle/>
          <a:p>
            <a:r>
              <a:rPr lang="en-US" dirty="0"/>
              <a:t>Number needed to treat</a:t>
            </a:r>
          </a:p>
        </p:txBody>
      </p:sp>
      <p:sp>
        <p:nvSpPr>
          <p:cNvPr id="3" name="Content Placeholder 2">
            <a:extLst>
              <a:ext uri="{FF2B5EF4-FFF2-40B4-BE49-F238E27FC236}">
                <a16:creationId xmlns:a16="http://schemas.microsoft.com/office/drawing/2014/main" id="{0746239C-739B-5DC3-22C4-6689CB3D83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97024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4DAC1-0B42-645E-A817-7F0CD953405C}"/>
              </a:ext>
            </a:extLst>
          </p:cNvPr>
          <p:cNvSpPr>
            <a:spLocks noGrp="1"/>
          </p:cNvSpPr>
          <p:nvPr>
            <p:ph type="title"/>
          </p:nvPr>
        </p:nvSpPr>
        <p:spPr/>
        <p:txBody>
          <a:bodyPr/>
          <a:lstStyle/>
          <a:p>
            <a:r>
              <a:rPr lang="en-US" dirty="0"/>
              <a:t>Population attributable risk</a:t>
            </a:r>
          </a:p>
        </p:txBody>
      </p:sp>
      <p:sp>
        <p:nvSpPr>
          <p:cNvPr id="3" name="Content Placeholder 2">
            <a:extLst>
              <a:ext uri="{FF2B5EF4-FFF2-40B4-BE49-F238E27FC236}">
                <a16:creationId xmlns:a16="http://schemas.microsoft.com/office/drawing/2014/main" id="{B6824552-F571-46A4-C25E-94DE648E24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059561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2844-BFFB-514A-2058-2B49BF7B0A73}"/>
              </a:ext>
            </a:extLst>
          </p:cNvPr>
          <p:cNvSpPr>
            <a:spLocks noGrp="1"/>
          </p:cNvSpPr>
          <p:nvPr>
            <p:ph type="title"/>
          </p:nvPr>
        </p:nvSpPr>
        <p:spPr/>
        <p:txBody>
          <a:bodyPr/>
          <a:lstStyle/>
          <a:p>
            <a:r>
              <a:rPr lang="en-US" dirty="0"/>
              <a:t>Point prevalence rate ratio</a:t>
            </a:r>
          </a:p>
        </p:txBody>
      </p:sp>
      <p:sp>
        <p:nvSpPr>
          <p:cNvPr id="3" name="Content Placeholder 2">
            <a:extLst>
              <a:ext uri="{FF2B5EF4-FFF2-40B4-BE49-F238E27FC236}">
                <a16:creationId xmlns:a16="http://schemas.microsoft.com/office/drawing/2014/main" id="{A3E55E79-81CA-5175-4C53-B75C320741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068551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C232-00A7-CA7C-8ADA-910D99F59530}"/>
              </a:ext>
            </a:extLst>
          </p:cNvPr>
          <p:cNvSpPr>
            <a:spLocks noGrp="1"/>
          </p:cNvSpPr>
          <p:nvPr>
            <p:ph type="title"/>
          </p:nvPr>
        </p:nvSpPr>
        <p:spPr/>
        <p:txBody>
          <a:bodyPr/>
          <a:lstStyle/>
          <a:p>
            <a:r>
              <a:rPr lang="en-US" dirty="0"/>
              <a:t>Multiple testing</a:t>
            </a:r>
          </a:p>
        </p:txBody>
      </p:sp>
      <p:sp>
        <p:nvSpPr>
          <p:cNvPr id="3" name="Content Placeholder 2">
            <a:extLst>
              <a:ext uri="{FF2B5EF4-FFF2-40B4-BE49-F238E27FC236}">
                <a16:creationId xmlns:a16="http://schemas.microsoft.com/office/drawing/2014/main" id="{D5248016-9332-B08F-9928-EC2256623A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81029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768E-6D69-AA2E-EAD1-607CADAE6EAE}"/>
              </a:ext>
            </a:extLst>
          </p:cNvPr>
          <p:cNvSpPr>
            <a:spLocks noGrp="1"/>
          </p:cNvSpPr>
          <p:nvPr>
            <p:ph type="title"/>
          </p:nvPr>
        </p:nvSpPr>
        <p:spPr/>
        <p:txBody>
          <a:bodyPr/>
          <a:lstStyle/>
          <a:p>
            <a:r>
              <a:rPr lang="en-US" dirty="0"/>
              <a:t>Etiologic Fraction</a:t>
            </a:r>
          </a:p>
        </p:txBody>
      </p:sp>
      <p:sp>
        <p:nvSpPr>
          <p:cNvPr id="3" name="Content Placeholder 2">
            <a:extLst>
              <a:ext uri="{FF2B5EF4-FFF2-40B4-BE49-F238E27FC236}">
                <a16:creationId xmlns:a16="http://schemas.microsoft.com/office/drawing/2014/main" id="{966D3246-74AE-8987-A6E0-395A36A2E38B}"/>
              </a:ext>
            </a:extLst>
          </p:cNvPr>
          <p:cNvSpPr>
            <a:spLocks noGrp="1"/>
          </p:cNvSpPr>
          <p:nvPr>
            <p:ph idx="1"/>
          </p:nvPr>
        </p:nvSpPr>
        <p:spPr/>
        <p:txBody>
          <a:bodyPr/>
          <a:lstStyle/>
          <a:p>
            <a:r>
              <a:rPr lang="en-US" dirty="0"/>
              <a:t>Need to look this up</a:t>
            </a:r>
          </a:p>
        </p:txBody>
      </p:sp>
    </p:spTree>
    <p:extLst>
      <p:ext uri="{BB962C8B-B14F-4D97-AF65-F5344CB8AC3E}">
        <p14:creationId xmlns:p14="http://schemas.microsoft.com/office/powerpoint/2010/main" val="912393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Avenir Book" panose="02000503020000020003"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DEA96062-FB9F-4051-B89A-2E1540EFD6E3}">
  <ds:schemaRefs>
    <ds:schemaRef ds:uri="http://schemas.microsoft.com/sharepoint/v3/contenttype/forms"/>
  </ds:schemaRefs>
</ds:datastoreItem>
</file>

<file path=customXml/itemProps2.xml><?xml version="1.0" encoding="utf-8"?>
<ds:datastoreItem xmlns:ds="http://schemas.openxmlformats.org/officeDocument/2006/customXml" ds:itemID="{F061EE4C-6458-456F-A1BC-D67AEE3FA422}">
  <ds:schemaRefs>
    <ds:schemaRef ds:uri="http://schemas.microsoft.com/office/2006/metadata/contentType"/>
    <ds:schemaRef ds:uri="http://schemas.microsoft.com/office/2006/metadata/properties/metaAttributes"/>
    <ds:schemaRef ds:uri="http://www.w3.org/2000/xmlns/"/>
    <ds:schemaRef ds:uri="http://www.w3.org/2001/XMLSchema"/>
    <ds:schemaRef ds:uri="e3793ca1-6164-4dfb-aaf8-0aa60c0c70c2"/>
    <ds:schemaRef ds:uri="b3558f30-ae73-4668-947b-5578bd4f9b3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F1320E-D9A1-4589-BDE1-F2D1289F6814}">
  <ds:schemaRefs>
    <ds:schemaRef ds:uri="http://schemas.microsoft.com/office/2006/documentManagement/types"/>
    <ds:schemaRef ds:uri="http://purl.org/dc/terms/"/>
    <ds:schemaRef ds:uri="http://www.w3.org/XML/1998/namespace"/>
    <ds:schemaRef ds:uri="http://schemas.openxmlformats.org/package/2006/metadata/core-properties"/>
    <ds:schemaRef ds:uri="http://schemas.microsoft.com/office/infopath/2007/PartnerControls"/>
    <ds:schemaRef ds:uri="b3558f30-ae73-4668-947b-5578bd4f9b3c"/>
    <ds:schemaRef ds:uri="http://purl.org/dc/elements/1.1/"/>
    <ds:schemaRef ds:uri="e3793ca1-6164-4dfb-aaf8-0aa60c0c70c2"/>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15112</TotalTime>
  <Words>6850</Words>
  <Application>Microsoft Macintosh PowerPoint</Application>
  <PresentationFormat>Widescreen</PresentationFormat>
  <Paragraphs>1125</Paragraphs>
  <Slides>104</Slides>
  <Notes>84</Notes>
  <HiddenSlides>37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104</vt:i4>
      </vt:variant>
    </vt:vector>
  </HeadingPairs>
  <TitlesOfParts>
    <vt:vector size="111" baseType="lpstr">
      <vt:lpstr>Arial</vt:lpstr>
      <vt:lpstr>Avenir Book</vt:lpstr>
      <vt:lpstr>Calibri</vt:lpstr>
      <vt:lpstr>Cambria Math</vt:lpstr>
      <vt:lpstr>Garamond</vt:lpstr>
      <vt:lpstr>Univers</vt:lpstr>
      <vt:lpstr>Office Theme</vt:lpstr>
      <vt:lpstr>Development Version</vt:lpstr>
      <vt:lpstr>PowerPoint Presentation</vt:lpstr>
      <vt:lpstr>PowerPoint Presentation</vt:lpstr>
      <vt:lpstr>PowerPoint Presentation</vt:lpstr>
      <vt:lpstr>Terms to introduce:</vt:lpstr>
      <vt:lpstr>PowerPoint Presentation</vt:lpstr>
      <vt:lpstr>Description</vt:lpstr>
      <vt:lpstr>Description</vt:lpstr>
      <vt:lpstr>Prediction</vt:lpstr>
      <vt:lpstr>PowerPoint Presentation</vt:lpstr>
      <vt:lpstr>PowerPoint Presentation</vt:lpstr>
      <vt:lpstr>PowerPoint Presentation</vt:lpstr>
      <vt:lpstr>Exposure</vt:lpstr>
      <vt:lpstr>Exposure</vt:lpstr>
      <vt:lpstr>Association</vt:lpstr>
      <vt:lpstr>Association</vt:lpstr>
      <vt:lpstr>Association</vt:lpstr>
      <vt:lpstr>Probability</vt:lpstr>
      <vt:lpstr>Probability</vt:lpstr>
      <vt:lpstr>Probability</vt:lpstr>
      <vt:lpstr>Probability</vt:lpstr>
      <vt:lpstr>Probability</vt:lpstr>
      <vt:lpstr>Conditional Probability</vt:lpstr>
      <vt:lpstr>Conditional Probability</vt:lpstr>
      <vt:lpstr>Conditional Probability</vt:lpstr>
      <vt:lpstr>Conditional Probability</vt:lpstr>
      <vt:lpstr>Conditional Probability</vt:lpstr>
      <vt:lpstr>Association</vt:lpstr>
      <vt:lpstr>No Association (Independence)</vt:lpstr>
      <vt:lpstr>No Association (Independence)</vt:lpstr>
      <vt:lpstr>Null value</vt:lpstr>
      <vt:lpstr>No Association (Independence)</vt:lpstr>
      <vt:lpstr>Risk Difference</vt:lpstr>
      <vt:lpstr>Risk Ratio</vt:lpstr>
      <vt:lpstr>Odds Ratio</vt:lpstr>
      <vt:lpstr>Association</vt:lpstr>
      <vt:lpstr>Association</vt:lpstr>
      <vt:lpstr>PowerPoint Presentation</vt:lpstr>
      <vt:lpstr>Prediction</vt:lpstr>
      <vt:lpstr>PowerPoint Presentation</vt:lpstr>
      <vt:lpstr>PowerPoint Presentation</vt:lpstr>
      <vt:lpstr>PowerPoint Presentation</vt:lpstr>
      <vt:lpstr>Example</vt:lpstr>
      <vt:lpstr>Terminology Recap</vt:lpstr>
      <vt:lpstr>Terminology Recap</vt:lpstr>
      <vt:lpstr>Break</vt:lpstr>
      <vt:lpstr>2x2 Contingency Table (Crosstab)</vt:lpstr>
      <vt:lpstr>PowerPoint Presentation</vt:lpstr>
      <vt:lpstr>PowerPoint Presentation</vt:lpstr>
      <vt:lpstr>PowerPoint Presentation</vt:lpstr>
      <vt:lpstr>PowerPoint Presentation</vt:lpstr>
      <vt:lpstr>2x2 Contingency Table (Crosstab)</vt:lpstr>
      <vt:lpstr>2x2 Contingency Table (Crosstab)</vt:lpstr>
      <vt:lpstr>2x2 Contingency Table (Crosstab)</vt:lpstr>
      <vt:lpstr>2x2 Contingency Table (Crosstab)</vt:lpstr>
      <vt:lpstr>PowerPoint Presentation</vt:lpstr>
      <vt:lpstr>Incidence Proportion</vt:lpstr>
      <vt:lpstr>PowerPoint Presentation</vt:lpstr>
      <vt:lpstr>PowerPoint Presentation</vt:lpstr>
      <vt:lpstr>Incidence Proportion Ratio</vt:lpstr>
      <vt:lpstr>Incidence Proportion Ratio</vt:lpstr>
      <vt:lpstr>Incidence Proportion Ratio</vt:lpstr>
      <vt:lpstr>PowerPoint Presentation</vt:lpstr>
      <vt:lpstr>PowerPoint Presentation</vt:lpstr>
      <vt:lpstr>PowerPoint Presentation</vt:lpstr>
      <vt:lpstr>Incidence Proportion Difference</vt:lpstr>
      <vt:lpstr>Incidence Proportion Difference</vt:lpstr>
      <vt:lpstr>Incidence Proportion Difference</vt:lpstr>
      <vt:lpstr>PowerPoint Presentation</vt:lpstr>
      <vt:lpstr>PowerPoint Presentation</vt:lpstr>
      <vt:lpstr>PowerPoint Presentation</vt:lpstr>
      <vt:lpstr>Incidence Odds Ratio</vt:lpstr>
      <vt:lpstr>Incidence Odds Ratio</vt:lpstr>
      <vt:lpstr>Incidence Odds Ratio</vt:lpstr>
      <vt:lpstr>PowerPoint Presentation</vt:lpstr>
      <vt:lpstr>PowerPoint Presentation</vt:lpstr>
      <vt:lpstr>Incidence Rate Ratio</vt:lpstr>
      <vt:lpstr>Incidence Odds Ratio</vt:lpstr>
      <vt:lpstr>Incidence Odds Ratio</vt:lpstr>
      <vt:lpstr>PowerPoint Presentation</vt:lpstr>
      <vt:lpstr>PowerPoint Presentation</vt:lpstr>
      <vt:lpstr>Odds</vt:lpstr>
      <vt:lpstr>Odds ratio</vt:lpstr>
      <vt:lpstr>Odds ratio</vt:lpstr>
      <vt:lpstr>OR &lt; 1</vt:lpstr>
      <vt:lpstr>Equivalence between exposure OR and disease OR</vt:lpstr>
      <vt:lpstr>Add difference between relative and absolute difference example from GPLI presentation </vt:lpstr>
      <vt:lpstr>Use Rothman's investment analogy for absolute vs. relative differences </vt:lpstr>
      <vt:lpstr>Add sensitivity, specificity. Confusion matrix.</vt:lpstr>
      <vt:lpstr>Risk difference</vt:lpstr>
      <vt:lpstr>Risk Ratio</vt:lpstr>
      <vt:lpstr>Attributable risk in exposed</vt:lpstr>
      <vt:lpstr>Percent attributable risk</vt:lpstr>
      <vt:lpstr>Absolute risk reduction</vt:lpstr>
      <vt:lpstr>Number needed to treat</vt:lpstr>
      <vt:lpstr>Population attributable risk</vt:lpstr>
      <vt:lpstr>Point prevalence rate ratio</vt:lpstr>
      <vt:lpstr>Multiple testing</vt:lpstr>
      <vt:lpstr>Etiologic Fraction</vt:lpstr>
      <vt:lpstr>Effectiveness efficacy</vt:lpstr>
      <vt:lpstr>Matrix</vt:lpstr>
      <vt:lpstr>PowerPoint Presentation</vt:lpstr>
      <vt:lpstr>PowerPoint Presentation</vt:lpstr>
      <vt:lpstr>Measures of sampling variability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124</cp:revision>
  <dcterms:created xsi:type="dcterms:W3CDTF">2020-09-18T19:45:25Z</dcterms:created>
  <dcterms:modified xsi:type="dcterms:W3CDTF">2022-09-27T20:13:37Z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