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FC_5B1B8027.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3_256CDD29.xml" ContentType="application/vnd.ms-powerpoint.comments+xml"/>
  <Override PartName="/ppt/notesSlides/notesSlide13.xml" ContentType="application/vnd.openxmlformats-officedocument.presentationml.notesSlide+xml"/>
  <Override PartName="/ppt/comments/modernComment_1F7_B8F6CEAC.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F9_4F7233A0.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modernComment_239_D79E7580.xml" ContentType="application/vnd.ms-powerpoint.comments+xml"/>
  <Override PartName="/ppt/notesSlides/notesSlide24.xml" ContentType="application/vnd.openxmlformats-officedocument.presentationml.notesSlide+xml"/>
  <Override PartName="/ppt/comments/modernComment_20C_AA711D0F.xml" ContentType="application/vnd.ms-powerpoint.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modernComment_211_D82FAFE1.xml" ContentType="application/vnd.ms-powerpoint.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modernComment_242_15B37DCA.xml" ContentType="application/vnd.ms-powerpoint.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modernComment_240_B08F32E4.xml" ContentType="application/vnd.ms-powerpoint.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modernComment_218_FC50C961.xml" ContentType="application/vnd.ms-powerpoint.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modernComment_136_BA51DBDF.xml" ContentType="application/vnd.ms-powerpoint.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modernComment_21E_14394E4A.xml" ContentType="application/vnd.ms-powerpoint.comment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modernComment_227_2D39AAB4.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68.xml" ContentType="application/vnd.openxmlformats-officedocument.presentationml.notesSlide+xml"/>
  <Override PartName="/ppt/comments/modernComment_228_D99204F8.xml" ContentType="application/vnd.ms-powerpoint.comments+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69.xml" ContentType="application/vnd.openxmlformats-officedocument.presentationml.notesSlide+xml"/>
  <Override PartName="/ppt/comments/modernComment_21B_5A91EDC3.xml" ContentType="application/vnd.ms-powerpoint.comments+xml"/>
  <Override PartName="/ppt/notesSlides/notesSlide7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7"/>
  </p:notesMasterIdLst>
  <p:sldIdLst>
    <p:sldId id="598" r:id="rId5"/>
    <p:sldId id="553" r:id="rId6"/>
    <p:sldId id="305" r:id="rId7"/>
    <p:sldId id="304" r:id="rId8"/>
    <p:sldId id="554" r:id="rId9"/>
    <p:sldId id="272" r:id="rId10"/>
    <p:sldId id="555" r:id="rId11"/>
    <p:sldId id="556" r:id="rId12"/>
    <p:sldId id="557" r:id="rId13"/>
    <p:sldId id="508" r:id="rId14"/>
    <p:sldId id="265" r:id="rId15"/>
    <p:sldId id="274" r:id="rId16"/>
    <p:sldId id="275" r:id="rId17"/>
    <p:sldId id="503" r:id="rId18"/>
    <p:sldId id="504" r:id="rId19"/>
    <p:sldId id="505" r:id="rId20"/>
    <p:sldId id="560" r:id="rId21"/>
    <p:sldId id="566" r:id="rId22"/>
    <p:sldId id="567" r:id="rId23"/>
    <p:sldId id="512" r:id="rId24"/>
    <p:sldId id="516" r:id="rId25"/>
    <p:sldId id="517" r:id="rId26"/>
    <p:sldId id="568" r:id="rId27"/>
    <p:sldId id="569" r:id="rId28"/>
    <p:sldId id="524" r:id="rId29"/>
    <p:sldId id="514" r:id="rId30"/>
    <p:sldId id="513" r:id="rId31"/>
    <p:sldId id="471" r:id="rId32"/>
    <p:sldId id="563" r:id="rId33"/>
    <p:sldId id="571" r:id="rId34"/>
    <p:sldId id="572" r:id="rId35"/>
    <p:sldId id="573" r:id="rId36"/>
    <p:sldId id="523" r:id="rId37"/>
    <p:sldId id="525" r:id="rId38"/>
    <p:sldId id="526" r:id="rId39"/>
    <p:sldId id="529" r:id="rId40"/>
    <p:sldId id="530" r:id="rId41"/>
    <p:sldId id="528" r:id="rId42"/>
    <p:sldId id="531" r:id="rId43"/>
    <p:sldId id="532" r:id="rId44"/>
    <p:sldId id="533" r:id="rId45"/>
    <p:sldId id="534" r:id="rId46"/>
    <p:sldId id="535" r:id="rId47"/>
    <p:sldId id="578" r:id="rId48"/>
    <p:sldId id="537" r:id="rId49"/>
    <p:sldId id="575" r:id="rId50"/>
    <p:sldId id="574" r:id="rId51"/>
    <p:sldId id="576" r:id="rId52"/>
    <p:sldId id="581" r:id="rId53"/>
    <p:sldId id="260" r:id="rId54"/>
    <p:sldId id="536" r:id="rId55"/>
    <p:sldId id="538" r:id="rId56"/>
    <p:sldId id="579" r:id="rId57"/>
    <p:sldId id="580" r:id="rId58"/>
    <p:sldId id="583" r:id="rId59"/>
    <p:sldId id="584" r:id="rId60"/>
    <p:sldId id="541" r:id="rId61"/>
    <p:sldId id="310" r:id="rId62"/>
    <p:sldId id="544" r:id="rId63"/>
    <p:sldId id="542" r:id="rId64"/>
    <p:sldId id="586" r:id="rId65"/>
    <p:sldId id="587" r:id="rId66"/>
    <p:sldId id="588" r:id="rId67"/>
    <p:sldId id="589" r:id="rId68"/>
    <p:sldId id="590" r:id="rId69"/>
    <p:sldId id="591" r:id="rId70"/>
    <p:sldId id="592" r:id="rId71"/>
    <p:sldId id="546" r:id="rId72"/>
    <p:sldId id="545" r:id="rId73"/>
    <p:sldId id="593" r:id="rId74"/>
    <p:sldId id="594" r:id="rId75"/>
    <p:sldId id="595" r:id="rId76"/>
    <p:sldId id="596" r:id="rId77"/>
    <p:sldId id="597" r:id="rId78"/>
    <p:sldId id="599" r:id="rId79"/>
    <p:sldId id="547" r:id="rId80"/>
    <p:sldId id="551" r:id="rId81"/>
    <p:sldId id="552" r:id="rId82"/>
    <p:sldId id="548" r:id="rId83"/>
    <p:sldId id="539" r:id="rId84"/>
    <p:sldId id="510" r:id="rId85"/>
    <p:sldId id="311"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6041"/>
    <a:srgbClr val="817290"/>
    <a:srgbClr val="002756"/>
    <a:srgbClr val="4D738A"/>
    <a:srgbClr val="F2B825"/>
    <a:srgbClr val="577C6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05B4B-1BC8-9949-BF87-1A4FA10F069C}" v="6" dt="2022-09-26T20:43:29.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89"/>
    <p:restoredTop sz="62449"/>
  </p:normalViewPr>
  <p:slideViewPr>
    <p:cSldViewPr snapToGrid="0" snapToObjects="1">
      <p:cViewPr varScale="1">
        <p:scale>
          <a:sx n="77" d="100"/>
          <a:sy n="77" d="100"/>
        </p:scale>
        <p:origin x="29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95" Type="http://schemas.microsoft.com/office/2018/10/relationships/authors" Target="author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docChgLst>
    <pc:chgData name="Cannell, Michael B" userId="df291291-9ac9-42c2-a976-062f6e2ad9da" providerId="ADAL" clId="{07A05B4B-1BC8-9949-BF87-1A4FA10F069C}"/>
    <pc:docChg chg="custSel delSld modSld modMainMaster">
      <pc:chgData name="Cannell, Michael B" userId="df291291-9ac9-42c2-a976-062f6e2ad9da" providerId="ADAL" clId="{07A05B4B-1BC8-9949-BF87-1A4FA10F069C}" dt="2022-09-26T21:42:28.936" v="134" actId="2711"/>
      <pc:docMkLst>
        <pc:docMk/>
      </pc:docMkLst>
      <pc:sldChg chg="modSp mod">
        <pc:chgData name="Cannell, Michael B" userId="df291291-9ac9-42c2-a976-062f6e2ad9da" providerId="ADAL" clId="{07A05B4B-1BC8-9949-BF87-1A4FA10F069C}" dt="2022-09-26T20:34:50.127" v="12" actId="2711"/>
        <pc:sldMkLst>
          <pc:docMk/>
          <pc:sldMk cId="2090817055" sldId="265"/>
        </pc:sldMkLst>
        <pc:spChg chg="mod">
          <ac:chgData name="Cannell, Michael B" userId="df291291-9ac9-42c2-a976-062f6e2ad9da" providerId="ADAL" clId="{07A05B4B-1BC8-9949-BF87-1A4FA10F069C}" dt="2022-09-26T20:34:50.127" v="12" actId="2711"/>
          <ac:spMkLst>
            <pc:docMk/>
            <pc:sldMk cId="2090817055" sldId="265"/>
            <ac:spMk id="2" creationId="{9512DE3D-DBF9-074E-BF43-551FDC102FE6}"/>
          </ac:spMkLst>
        </pc:spChg>
        <pc:spChg chg="mod">
          <ac:chgData name="Cannell, Michael B" userId="df291291-9ac9-42c2-a976-062f6e2ad9da" providerId="ADAL" clId="{07A05B4B-1BC8-9949-BF87-1A4FA10F069C}" dt="2022-09-26T20:34:50.127" v="12" actId="2711"/>
          <ac:spMkLst>
            <pc:docMk/>
            <pc:sldMk cId="2090817055" sldId="265"/>
            <ac:spMk id="3" creationId="{625EDB29-19BF-584B-B754-8E179DE202DC}"/>
          </ac:spMkLst>
        </pc:spChg>
      </pc:sldChg>
      <pc:sldChg chg="modSp mod">
        <pc:chgData name="Cannell, Michael B" userId="df291291-9ac9-42c2-a976-062f6e2ad9da" providerId="ADAL" clId="{07A05B4B-1BC8-9949-BF87-1A4FA10F069C}" dt="2022-09-26T20:34:03.172" v="7" actId="27636"/>
        <pc:sldMkLst>
          <pc:docMk/>
          <pc:sldMk cId="1585278880" sldId="272"/>
        </pc:sldMkLst>
        <pc:spChg chg="mod">
          <ac:chgData name="Cannell, Michael B" userId="df291291-9ac9-42c2-a976-062f6e2ad9da" providerId="ADAL" clId="{07A05B4B-1BC8-9949-BF87-1A4FA10F069C}" dt="2022-09-26T20:34:03.172" v="7" actId="27636"/>
          <ac:spMkLst>
            <pc:docMk/>
            <pc:sldMk cId="1585278880" sldId="272"/>
            <ac:spMk id="3" creationId="{9FE5BE53-F190-4647-9E0B-A786E871DF3A}"/>
          </ac:spMkLst>
        </pc:spChg>
        <pc:spChg chg="mod">
          <ac:chgData name="Cannell, Michael B" userId="df291291-9ac9-42c2-a976-062f6e2ad9da" providerId="ADAL" clId="{07A05B4B-1BC8-9949-BF87-1A4FA10F069C}" dt="2022-09-26T20:34:03.145" v="6" actId="2711"/>
          <ac:spMkLst>
            <pc:docMk/>
            <pc:sldMk cId="1585278880" sldId="272"/>
            <ac:spMk id="5" creationId="{C775EE00-BF2D-E788-5368-52C6C852F60F}"/>
          </ac:spMkLst>
        </pc:spChg>
      </pc:sldChg>
      <pc:sldChg chg="modSp mod">
        <pc:chgData name="Cannell, Michael B" userId="df291291-9ac9-42c2-a976-062f6e2ad9da" providerId="ADAL" clId="{07A05B4B-1BC8-9949-BF87-1A4FA10F069C}" dt="2022-09-26T20:34:57.312" v="13" actId="2711"/>
        <pc:sldMkLst>
          <pc:docMk/>
          <pc:sldMk cId="3637174853" sldId="274"/>
        </pc:sldMkLst>
        <pc:spChg chg="mod">
          <ac:chgData name="Cannell, Michael B" userId="df291291-9ac9-42c2-a976-062f6e2ad9da" providerId="ADAL" clId="{07A05B4B-1BC8-9949-BF87-1A4FA10F069C}" dt="2022-09-26T20:34:57.312" v="13" actId="2711"/>
          <ac:spMkLst>
            <pc:docMk/>
            <pc:sldMk cId="3637174853" sldId="274"/>
            <ac:spMk id="2" creationId="{9512DE3D-DBF9-074E-BF43-551FDC102FE6}"/>
          </ac:spMkLst>
        </pc:spChg>
        <pc:spChg chg="mod">
          <ac:chgData name="Cannell, Michael B" userId="df291291-9ac9-42c2-a976-062f6e2ad9da" providerId="ADAL" clId="{07A05B4B-1BC8-9949-BF87-1A4FA10F069C}" dt="2022-09-26T20:34:57.312" v="13" actId="2711"/>
          <ac:spMkLst>
            <pc:docMk/>
            <pc:sldMk cId="3637174853" sldId="274"/>
            <ac:spMk id="3" creationId="{625EDB29-19BF-584B-B754-8E179DE202DC}"/>
          </ac:spMkLst>
        </pc:spChg>
      </pc:sldChg>
      <pc:sldChg chg="modSp mod">
        <pc:chgData name="Cannell, Michael B" userId="df291291-9ac9-42c2-a976-062f6e2ad9da" providerId="ADAL" clId="{07A05B4B-1BC8-9949-BF87-1A4FA10F069C}" dt="2022-09-26T20:35:05.799" v="14" actId="2711"/>
        <pc:sldMkLst>
          <pc:docMk/>
          <pc:sldMk cId="627891497" sldId="275"/>
        </pc:sldMkLst>
        <pc:spChg chg="mod">
          <ac:chgData name="Cannell, Michael B" userId="df291291-9ac9-42c2-a976-062f6e2ad9da" providerId="ADAL" clId="{07A05B4B-1BC8-9949-BF87-1A4FA10F069C}" dt="2022-09-26T20:35:05.799" v="14" actId="2711"/>
          <ac:spMkLst>
            <pc:docMk/>
            <pc:sldMk cId="627891497" sldId="275"/>
            <ac:spMk id="2" creationId="{9512DE3D-DBF9-074E-BF43-551FDC102FE6}"/>
          </ac:spMkLst>
        </pc:spChg>
        <pc:spChg chg="mod">
          <ac:chgData name="Cannell, Michael B" userId="df291291-9ac9-42c2-a976-062f6e2ad9da" providerId="ADAL" clId="{07A05B4B-1BC8-9949-BF87-1A4FA10F069C}" dt="2022-09-26T20:35:05.799" v="14" actId="2711"/>
          <ac:spMkLst>
            <pc:docMk/>
            <pc:sldMk cId="627891497" sldId="275"/>
            <ac:spMk id="3" creationId="{625EDB29-19BF-584B-B754-8E179DE202DC}"/>
          </ac:spMkLst>
        </pc:spChg>
      </pc:sldChg>
      <pc:sldChg chg="modSp mod">
        <pc:chgData name="Cannell, Michael B" userId="df291291-9ac9-42c2-a976-062f6e2ad9da" providerId="ADAL" clId="{07A05B4B-1BC8-9949-BF87-1A4FA10F069C}" dt="2022-09-26T20:33:46.469" v="4" actId="2711"/>
        <pc:sldMkLst>
          <pc:docMk/>
          <pc:sldMk cId="470985501" sldId="304"/>
        </pc:sldMkLst>
        <pc:spChg chg="mod">
          <ac:chgData name="Cannell, Michael B" userId="df291291-9ac9-42c2-a976-062f6e2ad9da" providerId="ADAL" clId="{07A05B4B-1BC8-9949-BF87-1A4FA10F069C}" dt="2022-09-26T20:33:46.469" v="4" actId="2711"/>
          <ac:spMkLst>
            <pc:docMk/>
            <pc:sldMk cId="470985501" sldId="304"/>
            <ac:spMk id="2" creationId="{D745B2F0-F811-D247-8571-44489286FF7B}"/>
          </ac:spMkLst>
        </pc:spChg>
        <pc:spChg chg="mod">
          <ac:chgData name="Cannell, Michael B" userId="df291291-9ac9-42c2-a976-062f6e2ad9da" providerId="ADAL" clId="{07A05B4B-1BC8-9949-BF87-1A4FA10F069C}" dt="2022-09-26T20:33:46.469" v="4" actId="2711"/>
          <ac:spMkLst>
            <pc:docMk/>
            <pc:sldMk cId="470985501" sldId="304"/>
            <ac:spMk id="3" creationId="{9FE5BE53-F190-4647-9E0B-A786E871DF3A}"/>
          </ac:spMkLst>
        </pc:spChg>
      </pc:sldChg>
      <pc:sldChg chg="modSp mod">
        <pc:chgData name="Cannell, Michael B" userId="df291291-9ac9-42c2-a976-062f6e2ad9da" providerId="ADAL" clId="{07A05B4B-1BC8-9949-BF87-1A4FA10F069C}" dt="2022-09-26T20:33:40.230" v="3" actId="27636"/>
        <pc:sldMkLst>
          <pc:docMk/>
          <pc:sldMk cId="775927309" sldId="305"/>
        </pc:sldMkLst>
        <pc:spChg chg="mod">
          <ac:chgData name="Cannell, Michael B" userId="df291291-9ac9-42c2-a976-062f6e2ad9da" providerId="ADAL" clId="{07A05B4B-1BC8-9949-BF87-1A4FA10F069C}" dt="2022-09-26T20:33:40.124" v="1" actId="2711"/>
          <ac:spMkLst>
            <pc:docMk/>
            <pc:sldMk cId="775927309" sldId="305"/>
            <ac:spMk id="2" creationId="{75244B15-AAD3-D348-A179-7C203349A667}"/>
          </ac:spMkLst>
        </pc:spChg>
        <pc:spChg chg="mod">
          <ac:chgData name="Cannell, Michael B" userId="df291291-9ac9-42c2-a976-062f6e2ad9da" providerId="ADAL" clId="{07A05B4B-1BC8-9949-BF87-1A4FA10F069C}" dt="2022-09-26T20:33:40.230" v="3" actId="27636"/>
          <ac:spMkLst>
            <pc:docMk/>
            <pc:sldMk cId="775927309" sldId="305"/>
            <ac:spMk id="3" creationId="{6CFAB032-BE1B-7846-8CCA-A54CE1371396}"/>
          </ac:spMkLst>
        </pc:spChg>
        <pc:spChg chg="mod">
          <ac:chgData name="Cannell, Michael B" userId="df291291-9ac9-42c2-a976-062f6e2ad9da" providerId="ADAL" clId="{07A05B4B-1BC8-9949-BF87-1A4FA10F069C}" dt="2022-09-26T20:33:40.219" v="2" actId="27636"/>
          <ac:spMkLst>
            <pc:docMk/>
            <pc:sldMk cId="775927309" sldId="305"/>
            <ac:spMk id="4" creationId="{0E483A77-5904-4A49-91FE-C440B8726E23}"/>
          </ac:spMkLst>
        </pc:spChg>
      </pc:sldChg>
      <pc:sldChg chg="modSp mod">
        <pc:chgData name="Cannell, Michael B" userId="df291291-9ac9-42c2-a976-062f6e2ad9da" providerId="ADAL" clId="{07A05B4B-1BC8-9949-BF87-1A4FA10F069C}" dt="2022-09-26T20:42:46.570" v="79" actId="2711"/>
        <pc:sldMkLst>
          <pc:docMk/>
          <pc:sldMk cId="3125926879" sldId="310"/>
        </pc:sldMkLst>
        <pc:spChg chg="mod">
          <ac:chgData name="Cannell, Michael B" userId="df291291-9ac9-42c2-a976-062f6e2ad9da" providerId="ADAL" clId="{07A05B4B-1BC8-9949-BF87-1A4FA10F069C}" dt="2022-09-26T20:42:46.570" v="79" actId="2711"/>
          <ac:spMkLst>
            <pc:docMk/>
            <pc:sldMk cId="3125926879" sldId="310"/>
            <ac:spMk id="2" creationId="{DF4DD1AD-13F5-8CE6-6FAE-6A49458AB444}"/>
          </ac:spMkLst>
        </pc:spChg>
        <pc:spChg chg="mod">
          <ac:chgData name="Cannell, Michael B" userId="df291291-9ac9-42c2-a976-062f6e2ad9da" providerId="ADAL" clId="{07A05B4B-1BC8-9949-BF87-1A4FA10F069C}" dt="2022-09-26T20:42:46.570" v="79" actId="2711"/>
          <ac:spMkLst>
            <pc:docMk/>
            <pc:sldMk cId="3125926879" sldId="310"/>
            <ac:spMk id="3" creationId="{07726A2B-A331-18FE-0D68-FCB393D90964}"/>
          </ac:spMkLst>
        </pc:spChg>
        <pc:spChg chg="mod">
          <ac:chgData name="Cannell, Michael B" userId="df291291-9ac9-42c2-a976-062f6e2ad9da" providerId="ADAL" clId="{07A05B4B-1BC8-9949-BF87-1A4FA10F069C}" dt="2022-09-26T20:42:46.570" v="79" actId="2711"/>
          <ac:spMkLst>
            <pc:docMk/>
            <pc:sldMk cId="3125926879" sldId="310"/>
            <ac:spMk id="4" creationId="{D61EC3E1-6973-F7A5-642D-34DDF42D3742}"/>
          </ac:spMkLst>
        </pc:spChg>
      </pc:sldChg>
      <pc:sldChg chg="modSp mod">
        <pc:chgData name="Cannell, Michael B" userId="df291291-9ac9-42c2-a976-062f6e2ad9da" providerId="ADAL" clId="{07A05B4B-1BC8-9949-BF87-1A4FA10F069C}" dt="2022-09-26T20:46:19.705" v="133" actId="2711"/>
        <pc:sldMkLst>
          <pc:docMk/>
          <pc:sldMk cId="319583987" sldId="311"/>
        </pc:sldMkLst>
        <pc:spChg chg="mod">
          <ac:chgData name="Cannell, Michael B" userId="df291291-9ac9-42c2-a976-062f6e2ad9da" providerId="ADAL" clId="{07A05B4B-1BC8-9949-BF87-1A4FA10F069C}" dt="2022-09-26T20:46:19.705" v="133" actId="2711"/>
          <ac:spMkLst>
            <pc:docMk/>
            <pc:sldMk cId="319583987" sldId="311"/>
            <ac:spMk id="2" creationId="{D5663B50-FD84-D3DC-5DAE-8DD4210A73A2}"/>
          </ac:spMkLst>
        </pc:spChg>
        <pc:spChg chg="mod">
          <ac:chgData name="Cannell, Michael B" userId="df291291-9ac9-42c2-a976-062f6e2ad9da" providerId="ADAL" clId="{07A05B4B-1BC8-9949-BF87-1A4FA10F069C}" dt="2022-09-26T20:46:19.705" v="133" actId="2711"/>
          <ac:spMkLst>
            <pc:docMk/>
            <pc:sldMk cId="319583987" sldId="311"/>
            <ac:spMk id="3" creationId="{A3B8ACEE-E96D-F0AC-014D-31B0EF369C3F}"/>
          </ac:spMkLst>
        </pc:spChg>
      </pc:sldChg>
      <pc:sldChg chg="modSp mod">
        <pc:chgData name="Cannell, Michael B" userId="df291291-9ac9-42c2-a976-062f6e2ad9da" providerId="ADAL" clId="{07A05B4B-1BC8-9949-BF87-1A4FA10F069C}" dt="2022-09-26T20:38:10.891" v="36" actId="1076"/>
        <pc:sldMkLst>
          <pc:docMk/>
          <pc:sldMk cId="3893655959" sldId="471"/>
        </pc:sldMkLst>
        <pc:spChg chg="mod">
          <ac:chgData name="Cannell, Michael B" userId="df291291-9ac9-42c2-a976-062f6e2ad9da" providerId="ADAL" clId="{07A05B4B-1BC8-9949-BF87-1A4FA10F069C}" dt="2022-09-26T20:38:06.195" v="35" actId="404"/>
          <ac:spMkLst>
            <pc:docMk/>
            <pc:sldMk cId="3893655959" sldId="471"/>
            <ac:spMk id="8" creationId="{25DD29AC-569F-FA43-80A1-5DF0107537CA}"/>
          </ac:spMkLst>
        </pc:spChg>
        <pc:spChg chg="mod">
          <ac:chgData name="Cannell, Michael B" userId="df291291-9ac9-42c2-a976-062f6e2ad9da" providerId="ADAL" clId="{07A05B4B-1BC8-9949-BF87-1A4FA10F069C}" dt="2022-09-26T20:38:06.195" v="35" actId="404"/>
          <ac:spMkLst>
            <pc:docMk/>
            <pc:sldMk cId="3893655959" sldId="471"/>
            <ac:spMk id="12" creationId="{A5675D73-E8A1-5C46-B40B-113023CD79D5}"/>
          </ac:spMkLst>
        </pc:spChg>
        <pc:spChg chg="mod">
          <ac:chgData name="Cannell, Michael B" userId="df291291-9ac9-42c2-a976-062f6e2ad9da" providerId="ADAL" clId="{07A05B4B-1BC8-9949-BF87-1A4FA10F069C}" dt="2022-09-26T20:38:06.195" v="35" actId="404"/>
          <ac:spMkLst>
            <pc:docMk/>
            <pc:sldMk cId="3893655959" sldId="471"/>
            <ac:spMk id="13" creationId="{8AA3EF81-20D2-F04E-8340-4FFD9051622E}"/>
          </ac:spMkLst>
        </pc:spChg>
        <pc:spChg chg="mod">
          <ac:chgData name="Cannell, Michael B" userId="df291291-9ac9-42c2-a976-062f6e2ad9da" providerId="ADAL" clId="{07A05B4B-1BC8-9949-BF87-1A4FA10F069C}" dt="2022-09-26T20:38:06.195" v="35" actId="404"/>
          <ac:spMkLst>
            <pc:docMk/>
            <pc:sldMk cId="3893655959" sldId="471"/>
            <ac:spMk id="14" creationId="{C71ED6EE-4C7D-2542-90AA-1AAB6926381A}"/>
          </ac:spMkLst>
        </pc:spChg>
        <pc:spChg chg="mod">
          <ac:chgData name="Cannell, Michael B" userId="df291291-9ac9-42c2-a976-062f6e2ad9da" providerId="ADAL" clId="{07A05B4B-1BC8-9949-BF87-1A4FA10F069C}" dt="2022-09-26T20:38:06.195" v="35" actId="404"/>
          <ac:spMkLst>
            <pc:docMk/>
            <pc:sldMk cId="3893655959" sldId="471"/>
            <ac:spMk id="15" creationId="{4FD360D3-FA08-404B-BCA7-1251E80F2247}"/>
          </ac:spMkLst>
        </pc:spChg>
        <pc:spChg chg="mod">
          <ac:chgData name="Cannell, Michael B" userId="df291291-9ac9-42c2-a976-062f6e2ad9da" providerId="ADAL" clId="{07A05B4B-1BC8-9949-BF87-1A4FA10F069C}" dt="2022-09-26T20:38:06.195" v="35" actId="404"/>
          <ac:spMkLst>
            <pc:docMk/>
            <pc:sldMk cId="3893655959" sldId="471"/>
            <ac:spMk id="16" creationId="{891E744D-6A73-D24A-9960-29A8F8DAFE37}"/>
          </ac:spMkLst>
        </pc:spChg>
        <pc:spChg chg="mod">
          <ac:chgData name="Cannell, Michael B" userId="df291291-9ac9-42c2-a976-062f6e2ad9da" providerId="ADAL" clId="{07A05B4B-1BC8-9949-BF87-1A4FA10F069C}" dt="2022-09-26T20:38:06.195" v="35" actId="404"/>
          <ac:spMkLst>
            <pc:docMk/>
            <pc:sldMk cId="3893655959" sldId="471"/>
            <ac:spMk id="17" creationId="{DF0642D2-01E9-2F4F-AF60-09A77FDD05A5}"/>
          </ac:spMkLst>
        </pc:spChg>
        <pc:spChg chg="mod">
          <ac:chgData name="Cannell, Michael B" userId="df291291-9ac9-42c2-a976-062f6e2ad9da" providerId="ADAL" clId="{07A05B4B-1BC8-9949-BF87-1A4FA10F069C}" dt="2022-09-26T20:38:06.195" v="35" actId="404"/>
          <ac:spMkLst>
            <pc:docMk/>
            <pc:sldMk cId="3893655959" sldId="471"/>
            <ac:spMk id="18" creationId="{22F5C8E7-C6E3-C64F-8EF6-33EF89DA085C}"/>
          </ac:spMkLst>
        </pc:spChg>
        <pc:spChg chg="mod">
          <ac:chgData name="Cannell, Michael B" userId="df291291-9ac9-42c2-a976-062f6e2ad9da" providerId="ADAL" clId="{07A05B4B-1BC8-9949-BF87-1A4FA10F069C}" dt="2022-09-26T20:38:06.195" v="35" actId="404"/>
          <ac:spMkLst>
            <pc:docMk/>
            <pc:sldMk cId="3893655959" sldId="471"/>
            <ac:spMk id="20" creationId="{6FE352AF-8C33-8845-B8B3-A17D7A8E0039}"/>
          </ac:spMkLst>
        </pc:spChg>
        <pc:spChg chg="mod">
          <ac:chgData name="Cannell, Michael B" userId="df291291-9ac9-42c2-a976-062f6e2ad9da" providerId="ADAL" clId="{07A05B4B-1BC8-9949-BF87-1A4FA10F069C}" dt="2022-09-26T20:38:06.195" v="35" actId="404"/>
          <ac:spMkLst>
            <pc:docMk/>
            <pc:sldMk cId="3893655959" sldId="471"/>
            <ac:spMk id="21" creationId="{D4CC5A03-1FDC-E04F-9BF2-F4FC156307F4}"/>
          </ac:spMkLst>
        </pc:spChg>
        <pc:spChg chg="mod">
          <ac:chgData name="Cannell, Michael B" userId="df291291-9ac9-42c2-a976-062f6e2ad9da" providerId="ADAL" clId="{07A05B4B-1BC8-9949-BF87-1A4FA10F069C}" dt="2022-09-26T20:38:06.195" v="35" actId="404"/>
          <ac:spMkLst>
            <pc:docMk/>
            <pc:sldMk cId="3893655959" sldId="471"/>
            <ac:spMk id="52" creationId="{19B07F61-7B5C-F84D-B91A-2D226ACAAD30}"/>
          </ac:spMkLst>
        </pc:spChg>
        <pc:spChg chg="mod">
          <ac:chgData name="Cannell, Michael B" userId="df291291-9ac9-42c2-a976-062f6e2ad9da" providerId="ADAL" clId="{07A05B4B-1BC8-9949-BF87-1A4FA10F069C}" dt="2022-09-26T20:38:10.891" v="36" actId="1076"/>
          <ac:spMkLst>
            <pc:docMk/>
            <pc:sldMk cId="3893655959" sldId="471"/>
            <ac:spMk id="53" creationId="{BD89862C-4804-7F40-90DD-8D6197B3CD5C}"/>
          </ac:spMkLst>
        </pc:spChg>
        <pc:cxnChg chg="mod">
          <ac:chgData name="Cannell, Michael B" userId="df291291-9ac9-42c2-a976-062f6e2ad9da" providerId="ADAL" clId="{07A05B4B-1BC8-9949-BF87-1A4FA10F069C}" dt="2022-09-26T20:38:10.891" v="36" actId="1076"/>
          <ac:cxnSpMkLst>
            <pc:docMk/>
            <pc:sldMk cId="3893655959" sldId="471"/>
            <ac:cxnSpMk id="55" creationId="{A76F4747-8C2C-2940-B7AD-4733506A39B5}"/>
          </ac:cxnSpMkLst>
        </pc:cxnChg>
      </pc:sldChg>
      <pc:sldChg chg="modSp mod">
        <pc:chgData name="Cannell, Michael B" userId="df291291-9ac9-42c2-a976-062f6e2ad9da" providerId="ADAL" clId="{07A05B4B-1BC8-9949-BF87-1A4FA10F069C}" dt="2022-09-26T20:35:13.867" v="15" actId="2711"/>
        <pc:sldMkLst>
          <pc:docMk/>
          <pc:sldMk cId="3103182508" sldId="503"/>
        </pc:sldMkLst>
        <pc:spChg chg="mod">
          <ac:chgData name="Cannell, Michael B" userId="df291291-9ac9-42c2-a976-062f6e2ad9da" providerId="ADAL" clId="{07A05B4B-1BC8-9949-BF87-1A4FA10F069C}" dt="2022-09-26T20:35:13.867" v="15" actId="2711"/>
          <ac:spMkLst>
            <pc:docMk/>
            <pc:sldMk cId="3103182508" sldId="503"/>
            <ac:spMk id="19" creationId="{01958678-2DB4-B778-4DE6-06C46EB3C208}"/>
          </ac:spMkLst>
        </pc:spChg>
        <pc:spChg chg="mod">
          <ac:chgData name="Cannell, Michael B" userId="df291291-9ac9-42c2-a976-062f6e2ad9da" providerId="ADAL" clId="{07A05B4B-1BC8-9949-BF87-1A4FA10F069C}" dt="2022-09-26T20:35:13.867" v="15" actId="2711"/>
          <ac:spMkLst>
            <pc:docMk/>
            <pc:sldMk cId="3103182508" sldId="503"/>
            <ac:spMk id="21" creationId="{7A3C1DF9-10D2-F1AA-DAD7-6CCD2DB9415A}"/>
          </ac:spMkLst>
        </pc:spChg>
        <pc:spChg chg="mod">
          <ac:chgData name="Cannell, Michael B" userId="df291291-9ac9-42c2-a976-062f6e2ad9da" providerId="ADAL" clId="{07A05B4B-1BC8-9949-BF87-1A4FA10F069C}" dt="2022-09-26T20:35:13.867" v="15" actId="2711"/>
          <ac:spMkLst>
            <pc:docMk/>
            <pc:sldMk cId="3103182508" sldId="503"/>
            <ac:spMk id="23" creationId="{AA548983-E6A9-E812-276F-FF92B2EC08BC}"/>
          </ac:spMkLst>
        </pc:spChg>
        <pc:spChg chg="mod">
          <ac:chgData name="Cannell, Michael B" userId="df291291-9ac9-42c2-a976-062f6e2ad9da" providerId="ADAL" clId="{07A05B4B-1BC8-9949-BF87-1A4FA10F069C}" dt="2022-09-26T20:35:13.867" v="15" actId="2711"/>
          <ac:spMkLst>
            <pc:docMk/>
            <pc:sldMk cId="3103182508" sldId="503"/>
            <ac:spMk id="24" creationId="{4362D7AD-F8AE-768A-EEBE-CCD25620B4CC}"/>
          </ac:spMkLst>
        </pc:spChg>
      </pc:sldChg>
      <pc:sldChg chg="modSp mod">
        <pc:chgData name="Cannell, Michael B" userId="df291291-9ac9-42c2-a976-062f6e2ad9da" providerId="ADAL" clId="{07A05B4B-1BC8-9949-BF87-1A4FA10F069C}" dt="2022-09-26T20:35:20.401" v="16" actId="2711"/>
        <pc:sldMkLst>
          <pc:docMk/>
          <pc:sldMk cId="3677802968" sldId="504"/>
        </pc:sldMkLst>
        <pc:spChg chg="mod">
          <ac:chgData name="Cannell, Michael B" userId="df291291-9ac9-42c2-a976-062f6e2ad9da" providerId="ADAL" clId="{07A05B4B-1BC8-9949-BF87-1A4FA10F069C}" dt="2022-09-26T20:35:20.401" v="16" actId="2711"/>
          <ac:spMkLst>
            <pc:docMk/>
            <pc:sldMk cId="3677802968" sldId="504"/>
            <ac:spMk id="13" creationId="{0C38858D-72B6-10D8-238E-C9088D15095C}"/>
          </ac:spMkLst>
        </pc:spChg>
        <pc:spChg chg="mod">
          <ac:chgData name="Cannell, Michael B" userId="df291291-9ac9-42c2-a976-062f6e2ad9da" providerId="ADAL" clId="{07A05B4B-1BC8-9949-BF87-1A4FA10F069C}" dt="2022-09-26T20:35:20.401" v="16" actId="2711"/>
          <ac:spMkLst>
            <pc:docMk/>
            <pc:sldMk cId="3677802968" sldId="504"/>
            <ac:spMk id="15" creationId="{0863AE60-F656-C2C6-508F-59DA2FFF51D5}"/>
          </ac:spMkLst>
        </pc:spChg>
        <pc:spChg chg="mod">
          <ac:chgData name="Cannell, Michael B" userId="df291291-9ac9-42c2-a976-062f6e2ad9da" providerId="ADAL" clId="{07A05B4B-1BC8-9949-BF87-1A4FA10F069C}" dt="2022-09-26T20:35:20.401" v="16" actId="2711"/>
          <ac:spMkLst>
            <pc:docMk/>
            <pc:sldMk cId="3677802968" sldId="504"/>
            <ac:spMk id="17" creationId="{4B37EEC5-8827-C543-80DE-6D8D090A37A2}"/>
          </ac:spMkLst>
        </pc:spChg>
        <pc:spChg chg="mod">
          <ac:chgData name="Cannell, Michael B" userId="df291291-9ac9-42c2-a976-062f6e2ad9da" providerId="ADAL" clId="{07A05B4B-1BC8-9949-BF87-1A4FA10F069C}" dt="2022-09-26T20:35:20.401" v="16" actId="2711"/>
          <ac:spMkLst>
            <pc:docMk/>
            <pc:sldMk cId="3677802968" sldId="504"/>
            <ac:spMk id="18" creationId="{F287F7AF-5248-832B-68ED-BFD5C16A8BAC}"/>
          </ac:spMkLst>
        </pc:spChg>
      </pc:sldChg>
      <pc:sldChg chg="modSp mod">
        <pc:chgData name="Cannell, Michael B" userId="df291291-9ac9-42c2-a976-062f6e2ad9da" providerId="ADAL" clId="{07A05B4B-1BC8-9949-BF87-1A4FA10F069C}" dt="2022-09-26T20:36:01.766" v="17" actId="2711"/>
        <pc:sldMkLst>
          <pc:docMk/>
          <pc:sldMk cId="1332884384" sldId="505"/>
        </pc:sldMkLst>
        <pc:spChg chg="mod">
          <ac:chgData name="Cannell, Michael B" userId="df291291-9ac9-42c2-a976-062f6e2ad9da" providerId="ADAL" clId="{07A05B4B-1BC8-9949-BF87-1A4FA10F069C}" dt="2022-09-26T20:36:01.766" v="17" actId="2711"/>
          <ac:spMkLst>
            <pc:docMk/>
            <pc:sldMk cId="1332884384" sldId="505"/>
            <ac:spMk id="3" creationId="{9C32B7C0-2904-B141-B622-8858AA1354EB}"/>
          </ac:spMkLst>
        </pc:spChg>
        <pc:spChg chg="mod">
          <ac:chgData name="Cannell, Michael B" userId="df291291-9ac9-42c2-a976-062f6e2ad9da" providerId="ADAL" clId="{07A05B4B-1BC8-9949-BF87-1A4FA10F069C}" dt="2022-09-26T20:36:01.766" v="17" actId="2711"/>
          <ac:spMkLst>
            <pc:docMk/>
            <pc:sldMk cId="1332884384" sldId="505"/>
            <ac:spMk id="5" creationId="{F9BF85F9-0152-80E7-0D1D-8F110CDC835E}"/>
          </ac:spMkLst>
        </pc:spChg>
        <pc:spChg chg="mod">
          <ac:chgData name="Cannell, Michael B" userId="df291291-9ac9-42c2-a976-062f6e2ad9da" providerId="ADAL" clId="{07A05B4B-1BC8-9949-BF87-1A4FA10F069C}" dt="2022-09-26T20:36:01.766" v="17" actId="2711"/>
          <ac:spMkLst>
            <pc:docMk/>
            <pc:sldMk cId="1332884384" sldId="505"/>
            <ac:spMk id="7" creationId="{F012BB7D-E50D-F9C6-FF74-2A6E0819BC0C}"/>
          </ac:spMkLst>
        </pc:spChg>
        <pc:spChg chg="mod">
          <ac:chgData name="Cannell, Michael B" userId="df291291-9ac9-42c2-a976-062f6e2ad9da" providerId="ADAL" clId="{07A05B4B-1BC8-9949-BF87-1A4FA10F069C}" dt="2022-09-26T20:36:01.766" v="17" actId="2711"/>
          <ac:spMkLst>
            <pc:docMk/>
            <pc:sldMk cId="1332884384" sldId="505"/>
            <ac:spMk id="8" creationId="{F1A15897-3E28-96FE-C362-5B4BA125BAE6}"/>
          </ac:spMkLst>
        </pc:spChg>
      </pc:sldChg>
      <pc:sldChg chg="modSp">
        <pc:chgData name="Cannell, Michael B" userId="df291291-9ac9-42c2-a976-062f6e2ad9da" providerId="ADAL" clId="{07A05B4B-1BC8-9949-BF87-1A4FA10F069C}" dt="2022-09-26T20:34:42.484" v="11" actId="2711"/>
        <pc:sldMkLst>
          <pc:docMk/>
          <pc:sldMk cId="1528528935" sldId="508"/>
        </pc:sldMkLst>
        <pc:graphicFrameChg chg="mod">
          <ac:chgData name="Cannell, Michael B" userId="df291291-9ac9-42c2-a976-062f6e2ad9da" providerId="ADAL" clId="{07A05B4B-1BC8-9949-BF87-1A4FA10F069C}" dt="2022-09-26T20:34:42.484" v="11" actId="2711"/>
          <ac:graphicFrameMkLst>
            <pc:docMk/>
            <pc:sldMk cId="1528528935" sldId="508"/>
            <ac:graphicFrameMk id="5" creationId="{D709FF4F-E8DD-9A4C-AA4A-F6BBA6A070CE}"/>
          </ac:graphicFrameMkLst>
        </pc:graphicFrameChg>
      </pc:sldChg>
      <pc:sldChg chg="modSp mod">
        <pc:chgData name="Cannell, Michael B" userId="df291291-9ac9-42c2-a976-062f6e2ad9da" providerId="ADAL" clId="{07A05B4B-1BC8-9949-BF87-1A4FA10F069C}" dt="2022-09-26T20:45:55.937" v="131" actId="27636"/>
        <pc:sldMkLst>
          <pc:docMk/>
          <pc:sldMk cId="3961618156" sldId="510"/>
        </pc:sldMkLst>
        <pc:spChg chg="mod">
          <ac:chgData name="Cannell, Michael B" userId="df291291-9ac9-42c2-a976-062f6e2ad9da" providerId="ADAL" clId="{07A05B4B-1BC8-9949-BF87-1A4FA10F069C}" dt="2022-09-26T20:45:55.885" v="130" actId="2711"/>
          <ac:spMkLst>
            <pc:docMk/>
            <pc:sldMk cId="3961618156" sldId="510"/>
            <ac:spMk id="2" creationId="{2F70D553-95D7-7CC5-E598-58F3AEA14A04}"/>
          </ac:spMkLst>
        </pc:spChg>
        <pc:spChg chg="mod">
          <ac:chgData name="Cannell, Michael B" userId="df291291-9ac9-42c2-a976-062f6e2ad9da" providerId="ADAL" clId="{07A05B4B-1BC8-9949-BF87-1A4FA10F069C}" dt="2022-09-26T20:45:55.937" v="131" actId="27636"/>
          <ac:spMkLst>
            <pc:docMk/>
            <pc:sldMk cId="3961618156" sldId="510"/>
            <ac:spMk id="3" creationId="{88D8D38A-7833-BC02-24E0-D2B17D32F695}"/>
          </ac:spMkLst>
        </pc:spChg>
      </pc:sldChg>
      <pc:sldChg chg="modSp mod">
        <pc:chgData name="Cannell, Michael B" userId="df291291-9ac9-42c2-a976-062f6e2ad9da" providerId="ADAL" clId="{07A05B4B-1BC8-9949-BF87-1A4FA10F069C}" dt="2022-09-26T20:36:53.091" v="24" actId="2711"/>
        <pc:sldMkLst>
          <pc:docMk/>
          <pc:sldMk cId="3765837628" sldId="512"/>
        </pc:sldMkLst>
        <pc:spChg chg="mod">
          <ac:chgData name="Cannell, Michael B" userId="df291291-9ac9-42c2-a976-062f6e2ad9da" providerId="ADAL" clId="{07A05B4B-1BC8-9949-BF87-1A4FA10F069C}" dt="2022-09-26T20:36:33.512" v="22" actId="2711"/>
          <ac:spMkLst>
            <pc:docMk/>
            <pc:sldMk cId="3765837628" sldId="512"/>
            <ac:spMk id="3" creationId="{C1799E5D-1349-9585-0E4E-160AA8C2226A}"/>
          </ac:spMkLst>
        </pc:spChg>
        <pc:spChg chg="mod">
          <ac:chgData name="Cannell, Michael B" userId="df291291-9ac9-42c2-a976-062f6e2ad9da" providerId="ADAL" clId="{07A05B4B-1BC8-9949-BF87-1A4FA10F069C}" dt="2022-09-26T20:36:53.091" v="24" actId="2711"/>
          <ac:spMkLst>
            <pc:docMk/>
            <pc:sldMk cId="3765837628" sldId="512"/>
            <ac:spMk id="8" creationId="{46DC0F32-68D3-E3A3-B3C8-205AE47DBAF7}"/>
          </ac:spMkLst>
        </pc:spChg>
      </pc:sldChg>
      <pc:sldChg chg="modSp mod">
        <pc:chgData name="Cannell, Michael B" userId="df291291-9ac9-42c2-a976-062f6e2ad9da" providerId="ADAL" clId="{07A05B4B-1BC8-9949-BF87-1A4FA10F069C}" dt="2022-09-26T20:37:55.013" v="33" actId="2711"/>
        <pc:sldMkLst>
          <pc:docMk/>
          <pc:sldMk cId="3987306432" sldId="513"/>
        </pc:sldMkLst>
        <pc:spChg chg="mod">
          <ac:chgData name="Cannell, Michael B" userId="df291291-9ac9-42c2-a976-062f6e2ad9da" providerId="ADAL" clId="{07A05B4B-1BC8-9949-BF87-1A4FA10F069C}" dt="2022-09-26T20:37:55.013" v="33" actId="2711"/>
          <ac:spMkLst>
            <pc:docMk/>
            <pc:sldMk cId="3987306432" sldId="513"/>
            <ac:spMk id="2" creationId="{D724D459-EBC3-04D8-56D0-E5F972ECF713}"/>
          </ac:spMkLst>
        </pc:spChg>
        <pc:spChg chg="mod">
          <ac:chgData name="Cannell, Michael B" userId="df291291-9ac9-42c2-a976-062f6e2ad9da" providerId="ADAL" clId="{07A05B4B-1BC8-9949-BF87-1A4FA10F069C}" dt="2022-09-26T20:37:55.013" v="33" actId="2711"/>
          <ac:spMkLst>
            <pc:docMk/>
            <pc:sldMk cId="3987306432" sldId="513"/>
            <ac:spMk id="3" creationId="{C1799E5D-1349-9585-0E4E-160AA8C2226A}"/>
          </ac:spMkLst>
        </pc:spChg>
        <pc:spChg chg="mod">
          <ac:chgData name="Cannell, Michael B" userId="df291291-9ac9-42c2-a976-062f6e2ad9da" providerId="ADAL" clId="{07A05B4B-1BC8-9949-BF87-1A4FA10F069C}" dt="2022-09-26T20:37:55.013" v="33" actId="2711"/>
          <ac:spMkLst>
            <pc:docMk/>
            <pc:sldMk cId="3987306432" sldId="513"/>
            <ac:spMk id="4" creationId="{D5289395-E28F-FB14-5C43-AFCAB370AA29}"/>
          </ac:spMkLst>
        </pc:spChg>
      </pc:sldChg>
      <pc:sldChg chg="modSp mod">
        <pc:chgData name="Cannell, Michael B" userId="df291291-9ac9-42c2-a976-062f6e2ad9da" providerId="ADAL" clId="{07A05B4B-1BC8-9949-BF87-1A4FA10F069C}" dt="2022-09-26T20:37:48.183" v="32" actId="27636"/>
        <pc:sldMkLst>
          <pc:docMk/>
          <pc:sldMk cId="3932856019" sldId="514"/>
        </pc:sldMkLst>
        <pc:spChg chg="mod">
          <ac:chgData name="Cannell, Michael B" userId="df291291-9ac9-42c2-a976-062f6e2ad9da" providerId="ADAL" clId="{07A05B4B-1BC8-9949-BF87-1A4FA10F069C}" dt="2022-09-26T20:37:48.147" v="31" actId="2711"/>
          <ac:spMkLst>
            <pc:docMk/>
            <pc:sldMk cId="3932856019" sldId="514"/>
            <ac:spMk id="2" creationId="{D724D459-EBC3-04D8-56D0-E5F972ECF713}"/>
          </ac:spMkLst>
        </pc:spChg>
        <pc:spChg chg="mod">
          <ac:chgData name="Cannell, Michael B" userId="df291291-9ac9-42c2-a976-062f6e2ad9da" providerId="ADAL" clId="{07A05B4B-1BC8-9949-BF87-1A4FA10F069C}" dt="2022-09-26T20:37:48.183" v="32" actId="27636"/>
          <ac:spMkLst>
            <pc:docMk/>
            <pc:sldMk cId="3932856019" sldId="514"/>
            <ac:spMk id="3" creationId="{C1799E5D-1349-9585-0E4E-160AA8C2226A}"/>
          </ac:spMkLst>
        </pc:spChg>
        <pc:spChg chg="mod">
          <ac:chgData name="Cannell, Michael B" userId="df291291-9ac9-42c2-a976-062f6e2ad9da" providerId="ADAL" clId="{07A05B4B-1BC8-9949-BF87-1A4FA10F069C}" dt="2022-09-26T20:37:48.147" v="31" actId="2711"/>
          <ac:spMkLst>
            <pc:docMk/>
            <pc:sldMk cId="3932856019" sldId="514"/>
            <ac:spMk id="4" creationId="{26306E5D-6992-7D02-5E5F-3362BA9B284A}"/>
          </ac:spMkLst>
        </pc:spChg>
      </pc:sldChg>
      <pc:sldChg chg="modSp mod">
        <pc:chgData name="Cannell, Michael B" userId="df291291-9ac9-42c2-a976-062f6e2ad9da" providerId="ADAL" clId="{07A05B4B-1BC8-9949-BF87-1A4FA10F069C}" dt="2022-09-26T20:37:07.502" v="25" actId="2711"/>
        <pc:sldMkLst>
          <pc:docMk/>
          <pc:sldMk cId="4044062009" sldId="516"/>
        </pc:sldMkLst>
        <pc:spChg chg="mod">
          <ac:chgData name="Cannell, Michael B" userId="df291291-9ac9-42c2-a976-062f6e2ad9da" providerId="ADAL" clId="{07A05B4B-1BC8-9949-BF87-1A4FA10F069C}" dt="2022-09-26T20:37:07.502" v="25" actId="2711"/>
          <ac:spMkLst>
            <pc:docMk/>
            <pc:sldMk cId="4044062009" sldId="516"/>
            <ac:spMk id="7" creationId="{B04B5FAD-FDD9-30CC-5D1C-BEB61A2A39A8}"/>
          </ac:spMkLst>
        </pc:spChg>
        <pc:spChg chg="mod">
          <ac:chgData name="Cannell, Michael B" userId="df291291-9ac9-42c2-a976-062f6e2ad9da" providerId="ADAL" clId="{07A05B4B-1BC8-9949-BF87-1A4FA10F069C}" dt="2022-09-26T20:37:07.502" v="25" actId="2711"/>
          <ac:spMkLst>
            <pc:docMk/>
            <pc:sldMk cId="4044062009" sldId="516"/>
            <ac:spMk id="8" creationId="{F0AEC61A-366E-C316-9549-B424FE97DC81}"/>
          </ac:spMkLst>
        </pc:spChg>
        <pc:spChg chg="mod">
          <ac:chgData name="Cannell, Michael B" userId="df291291-9ac9-42c2-a976-062f6e2ad9da" providerId="ADAL" clId="{07A05B4B-1BC8-9949-BF87-1A4FA10F069C}" dt="2022-09-26T20:37:07.502" v="25" actId="2711"/>
          <ac:spMkLst>
            <pc:docMk/>
            <pc:sldMk cId="4044062009" sldId="516"/>
            <ac:spMk id="9" creationId="{517F9297-7465-7172-5EF7-63AA614E2D8B}"/>
          </ac:spMkLst>
        </pc:spChg>
        <pc:spChg chg="mod">
          <ac:chgData name="Cannell, Michael B" userId="df291291-9ac9-42c2-a976-062f6e2ad9da" providerId="ADAL" clId="{07A05B4B-1BC8-9949-BF87-1A4FA10F069C}" dt="2022-09-26T20:37:07.502" v="25" actId="2711"/>
          <ac:spMkLst>
            <pc:docMk/>
            <pc:sldMk cId="4044062009" sldId="516"/>
            <ac:spMk id="10" creationId="{D0C6B1AB-7AA9-2045-4671-D9A6C79C37D4}"/>
          </ac:spMkLst>
        </pc:spChg>
        <pc:spChg chg="mod">
          <ac:chgData name="Cannell, Michael B" userId="df291291-9ac9-42c2-a976-062f6e2ad9da" providerId="ADAL" clId="{07A05B4B-1BC8-9949-BF87-1A4FA10F069C}" dt="2022-09-26T20:37:07.502" v="25" actId="2711"/>
          <ac:spMkLst>
            <pc:docMk/>
            <pc:sldMk cId="4044062009" sldId="516"/>
            <ac:spMk id="11" creationId="{DEABC989-14C6-9547-3725-5DC237AA82AD}"/>
          </ac:spMkLst>
        </pc:spChg>
        <pc:spChg chg="mod">
          <ac:chgData name="Cannell, Michael B" userId="df291291-9ac9-42c2-a976-062f6e2ad9da" providerId="ADAL" clId="{07A05B4B-1BC8-9949-BF87-1A4FA10F069C}" dt="2022-09-26T20:37:07.502" v="25" actId="2711"/>
          <ac:spMkLst>
            <pc:docMk/>
            <pc:sldMk cId="4044062009" sldId="516"/>
            <ac:spMk id="12" creationId="{C02CA5BF-AC1B-4CF6-8442-4D7861D88235}"/>
          </ac:spMkLst>
        </pc:spChg>
        <pc:spChg chg="mod">
          <ac:chgData name="Cannell, Michael B" userId="df291291-9ac9-42c2-a976-062f6e2ad9da" providerId="ADAL" clId="{07A05B4B-1BC8-9949-BF87-1A4FA10F069C}" dt="2022-09-26T20:37:07.502" v="25" actId="2711"/>
          <ac:spMkLst>
            <pc:docMk/>
            <pc:sldMk cId="4044062009" sldId="516"/>
            <ac:spMk id="13" creationId="{AEC6ACAF-E8A7-5686-414D-C3BE22DDB7C0}"/>
          </ac:spMkLst>
        </pc:spChg>
        <pc:spChg chg="mod">
          <ac:chgData name="Cannell, Michael B" userId="df291291-9ac9-42c2-a976-062f6e2ad9da" providerId="ADAL" clId="{07A05B4B-1BC8-9949-BF87-1A4FA10F069C}" dt="2022-09-26T20:37:07.502" v="25" actId="2711"/>
          <ac:spMkLst>
            <pc:docMk/>
            <pc:sldMk cId="4044062009" sldId="516"/>
            <ac:spMk id="14" creationId="{EA7C0330-C6B4-8A45-BE0C-93359C2653DB}"/>
          </ac:spMkLst>
        </pc:spChg>
        <pc:spChg chg="mod">
          <ac:chgData name="Cannell, Michael B" userId="df291291-9ac9-42c2-a976-062f6e2ad9da" providerId="ADAL" clId="{07A05B4B-1BC8-9949-BF87-1A4FA10F069C}" dt="2022-09-26T20:37:07.502" v="25" actId="2711"/>
          <ac:spMkLst>
            <pc:docMk/>
            <pc:sldMk cId="4044062009" sldId="516"/>
            <ac:spMk id="16" creationId="{A41CB5D5-1135-795B-F3D6-2014AF6BBB5F}"/>
          </ac:spMkLst>
        </pc:spChg>
        <pc:spChg chg="mod">
          <ac:chgData name="Cannell, Michael B" userId="df291291-9ac9-42c2-a976-062f6e2ad9da" providerId="ADAL" clId="{07A05B4B-1BC8-9949-BF87-1A4FA10F069C}" dt="2022-09-26T20:37:07.502" v="25" actId="2711"/>
          <ac:spMkLst>
            <pc:docMk/>
            <pc:sldMk cId="4044062009" sldId="516"/>
            <ac:spMk id="17" creationId="{81B52CEB-C865-7303-97D4-38BA135DCBF1}"/>
          </ac:spMkLst>
        </pc:spChg>
        <pc:spChg chg="mod">
          <ac:chgData name="Cannell, Michael B" userId="df291291-9ac9-42c2-a976-062f6e2ad9da" providerId="ADAL" clId="{07A05B4B-1BC8-9949-BF87-1A4FA10F069C}" dt="2022-09-26T20:37:07.502" v="25" actId="2711"/>
          <ac:spMkLst>
            <pc:docMk/>
            <pc:sldMk cId="4044062009" sldId="516"/>
            <ac:spMk id="18" creationId="{AE05A2DD-280F-6DFF-1EE4-1BCD881EB68B}"/>
          </ac:spMkLst>
        </pc:spChg>
        <pc:spChg chg="mod">
          <ac:chgData name="Cannell, Michael B" userId="df291291-9ac9-42c2-a976-062f6e2ad9da" providerId="ADAL" clId="{07A05B4B-1BC8-9949-BF87-1A4FA10F069C}" dt="2022-09-26T20:37:07.502" v="25" actId="2711"/>
          <ac:spMkLst>
            <pc:docMk/>
            <pc:sldMk cId="4044062009" sldId="516"/>
            <ac:spMk id="19" creationId="{9AB5D993-568C-941C-6FC5-DFEABDC545DE}"/>
          </ac:spMkLst>
        </pc:spChg>
        <pc:spChg chg="mod">
          <ac:chgData name="Cannell, Michael B" userId="df291291-9ac9-42c2-a976-062f6e2ad9da" providerId="ADAL" clId="{07A05B4B-1BC8-9949-BF87-1A4FA10F069C}" dt="2022-09-26T20:37:07.502" v="25" actId="2711"/>
          <ac:spMkLst>
            <pc:docMk/>
            <pc:sldMk cId="4044062009" sldId="516"/>
            <ac:spMk id="22" creationId="{B6F7D0D0-1C09-A1BF-9979-87FB29AC42EF}"/>
          </ac:spMkLst>
        </pc:spChg>
        <pc:spChg chg="mod">
          <ac:chgData name="Cannell, Michael B" userId="df291291-9ac9-42c2-a976-062f6e2ad9da" providerId="ADAL" clId="{07A05B4B-1BC8-9949-BF87-1A4FA10F069C}" dt="2022-09-26T20:37:07.502" v="25" actId="2711"/>
          <ac:spMkLst>
            <pc:docMk/>
            <pc:sldMk cId="4044062009" sldId="516"/>
            <ac:spMk id="23" creationId="{E05E5324-271E-3FBE-9D1C-1BAC9C3C176D}"/>
          </ac:spMkLst>
        </pc:spChg>
        <pc:spChg chg="mod">
          <ac:chgData name="Cannell, Michael B" userId="df291291-9ac9-42c2-a976-062f6e2ad9da" providerId="ADAL" clId="{07A05B4B-1BC8-9949-BF87-1A4FA10F069C}" dt="2022-09-26T20:37:07.502" v="25" actId="2711"/>
          <ac:spMkLst>
            <pc:docMk/>
            <pc:sldMk cId="4044062009" sldId="516"/>
            <ac:spMk id="24" creationId="{E0940DFA-7D08-2C26-4B63-BE99D1C8ABBE}"/>
          </ac:spMkLst>
        </pc:spChg>
        <pc:spChg chg="mod">
          <ac:chgData name="Cannell, Michael B" userId="df291291-9ac9-42c2-a976-062f6e2ad9da" providerId="ADAL" clId="{07A05B4B-1BC8-9949-BF87-1A4FA10F069C}" dt="2022-09-26T20:37:07.502" v="25" actId="2711"/>
          <ac:spMkLst>
            <pc:docMk/>
            <pc:sldMk cId="4044062009" sldId="516"/>
            <ac:spMk id="25" creationId="{9F2DD090-D47D-F1C1-21CB-7E682D5CAC4E}"/>
          </ac:spMkLst>
        </pc:spChg>
      </pc:sldChg>
      <pc:sldChg chg="modSp mod">
        <pc:chgData name="Cannell, Michael B" userId="df291291-9ac9-42c2-a976-062f6e2ad9da" providerId="ADAL" clId="{07A05B4B-1BC8-9949-BF87-1A4FA10F069C}" dt="2022-09-26T20:37:15.788" v="26" actId="2711"/>
        <pc:sldMkLst>
          <pc:docMk/>
          <pc:sldMk cId="2664354963" sldId="517"/>
        </pc:sldMkLst>
        <pc:spChg chg="mod">
          <ac:chgData name="Cannell, Michael B" userId="df291291-9ac9-42c2-a976-062f6e2ad9da" providerId="ADAL" clId="{07A05B4B-1BC8-9949-BF87-1A4FA10F069C}" dt="2022-09-26T20:37:15.788" v="26" actId="2711"/>
          <ac:spMkLst>
            <pc:docMk/>
            <pc:sldMk cId="2664354963" sldId="517"/>
            <ac:spMk id="7" creationId="{B04B5FAD-FDD9-30CC-5D1C-BEB61A2A39A8}"/>
          </ac:spMkLst>
        </pc:spChg>
        <pc:spChg chg="mod">
          <ac:chgData name="Cannell, Michael B" userId="df291291-9ac9-42c2-a976-062f6e2ad9da" providerId="ADAL" clId="{07A05B4B-1BC8-9949-BF87-1A4FA10F069C}" dt="2022-09-26T20:37:15.788" v="26" actId="2711"/>
          <ac:spMkLst>
            <pc:docMk/>
            <pc:sldMk cId="2664354963" sldId="517"/>
            <ac:spMk id="8" creationId="{F0AEC61A-366E-C316-9549-B424FE97DC81}"/>
          </ac:spMkLst>
        </pc:spChg>
        <pc:spChg chg="mod">
          <ac:chgData name="Cannell, Michael B" userId="df291291-9ac9-42c2-a976-062f6e2ad9da" providerId="ADAL" clId="{07A05B4B-1BC8-9949-BF87-1A4FA10F069C}" dt="2022-09-26T20:37:15.788" v="26" actId="2711"/>
          <ac:spMkLst>
            <pc:docMk/>
            <pc:sldMk cId="2664354963" sldId="517"/>
            <ac:spMk id="9" creationId="{517F9297-7465-7172-5EF7-63AA614E2D8B}"/>
          </ac:spMkLst>
        </pc:spChg>
        <pc:spChg chg="mod">
          <ac:chgData name="Cannell, Michael B" userId="df291291-9ac9-42c2-a976-062f6e2ad9da" providerId="ADAL" clId="{07A05B4B-1BC8-9949-BF87-1A4FA10F069C}" dt="2022-09-26T20:37:15.788" v="26" actId="2711"/>
          <ac:spMkLst>
            <pc:docMk/>
            <pc:sldMk cId="2664354963" sldId="517"/>
            <ac:spMk id="10" creationId="{D0C6B1AB-7AA9-2045-4671-D9A6C79C37D4}"/>
          </ac:spMkLst>
        </pc:spChg>
        <pc:spChg chg="mod">
          <ac:chgData name="Cannell, Michael B" userId="df291291-9ac9-42c2-a976-062f6e2ad9da" providerId="ADAL" clId="{07A05B4B-1BC8-9949-BF87-1A4FA10F069C}" dt="2022-09-26T20:37:15.788" v="26" actId="2711"/>
          <ac:spMkLst>
            <pc:docMk/>
            <pc:sldMk cId="2664354963" sldId="517"/>
            <ac:spMk id="11" creationId="{DEABC989-14C6-9547-3725-5DC237AA82AD}"/>
          </ac:spMkLst>
        </pc:spChg>
        <pc:spChg chg="mod">
          <ac:chgData name="Cannell, Michael B" userId="df291291-9ac9-42c2-a976-062f6e2ad9da" providerId="ADAL" clId="{07A05B4B-1BC8-9949-BF87-1A4FA10F069C}" dt="2022-09-26T20:37:15.788" v="26" actId="2711"/>
          <ac:spMkLst>
            <pc:docMk/>
            <pc:sldMk cId="2664354963" sldId="517"/>
            <ac:spMk id="12" creationId="{C02CA5BF-AC1B-4CF6-8442-4D7861D88235}"/>
          </ac:spMkLst>
        </pc:spChg>
        <pc:spChg chg="mod">
          <ac:chgData name="Cannell, Michael B" userId="df291291-9ac9-42c2-a976-062f6e2ad9da" providerId="ADAL" clId="{07A05B4B-1BC8-9949-BF87-1A4FA10F069C}" dt="2022-09-26T20:37:15.788" v="26" actId="2711"/>
          <ac:spMkLst>
            <pc:docMk/>
            <pc:sldMk cId="2664354963" sldId="517"/>
            <ac:spMk id="13" creationId="{AEC6ACAF-E8A7-5686-414D-C3BE22DDB7C0}"/>
          </ac:spMkLst>
        </pc:spChg>
        <pc:spChg chg="mod">
          <ac:chgData name="Cannell, Michael B" userId="df291291-9ac9-42c2-a976-062f6e2ad9da" providerId="ADAL" clId="{07A05B4B-1BC8-9949-BF87-1A4FA10F069C}" dt="2022-09-26T20:37:15.788" v="26" actId="2711"/>
          <ac:spMkLst>
            <pc:docMk/>
            <pc:sldMk cId="2664354963" sldId="517"/>
            <ac:spMk id="14" creationId="{EA7C0330-C6B4-8A45-BE0C-93359C2653DB}"/>
          </ac:spMkLst>
        </pc:spChg>
        <pc:spChg chg="mod">
          <ac:chgData name="Cannell, Michael B" userId="df291291-9ac9-42c2-a976-062f6e2ad9da" providerId="ADAL" clId="{07A05B4B-1BC8-9949-BF87-1A4FA10F069C}" dt="2022-09-26T20:37:15.788" v="26" actId="2711"/>
          <ac:spMkLst>
            <pc:docMk/>
            <pc:sldMk cId="2664354963" sldId="517"/>
            <ac:spMk id="16" creationId="{A41CB5D5-1135-795B-F3D6-2014AF6BBB5F}"/>
          </ac:spMkLst>
        </pc:spChg>
        <pc:spChg chg="mod">
          <ac:chgData name="Cannell, Michael B" userId="df291291-9ac9-42c2-a976-062f6e2ad9da" providerId="ADAL" clId="{07A05B4B-1BC8-9949-BF87-1A4FA10F069C}" dt="2022-09-26T20:37:15.788" v="26" actId="2711"/>
          <ac:spMkLst>
            <pc:docMk/>
            <pc:sldMk cId="2664354963" sldId="517"/>
            <ac:spMk id="17" creationId="{81B52CEB-C865-7303-97D4-38BA135DCBF1}"/>
          </ac:spMkLst>
        </pc:spChg>
        <pc:spChg chg="mod">
          <ac:chgData name="Cannell, Michael B" userId="df291291-9ac9-42c2-a976-062f6e2ad9da" providerId="ADAL" clId="{07A05B4B-1BC8-9949-BF87-1A4FA10F069C}" dt="2022-09-26T20:37:15.788" v="26" actId="2711"/>
          <ac:spMkLst>
            <pc:docMk/>
            <pc:sldMk cId="2664354963" sldId="517"/>
            <ac:spMk id="18" creationId="{AE05A2DD-280F-6DFF-1EE4-1BCD881EB68B}"/>
          </ac:spMkLst>
        </pc:spChg>
        <pc:spChg chg="mod">
          <ac:chgData name="Cannell, Michael B" userId="df291291-9ac9-42c2-a976-062f6e2ad9da" providerId="ADAL" clId="{07A05B4B-1BC8-9949-BF87-1A4FA10F069C}" dt="2022-09-26T20:37:15.788" v="26" actId="2711"/>
          <ac:spMkLst>
            <pc:docMk/>
            <pc:sldMk cId="2664354963" sldId="517"/>
            <ac:spMk id="19" creationId="{9AB5D993-568C-941C-6FC5-DFEABDC545DE}"/>
          </ac:spMkLst>
        </pc:spChg>
        <pc:spChg chg="mod">
          <ac:chgData name="Cannell, Michael B" userId="df291291-9ac9-42c2-a976-062f6e2ad9da" providerId="ADAL" clId="{07A05B4B-1BC8-9949-BF87-1A4FA10F069C}" dt="2022-09-26T20:37:15.788" v="26" actId="2711"/>
          <ac:spMkLst>
            <pc:docMk/>
            <pc:sldMk cId="2664354963" sldId="517"/>
            <ac:spMk id="22" creationId="{B6F7D0D0-1C09-A1BF-9979-87FB29AC42EF}"/>
          </ac:spMkLst>
        </pc:spChg>
        <pc:spChg chg="mod">
          <ac:chgData name="Cannell, Michael B" userId="df291291-9ac9-42c2-a976-062f6e2ad9da" providerId="ADAL" clId="{07A05B4B-1BC8-9949-BF87-1A4FA10F069C}" dt="2022-09-26T20:37:15.788" v="26" actId="2711"/>
          <ac:spMkLst>
            <pc:docMk/>
            <pc:sldMk cId="2664354963" sldId="517"/>
            <ac:spMk id="23" creationId="{E05E5324-271E-3FBE-9D1C-1BAC9C3C176D}"/>
          </ac:spMkLst>
        </pc:spChg>
        <pc:spChg chg="mod">
          <ac:chgData name="Cannell, Michael B" userId="df291291-9ac9-42c2-a976-062f6e2ad9da" providerId="ADAL" clId="{07A05B4B-1BC8-9949-BF87-1A4FA10F069C}" dt="2022-09-26T20:37:15.788" v="26" actId="2711"/>
          <ac:spMkLst>
            <pc:docMk/>
            <pc:sldMk cId="2664354963" sldId="517"/>
            <ac:spMk id="24" creationId="{E0940DFA-7D08-2C26-4B63-BE99D1C8ABBE}"/>
          </ac:spMkLst>
        </pc:spChg>
        <pc:spChg chg="mod">
          <ac:chgData name="Cannell, Michael B" userId="df291291-9ac9-42c2-a976-062f6e2ad9da" providerId="ADAL" clId="{07A05B4B-1BC8-9949-BF87-1A4FA10F069C}" dt="2022-09-26T20:37:15.788" v="26" actId="2711"/>
          <ac:spMkLst>
            <pc:docMk/>
            <pc:sldMk cId="2664354963" sldId="517"/>
            <ac:spMk id="25" creationId="{9F2DD090-D47D-F1C1-21CB-7E682D5CAC4E}"/>
          </ac:spMkLst>
        </pc:spChg>
      </pc:sldChg>
      <pc:sldChg chg="modSp mod">
        <pc:chgData name="Cannell, Michael B" userId="df291291-9ac9-42c2-a976-062f6e2ad9da" providerId="ADAL" clId="{07A05B4B-1BC8-9949-BF87-1A4FA10F069C}" dt="2022-09-26T20:40:04.300" v="54" actId="2711"/>
        <pc:sldMkLst>
          <pc:docMk/>
          <pc:sldMk cId="2624725966" sldId="523"/>
        </pc:sldMkLst>
        <pc:spChg chg="mod">
          <ac:chgData name="Cannell, Michael B" userId="df291291-9ac9-42c2-a976-062f6e2ad9da" providerId="ADAL" clId="{07A05B4B-1BC8-9949-BF87-1A4FA10F069C}" dt="2022-09-26T20:40:04.300" v="54" actId="2711"/>
          <ac:spMkLst>
            <pc:docMk/>
            <pc:sldMk cId="2624725966" sldId="523"/>
            <ac:spMk id="5" creationId="{CF076BDA-2D53-356E-35D7-CEC9DE40618C}"/>
          </ac:spMkLst>
        </pc:spChg>
      </pc:sldChg>
      <pc:sldChg chg="modSp mod">
        <pc:chgData name="Cannell, Michael B" userId="df291291-9ac9-42c2-a976-062f6e2ad9da" providerId="ADAL" clId="{07A05B4B-1BC8-9949-BF87-1A4FA10F069C}" dt="2022-09-26T20:37:41.351" v="30" actId="2711"/>
        <pc:sldMkLst>
          <pc:docMk/>
          <pc:sldMk cId="2859539727" sldId="524"/>
        </pc:sldMkLst>
        <pc:spChg chg="mod">
          <ac:chgData name="Cannell, Michael B" userId="df291291-9ac9-42c2-a976-062f6e2ad9da" providerId="ADAL" clId="{07A05B4B-1BC8-9949-BF87-1A4FA10F069C}" dt="2022-09-26T20:37:41.351" v="30" actId="2711"/>
          <ac:spMkLst>
            <pc:docMk/>
            <pc:sldMk cId="2859539727" sldId="524"/>
            <ac:spMk id="2" creationId="{D724D459-EBC3-04D8-56D0-E5F972ECF713}"/>
          </ac:spMkLst>
        </pc:spChg>
        <pc:spChg chg="mod">
          <ac:chgData name="Cannell, Michael B" userId="df291291-9ac9-42c2-a976-062f6e2ad9da" providerId="ADAL" clId="{07A05B4B-1BC8-9949-BF87-1A4FA10F069C}" dt="2022-09-26T20:37:41.351" v="30" actId="2711"/>
          <ac:spMkLst>
            <pc:docMk/>
            <pc:sldMk cId="2859539727" sldId="524"/>
            <ac:spMk id="3" creationId="{C1799E5D-1349-9585-0E4E-160AA8C2226A}"/>
          </ac:spMkLst>
        </pc:spChg>
        <pc:spChg chg="mod">
          <ac:chgData name="Cannell, Michael B" userId="df291291-9ac9-42c2-a976-062f6e2ad9da" providerId="ADAL" clId="{07A05B4B-1BC8-9949-BF87-1A4FA10F069C}" dt="2022-09-26T20:37:41.351" v="30" actId="2711"/>
          <ac:spMkLst>
            <pc:docMk/>
            <pc:sldMk cId="2859539727" sldId="524"/>
            <ac:spMk id="4" creationId="{3EED1A9D-F79B-A105-398C-D797C4E84FEB}"/>
          </ac:spMkLst>
        </pc:spChg>
      </pc:sldChg>
      <pc:sldChg chg="modSp mod">
        <pc:chgData name="Cannell, Michael B" userId="df291291-9ac9-42c2-a976-062f6e2ad9da" providerId="ADAL" clId="{07A05B4B-1BC8-9949-BF87-1A4FA10F069C}" dt="2022-09-26T20:40:09.516" v="55" actId="2711"/>
        <pc:sldMkLst>
          <pc:docMk/>
          <pc:sldMk cId="798517446" sldId="525"/>
        </pc:sldMkLst>
        <pc:spChg chg="mod">
          <ac:chgData name="Cannell, Michael B" userId="df291291-9ac9-42c2-a976-062f6e2ad9da" providerId="ADAL" clId="{07A05B4B-1BC8-9949-BF87-1A4FA10F069C}" dt="2022-09-26T20:40:09.516" v="55" actId="2711"/>
          <ac:spMkLst>
            <pc:docMk/>
            <pc:sldMk cId="798517446" sldId="525"/>
            <ac:spMk id="5" creationId="{CF076BDA-2D53-356E-35D7-CEC9DE40618C}"/>
          </ac:spMkLst>
        </pc:spChg>
      </pc:sldChg>
      <pc:sldChg chg="modSp mod">
        <pc:chgData name="Cannell, Michael B" userId="df291291-9ac9-42c2-a976-062f6e2ad9da" providerId="ADAL" clId="{07A05B4B-1BC8-9949-BF87-1A4FA10F069C}" dt="2022-09-26T20:40:14.803" v="56" actId="2711"/>
        <pc:sldMkLst>
          <pc:docMk/>
          <pc:sldMk cId="1691578382" sldId="526"/>
        </pc:sldMkLst>
        <pc:spChg chg="mod">
          <ac:chgData name="Cannell, Michael B" userId="df291291-9ac9-42c2-a976-062f6e2ad9da" providerId="ADAL" clId="{07A05B4B-1BC8-9949-BF87-1A4FA10F069C}" dt="2022-09-26T20:40:14.803" v="56" actId="2711"/>
          <ac:spMkLst>
            <pc:docMk/>
            <pc:sldMk cId="1691578382" sldId="526"/>
            <ac:spMk id="2" creationId="{B4905582-E9D5-BC12-882C-00CE63A6636D}"/>
          </ac:spMkLst>
        </pc:spChg>
        <pc:spChg chg="mod">
          <ac:chgData name="Cannell, Michael B" userId="df291291-9ac9-42c2-a976-062f6e2ad9da" providerId="ADAL" clId="{07A05B4B-1BC8-9949-BF87-1A4FA10F069C}" dt="2022-09-26T20:40:14.803" v="56" actId="2711"/>
          <ac:spMkLst>
            <pc:docMk/>
            <pc:sldMk cId="1691578382" sldId="526"/>
            <ac:spMk id="3" creationId="{55D5CC31-1976-C2DD-5490-D2CCDC6CB76C}"/>
          </ac:spMkLst>
        </pc:spChg>
        <pc:spChg chg="mod">
          <ac:chgData name="Cannell, Michael B" userId="df291291-9ac9-42c2-a976-062f6e2ad9da" providerId="ADAL" clId="{07A05B4B-1BC8-9949-BF87-1A4FA10F069C}" dt="2022-09-26T20:40:14.803" v="56" actId="2711"/>
          <ac:spMkLst>
            <pc:docMk/>
            <pc:sldMk cId="1691578382" sldId="526"/>
            <ac:spMk id="5" creationId="{CF076BDA-2D53-356E-35D7-CEC9DE40618C}"/>
          </ac:spMkLst>
        </pc:spChg>
      </pc:sldChg>
      <pc:sldChg chg="modSp mod">
        <pc:chgData name="Cannell, Michael B" userId="df291291-9ac9-42c2-a976-062f6e2ad9da" providerId="ADAL" clId="{07A05B4B-1BC8-9949-BF87-1A4FA10F069C}" dt="2022-09-26T20:40:41.066" v="59" actId="2711"/>
        <pc:sldMkLst>
          <pc:docMk/>
          <pc:sldMk cId="773072017" sldId="528"/>
        </pc:sldMkLst>
        <pc:spChg chg="mod">
          <ac:chgData name="Cannell, Michael B" userId="df291291-9ac9-42c2-a976-062f6e2ad9da" providerId="ADAL" clId="{07A05B4B-1BC8-9949-BF87-1A4FA10F069C}" dt="2022-09-26T20:40:41.066" v="59" actId="2711"/>
          <ac:spMkLst>
            <pc:docMk/>
            <pc:sldMk cId="773072017" sldId="528"/>
            <ac:spMk id="2" creationId="{BEBE8243-19AE-7B2D-9D8E-18B676AF4281}"/>
          </ac:spMkLst>
        </pc:spChg>
        <pc:spChg chg="mod">
          <ac:chgData name="Cannell, Michael B" userId="df291291-9ac9-42c2-a976-062f6e2ad9da" providerId="ADAL" clId="{07A05B4B-1BC8-9949-BF87-1A4FA10F069C}" dt="2022-09-26T20:40:41.066" v="59" actId="2711"/>
          <ac:spMkLst>
            <pc:docMk/>
            <pc:sldMk cId="773072017" sldId="528"/>
            <ac:spMk id="3" creationId="{F32FB002-AFAF-131D-902E-C56BCC86CEE7}"/>
          </ac:spMkLst>
        </pc:spChg>
      </pc:sldChg>
      <pc:sldChg chg="modSp mod">
        <pc:chgData name="Cannell, Michael B" userId="df291291-9ac9-42c2-a976-062f6e2ad9da" providerId="ADAL" clId="{07A05B4B-1BC8-9949-BF87-1A4FA10F069C}" dt="2022-09-26T20:40:25.527" v="57" actId="2711"/>
        <pc:sldMkLst>
          <pc:docMk/>
          <pc:sldMk cId="3627003873" sldId="529"/>
        </pc:sldMkLst>
        <pc:spChg chg="mod">
          <ac:chgData name="Cannell, Michael B" userId="df291291-9ac9-42c2-a976-062f6e2ad9da" providerId="ADAL" clId="{07A05B4B-1BC8-9949-BF87-1A4FA10F069C}" dt="2022-09-26T20:40:25.527" v="57" actId="2711"/>
          <ac:spMkLst>
            <pc:docMk/>
            <pc:sldMk cId="3627003873" sldId="529"/>
            <ac:spMk id="2" creationId="{AC438D33-1057-7E6C-190B-E788C9DC5989}"/>
          </ac:spMkLst>
        </pc:spChg>
        <pc:spChg chg="mod">
          <ac:chgData name="Cannell, Michael B" userId="df291291-9ac9-42c2-a976-062f6e2ad9da" providerId="ADAL" clId="{07A05B4B-1BC8-9949-BF87-1A4FA10F069C}" dt="2022-09-26T20:40:25.527" v="57" actId="2711"/>
          <ac:spMkLst>
            <pc:docMk/>
            <pc:sldMk cId="3627003873" sldId="529"/>
            <ac:spMk id="3" creationId="{DA139F69-F6A0-331D-AE77-2C2E4FA14620}"/>
          </ac:spMkLst>
        </pc:spChg>
        <pc:spChg chg="mod">
          <ac:chgData name="Cannell, Michael B" userId="df291291-9ac9-42c2-a976-062f6e2ad9da" providerId="ADAL" clId="{07A05B4B-1BC8-9949-BF87-1A4FA10F069C}" dt="2022-09-26T20:40:25.527" v="57" actId="2711"/>
          <ac:spMkLst>
            <pc:docMk/>
            <pc:sldMk cId="3627003873" sldId="529"/>
            <ac:spMk id="4" creationId="{6116A8AE-0C23-1B89-90D1-9460907AF9F0}"/>
          </ac:spMkLst>
        </pc:spChg>
      </pc:sldChg>
      <pc:sldChg chg="modSp mod">
        <pc:chgData name="Cannell, Michael B" userId="df291291-9ac9-42c2-a976-062f6e2ad9da" providerId="ADAL" clId="{07A05B4B-1BC8-9949-BF87-1A4FA10F069C}" dt="2022-09-26T20:40:31.744" v="58" actId="2711"/>
        <pc:sldMkLst>
          <pc:docMk/>
          <pc:sldMk cId="2935379316" sldId="530"/>
        </pc:sldMkLst>
        <pc:spChg chg="mod">
          <ac:chgData name="Cannell, Michael B" userId="df291291-9ac9-42c2-a976-062f6e2ad9da" providerId="ADAL" clId="{07A05B4B-1BC8-9949-BF87-1A4FA10F069C}" dt="2022-09-26T20:40:31.744" v="58" actId="2711"/>
          <ac:spMkLst>
            <pc:docMk/>
            <pc:sldMk cId="2935379316" sldId="530"/>
            <ac:spMk id="2" creationId="{91E5D46B-1C70-2C23-4D11-F1B9052372C4}"/>
          </ac:spMkLst>
        </pc:spChg>
        <pc:spChg chg="mod">
          <ac:chgData name="Cannell, Michael B" userId="df291291-9ac9-42c2-a976-062f6e2ad9da" providerId="ADAL" clId="{07A05B4B-1BC8-9949-BF87-1A4FA10F069C}" dt="2022-09-26T20:40:31.744" v="58" actId="2711"/>
          <ac:spMkLst>
            <pc:docMk/>
            <pc:sldMk cId="2935379316" sldId="530"/>
            <ac:spMk id="3" creationId="{4F22D5B2-F295-56E6-4A05-D3A1FA75DD2A}"/>
          </ac:spMkLst>
        </pc:spChg>
      </pc:sldChg>
      <pc:sldChg chg="modSp mod">
        <pc:chgData name="Cannell, Michael B" userId="df291291-9ac9-42c2-a976-062f6e2ad9da" providerId="ADAL" clId="{07A05B4B-1BC8-9949-BF87-1A4FA10F069C}" dt="2022-09-26T20:40:46.418" v="61" actId="27636"/>
        <pc:sldMkLst>
          <pc:docMk/>
          <pc:sldMk cId="3102695254" sldId="531"/>
        </pc:sldMkLst>
        <pc:spChg chg="mod">
          <ac:chgData name="Cannell, Michael B" userId="df291291-9ac9-42c2-a976-062f6e2ad9da" providerId="ADAL" clId="{07A05B4B-1BC8-9949-BF87-1A4FA10F069C}" dt="2022-09-26T20:40:46.383" v="60" actId="2711"/>
          <ac:spMkLst>
            <pc:docMk/>
            <pc:sldMk cId="3102695254" sldId="531"/>
            <ac:spMk id="2" creationId="{D97D295A-D27E-904E-9C83-D7DA6C75DD81}"/>
          </ac:spMkLst>
        </pc:spChg>
        <pc:spChg chg="mod">
          <ac:chgData name="Cannell, Michael B" userId="df291291-9ac9-42c2-a976-062f6e2ad9da" providerId="ADAL" clId="{07A05B4B-1BC8-9949-BF87-1A4FA10F069C}" dt="2022-09-26T20:40:46.418" v="61" actId="27636"/>
          <ac:spMkLst>
            <pc:docMk/>
            <pc:sldMk cId="3102695254" sldId="531"/>
            <ac:spMk id="3" creationId="{8AD464CC-02E5-DC6B-FB20-A2183F2A6609}"/>
          </ac:spMkLst>
        </pc:spChg>
      </pc:sldChg>
      <pc:sldChg chg="modSp mod">
        <pc:chgData name="Cannell, Michael B" userId="df291291-9ac9-42c2-a976-062f6e2ad9da" providerId="ADAL" clId="{07A05B4B-1BC8-9949-BF87-1A4FA10F069C}" dt="2022-09-26T20:40:51.067" v="62" actId="2711"/>
        <pc:sldMkLst>
          <pc:docMk/>
          <pc:sldMk cId="1667306345" sldId="532"/>
        </pc:sldMkLst>
        <pc:spChg chg="mod">
          <ac:chgData name="Cannell, Michael B" userId="df291291-9ac9-42c2-a976-062f6e2ad9da" providerId="ADAL" clId="{07A05B4B-1BC8-9949-BF87-1A4FA10F069C}" dt="2022-09-26T20:40:51.067" v="62" actId="2711"/>
          <ac:spMkLst>
            <pc:docMk/>
            <pc:sldMk cId="1667306345" sldId="532"/>
            <ac:spMk id="2" creationId="{274AA1D4-BCE4-E94D-CA34-D598ACAF4F3A}"/>
          </ac:spMkLst>
        </pc:spChg>
        <pc:spChg chg="mod">
          <ac:chgData name="Cannell, Michael B" userId="df291291-9ac9-42c2-a976-062f6e2ad9da" providerId="ADAL" clId="{07A05B4B-1BC8-9949-BF87-1A4FA10F069C}" dt="2022-09-26T20:40:51.067" v="62" actId="2711"/>
          <ac:spMkLst>
            <pc:docMk/>
            <pc:sldMk cId="1667306345" sldId="532"/>
            <ac:spMk id="3" creationId="{875662CF-9C08-5E6F-CA90-5CF9F2C16C22}"/>
          </ac:spMkLst>
        </pc:spChg>
      </pc:sldChg>
      <pc:sldChg chg="modSp mod">
        <pc:chgData name="Cannell, Michael B" userId="df291291-9ac9-42c2-a976-062f6e2ad9da" providerId="ADAL" clId="{07A05B4B-1BC8-9949-BF87-1A4FA10F069C}" dt="2022-09-26T20:40:56.702" v="63" actId="2711"/>
        <pc:sldMkLst>
          <pc:docMk/>
          <pc:sldMk cId="3384997913" sldId="533"/>
        </pc:sldMkLst>
        <pc:spChg chg="mod">
          <ac:chgData name="Cannell, Michael B" userId="df291291-9ac9-42c2-a976-062f6e2ad9da" providerId="ADAL" clId="{07A05B4B-1BC8-9949-BF87-1A4FA10F069C}" dt="2022-09-26T20:40:56.702" v="63" actId="2711"/>
          <ac:spMkLst>
            <pc:docMk/>
            <pc:sldMk cId="3384997913" sldId="533"/>
            <ac:spMk id="2" creationId="{C3E4C657-B54F-2E29-1C92-08AB81E97BB2}"/>
          </ac:spMkLst>
        </pc:spChg>
        <pc:spChg chg="mod">
          <ac:chgData name="Cannell, Michael B" userId="df291291-9ac9-42c2-a976-062f6e2ad9da" providerId="ADAL" clId="{07A05B4B-1BC8-9949-BF87-1A4FA10F069C}" dt="2022-09-26T20:40:56.702" v="63" actId="2711"/>
          <ac:spMkLst>
            <pc:docMk/>
            <pc:sldMk cId="3384997913" sldId="533"/>
            <ac:spMk id="3" creationId="{2DC5B882-41E3-CE00-1DBC-9B9600BF3DD0}"/>
          </ac:spMkLst>
        </pc:spChg>
      </pc:sldChg>
      <pc:sldChg chg="modSp mod">
        <pc:chgData name="Cannell, Michael B" userId="df291291-9ac9-42c2-a976-062f6e2ad9da" providerId="ADAL" clId="{07A05B4B-1BC8-9949-BF87-1A4FA10F069C}" dt="2022-09-26T20:41:01.976" v="64" actId="2711"/>
        <pc:sldMkLst>
          <pc:docMk/>
          <pc:sldMk cId="1478427708" sldId="534"/>
        </pc:sldMkLst>
        <pc:spChg chg="mod">
          <ac:chgData name="Cannell, Michael B" userId="df291291-9ac9-42c2-a976-062f6e2ad9da" providerId="ADAL" clId="{07A05B4B-1BC8-9949-BF87-1A4FA10F069C}" dt="2022-09-26T20:41:01.976" v="64" actId="2711"/>
          <ac:spMkLst>
            <pc:docMk/>
            <pc:sldMk cId="1478427708" sldId="534"/>
            <ac:spMk id="2" creationId="{16478D0B-AB2F-23CF-0404-2D19F8668800}"/>
          </ac:spMkLst>
        </pc:spChg>
        <pc:spChg chg="mod">
          <ac:chgData name="Cannell, Michael B" userId="df291291-9ac9-42c2-a976-062f6e2ad9da" providerId="ADAL" clId="{07A05B4B-1BC8-9949-BF87-1A4FA10F069C}" dt="2022-09-26T20:41:01.976" v="64" actId="2711"/>
          <ac:spMkLst>
            <pc:docMk/>
            <pc:sldMk cId="1478427708" sldId="534"/>
            <ac:spMk id="3" creationId="{D4CD59DA-3157-1881-6C5A-6D6E33DAB4D1}"/>
          </ac:spMkLst>
        </pc:spChg>
      </pc:sldChg>
      <pc:sldChg chg="modSp mod">
        <pc:chgData name="Cannell, Michael B" userId="df291291-9ac9-42c2-a976-062f6e2ad9da" providerId="ADAL" clId="{07A05B4B-1BC8-9949-BF87-1A4FA10F069C}" dt="2022-09-26T20:41:10.379" v="65" actId="2711"/>
        <pc:sldMkLst>
          <pc:docMk/>
          <pc:sldMk cId="2577712235" sldId="535"/>
        </pc:sldMkLst>
        <pc:spChg chg="mod">
          <ac:chgData name="Cannell, Michael B" userId="df291291-9ac9-42c2-a976-062f6e2ad9da" providerId="ADAL" clId="{07A05B4B-1BC8-9949-BF87-1A4FA10F069C}" dt="2022-09-26T20:41:10.379" v="65" actId="2711"/>
          <ac:spMkLst>
            <pc:docMk/>
            <pc:sldMk cId="2577712235" sldId="535"/>
            <ac:spMk id="2" creationId="{BA4839A8-F8D1-9CA6-4672-65C35DCFE214}"/>
          </ac:spMkLst>
        </pc:spChg>
        <pc:spChg chg="mod">
          <ac:chgData name="Cannell, Michael B" userId="df291291-9ac9-42c2-a976-062f6e2ad9da" providerId="ADAL" clId="{07A05B4B-1BC8-9949-BF87-1A4FA10F069C}" dt="2022-09-26T20:41:10.379" v="65" actId="2711"/>
          <ac:spMkLst>
            <pc:docMk/>
            <pc:sldMk cId="2577712235" sldId="535"/>
            <ac:spMk id="3" creationId="{E8D50500-9DAA-A655-8AD3-3A85F06978B9}"/>
          </ac:spMkLst>
        </pc:spChg>
        <pc:spChg chg="mod">
          <ac:chgData name="Cannell, Michael B" userId="df291291-9ac9-42c2-a976-062f6e2ad9da" providerId="ADAL" clId="{07A05B4B-1BC8-9949-BF87-1A4FA10F069C}" dt="2022-09-26T20:41:10.379" v="65" actId="2711"/>
          <ac:spMkLst>
            <pc:docMk/>
            <pc:sldMk cId="2577712235" sldId="535"/>
            <ac:spMk id="4" creationId="{23D87FB9-4E0E-6228-E36C-460B79FE10FF}"/>
          </ac:spMkLst>
        </pc:spChg>
      </pc:sldChg>
      <pc:sldChg chg="modSp mod">
        <pc:chgData name="Cannell, Michael B" userId="df291291-9ac9-42c2-a976-062f6e2ad9da" providerId="ADAL" clId="{07A05B4B-1BC8-9949-BF87-1A4FA10F069C}" dt="2022-09-26T20:42:08.980" v="73" actId="2711"/>
        <pc:sldMkLst>
          <pc:docMk/>
          <pc:sldMk cId="4233152865" sldId="536"/>
        </pc:sldMkLst>
        <pc:spChg chg="mod">
          <ac:chgData name="Cannell, Michael B" userId="df291291-9ac9-42c2-a976-062f6e2ad9da" providerId="ADAL" clId="{07A05B4B-1BC8-9949-BF87-1A4FA10F069C}" dt="2022-09-26T20:42:08.980" v="73" actId="2711"/>
          <ac:spMkLst>
            <pc:docMk/>
            <pc:sldMk cId="4233152865" sldId="536"/>
            <ac:spMk id="2" creationId="{0359731B-4D0C-A2FD-6622-45DE1106DC13}"/>
          </ac:spMkLst>
        </pc:spChg>
        <pc:spChg chg="mod">
          <ac:chgData name="Cannell, Michael B" userId="df291291-9ac9-42c2-a976-062f6e2ad9da" providerId="ADAL" clId="{07A05B4B-1BC8-9949-BF87-1A4FA10F069C}" dt="2022-09-26T20:42:08.980" v="73" actId="2711"/>
          <ac:spMkLst>
            <pc:docMk/>
            <pc:sldMk cId="4233152865" sldId="536"/>
            <ac:spMk id="3" creationId="{A24BB79D-D6DD-9081-6BEC-9D94685EAE48}"/>
          </ac:spMkLst>
        </pc:spChg>
        <pc:spChg chg="mod">
          <ac:chgData name="Cannell, Michael B" userId="df291291-9ac9-42c2-a976-062f6e2ad9da" providerId="ADAL" clId="{07A05B4B-1BC8-9949-BF87-1A4FA10F069C}" dt="2022-09-26T20:42:08.980" v="73" actId="2711"/>
          <ac:spMkLst>
            <pc:docMk/>
            <pc:sldMk cId="4233152865" sldId="536"/>
            <ac:spMk id="6" creationId="{0C2F54E5-8A1E-DB4A-0378-2DA9E10738D4}"/>
          </ac:spMkLst>
        </pc:spChg>
      </pc:sldChg>
      <pc:sldChg chg="modSp mod">
        <pc:chgData name="Cannell, Michael B" userId="df291291-9ac9-42c2-a976-062f6e2ad9da" providerId="ADAL" clId="{07A05B4B-1BC8-9949-BF87-1A4FA10F069C}" dt="2022-09-26T20:41:23.695" v="67" actId="2711"/>
        <pc:sldMkLst>
          <pc:docMk/>
          <pc:sldMk cId="3374499611" sldId="537"/>
        </pc:sldMkLst>
        <pc:spChg chg="mod">
          <ac:chgData name="Cannell, Michael B" userId="df291291-9ac9-42c2-a976-062f6e2ad9da" providerId="ADAL" clId="{07A05B4B-1BC8-9949-BF87-1A4FA10F069C}" dt="2022-09-26T20:41:23.695" v="67" actId="2711"/>
          <ac:spMkLst>
            <pc:docMk/>
            <pc:sldMk cId="3374499611" sldId="537"/>
            <ac:spMk id="2" creationId="{BD713DBF-E74D-7238-58A5-6114156E40D7}"/>
          </ac:spMkLst>
        </pc:spChg>
        <pc:spChg chg="mod">
          <ac:chgData name="Cannell, Michael B" userId="df291291-9ac9-42c2-a976-062f6e2ad9da" providerId="ADAL" clId="{07A05B4B-1BC8-9949-BF87-1A4FA10F069C}" dt="2022-09-26T20:41:23.695" v="67" actId="2711"/>
          <ac:spMkLst>
            <pc:docMk/>
            <pc:sldMk cId="3374499611" sldId="537"/>
            <ac:spMk id="3" creationId="{12CAB45B-B259-B820-8351-CC6CA45CF5D8}"/>
          </ac:spMkLst>
        </pc:spChg>
        <pc:spChg chg="mod">
          <ac:chgData name="Cannell, Michael B" userId="df291291-9ac9-42c2-a976-062f6e2ad9da" providerId="ADAL" clId="{07A05B4B-1BC8-9949-BF87-1A4FA10F069C}" dt="2022-09-26T20:41:23.695" v="67" actId="2711"/>
          <ac:spMkLst>
            <pc:docMk/>
            <pc:sldMk cId="3374499611" sldId="537"/>
            <ac:spMk id="4" creationId="{E8267E92-EFD3-80E4-A0C9-53C4090C7654}"/>
          </ac:spMkLst>
        </pc:spChg>
      </pc:sldChg>
      <pc:sldChg chg="modSp mod">
        <pc:chgData name="Cannell, Michael B" userId="df291291-9ac9-42c2-a976-062f6e2ad9da" providerId="ADAL" clId="{07A05B4B-1BC8-9949-BF87-1A4FA10F069C}" dt="2022-09-26T20:42:13.530" v="74" actId="2711"/>
        <pc:sldMkLst>
          <pc:docMk/>
          <pc:sldMk cId="99315833" sldId="538"/>
        </pc:sldMkLst>
        <pc:spChg chg="mod">
          <ac:chgData name="Cannell, Michael B" userId="df291291-9ac9-42c2-a976-062f6e2ad9da" providerId="ADAL" clId="{07A05B4B-1BC8-9949-BF87-1A4FA10F069C}" dt="2022-09-26T20:42:13.530" v="74" actId="2711"/>
          <ac:spMkLst>
            <pc:docMk/>
            <pc:sldMk cId="99315833" sldId="538"/>
            <ac:spMk id="2" creationId="{583E96F3-FEB6-A6D2-4ED6-96E6C0C83A38}"/>
          </ac:spMkLst>
        </pc:spChg>
        <pc:spChg chg="mod">
          <ac:chgData name="Cannell, Michael B" userId="df291291-9ac9-42c2-a976-062f6e2ad9da" providerId="ADAL" clId="{07A05B4B-1BC8-9949-BF87-1A4FA10F069C}" dt="2022-09-26T20:42:13.530" v="74" actId="2711"/>
          <ac:spMkLst>
            <pc:docMk/>
            <pc:sldMk cId="99315833" sldId="538"/>
            <ac:spMk id="3" creationId="{F729F5FA-1E4D-5D1F-A55C-A012499C2590}"/>
          </ac:spMkLst>
        </pc:spChg>
        <pc:spChg chg="mod">
          <ac:chgData name="Cannell, Michael B" userId="df291291-9ac9-42c2-a976-062f6e2ad9da" providerId="ADAL" clId="{07A05B4B-1BC8-9949-BF87-1A4FA10F069C}" dt="2022-09-26T20:42:13.530" v="74" actId="2711"/>
          <ac:spMkLst>
            <pc:docMk/>
            <pc:sldMk cId="99315833" sldId="538"/>
            <ac:spMk id="4" creationId="{BA1FA097-62E0-978A-62CE-FB540F5EA382}"/>
          </ac:spMkLst>
        </pc:spChg>
      </pc:sldChg>
      <pc:sldChg chg="modSp mod">
        <pc:chgData name="Cannell, Michael B" userId="df291291-9ac9-42c2-a976-062f6e2ad9da" providerId="ADAL" clId="{07A05B4B-1BC8-9949-BF87-1A4FA10F069C}" dt="2022-09-26T20:45:49.691" v="129" actId="2711"/>
        <pc:sldMkLst>
          <pc:docMk/>
          <pc:sldMk cId="1519513027" sldId="539"/>
        </pc:sldMkLst>
        <pc:spChg chg="mod">
          <ac:chgData name="Cannell, Michael B" userId="df291291-9ac9-42c2-a976-062f6e2ad9da" providerId="ADAL" clId="{07A05B4B-1BC8-9949-BF87-1A4FA10F069C}" dt="2022-09-26T20:45:49.691" v="129" actId="2711"/>
          <ac:spMkLst>
            <pc:docMk/>
            <pc:sldMk cId="1519513027" sldId="539"/>
            <ac:spMk id="2" creationId="{A819E43C-50C2-E48F-995C-F29992CCE64F}"/>
          </ac:spMkLst>
        </pc:spChg>
        <pc:spChg chg="mod">
          <ac:chgData name="Cannell, Michael B" userId="df291291-9ac9-42c2-a976-062f6e2ad9da" providerId="ADAL" clId="{07A05B4B-1BC8-9949-BF87-1A4FA10F069C}" dt="2022-09-26T20:45:49.691" v="129" actId="2711"/>
          <ac:spMkLst>
            <pc:docMk/>
            <pc:sldMk cId="1519513027" sldId="539"/>
            <ac:spMk id="3" creationId="{15041617-4B26-A2DB-EB6D-AB14808A6A3F}"/>
          </ac:spMkLst>
        </pc:spChg>
      </pc:sldChg>
      <pc:sldChg chg="modSp mod">
        <pc:chgData name="Cannell, Michael B" userId="df291291-9ac9-42c2-a976-062f6e2ad9da" providerId="ADAL" clId="{07A05B4B-1BC8-9949-BF87-1A4FA10F069C}" dt="2022-09-26T20:42:41.705" v="78" actId="2711"/>
        <pc:sldMkLst>
          <pc:docMk/>
          <pc:sldMk cId="2399453296" sldId="541"/>
        </pc:sldMkLst>
        <pc:spChg chg="mod">
          <ac:chgData name="Cannell, Michael B" userId="df291291-9ac9-42c2-a976-062f6e2ad9da" providerId="ADAL" clId="{07A05B4B-1BC8-9949-BF87-1A4FA10F069C}" dt="2022-09-26T20:42:41.705" v="78" actId="2711"/>
          <ac:spMkLst>
            <pc:docMk/>
            <pc:sldMk cId="2399453296" sldId="541"/>
            <ac:spMk id="2" creationId="{BD42762F-D042-C040-059F-92CFB04BBED6}"/>
          </ac:spMkLst>
        </pc:spChg>
        <pc:spChg chg="mod">
          <ac:chgData name="Cannell, Michael B" userId="df291291-9ac9-42c2-a976-062f6e2ad9da" providerId="ADAL" clId="{07A05B4B-1BC8-9949-BF87-1A4FA10F069C}" dt="2022-09-26T20:42:41.705" v="78" actId="2711"/>
          <ac:spMkLst>
            <pc:docMk/>
            <pc:sldMk cId="2399453296" sldId="541"/>
            <ac:spMk id="3" creationId="{FDF8EF05-9155-2330-7DF5-D80788C0276A}"/>
          </ac:spMkLst>
        </pc:spChg>
        <pc:spChg chg="mod">
          <ac:chgData name="Cannell, Michael B" userId="df291291-9ac9-42c2-a976-062f6e2ad9da" providerId="ADAL" clId="{07A05B4B-1BC8-9949-BF87-1A4FA10F069C}" dt="2022-09-26T20:42:41.705" v="78" actId="2711"/>
          <ac:spMkLst>
            <pc:docMk/>
            <pc:sldMk cId="2399453296" sldId="541"/>
            <ac:spMk id="4" creationId="{57DA828B-F96F-D52D-33F8-BF184AD36BA4}"/>
          </ac:spMkLst>
        </pc:spChg>
      </pc:sldChg>
      <pc:sldChg chg="modSp mod">
        <pc:chgData name="Cannell, Michael B" userId="df291291-9ac9-42c2-a976-062f6e2ad9da" providerId="ADAL" clId="{07A05B4B-1BC8-9949-BF87-1A4FA10F069C}" dt="2022-09-26T20:42:55.505" v="81" actId="2711"/>
        <pc:sldMkLst>
          <pc:docMk/>
          <pc:sldMk cId="339299914" sldId="542"/>
        </pc:sldMkLst>
        <pc:spChg chg="mod">
          <ac:chgData name="Cannell, Michael B" userId="df291291-9ac9-42c2-a976-062f6e2ad9da" providerId="ADAL" clId="{07A05B4B-1BC8-9949-BF87-1A4FA10F069C}" dt="2022-09-26T20:42:55.505" v="81" actId="2711"/>
          <ac:spMkLst>
            <pc:docMk/>
            <pc:sldMk cId="339299914" sldId="542"/>
            <ac:spMk id="2" creationId="{011E65A4-DED7-07DF-6111-2AD7429CC70C}"/>
          </ac:spMkLst>
        </pc:spChg>
        <pc:spChg chg="mod">
          <ac:chgData name="Cannell, Michael B" userId="df291291-9ac9-42c2-a976-062f6e2ad9da" providerId="ADAL" clId="{07A05B4B-1BC8-9949-BF87-1A4FA10F069C}" dt="2022-09-26T20:42:55.505" v="81" actId="2711"/>
          <ac:spMkLst>
            <pc:docMk/>
            <pc:sldMk cId="339299914" sldId="542"/>
            <ac:spMk id="3" creationId="{63D32B1F-1164-604D-3A68-BE3DF3040DE5}"/>
          </ac:spMkLst>
        </pc:spChg>
        <pc:spChg chg="mod">
          <ac:chgData name="Cannell, Michael B" userId="df291291-9ac9-42c2-a976-062f6e2ad9da" providerId="ADAL" clId="{07A05B4B-1BC8-9949-BF87-1A4FA10F069C}" dt="2022-09-26T20:42:55.505" v="81" actId="2711"/>
          <ac:spMkLst>
            <pc:docMk/>
            <pc:sldMk cId="339299914" sldId="542"/>
            <ac:spMk id="4" creationId="{ECDEEBC4-9578-730A-7B95-5A1C5E83F74E}"/>
          </ac:spMkLst>
        </pc:spChg>
      </pc:sldChg>
      <pc:sldChg chg="modSp mod">
        <pc:chgData name="Cannell, Michael B" userId="df291291-9ac9-42c2-a976-062f6e2ad9da" providerId="ADAL" clId="{07A05B4B-1BC8-9949-BF87-1A4FA10F069C}" dt="2022-09-26T20:42:51.023" v="80" actId="2711"/>
        <pc:sldMkLst>
          <pc:docMk/>
          <pc:sldMk cId="3899755228" sldId="544"/>
        </pc:sldMkLst>
        <pc:spChg chg="mod">
          <ac:chgData name="Cannell, Michael B" userId="df291291-9ac9-42c2-a976-062f6e2ad9da" providerId="ADAL" clId="{07A05B4B-1BC8-9949-BF87-1A4FA10F069C}" dt="2022-09-26T20:42:51.023" v="80" actId="2711"/>
          <ac:spMkLst>
            <pc:docMk/>
            <pc:sldMk cId="3899755228" sldId="544"/>
            <ac:spMk id="2" creationId="{8E1F8CDA-A3F5-F586-A46D-5426FCEA8E58}"/>
          </ac:spMkLst>
        </pc:spChg>
        <pc:spChg chg="mod">
          <ac:chgData name="Cannell, Michael B" userId="df291291-9ac9-42c2-a976-062f6e2ad9da" providerId="ADAL" clId="{07A05B4B-1BC8-9949-BF87-1A4FA10F069C}" dt="2022-09-26T20:42:51.023" v="80" actId="2711"/>
          <ac:spMkLst>
            <pc:docMk/>
            <pc:sldMk cId="3899755228" sldId="544"/>
            <ac:spMk id="3" creationId="{167AA03B-CAD8-355B-8AA2-3789AE0FF1F6}"/>
          </ac:spMkLst>
        </pc:spChg>
        <pc:spChg chg="mod">
          <ac:chgData name="Cannell, Michael B" userId="df291291-9ac9-42c2-a976-062f6e2ad9da" providerId="ADAL" clId="{07A05B4B-1BC8-9949-BF87-1A4FA10F069C}" dt="2022-09-26T20:42:51.023" v="80" actId="2711"/>
          <ac:spMkLst>
            <pc:docMk/>
            <pc:sldMk cId="3899755228" sldId="544"/>
            <ac:spMk id="4" creationId="{B3CC804D-4DBC-5F85-871A-44BF171BA033}"/>
          </ac:spMkLst>
        </pc:spChg>
      </pc:sldChg>
      <pc:sldChg chg="modSp mod">
        <pc:chgData name="Cannell, Michael B" userId="df291291-9ac9-42c2-a976-062f6e2ad9da" providerId="ADAL" clId="{07A05B4B-1BC8-9949-BF87-1A4FA10F069C}" dt="2022-09-26T20:44:00.058" v="92" actId="2711"/>
        <pc:sldMkLst>
          <pc:docMk/>
          <pc:sldMk cId="3401771583" sldId="545"/>
        </pc:sldMkLst>
        <pc:spChg chg="mod">
          <ac:chgData name="Cannell, Michael B" userId="df291291-9ac9-42c2-a976-062f6e2ad9da" providerId="ADAL" clId="{07A05B4B-1BC8-9949-BF87-1A4FA10F069C}" dt="2022-09-26T20:44:00.058" v="92" actId="2711"/>
          <ac:spMkLst>
            <pc:docMk/>
            <pc:sldMk cId="3401771583" sldId="545"/>
            <ac:spMk id="2" creationId="{4B275391-DA2D-99B2-9BC9-3B42EC493D40}"/>
          </ac:spMkLst>
        </pc:spChg>
        <pc:spChg chg="mod">
          <ac:chgData name="Cannell, Michael B" userId="df291291-9ac9-42c2-a976-062f6e2ad9da" providerId="ADAL" clId="{07A05B4B-1BC8-9949-BF87-1A4FA10F069C}" dt="2022-09-26T20:44:00.058" v="92" actId="2711"/>
          <ac:spMkLst>
            <pc:docMk/>
            <pc:sldMk cId="3401771583" sldId="545"/>
            <ac:spMk id="3" creationId="{2D948E48-6013-568E-91EF-C94F69EAC247}"/>
          </ac:spMkLst>
        </pc:spChg>
        <pc:spChg chg="mod">
          <ac:chgData name="Cannell, Michael B" userId="df291291-9ac9-42c2-a976-062f6e2ad9da" providerId="ADAL" clId="{07A05B4B-1BC8-9949-BF87-1A4FA10F069C}" dt="2022-09-26T20:44:00.058" v="92" actId="2711"/>
          <ac:spMkLst>
            <pc:docMk/>
            <pc:sldMk cId="3401771583" sldId="545"/>
            <ac:spMk id="4" creationId="{637FE63D-7474-6BE6-8BB9-2F369E8960B2}"/>
          </ac:spMkLst>
        </pc:spChg>
      </pc:sldChg>
      <pc:sldChg chg="modSp mod">
        <pc:chgData name="Cannell, Michael B" userId="df291291-9ac9-42c2-a976-062f6e2ad9da" providerId="ADAL" clId="{07A05B4B-1BC8-9949-BF87-1A4FA10F069C}" dt="2022-09-26T20:43:53.747" v="91" actId="27636"/>
        <pc:sldMkLst>
          <pc:docMk/>
          <pc:sldMk cId="1873141520" sldId="546"/>
        </pc:sldMkLst>
        <pc:spChg chg="mod">
          <ac:chgData name="Cannell, Michael B" userId="df291291-9ac9-42c2-a976-062f6e2ad9da" providerId="ADAL" clId="{07A05B4B-1BC8-9949-BF87-1A4FA10F069C}" dt="2022-09-26T20:43:53.698" v="90" actId="2711"/>
          <ac:spMkLst>
            <pc:docMk/>
            <pc:sldMk cId="1873141520" sldId="546"/>
            <ac:spMk id="2" creationId="{C8E32EFC-774C-6783-8184-F02DB7FCFECF}"/>
          </ac:spMkLst>
        </pc:spChg>
        <pc:spChg chg="mod">
          <ac:chgData name="Cannell, Michael B" userId="df291291-9ac9-42c2-a976-062f6e2ad9da" providerId="ADAL" clId="{07A05B4B-1BC8-9949-BF87-1A4FA10F069C}" dt="2022-09-26T20:43:53.747" v="91" actId="27636"/>
          <ac:spMkLst>
            <pc:docMk/>
            <pc:sldMk cId="1873141520" sldId="546"/>
            <ac:spMk id="3" creationId="{A53F0040-4756-3364-7CEF-A2B901D1F79C}"/>
          </ac:spMkLst>
        </pc:spChg>
        <pc:spChg chg="mod">
          <ac:chgData name="Cannell, Michael B" userId="df291291-9ac9-42c2-a976-062f6e2ad9da" providerId="ADAL" clId="{07A05B4B-1BC8-9949-BF87-1A4FA10F069C}" dt="2022-09-26T20:43:53.698" v="90" actId="2711"/>
          <ac:spMkLst>
            <pc:docMk/>
            <pc:sldMk cId="1873141520" sldId="546"/>
            <ac:spMk id="4" creationId="{FBB3D07A-9A54-3085-688C-34E3A868B747}"/>
          </ac:spMkLst>
        </pc:spChg>
      </pc:sldChg>
      <pc:sldChg chg="modSp mod">
        <pc:chgData name="Cannell, Michael B" userId="df291291-9ac9-42c2-a976-062f6e2ad9da" providerId="ADAL" clId="{07A05B4B-1BC8-9949-BF87-1A4FA10F069C}" dt="2022-09-26T20:45:27.721" v="125" actId="2711"/>
        <pc:sldMkLst>
          <pc:docMk/>
          <pc:sldMk cId="2792923461" sldId="547"/>
        </pc:sldMkLst>
        <pc:spChg chg="mod">
          <ac:chgData name="Cannell, Michael B" userId="df291291-9ac9-42c2-a976-062f6e2ad9da" providerId="ADAL" clId="{07A05B4B-1BC8-9949-BF87-1A4FA10F069C}" dt="2022-09-26T20:45:27.721" v="125" actId="2711"/>
          <ac:spMkLst>
            <pc:docMk/>
            <pc:sldMk cId="2792923461" sldId="547"/>
            <ac:spMk id="2" creationId="{DD22C53B-7658-B7AA-22E0-98CBB6739FF9}"/>
          </ac:spMkLst>
        </pc:spChg>
        <pc:spChg chg="mod">
          <ac:chgData name="Cannell, Michael B" userId="df291291-9ac9-42c2-a976-062f6e2ad9da" providerId="ADAL" clId="{07A05B4B-1BC8-9949-BF87-1A4FA10F069C}" dt="2022-09-26T20:45:27.721" v="125" actId="2711"/>
          <ac:spMkLst>
            <pc:docMk/>
            <pc:sldMk cId="2792923461" sldId="547"/>
            <ac:spMk id="3" creationId="{6443CA65-6667-776D-FA07-9A80BB74EC42}"/>
          </ac:spMkLst>
        </pc:spChg>
      </pc:sldChg>
      <pc:sldChg chg="modSp mod">
        <pc:chgData name="Cannell, Michael B" userId="df291291-9ac9-42c2-a976-062f6e2ad9da" providerId="ADAL" clId="{07A05B4B-1BC8-9949-BF87-1A4FA10F069C}" dt="2022-09-26T20:45:45.197" v="128" actId="2711"/>
        <pc:sldMkLst>
          <pc:docMk/>
          <pc:sldMk cId="164120314" sldId="548"/>
        </pc:sldMkLst>
        <pc:spChg chg="mod">
          <ac:chgData name="Cannell, Michael B" userId="df291291-9ac9-42c2-a976-062f6e2ad9da" providerId="ADAL" clId="{07A05B4B-1BC8-9949-BF87-1A4FA10F069C}" dt="2022-09-26T20:45:45.197" v="128" actId="2711"/>
          <ac:spMkLst>
            <pc:docMk/>
            <pc:sldMk cId="164120314" sldId="548"/>
            <ac:spMk id="2" creationId="{76C13C8C-F661-482B-C2B7-40E78573FFE6}"/>
          </ac:spMkLst>
        </pc:spChg>
        <pc:spChg chg="mod">
          <ac:chgData name="Cannell, Michael B" userId="df291291-9ac9-42c2-a976-062f6e2ad9da" providerId="ADAL" clId="{07A05B4B-1BC8-9949-BF87-1A4FA10F069C}" dt="2022-09-26T20:45:45.197" v="128" actId="2711"/>
          <ac:spMkLst>
            <pc:docMk/>
            <pc:sldMk cId="164120314" sldId="548"/>
            <ac:spMk id="3" creationId="{A87233F6-08C6-7326-35CB-4D937F00CF60}"/>
          </ac:spMkLst>
        </pc:spChg>
        <pc:spChg chg="mod">
          <ac:chgData name="Cannell, Michael B" userId="df291291-9ac9-42c2-a976-062f6e2ad9da" providerId="ADAL" clId="{07A05B4B-1BC8-9949-BF87-1A4FA10F069C}" dt="2022-09-26T20:45:45.197" v="128" actId="2711"/>
          <ac:spMkLst>
            <pc:docMk/>
            <pc:sldMk cId="164120314" sldId="548"/>
            <ac:spMk id="4" creationId="{8275E89A-2CF2-0602-17F5-9C7ECF317537}"/>
          </ac:spMkLst>
        </pc:spChg>
      </pc:sldChg>
      <pc:sldChg chg="modSp mod">
        <pc:chgData name="Cannell, Michael B" userId="df291291-9ac9-42c2-a976-062f6e2ad9da" providerId="ADAL" clId="{07A05B4B-1BC8-9949-BF87-1A4FA10F069C}" dt="2022-09-26T20:45:33.356" v="126" actId="2711"/>
        <pc:sldMkLst>
          <pc:docMk/>
          <pc:sldMk cId="758753972" sldId="551"/>
        </pc:sldMkLst>
        <pc:spChg chg="mod">
          <ac:chgData name="Cannell, Michael B" userId="df291291-9ac9-42c2-a976-062f6e2ad9da" providerId="ADAL" clId="{07A05B4B-1BC8-9949-BF87-1A4FA10F069C}" dt="2022-09-26T20:45:33.356" v="126" actId="2711"/>
          <ac:spMkLst>
            <pc:docMk/>
            <pc:sldMk cId="758753972" sldId="551"/>
            <ac:spMk id="2" creationId="{016478FB-9E12-4D05-A903-6C49ADEC5165}"/>
          </ac:spMkLst>
        </pc:spChg>
        <pc:spChg chg="mod">
          <ac:chgData name="Cannell, Michael B" userId="df291291-9ac9-42c2-a976-062f6e2ad9da" providerId="ADAL" clId="{07A05B4B-1BC8-9949-BF87-1A4FA10F069C}" dt="2022-09-26T20:45:33.356" v="126" actId="2711"/>
          <ac:spMkLst>
            <pc:docMk/>
            <pc:sldMk cId="758753972" sldId="551"/>
            <ac:spMk id="3" creationId="{83382B28-8DC1-2EBA-AE79-BCC07C18E627}"/>
          </ac:spMkLst>
        </pc:spChg>
        <pc:spChg chg="mod">
          <ac:chgData name="Cannell, Michael B" userId="df291291-9ac9-42c2-a976-062f6e2ad9da" providerId="ADAL" clId="{07A05B4B-1BC8-9949-BF87-1A4FA10F069C}" dt="2022-09-26T20:45:33.356" v="126" actId="2711"/>
          <ac:spMkLst>
            <pc:docMk/>
            <pc:sldMk cId="758753972" sldId="551"/>
            <ac:spMk id="4" creationId="{5AC80DC7-4025-E85A-4A17-023217DBBEC7}"/>
          </ac:spMkLst>
        </pc:spChg>
      </pc:sldChg>
      <pc:sldChg chg="modSp mod">
        <pc:chgData name="Cannell, Michael B" userId="df291291-9ac9-42c2-a976-062f6e2ad9da" providerId="ADAL" clId="{07A05B4B-1BC8-9949-BF87-1A4FA10F069C}" dt="2022-09-26T20:45:40.189" v="127" actId="2711"/>
        <pc:sldMkLst>
          <pc:docMk/>
          <pc:sldMk cId="3650225400" sldId="552"/>
        </pc:sldMkLst>
        <pc:spChg chg="mod">
          <ac:chgData name="Cannell, Michael B" userId="df291291-9ac9-42c2-a976-062f6e2ad9da" providerId="ADAL" clId="{07A05B4B-1BC8-9949-BF87-1A4FA10F069C}" dt="2022-09-26T20:45:40.189" v="127" actId="2711"/>
          <ac:spMkLst>
            <pc:docMk/>
            <pc:sldMk cId="3650225400" sldId="552"/>
            <ac:spMk id="2" creationId="{6C539FE4-51F7-5448-2008-725621BCA275}"/>
          </ac:spMkLst>
        </pc:spChg>
        <pc:spChg chg="mod">
          <ac:chgData name="Cannell, Michael B" userId="df291291-9ac9-42c2-a976-062f6e2ad9da" providerId="ADAL" clId="{07A05B4B-1BC8-9949-BF87-1A4FA10F069C}" dt="2022-09-26T20:45:40.189" v="127" actId="2711"/>
          <ac:spMkLst>
            <pc:docMk/>
            <pc:sldMk cId="3650225400" sldId="552"/>
            <ac:spMk id="3" creationId="{6A92C43A-0FA9-9E31-D2B5-364BF072E5AD}"/>
          </ac:spMkLst>
        </pc:spChg>
        <pc:spChg chg="mod">
          <ac:chgData name="Cannell, Michael B" userId="df291291-9ac9-42c2-a976-062f6e2ad9da" providerId="ADAL" clId="{07A05B4B-1BC8-9949-BF87-1A4FA10F069C}" dt="2022-09-26T20:45:40.189" v="127" actId="2711"/>
          <ac:spMkLst>
            <pc:docMk/>
            <pc:sldMk cId="3650225400" sldId="552"/>
            <ac:spMk id="4" creationId="{9111052C-1C65-6998-DCB3-03ACCCE9B8A1}"/>
          </ac:spMkLst>
        </pc:spChg>
      </pc:sldChg>
      <pc:sldChg chg="modSp mod">
        <pc:chgData name="Cannell, Michael B" userId="df291291-9ac9-42c2-a976-062f6e2ad9da" providerId="ADAL" clId="{07A05B4B-1BC8-9949-BF87-1A4FA10F069C}" dt="2022-09-26T20:33:55.439" v="5" actId="2711"/>
        <pc:sldMkLst>
          <pc:docMk/>
          <pc:sldMk cId="279953005" sldId="554"/>
        </pc:sldMkLst>
        <pc:spChg chg="mod">
          <ac:chgData name="Cannell, Michael B" userId="df291291-9ac9-42c2-a976-062f6e2ad9da" providerId="ADAL" clId="{07A05B4B-1BC8-9949-BF87-1A4FA10F069C}" dt="2022-09-26T20:33:55.439" v="5" actId="2711"/>
          <ac:spMkLst>
            <pc:docMk/>
            <pc:sldMk cId="279953005" sldId="554"/>
            <ac:spMk id="13" creationId="{068E5C4E-17A2-2603-E9E5-CD8415BED0F4}"/>
          </ac:spMkLst>
        </pc:spChg>
        <pc:spChg chg="mod">
          <ac:chgData name="Cannell, Michael B" userId="df291291-9ac9-42c2-a976-062f6e2ad9da" providerId="ADAL" clId="{07A05B4B-1BC8-9949-BF87-1A4FA10F069C}" dt="2022-09-26T20:33:55.439" v="5" actId="2711"/>
          <ac:spMkLst>
            <pc:docMk/>
            <pc:sldMk cId="279953005" sldId="554"/>
            <ac:spMk id="26" creationId="{6645FC56-A72C-A962-506D-425395843B6C}"/>
          </ac:spMkLst>
        </pc:spChg>
        <pc:spChg chg="mod">
          <ac:chgData name="Cannell, Michael B" userId="df291291-9ac9-42c2-a976-062f6e2ad9da" providerId="ADAL" clId="{07A05B4B-1BC8-9949-BF87-1A4FA10F069C}" dt="2022-09-26T20:33:55.439" v="5" actId="2711"/>
          <ac:spMkLst>
            <pc:docMk/>
            <pc:sldMk cId="279953005" sldId="554"/>
            <ac:spMk id="29" creationId="{4A50D122-CC05-B66D-F71B-DA1B080F9F3B}"/>
          </ac:spMkLst>
        </pc:spChg>
        <pc:spChg chg="mod">
          <ac:chgData name="Cannell, Michael B" userId="df291291-9ac9-42c2-a976-062f6e2ad9da" providerId="ADAL" clId="{07A05B4B-1BC8-9949-BF87-1A4FA10F069C}" dt="2022-09-26T20:33:55.439" v="5" actId="2711"/>
          <ac:spMkLst>
            <pc:docMk/>
            <pc:sldMk cId="279953005" sldId="554"/>
            <ac:spMk id="39" creationId="{B8BAFAE8-459A-A796-CDA7-2851678061FE}"/>
          </ac:spMkLst>
        </pc:spChg>
        <pc:spChg chg="mod">
          <ac:chgData name="Cannell, Michael B" userId="df291291-9ac9-42c2-a976-062f6e2ad9da" providerId="ADAL" clId="{07A05B4B-1BC8-9949-BF87-1A4FA10F069C}" dt="2022-09-26T20:33:55.439" v="5" actId="2711"/>
          <ac:spMkLst>
            <pc:docMk/>
            <pc:sldMk cId="279953005" sldId="554"/>
            <ac:spMk id="40" creationId="{2EABA134-5C5E-D432-B3D7-4EAABA278909}"/>
          </ac:spMkLst>
        </pc:spChg>
        <pc:spChg chg="mod">
          <ac:chgData name="Cannell, Michael B" userId="df291291-9ac9-42c2-a976-062f6e2ad9da" providerId="ADAL" clId="{07A05B4B-1BC8-9949-BF87-1A4FA10F069C}" dt="2022-09-26T20:33:55.439" v="5" actId="2711"/>
          <ac:spMkLst>
            <pc:docMk/>
            <pc:sldMk cId="279953005" sldId="554"/>
            <ac:spMk id="42" creationId="{98A53C8C-0791-75BF-9E42-E7C15BD7A8FD}"/>
          </ac:spMkLst>
        </pc:spChg>
        <pc:spChg chg="mod">
          <ac:chgData name="Cannell, Michael B" userId="df291291-9ac9-42c2-a976-062f6e2ad9da" providerId="ADAL" clId="{07A05B4B-1BC8-9949-BF87-1A4FA10F069C}" dt="2022-09-26T20:33:55.439" v="5" actId="2711"/>
          <ac:spMkLst>
            <pc:docMk/>
            <pc:sldMk cId="279953005" sldId="554"/>
            <ac:spMk id="43" creationId="{4C14802F-8B92-95F3-8B63-DD76C003D7C4}"/>
          </ac:spMkLst>
        </pc:spChg>
        <pc:spChg chg="mod">
          <ac:chgData name="Cannell, Michael B" userId="df291291-9ac9-42c2-a976-062f6e2ad9da" providerId="ADAL" clId="{07A05B4B-1BC8-9949-BF87-1A4FA10F069C}" dt="2022-09-26T20:33:55.439" v="5" actId="2711"/>
          <ac:spMkLst>
            <pc:docMk/>
            <pc:sldMk cId="279953005" sldId="554"/>
            <ac:spMk id="44" creationId="{36A204A8-FC37-2D53-A5BE-A4160A72BFFD}"/>
          </ac:spMkLst>
        </pc:spChg>
        <pc:spChg chg="mod">
          <ac:chgData name="Cannell, Michael B" userId="df291291-9ac9-42c2-a976-062f6e2ad9da" providerId="ADAL" clId="{07A05B4B-1BC8-9949-BF87-1A4FA10F069C}" dt="2022-09-26T20:33:55.439" v="5" actId="2711"/>
          <ac:spMkLst>
            <pc:docMk/>
            <pc:sldMk cId="279953005" sldId="554"/>
            <ac:spMk id="45" creationId="{3936ED21-459D-F852-9238-427E9CC7F287}"/>
          </ac:spMkLst>
        </pc:spChg>
      </pc:sldChg>
      <pc:sldChg chg="modSp mod">
        <pc:chgData name="Cannell, Michael B" userId="df291291-9ac9-42c2-a976-062f6e2ad9da" providerId="ADAL" clId="{07A05B4B-1BC8-9949-BF87-1A4FA10F069C}" dt="2022-09-26T20:34:12.201" v="8" actId="2711"/>
        <pc:sldMkLst>
          <pc:docMk/>
          <pc:sldMk cId="2004318059" sldId="555"/>
        </pc:sldMkLst>
        <pc:spChg chg="mod">
          <ac:chgData name="Cannell, Michael B" userId="df291291-9ac9-42c2-a976-062f6e2ad9da" providerId="ADAL" clId="{07A05B4B-1BC8-9949-BF87-1A4FA10F069C}" dt="2022-09-26T20:34:12.201" v="8" actId="2711"/>
          <ac:spMkLst>
            <pc:docMk/>
            <pc:sldMk cId="2004318059" sldId="555"/>
            <ac:spMk id="6" creationId="{804FEA4B-D97D-A3D4-E134-0097E846A2AD}"/>
          </ac:spMkLst>
        </pc:spChg>
        <pc:spChg chg="mod">
          <ac:chgData name="Cannell, Michael B" userId="df291291-9ac9-42c2-a976-062f6e2ad9da" providerId="ADAL" clId="{07A05B4B-1BC8-9949-BF87-1A4FA10F069C}" dt="2022-09-26T20:34:12.201" v="8" actId="2711"/>
          <ac:spMkLst>
            <pc:docMk/>
            <pc:sldMk cId="2004318059" sldId="555"/>
            <ac:spMk id="7" creationId="{6D437D2D-59FB-1340-E6B8-384C00618696}"/>
          </ac:spMkLst>
        </pc:spChg>
        <pc:spChg chg="mod">
          <ac:chgData name="Cannell, Michael B" userId="df291291-9ac9-42c2-a976-062f6e2ad9da" providerId="ADAL" clId="{07A05B4B-1BC8-9949-BF87-1A4FA10F069C}" dt="2022-09-26T20:34:12.201" v="8" actId="2711"/>
          <ac:spMkLst>
            <pc:docMk/>
            <pc:sldMk cId="2004318059" sldId="555"/>
            <ac:spMk id="8" creationId="{A47B88DE-712F-53C9-9EAB-9F39354B169E}"/>
          </ac:spMkLst>
        </pc:spChg>
        <pc:spChg chg="mod">
          <ac:chgData name="Cannell, Michael B" userId="df291291-9ac9-42c2-a976-062f6e2ad9da" providerId="ADAL" clId="{07A05B4B-1BC8-9949-BF87-1A4FA10F069C}" dt="2022-09-26T20:34:12.201" v="8" actId="2711"/>
          <ac:spMkLst>
            <pc:docMk/>
            <pc:sldMk cId="2004318059" sldId="555"/>
            <ac:spMk id="9" creationId="{EF75034E-01F8-ECD9-652F-11B442BCB305}"/>
          </ac:spMkLst>
        </pc:spChg>
        <pc:spChg chg="mod">
          <ac:chgData name="Cannell, Michael B" userId="df291291-9ac9-42c2-a976-062f6e2ad9da" providerId="ADAL" clId="{07A05B4B-1BC8-9949-BF87-1A4FA10F069C}" dt="2022-09-26T20:34:12.201" v="8" actId="2711"/>
          <ac:spMkLst>
            <pc:docMk/>
            <pc:sldMk cId="2004318059" sldId="555"/>
            <ac:spMk id="11" creationId="{C251D944-73C9-AFCE-1413-1D0D6B98FE09}"/>
          </ac:spMkLst>
        </pc:spChg>
      </pc:sldChg>
      <pc:sldChg chg="modSp mod">
        <pc:chgData name="Cannell, Michael B" userId="df291291-9ac9-42c2-a976-062f6e2ad9da" providerId="ADAL" clId="{07A05B4B-1BC8-9949-BF87-1A4FA10F069C}" dt="2022-09-26T20:34:22.370" v="9" actId="2711"/>
        <pc:sldMkLst>
          <pc:docMk/>
          <pc:sldMk cId="4082172174" sldId="556"/>
        </pc:sldMkLst>
        <pc:spChg chg="mod">
          <ac:chgData name="Cannell, Michael B" userId="df291291-9ac9-42c2-a976-062f6e2ad9da" providerId="ADAL" clId="{07A05B4B-1BC8-9949-BF87-1A4FA10F069C}" dt="2022-09-26T20:34:22.370" v="9" actId="2711"/>
          <ac:spMkLst>
            <pc:docMk/>
            <pc:sldMk cId="4082172174" sldId="556"/>
            <ac:spMk id="2" creationId="{8EA88540-51C0-511C-D282-B4684B761BFA}"/>
          </ac:spMkLst>
        </pc:spChg>
        <pc:spChg chg="mod">
          <ac:chgData name="Cannell, Michael B" userId="df291291-9ac9-42c2-a976-062f6e2ad9da" providerId="ADAL" clId="{07A05B4B-1BC8-9949-BF87-1A4FA10F069C}" dt="2022-09-26T20:34:22.370" v="9" actId="2711"/>
          <ac:spMkLst>
            <pc:docMk/>
            <pc:sldMk cId="4082172174" sldId="556"/>
            <ac:spMk id="6" creationId="{804FEA4B-D97D-A3D4-E134-0097E846A2AD}"/>
          </ac:spMkLst>
        </pc:spChg>
        <pc:spChg chg="mod">
          <ac:chgData name="Cannell, Michael B" userId="df291291-9ac9-42c2-a976-062f6e2ad9da" providerId="ADAL" clId="{07A05B4B-1BC8-9949-BF87-1A4FA10F069C}" dt="2022-09-26T20:34:22.370" v="9" actId="2711"/>
          <ac:spMkLst>
            <pc:docMk/>
            <pc:sldMk cId="4082172174" sldId="556"/>
            <ac:spMk id="7" creationId="{6D437D2D-59FB-1340-E6B8-384C00618696}"/>
          </ac:spMkLst>
        </pc:spChg>
        <pc:spChg chg="mod">
          <ac:chgData name="Cannell, Michael B" userId="df291291-9ac9-42c2-a976-062f6e2ad9da" providerId="ADAL" clId="{07A05B4B-1BC8-9949-BF87-1A4FA10F069C}" dt="2022-09-26T20:34:22.370" v="9" actId="2711"/>
          <ac:spMkLst>
            <pc:docMk/>
            <pc:sldMk cId="4082172174" sldId="556"/>
            <ac:spMk id="8" creationId="{A47B88DE-712F-53C9-9EAB-9F39354B169E}"/>
          </ac:spMkLst>
        </pc:spChg>
        <pc:spChg chg="mod">
          <ac:chgData name="Cannell, Michael B" userId="df291291-9ac9-42c2-a976-062f6e2ad9da" providerId="ADAL" clId="{07A05B4B-1BC8-9949-BF87-1A4FA10F069C}" dt="2022-09-26T20:34:22.370" v="9" actId="2711"/>
          <ac:spMkLst>
            <pc:docMk/>
            <pc:sldMk cId="4082172174" sldId="556"/>
            <ac:spMk id="9" creationId="{EF75034E-01F8-ECD9-652F-11B442BCB305}"/>
          </ac:spMkLst>
        </pc:spChg>
      </pc:sldChg>
      <pc:sldChg chg="modSp mod">
        <pc:chgData name="Cannell, Michael B" userId="df291291-9ac9-42c2-a976-062f6e2ad9da" providerId="ADAL" clId="{07A05B4B-1BC8-9949-BF87-1A4FA10F069C}" dt="2022-09-26T20:34:29.850" v="10" actId="2711"/>
        <pc:sldMkLst>
          <pc:docMk/>
          <pc:sldMk cId="1008919079" sldId="557"/>
        </pc:sldMkLst>
        <pc:spChg chg="mod">
          <ac:chgData name="Cannell, Michael B" userId="df291291-9ac9-42c2-a976-062f6e2ad9da" providerId="ADAL" clId="{07A05B4B-1BC8-9949-BF87-1A4FA10F069C}" dt="2022-09-26T20:34:29.850" v="10" actId="2711"/>
          <ac:spMkLst>
            <pc:docMk/>
            <pc:sldMk cId="1008919079" sldId="557"/>
            <ac:spMk id="6" creationId="{804FEA4B-D97D-A3D4-E134-0097E846A2AD}"/>
          </ac:spMkLst>
        </pc:spChg>
        <pc:spChg chg="mod">
          <ac:chgData name="Cannell, Michael B" userId="df291291-9ac9-42c2-a976-062f6e2ad9da" providerId="ADAL" clId="{07A05B4B-1BC8-9949-BF87-1A4FA10F069C}" dt="2022-09-26T20:34:29.850" v="10" actId="2711"/>
          <ac:spMkLst>
            <pc:docMk/>
            <pc:sldMk cId="1008919079" sldId="557"/>
            <ac:spMk id="7" creationId="{6D437D2D-59FB-1340-E6B8-384C00618696}"/>
          </ac:spMkLst>
        </pc:spChg>
        <pc:spChg chg="mod">
          <ac:chgData name="Cannell, Michael B" userId="df291291-9ac9-42c2-a976-062f6e2ad9da" providerId="ADAL" clId="{07A05B4B-1BC8-9949-BF87-1A4FA10F069C}" dt="2022-09-26T20:34:29.850" v="10" actId="2711"/>
          <ac:spMkLst>
            <pc:docMk/>
            <pc:sldMk cId="1008919079" sldId="557"/>
            <ac:spMk id="8" creationId="{A47B88DE-712F-53C9-9EAB-9F39354B169E}"/>
          </ac:spMkLst>
        </pc:spChg>
        <pc:spChg chg="mod">
          <ac:chgData name="Cannell, Michael B" userId="df291291-9ac9-42c2-a976-062f6e2ad9da" providerId="ADAL" clId="{07A05B4B-1BC8-9949-BF87-1A4FA10F069C}" dt="2022-09-26T20:34:29.850" v="10" actId="2711"/>
          <ac:spMkLst>
            <pc:docMk/>
            <pc:sldMk cId="1008919079" sldId="557"/>
            <ac:spMk id="20" creationId="{2F673749-269D-26EA-B8C1-616B216317D0}"/>
          </ac:spMkLst>
        </pc:spChg>
        <pc:spChg chg="mod">
          <ac:chgData name="Cannell, Michael B" userId="df291291-9ac9-42c2-a976-062f6e2ad9da" providerId="ADAL" clId="{07A05B4B-1BC8-9949-BF87-1A4FA10F069C}" dt="2022-09-26T20:34:29.850" v="10" actId="2711"/>
          <ac:spMkLst>
            <pc:docMk/>
            <pc:sldMk cId="1008919079" sldId="557"/>
            <ac:spMk id="23" creationId="{D5321CB5-30FF-8B8E-5D48-3218541771E8}"/>
          </ac:spMkLst>
        </pc:spChg>
        <pc:spChg chg="mod">
          <ac:chgData name="Cannell, Michael B" userId="df291291-9ac9-42c2-a976-062f6e2ad9da" providerId="ADAL" clId="{07A05B4B-1BC8-9949-BF87-1A4FA10F069C}" dt="2022-09-26T20:34:29.850" v="10" actId="2711"/>
          <ac:spMkLst>
            <pc:docMk/>
            <pc:sldMk cId="1008919079" sldId="557"/>
            <ac:spMk id="24" creationId="{43C74C5F-1B1B-5593-8CE6-5E195F9F0C4B}"/>
          </ac:spMkLst>
        </pc:spChg>
        <pc:spChg chg="mod">
          <ac:chgData name="Cannell, Michael B" userId="df291291-9ac9-42c2-a976-062f6e2ad9da" providerId="ADAL" clId="{07A05B4B-1BC8-9949-BF87-1A4FA10F069C}" dt="2022-09-26T20:34:29.850" v="10" actId="2711"/>
          <ac:spMkLst>
            <pc:docMk/>
            <pc:sldMk cId="1008919079" sldId="557"/>
            <ac:spMk id="25" creationId="{0A5FEDBF-7638-4677-FEEF-B875547193F5}"/>
          </ac:spMkLst>
        </pc:spChg>
        <pc:spChg chg="mod">
          <ac:chgData name="Cannell, Michael B" userId="df291291-9ac9-42c2-a976-062f6e2ad9da" providerId="ADAL" clId="{07A05B4B-1BC8-9949-BF87-1A4FA10F069C}" dt="2022-09-26T20:34:29.850" v="10" actId="2711"/>
          <ac:spMkLst>
            <pc:docMk/>
            <pc:sldMk cId="1008919079" sldId="557"/>
            <ac:spMk id="29" creationId="{336C005F-B25C-5944-9863-3BFE37BF0BF6}"/>
          </ac:spMkLst>
        </pc:spChg>
        <pc:spChg chg="mod">
          <ac:chgData name="Cannell, Michael B" userId="df291291-9ac9-42c2-a976-062f6e2ad9da" providerId="ADAL" clId="{07A05B4B-1BC8-9949-BF87-1A4FA10F069C}" dt="2022-09-26T20:34:29.850" v="10" actId="2711"/>
          <ac:spMkLst>
            <pc:docMk/>
            <pc:sldMk cId="1008919079" sldId="557"/>
            <ac:spMk id="30" creationId="{7C7AE86A-DA3B-B997-658C-5232A5F52781}"/>
          </ac:spMkLst>
        </pc:spChg>
        <pc:spChg chg="mod">
          <ac:chgData name="Cannell, Michael B" userId="df291291-9ac9-42c2-a976-062f6e2ad9da" providerId="ADAL" clId="{07A05B4B-1BC8-9949-BF87-1A4FA10F069C}" dt="2022-09-26T20:34:29.850" v="10" actId="2711"/>
          <ac:spMkLst>
            <pc:docMk/>
            <pc:sldMk cId="1008919079" sldId="557"/>
            <ac:spMk id="31" creationId="{0597A4D4-CEF2-4835-037B-4287CF5A2079}"/>
          </ac:spMkLst>
        </pc:spChg>
        <pc:spChg chg="mod">
          <ac:chgData name="Cannell, Michael B" userId="df291291-9ac9-42c2-a976-062f6e2ad9da" providerId="ADAL" clId="{07A05B4B-1BC8-9949-BF87-1A4FA10F069C}" dt="2022-09-26T20:34:29.850" v="10" actId="2711"/>
          <ac:spMkLst>
            <pc:docMk/>
            <pc:sldMk cId="1008919079" sldId="557"/>
            <ac:spMk id="34" creationId="{0CD47C0E-471C-3126-BA00-BF4A3454CD7F}"/>
          </ac:spMkLst>
        </pc:spChg>
        <pc:spChg chg="mod">
          <ac:chgData name="Cannell, Michael B" userId="df291291-9ac9-42c2-a976-062f6e2ad9da" providerId="ADAL" clId="{07A05B4B-1BC8-9949-BF87-1A4FA10F069C}" dt="2022-09-26T20:34:29.850" v="10" actId="2711"/>
          <ac:spMkLst>
            <pc:docMk/>
            <pc:sldMk cId="1008919079" sldId="557"/>
            <ac:spMk id="36" creationId="{F8A99D4E-EE46-DBEF-0DCA-D7377B1244BF}"/>
          </ac:spMkLst>
        </pc:spChg>
      </pc:sldChg>
      <pc:sldChg chg="modSp mod">
        <pc:chgData name="Cannell, Michael B" userId="df291291-9ac9-42c2-a976-062f6e2ad9da" providerId="ADAL" clId="{07A05B4B-1BC8-9949-BF87-1A4FA10F069C}" dt="2022-09-26T20:36:10.175" v="19" actId="27636"/>
        <pc:sldMkLst>
          <pc:docMk/>
          <pc:sldMk cId="1330803651" sldId="560"/>
        </pc:sldMkLst>
        <pc:spChg chg="mod">
          <ac:chgData name="Cannell, Michael B" userId="df291291-9ac9-42c2-a976-062f6e2ad9da" providerId="ADAL" clId="{07A05B4B-1BC8-9949-BF87-1A4FA10F069C}" dt="2022-09-26T20:36:10.175" v="19" actId="27636"/>
          <ac:spMkLst>
            <pc:docMk/>
            <pc:sldMk cId="1330803651" sldId="560"/>
            <ac:spMk id="3" creationId="{9FE5BE53-F190-4647-9E0B-A786E871DF3A}"/>
          </ac:spMkLst>
        </pc:spChg>
        <pc:spChg chg="mod">
          <ac:chgData name="Cannell, Michael B" userId="df291291-9ac9-42c2-a976-062f6e2ad9da" providerId="ADAL" clId="{07A05B4B-1BC8-9949-BF87-1A4FA10F069C}" dt="2022-09-26T20:36:10.145" v="18" actId="2711"/>
          <ac:spMkLst>
            <pc:docMk/>
            <pc:sldMk cId="1330803651" sldId="560"/>
            <ac:spMk id="4" creationId="{6854B708-8702-3343-2B18-20141B8873B6}"/>
          </ac:spMkLst>
        </pc:spChg>
      </pc:sldChg>
      <pc:sldChg chg="modSp mod">
        <pc:chgData name="Cannell, Michael B" userId="df291291-9ac9-42c2-a976-062f6e2ad9da" providerId="ADAL" clId="{07A05B4B-1BC8-9949-BF87-1A4FA10F069C}" dt="2022-09-26T20:39:01.858" v="44" actId="404"/>
        <pc:sldMkLst>
          <pc:docMk/>
          <pc:sldMk cId="4005653384" sldId="563"/>
        </pc:sldMkLst>
        <pc:spChg chg="mod">
          <ac:chgData name="Cannell, Michael B" userId="df291291-9ac9-42c2-a976-062f6e2ad9da" providerId="ADAL" clId="{07A05B4B-1BC8-9949-BF87-1A4FA10F069C}" dt="2022-09-26T20:38:31.221" v="38" actId="2711"/>
          <ac:spMkLst>
            <pc:docMk/>
            <pc:sldMk cId="4005653384" sldId="563"/>
            <ac:spMk id="2" creationId="{6ED55847-6EFA-1BF6-020F-D1E02BF63210}"/>
          </ac:spMkLst>
        </pc:spChg>
        <pc:graphicFrameChg chg="modGraphic">
          <ac:chgData name="Cannell, Michael B" userId="df291291-9ac9-42c2-a976-062f6e2ad9da" providerId="ADAL" clId="{07A05B4B-1BC8-9949-BF87-1A4FA10F069C}" dt="2022-09-26T20:39:01.858" v="44" actId="404"/>
          <ac:graphicFrameMkLst>
            <pc:docMk/>
            <pc:sldMk cId="4005653384" sldId="563"/>
            <ac:graphicFrameMk id="4" creationId="{F7638C69-3D70-335C-3FEC-BD4B4033EBA4}"/>
          </ac:graphicFrameMkLst>
        </pc:graphicFrameChg>
      </pc:sldChg>
      <pc:sldChg chg="del">
        <pc:chgData name="Cannell, Michael B" userId="df291291-9ac9-42c2-a976-062f6e2ad9da" providerId="ADAL" clId="{07A05B4B-1BC8-9949-BF87-1A4FA10F069C}" dt="2022-09-26T20:46:05.462" v="132" actId="2696"/>
        <pc:sldMkLst>
          <pc:docMk/>
          <pc:sldMk cId="2875028101" sldId="564"/>
        </pc:sldMkLst>
      </pc:sldChg>
      <pc:sldChg chg="modSp mod">
        <pc:chgData name="Cannell, Michael B" userId="df291291-9ac9-42c2-a976-062f6e2ad9da" providerId="ADAL" clId="{07A05B4B-1BC8-9949-BF87-1A4FA10F069C}" dt="2022-09-26T20:36:17.582" v="20" actId="2711"/>
        <pc:sldMkLst>
          <pc:docMk/>
          <pc:sldMk cId="1608667279" sldId="566"/>
        </pc:sldMkLst>
        <pc:spChg chg="mod">
          <ac:chgData name="Cannell, Michael B" userId="df291291-9ac9-42c2-a976-062f6e2ad9da" providerId="ADAL" clId="{07A05B4B-1BC8-9949-BF87-1A4FA10F069C}" dt="2022-09-26T20:36:17.582" v="20" actId="2711"/>
          <ac:spMkLst>
            <pc:docMk/>
            <pc:sldMk cId="1608667279" sldId="566"/>
            <ac:spMk id="3" creationId="{C1799E5D-1349-9585-0E4E-160AA8C2226A}"/>
          </ac:spMkLst>
        </pc:spChg>
        <pc:spChg chg="mod">
          <ac:chgData name="Cannell, Michael B" userId="df291291-9ac9-42c2-a976-062f6e2ad9da" providerId="ADAL" clId="{07A05B4B-1BC8-9949-BF87-1A4FA10F069C}" dt="2022-09-26T20:36:17.582" v="20" actId="2711"/>
          <ac:spMkLst>
            <pc:docMk/>
            <pc:sldMk cId="1608667279" sldId="566"/>
            <ac:spMk id="8" creationId="{46DC0F32-68D3-E3A3-B3C8-205AE47DBAF7}"/>
          </ac:spMkLst>
        </pc:spChg>
      </pc:sldChg>
      <pc:sldChg chg="modSp mod">
        <pc:chgData name="Cannell, Michael B" userId="df291291-9ac9-42c2-a976-062f6e2ad9da" providerId="ADAL" clId="{07A05B4B-1BC8-9949-BF87-1A4FA10F069C}" dt="2022-09-26T20:36:26.201" v="21" actId="2711"/>
        <pc:sldMkLst>
          <pc:docMk/>
          <pc:sldMk cId="4272442912" sldId="567"/>
        </pc:sldMkLst>
        <pc:spChg chg="mod">
          <ac:chgData name="Cannell, Michael B" userId="df291291-9ac9-42c2-a976-062f6e2ad9da" providerId="ADAL" clId="{07A05B4B-1BC8-9949-BF87-1A4FA10F069C}" dt="2022-09-26T20:36:26.201" v="21" actId="2711"/>
          <ac:spMkLst>
            <pc:docMk/>
            <pc:sldMk cId="4272442912" sldId="567"/>
            <ac:spMk id="3" creationId="{C1799E5D-1349-9585-0E4E-160AA8C2226A}"/>
          </ac:spMkLst>
        </pc:spChg>
        <pc:spChg chg="mod">
          <ac:chgData name="Cannell, Michael B" userId="df291291-9ac9-42c2-a976-062f6e2ad9da" providerId="ADAL" clId="{07A05B4B-1BC8-9949-BF87-1A4FA10F069C}" dt="2022-09-26T20:36:26.201" v="21" actId="2711"/>
          <ac:spMkLst>
            <pc:docMk/>
            <pc:sldMk cId="4272442912" sldId="567"/>
            <ac:spMk id="8" creationId="{46DC0F32-68D3-E3A3-B3C8-205AE47DBAF7}"/>
          </ac:spMkLst>
        </pc:spChg>
      </pc:sldChg>
      <pc:sldChg chg="modSp mod">
        <pc:chgData name="Cannell, Michael B" userId="df291291-9ac9-42c2-a976-062f6e2ad9da" providerId="ADAL" clId="{07A05B4B-1BC8-9949-BF87-1A4FA10F069C}" dt="2022-09-26T20:37:25.006" v="27" actId="2711"/>
        <pc:sldMkLst>
          <pc:docMk/>
          <pc:sldMk cId="3389233899" sldId="568"/>
        </pc:sldMkLst>
        <pc:spChg chg="mod">
          <ac:chgData name="Cannell, Michael B" userId="df291291-9ac9-42c2-a976-062f6e2ad9da" providerId="ADAL" clId="{07A05B4B-1BC8-9949-BF87-1A4FA10F069C}" dt="2022-09-26T20:37:25.006" v="27" actId="2711"/>
          <ac:spMkLst>
            <pc:docMk/>
            <pc:sldMk cId="3389233899" sldId="568"/>
            <ac:spMk id="2" creationId="{B0AAFDF7-A64C-5828-5BB8-0117DD8F8456}"/>
          </ac:spMkLst>
        </pc:spChg>
        <pc:spChg chg="mod">
          <ac:chgData name="Cannell, Michael B" userId="df291291-9ac9-42c2-a976-062f6e2ad9da" providerId="ADAL" clId="{07A05B4B-1BC8-9949-BF87-1A4FA10F069C}" dt="2022-09-26T20:37:25.006" v="27" actId="2711"/>
          <ac:spMkLst>
            <pc:docMk/>
            <pc:sldMk cId="3389233899" sldId="568"/>
            <ac:spMk id="7" creationId="{B04B5FAD-FDD9-30CC-5D1C-BEB61A2A39A8}"/>
          </ac:spMkLst>
        </pc:spChg>
        <pc:spChg chg="mod">
          <ac:chgData name="Cannell, Michael B" userId="df291291-9ac9-42c2-a976-062f6e2ad9da" providerId="ADAL" clId="{07A05B4B-1BC8-9949-BF87-1A4FA10F069C}" dt="2022-09-26T20:37:25.006" v="27" actId="2711"/>
          <ac:spMkLst>
            <pc:docMk/>
            <pc:sldMk cId="3389233899" sldId="568"/>
            <ac:spMk id="8" creationId="{F0AEC61A-366E-C316-9549-B424FE97DC81}"/>
          </ac:spMkLst>
        </pc:spChg>
        <pc:spChg chg="mod">
          <ac:chgData name="Cannell, Michael B" userId="df291291-9ac9-42c2-a976-062f6e2ad9da" providerId="ADAL" clId="{07A05B4B-1BC8-9949-BF87-1A4FA10F069C}" dt="2022-09-26T20:37:25.006" v="27" actId="2711"/>
          <ac:spMkLst>
            <pc:docMk/>
            <pc:sldMk cId="3389233899" sldId="568"/>
            <ac:spMk id="9" creationId="{517F9297-7465-7172-5EF7-63AA614E2D8B}"/>
          </ac:spMkLst>
        </pc:spChg>
        <pc:spChg chg="mod">
          <ac:chgData name="Cannell, Michael B" userId="df291291-9ac9-42c2-a976-062f6e2ad9da" providerId="ADAL" clId="{07A05B4B-1BC8-9949-BF87-1A4FA10F069C}" dt="2022-09-26T20:37:25.006" v="27" actId="2711"/>
          <ac:spMkLst>
            <pc:docMk/>
            <pc:sldMk cId="3389233899" sldId="568"/>
            <ac:spMk id="10" creationId="{D0C6B1AB-7AA9-2045-4671-D9A6C79C37D4}"/>
          </ac:spMkLst>
        </pc:spChg>
        <pc:spChg chg="mod">
          <ac:chgData name="Cannell, Michael B" userId="df291291-9ac9-42c2-a976-062f6e2ad9da" providerId="ADAL" clId="{07A05B4B-1BC8-9949-BF87-1A4FA10F069C}" dt="2022-09-26T20:37:25.006" v="27" actId="2711"/>
          <ac:spMkLst>
            <pc:docMk/>
            <pc:sldMk cId="3389233899" sldId="568"/>
            <ac:spMk id="11" creationId="{DEABC989-14C6-9547-3725-5DC237AA82AD}"/>
          </ac:spMkLst>
        </pc:spChg>
        <pc:spChg chg="mod">
          <ac:chgData name="Cannell, Michael B" userId="df291291-9ac9-42c2-a976-062f6e2ad9da" providerId="ADAL" clId="{07A05B4B-1BC8-9949-BF87-1A4FA10F069C}" dt="2022-09-26T20:37:25.006" v="27" actId="2711"/>
          <ac:spMkLst>
            <pc:docMk/>
            <pc:sldMk cId="3389233899" sldId="568"/>
            <ac:spMk id="12" creationId="{C02CA5BF-AC1B-4CF6-8442-4D7861D88235}"/>
          </ac:spMkLst>
        </pc:spChg>
        <pc:spChg chg="mod">
          <ac:chgData name="Cannell, Michael B" userId="df291291-9ac9-42c2-a976-062f6e2ad9da" providerId="ADAL" clId="{07A05B4B-1BC8-9949-BF87-1A4FA10F069C}" dt="2022-09-26T20:37:25.006" v="27" actId="2711"/>
          <ac:spMkLst>
            <pc:docMk/>
            <pc:sldMk cId="3389233899" sldId="568"/>
            <ac:spMk id="13" creationId="{AEC6ACAF-E8A7-5686-414D-C3BE22DDB7C0}"/>
          </ac:spMkLst>
        </pc:spChg>
        <pc:spChg chg="mod">
          <ac:chgData name="Cannell, Michael B" userId="df291291-9ac9-42c2-a976-062f6e2ad9da" providerId="ADAL" clId="{07A05B4B-1BC8-9949-BF87-1A4FA10F069C}" dt="2022-09-26T20:37:25.006" v="27" actId="2711"/>
          <ac:spMkLst>
            <pc:docMk/>
            <pc:sldMk cId="3389233899" sldId="568"/>
            <ac:spMk id="14" creationId="{EA7C0330-C6B4-8A45-BE0C-93359C2653DB}"/>
          </ac:spMkLst>
        </pc:spChg>
        <pc:spChg chg="mod">
          <ac:chgData name="Cannell, Michael B" userId="df291291-9ac9-42c2-a976-062f6e2ad9da" providerId="ADAL" clId="{07A05B4B-1BC8-9949-BF87-1A4FA10F069C}" dt="2022-09-26T20:37:25.006" v="27" actId="2711"/>
          <ac:spMkLst>
            <pc:docMk/>
            <pc:sldMk cId="3389233899" sldId="568"/>
            <ac:spMk id="16" creationId="{A41CB5D5-1135-795B-F3D6-2014AF6BBB5F}"/>
          </ac:spMkLst>
        </pc:spChg>
        <pc:spChg chg="mod">
          <ac:chgData name="Cannell, Michael B" userId="df291291-9ac9-42c2-a976-062f6e2ad9da" providerId="ADAL" clId="{07A05B4B-1BC8-9949-BF87-1A4FA10F069C}" dt="2022-09-26T20:37:25.006" v="27" actId="2711"/>
          <ac:spMkLst>
            <pc:docMk/>
            <pc:sldMk cId="3389233899" sldId="568"/>
            <ac:spMk id="17" creationId="{81B52CEB-C865-7303-97D4-38BA135DCBF1}"/>
          </ac:spMkLst>
        </pc:spChg>
        <pc:spChg chg="mod">
          <ac:chgData name="Cannell, Michael B" userId="df291291-9ac9-42c2-a976-062f6e2ad9da" providerId="ADAL" clId="{07A05B4B-1BC8-9949-BF87-1A4FA10F069C}" dt="2022-09-26T20:37:25.006" v="27" actId="2711"/>
          <ac:spMkLst>
            <pc:docMk/>
            <pc:sldMk cId="3389233899" sldId="568"/>
            <ac:spMk id="18" creationId="{AE05A2DD-280F-6DFF-1EE4-1BCD881EB68B}"/>
          </ac:spMkLst>
        </pc:spChg>
        <pc:spChg chg="mod">
          <ac:chgData name="Cannell, Michael B" userId="df291291-9ac9-42c2-a976-062f6e2ad9da" providerId="ADAL" clId="{07A05B4B-1BC8-9949-BF87-1A4FA10F069C}" dt="2022-09-26T20:37:25.006" v="27" actId="2711"/>
          <ac:spMkLst>
            <pc:docMk/>
            <pc:sldMk cId="3389233899" sldId="568"/>
            <ac:spMk id="19" creationId="{9AB5D993-568C-941C-6FC5-DFEABDC545DE}"/>
          </ac:spMkLst>
        </pc:spChg>
        <pc:spChg chg="mod">
          <ac:chgData name="Cannell, Michael B" userId="df291291-9ac9-42c2-a976-062f6e2ad9da" providerId="ADAL" clId="{07A05B4B-1BC8-9949-BF87-1A4FA10F069C}" dt="2022-09-26T20:37:25.006" v="27" actId="2711"/>
          <ac:spMkLst>
            <pc:docMk/>
            <pc:sldMk cId="3389233899" sldId="568"/>
            <ac:spMk id="22" creationId="{B6F7D0D0-1C09-A1BF-9979-87FB29AC42EF}"/>
          </ac:spMkLst>
        </pc:spChg>
        <pc:spChg chg="mod">
          <ac:chgData name="Cannell, Michael B" userId="df291291-9ac9-42c2-a976-062f6e2ad9da" providerId="ADAL" clId="{07A05B4B-1BC8-9949-BF87-1A4FA10F069C}" dt="2022-09-26T20:37:25.006" v="27" actId="2711"/>
          <ac:spMkLst>
            <pc:docMk/>
            <pc:sldMk cId="3389233899" sldId="568"/>
            <ac:spMk id="23" creationId="{E05E5324-271E-3FBE-9D1C-1BAC9C3C176D}"/>
          </ac:spMkLst>
        </pc:spChg>
        <pc:spChg chg="mod">
          <ac:chgData name="Cannell, Michael B" userId="df291291-9ac9-42c2-a976-062f6e2ad9da" providerId="ADAL" clId="{07A05B4B-1BC8-9949-BF87-1A4FA10F069C}" dt="2022-09-26T20:37:25.006" v="27" actId="2711"/>
          <ac:spMkLst>
            <pc:docMk/>
            <pc:sldMk cId="3389233899" sldId="568"/>
            <ac:spMk id="24" creationId="{E0940DFA-7D08-2C26-4B63-BE99D1C8ABBE}"/>
          </ac:spMkLst>
        </pc:spChg>
        <pc:spChg chg="mod">
          <ac:chgData name="Cannell, Michael B" userId="df291291-9ac9-42c2-a976-062f6e2ad9da" providerId="ADAL" clId="{07A05B4B-1BC8-9949-BF87-1A4FA10F069C}" dt="2022-09-26T20:37:25.006" v="27" actId="2711"/>
          <ac:spMkLst>
            <pc:docMk/>
            <pc:sldMk cId="3389233899" sldId="568"/>
            <ac:spMk id="25" creationId="{9F2DD090-D47D-F1C1-21CB-7E682D5CAC4E}"/>
          </ac:spMkLst>
        </pc:spChg>
      </pc:sldChg>
      <pc:sldChg chg="modSp mod">
        <pc:chgData name="Cannell, Michael B" userId="df291291-9ac9-42c2-a976-062f6e2ad9da" providerId="ADAL" clId="{07A05B4B-1BC8-9949-BF87-1A4FA10F069C}" dt="2022-09-26T20:37:35.192" v="29" actId="2711"/>
        <pc:sldMkLst>
          <pc:docMk/>
          <pc:sldMk cId="3617486208" sldId="569"/>
        </pc:sldMkLst>
        <pc:spChg chg="mod">
          <ac:chgData name="Cannell, Michael B" userId="df291291-9ac9-42c2-a976-062f6e2ad9da" providerId="ADAL" clId="{07A05B4B-1BC8-9949-BF87-1A4FA10F069C}" dt="2022-09-26T20:37:35.192" v="29" actId="2711"/>
          <ac:spMkLst>
            <pc:docMk/>
            <pc:sldMk cId="3617486208" sldId="569"/>
            <ac:spMk id="2" creationId="{10290351-6475-1570-994C-5E2AEE70D451}"/>
          </ac:spMkLst>
        </pc:spChg>
        <pc:spChg chg="mod">
          <ac:chgData name="Cannell, Michael B" userId="df291291-9ac9-42c2-a976-062f6e2ad9da" providerId="ADAL" clId="{07A05B4B-1BC8-9949-BF87-1A4FA10F069C}" dt="2022-09-26T20:37:35.192" v="29" actId="2711"/>
          <ac:spMkLst>
            <pc:docMk/>
            <pc:sldMk cId="3617486208" sldId="569"/>
            <ac:spMk id="3" creationId="{C7CD9690-A0CA-2475-41CB-BAA4B7D28748}"/>
          </ac:spMkLst>
        </pc:spChg>
      </pc:sldChg>
      <pc:sldChg chg="modSp mod">
        <pc:chgData name="Cannell, Michael B" userId="df291291-9ac9-42c2-a976-062f6e2ad9da" providerId="ADAL" clId="{07A05B4B-1BC8-9949-BF87-1A4FA10F069C}" dt="2022-09-26T20:39:08.459" v="45" actId="403"/>
        <pc:sldMkLst>
          <pc:docMk/>
          <pc:sldMk cId="3244986347" sldId="571"/>
        </pc:sldMkLst>
        <pc:spChg chg="mod">
          <ac:chgData name="Cannell, Michael B" userId="df291291-9ac9-42c2-a976-062f6e2ad9da" providerId="ADAL" clId="{07A05B4B-1BC8-9949-BF87-1A4FA10F069C}" dt="2022-09-26T20:38:47.193" v="40" actId="2711"/>
          <ac:spMkLst>
            <pc:docMk/>
            <pc:sldMk cId="3244986347" sldId="571"/>
            <ac:spMk id="2" creationId="{6ED55847-6EFA-1BF6-020F-D1E02BF63210}"/>
          </ac:spMkLst>
        </pc:spChg>
        <pc:graphicFrameChg chg="modGraphic">
          <ac:chgData name="Cannell, Michael B" userId="df291291-9ac9-42c2-a976-062f6e2ad9da" providerId="ADAL" clId="{07A05B4B-1BC8-9949-BF87-1A4FA10F069C}" dt="2022-09-26T20:39:08.459" v="45" actId="403"/>
          <ac:graphicFrameMkLst>
            <pc:docMk/>
            <pc:sldMk cId="3244986347" sldId="571"/>
            <ac:graphicFrameMk id="4" creationId="{F7638C69-3D70-335C-3FEC-BD4B4033EBA4}"/>
          </ac:graphicFrameMkLst>
        </pc:graphicFrameChg>
      </pc:sldChg>
      <pc:sldChg chg="modSp mod">
        <pc:chgData name="Cannell, Michael B" userId="df291291-9ac9-42c2-a976-062f6e2ad9da" providerId="ADAL" clId="{07A05B4B-1BC8-9949-BF87-1A4FA10F069C}" dt="2022-09-26T20:39:33.973" v="50" actId="2711"/>
        <pc:sldMkLst>
          <pc:docMk/>
          <pc:sldMk cId="2876691806" sldId="572"/>
        </pc:sldMkLst>
        <pc:spChg chg="mod">
          <ac:chgData name="Cannell, Michael B" userId="df291291-9ac9-42c2-a976-062f6e2ad9da" providerId="ADAL" clId="{07A05B4B-1BC8-9949-BF87-1A4FA10F069C}" dt="2022-09-26T20:39:33.973" v="50" actId="2711"/>
          <ac:spMkLst>
            <pc:docMk/>
            <pc:sldMk cId="2876691806" sldId="572"/>
            <ac:spMk id="2" creationId="{6ED55847-6EFA-1BF6-020F-D1E02BF63210}"/>
          </ac:spMkLst>
        </pc:spChg>
        <pc:graphicFrameChg chg="modGraphic">
          <ac:chgData name="Cannell, Michael B" userId="df291291-9ac9-42c2-a976-062f6e2ad9da" providerId="ADAL" clId="{07A05B4B-1BC8-9949-BF87-1A4FA10F069C}" dt="2022-09-26T20:39:26.714" v="49" actId="14734"/>
          <ac:graphicFrameMkLst>
            <pc:docMk/>
            <pc:sldMk cId="2876691806" sldId="572"/>
            <ac:graphicFrameMk id="4" creationId="{F7638C69-3D70-335C-3FEC-BD4B4033EBA4}"/>
          </ac:graphicFrameMkLst>
        </pc:graphicFrameChg>
      </pc:sldChg>
      <pc:sldChg chg="modSp mod">
        <pc:chgData name="Cannell, Michael B" userId="df291291-9ac9-42c2-a976-062f6e2ad9da" providerId="ADAL" clId="{07A05B4B-1BC8-9949-BF87-1A4FA10F069C}" dt="2022-09-26T20:39:54.439" v="53" actId="403"/>
        <pc:sldMkLst>
          <pc:docMk/>
          <pc:sldMk cId="944481683" sldId="573"/>
        </pc:sldMkLst>
        <pc:spChg chg="mod">
          <ac:chgData name="Cannell, Michael B" userId="df291291-9ac9-42c2-a976-062f6e2ad9da" providerId="ADAL" clId="{07A05B4B-1BC8-9949-BF87-1A4FA10F069C}" dt="2022-09-26T20:39:47.845" v="51" actId="2711"/>
          <ac:spMkLst>
            <pc:docMk/>
            <pc:sldMk cId="944481683" sldId="573"/>
            <ac:spMk id="2" creationId="{6ED55847-6EFA-1BF6-020F-D1E02BF63210}"/>
          </ac:spMkLst>
        </pc:spChg>
        <pc:graphicFrameChg chg="modGraphic">
          <ac:chgData name="Cannell, Michael B" userId="df291291-9ac9-42c2-a976-062f6e2ad9da" providerId="ADAL" clId="{07A05B4B-1BC8-9949-BF87-1A4FA10F069C}" dt="2022-09-26T20:39:54.439" v="53" actId="403"/>
          <ac:graphicFrameMkLst>
            <pc:docMk/>
            <pc:sldMk cId="944481683" sldId="573"/>
            <ac:graphicFrameMk id="4" creationId="{F7638C69-3D70-335C-3FEC-BD4B4033EBA4}"/>
          </ac:graphicFrameMkLst>
        </pc:graphicFrameChg>
      </pc:sldChg>
      <pc:sldChg chg="modSp mod">
        <pc:chgData name="Cannell, Michael B" userId="df291291-9ac9-42c2-a976-062f6e2ad9da" providerId="ADAL" clId="{07A05B4B-1BC8-9949-BF87-1A4FA10F069C}" dt="2022-09-26T20:41:43.372" v="70" actId="404"/>
        <pc:sldMkLst>
          <pc:docMk/>
          <pc:sldMk cId="2138099613" sldId="574"/>
        </pc:sldMkLst>
        <pc:spChg chg="mod">
          <ac:chgData name="Cannell, Michael B" userId="df291291-9ac9-42c2-a976-062f6e2ad9da" providerId="ADAL" clId="{07A05B4B-1BC8-9949-BF87-1A4FA10F069C}" dt="2022-09-26T20:41:37.278" v="69" actId="2711"/>
          <ac:spMkLst>
            <pc:docMk/>
            <pc:sldMk cId="2138099613" sldId="574"/>
            <ac:spMk id="4" creationId="{35EE7C64-C533-F5F1-6B48-8168B0BBC727}"/>
          </ac:spMkLst>
        </pc:spChg>
        <pc:spChg chg="mod">
          <ac:chgData name="Cannell, Michael B" userId="df291291-9ac9-42c2-a976-062f6e2ad9da" providerId="ADAL" clId="{07A05B4B-1BC8-9949-BF87-1A4FA10F069C}" dt="2022-09-26T20:41:37.278" v="69" actId="2711"/>
          <ac:spMkLst>
            <pc:docMk/>
            <pc:sldMk cId="2138099613" sldId="574"/>
            <ac:spMk id="7" creationId="{B04B5FAD-FDD9-30CC-5D1C-BEB61A2A39A8}"/>
          </ac:spMkLst>
        </pc:spChg>
        <pc:spChg chg="mod">
          <ac:chgData name="Cannell, Michael B" userId="df291291-9ac9-42c2-a976-062f6e2ad9da" providerId="ADAL" clId="{07A05B4B-1BC8-9949-BF87-1A4FA10F069C}" dt="2022-09-26T20:41:37.278" v="69" actId="2711"/>
          <ac:spMkLst>
            <pc:docMk/>
            <pc:sldMk cId="2138099613" sldId="574"/>
            <ac:spMk id="8" creationId="{F0AEC61A-366E-C316-9549-B424FE97DC81}"/>
          </ac:spMkLst>
        </pc:spChg>
        <pc:spChg chg="mod">
          <ac:chgData name="Cannell, Michael B" userId="df291291-9ac9-42c2-a976-062f6e2ad9da" providerId="ADAL" clId="{07A05B4B-1BC8-9949-BF87-1A4FA10F069C}" dt="2022-09-26T20:41:37.278" v="69" actId="2711"/>
          <ac:spMkLst>
            <pc:docMk/>
            <pc:sldMk cId="2138099613" sldId="574"/>
            <ac:spMk id="9" creationId="{517F9297-7465-7172-5EF7-63AA614E2D8B}"/>
          </ac:spMkLst>
        </pc:spChg>
        <pc:spChg chg="mod">
          <ac:chgData name="Cannell, Michael B" userId="df291291-9ac9-42c2-a976-062f6e2ad9da" providerId="ADAL" clId="{07A05B4B-1BC8-9949-BF87-1A4FA10F069C}" dt="2022-09-26T20:41:37.278" v="69" actId="2711"/>
          <ac:spMkLst>
            <pc:docMk/>
            <pc:sldMk cId="2138099613" sldId="574"/>
            <ac:spMk id="10" creationId="{D0C6B1AB-7AA9-2045-4671-D9A6C79C37D4}"/>
          </ac:spMkLst>
        </pc:spChg>
        <pc:spChg chg="mod">
          <ac:chgData name="Cannell, Michael B" userId="df291291-9ac9-42c2-a976-062f6e2ad9da" providerId="ADAL" clId="{07A05B4B-1BC8-9949-BF87-1A4FA10F069C}" dt="2022-09-26T20:41:37.278" v="69" actId="2711"/>
          <ac:spMkLst>
            <pc:docMk/>
            <pc:sldMk cId="2138099613" sldId="574"/>
            <ac:spMk id="11" creationId="{DEABC989-14C6-9547-3725-5DC237AA82AD}"/>
          </ac:spMkLst>
        </pc:spChg>
        <pc:spChg chg="mod">
          <ac:chgData name="Cannell, Michael B" userId="df291291-9ac9-42c2-a976-062f6e2ad9da" providerId="ADAL" clId="{07A05B4B-1BC8-9949-BF87-1A4FA10F069C}" dt="2022-09-26T20:41:37.278" v="69" actId="2711"/>
          <ac:spMkLst>
            <pc:docMk/>
            <pc:sldMk cId="2138099613" sldId="574"/>
            <ac:spMk id="12" creationId="{C02CA5BF-AC1B-4CF6-8442-4D7861D88235}"/>
          </ac:spMkLst>
        </pc:spChg>
        <pc:spChg chg="mod">
          <ac:chgData name="Cannell, Michael B" userId="df291291-9ac9-42c2-a976-062f6e2ad9da" providerId="ADAL" clId="{07A05B4B-1BC8-9949-BF87-1A4FA10F069C}" dt="2022-09-26T20:41:37.278" v="69" actId="2711"/>
          <ac:spMkLst>
            <pc:docMk/>
            <pc:sldMk cId="2138099613" sldId="574"/>
            <ac:spMk id="13" creationId="{AEC6ACAF-E8A7-5686-414D-C3BE22DDB7C0}"/>
          </ac:spMkLst>
        </pc:spChg>
        <pc:spChg chg="mod">
          <ac:chgData name="Cannell, Michael B" userId="df291291-9ac9-42c2-a976-062f6e2ad9da" providerId="ADAL" clId="{07A05B4B-1BC8-9949-BF87-1A4FA10F069C}" dt="2022-09-26T20:41:37.278" v="69" actId="2711"/>
          <ac:spMkLst>
            <pc:docMk/>
            <pc:sldMk cId="2138099613" sldId="574"/>
            <ac:spMk id="14" creationId="{EA7C0330-C6B4-8A45-BE0C-93359C2653DB}"/>
          </ac:spMkLst>
        </pc:spChg>
        <pc:spChg chg="mod">
          <ac:chgData name="Cannell, Michael B" userId="df291291-9ac9-42c2-a976-062f6e2ad9da" providerId="ADAL" clId="{07A05B4B-1BC8-9949-BF87-1A4FA10F069C}" dt="2022-09-26T20:41:37.278" v="69" actId="2711"/>
          <ac:spMkLst>
            <pc:docMk/>
            <pc:sldMk cId="2138099613" sldId="574"/>
            <ac:spMk id="15" creationId="{804EB03E-CA73-4345-44C6-1E7C086D48A8}"/>
          </ac:spMkLst>
        </pc:spChg>
        <pc:spChg chg="mod">
          <ac:chgData name="Cannell, Michael B" userId="df291291-9ac9-42c2-a976-062f6e2ad9da" providerId="ADAL" clId="{07A05B4B-1BC8-9949-BF87-1A4FA10F069C}" dt="2022-09-26T20:41:37.278" v="69" actId="2711"/>
          <ac:spMkLst>
            <pc:docMk/>
            <pc:sldMk cId="2138099613" sldId="574"/>
            <ac:spMk id="21" creationId="{E384B5B2-1A3E-7D8A-10E1-884B7EC2E595}"/>
          </ac:spMkLst>
        </pc:spChg>
        <pc:spChg chg="mod">
          <ac:chgData name="Cannell, Michael B" userId="df291291-9ac9-42c2-a976-062f6e2ad9da" providerId="ADAL" clId="{07A05B4B-1BC8-9949-BF87-1A4FA10F069C}" dt="2022-09-26T20:41:37.278" v="69" actId="2711"/>
          <ac:spMkLst>
            <pc:docMk/>
            <pc:sldMk cId="2138099613" sldId="574"/>
            <ac:spMk id="26" creationId="{BF27ED52-9A25-D3A6-45C3-552B4940D445}"/>
          </ac:spMkLst>
        </pc:spChg>
        <pc:spChg chg="mod">
          <ac:chgData name="Cannell, Michael B" userId="df291291-9ac9-42c2-a976-062f6e2ad9da" providerId="ADAL" clId="{07A05B4B-1BC8-9949-BF87-1A4FA10F069C}" dt="2022-09-26T20:41:37.278" v="69" actId="2711"/>
          <ac:spMkLst>
            <pc:docMk/>
            <pc:sldMk cId="2138099613" sldId="574"/>
            <ac:spMk id="27" creationId="{C91808F8-EE04-FFE4-6E7F-A8D39D5BD59A}"/>
          </ac:spMkLst>
        </pc:spChg>
        <pc:spChg chg="mod">
          <ac:chgData name="Cannell, Michael B" userId="df291291-9ac9-42c2-a976-062f6e2ad9da" providerId="ADAL" clId="{07A05B4B-1BC8-9949-BF87-1A4FA10F069C}" dt="2022-09-26T20:41:37.278" v="69" actId="2711"/>
          <ac:spMkLst>
            <pc:docMk/>
            <pc:sldMk cId="2138099613" sldId="574"/>
            <ac:spMk id="28" creationId="{B8708EE1-C8A1-F4A8-55E1-2E835B5A78B9}"/>
          </ac:spMkLst>
        </pc:spChg>
        <pc:spChg chg="mod">
          <ac:chgData name="Cannell, Michael B" userId="df291291-9ac9-42c2-a976-062f6e2ad9da" providerId="ADAL" clId="{07A05B4B-1BC8-9949-BF87-1A4FA10F069C}" dt="2022-09-26T20:41:37.278" v="69" actId="2711"/>
          <ac:spMkLst>
            <pc:docMk/>
            <pc:sldMk cId="2138099613" sldId="574"/>
            <ac:spMk id="29" creationId="{2C16D63B-010B-95D6-DCA2-C9A4993A3E8A}"/>
          </ac:spMkLst>
        </pc:spChg>
        <pc:spChg chg="mod">
          <ac:chgData name="Cannell, Michael B" userId="df291291-9ac9-42c2-a976-062f6e2ad9da" providerId="ADAL" clId="{07A05B4B-1BC8-9949-BF87-1A4FA10F069C}" dt="2022-09-26T20:41:37.278" v="69" actId="2711"/>
          <ac:spMkLst>
            <pc:docMk/>
            <pc:sldMk cId="2138099613" sldId="574"/>
            <ac:spMk id="30" creationId="{D08B097A-CB4A-AA80-479D-27659684144B}"/>
          </ac:spMkLst>
        </pc:spChg>
        <pc:spChg chg="mod">
          <ac:chgData name="Cannell, Michael B" userId="df291291-9ac9-42c2-a976-062f6e2ad9da" providerId="ADAL" clId="{07A05B4B-1BC8-9949-BF87-1A4FA10F069C}" dt="2022-09-26T20:41:37.278" v="69" actId="2711"/>
          <ac:spMkLst>
            <pc:docMk/>
            <pc:sldMk cId="2138099613" sldId="574"/>
            <ac:spMk id="31" creationId="{FC319884-62C4-3E32-D32F-E597C8C4F35B}"/>
          </ac:spMkLst>
        </pc:spChg>
        <pc:spChg chg="mod">
          <ac:chgData name="Cannell, Michael B" userId="df291291-9ac9-42c2-a976-062f6e2ad9da" providerId="ADAL" clId="{07A05B4B-1BC8-9949-BF87-1A4FA10F069C}" dt="2022-09-26T20:41:37.278" v="69" actId="2711"/>
          <ac:spMkLst>
            <pc:docMk/>
            <pc:sldMk cId="2138099613" sldId="574"/>
            <ac:spMk id="32" creationId="{3AEEB17A-EA26-2B7E-8298-168694DA7C7E}"/>
          </ac:spMkLst>
        </pc:spChg>
        <pc:spChg chg="mod">
          <ac:chgData name="Cannell, Michael B" userId="df291291-9ac9-42c2-a976-062f6e2ad9da" providerId="ADAL" clId="{07A05B4B-1BC8-9949-BF87-1A4FA10F069C}" dt="2022-09-26T20:41:37.278" v="69" actId="2711"/>
          <ac:spMkLst>
            <pc:docMk/>
            <pc:sldMk cId="2138099613" sldId="574"/>
            <ac:spMk id="33" creationId="{ED5AB667-3326-1893-78C8-1DCDA38288D8}"/>
          </ac:spMkLst>
        </pc:spChg>
        <pc:spChg chg="mod">
          <ac:chgData name="Cannell, Michael B" userId="df291291-9ac9-42c2-a976-062f6e2ad9da" providerId="ADAL" clId="{07A05B4B-1BC8-9949-BF87-1A4FA10F069C}" dt="2022-09-26T20:41:37.278" v="69" actId="2711"/>
          <ac:spMkLst>
            <pc:docMk/>
            <pc:sldMk cId="2138099613" sldId="574"/>
            <ac:spMk id="34" creationId="{60AE0DF0-9E34-7525-1A42-B648501C83AC}"/>
          </ac:spMkLst>
        </pc:spChg>
        <pc:spChg chg="mod">
          <ac:chgData name="Cannell, Michael B" userId="df291291-9ac9-42c2-a976-062f6e2ad9da" providerId="ADAL" clId="{07A05B4B-1BC8-9949-BF87-1A4FA10F069C}" dt="2022-09-26T20:41:37.278" v="69" actId="2711"/>
          <ac:spMkLst>
            <pc:docMk/>
            <pc:sldMk cId="2138099613" sldId="574"/>
            <ac:spMk id="35" creationId="{B12BC8C2-1C6D-B831-0ABD-B0078B4EBE09}"/>
          </ac:spMkLst>
        </pc:spChg>
        <pc:spChg chg="mod">
          <ac:chgData name="Cannell, Michael B" userId="df291291-9ac9-42c2-a976-062f6e2ad9da" providerId="ADAL" clId="{07A05B4B-1BC8-9949-BF87-1A4FA10F069C}" dt="2022-09-26T20:41:37.278" v="69" actId="2711"/>
          <ac:spMkLst>
            <pc:docMk/>
            <pc:sldMk cId="2138099613" sldId="574"/>
            <ac:spMk id="36" creationId="{7BA05683-EA0B-9D8B-B729-70B80BEE0254}"/>
          </ac:spMkLst>
        </pc:spChg>
        <pc:spChg chg="mod">
          <ac:chgData name="Cannell, Michael B" userId="df291291-9ac9-42c2-a976-062f6e2ad9da" providerId="ADAL" clId="{07A05B4B-1BC8-9949-BF87-1A4FA10F069C}" dt="2022-09-26T20:41:37.278" v="69" actId="2711"/>
          <ac:spMkLst>
            <pc:docMk/>
            <pc:sldMk cId="2138099613" sldId="574"/>
            <ac:spMk id="37" creationId="{91C2B41C-74F7-85BB-5554-391356F50BC2}"/>
          </ac:spMkLst>
        </pc:spChg>
        <pc:spChg chg="mod">
          <ac:chgData name="Cannell, Michael B" userId="df291291-9ac9-42c2-a976-062f6e2ad9da" providerId="ADAL" clId="{07A05B4B-1BC8-9949-BF87-1A4FA10F069C}" dt="2022-09-26T20:41:37.278" v="69" actId="2711"/>
          <ac:spMkLst>
            <pc:docMk/>
            <pc:sldMk cId="2138099613" sldId="574"/>
            <ac:spMk id="38" creationId="{EE341FB7-B5A4-0ED6-C658-C26BD2FE929F}"/>
          </ac:spMkLst>
        </pc:spChg>
        <pc:spChg chg="mod">
          <ac:chgData name="Cannell, Michael B" userId="df291291-9ac9-42c2-a976-062f6e2ad9da" providerId="ADAL" clId="{07A05B4B-1BC8-9949-BF87-1A4FA10F069C}" dt="2022-09-26T20:41:37.278" v="69" actId="2711"/>
          <ac:spMkLst>
            <pc:docMk/>
            <pc:sldMk cId="2138099613" sldId="574"/>
            <ac:spMk id="39" creationId="{81CC3AB7-64D9-975B-3ED2-0D38EFE95AB7}"/>
          </ac:spMkLst>
        </pc:spChg>
        <pc:spChg chg="mod">
          <ac:chgData name="Cannell, Michael B" userId="df291291-9ac9-42c2-a976-062f6e2ad9da" providerId="ADAL" clId="{07A05B4B-1BC8-9949-BF87-1A4FA10F069C}" dt="2022-09-26T20:41:37.278" v="69" actId="2711"/>
          <ac:spMkLst>
            <pc:docMk/>
            <pc:sldMk cId="2138099613" sldId="574"/>
            <ac:spMk id="40" creationId="{F72BCF1A-3044-F2F6-C34D-8F5E9F456340}"/>
          </ac:spMkLst>
        </pc:spChg>
        <pc:spChg chg="mod">
          <ac:chgData name="Cannell, Michael B" userId="df291291-9ac9-42c2-a976-062f6e2ad9da" providerId="ADAL" clId="{07A05B4B-1BC8-9949-BF87-1A4FA10F069C}" dt="2022-09-26T20:41:37.278" v="69" actId="2711"/>
          <ac:spMkLst>
            <pc:docMk/>
            <pc:sldMk cId="2138099613" sldId="574"/>
            <ac:spMk id="41" creationId="{40C8F828-8839-9210-5ACE-75F42A69EAF9}"/>
          </ac:spMkLst>
        </pc:spChg>
        <pc:spChg chg="mod">
          <ac:chgData name="Cannell, Michael B" userId="df291291-9ac9-42c2-a976-062f6e2ad9da" providerId="ADAL" clId="{07A05B4B-1BC8-9949-BF87-1A4FA10F069C}" dt="2022-09-26T20:41:37.278" v="69" actId="2711"/>
          <ac:spMkLst>
            <pc:docMk/>
            <pc:sldMk cId="2138099613" sldId="574"/>
            <ac:spMk id="43" creationId="{98AC0AE0-D887-01C3-D7A1-BC3448CB969B}"/>
          </ac:spMkLst>
        </pc:spChg>
        <pc:spChg chg="mod">
          <ac:chgData name="Cannell, Michael B" userId="df291291-9ac9-42c2-a976-062f6e2ad9da" providerId="ADAL" clId="{07A05B4B-1BC8-9949-BF87-1A4FA10F069C}" dt="2022-09-26T20:41:37.278" v="69" actId="2711"/>
          <ac:spMkLst>
            <pc:docMk/>
            <pc:sldMk cId="2138099613" sldId="574"/>
            <ac:spMk id="44" creationId="{CCD88229-3730-0923-F2C9-E62CEA1E2DDC}"/>
          </ac:spMkLst>
        </pc:spChg>
        <pc:spChg chg="mod">
          <ac:chgData name="Cannell, Michael B" userId="df291291-9ac9-42c2-a976-062f6e2ad9da" providerId="ADAL" clId="{07A05B4B-1BC8-9949-BF87-1A4FA10F069C}" dt="2022-09-26T20:41:37.278" v="69" actId="2711"/>
          <ac:spMkLst>
            <pc:docMk/>
            <pc:sldMk cId="2138099613" sldId="574"/>
            <ac:spMk id="45" creationId="{81CFC1D7-D989-107D-7F13-193F283AD0C6}"/>
          </ac:spMkLst>
        </pc:spChg>
        <pc:spChg chg="mod">
          <ac:chgData name="Cannell, Michael B" userId="df291291-9ac9-42c2-a976-062f6e2ad9da" providerId="ADAL" clId="{07A05B4B-1BC8-9949-BF87-1A4FA10F069C}" dt="2022-09-26T20:41:37.278" v="69" actId="2711"/>
          <ac:spMkLst>
            <pc:docMk/>
            <pc:sldMk cId="2138099613" sldId="574"/>
            <ac:spMk id="46" creationId="{9A3A86B6-2674-4D22-35B8-8EEE65D2E60F}"/>
          </ac:spMkLst>
        </pc:spChg>
        <pc:spChg chg="mod">
          <ac:chgData name="Cannell, Michael B" userId="df291291-9ac9-42c2-a976-062f6e2ad9da" providerId="ADAL" clId="{07A05B4B-1BC8-9949-BF87-1A4FA10F069C}" dt="2022-09-26T20:41:37.278" v="69" actId="2711"/>
          <ac:spMkLst>
            <pc:docMk/>
            <pc:sldMk cId="2138099613" sldId="574"/>
            <ac:spMk id="47" creationId="{8D9E7369-8E18-E4A5-3F82-93CEF06BAB46}"/>
          </ac:spMkLst>
        </pc:spChg>
        <pc:spChg chg="mod">
          <ac:chgData name="Cannell, Michael B" userId="df291291-9ac9-42c2-a976-062f6e2ad9da" providerId="ADAL" clId="{07A05B4B-1BC8-9949-BF87-1A4FA10F069C}" dt="2022-09-26T20:41:37.278" v="69" actId="2711"/>
          <ac:spMkLst>
            <pc:docMk/>
            <pc:sldMk cId="2138099613" sldId="574"/>
            <ac:spMk id="48" creationId="{A189A63D-9D86-9227-80D4-94660D0C3598}"/>
          </ac:spMkLst>
        </pc:spChg>
        <pc:spChg chg="mod">
          <ac:chgData name="Cannell, Michael B" userId="df291291-9ac9-42c2-a976-062f6e2ad9da" providerId="ADAL" clId="{07A05B4B-1BC8-9949-BF87-1A4FA10F069C}" dt="2022-09-26T20:41:37.278" v="69" actId="2711"/>
          <ac:spMkLst>
            <pc:docMk/>
            <pc:sldMk cId="2138099613" sldId="574"/>
            <ac:spMk id="51" creationId="{80F2FBDA-A94C-008F-1CAA-EB4CF4B400BD}"/>
          </ac:spMkLst>
        </pc:spChg>
        <pc:spChg chg="mod">
          <ac:chgData name="Cannell, Michael B" userId="df291291-9ac9-42c2-a976-062f6e2ad9da" providerId="ADAL" clId="{07A05B4B-1BC8-9949-BF87-1A4FA10F069C}" dt="2022-09-26T20:41:37.278" v="69" actId="2711"/>
          <ac:spMkLst>
            <pc:docMk/>
            <pc:sldMk cId="2138099613" sldId="574"/>
            <ac:spMk id="52" creationId="{A7963FE0-F39E-58BF-3E2B-2A7D0CD0F84A}"/>
          </ac:spMkLst>
        </pc:spChg>
        <pc:spChg chg="mod">
          <ac:chgData name="Cannell, Michael B" userId="df291291-9ac9-42c2-a976-062f6e2ad9da" providerId="ADAL" clId="{07A05B4B-1BC8-9949-BF87-1A4FA10F069C}" dt="2022-09-26T20:41:37.278" v="69" actId="2711"/>
          <ac:spMkLst>
            <pc:docMk/>
            <pc:sldMk cId="2138099613" sldId="574"/>
            <ac:spMk id="53" creationId="{8C720B98-2720-7E09-78D9-A00086177E5C}"/>
          </ac:spMkLst>
        </pc:spChg>
        <pc:spChg chg="mod">
          <ac:chgData name="Cannell, Michael B" userId="df291291-9ac9-42c2-a976-062f6e2ad9da" providerId="ADAL" clId="{07A05B4B-1BC8-9949-BF87-1A4FA10F069C}" dt="2022-09-26T20:41:43.372" v="70" actId="404"/>
          <ac:spMkLst>
            <pc:docMk/>
            <pc:sldMk cId="2138099613" sldId="574"/>
            <ac:spMk id="54" creationId="{96E5F69D-74E7-9F29-6D68-99891B2FF925}"/>
          </ac:spMkLst>
        </pc:spChg>
        <pc:spChg chg="mod">
          <ac:chgData name="Cannell, Michael B" userId="df291291-9ac9-42c2-a976-062f6e2ad9da" providerId="ADAL" clId="{07A05B4B-1BC8-9949-BF87-1A4FA10F069C}" dt="2022-09-26T20:41:37.278" v="69" actId="2711"/>
          <ac:spMkLst>
            <pc:docMk/>
            <pc:sldMk cId="2138099613" sldId="574"/>
            <ac:spMk id="55" creationId="{E8C6E50A-2044-AC0D-4EC6-2CC787B702F2}"/>
          </ac:spMkLst>
        </pc:spChg>
        <pc:spChg chg="mod">
          <ac:chgData name="Cannell, Michael B" userId="df291291-9ac9-42c2-a976-062f6e2ad9da" providerId="ADAL" clId="{07A05B4B-1BC8-9949-BF87-1A4FA10F069C}" dt="2022-09-26T20:41:37.278" v="69" actId="2711"/>
          <ac:spMkLst>
            <pc:docMk/>
            <pc:sldMk cId="2138099613" sldId="574"/>
            <ac:spMk id="56" creationId="{14D74131-D786-443D-8011-249168384020}"/>
          </ac:spMkLst>
        </pc:spChg>
        <pc:spChg chg="mod">
          <ac:chgData name="Cannell, Michael B" userId="df291291-9ac9-42c2-a976-062f6e2ad9da" providerId="ADAL" clId="{07A05B4B-1BC8-9949-BF87-1A4FA10F069C}" dt="2022-09-26T20:41:37.278" v="69" actId="2711"/>
          <ac:spMkLst>
            <pc:docMk/>
            <pc:sldMk cId="2138099613" sldId="574"/>
            <ac:spMk id="57" creationId="{8486E7F1-B4FA-A276-CB40-5B6B41BAC066}"/>
          </ac:spMkLst>
        </pc:spChg>
        <pc:spChg chg="mod">
          <ac:chgData name="Cannell, Michael B" userId="df291291-9ac9-42c2-a976-062f6e2ad9da" providerId="ADAL" clId="{07A05B4B-1BC8-9949-BF87-1A4FA10F069C}" dt="2022-09-26T20:41:37.278" v="69" actId="2711"/>
          <ac:spMkLst>
            <pc:docMk/>
            <pc:sldMk cId="2138099613" sldId="574"/>
            <ac:spMk id="58" creationId="{355CBAE9-45D1-ED83-12BE-85F0DAAEDA7E}"/>
          </ac:spMkLst>
        </pc:spChg>
        <pc:spChg chg="mod">
          <ac:chgData name="Cannell, Michael B" userId="df291291-9ac9-42c2-a976-062f6e2ad9da" providerId="ADAL" clId="{07A05B4B-1BC8-9949-BF87-1A4FA10F069C}" dt="2022-09-26T20:41:37.278" v="69" actId="2711"/>
          <ac:spMkLst>
            <pc:docMk/>
            <pc:sldMk cId="2138099613" sldId="574"/>
            <ac:spMk id="59" creationId="{692E852E-8388-FD0A-3F45-86C67FAE9DCB}"/>
          </ac:spMkLst>
        </pc:spChg>
        <pc:spChg chg="mod">
          <ac:chgData name="Cannell, Michael B" userId="df291291-9ac9-42c2-a976-062f6e2ad9da" providerId="ADAL" clId="{07A05B4B-1BC8-9949-BF87-1A4FA10F069C}" dt="2022-09-26T20:41:37.278" v="69" actId="2711"/>
          <ac:spMkLst>
            <pc:docMk/>
            <pc:sldMk cId="2138099613" sldId="574"/>
            <ac:spMk id="60" creationId="{08656AE9-15D2-EFDF-79DE-C9E1B4C1D69A}"/>
          </ac:spMkLst>
        </pc:spChg>
        <pc:spChg chg="mod">
          <ac:chgData name="Cannell, Michael B" userId="df291291-9ac9-42c2-a976-062f6e2ad9da" providerId="ADAL" clId="{07A05B4B-1BC8-9949-BF87-1A4FA10F069C}" dt="2022-09-26T20:41:37.278" v="69" actId="2711"/>
          <ac:spMkLst>
            <pc:docMk/>
            <pc:sldMk cId="2138099613" sldId="574"/>
            <ac:spMk id="61" creationId="{88C08AD2-2B10-1199-BE1D-67EEBC81228B}"/>
          </ac:spMkLst>
        </pc:spChg>
        <pc:spChg chg="mod">
          <ac:chgData name="Cannell, Michael B" userId="df291291-9ac9-42c2-a976-062f6e2ad9da" providerId="ADAL" clId="{07A05B4B-1BC8-9949-BF87-1A4FA10F069C}" dt="2022-09-26T20:41:37.278" v="69" actId="2711"/>
          <ac:spMkLst>
            <pc:docMk/>
            <pc:sldMk cId="2138099613" sldId="574"/>
            <ac:spMk id="62" creationId="{4CDD4CAA-7354-9E6F-8B0B-08C0E5E86E33}"/>
          </ac:spMkLst>
        </pc:spChg>
        <pc:spChg chg="mod">
          <ac:chgData name="Cannell, Michael B" userId="df291291-9ac9-42c2-a976-062f6e2ad9da" providerId="ADAL" clId="{07A05B4B-1BC8-9949-BF87-1A4FA10F069C}" dt="2022-09-26T20:41:37.278" v="69" actId="2711"/>
          <ac:spMkLst>
            <pc:docMk/>
            <pc:sldMk cId="2138099613" sldId="574"/>
            <ac:spMk id="63" creationId="{C4DE3C8E-1472-C318-B0AD-74444F214182}"/>
          </ac:spMkLst>
        </pc:spChg>
        <pc:spChg chg="mod">
          <ac:chgData name="Cannell, Michael B" userId="df291291-9ac9-42c2-a976-062f6e2ad9da" providerId="ADAL" clId="{07A05B4B-1BC8-9949-BF87-1A4FA10F069C}" dt="2022-09-26T20:41:37.278" v="69" actId="2711"/>
          <ac:spMkLst>
            <pc:docMk/>
            <pc:sldMk cId="2138099613" sldId="574"/>
            <ac:spMk id="64" creationId="{B54BF5EF-3CED-EC34-A72E-64CB069809F3}"/>
          </ac:spMkLst>
        </pc:spChg>
        <pc:spChg chg="mod">
          <ac:chgData name="Cannell, Michael B" userId="df291291-9ac9-42c2-a976-062f6e2ad9da" providerId="ADAL" clId="{07A05B4B-1BC8-9949-BF87-1A4FA10F069C}" dt="2022-09-26T20:41:37.278" v="69" actId="2711"/>
          <ac:spMkLst>
            <pc:docMk/>
            <pc:sldMk cId="2138099613" sldId="574"/>
            <ac:spMk id="65" creationId="{80A40FEB-CFB7-B152-B23A-5D6B23F5672E}"/>
          </ac:spMkLst>
        </pc:spChg>
        <pc:spChg chg="mod">
          <ac:chgData name="Cannell, Michael B" userId="df291291-9ac9-42c2-a976-062f6e2ad9da" providerId="ADAL" clId="{07A05B4B-1BC8-9949-BF87-1A4FA10F069C}" dt="2022-09-26T20:41:37.278" v="69" actId="2711"/>
          <ac:spMkLst>
            <pc:docMk/>
            <pc:sldMk cId="2138099613" sldId="574"/>
            <ac:spMk id="66" creationId="{38090D8C-08CE-564B-B90A-4B6CB580A91D}"/>
          </ac:spMkLst>
        </pc:spChg>
        <pc:spChg chg="mod">
          <ac:chgData name="Cannell, Michael B" userId="df291291-9ac9-42c2-a976-062f6e2ad9da" providerId="ADAL" clId="{07A05B4B-1BC8-9949-BF87-1A4FA10F069C}" dt="2022-09-26T20:41:37.278" v="69" actId="2711"/>
          <ac:spMkLst>
            <pc:docMk/>
            <pc:sldMk cId="2138099613" sldId="574"/>
            <ac:spMk id="67" creationId="{D0F2F976-9566-9137-CD07-86DA829A5151}"/>
          </ac:spMkLst>
        </pc:spChg>
        <pc:spChg chg="mod">
          <ac:chgData name="Cannell, Michael B" userId="df291291-9ac9-42c2-a976-062f6e2ad9da" providerId="ADAL" clId="{07A05B4B-1BC8-9949-BF87-1A4FA10F069C}" dt="2022-09-26T20:41:37.278" v="69" actId="2711"/>
          <ac:spMkLst>
            <pc:docMk/>
            <pc:sldMk cId="2138099613" sldId="574"/>
            <ac:spMk id="68" creationId="{BC143064-030A-5758-01F7-414B0A925DAA}"/>
          </ac:spMkLst>
        </pc:spChg>
        <pc:spChg chg="mod">
          <ac:chgData name="Cannell, Michael B" userId="df291291-9ac9-42c2-a976-062f6e2ad9da" providerId="ADAL" clId="{07A05B4B-1BC8-9949-BF87-1A4FA10F069C}" dt="2022-09-26T20:41:37.278" v="69" actId="2711"/>
          <ac:spMkLst>
            <pc:docMk/>
            <pc:sldMk cId="2138099613" sldId="574"/>
            <ac:spMk id="69" creationId="{084ABC70-DD5A-79FA-44C2-DEF5958164F3}"/>
          </ac:spMkLst>
        </pc:spChg>
        <pc:spChg chg="mod">
          <ac:chgData name="Cannell, Michael B" userId="df291291-9ac9-42c2-a976-062f6e2ad9da" providerId="ADAL" clId="{07A05B4B-1BC8-9949-BF87-1A4FA10F069C}" dt="2022-09-26T20:41:37.278" v="69" actId="2711"/>
          <ac:spMkLst>
            <pc:docMk/>
            <pc:sldMk cId="2138099613" sldId="574"/>
            <ac:spMk id="70" creationId="{058937A6-BEF9-9657-BCAE-C6876A94FD7E}"/>
          </ac:spMkLst>
        </pc:spChg>
        <pc:spChg chg="mod">
          <ac:chgData name="Cannell, Michael B" userId="df291291-9ac9-42c2-a976-062f6e2ad9da" providerId="ADAL" clId="{07A05B4B-1BC8-9949-BF87-1A4FA10F069C}" dt="2022-09-26T20:41:37.278" v="69" actId="2711"/>
          <ac:spMkLst>
            <pc:docMk/>
            <pc:sldMk cId="2138099613" sldId="574"/>
            <ac:spMk id="71" creationId="{712B08F5-4CDC-9102-9ABB-8B2EC595FC06}"/>
          </ac:spMkLst>
        </pc:spChg>
        <pc:spChg chg="mod">
          <ac:chgData name="Cannell, Michael B" userId="df291291-9ac9-42c2-a976-062f6e2ad9da" providerId="ADAL" clId="{07A05B4B-1BC8-9949-BF87-1A4FA10F069C}" dt="2022-09-26T20:41:37.278" v="69" actId="2711"/>
          <ac:spMkLst>
            <pc:docMk/>
            <pc:sldMk cId="2138099613" sldId="574"/>
            <ac:spMk id="72" creationId="{CDBE0743-036C-71CE-69A2-3DF3477AB2BA}"/>
          </ac:spMkLst>
        </pc:spChg>
        <pc:spChg chg="mod">
          <ac:chgData name="Cannell, Michael B" userId="df291291-9ac9-42c2-a976-062f6e2ad9da" providerId="ADAL" clId="{07A05B4B-1BC8-9949-BF87-1A4FA10F069C}" dt="2022-09-26T20:41:37.278" v="69" actId="2711"/>
          <ac:spMkLst>
            <pc:docMk/>
            <pc:sldMk cId="2138099613" sldId="574"/>
            <ac:spMk id="73" creationId="{AAF30CC0-0888-C684-B92A-4AB71453D291}"/>
          </ac:spMkLst>
        </pc:spChg>
        <pc:spChg chg="mod">
          <ac:chgData name="Cannell, Michael B" userId="df291291-9ac9-42c2-a976-062f6e2ad9da" providerId="ADAL" clId="{07A05B4B-1BC8-9949-BF87-1A4FA10F069C}" dt="2022-09-26T20:41:37.278" v="69" actId="2711"/>
          <ac:spMkLst>
            <pc:docMk/>
            <pc:sldMk cId="2138099613" sldId="574"/>
            <ac:spMk id="74" creationId="{DEAC1337-6E2F-C6B2-769B-3814829DB49F}"/>
          </ac:spMkLst>
        </pc:spChg>
        <pc:spChg chg="mod">
          <ac:chgData name="Cannell, Michael B" userId="df291291-9ac9-42c2-a976-062f6e2ad9da" providerId="ADAL" clId="{07A05B4B-1BC8-9949-BF87-1A4FA10F069C}" dt="2022-09-26T20:41:37.278" v="69" actId="2711"/>
          <ac:spMkLst>
            <pc:docMk/>
            <pc:sldMk cId="2138099613" sldId="574"/>
            <ac:spMk id="75" creationId="{8BA73DEF-A375-FAA5-F7C8-8577E6321686}"/>
          </ac:spMkLst>
        </pc:spChg>
        <pc:spChg chg="mod">
          <ac:chgData name="Cannell, Michael B" userId="df291291-9ac9-42c2-a976-062f6e2ad9da" providerId="ADAL" clId="{07A05B4B-1BC8-9949-BF87-1A4FA10F069C}" dt="2022-09-26T20:41:37.278" v="69" actId="2711"/>
          <ac:spMkLst>
            <pc:docMk/>
            <pc:sldMk cId="2138099613" sldId="574"/>
            <ac:spMk id="76" creationId="{81F491D7-77F7-16AA-762C-28253A6A08BC}"/>
          </ac:spMkLst>
        </pc:spChg>
      </pc:sldChg>
      <pc:sldChg chg="modSp">
        <pc:chgData name="Cannell, Michael B" userId="df291291-9ac9-42c2-a976-062f6e2ad9da" providerId="ADAL" clId="{07A05B4B-1BC8-9949-BF87-1A4FA10F069C}" dt="2022-09-26T20:41:29.482" v="68" actId="2711"/>
        <pc:sldMkLst>
          <pc:docMk/>
          <pc:sldMk cId="241995895" sldId="575"/>
        </pc:sldMkLst>
        <pc:spChg chg="mod">
          <ac:chgData name="Cannell, Michael B" userId="df291291-9ac9-42c2-a976-062f6e2ad9da" providerId="ADAL" clId="{07A05B4B-1BC8-9949-BF87-1A4FA10F069C}" dt="2022-09-26T20:41:29.482" v="68" actId="2711"/>
          <ac:spMkLst>
            <pc:docMk/>
            <pc:sldMk cId="241995895" sldId="575"/>
            <ac:spMk id="2" creationId="{BD713DBF-E74D-7238-58A5-6114156E40D7}"/>
          </ac:spMkLst>
        </pc:spChg>
        <pc:spChg chg="mod">
          <ac:chgData name="Cannell, Michael B" userId="df291291-9ac9-42c2-a976-062f6e2ad9da" providerId="ADAL" clId="{07A05B4B-1BC8-9949-BF87-1A4FA10F069C}" dt="2022-09-26T20:41:29.482" v="68" actId="2711"/>
          <ac:spMkLst>
            <pc:docMk/>
            <pc:sldMk cId="241995895" sldId="575"/>
            <ac:spMk id="3" creationId="{12CAB45B-B259-B820-8351-CC6CA45CF5D8}"/>
          </ac:spMkLst>
        </pc:spChg>
      </pc:sldChg>
      <pc:sldChg chg="modSp mod">
        <pc:chgData name="Cannell, Michael B" userId="df291291-9ac9-42c2-a976-062f6e2ad9da" providerId="ADAL" clId="{07A05B4B-1BC8-9949-BF87-1A4FA10F069C}" dt="2022-09-26T20:41:53.117" v="71" actId="2711"/>
        <pc:sldMkLst>
          <pc:docMk/>
          <pc:sldMk cId="2962174692" sldId="576"/>
        </pc:sldMkLst>
        <pc:spChg chg="mod">
          <ac:chgData name="Cannell, Michael B" userId="df291291-9ac9-42c2-a976-062f6e2ad9da" providerId="ADAL" clId="{07A05B4B-1BC8-9949-BF87-1A4FA10F069C}" dt="2022-09-26T20:41:53.117" v="71" actId="2711"/>
          <ac:spMkLst>
            <pc:docMk/>
            <pc:sldMk cId="2962174692" sldId="576"/>
            <ac:spMk id="4" creationId="{B709723F-20C0-0F92-9A8F-9717511F2FFD}"/>
          </ac:spMkLst>
        </pc:spChg>
        <pc:spChg chg="mod">
          <ac:chgData name="Cannell, Michael B" userId="df291291-9ac9-42c2-a976-062f6e2ad9da" providerId="ADAL" clId="{07A05B4B-1BC8-9949-BF87-1A4FA10F069C}" dt="2022-09-26T20:41:53.117" v="71" actId="2711"/>
          <ac:spMkLst>
            <pc:docMk/>
            <pc:sldMk cId="2962174692" sldId="576"/>
            <ac:spMk id="6" creationId="{08ED6963-ACF2-E4F4-C190-A9A76A3FD392}"/>
          </ac:spMkLst>
        </pc:spChg>
        <pc:spChg chg="mod">
          <ac:chgData name="Cannell, Michael B" userId="df291291-9ac9-42c2-a976-062f6e2ad9da" providerId="ADAL" clId="{07A05B4B-1BC8-9949-BF87-1A4FA10F069C}" dt="2022-09-26T20:41:53.117" v="71" actId="2711"/>
          <ac:spMkLst>
            <pc:docMk/>
            <pc:sldMk cId="2962174692" sldId="576"/>
            <ac:spMk id="7" creationId="{B04B5FAD-FDD9-30CC-5D1C-BEB61A2A39A8}"/>
          </ac:spMkLst>
        </pc:spChg>
        <pc:spChg chg="mod">
          <ac:chgData name="Cannell, Michael B" userId="df291291-9ac9-42c2-a976-062f6e2ad9da" providerId="ADAL" clId="{07A05B4B-1BC8-9949-BF87-1A4FA10F069C}" dt="2022-09-26T20:41:53.117" v="71" actId="2711"/>
          <ac:spMkLst>
            <pc:docMk/>
            <pc:sldMk cId="2962174692" sldId="576"/>
            <ac:spMk id="8" creationId="{F0AEC61A-366E-C316-9549-B424FE97DC81}"/>
          </ac:spMkLst>
        </pc:spChg>
        <pc:spChg chg="mod">
          <ac:chgData name="Cannell, Michael B" userId="df291291-9ac9-42c2-a976-062f6e2ad9da" providerId="ADAL" clId="{07A05B4B-1BC8-9949-BF87-1A4FA10F069C}" dt="2022-09-26T20:41:53.117" v="71" actId="2711"/>
          <ac:spMkLst>
            <pc:docMk/>
            <pc:sldMk cId="2962174692" sldId="576"/>
            <ac:spMk id="9" creationId="{517F9297-7465-7172-5EF7-63AA614E2D8B}"/>
          </ac:spMkLst>
        </pc:spChg>
        <pc:spChg chg="mod">
          <ac:chgData name="Cannell, Michael B" userId="df291291-9ac9-42c2-a976-062f6e2ad9da" providerId="ADAL" clId="{07A05B4B-1BC8-9949-BF87-1A4FA10F069C}" dt="2022-09-26T20:41:53.117" v="71" actId="2711"/>
          <ac:spMkLst>
            <pc:docMk/>
            <pc:sldMk cId="2962174692" sldId="576"/>
            <ac:spMk id="10" creationId="{D0C6B1AB-7AA9-2045-4671-D9A6C79C37D4}"/>
          </ac:spMkLst>
        </pc:spChg>
        <pc:spChg chg="mod">
          <ac:chgData name="Cannell, Michael B" userId="df291291-9ac9-42c2-a976-062f6e2ad9da" providerId="ADAL" clId="{07A05B4B-1BC8-9949-BF87-1A4FA10F069C}" dt="2022-09-26T20:41:53.117" v="71" actId="2711"/>
          <ac:spMkLst>
            <pc:docMk/>
            <pc:sldMk cId="2962174692" sldId="576"/>
            <ac:spMk id="11" creationId="{DEABC989-14C6-9547-3725-5DC237AA82AD}"/>
          </ac:spMkLst>
        </pc:spChg>
        <pc:spChg chg="mod">
          <ac:chgData name="Cannell, Michael B" userId="df291291-9ac9-42c2-a976-062f6e2ad9da" providerId="ADAL" clId="{07A05B4B-1BC8-9949-BF87-1A4FA10F069C}" dt="2022-09-26T20:41:53.117" v="71" actId="2711"/>
          <ac:spMkLst>
            <pc:docMk/>
            <pc:sldMk cId="2962174692" sldId="576"/>
            <ac:spMk id="12" creationId="{C02CA5BF-AC1B-4CF6-8442-4D7861D88235}"/>
          </ac:spMkLst>
        </pc:spChg>
        <pc:spChg chg="mod">
          <ac:chgData name="Cannell, Michael B" userId="df291291-9ac9-42c2-a976-062f6e2ad9da" providerId="ADAL" clId="{07A05B4B-1BC8-9949-BF87-1A4FA10F069C}" dt="2022-09-26T20:41:53.117" v="71" actId="2711"/>
          <ac:spMkLst>
            <pc:docMk/>
            <pc:sldMk cId="2962174692" sldId="576"/>
            <ac:spMk id="13" creationId="{AEC6ACAF-E8A7-5686-414D-C3BE22DDB7C0}"/>
          </ac:spMkLst>
        </pc:spChg>
        <pc:spChg chg="mod">
          <ac:chgData name="Cannell, Michael B" userId="df291291-9ac9-42c2-a976-062f6e2ad9da" providerId="ADAL" clId="{07A05B4B-1BC8-9949-BF87-1A4FA10F069C}" dt="2022-09-26T20:41:53.117" v="71" actId="2711"/>
          <ac:spMkLst>
            <pc:docMk/>
            <pc:sldMk cId="2962174692" sldId="576"/>
            <ac:spMk id="14" creationId="{EA7C0330-C6B4-8A45-BE0C-93359C2653DB}"/>
          </ac:spMkLst>
        </pc:spChg>
        <pc:spChg chg="mod">
          <ac:chgData name="Cannell, Michael B" userId="df291291-9ac9-42c2-a976-062f6e2ad9da" providerId="ADAL" clId="{07A05B4B-1BC8-9949-BF87-1A4FA10F069C}" dt="2022-09-26T20:41:53.117" v="71" actId="2711"/>
          <ac:spMkLst>
            <pc:docMk/>
            <pc:sldMk cId="2962174692" sldId="576"/>
            <ac:spMk id="15" creationId="{804EB03E-CA73-4345-44C6-1E7C086D48A8}"/>
          </ac:spMkLst>
        </pc:spChg>
        <pc:spChg chg="mod">
          <ac:chgData name="Cannell, Michael B" userId="df291291-9ac9-42c2-a976-062f6e2ad9da" providerId="ADAL" clId="{07A05B4B-1BC8-9949-BF87-1A4FA10F069C}" dt="2022-09-26T20:41:53.117" v="71" actId="2711"/>
          <ac:spMkLst>
            <pc:docMk/>
            <pc:sldMk cId="2962174692" sldId="576"/>
            <ac:spMk id="16" creationId="{14F4193B-3918-73F0-2A11-A2A29D3904E9}"/>
          </ac:spMkLst>
        </pc:spChg>
        <pc:spChg chg="mod">
          <ac:chgData name="Cannell, Michael B" userId="df291291-9ac9-42c2-a976-062f6e2ad9da" providerId="ADAL" clId="{07A05B4B-1BC8-9949-BF87-1A4FA10F069C}" dt="2022-09-26T20:41:53.117" v="71" actId="2711"/>
          <ac:spMkLst>
            <pc:docMk/>
            <pc:sldMk cId="2962174692" sldId="576"/>
            <ac:spMk id="17" creationId="{B2D47199-83EF-9593-27D6-064691A6AFCF}"/>
          </ac:spMkLst>
        </pc:spChg>
        <pc:spChg chg="mod">
          <ac:chgData name="Cannell, Michael B" userId="df291291-9ac9-42c2-a976-062f6e2ad9da" providerId="ADAL" clId="{07A05B4B-1BC8-9949-BF87-1A4FA10F069C}" dt="2022-09-26T20:41:53.117" v="71" actId="2711"/>
          <ac:spMkLst>
            <pc:docMk/>
            <pc:sldMk cId="2962174692" sldId="576"/>
            <ac:spMk id="18" creationId="{11F25F93-EA48-5974-754C-E12002F65609}"/>
          </ac:spMkLst>
        </pc:spChg>
        <pc:spChg chg="mod">
          <ac:chgData name="Cannell, Michael B" userId="df291291-9ac9-42c2-a976-062f6e2ad9da" providerId="ADAL" clId="{07A05B4B-1BC8-9949-BF87-1A4FA10F069C}" dt="2022-09-26T20:41:53.117" v="71" actId="2711"/>
          <ac:spMkLst>
            <pc:docMk/>
            <pc:sldMk cId="2962174692" sldId="576"/>
            <ac:spMk id="19" creationId="{ADF91237-6A30-0E34-A97F-E1F8E6C3E1A0}"/>
          </ac:spMkLst>
        </pc:spChg>
        <pc:spChg chg="mod">
          <ac:chgData name="Cannell, Michael B" userId="df291291-9ac9-42c2-a976-062f6e2ad9da" providerId="ADAL" clId="{07A05B4B-1BC8-9949-BF87-1A4FA10F069C}" dt="2022-09-26T20:41:53.117" v="71" actId="2711"/>
          <ac:spMkLst>
            <pc:docMk/>
            <pc:sldMk cId="2962174692" sldId="576"/>
            <ac:spMk id="21" creationId="{E384B5B2-1A3E-7D8A-10E1-884B7EC2E595}"/>
          </ac:spMkLst>
        </pc:spChg>
        <pc:spChg chg="mod">
          <ac:chgData name="Cannell, Michael B" userId="df291291-9ac9-42c2-a976-062f6e2ad9da" providerId="ADAL" clId="{07A05B4B-1BC8-9949-BF87-1A4FA10F069C}" dt="2022-09-26T20:41:53.117" v="71" actId="2711"/>
          <ac:spMkLst>
            <pc:docMk/>
            <pc:sldMk cId="2962174692" sldId="576"/>
            <ac:spMk id="26" creationId="{BF27ED52-9A25-D3A6-45C3-552B4940D445}"/>
          </ac:spMkLst>
        </pc:spChg>
        <pc:spChg chg="mod">
          <ac:chgData name="Cannell, Michael B" userId="df291291-9ac9-42c2-a976-062f6e2ad9da" providerId="ADAL" clId="{07A05B4B-1BC8-9949-BF87-1A4FA10F069C}" dt="2022-09-26T20:41:53.117" v="71" actId="2711"/>
          <ac:spMkLst>
            <pc:docMk/>
            <pc:sldMk cId="2962174692" sldId="576"/>
            <ac:spMk id="27" creationId="{C91808F8-EE04-FFE4-6E7F-A8D39D5BD59A}"/>
          </ac:spMkLst>
        </pc:spChg>
        <pc:spChg chg="mod">
          <ac:chgData name="Cannell, Michael B" userId="df291291-9ac9-42c2-a976-062f6e2ad9da" providerId="ADAL" clId="{07A05B4B-1BC8-9949-BF87-1A4FA10F069C}" dt="2022-09-26T20:41:53.117" v="71" actId="2711"/>
          <ac:spMkLst>
            <pc:docMk/>
            <pc:sldMk cId="2962174692" sldId="576"/>
            <ac:spMk id="28" creationId="{B8708EE1-C8A1-F4A8-55E1-2E835B5A78B9}"/>
          </ac:spMkLst>
        </pc:spChg>
        <pc:spChg chg="mod">
          <ac:chgData name="Cannell, Michael B" userId="df291291-9ac9-42c2-a976-062f6e2ad9da" providerId="ADAL" clId="{07A05B4B-1BC8-9949-BF87-1A4FA10F069C}" dt="2022-09-26T20:41:53.117" v="71" actId="2711"/>
          <ac:spMkLst>
            <pc:docMk/>
            <pc:sldMk cId="2962174692" sldId="576"/>
            <ac:spMk id="29" creationId="{2C16D63B-010B-95D6-DCA2-C9A4993A3E8A}"/>
          </ac:spMkLst>
        </pc:spChg>
        <pc:spChg chg="mod">
          <ac:chgData name="Cannell, Michael B" userId="df291291-9ac9-42c2-a976-062f6e2ad9da" providerId="ADAL" clId="{07A05B4B-1BC8-9949-BF87-1A4FA10F069C}" dt="2022-09-26T20:41:53.117" v="71" actId="2711"/>
          <ac:spMkLst>
            <pc:docMk/>
            <pc:sldMk cId="2962174692" sldId="576"/>
            <ac:spMk id="30" creationId="{D08B097A-CB4A-AA80-479D-27659684144B}"/>
          </ac:spMkLst>
        </pc:spChg>
        <pc:spChg chg="mod">
          <ac:chgData name="Cannell, Michael B" userId="df291291-9ac9-42c2-a976-062f6e2ad9da" providerId="ADAL" clId="{07A05B4B-1BC8-9949-BF87-1A4FA10F069C}" dt="2022-09-26T20:41:53.117" v="71" actId="2711"/>
          <ac:spMkLst>
            <pc:docMk/>
            <pc:sldMk cId="2962174692" sldId="576"/>
            <ac:spMk id="31" creationId="{FC319884-62C4-3E32-D32F-E597C8C4F35B}"/>
          </ac:spMkLst>
        </pc:spChg>
        <pc:spChg chg="mod">
          <ac:chgData name="Cannell, Michael B" userId="df291291-9ac9-42c2-a976-062f6e2ad9da" providerId="ADAL" clId="{07A05B4B-1BC8-9949-BF87-1A4FA10F069C}" dt="2022-09-26T20:41:53.117" v="71" actId="2711"/>
          <ac:spMkLst>
            <pc:docMk/>
            <pc:sldMk cId="2962174692" sldId="576"/>
            <ac:spMk id="32" creationId="{3AEEB17A-EA26-2B7E-8298-168694DA7C7E}"/>
          </ac:spMkLst>
        </pc:spChg>
        <pc:spChg chg="mod">
          <ac:chgData name="Cannell, Michael B" userId="df291291-9ac9-42c2-a976-062f6e2ad9da" providerId="ADAL" clId="{07A05B4B-1BC8-9949-BF87-1A4FA10F069C}" dt="2022-09-26T20:41:53.117" v="71" actId="2711"/>
          <ac:spMkLst>
            <pc:docMk/>
            <pc:sldMk cId="2962174692" sldId="576"/>
            <ac:spMk id="33" creationId="{ED5AB667-3326-1893-78C8-1DCDA38288D8}"/>
          </ac:spMkLst>
        </pc:spChg>
        <pc:spChg chg="mod">
          <ac:chgData name="Cannell, Michael B" userId="df291291-9ac9-42c2-a976-062f6e2ad9da" providerId="ADAL" clId="{07A05B4B-1BC8-9949-BF87-1A4FA10F069C}" dt="2022-09-26T20:41:53.117" v="71" actId="2711"/>
          <ac:spMkLst>
            <pc:docMk/>
            <pc:sldMk cId="2962174692" sldId="576"/>
            <ac:spMk id="34" creationId="{60AE0DF0-9E34-7525-1A42-B648501C83AC}"/>
          </ac:spMkLst>
        </pc:spChg>
        <pc:spChg chg="mod">
          <ac:chgData name="Cannell, Michael B" userId="df291291-9ac9-42c2-a976-062f6e2ad9da" providerId="ADAL" clId="{07A05B4B-1BC8-9949-BF87-1A4FA10F069C}" dt="2022-09-26T20:41:53.117" v="71" actId="2711"/>
          <ac:spMkLst>
            <pc:docMk/>
            <pc:sldMk cId="2962174692" sldId="576"/>
            <ac:spMk id="35" creationId="{B12BC8C2-1C6D-B831-0ABD-B0078B4EBE09}"/>
          </ac:spMkLst>
        </pc:spChg>
        <pc:spChg chg="mod">
          <ac:chgData name="Cannell, Michael B" userId="df291291-9ac9-42c2-a976-062f6e2ad9da" providerId="ADAL" clId="{07A05B4B-1BC8-9949-BF87-1A4FA10F069C}" dt="2022-09-26T20:41:53.117" v="71" actId="2711"/>
          <ac:spMkLst>
            <pc:docMk/>
            <pc:sldMk cId="2962174692" sldId="576"/>
            <ac:spMk id="36" creationId="{7BA05683-EA0B-9D8B-B729-70B80BEE0254}"/>
          </ac:spMkLst>
        </pc:spChg>
        <pc:spChg chg="mod">
          <ac:chgData name="Cannell, Michael B" userId="df291291-9ac9-42c2-a976-062f6e2ad9da" providerId="ADAL" clId="{07A05B4B-1BC8-9949-BF87-1A4FA10F069C}" dt="2022-09-26T20:41:53.117" v="71" actId="2711"/>
          <ac:spMkLst>
            <pc:docMk/>
            <pc:sldMk cId="2962174692" sldId="576"/>
            <ac:spMk id="37" creationId="{91C2B41C-74F7-85BB-5554-391356F50BC2}"/>
          </ac:spMkLst>
        </pc:spChg>
        <pc:spChg chg="mod">
          <ac:chgData name="Cannell, Michael B" userId="df291291-9ac9-42c2-a976-062f6e2ad9da" providerId="ADAL" clId="{07A05B4B-1BC8-9949-BF87-1A4FA10F069C}" dt="2022-09-26T20:41:53.117" v="71" actId="2711"/>
          <ac:spMkLst>
            <pc:docMk/>
            <pc:sldMk cId="2962174692" sldId="576"/>
            <ac:spMk id="38" creationId="{EE341FB7-B5A4-0ED6-C658-C26BD2FE929F}"/>
          </ac:spMkLst>
        </pc:spChg>
        <pc:spChg chg="mod">
          <ac:chgData name="Cannell, Michael B" userId="df291291-9ac9-42c2-a976-062f6e2ad9da" providerId="ADAL" clId="{07A05B4B-1BC8-9949-BF87-1A4FA10F069C}" dt="2022-09-26T20:41:53.117" v="71" actId="2711"/>
          <ac:spMkLst>
            <pc:docMk/>
            <pc:sldMk cId="2962174692" sldId="576"/>
            <ac:spMk id="39" creationId="{81CC3AB7-64D9-975B-3ED2-0D38EFE95AB7}"/>
          </ac:spMkLst>
        </pc:spChg>
        <pc:spChg chg="mod">
          <ac:chgData name="Cannell, Michael B" userId="df291291-9ac9-42c2-a976-062f6e2ad9da" providerId="ADAL" clId="{07A05B4B-1BC8-9949-BF87-1A4FA10F069C}" dt="2022-09-26T20:41:53.117" v="71" actId="2711"/>
          <ac:spMkLst>
            <pc:docMk/>
            <pc:sldMk cId="2962174692" sldId="576"/>
            <ac:spMk id="40" creationId="{F72BCF1A-3044-F2F6-C34D-8F5E9F456340}"/>
          </ac:spMkLst>
        </pc:spChg>
        <pc:spChg chg="mod">
          <ac:chgData name="Cannell, Michael B" userId="df291291-9ac9-42c2-a976-062f6e2ad9da" providerId="ADAL" clId="{07A05B4B-1BC8-9949-BF87-1A4FA10F069C}" dt="2022-09-26T20:41:53.117" v="71" actId="2711"/>
          <ac:spMkLst>
            <pc:docMk/>
            <pc:sldMk cId="2962174692" sldId="576"/>
            <ac:spMk id="41" creationId="{40C8F828-8839-9210-5ACE-75F42A69EAF9}"/>
          </ac:spMkLst>
        </pc:spChg>
        <pc:spChg chg="mod">
          <ac:chgData name="Cannell, Michael B" userId="df291291-9ac9-42c2-a976-062f6e2ad9da" providerId="ADAL" clId="{07A05B4B-1BC8-9949-BF87-1A4FA10F069C}" dt="2022-09-26T20:41:53.117" v="71" actId="2711"/>
          <ac:spMkLst>
            <pc:docMk/>
            <pc:sldMk cId="2962174692" sldId="576"/>
            <ac:spMk id="43" creationId="{98AC0AE0-D887-01C3-D7A1-BC3448CB969B}"/>
          </ac:spMkLst>
        </pc:spChg>
        <pc:spChg chg="mod">
          <ac:chgData name="Cannell, Michael B" userId="df291291-9ac9-42c2-a976-062f6e2ad9da" providerId="ADAL" clId="{07A05B4B-1BC8-9949-BF87-1A4FA10F069C}" dt="2022-09-26T20:41:53.117" v="71" actId="2711"/>
          <ac:spMkLst>
            <pc:docMk/>
            <pc:sldMk cId="2962174692" sldId="576"/>
            <ac:spMk id="44" creationId="{CCD88229-3730-0923-F2C9-E62CEA1E2DDC}"/>
          </ac:spMkLst>
        </pc:spChg>
        <pc:spChg chg="mod">
          <ac:chgData name="Cannell, Michael B" userId="df291291-9ac9-42c2-a976-062f6e2ad9da" providerId="ADAL" clId="{07A05B4B-1BC8-9949-BF87-1A4FA10F069C}" dt="2022-09-26T20:41:53.117" v="71" actId="2711"/>
          <ac:spMkLst>
            <pc:docMk/>
            <pc:sldMk cId="2962174692" sldId="576"/>
            <ac:spMk id="45" creationId="{81CFC1D7-D989-107D-7F13-193F283AD0C6}"/>
          </ac:spMkLst>
        </pc:spChg>
        <pc:spChg chg="mod">
          <ac:chgData name="Cannell, Michael B" userId="df291291-9ac9-42c2-a976-062f6e2ad9da" providerId="ADAL" clId="{07A05B4B-1BC8-9949-BF87-1A4FA10F069C}" dt="2022-09-26T20:41:53.117" v="71" actId="2711"/>
          <ac:spMkLst>
            <pc:docMk/>
            <pc:sldMk cId="2962174692" sldId="576"/>
            <ac:spMk id="46" creationId="{9A3A86B6-2674-4D22-35B8-8EEE65D2E60F}"/>
          </ac:spMkLst>
        </pc:spChg>
        <pc:spChg chg="mod">
          <ac:chgData name="Cannell, Michael B" userId="df291291-9ac9-42c2-a976-062f6e2ad9da" providerId="ADAL" clId="{07A05B4B-1BC8-9949-BF87-1A4FA10F069C}" dt="2022-09-26T20:41:53.117" v="71" actId="2711"/>
          <ac:spMkLst>
            <pc:docMk/>
            <pc:sldMk cId="2962174692" sldId="576"/>
            <ac:spMk id="47" creationId="{8D9E7369-8E18-E4A5-3F82-93CEF06BAB46}"/>
          </ac:spMkLst>
        </pc:spChg>
        <pc:spChg chg="mod">
          <ac:chgData name="Cannell, Michael B" userId="df291291-9ac9-42c2-a976-062f6e2ad9da" providerId="ADAL" clId="{07A05B4B-1BC8-9949-BF87-1A4FA10F069C}" dt="2022-09-26T20:41:53.117" v="71" actId="2711"/>
          <ac:spMkLst>
            <pc:docMk/>
            <pc:sldMk cId="2962174692" sldId="576"/>
            <ac:spMk id="48" creationId="{A189A63D-9D86-9227-80D4-94660D0C3598}"/>
          </ac:spMkLst>
        </pc:spChg>
        <pc:spChg chg="mod">
          <ac:chgData name="Cannell, Michael B" userId="df291291-9ac9-42c2-a976-062f6e2ad9da" providerId="ADAL" clId="{07A05B4B-1BC8-9949-BF87-1A4FA10F069C}" dt="2022-09-26T20:41:53.117" v="71" actId="2711"/>
          <ac:spMkLst>
            <pc:docMk/>
            <pc:sldMk cId="2962174692" sldId="576"/>
            <ac:spMk id="51" creationId="{80F2FBDA-A94C-008F-1CAA-EB4CF4B400BD}"/>
          </ac:spMkLst>
        </pc:spChg>
        <pc:spChg chg="mod">
          <ac:chgData name="Cannell, Michael B" userId="df291291-9ac9-42c2-a976-062f6e2ad9da" providerId="ADAL" clId="{07A05B4B-1BC8-9949-BF87-1A4FA10F069C}" dt="2022-09-26T20:41:53.117" v="71" actId="2711"/>
          <ac:spMkLst>
            <pc:docMk/>
            <pc:sldMk cId="2962174692" sldId="576"/>
            <ac:spMk id="52" creationId="{A7963FE0-F39E-58BF-3E2B-2A7D0CD0F84A}"/>
          </ac:spMkLst>
        </pc:spChg>
        <pc:spChg chg="mod">
          <ac:chgData name="Cannell, Michael B" userId="df291291-9ac9-42c2-a976-062f6e2ad9da" providerId="ADAL" clId="{07A05B4B-1BC8-9949-BF87-1A4FA10F069C}" dt="2022-09-26T20:41:53.117" v="71" actId="2711"/>
          <ac:spMkLst>
            <pc:docMk/>
            <pc:sldMk cId="2962174692" sldId="576"/>
            <ac:spMk id="53" creationId="{8C720B98-2720-7E09-78D9-A00086177E5C}"/>
          </ac:spMkLst>
        </pc:spChg>
        <pc:spChg chg="mod">
          <ac:chgData name="Cannell, Michael B" userId="df291291-9ac9-42c2-a976-062f6e2ad9da" providerId="ADAL" clId="{07A05B4B-1BC8-9949-BF87-1A4FA10F069C}" dt="2022-09-26T20:41:53.117" v="71" actId="2711"/>
          <ac:spMkLst>
            <pc:docMk/>
            <pc:sldMk cId="2962174692" sldId="576"/>
            <ac:spMk id="54" creationId="{96E5F69D-74E7-9F29-6D68-99891B2FF925}"/>
          </ac:spMkLst>
        </pc:spChg>
        <pc:spChg chg="mod">
          <ac:chgData name="Cannell, Michael B" userId="df291291-9ac9-42c2-a976-062f6e2ad9da" providerId="ADAL" clId="{07A05B4B-1BC8-9949-BF87-1A4FA10F069C}" dt="2022-09-26T20:41:53.117" v="71" actId="2711"/>
          <ac:spMkLst>
            <pc:docMk/>
            <pc:sldMk cId="2962174692" sldId="576"/>
            <ac:spMk id="55" creationId="{E8C6E50A-2044-AC0D-4EC6-2CC787B702F2}"/>
          </ac:spMkLst>
        </pc:spChg>
        <pc:spChg chg="mod">
          <ac:chgData name="Cannell, Michael B" userId="df291291-9ac9-42c2-a976-062f6e2ad9da" providerId="ADAL" clId="{07A05B4B-1BC8-9949-BF87-1A4FA10F069C}" dt="2022-09-26T20:41:53.117" v="71" actId="2711"/>
          <ac:spMkLst>
            <pc:docMk/>
            <pc:sldMk cId="2962174692" sldId="576"/>
            <ac:spMk id="56" creationId="{14D74131-D786-443D-8011-249168384020}"/>
          </ac:spMkLst>
        </pc:spChg>
        <pc:spChg chg="mod">
          <ac:chgData name="Cannell, Michael B" userId="df291291-9ac9-42c2-a976-062f6e2ad9da" providerId="ADAL" clId="{07A05B4B-1BC8-9949-BF87-1A4FA10F069C}" dt="2022-09-26T20:41:53.117" v="71" actId="2711"/>
          <ac:spMkLst>
            <pc:docMk/>
            <pc:sldMk cId="2962174692" sldId="576"/>
            <ac:spMk id="57" creationId="{8486E7F1-B4FA-A276-CB40-5B6B41BAC066}"/>
          </ac:spMkLst>
        </pc:spChg>
        <pc:spChg chg="mod">
          <ac:chgData name="Cannell, Michael B" userId="df291291-9ac9-42c2-a976-062f6e2ad9da" providerId="ADAL" clId="{07A05B4B-1BC8-9949-BF87-1A4FA10F069C}" dt="2022-09-26T20:41:53.117" v="71" actId="2711"/>
          <ac:spMkLst>
            <pc:docMk/>
            <pc:sldMk cId="2962174692" sldId="576"/>
            <ac:spMk id="58" creationId="{355CBAE9-45D1-ED83-12BE-85F0DAAEDA7E}"/>
          </ac:spMkLst>
        </pc:spChg>
        <pc:spChg chg="mod">
          <ac:chgData name="Cannell, Michael B" userId="df291291-9ac9-42c2-a976-062f6e2ad9da" providerId="ADAL" clId="{07A05B4B-1BC8-9949-BF87-1A4FA10F069C}" dt="2022-09-26T20:41:53.117" v="71" actId="2711"/>
          <ac:spMkLst>
            <pc:docMk/>
            <pc:sldMk cId="2962174692" sldId="576"/>
            <ac:spMk id="59" creationId="{692E852E-8388-FD0A-3F45-86C67FAE9DCB}"/>
          </ac:spMkLst>
        </pc:spChg>
        <pc:spChg chg="mod">
          <ac:chgData name="Cannell, Michael B" userId="df291291-9ac9-42c2-a976-062f6e2ad9da" providerId="ADAL" clId="{07A05B4B-1BC8-9949-BF87-1A4FA10F069C}" dt="2022-09-26T20:41:53.117" v="71" actId="2711"/>
          <ac:spMkLst>
            <pc:docMk/>
            <pc:sldMk cId="2962174692" sldId="576"/>
            <ac:spMk id="60" creationId="{08656AE9-15D2-EFDF-79DE-C9E1B4C1D69A}"/>
          </ac:spMkLst>
        </pc:spChg>
        <pc:spChg chg="mod">
          <ac:chgData name="Cannell, Michael B" userId="df291291-9ac9-42c2-a976-062f6e2ad9da" providerId="ADAL" clId="{07A05B4B-1BC8-9949-BF87-1A4FA10F069C}" dt="2022-09-26T20:41:53.117" v="71" actId="2711"/>
          <ac:spMkLst>
            <pc:docMk/>
            <pc:sldMk cId="2962174692" sldId="576"/>
            <ac:spMk id="61" creationId="{88C08AD2-2B10-1199-BE1D-67EEBC81228B}"/>
          </ac:spMkLst>
        </pc:spChg>
        <pc:spChg chg="mod">
          <ac:chgData name="Cannell, Michael B" userId="df291291-9ac9-42c2-a976-062f6e2ad9da" providerId="ADAL" clId="{07A05B4B-1BC8-9949-BF87-1A4FA10F069C}" dt="2022-09-26T20:41:53.117" v="71" actId="2711"/>
          <ac:spMkLst>
            <pc:docMk/>
            <pc:sldMk cId="2962174692" sldId="576"/>
            <ac:spMk id="62" creationId="{4CDD4CAA-7354-9E6F-8B0B-08C0E5E86E33}"/>
          </ac:spMkLst>
        </pc:spChg>
        <pc:spChg chg="mod">
          <ac:chgData name="Cannell, Michael B" userId="df291291-9ac9-42c2-a976-062f6e2ad9da" providerId="ADAL" clId="{07A05B4B-1BC8-9949-BF87-1A4FA10F069C}" dt="2022-09-26T20:41:53.117" v="71" actId="2711"/>
          <ac:spMkLst>
            <pc:docMk/>
            <pc:sldMk cId="2962174692" sldId="576"/>
            <ac:spMk id="63" creationId="{C4DE3C8E-1472-C318-B0AD-74444F214182}"/>
          </ac:spMkLst>
        </pc:spChg>
        <pc:spChg chg="mod">
          <ac:chgData name="Cannell, Michael B" userId="df291291-9ac9-42c2-a976-062f6e2ad9da" providerId="ADAL" clId="{07A05B4B-1BC8-9949-BF87-1A4FA10F069C}" dt="2022-09-26T20:41:53.117" v="71" actId="2711"/>
          <ac:spMkLst>
            <pc:docMk/>
            <pc:sldMk cId="2962174692" sldId="576"/>
            <ac:spMk id="64" creationId="{B54BF5EF-3CED-EC34-A72E-64CB069809F3}"/>
          </ac:spMkLst>
        </pc:spChg>
        <pc:spChg chg="mod">
          <ac:chgData name="Cannell, Michael B" userId="df291291-9ac9-42c2-a976-062f6e2ad9da" providerId="ADAL" clId="{07A05B4B-1BC8-9949-BF87-1A4FA10F069C}" dt="2022-09-26T20:41:53.117" v="71" actId="2711"/>
          <ac:spMkLst>
            <pc:docMk/>
            <pc:sldMk cId="2962174692" sldId="576"/>
            <ac:spMk id="65" creationId="{80A40FEB-CFB7-B152-B23A-5D6B23F5672E}"/>
          </ac:spMkLst>
        </pc:spChg>
        <pc:spChg chg="mod">
          <ac:chgData name="Cannell, Michael B" userId="df291291-9ac9-42c2-a976-062f6e2ad9da" providerId="ADAL" clId="{07A05B4B-1BC8-9949-BF87-1A4FA10F069C}" dt="2022-09-26T20:41:53.117" v="71" actId="2711"/>
          <ac:spMkLst>
            <pc:docMk/>
            <pc:sldMk cId="2962174692" sldId="576"/>
            <ac:spMk id="66" creationId="{38090D8C-08CE-564B-B90A-4B6CB580A91D}"/>
          </ac:spMkLst>
        </pc:spChg>
        <pc:spChg chg="mod">
          <ac:chgData name="Cannell, Michael B" userId="df291291-9ac9-42c2-a976-062f6e2ad9da" providerId="ADAL" clId="{07A05B4B-1BC8-9949-BF87-1A4FA10F069C}" dt="2022-09-26T20:41:53.117" v="71" actId="2711"/>
          <ac:spMkLst>
            <pc:docMk/>
            <pc:sldMk cId="2962174692" sldId="576"/>
            <ac:spMk id="67" creationId="{D0F2F976-9566-9137-CD07-86DA829A5151}"/>
          </ac:spMkLst>
        </pc:spChg>
        <pc:spChg chg="mod">
          <ac:chgData name="Cannell, Michael B" userId="df291291-9ac9-42c2-a976-062f6e2ad9da" providerId="ADAL" clId="{07A05B4B-1BC8-9949-BF87-1A4FA10F069C}" dt="2022-09-26T20:41:53.117" v="71" actId="2711"/>
          <ac:spMkLst>
            <pc:docMk/>
            <pc:sldMk cId="2962174692" sldId="576"/>
            <ac:spMk id="68" creationId="{BC143064-030A-5758-01F7-414B0A925DAA}"/>
          </ac:spMkLst>
        </pc:spChg>
        <pc:spChg chg="mod">
          <ac:chgData name="Cannell, Michael B" userId="df291291-9ac9-42c2-a976-062f6e2ad9da" providerId="ADAL" clId="{07A05B4B-1BC8-9949-BF87-1A4FA10F069C}" dt="2022-09-26T20:41:53.117" v="71" actId="2711"/>
          <ac:spMkLst>
            <pc:docMk/>
            <pc:sldMk cId="2962174692" sldId="576"/>
            <ac:spMk id="69" creationId="{084ABC70-DD5A-79FA-44C2-DEF5958164F3}"/>
          </ac:spMkLst>
        </pc:spChg>
        <pc:spChg chg="mod">
          <ac:chgData name="Cannell, Michael B" userId="df291291-9ac9-42c2-a976-062f6e2ad9da" providerId="ADAL" clId="{07A05B4B-1BC8-9949-BF87-1A4FA10F069C}" dt="2022-09-26T20:41:53.117" v="71" actId="2711"/>
          <ac:spMkLst>
            <pc:docMk/>
            <pc:sldMk cId="2962174692" sldId="576"/>
            <ac:spMk id="70" creationId="{058937A6-BEF9-9657-BCAE-C6876A94FD7E}"/>
          </ac:spMkLst>
        </pc:spChg>
        <pc:spChg chg="mod">
          <ac:chgData name="Cannell, Michael B" userId="df291291-9ac9-42c2-a976-062f6e2ad9da" providerId="ADAL" clId="{07A05B4B-1BC8-9949-BF87-1A4FA10F069C}" dt="2022-09-26T20:41:53.117" v="71" actId="2711"/>
          <ac:spMkLst>
            <pc:docMk/>
            <pc:sldMk cId="2962174692" sldId="576"/>
            <ac:spMk id="71" creationId="{712B08F5-4CDC-9102-9ABB-8B2EC595FC06}"/>
          </ac:spMkLst>
        </pc:spChg>
        <pc:spChg chg="mod">
          <ac:chgData name="Cannell, Michael B" userId="df291291-9ac9-42c2-a976-062f6e2ad9da" providerId="ADAL" clId="{07A05B4B-1BC8-9949-BF87-1A4FA10F069C}" dt="2022-09-26T20:41:53.117" v="71" actId="2711"/>
          <ac:spMkLst>
            <pc:docMk/>
            <pc:sldMk cId="2962174692" sldId="576"/>
            <ac:spMk id="72" creationId="{CDBE0743-036C-71CE-69A2-3DF3477AB2BA}"/>
          </ac:spMkLst>
        </pc:spChg>
        <pc:spChg chg="mod">
          <ac:chgData name="Cannell, Michael B" userId="df291291-9ac9-42c2-a976-062f6e2ad9da" providerId="ADAL" clId="{07A05B4B-1BC8-9949-BF87-1A4FA10F069C}" dt="2022-09-26T20:41:53.117" v="71" actId="2711"/>
          <ac:spMkLst>
            <pc:docMk/>
            <pc:sldMk cId="2962174692" sldId="576"/>
            <ac:spMk id="73" creationId="{AAF30CC0-0888-C684-B92A-4AB71453D291}"/>
          </ac:spMkLst>
        </pc:spChg>
        <pc:spChg chg="mod">
          <ac:chgData name="Cannell, Michael B" userId="df291291-9ac9-42c2-a976-062f6e2ad9da" providerId="ADAL" clId="{07A05B4B-1BC8-9949-BF87-1A4FA10F069C}" dt="2022-09-26T20:41:53.117" v="71" actId="2711"/>
          <ac:spMkLst>
            <pc:docMk/>
            <pc:sldMk cId="2962174692" sldId="576"/>
            <ac:spMk id="74" creationId="{DEAC1337-6E2F-C6B2-769B-3814829DB49F}"/>
          </ac:spMkLst>
        </pc:spChg>
        <pc:spChg chg="mod">
          <ac:chgData name="Cannell, Michael B" userId="df291291-9ac9-42c2-a976-062f6e2ad9da" providerId="ADAL" clId="{07A05B4B-1BC8-9949-BF87-1A4FA10F069C}" dt="2022-09-26T20:41:53.117" v="71" actId="2711"/>
          <ac:spMkLst>
            <pc:docMk/>
            <pc:sldMk cId="2962174692" sldId="576"/>
            <ac:spMk id="75" creationId="{8BA73DEF-A375-FAA5-F7C8-8577E6321686}"/>
          </ac:spMkLst>
        </pc:spChg>
        <pc:spChg chg="mod">
          <ac:chgData name="Cannell, Michael B" userId="df291291-9ac9-42c2-a976-062f6e2ad9da" providerId="ADAL" clId="{07A05B4B-1BC8-9949-BF87-1A4FA10F069C}" dt="2022-09-26T20:41:53.117" v="71" actId="2711"/>
          <ac:spMkLst>
            <pc:docMk/>
            <pc:sldMk cId="2962174692" sldId="576"/>
            <ac:spMk id="76" creationId="{81F491D7-77F7-16AA-762C-28253A6A08BC}"/>
          </ac:spMkLst>
        </pc:spChg>
      </pc:sldChg>
      <pc:sldChg chg="modSp mod">
        <pc:chgData name="Cannell, Michael B" userId="df291291-9ac9-42c2-a976-062f6e2ad9da" providerId="ADAL" clId="{07A05B4B-1BC8-9949-BF87-1A4FA10F069C}" dt="2022-09-26T20:41:15.461" v="66" actId="2711"/>
        <pc:sldMkLst>
          <pc:docMk/>
          <pc:sldMk cId="364084682" sldId="578"/>
        </pc:sldMkLst>
        <pc:spChg chg="mod">
          <ac:chgData name="Cannell, Michael B" userId="df291291-9ac9-42c2-a976-062f6e2ad9da" providerId="ADAL" clId="{07A05B4B-1BC8-9949-BF87-1A4FA10F069C}" dt="2022-09-26T20:41:15.461" v="66" actId="2711"/>
          <ac:spMkLst>
            <pc:docMk/>
            <pc:sldMk cId="364084682" sldId="578"/>
            <ac:spMk id="2" creationId="{4B10FD9C-006F-3491-9852-1C621984D56D}"/>
          </ac:spMkLst>
        </pc:spChg>
        <pc:spChg chg="mod">
          <ac:chgData name="Cannell, Michael B" userId="df291291-9ac9-42c2-a976-062f6e2ad9da" providerId="ADAL" clId="{07A05B4B-1BC8-9949-BF87-1A4FA10F069C}" dt="2022-09-26T20:41:15.461" v="66" actId="2711"/>
          <ac:spMkLst>
            <pc:docMk/>
            <pc:sldMk cId="364084682" sldId="578"/>
            <ac:spMk id="3" creationId="{8968ED64-4A51-1970-254C-C109AFCC9240}"/>
          </ac:spMkLst>
        </pc:spChg>
        <pc:spChg chg="mod">
          <ac:chgData name="Cannell, Michael B" userId="df291291-9ac9-42c2-a976-062f6e2ad9da" providerId="ADAL" clId="{07A05B4B-1BC8-9949-BF87-1A4FA10F069C}" dt="2022-09-26T20:41:15.461" v="66" actId="2711"/>
          <ac:spMkLst>
            <pc:docMk/>
            <pc:sldMk cId="364084682" sldId="578"/>
            <ac:spMk id="4" creationId="{A4339504-ABE4-9DA5-24F5-C9D7BFDE7545}"/>
          </ac:spMkLst>
        </pc:spChg>
      </pc:sldChg>
      <pc:sldChg chg="modSp">
        <pc:chgData name="Cannell, Michael B" userId="df291291-9ac9-42c2-a976-062f6e2ad9da" providerId="ADAL" clId="{07A05B4B-1BC8-9949-BF87-1A4FA10F069C}" dt="2022-09-26T20:42:20.046" v="75" actId="2711"/>
        <pc:sldMkLst>
          <pc:docMk/>
          <pc:sldMk cId="1655817271" sldId="579"/>
        </pc:sldMkLst>
        <pc:spChg chg="mod">
          <ac:chgData name="Cannell, Michael B" userId="df291291-9ac9-42c2-a976-062f6e2ad9da" providerId="ADAL" clId="{07A05B4B-1BC8-9949-BF87-1A4FA10F069C}" dt="2022-09-26T20:42:20.046" v="75" actId="2711"/>
          <ac:spMkLst>
            <pc:docMk/>
            <pc:sldMk cId="1655817271" sldId="579"/>
            <ac:spMk id="2" creationId="{BD713DBF-E74D-7238-58A5-6114156E40D7}"/>
          </ac:spMkLst>
        </pc:spChg>
        <pc:spChg chg="mod">
          <ac:chgData name="Cannell, Michael B" userId="df291291-9ac9-42c2-a976-062f6e2ad9da" providerId="ADAL" clId="{07A05B4B-1BC8-9949-BF87-1A4FA10F069C}" dt="2022-09-26T20:42:20.046" v="75" actId="2711"/>
          <ac:spMkLst>
            <pc:docMk/>
            <pc:sldMk cId="1655817271" sldId="579"/>
            <ac:spMk id="3" creationId="{12CAB45B-B259-B820-8351-CC6CA45CF5D8}"/>
          </ac:spMkLst>
        </pc:spChg>
      </pc:sldChg>
      <pc:sldChg chg="modSp mod">
        <pc:chgData name="Cannell, Michael B" userId="df291291-9ac9-42c2-a976-062f6e2ad9da" providerId="ADAL" clId="{07A05B4B-1BC8-9949-BF87-1A4FA10F069C}" dt="2022-09-26T20:42:25.774" v="76" actId="2711"/>
        <pc:sldMkLst>
          <pc:docMk/>
          <pc:sldMk cId="1745921350" sldId="580"/>
        </pc:sldMkLst>
        <pc:spChg chg="mod">
          <ac:chgData name="Cannell, Michael B" userId="df291291-9ac9-42c2-a976-062f6e2ad9da" providerId="ADAL" clId="{07A05B4B-1BC8-9949-BF87-1A4FA10F069C}" dt="2022-09-26T20:42:25.774" v="76" actId="2711"/>
          <ac:spMkLst>
            <pc:docMk/>
            <pc:sldMk cId="1745921350" sldId="580"/>
            <ac:spMk id="4" creationId="{E0E03634-1222-E8F9-C4DB-9A43FD9218BB}"/>
          </ac:spMkLst>
        </pc:spChg>
        <pc:spChg chg="mod">
          <ac:chgData name="Cannell, Michael B" userId="df291291-9ac9-42c2-a976-062f6e2ad9da" providerId="ADAL" clId="{07A05B4B-1BC8-9949-BF87-1A4FA10F069C}" dt="2022-09-26T20:42:25.774" v="76" actId="2711"/>
          <ac:spMkLst>
            <pc:docMk/>
            <pc:sldMk cId="1745921350" sldId="580"/>
            <ac:spMk id="6" creationId="{08ED6963-ACF2-E4F4-C190-A9A76A3FD392}"/>
          </ac:spMkLst>
        </pc:spChg>
        <pc:spChg chg="mod">
          <ac:chgData name="Cannell, Michael B" userId="df291291-9ac9-42c2-a976-062f6e2ad9da" providerId="ADAL" clId="{07A05B4B-1BC8-9949-BF87-1A4FA10F069C}" dt="2022-09-26T20:42:25.774" v="76" actId="2711"/>
          <ac:spMkLst>
            <pc:docMk/>
            <pc:sldMk cId="1745921350" sldId="580"/>
            <ac:spMk id="7" creationId="{B04B5FAD-FDD9-30CC-5D1C-BEB61A2A39A8}"/>
          </ac:spMkLst>
        </pc:spChg>
        <pc:spChg chg="mod">
          <ac:chgData name="Cannell, Michael B" userId="df291291-9ac9-42c2-a976-062f6e2ad9da" providerId="ADAL" clId="{07A05B4B-1BC8-9949-BF87-1A4FA10F069C}" dt="2022-09-26T20:42:25.774" v="76" actId="2711"/>
          <ac:spMkLst>
            <pc:docMk/>
            <pc:sldMk cId="1745921350" sldId="580"/>
            <ac:spMk id="8" creationId="{F0AEC61A-366E-C316-9549-B424FE97DC81}"/>
          </ac:spMkLst>
        </pc:spChg>
        <pc:spChg chg="mod">
          <ac:chgData name="Cannell, Michael B" userId="df291291-9ac9-42c2-a976-062f6e2ad9da" providerId="ADAL" clId="{07A05B4B-1BC8-9949-BF87-1A4FA10F069C}" dt="2022-09-26T20:42:25.774" v="76" actId="2711"/>
          <ac:spMkLst>
            <pc:docMk/>
            <pc:sldMk cId="1745921350" sldId="580"/>
            <ac:spMk id="9" creationId="{517F9297-7465-7172-5EF7-63AA614E2D8B}"/>
          </ac:spMkLst>
        </pc:spChg>
        <pc:spChg chg="mod">
          <ac:chgData name="Cannell, Michael B" userId="df291291-9ac9-42c2-a976-062f6e2ad9da" providerId="ADAL" clId="{07A05B4B-1BC8-9949-BF87-1A4FA10F069C}" dt="2022-09-26T20:42:25.774" v="76" actId="2711"/>
          <ac:spMkLst>
            <pc:docMk/>
            <pc:sldMk cId="1745921350" sldId="580"/>
            <ac:spMk id="10" creationId="{D0C6B1AB-7AA9-2045-4671-D9A6C79C37D4}"/>
          </ac:spMkLst>
        </pc:spChg>
        <pc:spChg chg="mod">
          <ac:chgData name="Cannell, Michael B" userId="df291291-9ac9-42c2-a976-062f6e2ad9da" providerId="ADAL" clId="{07A05B4B-1BC8-9949-BF87-1A4FA10F069C}" dt="2022-09-26T20:42:25.774" v="76" actId="2711"/>
          <ac:spMkLst>
            <pc:docMk/>
            <pc:sldMk cId="1745921350" sldId="580"/>
            <ac:spMk id="11" creationId="{DEABC989-14C6-9547-3725-5DC237AA82AD}"/>
          </ac:spMkLst>
        </pc:spChg>
        <pc:spChg chg="mod">
          <ac:chgData name="Cannell, Michael B" userId="df291291-9ac9-42c2-a976-062f6e2ad9da" providerId="ADAL" clId="{07A05B4B-1BC8-9949-BF87-1A4FA10F069C}" dt="2022-09-26T20:42:25.774" v="76" actId="2711"/>
          <ac:spMkLst>
            <pc:docMk/>
            <pc:sldMk cId="1745921350" sldId="580"/>
            <ac:spMk id="12" creationId="{C02CA5BF-AC1B-4CF6-8442-4D7861D88235}"/>
          </ac:spMkLst>
        </pc:spChg>
        <pc:spChg chg="mod">
          <ac:chgData name="Cannell, Michael B" userId="df291291-9ac9-42c2-a976-062f6e2ad9da" providerId="ADAL" clId="{07A05B4B-1BC8-9949-BF87-1A4FA10F069C}" dt="2022-09-26T20:42:25.774" v="76" actId="2711"/>
          <ac:spMkLst>
            <pc:docMk/>
            <pc:sldMk cId="1745921350" sldId="580"/>
            <ac:spMk id="13" creationId="{AEC6ACAF-E8A7-5686-414D-C3BE22DDB7C0}"/>
          </ac:spMkLst>
        </pc:spChg>
        <pc:spChg chg="mod">
          <ac:chgData name="Cannell, Michael B" userId="df291291-9ac9-42c2-a976-062f6e2ad9da" providerId="ADAL" clId="{07A05B4B-1BC8-9949-BF87-1A4FA10F069C}" dt="2022-09-26T20:42:25.774" v="76" actId="2711"/>
          <ac:spMkLst>
            <pc:docMk/>
            <pc:sldMk cId="1745921350" sldId="580"/>
            <ac:spMk id="14" creationId="{EA7C0330-C6B4-8A45-BE0C-93359C2653DB}"/>
          </ac:spMkLst>
        </pc:spChg>
        <pc:spChg chg="mod">
          <ac:chgData name="Cannell, Michael B" userId="df291291-9ac9-42c2-a976-062f6e2ad9da" providerId="ADAL" clId="{07A05B4B-1BC8-9949-BF87-1A4FA10F069C}" dt="2022-09-26T20:42:25.774" v="76" actId="2711"/>
          <ac:spMkLst>
            <pc:docMk/>
            <pc:sldMk cId="1745921350" sldId="580"/>
            <ac:spMk id="15" creationId="{804EB03E-CA73-4345-44C6-1E7C086D48A8}"/>
          </ac:spMkLst>
        </pc:spChg>
        <pc:spChg chg="mod">
          <ac:chgData name="Cannell, Michael B" userId="df291291-9ac9-42c2-a976-062f6e2ad9da" providerId="ADAL" clId="{07A05B4B-1BC8-9949-BF87-1A4FA10F069C}" dt="2022-09-26T20:42:25.774" v="76" actId="2711"/>
          <ac:spMkLst>
            <pc:docMk/>
            <pc:sldMk cId="1745921350" sldId="580"/>
            <ac:spMk id="16" creationId="{14F4193B-3918-73F0-2A11-A2A29D3904E9}"/>
          </ac:spMkLst>
        </pc:spChg>
        <pc:spChg chg="mod">
          <ac:chgData name="Cannell, Michael B" userId="df291291-9ac9-42c2-a976-062f6e2ad9da" providerId="ADAL" clId="{07A05B4B-1BC8-9949-BF87-1A4FA10F069C}" dt="2022-09-26T20:42:25.774" v="76" actId="2711"/>
          <ac:spMkLst>
            <pc:docMk/>
            <pc:sldMk cId="1745921350" sldId="580"/>
            <ac:spMk id="17" creationId="{B2D47199-83EF-9593-27D6-064691A6AFCF}"/>
          </ac:spMkLst>
        </pc:spChg>
        <pc:spChg chg="mod">
          <ac:chgData name="Cannell, Michael B" userId="df291291-9ac9-42c2-a976-062f6e2ad9da" providerId="ADAL" clId="{07A05B4B-1BC8-9949-BF87-1A4FA10F069C}" dt="2022-09-26T20:42:25.774" v="76" actId="2711"/>
          <ac:spMkLst>
            <pc:docMk/>
            <pc:sldMk cId="1745921350" sldId="580"/>
            <ac:spMk id="18" creationId="{11F25F93-EA48-5974-754C-E12002F65609}"/>
          </ac:spMkLst>
        </pc:spChg>
        <pc:spChg chg="mod">
          <ac:chgData name="Cannell, Michael B" userId="df291291-9ac9-42c2-a976-062f6e2ad9da" providerId="ADAL" clId="{07A05B4B-1BC8-9949-BF87-1A4FA10F069C}" dt="2022-09-26T20:42:25.774" v="76" actId="2711"/>
          <ac:spMkLst>
            <pc:docMk/>
            <pc:sldMk cId="1745921350" sldId="580"/>
            <ac:spMk id="19" creationId="{ADF91237-6A30-0E34-A97F-E1F8E6C3E1A0}"/>
          </ac:spMkLst>
        </pc:spChg>
        <pc:spChg chg="mod">
          <ac:chgData name="Cannell, Michael B" userId="df291291-9ac9-42c2-a976-062f6e2ad9da" providerId="ADAL" clId="{07A05B4B-1BC8-9949-BF87-1A4FA10F069C}" dt="2022-09-26T20:42:25.774" v="76" actId="2711"/>
          <ac:spMkLst>
            <pc:docMk/>
            <pc:sldMk cId="1745921350" sldId="580"/>
            <ac:spMk id="21" creationId="{E384B5B2-1A3E-7D8A-10E1-884B7EC2E595}"/>
          </ac:spMkLst>
        </pc:spChg>
        <pc:spChg chg="mod">
          <ac:chgData name="Cannell, Michael B" userId="df291291-9ac9-42c2-a976-062f6e2ad9da" providerId="ADAL" clId="{07A05B4B-1BC8-9949-BF87-1A4FA10F069C}" dt="2022-09-26T20:42:25.774" v="76" actId="2711"/>
          <ac:spMkLst>
            <pc:docMk/>
            <pc:sldMk cId="1745921350" sldId="580"/>
            <ac:spMk id="26" creationId="{BF27ED52-9A25-D3A6-45C3-552B4940D445}"/>
          </ac:spMkLst>
        </pc:spChg>
        <pc:spChg chg="mod">
          <ac:chgData name="Cannell, Michael B" userId="df291291-9ac9-42c2-a976-062f6e2ad9da" providerId="ADAL" clId="{07A05B4B-1BC8-9949-BF87-1A4FA10F069C}" dt="2022-09-26T20:42:25.774" v="76" actId="2711"/>
          <ac:spMkLst>
            <pc:docMk/>
            <pc:sldMk cId="1745921350" sldId="580"/>
            <ac:spMk id="27" creationId="{C91808F8-EE04-FFE4-6E7F-A8D39D5BD59A}"/>
          </ac:spMkLst>
        </pc:spChg>
        <pc:spChg chg="mod">
          <ac:chgData name="Cannell, Michael B" userId="df291291-9ac9-42c2-a976-062f6e2ad9da" providerId="ADAL" clId="{07A05B4B-1BC8-9949-BF87-1A4FA10F069C}" dt="2022-09-26T20:42:25.774" v="76" actId="2711"/>
          <ac:spMkLst>
            <pc:docMk/>
            <pc:sldMk cId="1745921350" sldId="580"/>
            <ac:spMk id="28" creationId="{B8708EE1-C8A1-F4A8-55E1-2E835B5A78B9}"/>
          </ac:spMkLst>
        </pc:spChg>
        <pc:spChg chg="mod">
          <ac:chgData name="Cannell, Michael B" userId="df291291-9ac9-42c2-a976-062f6e2ad9da" providerId="ADAL" clId="{07A05B4B-1BC8-9949-BF87-1A4FA10F069C}" dt="2022-09-26T20:42:25.774" v="76" actId="2711"/>
          <ac:spMkLst>
            <pc:docMk/>
            <pc:sldMk cId="1745921350" sldId="580"/>
            <ac:spMk id="29" creationId="{2C16D63B-010B-95D6-DCA2-C9A4993A3E8A}"/>
          </ac:spMkLst>
        </pc:spChg>
        <pc:spChg chg="mod">
          <ac:chgData name="Cannell, Michael B" userId="df291291-9ac9-42c2-a976-062f6e2ad9da" providerId="ADAL" clId="{07A05B4B-1BC8-9949-BF87-1A4FA10F069C}" dt="2022-09-26T20:42:25.774" v="76" actId="2711"/>
          <ac:spMkLst>
            <pc:docMk/>
            <pc:sldMk cId="1745921350" sldId="580"/>
            <ac:spMk id="30" creationId="{D08B097A-CB4A-AA80-479D-27659684144B}"/>
          </ac:spMkLst>
        </pc:spChg>
        <pc:spChg chg="mod">
          <ac:chgData name="Cannell, Michael B" userId="df291291-9ac9-42c2-a976-062f6e2ad9da" providerId="ADAL" clId="{07A05B4B-1BC8-9949-BF87-1A4FA10F069C}" dt="2022-09-26T20:42:25.774" v="76" actId="2711"/>
          <ac:spMkLst>
            <pc:docMk/>
            <pc:sldMk cId="1745921350" sldId="580"/>
            <ac:spMk id="31" creationId="{FC319884-62C4-3E32-D32F-E597C8C4F35B}"/>
          </ac:spMkLst>
        </pc:spChg>
        <pc:spChg chg="mod">
          <ac:chgData name="Cannell, Michael B" userId="df291291-9ac9-42c2-a976-062f6e2ad9da" providerId="ADAL" clId="{07A05B4B-1BC8-9949-BF87-1A4FA10F069C}" dt="2022-09-26T20:42:25.774" v="76" actId="2711"/>
          <ac:spMkLst>
            <pc:docMk/>
            <pc:sldMk cId="1745921350" sldId="580"/>
            <ac:spMk id="32" creationId="{3AEEB17A-EA26-2B7E-8298-168694DA7C7E}"/>
          </ac:spMkLst>
        </pc:spChg>
        <pc:spChg chg="mod">
          <ac:chgData name="Cannell, Michael B" userId="df291291-9ac9-42c2-a976-062f6e2ad9da" providerId="ADAL" clId="{07A05B4B-1BC8-9949-BF87-1A4FA10F069C}" dt="2022-09-26T20:42:25.774" v="76" actId="2711"/>
          <ac:spMkLst>
            <pc:docMk/>
            <pc:sldMk cId="1745921350" sldId="580"/>
            <ac:spMk id="33" creationId="{ED5AB667-3326-1893-78C8-1DCDA38288D8}"/>
          </ac:spMkLst>
        </pc:spChg>
        <pc:spChg chg="mod">
          <ac:chgData name="Cannell, Michael B" userId="df291291-9ac9-42c2-a976-062f6e2ad9da" providerId="ADAL" clId="{07A05B4B-1BC8-9949-BF87-1A4FA10F069C}" dt="2022-09-26T20:42:25.774" v="76" actId="2711"/>
          <ac:spMkLst>
            <pc:docMk/>
            <pc:sldMk cId="1745921350" sldId="580"/>
            <ac:spMk id="34" creationId="{60AE0DF0-9E34-7525-1A42-B648501C83AC}"/>
          </ac:spMkLst>
        </pc:spChg>
        <pc:spChg chg="mod">
          <ac:chgData name="Cannell, Michael B" userId="df291291-9ac9-42c2-a976-062f6e2ad9da" providerId="ADAL" clId="{07A05B4B-1BC8-9949-BF87-1A4FA10F069C}" dt="2022-09-26T20:42:25.774" v="76" actId="2711"/>
          <ac:spMkLst>
            <pc:docMk/>
            <pc:sldMk cId="1745921350" sldId="580"/>
            <ac:spMk id="35" creationId="{B12BC8C2-1C6D-B831-0ABD-B0078B4EBE09}"/>
          </ac:spMkLst>
        </pc:spChg>
        <pc:spChg chg="mod">
          <ac:chgData name="Cannell, Michael B" userId="df291291-9ac9-42c2-a976-062f6e2ad9da" providerId="ADAL" clId="{07A05B4B-1BC8-9949-BF87-1A4FA10F069C}" dt="2022-09-26T20:42:25.774" v="76" actId="2711"/>
          <ac:spMkLst>
            <pc:docMk/>
            <pc:sldMk cId="1745921350" sldId="580"/>
            <ac:spMk id="36" creationId="{7BA05683-EA0B-9D8B-B729-70B80BEE0254}"/>
          </ac:spMkLst>
        </pc:spChg>
        <pc:spChg chg="mod">
          <ac:chgData name="Cannell, Michael B" userId="df291291-9ac9-42c2-a976-062f6e2ad9da" providerId="ADAL" clId="{07A05B4B-1BC8-9949-BF87-1A4FA10F069C}" dt="2022-09-26T20:42:25.774" v="76" actId="2711"/>
          <ac:spMkLst>
            <pc:docMk/>
            <pc:sldMk cId="1745921350" sldId="580"/>
            <ac:spMk id="37" creationId="{91C2B41C-74F7-85BB-5554-391356F50BC2}"/>
          </ac:spMkLst>
        </pc:spChg>
        <pc:spChg chg="mod">
          <ac:chgData name="Cannell, Michael B" userId="df291291-9ac9-42c2-a976-062f6e2ad9da" providerId="ADAL" clId="{07A05B4B-1BC8-9949-BF87-1A4FA10F069C}" dt="2022-09-26T20:42:25.774" v="76" actId="2711"/>
          <ac:spMkLst>
            <pc:docMk/>
            <pc:sldMk cId="1745921350" sldId="580"/>
            <ac:spMk id="38" creationId="{EE341FB7-B5A4-0ED6-C658-C26BD2FE929F}"/>
          </ac:spMkLst>
        </pc:spChg>
        <pc:spChg chg="mod">
          <ac:chgData name="Cannell, Michael B" userId="df291291-9ac9-42c2-a976-062f6e2ad9da" providerId="ADAL" clId="{07A05B4B-1BC8-9949-BF87-1A4FA10F069C}" dt="2022-09-26T20:42:25.774" v="76" actId="2711"/>
          <ac:spMkLst>
            <pc:docMk/>
            <pc:sldMk cId="1745921350" sldId="580"/>
            <ac:spMk id="39" creationId="{81CC3AB7-64D9-975B-3ED2-0D38EFE95AB7}"/>
          </ac:spMkLst>
        </pc:spChg>
        <pc:spChg chg="mod">
          <ac:chgData name="Cannell, Michael B" userId="df291291-9ac9-42c2-a976-062f6e2ad9da" providerId="ADAL" clId="{07A05B4B-1BC8-9949-BF87-1A4FA10F069C}" dt="2022-09-26T20:42:25.774" v="76" actId="2711"/>
          <ac:spMkLst>
            <pc:docMk/>
            <pc:sldMk cId="1745921350" sldId="580"/>
            <ac:spMk id="40" creationId="{F72BCF1A-3044-F2F6-C34D-8F5E9F456340}"/>
          </ac:spMkLst>
        </pc:spChg>
        <pc:spChg chg="mod">
          <ac:chgData name="Cannell, Michael B" userId="df291291-9ac9-42c2-a976-062f6e2ad9da" providerId="ADAL" clId="{07A05B4B-1BC8-9949-BF87-1A4FA10F069C}" dt="2022-09-26T20:42:25.774" v="76" actId="2711"/>
          <ac:spMkLst>
            <pc:docMk/>
            <pc:sldMk cId="1745921350" sldId="580"/>
            <ac:spMk id="41" creationId="{40C8F828-8839-9210-5ACE-75F42A69EAF9}"/>
          </ac:spMkLst>
        </pc:spChg>
        <pc:spChg chg="mod">
          <ac:chgData name="Cannell, Michael B" userId="df291291-9ac9-42c2-a976-062f6e2ad9da" providerId="ADAL" clId="{07A05B4B-1BC8-9949-BF87-1A4FA10F069C}" dt="2022-09-26T20:42:25.774" v="76" actId="2711"/>
          <ac:spMkLst>
            <pc:docMk/>
            <pc:sldMk cId="1745921350" sldId="580"/>
            <ac:spMk id="43" creationId="{98AC0AE0-D887-01C3-D7A1-BC3448CB969B}"/>
          </ac:spMkLst>
        </pc:spChg>
        <pc:spChg chg="mod">
          <ac:chgData name="Cannell, Michael B" userId="df291291-9ac9-42c2-a976-062f6e2ad9da" providerId="ADAL" clId="{07A05B4B-1BC8-9949-BF87-1A4FA10F069C}" dt="2022-09-26T20:42:25.774" v="76" actId="2711"/>
          <ac:spMkLst>
            <pc:docMk/>
            <pc:sldMk cId="1745921350" sldId="580"/>
            <ac:spMk id="44" creationId="{CCD88229-3730-0923-F2C9-E62CEA1E2DDC}"/>
          </ac:spMkLst>
        </pc:spChg>
        <pc:spChg chg="mod">
          <ac:chgData name="Cannell, Michael B" userId="df291291-9ac9-42c2-a976-062f6e2ad9da" providerId="ADAL" clId="{07A05B4B-1BC8-9949-BF87-1A4FA10F069C}" dt="2022-09-26T20:42:25.774" v="76" actId="2711"/>
          <ac:spMkLst>
            <pc:docMk/>
            <pc:sldMk cId="1745921350" sldId="580"/>
            <ac:spMk id="45" creationId="{81CFC1D7-D989-107D-7F13-193F283AD0C6}"/>
          </ac:spMkLst>
        </pc:spChg>
        <pc:spChg chg="mod">
          <ac:chgData name="Cannell, Michael B" userId="df291291-9ac9-42c2-a976-062f6e2ad9da" providerId="ADAL" clId="{07A05B4B-1BC8-9949-BF87-1A4FA10F069C}" dt="2022-09-26T20:42:25.774" v="76" actId="2711"/>
          <ac:spMkLst>
            <pc:docMk/>
            <pc:sldMk cId="1745921350" sldId="580"/>
            <ac:spMk id="46" creationId="{9A3A86B6-2674-4D22-35B8-8EEE65D2E60F}"/>
          </ac:spMkLst>
        </pc:spChg>
        <pc:spChg chg="mod">
          <ac:chgData name="Cannell, Michael B" userId="df291291-9ac9-42c2-a976-062f6e2ad9da" providerId="ADAL" clId="{07A05B4B-1BC8-9949-BF87-1A4FA10F069C}" dt="2022-09-26T20:42:25.774" v="76" actId="2711"/>
          <ac:spMkLst>
            <pc:docMk/>
            <pc:sldMk cId="1745921350" sldId="580"/>
            <ac:spMk id="47" creationId="{8D9E7369-8E18-E4A5-3F82-93CEF06BAB46}"/>
          </ac:spMkLst>
        </pc:spChg>
        <pc:spChg chg="mod">
          <ac:chgData name="Cannell, Michael B" userId="df291291-9ac9-42c2-a976-062f6e2ad9da" providerId="ADAL" clId="{07A05B4B-1BC8-9949-BF87-1A4FA10F069C}" dt="2022-09-26T20:42:25.774" v="76" actId="2711"/>
          <ac:spMkLst>
            <pc:docMk/>
            <pc:sldMk cId="1745921350" sldId="580"/>
            <ac:spMk id="48" creationId="{A189A63D-9D86-9227-80D4-94660D0C3598}"/>
          </ac:spMkLst>
        </pc:spChg>
        <pc:spChg chg="mod">
          <ac:chgData name="Cannell, Michael B" userId="df291291-9ac9-42c2-a976-062f6e2ad9da" providerId="ADAL" clId="{07A05B4B-1BC8-9949-BF87-1A4FA10F069C}" dt="2022-09-26T20:42:25.774" v="76" actId="2711"/>
          <ac:spMkLst>
            <pc:docMk/>
            <pc:sldMk cId="1745921350" sldId="580"/>
            <ac:spMk id="51" creationId="{80F2FBDA-A94C-008F-1CAA-EB4CF4B400BD}"/>
          </ac:spMkLst>
        </pc:spChg>
        <pc:spChg chg="mod">
          <ac:chgData name="Cannell, Michael B" userId="df291291-9ac9-42c2-a976-062f6e2ad9da" providerId="ADAL" clId="{07A05B4B-1BC8-9949-BF87-1A4FA10F069C}" dt="2022-09-26T20:42:25.774" v="76" actId="2711"/>
          <ac:spMkLst>
            <pc:docMk/>
            <pc:sldMk cId="1745921350" sldId="580"/>
            <ac:spMk id="52" creationId="{A7963FE0-F39E-58BF-3E2B-2A7D0CD0F84A}"/>
          </ac:spMkLst>
        </pc:spChg>
        <pc:spChg chg="mod">
          <ac:chgData name="Cannell, Michael B" userId="df291291-9ac9-42c2-a976-062f6e2ad9da" providerId="ADAL" clId="{07A05B4B-1BC8-9949-BF87-1A4FA10F069C}" dt="2022-09-26T20:42:25.774" v="76" actId="2711"/>
          <ac:spMkLst>
            <pc:docMk/>
            <pc:sldMk cId="1745921350" sldId="580"/>
            <ac:spMk id="53" creationId="{8C720B98-2720-7E09-78D9-A00086177E5C}"/>
          </ac:spMkLst>
        </pc:spChg>
        <pc:spChg chg="mod">
          <ac:chgData name="Cannell, Michael B" userId="df291291-9ac9-42c2-a976-062f6e2ad9da" providerId="ADAL" clId="{07A05B4B-1BC8-9949-BF87-1A4FA10F069C}" dt="2022-09-26T20:42:25.774" v="76" actId="2711"/>
          <ac:spMkLst>
            <pc:docMk/>
            <pc:sldMk cId="1745921350" sldId="580"/>
            <ac:spMk id="54" creationId="{96E5F69D-74E7-9F29-6D68-99891B2FF925}"/>
          </ac:spMkLst>
        </pc:spChg>
        <pc:spChg chg="mod">
          <ac:chgData name="Cannell, Michael B" userId="df291291-9ac9-42c2-a976-062f6e2ad9da" providerId="ADAL" clId="{07A05B4B-1BC8-9949-BF87-1A4FA10F069C}" dt="2022-09-26T20:42:25.774" v="76" actId="2711"/>
          <ac:spMkLst>
            <pc:docMk/>
            <pc:sldMk cId="1745921350" sldId="580"/>
            <ac:spMk id="55" creationId="{E8C6E50A-2044-AC0D-4EC6-2CC787B702F2}"/>
          </ac:spMkLst>
        </pc:spChg>
        <pc:spChg chg="mod">
          <ac:chgData name="Cannell, Michael B" userId="df291291-9ac9-42c2-a976-062f6e2ad9da" providerId="ADAL" clId="{07A05B4B-1BC8-9949-BF87-1A4FA10F069C}" dt="2022-09-26T20:42:25.774" v="76" actId="2711"/>
          <ac:spMkLst>
            <pc:docMk/>
            <pc:sldMk cId="1745921350" sldId="580"/>
            <ac:spMk id="56" creationId="{14D74131-D786-443D-8011-249168384020}"/>
          </ac:spMkLst>
        </pc:spChg>
        <pc:spChg chg="mod">
          <ac:chgData name="Cannell, Michael B" userId="df291291-9ac9-42c2-a976-062f6e2ad9da" providerId="ADAL" clId="{07A05B4B-1BC8-9949-BF87-1A4FA10F069C}" dt="2022-09-26T20:42:25.774" v="76" actId="2711"/>
          <ac:spMkLst>
            <pc:docMk/>
            <pc:sldMk cId="1745921350" sldId="580"/>
            <ac:spMk id="57" creationId="{8486E7F1-B4FA-A276-CB40-5B6B41BAC066}"/>
          </ac:spMkLst>
        </pc:spChg>
        <pc:spChg chg="mod">
          <ac:chgData name="Cannell, Michael B" userId="df291291-9ac9-42c2-a976-062f6e2ad9da" providerId="ADAL" clId="{07A05B4B-1BC8-9949-BF87-1A4FA10F069C}" dt="2022-09-26T20:42:25.774" v="76" actId="2711"/>
          <ac:spMkLst>
            <pc:docMk/>
            <pc:sldMk cId="1745921350" sldId="580"/>
            <ac:spMk id="58" creationId="{355CBAE9-45D1-ED83-12BE-85F0DAAEDA7E}"/>
          </ac:spMkLst>
        </pc:spChg>
        <pc:spChg chg="mod">
          <ac:chgData name="Cannell, Michael B" userId="df291291-9ac9-42c2-a976-062f6e2ad9da" providerId="ADAL" clId="{07A05B4B-1BC8-9949-BF87-1A4FA10F069C}" dt="2022-09-26T20:42:25.774" v="76" actId="2711"/>
          <ac:spMkLst>
            <pc:docMk/>
            <pc:sldMk cId="1745921350" sldId="580"/>
            <ac:spMk id="59" creationId="{692E852E-8388-FD0A-3F45-86C67FAE9DCB}"/>
          </ac:spMkLst>
        </pc:spChg>
        <pc:spChg chg="mod">
          <ac:chgData name="Cannell, Michael B" userId="df291291-9ac9-42c2-a976-062f6e2ad9da" providerId="ADAL" clId="{07A05B4B-1BC8-9949-BF87-1A4FA10F069C}" dt="2022-09-26T20:42:25.774" v="76" actId="2711"/>
          <ac:spMkLst>
            <pc:docMk/>
            <pc:sldMk cId="1745921350" sldId="580"/>
            <ac:spMk id="60" creationId="{08656AE9-15D2-EFDF-79DE-C9E1B4C1D69A}"/>
          </ac:spMkLst>
        </pc:spChg>
        <pc:spChg chg="mod">
          <ac:chgData name="Cannell, Michael B" userId="df291291-9ac9-42c2-a976-062f6e2ad9da" providerId="ADAL" clId="{07A05B4B-1BC8-9949-BF87-1A4FA10F069C}" dt="2022-09-26T20:42:25.774" v="76" actId="2711"/>
          <ac:spMkLst>
            <pc:docMk/>
            <pc:sldMk cId="1745921350" sldId="580"/>
            <ac:spMk id="61" creationId="{88C08AD2-2B10-1199-BE1D-67EEBC81228B}"/>
          </ac:spMkLst>
        </pc:spChg>
        <pc:spChg chg="mod">
          <ac:chgData name="Cannell, Michael B" userId="df291291-9ac9-42c2-a976-062f6e2ad9da" providerId="ADAL" clId="{07A05B4B-1BC8-9949-BF87-1A4FA10F069C}" dt="2022-09-26T20:42:25.774" v="76" actId="2711"/>
          <ac:spMkLst>
            <pc:docMk/>
            <pc:sldMk cId="1745921350" sldId="580"/>
            <ac:spMk id="62" creationId="{4CDD4CAA-7354-9E6F-8B0B-08C0E5E86E33}"/>
          </ac:spMkLst>
        </pc:spChg>
        <pc:spChg chg="mod">
          <ac:chgData name="Cannell, Michael B" userId="df291291-9ac9-42c2-a976-062f6e2ad9da" providerId="ADAL" clId="{07A05B4B-1BC8-9949-BF87-1A4FA10F069C}" dt="2022-09-26T20:42:25.774" v="76" actId="2711"/>
          <ac:spMkLst>
            <pc:docMk/>
            <pc:sldMk cId="1745921350" sldId="580"/>
            <ac:spMk id="63" creationId="{C4DE3C8E-1472-C318-B0AD-74444F214182}"/>
          </ac:spMkLst>
        </pc:spChg>
        <pc:spChg chg="mod">
          <ac:chgData name="Cannell, Michael B" userId="df291291-9ac9-42c2-a976-062f6e2ad9da" providerId="ADAL" clId="{07A05B4B-1BC8-9949-BF87-1A4FA10F069C}" dt="2022-09-26T20:42:25.774" v="76" actId="2711"/>
          <ac:spMkLst>
            <pc:docMk/>
            <pc:sldMk cId="1745921350" sldId="580"/>
            <ac:spMk id="64" creationId="{B54BF5EF-3CED-EC34-A72E-64CB069809F3}"/>
          </ac:spMkLst>
        </pc:spChg>
        <pc:spChg chg="mod">
          <ac:chgData name="Cannell, Michael B" userId="df291291-9ac9-42c2-a976-062f6e2ad9da" providerId="ADAL" clId="{07A05B4B-1BC8-9949-BF87-1A4FA10F069C}" dt="2022-09-26T20:42:25.774" v="76" actId="2711"/>
          <ac:spMkLst>
            <pc:docMk/>
            <pc:sldMk cId="1745921350" sldId="580"/>
            <ac:spMk id="65" creationId="{80A40FEB-CFB7-B152-B23A-5D6B23F5672E}"/>
          </ac:spMkLst>
        </pc:spChg>
        <pc:spChg chg="mod">
          <ac:chgData name="Cannell, Michael B" userId="df291291-9ac9-42c2-a976-062f6e2ad9da" providerId="ADAL" clId="{07A05B4B-1BC8-9949-BF87-1A4FA10F069C}" dt="2022-09-26T20:42:25.774" v="76" actId="2711"/>
          <ac:spMkLst>
            <pc:docMk/>
            <pc:sldMk cId="1745921350" sldId="580"/>
            <ac:spMk id="66" creationId="{38090D8C-08CE-564B-B90A-4B6CB580A91D}"/>
          </ac:spMkLst>
        </pc:spChg>
        <pc:spChg chg="mod">
          <ac:chgData name="Cannell, Michael B" userId="df291291-9ac9-42c2-a976-062f6e2ad9da" providerId="ADAL" clId="{07A05B4B-1BC8-9949-BF87-1A4FA10F069C}" dt="2022-09-26T20:42:25.774" v="76" actId="2711"/>
          <ac:spMkLst>
            <pc:docMk/>
            <pc:sldMk cId="1745921350" sldId="580"/>
            <ac:spMk id="67" creationId="{D0F2F976-9566-9137-CD07-86DA829A5151}"/>
          </ac:spMkLst>
        </pc:spChg>
        <pc:spChg chg="mod">
          <ac:chgData name="Cannell, Michael B" userId="df291291-9ac9-42c2-a976-062f6e2ad9da" providerId="ADAL" clId="{07A05B4B-1BC8-9949-BF87-1A4FA10F069C}" dt="2022-09-26T20:42:25.774" v="76" actId="2711"/>
          <ac:spMkLst>
            <pc:docMk/>
            <pc:sldMk cId="1745921350" sldId="580"/>
            <ac:spMk id="68" creationId="{BC143064-030A-5758-01F7-414B0A925DAA}"/>
          </ac:spMkLst>
        </pc:spChg>
        <pc:spChg chg="mod">
          <ac:chgData name="Cannell, Michael B" userId="df291291-9ac9-42c2-a976-062f6e2ad9da" providerId="ADAL" clId="{07A05B4B-1BC8-9949-BF87-1A4FA10F069C}" dt="2022-09-26T20:42:25.774" v="76" actId="2711"/>
          <ac:spMkLst>
            <pc:docMk/>
            <pc:sldMk cId="1745921350" sldId="580"/>
            <ac:spMk id="69" creationId="{084ABC70-DD5A-79FA-44C2-DEF5958164F3}"/>
          </ac:spMkLst>
        </pc:spChg>
        <pc:spChg chg="mod">
          <ac:chgData name="Cannell, Michael B" userId="df291291-9ac9-42c2-a976-062f6e2ad9da" providerId="ADAL" clId="{07A05B4B-1BC8-9949-BF87-1A4FA10F069C}" dt="2022-09-26T20:42:25.774" v="76" actId="2711"/>
          <ac:spMkLst>
            <pc:docMk/>
            <pc:sldMk cId="1745921350" sldId="580"/>
            <ac:spMk id="70" creationId="{058937A6-BEF9-9657-BCAE-C6876A94FD7E}"/>
          </ac:spMkLst>
        </pc:spChg>
        <pc:spChg chg="mod">
          <ac:chgData name="Cannell, Michael B" userId="df291291-9ac9-42c2-a976-062f6e2ad9da" providerId="ADAL" clId="{07A05B4B-1BC8-9949-BF87-1A4FA10F069C}" dt="2022-09-26T20:42:25.774" v="76" actId="2711"/>
          <ac:spMkLst>
            <pc:docMk/>
            <pc:sldMk cId="1745921350" sldId="580"/>
            <ac:spMk id="71" creationId="{712B08F5-4CDC-9102-9ABB-8B2EC595FC06}"/>
          </ac:spMkLst>
        </pc:spChg>
        <pc:spChg chg="mod">
          <ac:chgData name="Cannell, Michael B" userId="df291291-9ac9-42c2-a976-062f6e2ad9da" providerId="ADAL" clId="{07A05B4B-1BC8-9949-BF87-1A4FA10F069C}" dt="2022-09-26T20:42:25.774" v="76" actId="2711"/>
          <ac:spMkLst>
            <pc:docMk/>
            <pc:sldMk cId="1745921350" sldId="580"/>
            <ac:spMk id="72" creationId="{CDBE0743-036C-71CE-69A2-3DF3477AB2BA}"/>
          </ac:spMkLst>
        </pc:spChg>
        <pc:spChg chg="mod">
          <ac:chgData name="Cannell, Michael B" userId="df291291-9ac9-42c2-a976-062f6e2ad9da" providerId="ADAL" clId="{07A05B4B-1BC8-9949-BF87-1A4FA10F069C}" dt="2022-09-26T20:42:25.774" v="76" actId="2711"/>
          <ac:spMkLst>
            <pc:docMk/>
            <pc:sldMk cId="1745921350" sldId="580"/>
            <ac:spMk id="73" creationId="{AAF30CC0-0888-C684-B92A-4AB71453D291}"/>
          </ac:spMkLst>
        </pc:spChg>
        <pc:spChg chg="mod">
          <ac:chgData name="Cannell, Michael B" userId="df291291-9ac9-42c2-a976-062f6e2ad9da" providerId="ADAL" clId="{07A05B4B-1BC8-9949-BF87-1A4FA10F069C}" dt="2022-09-26T20:42:25.774" v="76" actId="2711"/>
          <ac:spMkLst>
            <pc:docMk/>
            <pc:sldMk cId="1745921350" sldId="580"/>
            <ac:spMk id="74" creationId="{DEAC1337-6E2F-C6B2-769B-3814829DB49F}"/>
          </ac:spMkLst>
        </pc:spChg>
        <pc:spChg chg="mod">
          <ac:chgData name="Cannell, Michael B" userId="df291291-9ac9-42c2-a976-062f6e2ad9da" providerId="ADAL" clId="{07A05B4B-1BC8-9949-BF87-1A4FA10F069C}" dt="2022-09-26T20:42:25.774" v="76" actId="2711"/>
          <ac:spMkLst>
            <pc:docMk/>
            <pc:sldMk cId="1745921350" sldId="580"/>
            <ac:spMk id="75" creationId="{8BA73DEF-A375-FAA5-F7C8-8577E6321686}"/>
          </ac:spMkLst>
        </pc:spChg>
        <pc:spChg chg="mod">
          <ac:chgData name="Cannell, Michael B" userId="df291291-9ac9-42c2-a976-062f6e2ad9da" providerId="ADAL" clId="{07A05B4B-1BC8-9949-BF87-1A4FA10F069C}" dt="2022-09-26T20:42:25.774" v="76" actId="2711"/>
          <ac:spMkLst>
            <pc:docMk/>
            <pc:sldMk cId="1745921350" sldId="580"/>
            <ac:spMk id="76" creationId="{81F491D7-77F7-16AA-762C-28253A6A08BC}"/>
          </ac:spMkLst>
        </pc:spChg>
      </pc:sldChg>
      <pc:sldChg chg="modSp mod">
        <pc:chgData name="Cannell, Michael B" userId="df291291-9ac9-42c2-a976-062f6e2ad9da" providerId="ADAL" clId="{07A05B4B-1BC8-9949-BF87-1A4FA10F069C}" dt="2022-09-26T20:42:00.831" v="72" actId="2711"/>
        <pc:sldMkLst>
          <pc:docMk/>
          <pc:sldMk cId="1275180041" sldId="581"/>
        </pc:sldMkLst>
        <pc:spChg chg="mod">
          <ac:chgData name="Cannell, Michael B" userId="df291291-9ac9-42c2-a976-062f6e2ad9da" providerId="ADAL" clId="{07A05B4B-1BC8-9949-BF87-1A4FA10F069C}" dt="2022-09-26T20:42:00.831" v="72" actId="2711"/>
          <ac:spMkLst>
            <pc:docMk/>
            <pc:sldMk cId="1275180041" sldId="581"/>
            <ac:spMk id="7" creationId="{B04B5FAD-FDD9-30CC-5D1C-BEB61A2A39A8}"/>
          </ac:spMkLst>
        </pc:spChg>
        <pc:spChg chg="mod">
          <ac:chgData name="Cannell, Michael B" userId="df291291-9ac9-42c2-a976-062f6e2ad9da" providerId="ADAL" clId="{07A05B4B-1BC8-9949-BF87-1A4FA10F069C}" dt="2022-09-26T20:42:00.831" v="72" actId="2711"/>
          <ac:spMkLst>
            <pc:docMk/>
            <pc:sldMk cId="1275180041" sldId="581"/>
            <ac:spMk id="8" creationId="{F0AEC61A-366E-C316-9549-B424FE97DC81}"/>
          </ac:spMkLst>
        </pc:spChg>
        <pc:spChg chg="mod">
          <ac:chgData name="Cannell, Michael B" userId="df291291-9ac9-42c2-a976-062f6e2ad9da" providerId="ADAL" clId="{07A05B4B-1BC8-9949-BF87-1A4FA10F069C}" dt="2022-09-26T20:42:00.831" v="72" actId="2711"/>
          <ac:spMkLst>
            <pc:docMk/>
            <pc:sldMk cId="1275180041" sldId="581"/>
            <ac:spMk id="9" creationId="{517F9297-7465-7172-5EF7-63AA614E2D8B}"/>
          </ac:spMkLst>
        </pc:spChg>
        <pc:spChg chg="mod">
          <ac:chgData name="Cannell, Michael B" userId="df291291-9ac9-42c2-a976-062f6e2ad9da" providerId="ADAL" clId="{07A05B4B-1BC8-9949-BF87-1A4FA10F069C}" dt="2022-09-26T20:42:00.831" v="72" actId="2711"/>
          <ac:spMkLst>
            <pc:docMk/>
            <pc:sldMk cId="1275180041" sldId="581"/>
            <ac:spMk id="10" creationId="{D0C6B1AB-7AA9-2045-4671-D9A6C79C37D4}"/>
          </ac:spMkLst>
        </pc:spChg>
        <pc:spChg chg="mod">
          <ac:chgData name="Cannell, Michael B" userId="df291291-9ac9-42c2-a976-062f6e2ad9da" providerId="ADAL" clId="{07A05B4B-1BC8-9949-BF87-1A4FA10F069C}" dt="2022-09-26T20:42:00.831" v="72" actId="2711"/>
          <ac:spMkLst>
            <pc:docMk/>
            <pc:sldMk cId="1275180041" sldId="581"/>
            <ac:spMk id="11" creationId="{DEABC989-14C6-9547-3725-5DC237AA82AD}"/>
          </ac:spMkLst>
        </pc:spChg>
        <pc:spChg chg="mod">
          <ac:chgData name="Cannell, Michael B" userId="df291291-9ac9-42c2-a976-062f6e2ad9da" providerId="ADAL" clId="{07A05B4B-1BC8-9949-BF87-1A4FA10F069C}" dt="2022-09-26T20:42:00.831" v="72" actId="2711"/>
          <ac:spMkLst>
            <pc:docMk/>
            <pc:sldMk cId="1275180041" sldId="581"/>
            <ac:spMk id="12" creationId="{C02CA5BF-AC1B-4CF6-8442-4D7861D88235}"/>
          </ac:spMkLst>
        </pc:spChg>
        <pc:spChg chg="mod">
          <ac:chgData name="Cannell, Michael B" userId="df291291-9ac9-42c2-a976-062f6e2ad9da" providerId="ADAL" clId="{07A05B4B-1BC8-9949-BF87-1A4FA10F069C}" dt="2022-09-26T20:42:00.831" v="72" actId="2711"/>
          <ac:spMkLst>
            <pc:docMk/>
            <pc:sldMk cId="1275180041" sldId="581"/>
            <ac:spMk id="13" creationId="{AEC6ACAF-E8A7-5686-414D-C3BE22DDB7C0}"/>
          </ac:spMkLst>
        </pc:spChg>
        <pc:spChg chg="mod">
          <ac:chgData name="Cannell, Michael B" userId="df291291-9ac9-42c2-a976-062f6e2ad9da" providerId="ADAL" clId="{07A05B4B-1BC8-9949-BF87-1A4FA10F069C}" dt="2022-09-26T20:42:00.831" v="72" actId="2711"/>
          <ac:spMkLst>
            <pc:docMk/>
            <pc:sldMk cId="1275180041" sldId="581"/>
            <ac:spMk id="14" creationId="{EA7C0330-C6B4-8A45-BE0C-93359C2653DB}"/>
          </ac:spMkLst>
        </pc:spChg>
        <pc:spChg chg="mod">
          <ac:chgData name="Cannell, Michael B" userId="df291291-9ac9-42c2-a976-062f6e2ad9da" providerId="ADAL" clId="{07A05B4B-1BC8-9949-BF87-1A4FA10F069C}" dt="2022-09-26T20:42:00.831" v="72" actId="2711"/>
          <ac:spMkLst>
            <pc:docMk/>
            <pc:sldMk cId="1275180041" sldId="581"/>
            <ac:spMk id="15" creationId="{804EB03E-CA73-4345-44C6-1E7C086D48A8}"/>
          </ac:spMkLst>
        </pc:spChg>
        <pc:spChg chg="mod">
          <ac:chgData name="Cannell, Michael B" userId="df291291-9ac9-42c2-a976-062f6e2ad9da" providerId="ADAL" clId="{07A05B4B-1BC8-9949-BF87-1A4FA10F069C}" dt="2022-09-26T20:42:00.831" v="72" actId="2711"/>
          <ac:spMkLst>
            <pc:docMk/>
            <pc:sldMk cId="1275180041" sldId="581"/>
            <ac:spMk id="18" creationId="{11F25F93-EA48-5974-754C-E12002F65609}"/>
          </ac:spMkLst>
        </pc:spChg>
        <pc:spChg chg="mod">
          <ac:chgData name="Cannell, Michael B" userId="df291291-9ac9-42c2-a976-062f6e2ad9da" providerId="ADAL" clId="{07A05B4B-1BC8-9949-BF87-1A4FA10F069C}" dt="2022-09-26T20:42:00.831" v="72" actId="2711"/>
          <ac:spMkLst>
            <pc:docMk/>
            <pc:sldMk cId="1275180041" sldId="581"/>
            <ac:spMk id="21" creationId="{E384B5B2-1A3E-7D8A-10E1-884B7EC2E595}"/>
          </ac:spMkLst>
        </pc:spChg>
        <pc:spChg chg="mod">
          <ac:chgData name="Cannell, Michael B" userId="df291291-9ac9-42c2-a976-062f6e2ad9da" providerId="ADAL" clId="{07A05B4B-1BC8-9949-BF87-1A4FA10F069C}" dt="2022-09-26T20:42:00.831" v="72" actId="2711"/>
          <ac:spMkLst>
            <pc:docMk/>
            <pc:sldMk cId="1275180041" sldId="581"/>
            <ac:spMk id="22" creationId="{81EB6AAD-702A-F1D2-11A8-B315871774CD}"/>
          </ac:spMkLst>
        </pc:spChg>
        <pc:spChg chg="mod">
          <ac:chgData name="Cannell, Michael B" userId="df291291-9ac9-42c2-a976-062f6e2ad9da" providerId="ADAL" clId="{07A05B4B-1BC8-9949-BF87-1A4FA10F069C}" dt="2022-09-26T20:42:00.831" v="72" actId="2711"/>
          <ac:spMkLst>
            <pc:docMk/>
            <pc:sldMk cId="1275180041" sldId="581"/>
            <ac:spMk id="26" creationId="{BF27ED52-9A25-D3A6-45C3-552B4940D445}"/>
          </ac:spMkLst>
        </pc:spChg>
        <pc:spChg chg="mod">
          <ac:chgData name="Cannell, Michael B" userId="df291291-9ac9-42c2-a976-062f6e2ad9da" providerId="ADAL" clId="{07A05B4B-1BC8-9949-BF87-1A4FA10F069C}" dt="2022-09-26T20:42:00.831" v="72" actId="2711"/>
          <ac:spMkLst>
            <pc:docMk/>
            <pc:sldMk cId="1275180041" sldId="581"/>
            <ac:spMk id="27" creationId="{C91808F8-EE04-FFE4-6E7F-A8D39D5BD59A}"/>
          </ac:spMkLst>
        </pc:spChg>
        <pc:spChg chg="mod">
          <ac:chgData name="Cannell, Michael B" userId="df291291-9ac9-42c2-a976-062f6e2ad9da" providerId="ADAL" clId="{07A05B4B-1BC8-9949-BF87-1A4FA10F069C}" dt="2022-09-26T20:42:00.831" v="72" actId="2711"/>
          <ac:spMkLst>
            <pc:docMk/>
            <pc:sldMk cId="1275180041" sldId="581"/>
            <ac:spMk id="28" creationId="{B8708EE1-C8A1-F4A8-55E1-2E835B5A78B9}"/>
          </ac:spMkLst>
        </pc:spChg>
        <pc:spChg chg="mod">
          <ac:chgData name="Cannell, Michael B" userId="df291291-9ac9-42c2-a976-062f6e2ad9da" providerId="ADAL" clId="{07A05B4B-1BC8-9949-BF87-1A4FA10F069C}" dt="2022-09-26T20:42:00.831" v="72" actId="2711"/>
          <ac:spMkLst>
            <pc:docMk/>
            <pc:sldMk cId="1275180041" sldId="581"/>
            <ac:spMk id="29" creationId="{2C16D63B-010B-95D6-DCA2-C9A4993A3E8A}"/>
          </ac:spMkLst>
        </pc:spChg>
        <pc:spChg chg="mod">
          <ac:chgData name="Cannell, Michael B" userId="df291291-9ac9-42c2-a976-062f6e2ad9da" providerId="ADAL" clId="{07A05B4B-1BC8-9949-BF87-1A4FA10F069C}" dt="2022-09-26T20:42:00.831" v="72" actId="2711"/>
          <ac:spMkLst>
            <pc:docMk/>
            <pc:sldMk cId="1275180041" sldId="581"/>
            <ac:spMk id="30" creationId="{D08B097A-CB4A-AA80-479D-27659684144B}"/>
          </ac:spMkLst>
        </pc:spChg>
        <pc:spChg chg="mod">
          <ac:chgData name="Cannell, Michael B" userId="df291291-9ac9-42c2-a976-062f6e2ad9da" providerId="ADAL" clId="{07A05B4B-1BC8-9949-BF87-1A4FA10F069C}" dt="2022-09-26T20:42:00.831" v="72" actId="2711"/>
          <ac:spMkLst>
            <pc:docMk/>
            <pc:sldMk cId="1275180041" sldId="581"/>
            <ac:spMk id="31" creationId="{FC319884-62C4-3E32-D32F-E597C8C4F35B}"/>
          </ac:spMkLst>
        </pc:spChg>
        <pc:spChg chg="mod">
          <ac:chgData name="Cannell, Michael B" userId="df291291-9ac9-42c2-a976-062f6e2ad9da" providerId="ADAL" clId="{07A05B4B-1BC8-9949-BF87-1A4FA10F069C}" dt="2022-09-26T20:42:00.831" v="72" actId="2711"/>
          <ac:spMkLst>
            <pc:docMk/>
            <pc:sldMk cId="1275180041" sldId="581"/>
            <ac:spMk id="32" creationId="{3AEEB17A-EA26-2B7E-8298-168694DA7C7E}"/>
          </ac:spMkLst>
        </pc:spChg>
        <pc:spChg chg="mod">
          <ac:chgData name="Cannell, Michael B" userId="df291291-9ac9-42c2-a976-062f6e2ad9da" providerId="ADAL" clId="{07A05B4B-1BC8-9949-BF87-1A4FA10F069C}" dt="2022-09-26T20:42:00.831" v="72" actId="2711"/>
          <ac:spMkLst>
            <pc:docMk/>
            <pc:sldMk cId="1275180041" sldId="581"/>
            <ac:spMk id="33" creationId="{ED5AB667-3326-1893-78C8-1DCDA38288D8}"/>
          </ac:spMkLst>
        </pc:spChg>
        <pc:spChg chg="mod">
          <ac:chgData name="Cannell, Michael B" userId="df291291-9ac9-42c2-a976-062f6e2ad9da" providerId="ADAL" clId="{07A05B4B-1BC8-9949-BF87-1A4FA10F069C}" dt="2022-09-26T20:42:00.831" v="72" actId="2711"/>
          <ac:spMkLst>
            <pc:docMk/>
            <pc:sldMk cId="1275180041" sldId="581"/>
            <ac:spMk id="34" creationId="{60AE0DF0-9E34-7525-1A42-B648501C83AC}"/>
          </ac:spMkLst>
        </pc:spChg>
        <pc:spChg chg="mod">
          <ac:chgData name="Cannell, Michael B" userId="df291291-9ac9-42c2-a976-062f6e2ad9da" providerId="ADAL" clId="{07A05B4B-1BC8-9949-BF87-1A4FA10F069C}" dt="2022-09-26T20:42:00.831" v="72" actId="2711"/>
          <ac:spMkLst>
            <pc:docMk/>
            <pc:sldMk cId="1275180041" sldId="581"/>
            <ac:spMk id="35" creationId="{B12BC8C2-1C6D-B831-0ABD-B0078B4EBE09}"/>
          </ac:spMkLst>
        </pc:spChg>
        <pc:spChg chg="mod">
          <ac:chgData name="Cannell, Michael B" userId="df291291-9ac9-42c2-a976-062f6e2ad9da" providerId="ADAL" clId="{07A05B4B-1BC8-9949-BF87-1A4FA10F069C}" dt="2022-09-26T20:42:00.831" v="72" actId="2711"/>
          <ac:spMkLst>
            <pc:docMk/>
            <pc:sldMk cId="1275180041" sldId="581"/>
            <ac:spMk id="36" creationId="{7BA05683-EA0B-9D8B-B729-70B80BEE0254}"/>
          </ac:spMkLst>
        </pc:spChg>
        <pc:spChg chg="mod">
          <ac:chgData name="Cannell, Michael B" userId="df291291-9ac9-42c2-a976-062f6e2ad9da" providerId="ADAL" clId="{07A05B4B-1BC8-9949-BF87-1A4FA10F069C}" dt="2022-09-26T20:42:00.831" v="72" actId="2711"/>
          <ac:spMkLst>
            <pc:docMk/>
            <pc:sldMk cId="1275180041" sldId="581"/>
            <ac:spMk id="37" creationId="{91C2B41C-74F7-85BB-5554-391356F50BC2}"/>
          </ac:spMkLst>
        </pc:spChg>
        <pc:spChg chg="mod">
          <ac:chgData name="Cannell, Michael B" userId="df291291-9ac9-42c2-a976-062f6e2ad9da" providerId="ADAL" clId="{07A05B4B-1BC8-9949-BF87-1A4FA10F069C}" dt="2022-09-26T20:42:00.831" v="72" actId="2711"/>
          <ac:spMkLst>
            <pc:docMk/>
            <pc:sldMk cId="1275180041" sldId="581"/>
            <ac:spMk id="38" creationId="{EE341FB7-B5A4-0ED6-C658-C26BD2FE929F}"/>
          </ac:spMkLst>
        </pc:spChg>
        <pc:spChg chg="mod">
          <ac:chgData name="Cannell, Michael B" userId="df291291-9ac9-42c2-a976-062f6e2ad9da" providerId="ADAL" clId="{07A05B4B-1BC8-9949-BF87-1A4FA10F069C}" dt="2022-09-26T20:42:00.831" v="72" actId="2711"/>
          <ac:spMkLst>
            <pc:docMk/>
            <pc:sldMk cId="1275180041" sldId="581"/>
            <ac:spMk id="39" creationId="{81CC3AB7-64D9-975B-3ED2-0D38EFE95AB7}"/>
          </ac:spMkLst>
        </pc:spChg>
        <pc:spChg chg="mod">
          <ac:chgData name="Cannell, Michael B" userId="df291291-9ac9-42c2-a976-062f6e2ad9da" providerId="ADAL" clId="{07A05B4B-1BC8-9949-BF87-1A4FA10F069C}" dt="2022-09-26T20:42:00.831" v="72" actId="2711"/>
          <ac:spMkLst>
            <pc:docMk/>
            <pc:sldMk cId="1275180041" sldId="581"/>
            <ac:spMk id="40" creationId="{F72BCF1A-3044-F2F6-C34D-8F5E9F456340}"/>
          </ac:spMkLst>
        </pc:spChg>
        <pc:spChg chg="mod">
          <ac:chgData name="Cannell, Michael B" userId="df291291-9ac9-42c2-a976-062f6e2ad9da" providerId="ADAL" clId="{07A05B4B-1BC8-9949-BF87-1A4FA10F069C}" dt="2022-09-26T20:42:00.831" v="72" actId="2711"/>
          <ac:spMkLst>
            <pc:docMk/>
            <pc:sldMk cId="1275180041" sldId="581"/>
            <ac:spMk id="41" creationId="{40C8F828-8839-9210-5ACE-75F42A69EAF9}"/>
          </ac:spMkLst>
        </pc:spChg>
        <pc:spChg chg="mod">
          <ac:chgData name="Cannell, Michael B" userId="df291291-9ac9-42c2-a976-062f6e2ad9da" providerId="ADAL" clId="{07A05B4B-1BC8-9949-BF87-1A4FA10F069C}" dt="2022-09-26T20:42:00.831" v="72" actId="2711"/>
          <ac:spMkLst>
            <pc:docMk/>
            <pc:sldMk cId="1275180041" sldId="581"/>
            <ac:spMk id="43" creationId="{98AC0AE0-D887-01C3-D7A1-BC3448CB969B}"/>
          </ac:spMkLst>
        </pc:spChg>
        <pc:spChg chg="mod">
          <ac:chgData name="Cannell, Michael B" userId="df291291-9ac9-42c2-a976-062f6e2ad9da" providerId="ADAL" clId="{07A05B4B-1BC8-9949-BF87-1A4FA10F069C}" dt="2022-09-26T20:42:00.831" v="72" actId="2711"/>
          <ac:spMkLst>
            <pc:docMk/>
            <pc:sldMk cId="1275180041" sldId="581"/>
            <ac:spMk id="44" creationId="{CCD88229-3730-0923-F2C9-E62CEA1E2DDC}"/>
          </ac:spMkLst>
        </pc:spChg>
        <pc:spChg chg="mod">
          <ac:chgData name="Cannell, Michael B" userId="df291291-9ac9-42c2-a976-062f6e2ad9da" providerId="ADAL" clId="{07A05B4B-1BC8-9949-BF87-1A4FA10F069C}" dt="2022-09-26T20:42:00.831" v="72" actId="2711"/>
          <ac:spMkLst>
            <pc:docMk/>
            <pc:sldMk cId="1275180041" sldId="581"/>
            <ac:spMk id="45" creationId="{81CFC1D7-D989-107D-7F13-193F283AD0C6}"/>
          </ac:spMkLst>
        </pc:spChg>
        <pc:spChg chg="mod">
          <ac:chgData name="Cannell, Michael B" userId="df291291-9ac9-42c2-a976-062f6e2ad9da" providerId="ADAL" clId="{07A05B4B-1BC8-9949-BF87-1A4FA10F069C}" dt="2022-09-26T20:42:00.831" v="72" actId="2711"/>
          <ac:spMkLst>
            <pc:docMk/>
            <pc:sldMk cId="1275180041" sldId="581"/>
            <ac:spMk id="46" creationId="{9A3A86B6-2674-4D22-35B8-8EEE65D2E60F}"/>
          </ac:spMkLst>
        </pc:spChg>
        <pc:spChg chg="mod">
          <ac:chgData name="Cannell, Michael B" userId="df291291-9ac9-42c2-a976-062f6e2ad9da" providerId="ADAL" clId="{07A05B4B-1BC8-9949-BF87-1A4FA10F069C}" dt="2022-09-26T20:42:00.831" v="72" actId="2711"/>
          <ac:spMkLst>
            <pc:docMk/>
            <pc:sldMk cId="1275180041" sldId="581"/>
            <ac:spMk id="47" creationId="{8D9E7369-8E18-E4A5-3F82-93CEF06BAB46}"/>
          </ac:spMkLst>
        </pc:spChg>
        <pc:spChg chg="mod">
          <ac:chgData name="Cannell, Michael B" userId="df291291-9ac9-42c2-a976-062f6e2ad9da" providerId="ADAL" clId="{07A05B4B-1BC8-9949-BF87-1A4FA10F069C}" dt="2022-09-26T20:42:00.831" v="72" actId="2711"/>
          <ac:spMkLst>
            <pc:docMk/>
            <pc:sldMk cId="1275180041" sldId="581"/>
            <ac:spMk id="48" creationId="{A189A63D-9D86-9227-80D4-94660D0C3598}"/>
          </ac:spMkLst>
        </pc:spChg>
        <pc:spChg chg="mod">
          <ac:chgData name="Cannell, Michael B" userId="df291291-9ac9-42c2-a976-062f6e2ad9da" providerId="ADAL" clId="{07A05B4B-1BC8-9949-BF87-1A4FA10F069C}" dt="2022-09-26T20:42:00.831" v="72" actId="2711"/>
          <ac:spMkLst>
            <pc:docMk/>
            <pc:sldMk cId="1275180041" sldId="581"/>
            <ac:spMk id="51" creationId="{80F2FBDA-A94C-008F-1CAA-EB4CF4B400BD}"/>
          </ac:spMkLst>
        </pc:spChg>
        <pc:spChg chg="mod">
          <ac:chgData name="Cannell, Michael B" userId="df291291-9ac9-42c2-a976-062f6e2ad9da" providerId="ADAL" clId="{07A05B4B-1BC8-9949-BF87-1A4FA10F069C}" dt="2022-09-26T20:42:00.831" v="72" actId="2711"/>
          <ac:spMkLst>
            <pc:docMk/>
            <pc:sldMk cId="1275180041" sldId="581"/>
            <ac:spMk id="52" creationId="{A7963FE0-F39E-58BF-3E2B-2A7D0CD0F84A}"/>
          </ac:spMkLst>
        </pc:spChg>
        <pc:spChg chg="mod">
          <ac:chgData name="Cannell, Michael B" userId="df291291-9ac9-42c2-a976-062f6e2ad9da" providerId="ADAL" clId="{07A05B4B-1BC8-9949-BF87-1A4FA10F069C}" dt="2022-09-26T20:42:00.831" v="72" actId="2711"/>
          <ac:spMkLst>
            <pc:docMk/>
            <pc:sldMk cId="1275180041" sldId="581"/>
            <ac:spMk id="53" creationId="{8C720B98-2720-7E09-78D9-A00086177E5C}"/>
          </ac:spMkLst>
        </pc:spChg>
        <pc:spChg chg="mod">
          <ac:chgData name="Cannell, Michael B" userId="df291291-9ac9-42c2-a976-062f6e2ad9da" providerId="ADAL" clId="{07A05B4B-1BC8-9949-BF87-1A4FA10F069C}" dt="2022-09-26T20:42:00.831" v="72" actId="2711"/>
          <ac:spMkLst>
            <pc:docMk/>
            <pc:sldMk cId="1275180041" sldId="581"/>
            <ac:spMk id="54" creationId="{96E5F69D-74E7-9F29-6D68-99891B2FF925}"/>
          </ac:spMkLst>
        </pc:spChg>
        <pc:spChg chg="mod">
          <ac:chgData name="Cannell, Michael B" userId="df291291-9ac9-42c2-a976-062f6e2ad9da" providerId="ADAL" clId="{07A05B4B-1BC8-9949-BF87-1A4FA10F069C}" dt="2022-09-26T20:42:00.831" v="72" actId="2711"/>
          <ac:spMkLst>
            <pc:docMk/>
            <pc:sldMk cId="1275180041" sldId="581"/>
            <ac:spMk id="55" creationId="{E8C6E50A-2044-AC0D-4EC6-2CC787B702F2}"/>
          </ac:spMkLst>
        </pc:spChg>
        <pc:spChg chg="mod">
          <ac:chgData name="Cannell, Michael B" userId="df291291-9ac9-42c2-a976-062f6e2ad9da" providerId="ADAL" clId="{07A05B4B-1BC8-9949-BF87-1A4FA10F069C}" dt="2022-09-26T20:42:00.831" v="72" actId="2711"/>
          <ac:spMkLst>
            <pc:docMk/>
            <pc:sldMk cId="1275180041" sldId="581"/>
            <ac:spMk id="56" creationId="{14D74131-D786-443D-8011-249168384020}"/>
          </ac:spMkLst>
        </pc:spChg>
        <pc:spChg chg="mod">
          <ac:chgData name="Cannell, Michael B" userId="df291291-9ac9-42c2-a976-062f6e2ad9da" providerId="ADAL" clId="{07A05B4B-1BC8-9949-BF87-1A4FA10F069C}" dt="2022-09-26T20:42:00.831" v="72" actId="2711"/>
          <ac:spMkLst>
            <pc:docMk/>
            <pc:sldMk cId="1275180041" sldId="581"/>
            <ac:spMk id="57" creationId="{8486E7F1-B4FA-A276-CB40-5B6B41BAC066}"/>
          </ac:spMkLst>
        </pc:spChg>
        <pc:spChg chg="mod">
          <ac:chgData name="Cannell, Michael B" userId="df291291-9ac9-42c2-a976-062f6e2ad9da" providerId="ADAL" clId="{07A05B4B-1BC8-9949-BF87-1A4FA10F069C}" dt="2022-09-26T20:42:00.831" v="72" actId="2711"/>
          <ac:spMkLst>
            <pc:docMk/>
            <pc:sldMk cId="1275180041" sldId="581"/>
            <ac:spMk id="58" creationId="{355CBAE9-45D1-ED83-12BE-85F0DAAEDA7E}"/>
          </ac:spMkLst>
        </pc:spChg>
        <pc:spChg chg="mod">
          <ac:chgData name="Cannell, Michael B" userId="df291291-9ac9-42c2-a976-062f6e2ad9da" providerId="ADAL" clId="{07A05B4B-1BC8-9949-BF87-1A4FA10F069C}" dt="2022-09-26T20:42:00.831" v="72" actId="2711"/>
          <ac:spMkLst>
            <pc:docMk/>
            <pc:sldMk cId="1275180041" sldId="581"/>
            <ac:spMk id="59" creationId="{692E852E-8388-FD0A-3F45-86C67FAE9DCB}"/>
          </ac:spMkLst>
        </pc:spChg>
        <pc:spChg chg="mod">
          <ac:chgData name="Cannell, Michael B" userId="df291291-9ac9-42c2-a976-062f6e2ad9da" providerId="ADAL" clId="{07A05B4B-1BC8-9949-BF87-1A4FA10F069C}" dt="2022-09-26T20:42:00.831" v="72" actId="2711"/>
          <ac:spMkLst>
            <pc:docMk/>
            <pc:sldMk cId="1275180041" sldId="581"/>
            <ac:spMk id="60" creationId="{08656AE9-15D2-EFDF-79DE-C9E1B4C1D69A}"/>
          </ac:spMkLst>
        </pc:spChg>
        <pc:spChg chg="mod">
          <ac:chgData name="Cannell, Michael B" userId="df291291-9ac9-42c2-a976-062f6e2ad9da" providerId="ADAL" clId="{07A05B4B-1BC8-9949-BF87-1A4FA10F069C}" dt="2022-09-26T20:42:00.831" v="72" actId="2711"/>
          <ac:spMkLst>
            <pc:docMk/>
            <pc:sldMk cId="1275180041" sldId="581"/>
            <ac:spMk id="61" creationId="{88C08AD2-2B10-1199-BE1D-67EEBC81228B}"/>
          </ac:spMkLst>
        </pc:spChg>
        <pc:spChg chg="mod">
          <ac:chgData name="Cannell, Michael B" userId="df291291-9ac9-42c2-a976-062f6e2ad9da" providerId="ADAL" clId="{07A05B4B-1BC8-9949-BF87-1A4FA10F069C}" dt="2022-09-26T20:42:00.831" v="72" actId="2711"/>
          <ac:spMkLst>
            <pc:docMk/>
            <pc:sldMk cId="1275180041" sldId="581"/>
            <ac:spMk id="62" creationId="{4CDD4CAA-7354-9E6F-8B0B-08C0E5E86E33}"/>
          </ac:spMkLst>
        </pc:spChg>
        <pc:spChg chg="mod">
          <ac:chgData name="Cannell, Michael B" userId="df291291-9ac9-42c2-a976-062f6e2ad9da" providerId="ADAL" clId="{07A05B4B-1BC8-9949-BF87-1A4FA10F069C}" dt="2022-09-26T20:42:00.831" v="72" actId="2711"/>
          <ac:spMkLst>
            <pc:docMk/>
            <pc:sldMk cId="1275180041" sldId="581"/>
            <ac:spMk id="63" creationId="{C4DE3C8E-1472-C318-B0AD-74444F214182}"/>
          </ac:spMkLst>
        </pc:spChg>
        <pc:spChg chg="mod">
          <ac:chgData name="Cannell, Michael B" userId="df291291-9ac9-42c2-a976-062f6e2ad9da" providerId="ADAL" clId="{07A05B4B-1BC8-9949-BF87-1A4FA10F069C}" dt="2022-09-26T20:42:00.831" v="72" actId="2711"/>
          <ac:spMkLst>
            <pc:docMk/>
            <pc:sldMk cId="1275180041" sldId="581"/>
            <ac:spMk id="64" creationId="{B54BF5EF-3CED-EC34-A72E-64CB069809F3}"/>
          </ac:spMkLst>
        </pc:spChg>
        <pc:spChg chg="mod">
          <ac:chgData name="Cannell, Michael B" userId="df291291-9ac9-42c2-a976-062f6e2ad9da" providerId="ADAL" clId="{07A05B4B-1BC8-9949-BF87-1A4FA10F069C}" dt="2022-09-26T20:42:00.831" v="72" actId="2711"/>
          <ac:spMkLst>
            <pc:docMk/>
            <pc:sldMk cId="1275180041" sldId="581"/>
            <ac:spMk id="65" creationId="{80A40FEB-CFB7-B152-B23A-5D6B23F5672E}"/>
          </ac:spMkLst>
        </pc:spChg>
        <pc:spChg chg="mod">
          <ac:chgData name="Cannell, Michael B" userId="df291291-9ac9-42c2-a976-062f6e2ad9da" providerId="ADAL" clId="{07A05B4B-1BC8-9949-BF87-1A4FA10F069C}" dt="2022-09-26T20:42:00.831" v="72" actId="2711"/>
          <ac:spMkLst>
            <pc:docMk/>
            <pc:sldMk cId="1275180041" sldId="581"/>
            <ac:spMk id="66" creationId="{38090D8C-08CE-564B-B90A-4B6CB580A91D}"/>
          </ac:spMkLst>
        </pc:spChg>
        <pc:spChg chg="mod">
          <ac:chgData name="Cannell, Michael B" userId="df291291-9ac9-42c2-a976-062f6e2ad9da" providerId="ADAL" clId="{07A05B4B-1BC8-9949-BF87-1A4FA10F069C}" dt="2022-09-26T20:42:00.831" v="72" actId="2711"/>
          <ac:spMkLst>
            <pc:docMk/>
            <pc:sldMk cId="1275180041" sldId="581"/>
            <ac:spMk id="67" creationId="{D0F2F976-9566-9137-CD07-86DA829A5151}"/>
          </ac:spMkLst>
        </pc:spChg>
        <pc:spChg chg="mod">
          <ac:chgData name="Cannell, Michael B" userId="df291291-9ac9-42c2-a976-062f6e2ad9da" providerId="ADAL" clId="{07A05B4B-1BC8-9949-BF87-1A4FA10F069C}" dt="2022-09-26T20:42:00.831" v="72" actId="2711"/>
          <ac:spMkLst>
            <pc:docMk/>
            <pc:sldMk cId="1275180041" sldId="581"/>
            <ac:spMk id="68" creationId="{BC143064-030A-5758-01F7-414B0A925DAA}"/>
          </ac:spMkLst>
        </pc:spChg>
        <pc:spChg chg="mod">
          <ac:chgData name="Cannell, Michael B" userId="df291291-9ac9-42c2-a976-062f6e2ad9da" providerId="ADAL" clId="{07A05B4B-1BC8-9949-BF87-1A4FA10F069C}" dt="2022-09-26T20:42:00.831" v="72" actId="2711"/>
          <ac:spMkLst>
            <pc:docMk/>
            <pc:sldMk cId="1275180041" sldId="581"/>
            <ac:spMk id="69" creationId="{084ABC70-DD5A-79FA-44C2-DEF5958164F3}"/>
          </ac:spMkLst>
        </pc:spChg>
        <pc:spChg chg="mod">
          <ac:chgData name="Cannell, Michael B" userId="df291291-9ac9-42c2-a976-062f6e2ad9da" providerId="ADAL" clId="{07A05B4B-1BC8-9949-BF87-1A4FA10F069C}" dt="2022-09-26T20:42:00.831" v="72" actId="2711"/>
          <ac:spMkLst>
            <pc:docMk/>
            <pc:sldMk cId="1275180041" sldId="581"/>
            <ac:spMk id="70" creationId="{058937A6-BEF9-9657-BCAE-C6876A94FD7E}"/>
          </ac:spMkLst>
        </pc:spChg>
        <pc:spChg chg="mod">
          <ac:chgData name="Cannell, Michael B" userId="df291291-9ac9-42c2-a976-062f6e2ad9da" providerId="ADAL" clId="{07A05B4B-1BC8-9949-BF87-1A4FA10F069C}" dt="2022-09-26T20:42:00.831" v="72" actId="2711"/>
          <ac:spMkLst>
            <pc:docMk/>
            <pc:sldMk cId="1275180041" sldId="581"/>
            <ac:spMk id="71" creationId="{712B08F5-4CDC-9102-9ABB-8B2EC595FC06}"/>
          </ac:spMkLst>
        </pc:spChg>
        <pc:spChg chg="mod">
          <ac:chgData name="Cannell, Michael B" userId="df291291-9ac9-42c2-a976-062f6e2ad9da" providerId="ADAL" clId="{07A05B4B-1BC8-9949-BF87-1A4FA10F069C}" dt="2022-09-26T20:42:00.831" v="72" actId="2711"/>
          <ac:spMkLst>
            <pc:docMk/>
            <pc:sldMk cId="1275180041" sldId="581"/>
            <ac:spMk id="72" creationId="{CDBE0743-036C-71CE-69A2-3DF3477AB2BA}"/>
          </ac:spMkLst>
        </pc:spChg>
        <pc:spChg chg="mod">
          <ac:chgData name="Cannell, Michael B" userId="df291291-9ac9-42c2-a976-062f6e2ad9da" providerId="ADAL" clId="{07A05B4B-1BC8-9949-BF87-1A4FA10F069C}" dt="2022-09-26T20:42:00.831" v="72" actId="2711"/>
          <ac:spMkLst>
            <pc:docMk/>
            <pc:sldMk cId="1275180041" sldId="581"/>
            <ac:spMk id="73" creationId="{AAF30CC0-0888-C684-B92A-4AB71453D291}"/>
          </ac:spMkLst>
        </pc:spChg>
        <pc:spChg chg="mod">
          <ac:chgData name="Cannell, Michael B" userId="df291291-9ac9-42c2-a976-062f6e2ad9da" providerId="ADAL" clId="{07A05B4B-1BC8-9949-BF87-1A4FA10F069C}" dt="2022-09-26T20:42:00.831" v="72" actId="2711"/>
          <ac:spMkLst>
            <pc:docMk/>
            <pc:sldMk cId="1275180041" sldId="581"/>
            <ac:spMk id="74" creationId="{DEAC1337-6E2F-C6B2-769B-3814829DB49F}"/>
          </ac:spMkLst>
        </pc:spChg>
        <pc:spChg chg="mod">
          <ac:chgData name="Cannell, Michael B" userId="df291291-9ac9-42c2-a976-062f6e2ad9da" providerId="ADAL" clId="{07A05B4B-1BC8-9949-BF87-1A4FA10F069C}" dt="2022-09-26T20:42:00.831" v="72" actId="2711"/>
          <ac:spMkLst>
            <pc:docMk/>
            <pc:sldMk cId="1275180041" sldId="581"/>
            <ac:spMk id="75" creationId="{8BA73DEF-A375-FAA5-F7C8-8577E6321686}"/>
          </ac:spMkLst>
        </pc:spChg>
        <pc:spChg chg="mod">
          <ac:chgData name="Cannell, Michael B" userId="df291291-9ac9-42c2-a976-062f6e2ad9da" providerId="ADAL" clId="{07A05B4B-1BC8-9949-BF87-1A4FA10F069C}" dt="2022-09-26T20:42:00.831" v="72" actId="2711"/>
          <ac:spMkLst>
            <pc:docMk/>
            <pc:sldMk cId="1275180041" sldId="581"/>
            <ac:spMk id="76" creationId="{81F491D7-77F7-16AA-762C-28253A6A08BC}"/>
          </ac:spMkLst>
        </pc:spChg>
      </pc:sldChg>
      <pc:sldChg chg="modSp mod">
        <pc:chgData name="Cannell, Michael B" userId="df291291-9ac9-42c2-a976-062f6e2ad9da" providerId="ADAL" clId="{07A05B4B-1BC8-9949-BF87-1A4FA10F069C}" dt="2022-09-26T20:42:34.454" v="77" actId="2711"/>
        <pc:sldMkLst>
          <pc:docMk/>
          <pc:sldMk cId="445763048" sldId="583"/>
        </pc:sldMkLst>
        <pc:spChg chg="mod">
          <ac:chgData name="Cannell, Michael B" userId="df291291-9ac9-42c2-a976-062f6e2ad9da" providerId="ADAL" clId="{07A05B4B-1BC8-9949-BF87-1A4FA10F069C}" dt="2022-09-26T20:42:34.454" v="77" actId="2711"/>
          <ac:spMkLst>
            <pc:docMk/>
            <pc:sldMk cId="445763048" sldId="583"/>
            <ac:spMk id="2" creationId="{44CDCAAB-AE79-3769-EF8F-E53C0F2F2DF2}"/>
          </ac:spMkLst>
        </pc:spChg>
        <pc:spChg chg="mod">
          <ac:chgData name="Cannell, Michael B" userId="df291291-9ac9-42c2-a976-062f6e2ad9da" providerId="ADAL" clId="{07A05B4B-1BC8-9949-BF87-1A4FA10F069C}" dt="2022-09-26T20:42:34.454" v="77" actId="2711"/>
          <ac:spMkLst>
            <pc:docMk/>
            <pc:sldMk cId="445763048" sldId="583"/>
            <ac:spMk id="7" creationId="{B04B5FAD-FDD9-30CC-5D1C-BEB61A2A39A8}"/>
          </ac:spMkLst>
        </pc:spChg>
        <pc:spChg chg="mod">
          <ac:chgData name="Cannell, Michael B" userId="df291291-9ac9-42c2-a976-062f6e2ad9da" providerId="ADAL" clId="{07A05B4B-1BC8-9949-BF87-1A4FA10F069C}" dt="2022-09-26T20:42:34.454" v="77" actId="2711"/>
          <ac:spMkLst>
            <pc:docMk/>
            <pc:sldMk cId="445763048" sldId="583"/>
            <ac:spMk id="8" creationId="{F0AEC61A-366E-C316-9549-B424FE97DC81}"/>
          </ac:spMkLst>
        </pc:spChg>
        <pc:spChg chg="mod">
          <ac:chgData name="Cannell, Michael B" userId="df291291-9ac9-42c2-a976-062f6e2ad9da" providerId="ADAL" clId="{07A05B4B-1BC8-9949-BF87-1A4FA10F069C}" dt="2022-09-26T20:42:34.454" v="77" actId="2711"/>
          <ac:spMkLst>
            <pc:docMk/>
            <pc:sldMk cId="445763048" sldId="583"/>
            <ac:spMk id="9" creationId="{517F9297-7465-7172-5EF7-63AA614E2D8B}"/>
          </ac:spMkLst>
        </pc:spChg>
        <pc:spChg chg="mod">
          <ac:chgData name="Cannell, Michael B" userId="df291291-9ac9-42c2-a976-062f6e2ad9da" providerId="ADAL" clId="{07A05B4B-1BC8-9949-BF87-1A4FA10F069C}" dt="2022-09-26T20:42:34.454" v="77" actId="2711"/>
          <ac:spMkLst>
            <pc:docMk/>
            <pc:sldMk cId="445763048" sldId="583"/>
            <ac:spMk id="10" creationId="{D0C6B1AB-7AA9-2045-4671-D9A6C79C37D4}"/>
          </ac:spMkLst>
        </pc:spChg>
        <pc:spChg chg="mod">
          <ac:chgData name="Cannell, Michael B" userId="df291291-9ac9-42c2-a976-062f6e2ad9da" providerId="ADAL" clId="{07A05B4B-1BC8-9949-BF87-1A4FA10F069C}" dt="2022-09-26T20:42:34.454" v="77" actId="2711"/>
          <ac:spMkLst>
            <pc:docMk/>
            <pc:sldMk cId="445763048" sldId="583"/>
            <ac:spMk id="11" creationId="{DEABC989-14C6-9547-3725-5DC237AA82AD}"/>
          </ac:spMkLst>
        </pc:spChg>
        <pc:spChg chg="mod">
          <ac:chgData name="Cannell, Michael B" userId="df291291-9ac9-42c2-a976-062f6e2ad9da" providerId="ADAL" clId="{07A05B4B-1BC8-9949-BF87-1A4FA10F069C}" dt="2022-09-26T20:42:34.454" v="77" actId="2711"/>
          <ac:spMkLst>
            <pc:docMk/>
            <pc:sldMk cId="445763048" sldId="583"/>
            <ac:spMk id="12" creationId="{C02CA5BF-AC1B-4CF6-8442-4D7861D88235}"/>
          </ac:spMkLst>
        </pc:spChg>
        <pc:spChg chg="mod">
          <ac:chgData name="Cannell, Michael B" userId="df291291-9ac9-42c2-a976-062f6e2ad9da" providerId="ADAL" clId="{07A05B4B-1BC8-9949-BF87-1A4FA10F069C}" dt="2022-09-26T20:42:34.454" v="77" actId="2711"/>
          <ac:spMkLst>
            <pc:docMk/>
            <pc:sldMk cId="445763048" sldId="583"/>
            <ac:spMk id="13" creationId="{AEC6ACAF-E8A7-5686-414D-C3BE22DDB7C0}"/>
          </ac:spMkLst>
        </pc:spChg>
        <pc:spChg chg="mod">
          <ac:chgData name="Cannell, Michael B" userId="df291291-9ac9-42c2-a976-062f6e2ad9da" providerId="ADAL" clId="{07A05B4B-1BC8-9949-BF87-1A4FA10F069C}" dt="2022-09-26T20:42:34.454" v="77" actId="2711"/>
          <ac:spMkLst>
            <pc:docMk/>
            <pc:sldMk cId="445763048" sldId="583"/>
            <ac:spMk id="14" creationId="{EA7C0330-C6B4-8A45-BE0C-93359C2653DB}"/>
          </ac:spMkLst>
        </pc:spChg>
        <pc:spChg chg="mod">
          <ac:chgData name="Cannell, Michael B" userId="df291291-9ac9-42c2-a976-062f6e2ad9da" providerId="ADAL" clId="{07A05B4B-1BC8-9949-BF87-1A4FA10F069C}" dt="2022-09-26T20:42:34.454" v="77" actId="2711"/>
          <ac:spMkLst>
            <pc:docMk/>
            <pc:sldMk cId="445763048" sldId="583"/>
            <ac:spMk id="15" creationId="{804EB03E-CA73-4345-44C6-1E7C086D48A8}"/>
          </ac:spMkLst>
        </pc:spChg>
        <pc:spChg chg="mod">
          <ac:chgData name="Cannell, Michael B" userId="df291291-9ac9-42c2-a976-062f6e2ad9da" providerId="ADAL" clId="{07A05B4B-1BC8-9949-BF87-1A4FA10F069C}" dt="2022-09-26T20:42:34.454" v="77" actId="2711"/>
          <ac:spMkLst>
            <pc:docMk/>
            <pc:sldMk cId="445763048" sldId="583"/>
            <ac:spMk id="18" creationId="{11F25F93-EA48-5974-754C-E12002F65609}"/>
          </ac:spMkLst>
        </pc:spChg>
        <pc:spChg chg="mod">
          <ac:chgData name="Cannell, Michael B" userId="df291291-9ac9-42c2-a976-062f6e2ad9da" providerId="ADAL" clId="{07A05B4B-1BC8-9949-BF87-1A4FA10F069C}" dt="2022-09-26T20:42:34.454" v="77" actId="2711"/>
          <ac:spMkLst>
            <pc:docMk/>
            <pc:sldMk cId="445763048" sldId="583"/>
            <ac:spMk id="21" creationId="{E384B5B2-1A3E-7D8A-10E1-884B7EC2E595}"/>
          </ac:spMkLst>
        </pc:spChg>
        <pc:spChg chg="mod">
          <ac:chgData name="Cannell, Michael B" userId="df291291-9ac9-42c2-a976-062f6e2ad9da" providerId="ADAL" clId="{07A05B4B-1BC8-9949-BF87-1A4FA10F069C}" dt="2022-09-26T20:42:34.454" v="77" actId="2711"/>
          <ac:spMkLst>
            <pc:docMk/>
            <pc:sldMk cId="445763048" sldId="583"/>
            <ac:spMk id="26" creationId="{BF27ED52-9A25-D3A6-45C3-552B4940D445}"/>
          </ac:spMkLst>
        </pc:spChg>
        <pc:spChg chg="mod">
          <ac:chgData name="Cannell, Michael B" userId="df291291-9ac9-42c2-a976-062f6e2ad9da" providerId="ADAL" clId="{07A05B4B-1BC8-9949-BF87-1A4FA10F069C}" dt="2022-09-26T20:42:34.454" v="77" actId="2711"/>
          <ac:spMkLst>
            <pc:docMk/>
            <pc:sldMk cId="445763048" sldId="583"/>
            <ac:spMk id="27" creationId="{C91808F8-EE04-FFE4-6E7F-A8D39D5BD59A}"/>
          </ac:spMkLst>
        </pc:spChg>
        <pc:spChg chg="mod">
          <ac:chgData name="Cannell, Michael B" userId="df291291-9ac9-42c2-a976-062f6e2ad9da" providerId="ADAL" clId="{07A05B4B-1BC8-9949-BF87-1A4FA10F069C}" dt="2022-09-26T20:42:34.454" v="77" actId="2711"/>
          <ac:spMkLst>
            <pc:docMk/>
            <pc:sldMk cId="445763048" sldId="583"/>
            <ac:spMk id="28" creationId="{B8708EE1-C8A1-F4A8-55E1-2E835B5A78B9}"/>
          </ac:spMkLst>
        </pc:spChg>
        <pc:spChg chg="mod">
          <ac:chgData name="Cannell, Michael B" userId="df291291-9ac9-42c2-a976-062f6e2ad9da" providerId="ADAL" clId="{07A05B4B-1BC8-9949-BF87-1A4FA10F069C}" dt="2022-09-26T20:42:34.454" v="77" actId="2711"/>
          <ac:spMkLst>
            <pc:docMk/>
            <pc:sldMk cId="445763048" sldId="583"/>
            <ac:spMk id="29" creationId="{2C16D63B-010B-95D6-DCA2-C9A4993A3E8A}"/>
          </ac:spMkLst>
        </pc:spChg>
        <pc:spChg chg="mod">
          <ac:chgData name="Cannell, Michael B" userId="df291291-9ac9-42c2-a976-062f6e2ad9da" providerId="ADAL" clId="{07A05B4B-1BC8-9949-BF87-1A4FA10F069C}" dt="2022-09-26T20:42:34.454" v="77" actId="2711"/>
          <ac:spMkLst>
            <pc:docMk/>
            <pc:sldMk cId="445763048" sldId="583"/>
            <ac:spMk id="30" creationId="{D08B097A-CB4A-AA80-479D-27659684144B}"/>
          </ac:spMkLst>
        </pc:spChg>
        <pc:spChg chg="mod">
          <ac:chgData name="Cannell, Michael B" userId="df291291-9ac9-42c2-a976-062f6e2ad9da" providerId="ADAL" clId="{07A05B4B-1BC8-9949-BF87-1A4FA10F069C}" dt="2022-09-26T20:42:34.454" v="77" actId="2711"/>
          <ac:spMkLst>
            <pc:docMk/>
            <pc:sldMk cId="445763048" sldId="583"/>
            <ac:spMk id="31" creationId="{FC319884-62C4-3E32-D32F-E597C8C4F35B}"/>
          </ac:spMkLst>
        </pc:spChg>
        <pc:spChg chg="mod">
          <ac:chgData name="Cannell, Michael B" userId="df291291-9ac9-42c2-a976-062f6e2ad9da" providerId="ADAL" clId="{07A05B4B-1BC8-9949-BF87-1A4FA10F069C}" dt="2022-09-26T20:42:34.454" v="77" actId="2711"/>
          <ac:spMkLst>
            <pc:docMk/>
            <pc:sldMk cId="445763048" sldId="583"/>
            <ac:spMk id="32" creationId="{3AEEB17A-EA26-2B7E-8298-168694DA7C7E}"/>
          </ac:spMkLst>
        </pc:spChg>
        <pc:spChg chg="mod">
          <ac:chgData name="Cannell, Michael B" userId="df291291-9ac9-42c2-a976-062f6e2ad9da" providerId="ADAL" clId="{07A05B4B-1BC8-9949-BF87-1A4FA10F069C}" dt="2022-09-26T20:42:34.454" v="77" actId="2711"/>
          <ac:spMkLst>
            <pc:docMk/>
            <pc:sldMk cId="445763048" sldId="583"/>
            <ac:spMk id="33" creationId="{ED5AB667-3326-1893-78C8-1DCDA38288D8}"/>
          </ac:spMkLst>
        </pc:spChg>
        <pc:spChg chg="mod">
          <ac:chgData name="Cannell, Michael B" userId="df291291-9ac9-42c2-a976-062f6e2ad9da" providerId="ADAL" clId="{07A05B4B-1BC8-9949-BF87-1A4FA10F069C}" dt="2022-09-26T20:42:34.454" v="77" actId="2711"/>
          <ac:spMkLst>
            <pc:docMk/>
            <pc:sldMk cId="445763048" sldId="583"/>
            <ac:spMk id="34" creationId="{60AE0DF0-9E34-7525-1A42-B648501C83AC}"/>
          </ac:spMkLst>
        </pc:spChg>
        <pc:spChg chg="mod">
          <ac:chgData name="Cannell, Michael B" userId="df291291-9ac9-42c2-a976-062f6e2ad9da" providerId="ADAL" clId="{07A05B4B-1BC8-9949-BF87-1A4FA10F069C}" dt="2022-09-26T20:42:34.454" v="77" actId="2711"/>
          <ac:spMkLst>
            <pc:docMk/>
            <pc:sldMk cId="445763048" sldId="583"/>
            <ac:spMk id="35" creationId="{B12BC8C2-1C6D-B831-0ABD-B0078B4EBE09}"/>
          </ac:spMkLst>
        </pc:spChg>
        <pc:spChg chg="mod">
          <ac:chgData name="Cannell, Michael B" userId="df291291-9ac9-42c2-a976-062f6e2ad9da" providerId="ADAL" clId="{07A05B4B-1BC8-9949-BF87-1A4FA10F069C}" dt="2022-09-26T20:42:34.454" v="77" actId="2711"/>
          <ac:spMkLst>
            <pc:docMk/>
            <pc:sldMk cId="445763048" sldId="583"/>
            <ac:spMk id="36" creationId="{7BA05683-EA0B-9D8B-B729-70B80BEE0254}"/>
          </ac:spMkLst>
        </pc:spChg>
        <pc:spChg chg="mod">
          <ac:chgData name="Cannell, Michael B" userId="df291291-9ac9-42c2-a976-062f6e2ad9da" providerId="ADAL" clId="{07A05B4B-1BC8-9949-BF87-1A4FA10F069C}" dt="2022-09-26T20:42:34.454" v="77" actId="2711"/>
          <ac:spMkLst>
            <pc:docMk/>
            <pc:sldMk cId="445763048" sldId="583"/>
            <ac:spMk id="37" creationId="{91C2B41C-74F7-85BB-5554-391356F50BC2}"/>
          </ac:spMkLst>
        </pc:spChg>
        <pc:spChg chg="mod">
          <ac:chgData name="Cannell, Michael B" userId="df291291-9ac9-42c2-a976-062f6e2ad9da" providerId="ADAL" clId="{07A05B4B-1BC8-9949-BF87-1A4FA10F069C}" dt="2022-09-26T20:42:34.454" v="77" actId="2711"/>
          <ac:spMkLst>
            <pc:docMk/>
            <pc:sldMk cId="445763048" sldId="583"/>
            <ac:spMk id="38" creationId="{EE341FB7-B5A4-0ED6-C658-C26BD2FE929F}"/>
          </ac:spMkLst>
        </pc:spChg>
        <pc:spChg chg="mod">
          <ac:chgData name="Cannell, Michael B" userId="df291291-9ac9-42c2-a976-062f6e2ad9da" providerId="ADAL" clId="{07A05B4B-1BC8-9949-BF87-1A4FA10F069C}" dt="2022-09-26T20:42:34.454" v="77" actId="2711"/>
          <ac:spMkLst>
            <pc:docMk/>
            <pc:sldMk cId="445763048" sldId="583"/>
            <ac:spMk id="39" creationId="{81CC3AB7-64D9-975B-3ED2-0D38EFE95AB7}"/>
          </ac:spMkLst>
        </pc:spChg>
        <pc:spChg chg="mod">
          <ac:chgData name="Cannell, Michael B" userId="df291291-9ac9-42c2-a976-062f6e2ad9da" providerId="ADAL" clId="{07A05B4B-1BC8-9949-BF87-1A4FA10F069C}" dt="2022-09-26T20:42:34.454" v="77" actId="2711"/>
          <ac:spMkLst>
            <pc:docMk/>
            <pc:sldMk cId="445763048" sldId="583"/>
            <ac:spMk id="40" creationId="{F72BCF1A-3044-F2F6-C34D-8F5E9F456340}"/>
          </ac:spMkLst>
        </pc:spChg>
        <pc:spChg chg="mod">
          <ac:chgData name="Cannell, Michael B" userId="df291291-9ac9-42c2-a976-062f6e2ad9da" providerId="ADAL" clId="{07A05B4B-1BC8-9949-BF87-1A4FA10F069C}" dt="2022-09-26T20:42:34.454" v="77" actId="2711"/>
          <ac:spMkLst>
            <pc:docMk/>
            <pc:sldMk cId="445763048" sldId="583"/>
            <ac:spMk id="41" creationId="{40C8F828-8839-9210-5ACE-75F42A69EAF9}"/>
          </ac:spMkLst>
        </pc:spChg>
        <pc:spChg chg="mod">
          <ac:chgData name="Cannell, Michael B" userId="df291291-9ac9-42c2-a976-062f6e2ad9da" providerId="ADAL" clId="{07A05B4B-1BC8-9949-BF87-1A4FA10F069C}" dt="2022-09-26T20:42:34.454" v="77" actId="2711"/>
          <ac:spMkLst>
            <pc:docMk/>
            <pc:sldMk cId="445763048" sldId="583"/>
            <ac:spMk id="43" creationId="{98AC0AE0-D887-01C3-D7A1-BC3448CB969B}"/>
          </ac:spMkLst>
        </pc:spChg>
        <pc:spChg chg="mod">
          <ac:chgData name="Cannell, Michael B" userId="df291291-9ac9-42c2-a976-062f6e2ad9da" providerId="ADAL" clId="{07A05B4B-1BC8-9949-BF87-1A4FA10F069C}" dt="2022-09-26T20:42:34.454" v="77" actId="2711"/>
          <ac:spMkLst>
            <pc:docMk/>
            <pc:sldMk cId="445763048" sldId="583"/>
            <ac:spMk id="44" creationId="{CCD88229-3730-0923-F2C9-E62CEA1E2DDC}"/>
          </ac:spMkLst>
        </pc:spChg>
        <pc:spChg chg="mod">
          <ac:chgData name="Cannell, Michael B" userId="df291291-9ac9-42c2-a976-062f6e2ad9da" providerId="ADAL" clId="{07A05B4B-1BC8-9949-BF87-1A4FA10F069C}" dt="2022-09-26T20:42:34.454" v="77" actId="2711"/>
          <ac:spMkLst>
            <pc:docMk/>
            <pc:sldMk cId="445763048" sldId="583"/>
            <ac:spMk id="45" creationId="{81CFC1D7-D989-107D-7F13-193F283AD0C6}"/>
          </ac:spMkLst>
        </pc:spChg>
        <pc:spChg chg="mod">
          <ac:chgData name="Cannell, Michael B" userId="df291291-9ac9-42c2-a976-062f6e2ad9da" providerId="ADAL" clId="{07A05B4B-1BC8-9949-BF87-1A4FA10F069C}" dt="2022-09-26T20:42:34.454" v="77" actId="2711"/>
          <ac:spMkLst>
            <pc:docMk/>
            <pc:sldMk cId="445763048" sldId="583"/>
            <ac:spMk id="46" creationId="{9A3A86B6-2674-4D22-35B8-8EEE65D2E60F}"/>
          </ac:spMkLst>
        </pc:spChg>
        <pc:spChg chg="mod">
          <ac:chgData name="Cannell, Michael B" userId="df291291-9ac9-42c2-a976-062f6e2ad9da" providerId="ADAL" clId="{07A05B4B-1BC8-9949-BF87-1A4FA10F069C}" dt="2022-09-26T20:42:34.454" v="77" actId="2711"/>
          <ac:spMkLst>
            <pc:docMk/>
            <pc:sldMk cId="445763048" sldId="583"/>
            <ac:spMk id="47" creationId="{8D9E7369-8E18-E4A5-3F82-93CEF06BAB46}"/>
          </ac:spMkLst>
        </pc:spChg>
        <pc:spChg chg="mod">
          <ac:chgData name="Cannell, Michael B" userId="df291291-9ac9-42c2-a976-062f6e2ad9da" providerId="ADAL" clId="{07A05B4B-1BC8-9949-BF87-1A4FA10F069C}" dt="2022-09-26T20:42:34.454" v="77" actId="2711"/>
          <ac:spMkLst>
            <pc:docMk/>
            <pc:sldMk cId="445763048" sldId="583"/>
            <ac:spMk id="48" creationId="{A189A63D-9D86-9227-80D4-94660D0C3598}"/>
          </ac:spMkLst>
        </pc:spChg>
        <pc:spChg chg="mod">
          <ac:chgData name="Cannell, Michael B" userId="df291291-9ac9-42c2-a976-062f6e2ad9da" providerId="ADAL" clId="{07A05B4B-1BC8-9949-BF87-1A4FA10F069C}" dt="2022-09-26T20:42:34.454" v="77" actId="2711"/>
          <ac:spMkLst>
            <pc:docMk/>
            <pc:sldMk cId="445763048" sldId="583"/>
            <ac:spMk id="51" creationId="{80F2FBDA-A94C-008F-1CAA-EB4CF4B400BD}"/>
          </ac:spMkLst>
        </pc:spChg>
        <pc:spChg chg="mod">
          <ac:chgData name="Cannell, Michael B" userId="df291291-9ac9-42c2-a976-062f6e2ad9da" providerId="ADAL" clId="{07A05B4B-1BC8-9949-BF87-1A4FA10F069C}" dt="2022-09-26T20:42:34.454" v="77" actId="2711"/>
          <ac:spMkLst>
            <pc:docMk/>
            <pc:sldMk cId="445763048" sldId="583"/>
            <ac:spMk id="52" creationId="{A7963FE0-F39E-58BF-3E2B-2A7D0CD0F84A}"/>
          </ac:spMkLst>
        </pc:spChg>
        <pc:spChg chg="mod">
          <ac:chgData name="Cannell, Michael B" userId="df291291-9ac9-42c2-a976-062f6e2ad9da" providerId="ADAL" clId="{07A05B4B-1BC8-9949-BF87-1A4FA10F069C}" dt="2022-09-26T20:42:34.454" v="77" actId="2711"/>
          <ac:spMkLst>
            <pc:docMk/>
            <pc:sldMk cId="445763048" sldId="583"/>
            <ac:spMk id="53" creationId="{8C720B98-2720-7E09-78D9-A00086177E5C}"/>
          </ac:spMkLst>
        </pc:spChg>
        <pc:spChg chg="mod">
          <ac:chgData name="Cannell, Michael B" userId="df291291-9ac9-42c2-a976-062f6e2ad9da" providerId="ADAL" clId="{07A05B4B-1BC8-9949-BF87-1A4FA10F069C}" dt="2022-09-26T20:42:34.454" v="77" actId="2711"/>
          <ac:spMkLst>
            <pc:docMk/>
            <pc:sldMk cId="445763048" sldId="583"/>
            <ac:spMk id="54" creationId="{96E5F69D-74E7-9F29-6D68-99891B2FF925}"/>
          </ac:spMkLst>
        </pc:spChg>
        <pc:spChg chg="mod">
          <ac:chgData name="Cannell, Michael B" userId="df291291-9ac9-42c2-a976-062f6e2ad9da" providerId="ADAL" clId="{07A05B4B-1BC8-9949-BF87-1A4FA10F069C}" dt="2022-09-26T20:42:34.454" v="77" actId="2711"/>
          <ac:spMkLst>
            <pc:docMk/>
            <pc:sldMk cId="445763048" sldId="583"/>
            <ac:spMk id="55" creationId="{E8C6E50A-2044-AC0D-4EC6-2CC787B702F2}"/>
          </ac:spMkLst>
        </pc:spChg>
        <pc:spChg chg="mod">
          <ac:chgData name="Cannell, Michael B" userId="df291291-9ac9-42c2-a976-062f6e2ad9da" providerId="ADAL" clId="{07A05B4B-1BC8-9949-BF87-1A4FA10F069C}" dt="2022-09-26T20:42:34.454" v="77" actId="2711"/>
          <ac:spMkLst>
            <pc:docMk/>
            <pc:sldMk cId="445763048" sldId="583"/>
            <ac:spMk id="56" creationId="{14D74131-D786-443D-8011-249168384020}"/>
          </ac:spMkLst>
        </pc:spChg>
        <pc:spChg chg="mod">
          <ac:chgData name="Cannell, Michael B" userId="df291291-9ac9-42c2-a976-062f6e2ad9da" providerId="ADAL" clId="{07A05B4B-1BC8-9949-BF87-1A4FA10F069C}" dt="2022-09-26T20:42:34.454" v="77" actId="2711"/>
          <ac:spMkLst>
            <pc:docMk/>
            <pc:sldMk cId="445763048" sldId="583"/>
            <ac:spMk id="57" creationId="{8486E7F1-B4FA-A276-CB40-5B6B41BAC066}"/>
          </ac:spMkLst>
        </pc:spChg>
        <pc:spChg chg="mod">
          <ac:chgData name="Cannell, Michael B" userId="df291291-9ac9-42c2-a976-062f6e2ad9da" providerId="ADAL" clId="{07A05B4B-1BC8-9949-BF87-1A4FA10F069C}" dt="2022-09-26T20:42:34.454" v="77" actId="2711"/>
          <ac:spMkLst>
            <pc:docMk/>
            <pc:sldMk cId="445763048" sldId="583"/>
            <ac:spMk id="58" creationId="{355CBAE9-45D1-ED83-12BE-85F0DAAEDA7E}"/>
          </ac:spMkLst>
        </pc:spChg>
        <pc:spChg chg="mod">
          <ac:chgData name="Cannell, Michael B" userId="df291291-9ac9-42c2-a976-062f6e2ad9da" providerId="ADAL" clId="{07A05B4B-1BC8-9949-BF87-1A4FA10F069C}" dt="2022-09-26T20:42:34.454" v="77" actId="2711"/>
          <ac:spMkLst>
            <pc:docMk/>
            <pc:sldMk cId="445763048" sldId="583"/>
            <ac:spMk id="59" creationId="{692E852E-8388-FD0A-3F45-86C67FAE9DCB}"/>
          </ac:spMkLst>
        </pc:spChg>
        <pc:spChg chg="mod">
          <ac:chgData name="Cannell, Michael B" userId="df291291-9ac9-42c2-a976-062f6e2ad9da" providerId="ADAL" clId="{07A05B4B-1BC8-9949-BF87-1A4FA10F069C}" dt="2022-09-26T20:42:34.454" v="77" actId="2711"/>
          <ac:spMkLst>
            <pc:docMk/>
            <pc:sldMk cId="445763048" sldId="583"/>
            <ac:spMk id="60" creationId="{08656AE9-15D2-EFDF-79DE-C9E1B4C1D69A}"/>
          </ac:spMkLst>
        </pc:spChg>
        <pc:spChg chg="mod">
          <ac:chgData name="Cannell, Michael B" userId="df291291-9ac9-42c2-a976-062f6e2ad9da" providerId="ADAL" clId="{07A05B4B-1BC8-9949-BF87-1A4FA10F069C}" dt="2022-09-26T20:42:34.454" v="77" actId="2711"/>
          <ac:spMkLst>
            <pc:docMk/>
            <pc:sldMk cId="445763048" sldId="583"/>
            <ac:spMk id="61" creationId="{88C08AD2-2B10-1199-BE1D-67EEBC81228B}"/>
          </ac:spMkLst>
        </pc:spChg>
        <pc:spChg chg="mod">
          <ac:chgData name="Cannell, Michael B" userId="df291291-9ac9-42c2-a976-062f6e2ad9da" providerId="ADAL" clId="{07A05B4B-1BC8-9949-BF87-1A4FA10F069C}" dt="2022-09-26T20:42:34.454" v="77" actId="2711"/>
          <ac:spMkLst>
            <pc:docMk/>
            <pc:sldMk cId="445763048" sldId="583"/>
            <ac:spMk id="62" creationId="{4CDD4CAA-7354-9E6F-8B0B-08C0E5E86E33}"/>
          </ac:spMkLst>
        </pc:spChg>
        <pc:spChg chg="mod">
          <ac:chgData name="Cannell, Michael B" userId="df291291-9ac9-42c2-a976-062f6e2ad9da" providerId="ADAL" clId="{07A05B4B-1BC8-9949-BF87-1A4FA10F069C}" dt="2022-09-26T20:42:34.454" v="77" actId="2711"/>
          <ac:spMkLst>
            <pc:docMk/>
            <pc:sldMk cId="445763048" sldId="583"/>
            <ac:spMk id="63" creationId="{C4DE3C8E-1472-C318-B0AD-74444F214182}"/>
          </ac:spMkLst>
        </pc:spChg>
        <pc:spChg chg="mod">
          <ac:chgData name="Cannell, Michael B" userId="df291291-9ac9-42c2-a976-062f6e2ad9da" providerId="ADAL" clId="{07A05B4B-1BC8-9949-BF87-1A4FA10F069C}" dt="2022-09-26T20:42:34.454" v="77" actId="2711"/>
          <ac:spMkLst>
            <pc:docMk/>
            <pc:sldMk cId="445763048" sldId="583"/>
            <ac:spMk id="64" creationId="{B54BF5EF-3CED-EC34-A72E-64CB069809F3}"/>
          </ac:spMkLst>
        </pc:spChg>
        <pc:spChg chg="mod">
          <ac:chgData name="Cannell, Michael B" userId="df291291-9ac9-42c2-a976-062f6e2ad9da" providerId="ADAL" clId="{07A05B4B-1BC8-9949-BF87-1A4FA10F069C}" dt="2022-09-26T20:42:34.454" v="77" actId="2711"/>
          <ac:spMkLst>
            <pc:docMk/>
            <pc:sldMk cId="445763048" sldId="583"/>
            <ac:spMk id="65" creationId="{80A40FEB-CFB7-B152-B23A-5D6B23F5672E}"/>
          </ac:spMkLst>
        </pc:spChg>
        <pc:spChg chg="mod">
          <ac:chgData name="Cannell, Michael B" userId="df291291-9ac9-42c2-a976-062f6e2ad9da" providerId="ADAL" clId="{07A05B4B-1BC8-9949-BF87-1A4FA10F069C}" dt="2022-09-26T20:42:34.454" v="77" actId="2711"/>
          <ac:spMkLst>
            <pc:docMk/>
            <pc:sldMk cId="445763048" sldId="583"/>
            <ac:spMk id="66" creationId="{38090D8C-08CE-564B-B90A-4B6CB580A91D}"/>
          </ac:spMkLst>
        </pc:spChg>
        <pc:spChg chg="mod">
          <ac:chgData name="Cannell, Michael B" userId="df291291-9ac9-42c2-a976-062f6e2ad9da" providerId="ADAL" clId="{07A05B4B-1BC8-9949-BF87-1A4FA10F069C}" dt="2022-09-26T20:42:34.454" v="77" actId="2711"/>
          <ac:spMkLst>
            <pc:docMk/>
            <pc:sldMk cId="445763048" sldId="583"/>
            <ac:spMk id="67" creationId="{D0F2F976-9566-9137-CD07-86DA829A5151}"/>
          </ac:spMkLst>
        </pc:spChg>
        <pc:spChg chg="mod">
          <ac:chgData name="Cannell, Michael B" userId="df291291-9ac9-42c2-a976-062f6e2ad9da" providerId="ADAL" clId="{07A05B4B-1BC8-9949-BF87-1A4FA10F069C}" dt="2022-09-26T20:42:34.454" v="77" actId="2711"/>
          <ac:spMkLst>
            <pc:docMk/>
            <pc:sldMk cId="445763048" sldId="583"/>
            <ac:spMk id="68" creationId="{BC143064-030A-5758-01F7-414B0A925DAA}"/>
          </ac:spMkLst>
        </pc:spChg>
        <pc:spChg chg="mod">
          <ac:chgData name="Cannell, Michael B" userId="df291291-9ac9-42c2-a976-062f6e2ad9da" providerId="ADAL" clId="{07A05B4B-1BC8-9949-BF87-1A4FA10F069C}" dt="2022-09-26T20:42:34.454" v="77" actId="2711"/>
          <ac:spMkLst>
            <pc:docMk/>
            <pc:sldMk cId="445763048" sldId="583"/>
            <ac:spMk id="69" creationId="{084ABC70-DD5A-79FA-44C2-DEF5958164F3}"/>
          </ac:spMkLst>
        </pc:spChg>
        <pc:spChg chg="mod">
          <ac:chgData name="Cannell, Michael B" userId="df291291-9ac9-42c2-a976-062f6e2ad9da" providerId="ADAL" clId="{07A05B4B-1BC8-9949-BF87-1A4FA10F069C}" dt="2022-09-26T20:42:34.454" v="77" actId="2711"/>
          <ac:spMkLst>
            <pc:docMk/>
            <pc:sldMk cId="445763048" sldId="583"/>
            <ac:spMk id="70" creationId="{058937A6-BEF9-9657-BCAE-C6876A94FD7E}"/>
          </ac:spMkLst>
        </pc:spChg>
        <pc:spChg chg="mod">
          <ac:chgData name="Cannell, Michael B" userId="df291291-9ac9-42c2-a976-062f6e2ad9da" providerId="ADAL" clId="{07A05B4B-1BC8-9949-BF87-1A4FA10F069C}" dt="2022-09-26T20:42:34.454" v="77" actId="2711"/>
          <ac:spMkLst>
            <pc:docMk/>
            <pc:sldMk cId="445763048" sldId="583"/>
            <ac:spMk id="71" creationId="{712B08F5-4CDC-9102-9ABB-8B2EC595FC06}"/>
          </ac:spMkLst>
        </pc:spChg>
        <pc:spChg chg="mod">
          <ac:chgData name="Cannell, Michael B" userId="df291291-9ac9-42c2-a976-062f6e2ad9da" providerId="ADAL" clId="{07A05B4B-1BC8-9949-BF87-1A4FA10F069C}" dt="2022-09-26T20:42:34.454" v="77" actId="2711"/>
          <ac:spMkLst>
            <pc:docMk/>
            <pc:sldMk cId="445763048" sldId="583"/>
            <ac:spMk id="72" creationId="{CDBE0743-036C-71CE-69A2-3DF3477AB2BA}"/>
          </ac:spMkLst>
        </pc:spChg>
        <pc:spChg chg="mod">
          <ac:chgData name="Cannell, Michael B" userId="df291291-9ac9-42c2-a976-062f6e2ad9da" providerId="ADAL" clId="{07A05B4B-1BC8-9949-BF87-1A4FA10F069C}" dt="2022-09-26T20:42:34.454" v="77" actId="2711"/>
          <ac:spMkLst>
            <pc:docMk/>
            <pc:sldMk cId="445763048" sldId="583"/>
            <ac:spMk id="73" creationId="{AAF30CC0-0888-C684-B92A-4AB71453D291}"/>
          </ac:spMkLst>
        </pc:spChg>
        <pc:spChg chg="mod">
          <ac:chgData name="Cannell, Michael B" userId="df291291-9ac9-42c2-a976-062f6e2ad9da" providerId="ADAL" clId="{07A05B4B-1BC8-9949-BF87-1A4FA10F069C}" dt="2022-09-26T20:42:34.454" v="77" actId="2711"/>
          <ac:spMkLst>
            <pc:docMk/>
            <pc:sldMk cId="445763048" sldId="583"/>
            <ac:spMk id="74" creationId="{DEAC1337-6E2F-C6B2-769B-3814829DB49F}"/>
          </ac:spMkLst>
        </pc:spChg>
        <pc:spChg chg="mod">
          <ac:chgData name="Cannell, Michael B" userId="df291291-9ac9-42c2-a976-062f6e2ad9da" providerId="ADAL" clId="{07A05B4B-1BC8-9949-BF87-1A4FA10F069C}" dt="2022-09-26T20:42:34.454" v="77" actId="2711"/>
          <ac:spMkLst>
            <pc:docMk/>
            <pc:sldMk cId="445763048" sldId="583"/>
            <ac:spMk id="75" creationId="{8BA73DEF-A375-FAA5-F7C8-8577E6321686}"/>
          </ac:spMkLst>
        </pc:spChg>
        <pc:spChg chg="mod">
          <ac:chgData name="Cannell, Michael B" userId="df291291-9ac9-42c2-a976-062f6e2ad9da" providerId="ADAL" clId="{07A05B4B-1BC8-9949-BF87-1A4FA10F069C}" dt="2022-09-26T20:42:34.454" v="77" actId="2711"/>
          <ac:spMkLst>
            <pc:docMk/>
            <pc:sldMk cId="445763048" sldId="583"/>
            <ac:spMk id="76" creationId="{81F491D7-77F7-16AA-762C-28253A6A08BC}"/>
          </ac:spMkLst>
        </pc:spChg>
      </pc:sldChg>
      <pc:sldChg chg="modSp">
        <pc:chgData name="Cannell, Michael B" userId="df291291-9ac9-42c2-a976-062f6e2ad9da" providerId="ADAL" clId="{07A05B4B-1BC8-9949-BF87-1A4FA10F069C}" dt="2022-09-26T20:43:01.943" v="82" actId="2711"/>
        <pc:sldMkLst>
          <pc:docMk/>
          <pc:sldMk cId="2385563801" sldId="586"/>
        </pc:sldMkLst>
        <pc:spChg chg="mod">
          <ac:chgData name="Cannell, Michael B" userId="df291291-9ac9-42c2-a976-062f6e2ad9da" providerId="ADAL" clId="{07A05B4B-1BC8-9949-BF87-1A4FA10F069C}" dt="2022-09-26T20:43:01.943" v="82" actId="2711"/>
          <ac:spMkLst>
            <pc:docMk/>
            <pc:sldMk cId="2385563801" sldId="586"/>
            <ac:spMk id="2" creationId="{BD713DBF-E74D-7238-58A5-6114156E40D7}"/>
          </ac:spMkLst>
        </pc:spChg>
        <pc:spChg chg="mod">
          <ac:chgData name="Cannell, Michael B" userId="df291291-9ac9-42c2-a976-062f6e2ad9da" providerId="ADAL" clId="{07A05B4B-1BC8-9949-BF87-1A4FA10F069C}" dt="2022-09-26T20:43:01.943" v="82" actId="2711"/>
          <ac:spMkLst>
            <pc:docMk/>
            <pc:sldMk cId="2385563801" sldId="586"/>
            <ac:spMk id="3" creationId="{12CAB45B-B259-B820-8351-CC6CA45CF5D8}"/>
          </ac:spMkLst>
        </pc:spChg>
      </pc:sldChg>
      <pc:sldChg chg="modSp mod">
        <pc:chgData name="Cannell, Michael B" userId="df291291-9ac9-42c2-a976-062f6e2ad9da" providerId="ADAL" clId="{07A05B4B-1BC8-9949-BF87-1A4FA10F069C}" dt="2022-09-26T20:43:11.451" v="84" actId="404"/>
        <pc:sldMkLst>
          <pc:docMk/>
          <pc:sldMk cId="1302782352" sldId="587"/>
        </pc:sldMkLst>
        <pc:spChg chg="mod">
          <ac:chgData name="Cannell, Michael B" userId="df291291-9ac9-42c2-a976-062f6e2ad9da" providerId="ADAL" clId="{07A05B4B-1BC8-9949-BF87-1A4FA10F069C}" dt="2022-09-26T20:43:07.573" v="83" actId="2711"/>
          <ac:spMkLst>
            <pc:docMk/>
            <pc:sldMk cId="1302782352" sldId="587"/>
            <ac:spMk id="4" creationId="{35EE7C64-C533-F5F1-6B48-8168B0BBC727}"/>
          </ac:spMkLst>
        </pc:spChg>
        <pc:spChg chg="mod">
          <ac:chgData name="Cannell, Michael B" userId="df291291-9ac9-42c2-a976-062f6e2ad9da" providerId="ADAL" clId="{07A05B4B-1BC8-9949-BF87-1A4FA10F069C}" dt="2022-09-26T20:43:07.573" v="83" actId="2711"/>
          <ac:spMkLst>
            <pc:docMk/>
            <pc:sldMk cId="1302782352" sldId="587"/>
            <ac:spMk id="7" creationId="{B04B5FAD-FDD9-30CC-5D1C-BEB61A2A39A8}"/>
          </ac:spMkLst>
        </pc:spChg>
        <pc:spChg chg="mod">
          <ac:chgData name="Cannell, Michael B" userId="df291291-9ac9-42c2-a976-062f6e2ad9da" providerId="ADAL" clId="{07A05B4B-1BC8-9949-BF87-1A4FA10F069C}" dt="2022-09-26T20:43:07.573" v="83" actId="2711"/>
          <ac:spMkLst>
            <pc:docMk/>
            <pc:sldMk cId="1302782352" sldId="587"/>
            <ac:spMk id="8" creationId="{F0AEC61A-366E-C316-9549-B424FE97DC81}"/>
          </ac:spMkLst>
        </pc:spChg>
        <pc:spChg chg="mod">
          <ac:chgData name="Cannell, Michael B" userId="df291291-9ac9-42c2-a976-062f6e2ad9da" providerId="ADAL" clId="{07A05B4B-1BC8-9949-BF87-1A4FA10F069C}" dt="2022-09-26T20:43:07.573" v="83" actId="2711"/>
          <ac:spMkLst>
            <pc:docMk/>
            <pc:sldMk cId="1302782352" sldId="587"/>
            <ac:spMk id="9" creationId="{517F9297-7465-7172-5EF7-63AA614E2D8B}"/>
          </ac:spMkLst>
        </pc:spChg>
        <pc:spChg chg="mod">
          <ac:chgData name="Cannell, Michael B" userId="df291291-9ac9-42c2-a976-062f6e2ad9da" providerId="ADAL" clId="{07A05B4B-1BC8-9949-BF87-1A4FA10F069C}" dt="2022-09-26T20:43:07.573" v="83" actId="2711"/>
          <ac:spMkLst>
            <pc:docMk/>
            <pc:sldMk cId="1302782352" sldId="587"/>
            <ac:spMk id="10" creationId="{D0C6B1AB-7AA9-2045-4671-D9A6C79C37D4}"/>
          </ac:spMkLst>
        </pc:spChg>
        <pc:spChg chg="mod">
          <ac:chgData name="Cannell, Michael B" userId="df291291-9ac9-42c2-a976-062f6e2ad9da" providerId="ADAL" clId="{07A05B4B-1BC8-9949-BF87-1A4FA10F069C}" dt="2022-09-26T20:43:07.573" v="83" actId="2711"/>
          <ac:spMkLst>
            <pc:docMk/>
            <pc:sldMk cId="1302782352" sldId="587"/>
            <ac:spMk id="11" creationId="{DEABC989-14C6-9547-3725-5DC237AA82AD}"/>
          </ac:spMkLst>
        </pc:spChg>
        <pc:spChg chg="mod">
          <ac:chgData name="Cannell, Michael B" userId="df291291-9ac9-42c2-a976-062f6e2ad9da" providerId="ADAL" clId="{07A05B4B-1BC8-9949-BF87-1A4FA10F069C}" dt="2022-09-26T20:43:07.573" v="83" actId="2711"/>
          <ac:spMkLst>
            <pc:docMk/>
            <pc:sldMk cId="1302782352" sldId="587"/>
            <ac:spMk id="12" creationId="{C02CA5BF-AC1B-4CF6-8442-4D7861D88235}"/>
          </ac:spMkLst>
        </pc:spChg>
        <pc:spChg chg="mod">
          <ac:chgData name="Cannell, Michael B" userId="df291291-9ac9-42c2-a976-062f6e2ad9da" providerId="ADAL" clId="{07A05B4B-1BC8-9949-BF87-1A4FA10F069C}" dt="2022-09-26T20:43:07.573" v="83" actId="2711"/>
          <ac:spMkLst>
            <pc:docMk/>
            <pc:sldMk cId="1302782352" sldId="587"/>
            <ac:spMk id="13" creationId="{AEC6ACAF-E8A7-5686-414D-C3BE22DDB7C0}"/>
          </ac:spMkLst>
        </pc:spChg>
        <pc:spChg chg="mod">
          <ac:chgData name="Cannell, Michael B" userId="df291291-9ac9-42c2-a976-062f6e2ad9da" providerId="ADAL" clId="{07A05B4B-1BC8-9949-BF87-1A4FA10F069C}" dt="2022-09-26T20:43:07.573" v="83" actId="2711"/>
          <ac:spMkLst>
            <pc:docMk/>
            <pc:sldMk cId="1302782352" sldId="587"/>
            <ac:spMk id="14" creationId="{EA7C0330-C6B4-8A45-BE0C-93359C2653DB}"/>
          </ac:spMkLst>
        </pc:spChg>
        <pc:spChg chg="mod">
          <ac:chgData name="Cannell, Michael B" userId="df291291-9ac9-42c2-a976-062f6e2ad9da" providerId="ADAL" clId="{07A05B4B-1BC8-9949-BF87-1A4FA10F069C}" dt="2022-09-26T20:43:07.573" v="83" actId="2711"/>
          <ac:spMkLst>
            <pc:docMk/>
            <pc:sldMk cId="1302782352" sldId="587"/>
            <ac:spMk id="15" creationId="{804EB03E-CA73-4345-44C6-1E7C086D48A8}"/>
          </ac:spMkLst>
        </pc:spChg>
        <pc:spChg chg="mod">
          <ac:chgData name="Cannell, Michael B" userId="df291291-9ac9-42c2-a976-062f6e2ad9da" providerId="ADAL" clId="{07A05B4B-1BC8-9949-BF87-1A4FA10F069C}" dt="2022-09-26T20:43:07.573" v="83" actId="2711"/>
          <ac:spMkLst>
            <pc:docMk/>
            <pc:sldMk cId="1302782352" sldId="587"/>
            <ac:spMk id="21" creationId="{E384B5B2-1A3E-7D8A-10E1-884B7EC2E595}"/>
          </ac:spMkLst>
        </pc:spChg>
        <pc:spChg chg="mod">
          <ac:chgData name="Cannell, Michael B" userId="df291291-9ac9-42c2-a976-062f6e2ad9da" providerId="ADAL" clId="{07A05B4B-1BC8-9949-BF87-1A4FA10F069C}" dt="2022-09-26T20:43:07.573" v="83" actId="2711"/>
          <ac:spMkLst>
            <pc:docMk/>
            <pc:sldMk cId="1302782352" sldId="587"/>
            <ac:spMk id="26" creationId="{BF27ED52-9A25-D3A6-45C3-552B4940D445}"/>
          </ac:spMkLst>
        </pc:spChg>
        <pc:spChg chg="mod">
          <ac:chgData name="Cannell, Michael B" userId="df291291-9ac9-42c2-a976-062f6e2ad9da" providerId="ADAL" clId="{07A05B4B-1BC8-9949-BF87-1A4FA10F069C}" dt="2022-09-26T20:43:07.573" v="83" actId="2711"/>
          <ac:spMkLst>
            <pc:docMk/>
            <pc:sldMk cId="1302782352" sldId="587"/>
            <ac:spMk id="27" creationId="{C91808F8-EE04-FFE4-6E7F-A8D39D5BD59A}"/>
          </ac:spMkLst>
        </pc:spChg>
        <pc:spChg chg="mod">
          <ac:chgData name="Cannell, Michael B" userId="df291291-9ac9-42c2-a976-062f6e2ad9da" providerId="ADAL" clId="{07A05B4B-1BC8-9949-BF87-1A4FA10F069C}" dt="2022-09-26T20:43:07.573" v="83" actId="2711"/>
          <ac:spMkLst>
            <pc:docMk/>
            <pc:sldMk cId="1302782352" sldId="587"/>
            <ac:spMk id="28" creationId="{B8708EE1-C8A1-F4A8-55E1-2E835B5A78B9}"/>
          </ac:spMkLst>
        </pc:spChg>
        <pc:spChg chg="mod">
          <ac:chgData name="Cannell, Michael B" userId="df291291-9ac9-42c2-a976-062f6e2ad9da" providerId="ADAL" clId="{07A05B4B-1BC8-9949-BF87-1A4FA10F069C}" dt="2022-09-26T20:43:07.573" v="83" actId="2711"/>
          <ac:spMkLst>
            <pc:docMk/>
            <pc:sldMk cId="1302782352" sldId="587"/>
            <ac:spMk id="29" creationId="{2C16D63B-010B-95D6-DCA2-C9A4993A3E8A}"/>
          </ac:spMkLst>
        </pc:spChg>
        <pc:spChg chg="mod">
          <ac:chgData name="Cannell, Michael B" userId="df291291-9ac9-42c2-a976-062f6e2ad9da" providerId="ADAL" clId="{07A05B4B-1BC8-9949-BF87-1A4FA10F069C}" dt="2022-09-26T20:43:07.573" v="83" actId="2711"/>
          <ac:spMkLst>
            <pc:docMk/>
            <pc:sldMk cId="1302782352" sldId="587"/>
            <ac:spMk id="30" creationId="{D08B097A-CB4A-AA80-479D-27659684144B}"/>
          </ac:spMkLst>
        </pc:spChg>
        <pc:spChg chg="mod">
          <ac:chgData name="Cannell, Michael B" userId="df291291-9ac9-42c2-a976-062f6e2ad9da" providerId="ADAL" clId="{07A05B4B-1BC8-9949-BF87-1A4FA10F069C}" dt="2022-09-26T20:43:07.573" v="83" actId="2711"/>
          <ac:spMkLst>
            <pc:docMk/>
            <pc:sldMk cId="1302782352" sldId="587"/>
            <ac:spMk id="31" creationId="{FC319884-62C4-3E32-D32F-E597C8C4F35B}"/>
          </ac:spMkLst>
        </pc:spChg>
        <pc:spChg chg="mod">
          <ac:chgData name="Cannell, Michael B" userId="df291291-9ac9-42c2-a976-062f6e2ad9da" providerId="ADAL" clId="{07A05B4B-1BC8-9949-BF87-1A4FA10F069C}" dt="2022-09-26T20:43:07.573" v="83" actId="2711"/>
          <ac:spMkLst>
            <pc:docMk/>
            <pc:sldMk cId="1302782352" sldId="587"/>
            <ac:spMk id="32" creationId="{3AEEB17A-EA26-2B7E-8298-168694DA7C7E}"/>
          </ac:spMkLst>
        </pc:spChg>
        <pc:spChg chg="mod">
          <ac:chgData name="Cannell, Michael B" userId="df291291-9ac9-42c2-a976-062f6e2ad9da" providerId="ADAL" clId="{07A05B4B-1BC8-9949-BF87-1A4FA10F069C}" dt="2022-09-26T20:43:07.573" v="83" actId="2711"/>
          <ac:spMkLst>
            <pc:docMk/>
            <pc:sldMk cId="1302782352" sldId="587"/>
            <ac:spMk id="33" creationId="{ED5AB667-3326-1893-78C8-1DCDA38288D8}"/>
          </ac:spMkLst>
        </pc:spChg>
        <pc:spChg chg="mod">
          <ac:chgData name="Cannell, Michael B" userId="df291291-9ac9-42c2-a976-062f6e2ad9da" providerId="ADAL" clId="{07A05B4B-1BC8-9949-BF87-1A4FA10F069C}" dt="2022-09-26T20:43:07.573" v="83" actId="2711"/>
          <ac:spMkLst>
            <pc:docMk/>
            <pc:sldMk cId="1302782352" sldId="587"/>
            <ac:spMk id="34" creationId="{60AE0DF0-9E34-7525-1A42-B648501C83AC}"/>
          </ac:spMkLst>
        </pc:spChg>
        <pc:spChg chg="mod">
          <ac:chgData name="Cannell, Michael B" userId="df291291-9ac9-42c2-a976-062f6e2ad9da" providerId="ADAL" clId="{07A05B4B-1BC8-9949-BF87-1A4FA10F069C}" dt="2022-09-26T20:43:07.573" v="83" actId="2711"/>
          <ac:spMkLst>
            <pc:docMk/>
            <pc:sldMk cId="1302782352" sldId="587"/>
            <ac:spMk id="35" creationId="{B12BC8C2-1C6D-B831-0ABD-B0078B4EBE09}"/>
          </ac:spMkLst>
        </pc:spChg>
        <pc:spChg chg="mod">
          <ac:chgData name="Cannell, Michael B" userId="df291291-9ac9-42c2-a976-062f6e2ad9da" providerId="ADAL" clId="{07A05B4B-1BC8-9949-BF87-1A4FA10F069C}" dt="2022-09-26T20:43:07.573" v="83" actId="2711"/>
          <ac:spMkLst>
            <pc:docMk/>
            <pc:sldMk cId="1302782352" sldId="587"/>
            <ac:spMk id="36" creationId="{7BA05683-EA0B-9D8B-B729-70B80BEE0254}"/>
          </ac:spMkLst>
        </pc:spChg>
        <pc:spChg chg="mod">
          <ac:chgData name="Cannell, Michael B" userId="df291291-9ac9-42c2-a976-062f6e2ad9da" providerId="ADAL" clId="{07A05B4B-1BC8-9949-BF87-1A4FA10F069C}" dt="2022-09-26T20:43:07.573" v="83" actId="2711"/>
          <ac:spMkLst>
            <pc:docMk/>
            <pc:sldMk cId="1302782352" sldId="587"/>
            <ac:spMk id="37" creationId="{91C2B41C-74F7-85BB-5554-391356F50BC2}"/>
          </ac:spMkLst>
        </pc:spChg>
        <pc:spChg chg="mod">
          <ac:chgData name="Cannell, Michael B" userId="df291291-9ac9-42c2-a976-062f6e2ad9da" providerId="ADAL" clId="{07A05B4B-1BC8-9949-BF87-1A4FA10F069C}" dt="2022-09-26T20:43:07.573" v="83" actId="2711"/>
          <ac:spMkLst>
            <pc:docMk/>
            <pc:sldMk cId="1302782352" sldId="587"/>
            <ac:spMk id="38" creationId="{EE341FB7-B5A4-0ED6-C658-C26BD2FE929F}"/>
          </ac:spMkLst>
        </pc:spChg>
        <pc:spChg chg="mod">
          <ac:chgData name="Cannell, Michael B" userId="df291291-9ac9-42c2-a976-062f6e2ad9da" providerId="ADAL" clId="{07A05B4B-1BC8-9949-BF87-1A4FA10F069C}" dt="2022-09-26T20:43:07.573" v="83" actId="2711"/>
          <ac:spMkLst>
            <pc:docMk/>
            <pc:sldMk cId="1302782352" sldId="587"/>
            <ac:spMk id="39" creationId="{81CC3AB7-64D9-975B-3ED2-0D38EFE95AB7}"/>
          </ac:spMkLst>
        </pc:spChg>
        <pc:spChg chg="mod">
          <ac:chgData name="Cannell, Michael B" userId="df291291-9ac9-42c2-a976-062f6e2ad9da" providerId="ADAL" clId="{07A05B4B-1BC8-9949-BF87-1A4FA10F069C}" dt="2022-09-26T20:43:07.573" v="83" actId="2711"/>
          <ac:spMkLst>
            <pc:docMk/>
            <pc:sldMk cId="1302782352" sldId="587"/>
            <ac:spMk id="40" creationId="{F72BCF1A-3044-F2F6-C34D-8F5E9F456340}"/>
          </ac:spMkLst>
        </pc:spChg>
        <pc:spChg chg="mod">
          <ac:chgData name="Cannell, Michael B" userId="df291291-9ac9-42c2-a976-062f6e2ad9da" providerId="ADAL" clId="{07A05B4B-1BC8-9949-BF87-1A4FA10F069C}" dt="2022-09-26T20:43:07.573" v="83" actId="2711"/>
          <ac:spMkLst>
            <pc:docMk/>
            <pc:sldMk cId="1302782352" sldId="587"/>
            <ac:spMk id="41" creationId="{40C8F828-8839-9210-5ACE-75F42A69EAF9}"/>
          </ac:spMkLst>
        </pc:spChg>
        <pc:spChg chg="mod">
          <ac:chgData name="Cannell, Michael B" userId="df291291-9ac9-42c2-a976-062f6e2ad9da" providerId="ADAL" clId="{07A05B4B-1BC8-9949-BF87-1A4FA10F069C}" dt="2022-09-26T20:43:07.573" v="83" actId="2711"/>
          <ac:spMkLst>
            <pc:docMk/>
            <pc:sldMk cId="1302782352" sldId="587"/>
            <ac:spMk id="43" creationId="{98AC0AE0-D887-01C3-D7A1-BC3448CB969B}"/>
          </ac:spMkLst>
        </pc:spChg>
        <pc:spChg chg="mod">
          <ac:chgData name="Cannell, Michael B" userId="df291291-9ac9-42c2-a976-062f6e2ad9da" providerId="ADAL" clId="{07A05B4B-1BC8-9949-BF87-1A4FA10F069C}" dt="2022-09-26T20:43:07.573" v="83" actId="2711"/>
          <ac:spMkLst>
            <pc:docMk/>
            <pc:sldMk cId="1302782352" sldId="587"/>
            <ac:spMk id="44" creationId="{CCD88229-3730-0923-F2C9-E62CEA1E2DDC}"/>
          </ac:spMkLst>
        </pc:spChg>
        <pc:spChg chg="mod">
          <ac:chgData name="Cannell, Michael B" userId="df291291-9ac9-42c2-a976-062f6e2ad9da" providerId="ADAL" clId="{07A05B4B-1BC8-9949-BF87-1A4FA10F069C}" dt="2022-09-26T20:43:07.573" v="83" actId="2711"/>
          <ac:spMkLst>
            <pc:docMk/>
            <pc:sldMk cId="1302782352" sldId="587"/>
            <ac:spMk id="45" creationId="{81CFC1D7-D989-107D-7F13-193F283AD0C6}"/>
          </ac:spMkLst>
        </pc:spChg>
        <pc:spChg chg="mod">
          <ac:chgData name="Cannell, Michael B" userId="df291291-9ac9-42c2-a976-062f6e2ad9da" providerId="ADAL" clId="{07A05B4B-1BC8-9949-BF87-1A4FA10F069C}" dt="2022-09-26T20:43:07.573" v="83" actId="2711"/>
          <ac:spMkLst>
            <pc:docMk/>
            <pc:sldMk cId="1302782352" sldId="587"/>
            <ac:spMk id="46" creationId="{9A3A86B6-2674-4D22-35B8-8EEE65D2E60F}"/>
          </ac:spMkLst>
        </pc:spChg>
        <pc:spChg chg="mod">
          <ac:chgData name="Cannell, Michael B" userId="df291291-9ac9-42c2-a976-062f6e2ad9da" providerId="ADAL" clId="{07A05B4B-1BC8-9949-BF87-1A4FA10F069C}" dt="2022-09-26T20:43:07.573" v="83" actId="2711"/>
          <ac:spMkLst>
            <pc:docMk/>
            <pc:sldMk cId="1302782352" sldId="587"/>
            <ac:spMk id="47" creationId="{8D9E7369-8E18-E4A5-3F82-93CEF06BAB46}"/>
          </ac:spMkLst>
        </pc:spChg>
        <pc:spChg chg="mod">
          <ac:chgData name="Cannell, Michael B" userId="df291291-9ac9-42c2-a976-062f6e2ad9da" providerId="ADAL" clId="{07A05B4B-1BC8-9949-BF87-1A4FA10F069C}" dt="2022-09-26T20:43:07.573" v="83" actId="2711"/>
          <ac:spMkLst>
            <pc:docMk/>
            <pc:sldMk cId="1302782352" sldId="587"/>
            <ac:spMk id="48" creationId="{A189A63D-9D86-9227-80D4-94660D0C3598}"/>
          </ac:spMkLst>
        </pc:spChg>
        <pc:spChg chg="mod">
          <ac:chgData name="Cannell, Michael B" userId="df291291-9ac9-42c2-a976-062f6e2ad9da" providerId="ADAL" clId="{07A05B4B-1BC8-9949-BF87-1A4FA10F069C}" dt="2022-09-26T20:43:07.573" v="83" actId="2711"/>
          <ac:spMkLst>
            <pc:docMk/>
            <pc:sldMk cId="1302782352" sldId="587"/>
            <ac:spMk id="51" creationId="{80F2FBDA-A94C-008F-1CAA-EB4CF4B400BD}"/>
          </ac:spMkLst>
        </pc:spChg>
        <pc:spChg chg="mod">
          <ac:chgData name="Cannell, Michael B" userId="df291291-9ac9-42c2-a976-062f6e2ad9da" providerId="ADAL" clId="{07A05B4B-1BC8-9949-BF87-1A4FA10F069C}" dt="2022-09-26T20:43:07.573" v="83" actId="2711"/>
          <ac:spMkLst>
            <pc:docMk/>
            <pc:sldMk cId="1302782352" sldId="587"/>
            <ac:spMk id="52" creationId="{A7963FE0-F39E-58BF-3E2B-2A7D0CD0F84A}"/>
          </ac:spMkLst>
        </pc:spChg>
        <pc:spChg chg="mod">
          <ac:chgData name="Cannell, Michael B" userId="df291291-9ac9-42c2-a976-062f6e2ad9da" providerId="ADAL" clId="{07A05B4B-1BC8-9949-BF87-1A4FA10F069C}" dt="2022-09-26T20:43:07.573" v="83" actId="2711"/>
          <ac:spMkLst>
            <pc:docMk/>
            <pc:sldMk cId="1302782352" sldId="587"/>
            <ac:spMk id="53" creationId="{8C720B98-2720-7E09-78D9-A00086177E5C}"/>
          </ac:spMkLst>
        </pc:spChg>
        <pc:spChg chg="mod">
          <ac:chgData name="Cannell, Michael B" userId="df291291-9ac9-42c2-a976-062f6e2ad9da" providerId="ADAL" clId="{07A05B4B-1BC8-9949-BF87-1A4FA10F069C}" dt="2022-09-26T20:43:11.451" v="84" actId="404"/>
          <ac:spMkLst>
            <pc:docMk/>
            <pc:sldMk cId="1302782352" sldId="587"/>
            <ac:spMk id="54" creationId="{96E5F69D-74E7-9F29-6D68-99891B2FF925}"/>
          </ac:spMkLst>
        </pc:spChg>
        <pc:spChg chg="mod">
          <ac:chgData name="Cannell, Michael B" userId="df291291-9ac9-42c2-a976-062f6e2ad9da" providerId="ADAL" clId="{07A05B4B-1BC8-9949-BF87-1A4FA10F069C}" dt="2022-09-26T20:43:07.573" v="83" actId="2711"/>
          <ac:spMkLst>
            <pc:docMk/>
            <pc:sldMk cId="1302782352" sldId="587"/>
            <ac:spMk id="55" creationId="{E8C6E50A-2044-AC0D-4EC6-2CC787B702F2}"/>
          </ac:spMkLst>
        </pc:spChg>
        <pc:spChg chg="mod">
          <ac:chgData name="Cannell, Michael B" userId="df291291-9ac9-42c2-a976-062f6e2ad9da" providerId="ADAL" clId="{07A05B4B-1BC8-9949-BF87-1A4FA10F069C}" dt="2022-09-26T20:43:07.573" v="83" actId="2711"/>
          <ac:spMkLst>
            <pc:docMk/>
            <pc:sldMk cId="1302782352" sldId="587"/>
            <ac:spMk id="56" creationId="{14D74131-D786-443D-8011-249168384020}"/>
          </ac:spMkLst>
        </pc:spChg>
        <pc:spChg chg="mod">
          <ac:chgData name="Cannell, Michael B" userId="df291291-9ac9-42c2-a976-062f6e2ad9da" providerId="ADAL" clId="{07A05B4B-1BC8-9949-BF87-1A4FA10F069C}" dt="2022-09-26T20:43:07.573" v="83" actId="2711"/>
          <ac:spMkLst>
            <pc:docMk/>
            <pc:sldMk cId="1302782352" sldId="587"/>
            <ac:spMk id="57" creationId="{8486E7F1-B4FA-A276-CB40-5B6B41BAC066}"/>
          </ac:spMkLst>
        </pc:spChg>
        <pc:spChg chg="mod">
          <ac:chgData name="Cannell, Michael B" userId="df291291-9ac9-42c2-a976-062f6e2ad9da" providerId="ADAL" clId="{07A05B4B-1BC8-9949-BF87-1A4FA10F069C}" dt="2022-09-26T20:43:07.573" v="83" actId="2711"/>
          <ac:spMkLst>
            <pc:docMk/>
            <pc:sldMk cId="1302782352" sldId="587"/>
            <ac:spMk id="58" creationId="{355CBAE9-45D1-ED83-12BE-85F0DAAEDA7E}"/>
          </ac:spMkLst>
        </pc:spChg>
        <pc:spChg chg="mod">
          <ac:chgData name="Cannell, Michael B" userId="df291291-9ac9-42c2-a976-062f6e2ad9da" providerId="ADAL" clId="{07A05B4B-1BC8-9949-BF87-1A4FA10F069C}" dt="2022-09-26T20:43:07.573" v="83" actId="2711"/>
          <ac:spMkLst>
            <pc:docMk/>
            <pc:sldMk cId="1302782352" sldId="587"/>
            <ac:spMk id="59" creationId="{692E852E-8388-FD0A-3F45-86C67FAE9DCB}"/>
          </ac:spMkLst>
        </pc:spChg>
        <pc:spChg chg="mod">
          <ac:chgData name="Cannell, Michael B" userId="df291291-9ac9-42c2-a976-062f6e2ad9da" providerId="ADAL" clId="{07A05B4B-1BC8-9949-BF87-1A4FA10F069C}" dt="2022-09-26T20:43:07.573" v="83" actId="2711"/>
          <ac:spMkLst>
            <pc:docMk/>
            <pc:sldMk cId="1302782352" sldId="587"/>
            <ac:spMk id="60" creationId="{08656AE9-15D2-EFDF-79DE-C9E1B4C1D69A}"/>
          </ac:spMkLst>
        </pc:spChg>
        <pc:spChg chg="mod">
          <ac:chgData name="Cannell, Michael B" userId="df291291-9ac9-42c2-a976-062f6e2ad9da" providerId="ADAL" clId="{07A05B4B-1BC8-9949-BF87-1A4FA10F069C}" dt="2022-09-26T20:43:07.573" v="83" actId="2711"/>
          <ac:spMkLst>
            <pc:docMk/>
            <pc:sldMk cId="1302782352" sldId="587"/>
            <ac:spMk id="61" creationId="{88C08AD2-2B10-1199-BE1D-67EEBC81228B}"/>
          </ac:spMkLst>
        </pc:spChg>
        <pc:spChg chg="mod">
          <ac:chgData name="Cannell, Michael B" userId="df291291-9ac9-42c2-a976-062f6e2ad9da" providerId="ADAL" clId="{07A05B4B-1BC8-9949-BF87-1A4FA10F069C}" dt="2022-09-26T20:43:07.573" v="83" actId="2711"/>
          <ac:spMkLst>
            <pc:docMk/>
            <pc:sldMk cId="1302782352" sldId="587"/>
            <ac:spMk id="62" creationId="{4CDD4CAA-7354-9E6F-8B0B-08C0E5E86E33}"/>
          </ac:spMkLst>
        </pc:spChg>
        <pc:spChg chg="mod">
          <ac:chgData name="Cannell, Michael B" userId="df291291-9ac9-42c2-a976-062f6e2ad9da" providerId="ADAL" clId="{07A05B4B-1BC8-9949-BF87-1A4FA10F069C}" dt="2022-09-26T20:43:07.573" v="83" actId="2711"/>
          <ac:spMkLst>
            <pc:docMk/>
            <pc:sldMk cId="1302782352" sldId="587"/>
            <ac:spMk id="63" creationId="{C4DE3C8E-1472-C318-B0AD-74444F214182}"/>
          </ac:spMkLst>
        </pc:spChg>
        <pc:spChg chg="mod">
          <ac:chgData name="Cannell, Michael B" userId="df291291-9ac9-42c2-a976-062f6e2ad9da" providerId="ADAL" clId="{07A05B4B-1BC8-9949-BF87-1A4FA10F069C}" dt="2022-09-26T20:43:07.573" v="83" actId="2711"/>
          <ac:spMkLst>
            <pc:docMk/>
            <pc:sldMk cId="1302782352" sldId="587"/>
            <ac:spMk id="64" creationId="{B54BF5EF-3CED-EC34-A72E-64CB069809F3}"/>
          </ac:spMkLst>
        </pc:spChg>
        <pc:spChg chg="mod">
          <ac:chgData name="Cannell, Michael B" userId="df291291-9ac9-42c2-a976-062f6e2ad9da" providerId="ADAL" clId="{07A05B4B-1BC8-9949-BF87-1A4FA10F069C}" dt="2022-09-26T20:43:07.573" v="83" actId="2711"/>
          <ac:spMkLst>
            <pc:docMk/>
            <pc:sldMk cId="1302782352" sldId="587"/>
            <ac:spMk id="65" creationId="{80A40FEB-CFB7-B152-B23A-5D6B23F5672E}"/>
          </ac:spMkLst>
        </pc:spChg>
        <pc:spChg chg="mod">
          <ac:chgData name="Cannell, Michael B" userId="df291291-9ac9-42c2-a976-062f6e2ad9da" providerId="ADAL" clId="{07A05B4B-1BC8-9949-BF87-1A4FA10F069C}" dt="2022-09-26T20:43:07.573" v="83" actId="2711"/>
          <ac:spMkLst>
            <pc:docMk/>
            <pc:sldMk cId="1302782352" sldId="587"/>
            <ac:spMk id="66" creationId="{38090D8C-08CE-564B-B90A-4B6CB580A91D}"/>
          </ac:spMkLst>
        </pc:spChg>
        <pc:spChg chg="mod">
          <ac:chgData name="Cannell, Michael B" userId="df291291-9ac9-42c2-a976-062f6e2ad9da" providerId="ADAL" clId="{07A05B4B-1BC8-9949-BF87-1A4FA10F069C}" dt="2022-09-26T20:43:07.573" v="83" actId="2711"/>
          <ac:spMkLst>
            <pc:docMk/>
            <pc:sldMk cId="1302782352" sldId="587"/>
            <ac:spMk id="67" creationId="{D0F2F976-9566-9137-CD07-86DA829A5151}"/>
          </ac:spMkLst>
        </pc:spChg>
        <pc:spChg chg="mod">
          <ac:chgData name="Cannell, Michael B" userId="df291291-9ac9-42c2-a976-062f6e2ad9da" providerId="ADAL" clId="{07A05B4B-1BC8-9949-BF87-1A4FA10F069C}" dt="2022-09-26T20:43:07.573" v="83" actId="2711"/>
          <ac:spMkLst>
            <pc:docMk/>
            <pc:sldMk cId="1302782352" sldId="587"/>
            <ac:spMk id="68" creationId="{BC143064-030A-5758-01F7-414B0A925DAA}"/>
          </ac:spMkLst>
        </pc:spChg>
        <pc:spChg chg="mod">
          <ac:chgData name="Cannell, Michael B" userId="df291291-9ac9-42c2-a976-062f6e2ad9da" providerId="ADAL" clId="{07A05B4B-1BC8-9949-BF87-1A4FA10F069C}" dt="2022-09-26T20:43:07.573" v="83" actId="2711"/>
          <ac:spMkLst>
            <pc:docMk/>
            <pc:sldMk cId="1302782352" sldId="587"/>
            <ac:spMk id="69" creationId="{084ABC70-DD5A-79FA-44C2-DEF5958164F3}"/>
          </ac:spMkLst>
        </pc:spChg>
        <pc:spChg chg="mod">
          <ac:chgData name="Cannell, Michael B" userId="df291291-9ac9-42c2-a976-062f6e2ad9da" providerId="ADAL" clId="{07A05B4B-1BC8-9949-BF87-1A4FA10F069C}" dt="2022-09-26T20:43:07.573" v="83" actId="2711"/>
          <ac:spMkLst>
            <pc:docMk/>
            <pc:sldMk cId="1302782352" sldId="587"/>
            <ac:spMk id="70" creationId="{058937A6-BEF9-9657-BCAE-C6876A94FD7E}"/>
          </ac:spMkLst>
        </pc:spChg>
        <pc:spChg chg="mod">
          <ac:chgData name="Cannell, Michael B" userId="df291291-9ac9-42c2-a976-062f6e2ad9da" providerId="ADAL" clId="{07A05B4B-1BC8-9949-BF87-1A4FA10F069C}" dt="2022-09-26T20:43:07.573" v="83" actId="2711"/>
          <ac:spMkLst>
            <pc:docMk/>
            <pc:sldMk cId="1302782352" sldId="587"/>
            <ac:spMk id="71" creationId="{712B08F5-4CDC-9102-9ABB-8B2EC595FC06}"/>
          </ac:spMkLst>
        </pc:spChg>
        <pc:spChg chg="mod">
          <ac:chgData name="Cannell, Michael B" userId="df291291-9ac9-42c2-a976-062f6e2ad9da" providerId="ADAL" clId="{07A05B4B-1BC8-9949-BF87-1A4FA10F069C}" dt="2022-09-26T20:43:07.573" v="83" actId="2711"/>
          <ac:spMkLst>
            <pc:docMk/>
            <pc:sldMk cId="1302782352" sldId="587"/>
            <ac:spMk id="72" creationId="{CDBE0743-036C-71CE-69A2-3DF3477AB2BA}"/>
          </ac:spMkLst>
        </pc:spChg>
        <pc:spChg chg="mod">
          <ac:chgData name="Cannell, Michael B" userId="df291291-9ac9-42c2-a976-062f6e2ad9da" providerId="ADAL" clId="{07A05B4B-1BC8-9949-BF87-1A4FA10F069C}" dt="2022-09-26T20:43:07.573" v="83" actId="2711"/>
          <ac:spMkLst>
            <pc:docMk/>
            <pc:sldMk cId="1302782352" sldId="587"/>
            <ac:spMk id="73" creationId="{AAF30CC0-0888-C684-B92A-4AB71453D291}"/>
          </ac:spMkLst>
        </pc:spChg>
        <pc:spChg chg="mod">
          <ac:chgData name="Cannell, Michael B" userId="df291291-9ac9-42c2-a976-062f6e2ad9da" providerId="ADAL" clId="{07A05B4B-1BC8-9949-BF87-1A4FA10F069C}" dt="2022-09-26T20:43:07.573" v="83" actId="2711"/>
          <ac:spMkLst>
            <pc:docMk/>
            <pc:sldMk cId="1302782352" sldId="587"/>
            <ac:spMk id="74" creationId="{DEAC1337-6E2F-C6B2-769B-3814829DB49F}"/>
          </ac:spMkLst>
        </pc:spChg>
        <pc:spChg chg="mod">
          <ac:chgData name="Cannell, Michael B" userId="df291291-9ac9-42c2-a976-062f6e2ad9da" providerId="ADAL" clId="{07A05B4B-1BC8-9949-BF87-1A4FA10F069C}" dt="2022-09-26T20:43:07.573" v="83" actId="2711"/>
          <ac:spMkLst>
            <pc:docMk/>
            <pc:sldMk cId="1302782352" sldId="587"/>
            <ac:spMk id="75" creationId="{8BA73DEF-A375-FAA5-F7C8-8577E6321686}"/>
          </ac:spMkLst>
        </pc:spChg>
        <pc:spChg chg="mod">
          <ac:chgData name="Cannell, Michael B" userId="df291291-9ac9-42c2-a976-062f6e2ad9da" providerId="ADAL" clId="{07A05B4B-1BC8-9949-BF87-1A4FA10F069C}" dt="2022-09-26T20:43:07.573" v="83" actId="2711"/>
          <ac:spMkLst>
            <pc:docMk/>
            <pc:sldMk cId="1302782352" sldId="587"/>
            <ac:spMk id="76" creationId="{81F491D7-77F7-16AA-762C-28253A6A08BC}"/>
          </ac:spMkLst>
        </pc:spChg>
      </pc:sldChg>
      <pc:sldChg chg="modSp mod">
        <pc:chgData name="Cannell, Michael B" userId="df291291-9ac9-42c2-a976-062f6e2ad9da" providerId="ADAL" clId="{07A05B4B-1BC8-9949-BF87-1A4FA10F069C}" dt="2022-09-26T20:43:17.408" v="85" actId="2711"/>
        <pc:sldMkLst>
          <pc:docMk/>
          <pc:sldMk cId="1594212849" sldId="588"/>
        </pc:sldMkLst>
        <pc:spChg chg="mod">
          <ac:chgData name="Cannell, Michael B" userId="df291291-9ac9-42c2-a976-062f6e2ad9da" providerId="ADAL" clId="{07A05B4B-1BC8-9949-BF87-1A4FA10F069C}" dt="2022-09-26T20:43:17.408" v="85" actId="2711"/>
          <ac:spMkLst>
            <pc:docMk/>
            <pc:sldMk cId="1594212849" sldId="588"/>
            <ac:spMk id="2" creationId="{7C13D61E-64F2-658D-0F05-A75ABBC9521C}"/>
          </ac:spMkLst>
        </pc:spChg>
        <pc:spChg chg="mod">
          <ac:chgData name="Cannell, Michael B" userId="df291291-9ac9-42c2-a976-062f6e2ad9da" providerId="ADAL" clId="{07A05B4B-1BC8-9949-BF87-1A4FA10F069C}" dt="2022-09-26T20:43:17.408" v="85" actId="2711"/>
          <ac:spMkLst>
            <pc:docMk/>
            <pc:sldMk cId="1594212849" sldId="588"/>
            <ac:spMk id="6" creationId="{08ED6963-ACF2-E4F4-C190-A9A76A3FD392}"/>
          </ac:spMkLst>
        </pc:spChg>
        <pc:spChg chg="mod">
          <ac:chgData name="Cannell, Michael B" userId="df291291-9ac9-42c2-a976-062f6e2ad9da" providerId="ADAL" clId="{07A05B4B-1BC8-9949-BF87-1A4FA10F069C}" dt="2022-09-26T20:43:17.408" v="85" actId="2711"/>
          <ac:spMkLst>
            <pc:docMk/>
            <pc:sldMk cId="1594212849" sldId="588"/>
            <ac:spMk id="7" creationId="{B04B5FAD-FDD9-30CC-5D1C-BEB61A2A39A8}"/>
          </ac:spMkLst>
        </pc:spChg>
        <pc:spChg chg="mod">
          <ac:chgData name="Cannell, Michael B" userId="df291291-9ac9-42c2-a976-062f6e2ad9da" providerId="ADAL" clId="{07A05B4B-1BC8-9949-BF87-1A4FA10F069C}" dt="2022-09-26T20:43:17.408" v="85" actId="2711"/>
          <ac:spMkLst>
            <pc:docMk/>
            <pc:sldMk cId="1594212849" sldId="588"/>
            <ac:spMk id="8" creationId="{F0AEC61A-366E-C316-9549-B424FE97DC81}"/>
          </ac:spMkLst>
        </pc:spChg>
        <pc:spChg chg="mod">
          <ac:chgData name="Cannell, Michael B" userId="df291291-9ac9-42c2-a976-062f6e2ad9da" providerId="ADAL" clId="{07A05B4B-1BC8-9949-BF87-1A4FA10F069C}" dt="2022-09-26T20:43:17.408" v="85" actId="2711"/>
          <ac:spMkLst>
            <pc:docMk/>
            <pc:sldMk cId="1594212849" sldId="588"/>
            <ac:spMk id="9" creationId="{517F9297-7465-7172-5EF7-63AA614E2D8B}"/>
          </ac:spMkLst>
        </pc:spChg>
        <pc:spChg chg="mod">
          <ac:chgData name="Cannell, Michael B" userId="df291291-9ac9-42c2-a976-062f6e2ad9da" providerId="ADAL" clId="{07A05B4B-1BC8-9949-BF87-1A4FA10F069C}" dt="2022-09-26T20:43:17.408" v="85" actId="2711"/>
          <ac:spMkLst>
            <pc:docMk/>
            <pc:sldMk cId="1594212849" sldId="588"/>
            <ac:spMk id="10" creationId="{D0C6B1AB-7AA9-2045-4671-D9A6C79C37D4}"/>
          </ac:spMkLst>
        </pc:spChg>
        <pc:spChg chg="mod">
          <ac:chgData name="Cannell, Michael B" userId="df291291-9ac9-42c2-a976-062f6e2ad9da" providerId="ADAL" clId="{07A05B4B-1BC8-9949-BF87-1A4FA10F069C}" dt="2022-09-26T20:43:17.408" v="85" actId="2711"/>
          <ac:spMkLst>
            <pc:docMk/>
            <pc:sldMk cId="1594212849" sldId="588"/>
            <ac:spMk id="11" creationId="{DEABC989-14C6-9547-3725-5DC237AA82AD}"/>
          </ac:spMkLst>
        </pc:spChg>
        <pc:spChg chg="mod">
          <ac:chgData name="Cannell, Michael B" userId="df291291-9ac9-42c2-a976-062f6e2ad9da" providerId="ADAL" clId="{07A05B4B-1BC8-9949-BF87-1A4FA10F069C}" dt="2022-09-26T20:43:17.408" v="85" actId="2711"/>
          <ac:spMkLst>
            <pc:docMk/>
            <pc:sldMk cId="1594212849" sldId="588"/>
            <ac:spMk id="12" creationId="{C02CA5BF-AC1B-4CF6-8442-4D7861D88235}"/>
          </ac:spMkLst>
        </pc:spChg>
        <pc:spChg chg="mod">
          <ac:chgData name="Cannell, Michael B" userId="df291291-9ac9-42c2-a976-062f6e2ad9da" providerId="ADAL" clId="{07A05B4B-1BC8-9949-BF87-1A4FA10F069C}" dt="2022-09-26T20:43:17.408" v="85" actId="2711"/>
          <ac:spMkLst>
            <pc:docMk/>
            <pc:sldMk cId="1594212849" sldId="588"/>
            <ac:spMk id="13" creationId="{AEC6ACAF-E8A7-5686-414D-C3BE22DDB7C0}"/>
          </ac:spMkLst>
        </pc:spChg>
        <pc:spChg chg="mod">
          <ac:chgData name="Cannell, Michael B" userId="df291291-9ac9-42c2-a976-062f6e2ad9da" providerId="ADAL" clId="{07A05B4B-1BC8-9949-BF87-1A4FA10F069C}" dt="2022-09-26T20:43:17.408" v="85" actId="2711"/>
          <ac:spMkLst>
            <pc:docMk/>
            <pc:sldMk cId="1594212849" sldId="588"/>
            <ac:spMk id="14" creationId="{EA7C0330-C6B4-8A45-BE0C-93359C2653DB}"/>
          </ac:spMkLst>
        </pc:spChg>
        <pc:spChg chg="mod">
          <ac:chgData name="Cannell, Michael B" userId="df291291-9ac9-42c2-a976-062f6e2ad9da" providerId="ADAL" clId="{07A05B4B-1BC8-9949-BF87-1A4FA10F069C}" dt="2022-09-26T20:43:17.408" v="85" actId="2711"/>
          <ac:spMkLst>
            <pc:docMk/>
            <pc:sldMk cId="1594212849" sldId="588"/>
            <ac:spMk id="15" creationId="{804EB03E-CA73-4345-44C6-1E7C086D48A8}"/>
          </ac:spMkLst>
        </pc:spChg>
        <pc:spChg chg="mod">
          <ac:chgData name="Cannell, Michael B" userId="df291291-9ac9-42c2-a976-062f6e2ad9da" providerId="ADAL" clId="{07A05B4B-1BC8-9949-BF87-1A4FA10F069C}" dt="2022-09-26T20:43:17.408" v="85" actId="2711"/>
          <ac:spMkLst>
            <pc:docMk/>
            <pc:sldMk cId="1594212849" sldId="588"/>
            <ac:spMk id="16" creationId="{14F4193B-3918-73F0-2A11-A2A29D3904E9}"/>
          </ac:spMkLst>
        </pc:spChg>
        <pc:spChg chg="mod">
          <ac:chgData name="Cannell, Michael B" userId="df291291-9ac9-42c2-a976-062f6e2ad9da" providerId="ADAL" clId="{07A05B4B-1BC8-9949-BF87-1A4FA10F069C}" dt="2022-09-26T20:43:17.408" v="85" actId="2711"/>
          <ac:spMkLst>
            <pc:docMk/>
            <pc:sldMk cId="1594212849" sldId="588"/>
            <ac:spMk id="17" creationId="{B2D47199-83EF-9593-27D6-064691A6AFCF}"/>
          </ac:spMkLst>
        </pc:spChg>
        <pc:spChg chg="mod">
          <ac:chgData name="Cannell, Michael B" userId="df291291-9ac9-42c2-a976-062f6e2ad9da" providerId="ADAL" clId="{07A05B4B-1BC8-9949-BF87-1A4FA10F069C}" dt="2022-09-26T20:43:17.408" v="85" actId="2711"/>
          <ac:spMkLst>
            <pc:docMk/>
            <pc:sldMk cId="1594212849" sldId="588"/>
            <ac:spMk id="18" creationId="{11F25F93-EA48-5974-754C-E12002F65609}"/>
          </ac:spMkLst>
        </pc:spChg>
        <pc:spChg chg="mod">
          <ac:chgData name="Cannell, Michael B" userId="df291291-9ac9-42c2-a976-062f6e2ad9da" providerId="ADAL" clId="{07A05B4B-1BC8-9949-BF87-1A4FA10F069C}" dt="2022-09-26T20:43:17.408" v="85" actId="2711"/>
          <ac:spMkLst>
            <pc:docMk/>
            <pc:sldMk cId="1594212849" sldId="588"/>
            <ac:spMk id="19" creationId="{ADF91237-6A30-0E34-A97F-E1F8E6C3E1A0}"/>
          </ac:spMkLst>
        </pc:spChg>
        <pc:spChg chg="mod">
          <ac:chgData name="Cannell, Michael B" userId="df291291-9ac9-42c2-a976-062f6e2ad9da" providerId="ADAL" clId="{07A05B4B-1BC8-9949-BF87-1A4FA10F069C}" dt="2022-09-26T20:43:17.408" v="85" actId="2711"/>
          <ac:spMkLst>
            <pc:docMk/>
            <pc:sldMk cId="1594212849" sldId="588"/>
            <ac:spMk id="21" creationId="{E384B5B2-1A3E-7D8A-10E1-884B7EC2E595}"/>
          </ac:spMkLst>
        </pc:spChg>
        <pc:spChg chg="mod">
          <ac:chgData name="Cannell, Michael B" userId="df291291-9ac9-42c2-a976-062f6e2ad9da" providerId="ADAL" clId="{07A05B4B-1BC8-9949-BF87-1A4FA10F069C}" dt="2022-09-26T20:43:17.408" v="85" actId="2711"/>
          <ac:spMkLst>
            <pc:docMk/>
            <pc:sldMk cId="1594212849" sldId="588"/>
            <ac:spMk id="26" creationId="{BF27ED52-9A25-D3A6-45C3-552B4940D445}"/>
          </ac:spMkLst>
        </pc:spChg>
        <pc:spChg chg="mod">
          <ac:chgData name="Cannell, Michael B" userId="df291291-9ac9-42c2-a976-062f6e2ad9da" providerId="ADAL" clId="{07A05B4B-1BC8-9949-BF87-1A4FA10F069C}" dt="2022-09-26T20:43:17.408" v="85" actId="2711"/>
          <ac:spMkLst>
            <pc:docMk/>
            <pc:sldMk cId="1594212849" sldId="588"/>
            <ac:spMk id="27" creationId="{C91808F8-EE04-FFE4-6E7F-A8D39D5BD59A}"/>
          </ac:spMkLst>
        </pc:spChg>
        <pc:spChg chg="mod">
          <ac:chgData name="Cannell, Michael B" userId="df291291-9ac9-42c2-a976-062f6e2ad9da" providerId="ADAL" clId="{07A05B4B-1BC8-9949-BF87-1A4FA10F069C}" dt="2022-09-26T20:43:17.408" v="85" actId="2711"/>
          <ac:spMkLst>
            <pc:docMk/>
            <pc:sldMk cId="1594212849" sldId="588"/>
            <ac:spMk id="28" creationId="{B8708EE1-C8A1-F4A8-55E1-2E835B5A78B9}"/>
          </ac:spMkLst>
        </pc:spChg>
        <pc:spChg chg="mod">
          <ac:chgData name="Cannell, Michael B" userId="df291291-9ac9-42c2-a976-062f6e2ad9da" providerId="ADAL" clId="{07A05B4B-1BC8-9949-BF87-1A4FA10F069C}" dt="2022-09-26T20:43:17.408" v="85" actId="2711"/>
          <ac:spMkLst>
            <pc:docMk/>
            <pc:sldMk cId="1594212849" sldId="588"/>
            <ac:spMk id="29" creationId="{2C16D63B-010B-95D6-DCA2-C9A4993A3E8A}"/>
          </ac:spMkLst>
        </pc:spChg>
        <pc:spChg chg="mod">
          <ac:chgData name="Cannell, Michael B" userId="df291291-9ac9-42c2-a976-062f6e2ad9da" providerId="ADAL" clId="{07A05B4B-1BC8-9949-BF87-1A4FA10F069C}" dt="2022-09-26T20:43:17.408" v="85" actId="2711"/>
          <ac:spMkLst>
            <pc:docMk/>
            <pc:sldMk cId="1594212849" sldId="588"/>
            <ac:spMk id="30" creationId="{D08B097A-CB4A-AA80-479D-27659684144B}"/>
          </ac:spMkLst>
        </pc:spChg>
        <pc:spChg chg="mod">
          <ac:chgData name="Cannell, Michael B" userId="df291291-9ac9-42c2-a976-062f6e2ad9da" providerId="ADAL" clId="{07A05B4B-1BC8-9949-BF87-1A4FA10F069C}" dt="2022-09-26T20:43:17.408" v="85" actId="2711"/>
          <ac:spMkLst>
            <pc:docMk/>
            <pc:sldMk cId="1594212849" sldId="588"/>
            <ac:spMk id="31" creationId="{FC319884-62C4-3E32-D32F-E597C8C4F35B}"/>
          </ac:spMkLst>
        </pc:spChg>
        <pc:spChg chg="mod">
          <ac:chgData name="Cannell, Michael B" userId="df291291-9ac9-42c2-a976-062f6e2ad9da" providerId="ADAL" clId="{07A05B4B-1BC8-9949-BF87-1A4FA10F069C}" dt="2022-09-26T20:43:17.408" v="85" actId="2711"/>
          <ac:spMkLst>
            <pc:docMk/>
            <pc:sldMk cId="1594212849" sldId="588"/>
            <ac:spMk id="32" creationId="{3AEEB17A-EA26-2B7E-8298-168694DA7C7E}"/>
          </ac:spMkLst>
        </pc:spChg>
        <pc:spChg chg="mod">
          <ac:chgData name="Cannell, Michael B" userId="df291291-9ac9-42c2-a976-062f6e2ad9da" providerId="ADAL" clId="{07A05B4B-1BC8-9949-BF87-1A4FA10F069C}" dt="2022-09-26T20:43:17.408" v="85" actId="2711"/>
          <ac:spMkLst>
            <pc:docMk/>
            <pc:sldMk cId="1594212849" sldId="588"/>
            <ac:spMk id="33" creationId="{ED5AB667-3326-1893-78C8-1DCDA38288D8}"/>
          </ac:spMkLst>
        </pc:spChg>
        <pc:spChg chg="mod">
          <ac:chgData name="Cannell, Michael B" userId="df291291-9ac9-42c2-a976-062f6e2ad9da" providerId="ADAL" clId="{07A05B4B-1BC8-9949-BF87-1A4FA10F069C}" dt="2022-09-26T20:43:17.408" v="85" actId="2711"/>
          <ac:spMkLst>
            <pc:docMk/>
            <pc:sldMk cId="1594212849" sldId="588"/>
            <ac:spMk id="34" creationId="{60AE0DF0-9E34-7525-1A42-B648501C83AC}"/>
          </ac:spMkLst>
        </pc:spChg>
        <pc:spChg chg="mod">
          <ac:chgData name="Cannell, Michael B" userId="df291291-9ac9-42c2-a976-062f6e2ad9da" providerId="ADAL" clId="{07A05B4B-1BC8-9949-BF87-1A4FA10F069C}" dt="2022-09-26T20:43:17.408" v="85" actId="2711"/>
          <ac:spMkLst>
            <pc:docMk/>
            <pc:sldMk cId="1594212849" sldId="588"/>
            <ac:spMk id="35" creationId="{B12BC8C2-1C6D-B831-0ABD-B0078B4EBE09}"/>
          </ac:spMkLst>
        </pc:spChg>
        <pc:spChg chg="mod">
          <ac:chgData name="Cannell, Michael B" userId="df291291-9ac9-42c2-a976-062f6e2ad9da" providerId="ADAL" clId="{07A05B4B-1BC8-9949-BF87-1A4FA10F069C}" dt="2022-09-26T20:43:17.408" v="85" actId="2711"/>
          <ac:spMkLst>
            <pc:docMk/>
            <pc:sldMk cId="1594212849" sldId="588"/>
            <ac:spMk id="36" creationId="{7BA05683-EA0B-9D8B-B729-70B80BEE0254}"/>
          </ac:spMkLst>
        </pc:spChg>
        <pc:spChg chg="mod">
          <ac:chgData name="Cannell, Michael B" userId="df291291-9ac9-42c2-a976-062f6e2ad9da" providerId="ADAL" clId="{07A05B4B-1BC8-9949-BF87-1A4FA10F069C}" dt="2022-09-26T20:43:17.408" v="85" actId="2711"/>
          <ac:spMkLst>
            <pc:docMk/>
            <pc:sldMk cId="1594212849" sldId="588"/>
            <ac:spMk id="37" creationId="{91C2B41C-74F7-85BB-5554-391356F50BC2}"/>
          </ac:spMkLst>
        </pc:spChg>
        <pc:spChg chg="mod">
          <ac:chgData name="Cannell, Michael B" userId="df291291-9ac9-42c2-a976-062f6e2ad9da" providerId="ADAL" clId="{07A05B4B-1BC8-9949-BF87-1A4FA10F069C}" dt="2022-09-26T20:43:17.408" v="85" actId="2711"/>
          <ac:spMkLst>
            <pc:docMk/>
            <pc:sldMk cId="1594212849" sldId="588"/>
            <ac:spMk id="38" creationId="{EE341FB7-B5A4-0ED6-C658-C26BD2FE929F}"/>
          </ac:spMkLst>
        </pc:spChg>
        <pc:spChg chg="mod">
          <ac:chgData name="Cannell, Michael B" userId="df291291-9ac9-42c2-a976-062f6e2ad9da" providerId="ADAL" clId="{07A05B4B-1BC8-9949-BF87-1A4FA10F069C}" dt="2022-09-26T20:43:17.408" v="85" actId="2711"/>
          <ac:spMkLst>
            <pc:docMk/>
            <pc:sldMk cId="1594212849" sldId="588"/>
            <ac:spMk id="39" creationId="{81CC3AB7-64D9-975B-3ED2-0D38EFE95AB7}"/>
          </ac:spMkLst>
        </pc:spChg>
        <pc:spChg chg="mod">
          <ac:chgData name="Cannell, Michael B" userId="df291291-9ac9-42c2-a976-062f6e2ad9da" providerId="ADAL" clId="{07A05B4B-1BC8-9949-BF87-1A4FA10F069C}" dt="2022-09-26T20:43:17.408" v="85" actId="2711"/>
          <ac:spMkLst>
            <pc:docMk/>
            <pc:sldMk cId="1594212849" sldId="588"/>
            <ac:spMk id="40" creationId="{F72BCF1A-3044-F2F6-C34D-8F5E9F456340}"/>
          </ac:spMkLst>
        </pc:spChg>
        <pc:spChg chg="mod">
          <ac:chgData name="Cannell, Michael B" userId="df291291-9ac9-42c2-a976-062f6e2ad9da" providerId="ADAL" clId="{07A05B4B-1BC8-9949-BF87-1A4FA10F069C}" dt="2022-09-26T20:43:17.408" v="85" actId="2711"/>
          <ac:spMkLst>
            <pc:docMk/>
            <pc:sldMk cId="1594212849" sldId="588"/>
            <ac:spMk id="41" creationId="{40C8F828-8839-9210-5ACE-75F42A69EAF9}"/>
          </ac:spMkLst>
        </pc:spChg>
        <pc:spChg chg="mod">
          <ac:chgData name="Cannell, Michael B" userId="df291291-9ac9-42c2-a976-062f6e2ad9da" providerId="ADAL" clId="{07A05B4B-1BC8-9949-BF87-1A4FA10F069C}" dt="2022-09-26T20:43:17.408" v="85" actId="2711"/>
          <ac:spMkLst>
            <pc:docMk/>
            <pc:sldMk cId="1594212849" sldId="588"/>
            <ac:spMk id="43" creationId="{98AC0AE0-D887-01C3-D7A1-BC3448CB969B}"/>
          </ac:spMkLst>
        </pc:spChg>
        <pc:spChg chg="mod">
          <ac:chgData name="Cannell, Michael B" userId="df291291-9ac9-42c2-a976-062f6e2ad9da" providerId="ADAL" clId="{07A05B4B-1BC8-9949-BF87-1A4FA10F069C}" dt="2022-09-26T20:43:17.408" v="85" actId="2711"/>
          <ac:spMkLst>
            <pc:docMk/>
            <pc:sldMk cId="1594212849" sldId="588"/>
            <ac:spMk id="44" creationId="{CCD88229-3730-0923-F2C9-E62CEA1E2DDC}"/>
          </ac:spMkLst>
        </pc:spChg>
        <pc:spChg chg="mod">
          <ac:chgData name="Cannell, Michael B" userId="df291291-9ac9-42c2-a976-062f6e2ad9da" providerId="ADAL" clId="{07A05B4B-1BC8-9949-BF87-1A4FA10F069C}" dt="2022-09-26T20:43:17.408" v="85" actId="2711"/>
          <ac:spMkLst>
            <pc:docMk/>
            <pc:sldMk cId="1594212849" sldId="588"/>
            <ac:spMk id="45" creationId="{81CFC1D7-D989-107D-7F13-193F283AD0C6}"/>
          </ac:spMkLst>
        </pc:spChg>
        <pc:spChg chg="mod">
          <ac:chgData name="Cannell, Michael B" userId="df291291-9ac9-42c2-a976-062f6e2ad9da" providerId="ADAL" clId="{07A05B4B-1BC8-9949-BF87-1A4FA10F069C}" dt="2022-09-26T20:43:17.408" v="85" actId="2711"/>
          <ac:spMkLst>
            <pc:docMk/>
            <pc:sldMk cId="1594212849" sldId="588"/>
            <ac:spMk id="46" creationId="{9A3A86B6-2674-4D22-35B8-8EEE65D2E60F}"/>
          </ac:spMkLst>
        </pc:spChg>
        <pc:spChg chg="mod">
          <ac:chgData name="Cannell, Michael B" userId="df291291-9ac9-42c2-a976-062f6e2ad9da" providerId="ADAL" clId="{07A05B4B-1BC8-9949-BF87-1A4FA10F069C}" dt="2022-09-26T20:43:17.408" v="85" actId="2711"/>
          <ac:spMkLst>
            <pc:docMk/>
            <pc:sldMk cId="1594212849" sldId="588"/>
            <ac:spMk id="47" creationId="{8D9E7369-8E18-E4A5-3F82-93CEF06BAB46}"/>
          </ac:spMkLst>
        </pc:spChg>
        <pc:spChg chg="mod">
          <ac:chgData name="Cannell, Michael B" userId="df291291-9ac9-42c2-a976-062f6e2ad9da" providerId="ADAL" clId="{07A05B4B-1BC8-9949-BF87-1A4FA10F069C}" dt="2022-09-26T20:43:17.408" v="85" actId="2711"/>
          <ac:spMkLst>
            <pc:docMk/>
            <pc:sldMk cId="1594212849" sldId="588"/>
            <ac:spMk id="48" creationId="{A189A63D-9D86-9227-80D4-94660D0C3598}"/>
          </ac:spMkLst>
        </pc:spChg>
        <pc:spChg chg="mod">
          <ac:chgData name="Cannell, Michael B" userId="df291291-9ac9-42c2-a976-062f6e2ad9da" providerId="ADAL" clId="{07A05B4B-1BC8-9949-BF87-1A4FA10F069C}" dt="2022-09-26T20:43:17.408" v="85" actId="2711"/>
          <ac:spMkLst>
            <pc:docMk/>
            <pc:sldMk cId="1594212849" sldId="588"/>
            <ac:spMk id="51" creationId="{80F2FBDA-A94C-008F-1CAA-EB4CF4B400BD}"/>
          </ac:spMkLst>
        </pc:spChg>
        <pc:spChg chg="mod">
          <ac:chgData name="Cannell, Michael B" userId="df291291-9ac9-42c2-a976-062f6e2ad9da" providerId="ADAL" clId="{07A05B4B-1BC8-9949-BF87-1A4FA10F069C}" dt="2022-09-26T20:43:17.408" v="85" actId="2711"/>
          <ac:spMkLst>
            <pc:docMk/>
            <pc:sldMk cId="1594212849" sldId="588"/>
            <ac:spMk id="52" creationId="{A7963FE0-F39E-58BF-3E2B-2A7D0CD0F84A}"/>
          </ac:spMkLst>
        </pc:spChg>
        <pc:spChg chg="mod">
          <ac:chgData name="Cannell, Michael B" userId="df291291-9ac9-42c2-a976-062f6e2ad9da" providerId="ADAL" clId="{07A05B4B-1BC8-9949-BF87-1A4FA10F069C}" dt="2022-09-26T20:43:17.408" v="85" actId="2711"/>
          <ac:spMkLst>
            <pc:docMk/>
            <pc:sldMk cId="1594212849" sldId="588"/>
            <ac:spMk id="53" creationId="{8C720B98-2720-7E09-78D9-A00086177E5C}"/>
          </ac:spMkLst>
        </pc:spChg>
        <pc:spChg chg="mod">
          <ac:chgData name="Cannell, Michael B" userId="df291291-9ac9-42c2-a976-062f6e2ad9da" providerId="ADAL" clId="{07A05B4B-1BC8-9949-BF87-1A4FA10F069C}" dt="2022-09-26T20:43:17.408" v="85" actId="2711"/>
          <ac:spMkLst>
            <pc:docMk/>
            <pc:sldMk cId="1594212849" sldId="588"/>
            <ac:spMk id="54" creationId="{96E5F69D-74E7-9F29-6D68-99891B2FF925}"/>
          </ac:spMkLst>
        </pc:spChg>
        <pc:spChg chg="mod">
          <ac:chgData name="Cannell, Michael B" userId="df291291-9ac9-42c2-a976-062f6e2ad9da" providerId="ADAL" clId="{07A05B4B-1BC8-9949-BF87-1A4FA10F069C}" dt="2022-09-26T20:43:17.408" v="85" actId="2711"/>
          <ac:spMkLst>
            <pc:docMk/>
            <pc:sldMk cId="1594212849" sldId="588"/>
            <ac:spMk id="55" creationId="{E8C6E50A-2044-AC0D-4EC6-2CC787B702F2}"/>
          </ac:spMkLst>
        </pc:spChg>
        <pc:spChg chg="mod">
          <ac:chgData name="Cannell, Michael B" userId="df291291-9ac9-42c2-a976-062f6e2ad9da" providerId="ADAL" clId="{07A05B4B-1BC8-9949-BF87-1A4FA10F069C}" dt="2022-09-26T20:43:17.408" v="85" actId="2711"/>
          <ac:spMkLst>
            <pc:docMk/>
            <pc:sldMk cId="1594212849" sldId="588"/>
            <ac:spMk id="56" creationId="{14D74131-D786-443D-8011-249168384020}"/>
          </ac:spMkLst>
        </pc:spChg>
        <pc:spChg chg="mod">
          <ac:chgData name="Cannell, Michael B" userId="df291291-9ac9-42c2-a976-062f6e2ad9da" providerId="ADAL" clId="{07A05B4B-1BC8-9949-BF87-1A4FA10F069C}" dt="2022-09-26T20:43:17.408" v="85" actId="2711"/>
          <ac:spMkLst>
            <pc:docMk/>
            <pc:sldMk cId="1594212849" sldId="588"/>
            <ac:spMk id="57" creationId="{8486E7F1-B4FA-A276-CB40-5B6B41BAC066}"/>
          </ac:spMkLst>
        </pc:spChg>
        <pc:spChg chg="mod">
          <ac:chgData name="Cannell, Michael B" userId="df291291-9ac9-42c2-a976-062f6e2ad9da" providerId="ADAL" clId="{07A05B4B-1BC8-9949-BF87-1A4FA10F069C}" dt="2022-09-26T20:43:17.408" v="85" actId="2711"/>
          <ac:spMkLst>
            <pc:docMk/>
            <pc:sldMk cId="1594212849" sldId="588"/>
            <ac:spMk id="58" creationId="{355CBAE9-45D1-ED83-12BE-85F0DAAEDA7E}"/>
          </ac:spMkLst>
        </pc:spChg>
        <pc:spChg chg="mod">
          <ac:chgData name="Cannell, Michael B" userId="df291291-9ac9-42c2-a976-062f6e2ad9da" providerId="ADAL" clId="{07A05B4B-1BC8-9949-BF87-1A4FA10F069C}" dt="2022-09-26T20:43:17.408" v="85" actId="2711"/>
          <ac:spMkLst>
            <pc:docMk/>
            <pc:sldMk cId="1594212849" sldId="588"/>
            <ac:spMk id="59" creationId="{692E852E-8388-FD0A-3F45-86C67FAE9DCB}"/>
          </ac:spMkLst>
        </pc:spChg>
        <pc:spChg chg="mod">
          <ac:chgData name="Cannell, Michael B" userId="df291291-9ac9-42c2-a976-062f6e2ad9da" providerId="ADAL" clId="{07A05B4B-1BC8-9949-BF87-1A4FA10F069C}" dt="2022-09-26T20:43:17.408" v="85" actId="2711"/>
          <ac:spMkLst>
            <pc:docMk/>
            <pc:sldMk cId="1594212849" sldId="588"/>
            <ac:spMk id="60" creationId="{08656AE9-15D2-EFDF-79DE-C9E1B4C1D69A}"/>
          </ac:spMkLst>
        </pc:spChg>
        <pc:spChg chg="mod">
          <ac:chgData name="Cannell, Michael B" userId="df291291-9ac9-42c2-a976-062f6e2ad9da" providerId="ADAL" clId="{07A05B4B-1BC8-9949-BF87-1A4FA10F069C}" dt="2022-09-26T20:43:17.408" v="85" actId="2711"/>
          <ac:spMkLst>
            <pc:docMk/>
            <pc:sldMk cId="1594212849" sldId="588"/>
            <ac:spMk id="61" creationId="{88C08AD2-2B10-1199-BE1D-67EEBC81228B}"/>
          </ac:spMkLst>
        </pc:spChg>
        <pc:spChg chg="mod">
          <ac:chgData name="Cannell, Michael B" userId="df291291-9ac9-42c2-a976-062f6e2ad9da" providerId="ADAL" clId="{07A05B4B-1BC8-9949-BF87-1A4FA10F069C}" dt="2022-09-26T20:43:17.408" v="85" actId="2711"/>
          <ac:spMkLst>
            <pc:docMk/>
            <pc:sldMk cId="1594212849" sldId="588"/>
            <ac:spMk id="62" creationId="{4CDD4CAA-7354-9E6F-8B0B-08C0E5E86E33}"/>
          </ac:spMkLst>
        </pc:spChg>
        <pc:spChg chg="mod">
          <ac:chgData name="Cannell, Michael B" userId="df291291-9ac9-42c2-a976-062f6e2ad9da" providerId="ADAL" clId="{07A05B4B-1BC8-9949-BF87-1A4FA10F069C}" dt="2022-09-26T20:43:17.408" v="85" actId="2711"/>
          <ac:spMkLst>
            <pc:docMk/>
            <pc:sldMk cId="1594212849" sldId="588"/>
            <ac:spMk id="63" creationId="{C4DE3C8E-1472-C318-B0AD-74444F214182}"/>
          </ac:spMkLst>
        </pc:spChg>
        <pc:spChg chg="mod">
          <ac:chgData name="Cannell, Michael B" userId="df291291-9ac9-42c2-a976-062f6e2ad9da" providerId="ADAL" clId="{07A05B4B-1BC8-9949-BF87-1A4FA10F069C}" dt="2022-09-26T20:43:17.408" v="85" actId="2711"/>
          <ac:spMkLst>
            <pc:docMk/>
            <pc:sldMk cId="1594212849" sldId="588"/>
            <ac:spMk id="64" creationId="{B54BF5EF-3CED-EC34-A72E-64CB069809F3}"/>
          </ac:spMkLst>
        </pc:spChg>
        <pc:spChg chg="mod">
          <ac:chgData name="Cannell, Michael B" userId="df291291-9ac9-42c2-a976-062f6e2ad9da" providerId="ADAL" clId="{07A05B4B-1BC8-9949-BF87-1A4FA10F069C}" dt="2022-09-26T20:43:17.408" v="85" actId="2711"/>
          <ac:spMkLst>
            <pc:docMk/>
            <pc:sldMk cId="1594212849" sldId="588"/>
            <ac:spMk id="65" creationId="{80A40FEB-CFB7-B152-B23A-5D6B23F5672E}"/>
          </ac:spMkLst>
        </pc:spChg>
        <pc:spChg chg="mod">
          <ac:chgData name="Cannell, Michael B" userId="df291291-9ac9-42c2-a976-062f6e2ad9da" providerId="ADAL" clId="{07A05B4B-1BC8-9949-BF87-1A4FA10F069C}" dt="2022-09-26T20:43:17.408" v="85" actId="2711"/>
          <ac:spMkLst>
            <pc:docMk/>
            <pc:sldMk cId="1594212849" sldId="588"/>
            <ac:spMk id="66" creationId="{38090D8C-08CE-564B-B90A-4B6CB580A91D}"/>
          </ac:spMkLst>
        </pc:spChg>
        <pc:spChg chg="mod">
          <ac:chgData name="Cannell, Michael B" userId="df291291-9ac9-42c2-a976-062f6e2ad9da" providerId="ADAL" clId="{07A05B4B-1BC8-9949-BF87-1A4FA10F069C}" dt="2022-09-26T20:43:17.408" v="85" actId="2711"/>
          <ac:spMkLst>
            <pc:docMk/>
            <pc:sldMk cId="1594212849" sldId="588"/>
            <ac:spMk id="67" creationId="{D0F2F976-9566-9137-CD07-86DA829A5151}"/>
          </ac:spMkLst>
        </pc:spChg>
        <pc:spChg chg="mod">
          <ac:chgData name="Cannell, Michael B" userId="df291291-9ac9-42c2-a976-062f6e2ad9da" providerId="ADAL" clId="{07A05B4B-1BC8-9949-BF87-1A4FA10F069C}" dt="2022-09-26T20:43:17.408" v="85" actId="2711"/>
          <ac:spMkLst>
            <pc:docMk/>
            <pc:sldMk cId="1594212849" sldId="588"/>
            <ac:spMk id="68" creationId="{BC143064-030A-5758-01F7-414B0A925DAA}"/>
          </ac:spMkLst>
        </pc:spChg>
        <pc:spChg chg="mod">
          <ac:chgData name="Cannell, Michael B" userId="df291291-9ac9-42c2-a976-062f6e2ad9da" providerId="ADAL" clId="{07A05B4B-1BC8-9949-BF87-1A4FA10F069C}" dt="2022-09-26T20:43:17.408" v="85" actId="2711"/>
          <ac:spMkLst>
            <pc:docMk/>
            <pc:sldMk cId="1594212849" sldId="588"/>
            <ac:spMk id="69" creationId="{084ABC70-DD5A-79FA-44C2-DEF5958164F3}"/>
          </ac:spMkLst>
        </pc:spChg>
        <pc:spChg chg="mod">
          <ac:chgData name="Cannell, Michael B" userId="df291291-9ac9-42c2-a976-062f6e2ad9da" providerId="ADAL" clId="{07A05B4B-1BC8-9949-BF87-1A4FA10F069C}" dt="2022-09-26T20:43:17.408" v="85" actId="2711"/>
          <ac:spMkLst>
            <pc:docMk/>
            <pc:sldMk cId="1594212849" sldId="588"/>
            <ac:spMk id="70" creationId="{058937A6-BEF9-9657-BCAE-C6876A94FD7E}"/>
          </ac:spMkLst>
        </pc:spChg>
        <pc:spChg chg="mod">
          <ac:chgData name="Cannell, Michael B" userId="df291291-9ac9-42c2-a976-062f6e2ad9da" providerId="ADAL" clId="{07A05B4B-1BC8-9949-BF87-1A4FA10F069C}" dt="2022-09-26T20:43:17.408" v="85" actId="2711"/>
          <ac:spMkLst>
            <pc:docMk/>
            <pc:sldMk cId="1594212849" sldId="588"/>
            <ac:spMk id="71" creationId="{712B08F5-4CDC-9102-9ABB-8B2EC595FC06}"/>
          </ac:spMkLst>
        </pc:spChg>
        <pc:spChg chg="mod">
          <ac:chgData name="Cannell, Michael B" userId="df291291-9ac9-42c2-a976-062f6e2ad9da" providerId="ADAL" clId="{07A05B4B-1BC8-9949-BF87-1A4FA10F069C}" dt="2022-09-26T20:43:17.408" v="85" actId="2711"/>
          <ac:spMkLst>
            <pc:docMk/>
            <pc:sldMk cId="1594212849" sldId="588"/>
            <ac:spMk id="72" creationId="{CDBE0743-036C-71CE-69A2-3DF3477AB2BA}"/>
          </ac:spMkLst>
        </pc:spChg>
        <pc:spChg chg="mod">
          <ac:chgData name="Cannell, Michael B" userId="df291291-9ac9-42c2-a976-062f6e2ad9da" providerId="ADAL" clId="{07A05B4B-1BC8-9949-BF87-1A4FA10F069C}" dt="2022-09-26T20:43:17.408" v="85" actId="2711"/>
          <ac:spMkLst>
            <pc:docMk/>
            <pc:sldMk cId="1594212849" sldId="588"/>
            <ac:spMk id="73" creationId="{AAF30CC0-0888-C684-B92A-4AB71453D291}"/>
          </ac:spMkLst>
        </pc:spChg>
        <pc:spChg chg="mod">
          <ac:chgData name="Cannell, Michael B" userId="df291291-9ac9-42c2-a976-062f6e2ad9da" providerId="ADAL" clId="{07A05B4B-1BC8-9949-BF87-1A4FA10F069C}" dt="2022-09-26T20:43:17.408" v="85" actId="2711"/>
          <ac:spMkLst>
            <pc:docMk/>
            <pc:sldMk cId="1594212849" sldId="588"/>
            <ac:spMk id="74" creationId="{DEAC1337-6E2F-C6B2-769B-3814829DB49F}"/>
          </ac:spMkLst>
        </pc:spChg>
        <pc:spChg chg="mod">
          <ac:chgData name="Cannell, Michael B" userId="df291291-9ac9-42c2-a976-062f6e2ad9da" providerId="ADAL" clId="{07A05B4B-1BC8-9949-BF87-1A4FA10F069C}" dt="2022-09-26T20:43:17.408" v="85" actId="2711"/>
          <ac:spMkLst>
            <pc:docMk/>
            <pc:sldMk cId="1594212849" sldId="588"/>
            <ac:spMk id="75" creationId="{8BA73DEF-A375-FAA5-F7C8-8577E6321686}"/>
          </ac:spMkLst>
        </pc:spChg>
        <pc:spChg chg="mod">
          <ac:chgData name="Cannell, Michael B" userId="df291291-9ac9-42c2-a976-062f6e2ad9da" providerId="ADAL" clId="{07A05B4B-1BC8-9949-BF87-1A4FA10F069C}" dt="2022-09-26T20:43:17.408" v="85" actId="2711"/>
          <ac:spMkLst>
            <pc:docMk/>
            <pc:sldMk cId="1594212849" sldId="588"/>
            <ac:spMk id="76" creationId="{81F491D7-77F7-16AA-762C-28253A6A08BC}"/>
          </ac:spMkLst>
        </pc:spChg>
      </pc:sldChg>
      <pc:sldChg chg="modSp mod">
        <pc:chgData name="Cannell, Michael B" userId="df291291-9ac9-42c2-a976-062f6e2ad9da" providerId="ADAL" clId="{07A05B4B-1BC8-9949-BF87-1A4FA10F069C}" dt="2022-09-26T20:43:23.753" v="86" actId="2711"/>
        <pc:sldMkLst>
          <pc:docMk/>
          <pc:sldMk cId="2823187964" sldId="589"/>
        </pc:sldMkLst>
        <pc:spChg chg="mod">
          <ac:chgData name="Cannell, Michael B" userId="df291291-9ac9-42c2-a976-062f6e2ad9da" providerId="ADAL" clId="{07A05B4B-1BC8-9949-BF87-1A4FA10F069C}" dt="2022-09-26T20:43:23.753" v="86" actId="2711"/>
          <ac:spMkLst>
            <pc:docMk/>
            <pc:sldMk cId="2823187964" sldId="589"/>
            <ac:spMk id="2" creationId="{01CBA4F6-45F4-432E-7EAB-0A66C9B64953}"/>
          </ac:spMkLst>
        </pc:spChg>
        <pc:spChg chg="mod">
          <ac:chgData name="Cannell, Michael B" userId="df291291-9ac9-42c2-a976-062f6e2ad9da" providerId="ADAL" clId="{07A05B4B-1BC8-9949-BF87-1A4FA10F069C}" dt="2022-09-26T20:43:23.753" v="86" actId="2711"/>
          <ac:spMkLst>
            <pc:docMk/>
            <pc:sldMk cId="2823187964" sldId="589"/>
            <ac:spMk id="7" creationId="{B04B5FAD-FDD9-30CC-5D1C-BEB61A2A39A8}"/>
          </ac:spMkLst>
        </pc:spChg>
        <pc:spChg chg="mod">
          <ac:chgData name="Cannell, Michael B" userId="df291291-9ac9-42c2-a976-062f6e2ad9da" providerId="ADAL" clId="{07A05B4B-1BC8-9949-BF87-1A4FA10F069C}" dt="2022-09-26T20:43:23.753" v="86" actId="2711"/>
          <ac:spMkLst>
            <pc:docMk/>
            <pc:sldMk cId="2823187964" sldId="589"/>
            <ac:spMk id="8" creationId="{F0AEC61A-366E-C316-9549-B424FE97DC81}"/>
          </ac:spMkLst>
        </pc:spChg>
        <pc:spChg chg="mod">
          <ac:chgData name="Cannell, Michael B" userId="df291291-9ac9-42c2-a976-062f6e2ad9da" providerId="ADAL" clId="{07A05B4B-1BC8-9949-BF87-1A4FA10F069C}" dt="2022-09-26T20:43:23.753" v="86" actId="2711"/>
          <ac:spMkLst>
            <pc:docMk/>
            <pc:sldMk cId="2823187964" sldId="589"/>
            <ac:spMk id="9" creationId="{517F9297-7465-7172-5EF7-63AA614E2D8B}"/>
          </ac:spMkLst>
        </pc:spChg>
        <pc:spChg chg="mod">
          <ac:chgData name="Cannell, Michael B" userId="df291291-9ac9-42c2-a976-062f6e2ad9da" providerId="ADAL" clId="{07A05B4B-1BC8-9949-BF87-1A4FA10F069C}" dt="2022-09-26T20:43:23.753" v="86" actId="2711"/>
          <ac:spMkLst>
            <pc:docMk/>
            <pc:sldMk cId="2823187964" sldId="589"/>
            <ac:spMk id="10" creationId="{D0C6B1AB-7AA9-2045-4671-D9A6C79C37D4}"/>
          </ac:spMkLst>
        </pc:spChg>
        <pc:spChg chg="mod">
          <ac:chgData name="Cannell, Michael B" userId="df291291-9ac9-42c2-a976-062f6e2ad9da" providerId="ADAL" clId="{07A05B4B-1BC8-9949-BF87-1A4FA10F069C}" dt="2022-09-26T20:43:23.753" v="86" actId="2711"/>
          <ac:spMkLst>
            <pc:docMk/>
            <pc:sldMk cId="2823187964" sldId="589"/>
            <ac:spMk id="11" creationId="{DEABC989-14C6-9547-3725-5DC237AA82AD}"/>
          </ac:spMkLst>
        </pc:spChg>
        <pc:spChg chg="mod">
          <ac:chgData name="Cannell, Michael B" userId="df291291-9ac9-42c2-a976-062f6e2ad9da" providerId="ADAL" clId="{07A05B4B-1BC8-9949-BF87-1A4FA10F069C}" dt="2022-09-26T20:43:23.753" v="86" actId="2711"/>
          <ac:spMkLst>
            <pc:docMk/>
            <pc:sldMk cId="2823187964" sldId="589"/>
            <ac:spMk id="12" creationId="{C02CA5BF-AC1B-4CF6-8442-4D7861D88235}"/>
          </ac:spMkLst>
        </pc:spChg>
        <pc:spChg chg="mod">
          <ac:chgData name="Cannell, Michael B" userId="df291291-9ac9-42c2-a976-062f6e2ad9da" providerId="ADAL" clId="{07A05B4B-1BC8-9949-BF87-1A4FA10F069C}" dt="2022-09-26T20:43:23.753" v="86" actId="2711"/>
          <ac:spMkLst>
            <pc:docMk/>
            <pc:sldMk cId="2823187964" sldId="589"/>
            <ac:spMk id="13" creationId="{AEC6ACAF-E8A7-5686-414D-C3BE22DDB7C0}"/>
          </ac:spMkLst>
        </pc:spChg>
        <pc:spChg chg="mod">
          <ac:chgData name="Cannell, Michael B" userId="df291291-9ac9-42c2-a976-062f6e2ad9da" providerId="ADAL" clId="{07A05B4B-1BC8-9949-BF87-1A4FA10F069C}" dt="2022-09-26T20:43:23.753" v="86" actId="2711"/>
          <ac:spMkLst>
            <pc:docMk/>
            <pc:sldMk cId="2823187964" sldId="589"/>
            <ac:spMk id="14" creationId="{EA7C0330-C6B4-8A45-BE0C-93359C2653DB}"/>
          </ac:spMkLst>
        </pc:spChg>
        <pc:spChg chg="mod">
          <ac:chgData name="Cannell, Michael B" userId="df291291-9ac9-42c2-a976-062f6e2ad9da" providerId="ADAL" clId="{07A05B4B-1BC8-9949-BF87-1A4FA10F069C}" dt="2022-09-26T20:43:23.753" v="86" actId="2711"/>
          <ac:spMkLst>
            <pc:docMk/>
            <pc:sldMk cId="2823187964" sldId="589"/>
            <ac:spMk id="15" creationId="{804EB03E-CA73-4345-44C6-1E7C086D48A8}"/>
          </ac:spMkLst>
        </pc:spChg>
        <pc:spChg chg="mod">
          <ac:chgData name="Cannell, Michael B" userId="df291291-9ac9-42c2-a976-062f6e2ad9da" providerId="ADAL" clId="{07A05B4B-1BC8-9949-BF87-1A4FA10F069C}" dt="2022-09-26T20:43:23.753" v="86" actId="2711"/>
          <ac:spMkLst>
            <pc:docMk/>
            <pc:sldMk cId="2823187964" sldId="589"/>
            <ac:spMk id="18" creationId="{11F25F93-EA48-5974-754C-E12002F65609}"/>
          </ac:spMkLst>
        </pc:spChg>
        <pc:spChg chg="mod">
          <ac:chgData name="Cannell, Michael B" userId="df291291-9ac9-42c2-a976-062f6e2ad9da" providerId="ADAL" clId="{07A05B4B-1BC8-9949-BF87-1A4FA10F069C}" dt="2022-09-26T20:43:23.753" v="86" actId="2711"/>
          <ac:spMkLst>
            <pc:docMk/>
            <pc:sldMk cId="2823187964" sldId="589"/>
            <ac:spMk id="21" creationId="{E384B5B2-1A3E-7D8A-10E1-884B7EC2E595}"/>
          </ac:spMkLst>
        </pc:spChg>
        <pc:spChg chg="mod">
          <ac:chgData name="Cannell, Michael B" userId="df291291-9ac9-42c2-a976-062f6e2ad9da" providerId="ADAL" clId="{07A05B4B-1BC8-9949-BF87-1A4FA10F069C}" dt="2022-09-26T20:43:23.753" v="86" actId="2711"/>
          <ac:spMkLst>
            <pc:docMk/>
            <pc:sldMk cId="2823187964" sldId="589"/>
            <ac:spMk id="26" creationId="{BF27ED52-9A25-D3A6-45C3-552B4940D445}"/>
          </ac:spMkLst>
        </pc:spChg>
        <pc:spChg chg="mod">
          <ac:chgData name="Cannell, Michael B" userId="df291291-9ac9-42c2-a976-062f6e2ad9da" providerId="ADAL" clId="{07A05B4B-1BC8-9949-BF87-1A4FA10F069C}" dt="2022-09-26T20:43:23.753" v="86" actId="2711"/>
          <ac:spMkLst>
            <pc:docMk/>
            <pc:sldMk cId="2823187964" sldId="589"/>
            <ac:spMk id="27" creationId="{C91808F8-EE04-FFE4-6E7F-A8D39D5BD59A}"/>
          </ac:spMkLst>
        </pc:spChg>
        <pc:spChg chg="mod">
          <ac:chgData name="Cannell, Michael B" userId="df291291-9ac9-42c2-a976-062f6e2ad9da" providerId="ADAL" clId="{07A05B4B-1BC8-9949-BF87-1A4FA10F069C}" dt="2022-09-26T20:43:23.753" v="86" actId="2711"/>
          <ac:spMkLst>
            <pc:docMk/>
            <pc:sldMk cId="2823187964" sldId="589"/>
            <ac:spMk id="28" creationId="{B8708EE1-C8A1-F4A8-55E1-2E835B5A78B9}"/>
          </ac:spMkLst>
        </pc:spChg>
        <pc:spChg chg="mod">
          <ac:chgData name="Cannell, Michael B" userId="df291291-9ac9-42c2-a976-062f6e2ad9da" providerId="ADAL" clId="{07A05B4B-1BC8-9949-BF87-1A4FA10F069C}" dt="2022-09-26T20:43:23.753" v="86" actId="2711"/>
          <ac:spMkLst>
            <pc:docMk/>
            <pc:sldMk cId="2823187964" sldId="589"/>
            <ac:spMk id="29" creationId="{2C16D63B-010B-95D6-DCA2-C9A4993A3E8A}"/>
          </ac:spMkLst>
        </pc:spChg>
        <pc:spChg chg="mod">
          <ac:chgData name="Cannell, Michael B" userId="df291291-9ac9-42c2-a976-062f6e2ad9da" providerId="ADAL" clId="{07A05B4B-1BC8-9949-BF87-1A4FA10F069C}" dt="2022-09-26T20:43:23.753" v="86" actId="2711"/>
          <ac:spMkLst>
            <pc:docMk/>
            <pc:sldMk cId="2823187964" sldId="589"/>
            <ac:spMk id="30" creationId="{D08B097A-CB4A-AA80-479D-27659684144B}"/>
          </ac:spMkLst>
        </pc:spChg>
        <pc:spChg chg="mod">
          <ac:chgData name="Cannell, Michael B" userId="df291291-9ac9-42c2-a976-062f6e2ad9da" providerId="ADAL" clId="{07A05B4B-1BC8-9949-BF87-1A4FA10F069C}" dt="2022-09-26T20:43:23.753" v="86" actId="2711"/>
          <ac:spMkLst>
            <pc:docMk/>
            <pc:sldMk cId="2823187964" sldId="589"/>
            <ac:spMk id="31" creationId="{FC319884-62C4-3E32-D32F-E597C8C4F35B}"/>
          </ac:spMkLst>
        </pc:spChg>
        <pc:spChg chg="mod">
          <ac:chgData name="Cannell, Michael B" userId="df291291-9ac9-42c2-a976-062f6e2ad9da" providerId="ADAL" clId="{07A05B4B-1BC8-9949-BF87-1A4FA10F069C}" dt="2022-09-26T20:43:23.753" v="86" actId="2711"/>
          <ac:spMkLst>
            <pc:docMk/>
            <pc:sldMk cId="2823187964" sldId="589"/>
            <ac:spMk id="32" creationId="{3AEEB17A-EA26-2B7E-8298-168694DA7C7E}"/>
          </ac:spMkLst>
        </pc:spChg>
        <pc:spChg chg="mod">
          <ac:chgData name="Cannell, Michael B" userId="df291291-9ac9-42c2-a976-062f6e2ad9da" providerId="ADAL" clId="{07A05B4B-1BC8-9949-BF87-1A4FA10F069C}" dt="2022-09-26T20:43:23.753" v="86" actId="2711"/>
          <ac:spMkLst>
            <pc:docMk/>
            <pc:sldMk cId="2823187964" sldId="589"/>
            <ac:spMk id="33" creationId="{ED5AB667-3326-1893-78C8-1DCDA38288D8}"/>
          </ac:spMkLst>
        </pc:spChg>
        <pc:spChg chg="mod">
          <ac:chgData name="Cannell, Michael B" userId="df291291-9ac9-42c2-a976-062f6e2ad9da" providerId="ADAL" clId="{07A05B4B-1BC8-9949-BF87-1A4FA10F069C}" dt="2022-09-26T20:43:23.753" v="86" actId="2711"/>
          <ac:spMkLst>
            <pc:docMk/>
            <pc:sldMk cId="2823187964" sldId="589"/>
            <ac:spMk id="34" creationId="{60AE0DF0-9E34-7525-1A42-B648501C83AC}"/>
          </ac:spMkLst>
        </pc:spChg>
        <pc:spChg chg="mod">
          <ac:chgData name="Cannell, Michael B" userId="df291291-9ac9-42c2-a976-062f6e2ad9da" providerId="ADAL" clId="{07A05B4B-1BC8-9949-BF87-1A4FA10F069C}" dt="2022-09-26T20:43:23.753" v="86" actId="2711"/>
          <ac:spMkLst>
            <pc:docMk/>
            <pc:sldMk cId="2823187964" sldId="589"/>
            <ac:spMk id="35" creationId="{B12BC8C2-1C6D-B831-0ABD-B0078B4EBE09}"/>
          </ac:spMkLst>
        </pc:spChg>
        <pc:spChg chg="mod">
          <ac:chgData name="Cannell, Michael B" userId="df291291-9ac9-42c2-a976-062f6e2ad9da" providerId="ADAL" clId="{07A05B4B-1BC8-9949-BF87-1A4FA10F069C}" dt="2022-09-26T20:43:23.753" v="86" actId="2711"/>
          <ac:spMkLst>
            <pc:docMk/>
            <pc:sldMk cId="2823187964" sldId="589"/>
            <ac:spMk id="36" creationId="{7BA05683-EA0B-9D8B-B729-70B80BEE0254}"/>
          </ac:spMkLst>
        </pc:spChg>
        <pc:spChg chg="mod">
          <ac:chgData name="Cannell, Michael B" userId="df291291-9ac9-42c2-a976-062f6e2ad9da" providerId="ADAL" clId="{07A05B4B-1BC8-9949-BF87-1A4FA10F069C}" dt="2022-09-26T20:43:23.753" v="86" actId="2711"/>
          <ac:spMkLst>
            <pc:docMk/>
            <pc:sldMk cId="2823187964" sldId="589"/>
            <ac:spMk id="37" creationId="{91C2B41C-74F7-85BB-5554-391356F50BC2}"/>
          </ac:spMkLst>
        </pc:spChg>
        <pc:spChg chg="mod">
          <ac:chgData name="Cannell, Michael B" userId="df291291-9ac9-42c2-a976-062f6e2ad9da" providerId="ADAL" clId="{07A05B4B-1BC8-9949-BF87-1A4FA10F069C}" dt="2022-09-26T20:43:23.753" v="86" actId="2711"/>
          <ac:spMkLst>
            <pc:docMk/>
            <pc:sldMk cId="2823187964" sldId="589"/>
            <ac:spMk id="38" creationId="{EE341FB7-B5A4-0ED6-C658-C26BD2FE929F}"/>
          </ac:spMkLst>
        </pc:spChg>
        <pc:spChg chg="mod">
          <ac:chgData name="Cannell, Michael B" userId="df291291-9ac9-42c2-a976-062f6e2ad9da" providerId="ADAL" clId="{07A05B4B-1BC8-9949-BF87-1A4FA10F069C}" dt="2022-09-26T20:43:23.753" v="86" actId="2711"/>
          <ac:spMkLst>
            <pc:docMk/>
            <pc:sldMk cId="2823187964" sldId="589"/>
            <ac:spMk id="39" creationId="{81CC3AB7-64D9-975B-3ED2-0D38EFE95AB7}"/>
          </ac:spMkLst>
        </pc:spChg>
        <pc:spChg chg="mod">
          <ac:chgData name="Cannell, Michael B" userId="df291291-9ac9-42c2-a976-062f6e2ad9da" providerId="ADAL" clId="{07A05B4B-1BC8-9949-BF87-1A4FA10F069C}" dt="2022-09-26T20:43:23.753" v="86" actId="2711"/>
          <ac:spMkLst>
            <pc:docMk/>
            <pc:sldMk cId="2823187964" sldId="589"/>
            <ac:spMk id="40" creationId="{F72BCF1A-3044-F2F6-C34D-8F5E9F456340}"/>
          </ac:spMkLst>
        </pc:spChg>
        <pc:spChg chg="mod">
          <ac:chgData name="Cannell, Michael B" userId="df291291-9ac9-42c2-a976-062f6e2ad9da" providerId="ADAL" clId="{07A05B4B-1BC8-9949-BF87-1A4FA10F069C}" dt="2022-09-26T20:43:23.753" v="86" actId="2711"/>
          <ac:spMkLst>
            <pc:docMk/>
            <pc:sldMk cId="2823187964" sldId="589"/>
            <ac:spMk id="41" creationId="{40C8F828-8839-9210-5ACE-75F42A69EAF9}"/>
          </ac:spMkLst>
        </pc:spChg>
        <pc:spChg chg="mod">
          <ac:chgData name="Cannell, Michael B" userId="df291291-9ac9-42c2-a976-062f6e2ad9da" providerId="ADAL" clId="{07A05B4B-1BC8-9949-BF87-1A4FA10F069C}" dt="2022-09-26T20:43:23.753" v="86" actId="2711"/>
          <ac:spMkLst>
            <pc:docMk/>
            <pc:sldMk cId="2823187964" sldId="589"/>
            <ac:spMk id="43" creationId="{98AC0AE0-D887-01C3-D7A1-BC3448CB969B}"/>
          </ac:spMkLst>
        </pc:spChg>
        <pc:spChg chg="mod">
          <ac:chgData name="Cannell, Michael B" userId="df291291-9ac9-42c2-a976-062f6e2ad9da" providerId="ADAL" clId="{07A05B4B-1BC8-9949-BF87-1A4FA10F069C}" dt="2022-09-26T20:43:23.753" v="86" actId="2711"/>
          <ac:spMkLst>
            <pc:docMk/>
            <pc:sldMk cId="2823187964" sldId="589"/>
            <ac:spMk id="44" creationId="{CCD88229-3730-0923-F2C9-E62CEA1E2DDC}"/>
          </ac:spMkLst>
        </pc:spChg>
        <pc:spChg chg="mod">
          <ac:chgData name="Cannell, Michael B" userId="df291291-9ac9-42c2-a976-062f6e2ad9da" providerId="ADAL" clId="{07A05B4B-1BC8-9949-BF87-1A4FA10F069C}" dt="2022-09-26T20:43:23.753" v="86" actId="2711"/>
          <ac:spMkLst>
            <pc:docMk/>
            <pc:sldMk cId="2823187964" sldId="589"/>
            <ac:spMk id="45" creationId="{81CFC1D7-D989-107D-7F13-193F283AD0C6}"/>
          </ac:spMkLst>
        </pc:spChg>
        <pc:spChg chg="mod">
          <ac:chgData name="Cannell, Michael B" userId="df291291-9ac9-42c2-a976-062f6e2ad9da" providerId="ADAL" clId="{07A05B4B-1BC8-9949-BF87-1A4FA10F069C}" dt="2022-09-26T20:43:23.753" v="86" actId="2711"/>
          <ac:spMkLst>
            <pc:docMk/>
            <pc:sldMk cId="2823187964" sldId="589"/>
            <ac:spMk id="46" creationId="{9A3A86B6-2674-4D22-35B8-8EEE65D2E60F}"/>
          </ac:spMkLst>
        </pc:spChg>
        <pc:spChg chg="mod">
          <ac:chgData name="Cannell, Michael B" userId="df291291-9ac9-42c2-a976-062f6e2ad9da" providerId="ADAL" clId="{07A05B4B-1BC8-9949-BF87-1A4FA10F069C}" dt="2022-09-26T20:43:23.753" v="86" actId="2711"/>
          <ac:spMkLst>
            <pc:docMk/>
            <pc:sldMk cId="2823187964" sldId="589"/>
            <ac:spMk id="47" creationId="{8D9E7369-8E18-E4A5-3F82-93CEF06BAB46}"/>
          </ac:spMkLst>
        </pc:spChg>
        <pc:spChg chg="mod">
          <ac:chgData name="Cannell, Michael B" userId="df291291-9ac9-42c2-a976-062f6e2ad9da" providerId="ADAL" clId="{07A05B4B-1BC8-9949-BF87-1A4FA10F069C}" dt="2022-09-26T20:43:23.753" v="86" actId="2711"/>
          <ac:spMkLst>
            <pc:docMk/>
            <pc:sldMk cId="2823187964" sldId="589"/>
            <ac:spMk id="48" creationId="{A189A63D-9D86-9227-80D4-94660D0C3598}"/>
          </ac:spMkLst>
        </pc:spChg>
        <pc:spChg chg="mod">
          <ac:chgData name="Cannell, Michael B" userId="df291291-9ac9-42c2-a976-062f6e2ad9da" providerId="ADAL" clId="{07A05B4B-1BC8-9949-BF87-1A4FA10F069C}" dt="2022-09-26T20:43:23.753" v="86" actId="2711"/>
          <ac:spMkLst>
            <pc:docMk/>
            <pc:sldMk cId="2823187964" sldId="589"/>
            <ac:spMk id="51" creationId="{80F2FBDA-A94C-008F-1CAA-EB4CF4B400BD}"/>
          </ac:spMkLst>
        </pc:spChg>
        <pc:spChg chg="mod">
          <ac:chgData name="Cannell, Michael B" userId="df291291-9ac9-42c2-a976-062f6e2ad9da" providerId="ADAL" clId="{07A05B4B-1BC8-9949-BF87-1A4FA10F069C}" dt="2022-09-26T20:43:23.753" v="86" actId="2711"/>
          <ac:spMkLst>
            <pc:docMk/>
            <pc:sldMk cId="2823187964" sldId="589"/>
            <ac:spMk id="52" creationId="{A7963FE0-F39E-58BF-3E2B-2A7D0CD0F84A}"/>
          </ac:spMkLst>
        </pc:spChg>
        <pc:spChg chg="mod">
          <ac:chgData name="Cannell, Michael B" userId="df291291-9ac9-42c2-a976-062f6e2ad9da" providerId="ADAL" clId="{07A05B4B-1BC8-9949-BF87-1A4FA10F069C}" dt="2022-09-26T20:43:23.753" v="86" actId="2711"/>
          <ac:spMkLst>
            <pc:docMk/>
            <pc:sldMk cId="2823187964" sldId="589"/>
            <ac:spMk id="53" creationId="{8C720B98-2720-7E09-78D9-A00086177E5C}"/>
          </ac:spMkLst>
        </pc:spChg>
        <pc:spChg chg="mod">
          <ac:chgData name="Cannell, Michael B" userId="df291291-9ac9-42c2-a976-062f6e2ad9da" providerId="ADAL" clId="{07A05B4B-1BC8-9949-BF87-1A4FA10F069C}" dt="2022-09-26T20:43:23.753" v="86" actId="2711"/>
          <ac:spMkLst>
            <pc:docMk/>
            <pc:sldMk cId="2823187964" sldId="589"/>
            <ac:spMk id="54" creationId="{96E5F69D-74E7-9F29-6D68-99891B2FF925}"/>
          </ac:spMkLst>
        </pc:spChg>
        <pc:spChg chg="mod">
          <ac:chgData name="Cannell, Michael B" userId="df291291-9ac9-42c2-a976-062f6e2ad9da" providerId="ADAL" clId="{07A05B4B-1BC8-9949-BF87-1A4FA10F069C}" dt="2022-09-26T20:43:23.753" v="86" actId="2711"/>
          <ac:spMkLst>
            <pc:docMk/>
            <pc:sldMk cId="2823187964" sldId="589"/>
            <ac:spMk id="55" creationId="{E8C6E50A-2044-AC0D-4EC6-2CC787B702F2}"/>
          </ac:spMkLst>
        </pc:spChg>
        <pc:spChg chg="mod">
          <ac:chgData name="Cannell, Michael B" userId="df291291-9ac9-42c2-a976-062f6e2ad9da" providerId="ADAL" clId="{07A05B4B-1BC8-9949-BF87-1A4FA10F069C}" dt="2022-09-26T20:43:23.753" v="86" actId="2711"/>
          <ac:spMkLst>
            <pc:docMk/>
            <pc:sldMk cId="2823187964" sldId="589"/>
            <ac:spMk id="56" creationId="{14D74131-D786-443D-8011-249168384020}"/>
          </ac:spMkLst>
        </pc:spChg>
        <pc:spChg chg="mod">
          <ac:chgData name="Cannell, Michael B" userId="df291291-9ac9-42c2-a976-062f6e2ad9da" providerId="ADAL" clId="{07A05B4B-1BC8-9949-BF87-1A4FA10F069C}" dt="2022-09-26T20:43:23.753" v="86" actId="2711"/>
          <ac:spMkLst>
            <pc:docMk/>
            <pc:sldMk cId="2823187964" sldId="589"/>
            <ac:spMk id="57" creationId="{8486E7F1-B4FA-A276-CB40-5B6B41BAC066}"/>
          </ac:spMkLst>
        </pc:spChg>
        <pc:spChg chg="mod">
          <ac:chgData name="Cannell, Michael B" userId="df291291-9ac9-42c2-a976-062f6e2ad9da" providerId="ADAL" clId="{07A05B4B-1BC8-9949-BF87-1A4FA10F069C}" dt="2022-09-26T20:43:23.753" v="86" actId="2711"/>
          <ac:spMkLst>
            <pc:docMk/>
            <pc:sldMk cId="2823187964" sldId="589"/>
            <ac:spMk id="58" creationId="{355CBAE9-45D1-ED83-12BE-85F0DAAEDA7E}"/>
          </ac:spMkLst>
        </pc:spChg>
        <pc:spChg chg="mod">
          <ac:chgData name="Cannell, Michael B" userId="df291291-9ac9-42c2-a976-062f6e2ad9da" providerId="ADAL" clId="{07A05B4B-1BC8-9949-BF87-1A4FA10F069C}" dt="2022-09-26T20:43:23.753" v="86" actId="2711"/>
          <ac:spMkLst>
            <pc:docMk/>
            <pc:sldMk cId="2823187964" sldId="589"/>
            <ac:spMk id="59" creationId="{692E852E-8388-FD0A-3F45-86C67FAE9DCB}"/>
          </ac:spMkLst>
        </pc:spChg>
        <pc:spChg chg="mod">
          <ac:chgData name="Cannell, Michael B" userId="df291291-9ac9-42c2-a976-062f6e2ad9da" providerId="ADAL" clId="{07A05B4B-1BC8-9949-BF87-1A4FA10F069C}" dt="2022-09-26T20:43:23.753" v="86" actId="2711"/>
          <ac:spMkLst>
            <pc:docMk/>
            <pc:sldMk cId="2823187964" sldId="589"/>
            <ac:spMk id="60" creationId="{08656AE9-15D2-EFDF-79DE-C9E1B4C1D69A}"/>
          </ac:spMkLst>
        </pc:spChg>
        <pc:spChg chg="mod">
          <ac:chgData name="Cannell, Michael B" userId="df291291-9ac9-42c2-a976-062f6e2ad9da" providerId="ADAL" clId="{07A05B4B-1BC8-9949-BF87-1A4FA10F069C}" dt="2022-09-26T20:43:23.753" v="86" actId="2711"/>
          <ac:spMkLst>
            <pc:docMk/>
            <pc:sldMk cId="2823187964" sldId="589"/>
            <ac:spMk id="61" creationId="{88C08AD2-2B10-1199-BE1D-67EEBC81228B}"/>
          </ac:spMkLst>
        </pc:spChg>
        <pc:spChg chg="mod">
          <ac:chgData name="Cannell, Michael B" userId="df291291-9ac9-42c2-a976-062f6e2ad9da" providerId="ADAL" clId="{07A05B4B-1BC8-9949-BF87-1A4FA10F069C}" dt="2022-09-26T20:43:23.753" v="86" actId="2711"/>
          <ac:spMkLst>
            <pc:docMk/>
            <pc:sldMk cId="2823187964" sldId="589"/>
            <ac:spMk id="62" creationId="{4CDD4CAA-7354-9E6F-8B0B-08C0E5E86E33}"/>
          </ac:spMkLst>
        </pc:spChg>
        <pc:spChg chg="mod">
          <ac:chgData name="Cannell, Michael B" userId="df291291-9ac9-42c2-a976-062f6e2ad9da" providerId="ADAL" clId="{07A05B4B-1BC8-9949-BF87-1A4FA10F069C}" dt="2022-09-26T20:43:23.753" v="86" actId="2711"/>
          <ac:spMkLst>
            <pc:docMk/>
            <pc:sldMk cId="2823187964" sldId="589"/>
            <ac:spMk id="63" creationId="{C4DE3C8E-1472-C318-B0AD-74444F214182}"/>
          </ac:spMkLst>
        </pc:spChg>
        <pc:spChg chg="mod">
          <ac:chgData name="Cannell, Michael B" userId="df291291-9ac9-42c2-a976-062f6e2ad9da" providerId="ADAL" clId="{07A05B4B-1BC8-9949-BF87-1A4FA10F069C}" dt="2022-09-26T20:43:23.753" v="86" actId="2711"/>
          <ac:spMkLst>
            <pc:docMk/>
            <pc:sldMk cId="2823187964" sldId="589"/>
            <ac:spMk id="64" creationId="{B54BF5EF-3CED-EC34-A72E-64CB069809F3}"/>
          </ac:spMkLst>
        </pc:spChg>
        <pc:spChg chg="mod">
          <ac:chgData name="Cannell, Michael B" userId="df291291-9ac9-42c2-a976-062f6e2ad9da" providerId="ADAL" clId="{07A05B4B-1BC8-9949-BF87-1A4FA10F069C}" dt="2022-09-26T20:43:23.753" v="86" actId="2711"/>
          <ac:spMkLst>
            <pc:docMk/>
            <pc:sldMk cId="2823187964" sldId="589"/>
            <ac:spMk id="65" creationId="{80A40FEB-CFB7-B152-B23A-5D6B23F5672E}"/>
          </ac:spMkLst>
        </pc:spChg>
        <pc:spChg chg="mod">
          <ac:chgData name="Cannell, Michael B" userId="df291291-9ac9-42c2-a976-062f6e2ad9da" providerId="ADAL" clId="{07A05B4B-1BC8-9949-BF87-1A4FA10F069C}" dt="2022-09-26T20:43:23.753" v="86" actId="2711"/>
          <ac:spMkLst>
            <pc:docMk/>
            <pc:sldMk cId="2823187964" sldId="589"/>
            <ac:spMk id="66" creationId="{38090D8C-08CE-564B-B90A-4B6CB580A91D}"/>
          </ac:spMkLst>
        </pc:spChg>
        <pc:spChg chg="mod">
          <ac:chgData name="Cannell, Michael B" userId="df291291-9ac9-42c2-a976-062f6e2ad9da" providerId="ADAL" clId="{07A05B4B-1BC8-9949-BF87-1A4FA10F069C}" dt="2022-09-26T20:43:23.753" v="86" actId="2711"/>
          <ac:spMkLst>
            <pc:docMk/>
            <pc:sldMk cId="2823187964" sldId="589"/>
            <ac:spMk id="67" creationId="{D0F2F976-9566-9137-CD07-86DA829A5151}"/>
          </ac:spMkLst>
        </pc:spChg>
        <pc:spChg chg="mod">
          <ac:chgData name="Cannell, Michael B" userId="df291291-9ac9-42c2-a976-062f6e2ad9da" providerId="ADAL" clId="{07A05B4B-1BC8-9949-BF87-1A4FA10F069C}" dt="2022-09-26T20:43:23.753" v="86" actId="2711"/>
          <ac:spMkLst>
            <pc:docMk/>
            <pc:sldMk cId="2823187964" sldId="589"/>
            <ac:spMk id="68" creationId="{BC143064-030A-5758-01F7-414B0A925DAA}"/>
          </ac:spMkLst>
        </pc:spChg>
        <pc:spChg chg="mod">
          <ac:chgData name="Cannell, Michael B" userId="df291291-9ac9-42c2-a976-062f6e2ad9da" providerId="ADAL" clId="{07A05B4B-1BC8-9949-BF87-1A4FA10F069C}" dt="2022-09-26T20:43:23.753" v="86" actId="2711"/>
          <ac:spMkLst>
            <pc:docMk/>
            <pc:sldMk cId="2823187964" sldId="589"/>
            <ac:spMk id="69" creationId="{084ABC70-DD5A-79FA-44C2-DEF5958164F3}"/>
          </ac:spMkLst>
        </pc:spChg>
        <pc:spChg chg="mod">
          <ac:chgData name="Cannell, Michael B" userId="df291291-9ac9-42c2-a976-062f6e2ad9da" providerId="ADAL" clId="{07A05B4B-1BC8-9949-BF87-1A4FA10F069C}" dt="2022-09-26T20:43:23.753" v="86" actId="2711"/>
          <ac:spMkLst>
            <pc:docMk/>
            <pc:sldMk cId="2823187964" sldId="589"/>
            <ac:spMk id="70" creationId="{058937A6-BEF9-9657-BCAE-C6876A94FD7E}"/>
          </ac:spMkLst>
        </pc:spChg>
        <pc:spChg chg="mod">
          <ac:chgData name="Cannell, Michael B" userId="df291291-9ac9-42c2-a976-062f6e2ad9da" providerId="ADAL" clId="{07A05B4B-1BC8-9949-BF87-1A4FA10F069C}" dt="2022-09-26T20:43:23.753" v="86" actId="2711"/>
          <ac:spMkLst>
            <pc:docMk/>
            <pc:sldMk cId="2823187964" sldId="589"/>
            <ac:spMk id="71" creationId="{712B08F5-4CDC-9102-9ABB-8B2EC595FC06}"/>
          </ac:spMkLst>
        </pc:spChg>
        <pc:spChg chg="mod">
          <ac:chgData name="Cannell, Michael B" userId="df291291-9ac9-42c2-a976-062f6e2ad9da" providerId="ADAL" clId="{07A05B4B-1BC8-9949-BF87-1A4FA10F069C}" dt="2022-09-26T20:43:23.753" v="86" actId="2711"/>
          <ac:spMkLst>
            <pc:docMk/>
            <pc:sldMk cId="2823187964" sldId="589"/>
            <ac:spMk id="72" creationId="{CDBE0743-036C-71CE-69A2-3DF3477AB2BA}"/>
          </ac:spMkLst>
        </pc:spChg>
        <pc:spChg chg="mod">
          <ac:chgData name="Cannell, Michael B" userId="df291291-9ac9-42c2-a976-062f6e2ad9da" providerId="ADAL" clId="{07A05B4B-1BC8-9949-BF87-1A4FA10F069C}" dt="2022-09-26T20:43:23.753" v="86" actId="2711"/>
          <ac:spMkLst>
            <pc:docMk/>
            <pc:sldMk cId="2823187964" sldId="589"/>
            <ac:spMk id="73" creationId="{AAF30CC0-0888-C684-B92A-4AB71453D291}"/>
          </ac:spMkLst>
        </pc:spChg>
        <pc:spChg chg="mod">
          <ac:chgData name="Cannell, Michael B" userId="df291291-9ac9-42c2-a976-062f6e2ad9da" providerId="ADAL" clId="{07A05B4B-1BC8-9949-BF87-1A4FA10F069C}" dt="2022-09-26T20:43:23.753" v="86" actId="2711"/>
          <ac:spMkLst>
            <pc:docMk/>
            <pc:sldMk cId="2823187964" sldId="589"/>
            <ac:spMk id="74" creationId="{DEAC1337-6E2F-C6B2-769B-3814829DB49F}"/>
          </ac:spMkLst>
        </pc:spChg>
        <pc:spChg chg="mod">
          <ac:chgData name="Cannell, Michael B" userId="df291291-9ac9-42c2-a976-062f6e2ad9da" providerId="ADAL" clId="{07A05B4B-1BC8-9949-BF87-1A4FA10F069C}" dt="2022-09-26T20:43:23.753" v="86" actId="2711"/>
          <ac:spMkLst>
            <pc:docMk/>
            <pc:sldMk cId="2823187964" sldId="589"/>
            <ac:spMk id="75" creationId="{8BA73DEF-A375-FAA5-F7C8-8577E6321686}"/>
          </ac:spMkLst>
        </pc:spChg>
        <pc:spChg chg="mod">
          <ac:chgData name="Cannell, Michael B" userId="df291291-9ac9-42c2-a976-062f6e2ad9da" providerId="ADAL" clId="{07A05B4B-1BC8-9949-BF87-1A4FA10F069C}" dt="2022-09-26T20:43:23.753" v="86" actId="2711"/>
          <ac:spMkLst>
            <pc:docMk/>
            <pc:sldMk cId="2823187964" sldId="589"/>
            <ac:spMk id="76" creationId="{81F491D7-77F7-16AA-762C-28253A6A08BC}"/>
          </ac:spMkLst>
        </pc:spChg>
      </pc:sldChg>
      <pc:sldChg chg="modSp">
        <pc:chgData name="Cannell, Michael B" userId="df291291-9ac9-42c2-a976-062f6e2ad9da" providerId="ADAL" clId="{07A05B4B-1BC8-9949-BF87-1A4FA10F069C}" dt="2022-09-26T20:43:29.018" v="87" actId="2711"/>
        <pc:sldMkLst>
          <pc:docMk/>
          <pc:sldMk cId="3177509510" sldId="590"/>
        </pc:sldMkLst>
        <pc:spChg chg="mod">
          <ac:chgData name="Cannell, Michael B" userId="df291291-9ac9-42c2-a976-062f6e2ad9da" providerId="ADAL" clId="{07A05B4B-1BC8-9949-BF87-1A4FA10F069C}" dt="2022-09-26T20:43:29.018" v="87" actId="2711"/>
          <ac:spMkLst>
            <pc:docMk/>
            <pc:sldMk cId="3177509510" sldId="590"/>
            <ac:spMk id="2" creationId="{BD713DBF-E74D-7238-58A5-6114156E40D7}"/>
          </ac:spMkLst>
        </pc:spChg>
        <pc:spChg chg="mod">
          <ac:chgData name="Cannell, Michael B" userId="df291291-9ac9-42c2-a976-062f6e2ad9da" providerId="ADAL" clId="{07A05B4B-1BC8-9949-BF87-1A4FA10F069C}" dt="2022-09-26T20:43:29.018" v="87" actId="2711"/>
          <ac:spMkLst>
            <pc:docMk/>
            <pc:sldMk cId="3177509510" sldId="590"/>
            <ac:spMk id="3" creationId="{12CAB45B-B259-B820-8351-CC6CA45CF5D8}"/>
          </ac:spMkLst>
        </pc:spChg>
      </pc:sldChg>
      <pc:sldChg chg="modSp mod">
        <pc:chgData name="Cannell, Michael B" userId="df291291-9ac9-42c2-a976-062f6e2ad9da" providerId="ADAL" clId="{07A05B4B-1BC8-9949-BF87-1A4FA10F069C}" dt="2022-09-26T20:43:34.795" v="88" actId="2711"/>
        <pc:sldMkLst>
          <pc:docMk/>
          <pc:sldMk cId="2205803243" sldId="591"/>
        </pc:sldMkLst>
        <pc:spChg chg="mod">
          <ac:chgData name="Cannell, Michael B" userId="df291291-9ac9-42c2-a976-062f6e2ad9da" providerId="ADAL" clId="{07A05B4B-1BC8-9949-BF87-1A4FA10F069C}" dt="2022-09-26T20:43:34.795" v="88" actId="2711"/>
          <ac:spMkLst>
            <pc:docMk/>
            <pc:sldMk cId="2205803243" sldId="591"/>
            <ac:spMk id="4" creationId="{E0E03634-1222-E8F9-C4DB-9A43FD9218BB}"/>
          </ac:spMkLst>
        </pc:spChg>
        <pc:spChg chg="mod">
          <ac:chgData name="Cannell, Michael B" userId="df291291-9ac9-42c2-a976-062f6e2ad9da" providerId="ADAL" clId="{07A05B4B-1BC8-9949-BF87-1A4FA10F069C}" dt="2022-09-26T20:43:34.795" v="88" actId="2711"/>
          <ac:spMkLst>
            <pc:docMk/>
            <pc:sldMk cId="2205803243" sldId="591"/>
            <ac:spMk id="6" creationId="{08ED6963-ACF2-E4F4-C190-A9A76A3FD392}"/>
          </ac:spMkLst>
        </pc:spChg>
        <pc:spChg chg="mod">
          <ac:chgData name="Cannell, Michael B" userId="df291291-9ac9-42c2-a976-062f6e2ad9da" providerId="ADAL" clId="{07A05B4B-1BC8-9949-BF87-1A4FA10F069C}" dt="2022-09-26T20:43:34.795" v="88" actId="2711"/>
          <ac:spMkLst>
            <pc:docMk/>
            <pc:sldMk cId="2205803243" sldId="591"/>
            <ac:spMk id="7" creationId="{B04B5FAD-FDD9-30CC-5D1C-BEB61A2A39A8}"/>
          </ac:spMkLst>
        </pc:spChg>
        <pc:spChg chg="mod">
          <ac:chgData name="Cannell, Michael B" userId="df291291-9ac9-42c2-a976-062f6e2ad9da" providerId="ADAL" clId="{07A05B4B-1BC8-9949-BF87-1A4FA10F069C}" dt="2022-09-26T20:43:34.795" v="88" actId="2711"/>
          <ac:spMkLst>
            <pc:docMk/>
            <pc:sldMk cId="2205803243" sldId="591"/>
            <ac:spMk id="8" creationId="{F0AEC61A-366E-C316-9549-B424FE97DC81}"/>
          </ac:spMkLst>
        </pc:spChg>
        <pc:spChg chg="mod">
          <ac:chgData name="Cannell, Michael B" userId="df291291-9ac9-42c2-a976-062f6e2ad9da" providerId="ADAL" clId="{07A05B4B-1BC8-9949-BF87-1A4FA10F069C}" dt="2022-09-26T20:43:34.795" v="88" actId="2711"/>
          <ac:spMkLst>
            <pc:docMk/>
            <pc:sldMk cId="2205803243" sldId="591"/>
            <ac:spMk id="9" creationId="{517F9297-7465-7172-5EF7-63AA614E2D8B}"/>
          </ac:spMkLst>
        </pc:spChg>
        <pc:spChg chg="mod">
          <ac:chgData name="Cannell, Michael B" userId="df291291-9ac9-42c2-a976-062f6e2ad9da" providerId="ADAL" clId="{07A05B4B-1BC8-9949-BF87-1A4FA10F069C}" dt="2022-09-26T20:43:34.795" v="88" actId="2711"/>
          <ac:spMkLst>
            <pc:docMk/>
            <pc:sldMk cId="2205803243" sldId="591"/>
            <ac:spMk id="10" creationId="{D0C6B1AB-7AA9-2045-4671-D9A6C79C37D4}"/>
          </ac:spMkLst>
        </pc:spChg>
        <pc:spChg chg="mod">
          <ac:chgData name="Cannell, Michael B" userId="df291291-9ac9-42c2-a976-062f6e2ad9da" providerId="ADAL" clId="{07A05B4B-1BC8-9949-BF87-1A4FA10F069C}" dt="2022-09-26T20:43:34.795" v="88" actId="2711"/>
          <ac:spMkLst>
            <pc:docMk/>
            <pc:sldMk cId="2205803243" sldId="591"/>
            <ac:spMk id="11" creationId="{DEABC989-14C6-9547-3725-5DC237AA82AD}"/>
          </ac:spMkLst>
        </pc:spChg>
        <pc:spChg chg="mod">
          <ac:chgData name="Cannell, Michael B" userId="df291291-9ac9-42c2-a976-062f6e2ad9da" providerId="ADAL" clId="{07A05B4B-1BC8-9949-BF87-1A4FA10F069C}" dt="2022-09-26T20:43:34.795" v="88" actId="2711"/>
          <ac:spMkLst>
            <pc:docMk/>
            <pc:sldMk cId="2205803243" sldId="591"/>
            <ac:spMk id="12" creationId="{C02CA5BF-AC1B-4CF6-8442-4D7861D88235}"/>
          </ac:spMkLst>
        </pc:spChg>
        <pc:spChg chg="mod">
          <ac:chgData name="Cannell, Michael B" userId="df291291-9ac9-42c2-a976-062f6e2ad9da" providerId="ADAL" clId="{07A05B4B-1BC8-9949-BF87-1A4FA10F069C}" dt="2022-09-26T20:43:34.795" v="88" actId="2711"/>
          <ac:spMkLst>
            <pc:docMk/>
            <pc:sldMk cId="2205803243" sldId="591"/>
            <ac:spMk id="13" creationId="{AEC6ACAF-E8A7-5686-414D-C3BE22DDB7C0}"/>
          </ac:spMkLst>
        </pc:spChg>
        <pc:spChg chg="mod">
          <ac:chgData name="Cannell, Michael B" userId="df291291-9ac9-42c2-a976-062f6e2ad9da" providerId="ADAL" clId="{07A05B4B-1BC8-9949-BF87-1A4FA10F069C}" dt="2022-09-26T20:43:34.795" v="88" actId="2711"/>
          <ac:spMkLst>
            <pc:docMk/>
            <pc:sldMk cId="2205803243" sldId="591"/>
            <ac:spMk id="14" creationId="{EA7C0330-C6B4-8A45-BE0C-93359C2653DB}"/>
          </ac:spMkLst>
        </pc:spChg>
        <pc:spChg chg="mod">
          <ac:chgData name="Cannell, Michael B" userId="df291291-9ac9-42c2-a976-062f6e2ad9da" providerId="ADAL" clId="{07A05B4B-1BC8-9949-BF87-1A4FA10F069C}" dt="2022-09-26T20:43:34.795" v="88" actId="2711"/>
          <ac:spMkLst>
            <pc:docMk/>
            <pc:sldMk cId="2205803243" sldId="591"/>
            <ac:spMk id="15" creationId="{804EB03E-CA73-4345-44C6-1E7C086D48A8}"/>
          </ac:spMkLst>
        </pc:spChg>
        <pc:spChg chg="mod">
          <ac:chgData name="Cannell, Michael B" userId="df291291-9ac9-42c2-a976-062f6e2ad9da" providerId="ADAL" clId="{07A05B4B-1BC8-9949-BF87-1A4FA10F069C}" dt="2022-09-26T20:43:34.795" v="88" actId="2711"/>
          <ac:spMkLst>
            <pc:docMk/>
            <pc:sldMk cId="2205803243" sldId="591"/>
            <ac:spMk id="16" creationId="{14F4193B-3918-73F0-2A11-A2A29D3904E9}"/>
          </ac:spMkLst>
        </pc:spChg>
        <pc:spChg chg="mod">
          <ac:chgData name="Cannell, Michael B" userId="df291291-9ac9-42c2-a976-062f6e2ad9da" providerId="ADAL" clId="{07A05B4B-1BC8-9949-BF87-1A4FA10F069C}" dt="2022-09-26T20:43:34.795" v="88" actId="2711"/>
          <ac:spMkLst>
            <pc:docMk/>
            <pc:sldMk cId="2205803243" sldId="591"/>
            <ac:spMk id="17" creationId="{B2D47199-83EF-9593-27D6-064691A6AFCF}"/>
          </ac:spMkLst>
        </pc:spChg>
        <pc:spChg chg="mod">
          <ac:chgData name="Cannell, Michael B" userId="df291291-9ac9-42c2-a976-062f6e2ad9da" providerId="ADAL" clId="{07A05B4B-1BC8-9949-BF87-1A4FA10F069C}" dt="2022-09-26T20:43:34.795" v="88" actId="2711"/>
          <ac:spMkLst>
            <pc:docMk/>
            <pc:sldMk cId="2205803243" sldId="591"/>
            <ac:spMk id="18" creationId="{11F25F93-EA48-5974-754C-E12002F65609}"/>
          </ac:spMkLst>
        </pc:spChg>
        <pc:spChg chg="mod">
          <ac:chgData name="Cannell, Michael B" userId="df291291-9ac9-42c2-a976-062f6e2ad9da" providerId="ADAL" clId="{07A05B4B-1BC8-9949-BF87-1A4FA10F069C}" dt="2022-09-26T20:43:34.795" v="88" actId="2711"/>
          <ac:spMkLst>
            <pc:docMk/>
            <pc:sldMk cId="2205803243" sldId="591"/>
            <ac:spMk id="19" creationId="{ADF91237-6A30-0E34-A97F-E1F8E6C3E1A0}"/>
          </ac:spMkLst>
        </pc:spChg>
        <pc:spChg chg="mod">
          <ac:chgData name="Cannell, Michael B" userId="df291291-9ac9-42c2-a976-062f6e2ad9da" providerId="ADAL" clId="{07A05B4B-1BC8-9949-BF87-1A4FA10F069C}" dt="2022-09-26T20:43:34.795" v="88" actId="2711"/>
          <ac:spMkLst>
            <pc:docMk/>
            <pc:sldMk cId="2205803243" sldId="591"/>
            <ac:spMk id="21" creationId="{E384B5B2-1A3E-7D8A-10E1-884B7EC2E595}"/>
          </ac:spMkLst>
        </pc:spChg>
        <pc:spChg chg="mod">
          <ac:chgData name="Cannell, Michael B" userId="df291291-9ac9-42c2-a976-062f6e2ad9da" providerId="ADAL" clId="{07A05B4B-1BC8-9949-BF87-1A4FA10F069C}" dt="2022-09-26T20:43:34.795" v="88" actId="2711"/>
          <ac:spMkLst>
            <pc:docMk/>
            <pc:sldMk cId="2205803243" sldId="591"/>
            <ac:spMk id="26" creationId="{BF27ED52-9A25-D3A6-45C3-552B4940D445}"/>
          </ac:spMkLst>
        </pc:spChg>
        <pc:spChg chg="mod">
          <ac:chgData name="Cannell, Michael B" userId="df291291-9ac9-42c2-a976-062f6e2ad9da" providerId="ADAL" clId="{07A05B4B-1BC8-9949-BF87-1A4FA10F069C}" dt="2022-09-26T20:43:34.795" v="88" actId="2711"/>
          <ac:spMkLst>
            <pc:docMk/>
            <pc:sldMk cId="2205803243" sldId="591"/>
            <ac:spMk id="27" creationId="{C91808F8-EE04-FFE4-6E7F-A8D39D5BD59A}"/>
          </ac:spMkLst>
        </pc:spChg>
        <pc:spChg chg="mod">
          <ac:chgData name="Cannell, Michael B" userId="df291291-9ac9-42c2-a976-062f6e2ad9da" providerId="ADAL" clId="{07A05B4B-1BC8-9949-BF87-1A4FA10F069C}" dt="2022-09-26T20:43:34.795" v="88" actId="2711"/>
          <ac:spMkLst>
            <pc:docMk/>
            <pc:sldMk cId="2205803243" sldId="591"/>
            <ac:spMk id="28" creationId="{B8708EE1-C8A1-F4A8-55E1-2E835B5A78B9}"/>
          </ac:spMkLst>
        </pc:spChg>
        <pc:spChg chg="mod">
          <ac:chgData name="Cannell, Michael B" userId="df291291-9ac9-42c2-a976-062f6e2ad9da" providerId="ADAL" clId="{07A05B4B-1BC8-9949-BF87-1A4FA10F069C}" dt="2022-09-26T20:43:34.795" v="88" actId="2711"/>
          <ac:spMkLst>
            <pc:docMk/>
            <pc:sldMk cId="2205803243" sldId="591"/>
            <ac:spMk id="29" creationId="{2C16D63B-010B-95D6-DCA2-C9A4993A3E8A}"/>
          </ac:spMkLst>
        </pc:spChg>
        <pc:spChg chg="mod">
          <ac:chgData name="Cannell, Michael B" userId="df291291-9ac9-42c2-a976-062f6e2ad9da" providerId="ADAL" clId="{07A05B4B-1BC8-9949-BF87-1A4FA10F069C}" dt="2022-09-26T20:43:34.795" v="88" actId="2711"/>
          <ac:spMkLst>
            <pc:docMk/>
            <pc:sldMk cId="2205803243" sldId="591"/>
            <ac:spMk id="30" creationId="{D08B097A-CB4A-AA80-479D-27659684144B}"/>
          </ac:spMkLst>
        </pc:spChg>
        <pc:spChg chg="mod">
          <ac:chgData name="Cannell, Michael B" userId="df291291-9ac9-42c2-a976-062f6e2ad9da" providerId="ADAL" clId="{07A05B4B-1BC8-9949-BF87-1A4FA10F069C}" dt="2022-09-26T20:43:34.795" v="88" actId="2711"/>
          <ac:spMkLst>
            <pc:docMk/>
            <pc:sldMk cId="2205803243" sldId="591"/>
            <ac:spMk id="31" creationId="{FC319884-62C4-3E32-D32F-E597C8C4F35B}"/>
          </ac:spMkLst>
        </pc:spChg>
        <pc:spChg chg="mod">
          <ac:chgData name="Cannell, Michael B" userId="df291291-9ac9-42c2-a976-062f6e2ad9da" providerId="ADAL" clId="{07A05B4B-1BC8-9949-BF87-1A4FA10F069C}" dt="2022-09-26T20:43:34.795" v="88" actId="2711"/>
          <ac:spMkLst>
            <pc:docMk/>
            <pc:sldMk cId="2205803243" sldId="591"/>
            <ac:spMk id="32" creationId="{3AEEB17A-EA26-2B7E-8298-168694DA7C7E}"/>
          </ac:spMkLst>
        </pc:spChg>
        <pc:spChg chg="mod">
          <ac:chgData name="Cannell, Michael B" userId="df291291-9ac9-42c2-a976-062f6e2ad9da" providerId="ADAL" clId="{07A05B4B-1BC8-9949-BF87-1A4FA10F069C}" dt="2022-09-26T20:43:34.795" v="88" actId="2711"/>
          <ac:spMkLst>
            <pc:docMk/>
            <pc:sldMk cId="2205803243" sldId="591"/>
            <ac:spMk id="33" creationId="{ED5AB667-3326-1893-78C8-1DCDA38288D8}"/>
          </ac:spMkLst>
        </pc:spChg>
        <pc:spChg chg="mod">
          <ac:chgData name="Cannell, Michael B" userId="df291291-9ac9-42c2-a976-062f6e2ad9da" providerId="ADAL" clId="{07A05B4B-1BC8-9949-BF87-1A4FA10F069C}" dt="2022-09-26T20:43:34.795" v="88" actId="2711"/>
          <ac:spMkLst>
            <pc:docMk/>
            <pc:sldMk cId="2205803243" sldId="591"/>
            <ac:spMk id="34" creationId="{60AE0DF0-9E34-7525-1A42-B648501C83AC}"/>
          </ac:spMkLst>
        </pc:spChg>
        <pc:spChg chg="mod">
          <ac:chgData name="Cannell, Michael B" userId="df291291-9ac9-42c2-a976-062f6e2ad9da" providerId="ADAL" clId="{07A05B4B-1BC8-9949-BF87-1A4FA10F069C}" dt="2022-09-26T20:43:34.795" v="88" actId="2711"/>
          <ac:spMkLst>
            <pc:docMk/>
            <pc:sldMk cId="2205803243" sldId="591"/>
            <ac:spMk id="35" creationId="{B12BC8C2-1C6D-B831-0ABD-B0078B4EBE09}"/>
          </ac:spMkLst>
        </pc:spChg>
        <pc:spChg chg="mod">
          <ac:chgData name="Cannell, Michael B" userId="df291291-9ac9-42c2-a976-062f6e2ad9da" providerId="ADAL" clId="{07A05B4B-1BC8-9949-BF87-1A4FA10F069C}" dt="2022-09-26T20:43:34.795" v="88" actId="2711"/>
          <ac:spMkLst>
            <pc:docMk/>
            <pc:sldMk cId="2205803243" sldId="591"/>
            <ac:spMk id="36" creationId="{7BA05683-EA0B-9D8B-B729-70B80BEE0254}"/>
          </ac:spMkLst>
        </pc:spChg>
        <pc:spChg chg="mod">
          <ac:chgData name="Cannell, Michael B" userId="df291291-9ac9-42c2-a976-062f6e2ad9da" providerId="ADAL" clId="{07A05B4B-1BC8-9949-BF87-1A4FA10F069C}" dt="2022-09-26T20:43:34.795" v="88" actId="2711"/>
          <ac:spMkLst>
            <pc:docMk/>
            <pc:sldMk cId="2205803243" sldId="591"/>
            <ac:spMk id="37" creationId="{91C2B41C-74F7-85BB-5554-391356F50BC2}"/>
          </ac:spMkLst>
        </pc:spChg>
        <pc:spChg chg="mod">
          <ac:chgData name="Cannell, Michael B" userId="df291291-9ac9-42c2-a976-062f6e2ad9da" providerId="ADAL" clId="{07A05B4B-1BC8-9949-BF87-1A4FA10F069C}" dt="2022-09-26T20:43:34.795" v="88" actId="2711"/>
          <ac:spMkLst>
            <pc:docMk/>
            <pc:sldMk cId="2205803243" sldId="591"/>
            <ac:spMk id="38" creationId="{EE341FB7-B5A4-0ED6-C658-C26BD2FE929F}"/>
          </ac:spMkLst>
        </pc:spChg>
        <pc:spChg chg="mod">
          <ac:chgData name="Cannell, Michael B" userId="df291291-9ac9-42c2-a976-062f6e2ad9da" providerId="ADAL" clId="{07A05B4B-1BC8-9949-BF87-1A4FA10F069C}" dt="2022-09-26T20:43:34.795" v="88" actId="2711"/>
          <ac:spMkLst>
            <pc:docMk/>
            <pc:sldMk cId="2205803243" sldId="591"/>
            <ac:spMk id="39" creationId="{81CC3AB7-64D9-975B-3ED2-0D38EFE95AB7}"/>
          </ac:spMkLst>
        </pc:spChg>
        <pc:spChg chg="mod">
          <ac:chgData name="Cannell, Michael B" userId="df291291-9ac9-42c2-a976-062f6e2ad9da" providerId="ADAL" clId="{07A05B4B-1BC8-9949-BF87-1A4FA10F069C}" dt="2022-09-26T20:43:34.795" v="88" actId="2711"/>
          <ac:spMkLst>
            <pc:docMk/>
            <pc:sldMk cId="2205803243" sldId="591"/>
            <ac:spMk id="40" creationId="{F72BCF1A-3044-F2F6-C34D-8F5E9F456340}"/>
          </ac:spMkLst>
        </pc:spChg>
        <pc:spChg chg="mod">
          <ac:chgData name="Cannell, Michael B" userId="df291291-9ac9-42c2-a976-062f6e2ad9da" providerId="ADAL" clId="{07A05B4B-1BC8-9949-BF87-1A4FA10F069C}" dt="2022-09-26T20:43:34.795" v="88" actId="2711"/>
          <ac:spMkLst>
            <pc:docMk/>
            <pc:sldMk cId="2205803243" sldId="591"/>
            <ac:spMk id="41" creationId="{40C8F828-8839-9210-5ACE-75F42A69EAF9}"/>
          </ac:spMkLst>
        </pc:spChg>
        <pc:spChg chg="mod">
          <ac:chgData name="Cannell, Michael B" userId="df291291-9ac9-42c2-a976-062f6e2ad9da" providerId="ADAL" clId="{07A05B4B-1BC8-9949-BF87-1A4FA10F069C}" dt="2022-09-26T20:43:34.795" v="88" actId="2711"/>
          <ac:spMkLst>
            <pc:docMk/>
            <pc:sldMk cId="2205803243" sldId="591"/>
            <ac:spMk id="43" creationId="{98AC0AE0-D887-01C3-D7A1-BC3448CB969B}"/>
          </ac:spMkLst>
        </pc:spChg>
        <pc:spChg chg="mod">
          <ac:chgData name="Cannell, Michael B" userId="df291291-9ac9-42c2-a976-062f6e2ad9da" providerId="ADAL" clId="{07A05B4B-1BC8-9949-BF87-1A4FA10F069C}" dt="2022-09-26T20:43:34.795" v="88" actId="2711"/>
          <ac:spMkLst>
            <pc:docMk/>
            <pc:sldMk cId="2205803243" sldId="591"/>
            <ac:spMk id="44" creationId="{CCD88229-3730-0923-F2C9-E62CEA1E2DDC}"/>
          </ac:spMkLst>
        </pc:spChg>
        <pc:spChg chg="mod">
          <ac:chgData name="Cannell, Michael B" userId="df291291-9ac9-42c2-a976-062f6e2ad9da" providerId="ADAL" clId="{07A05B4B-1BC8-9949-BF87-1A4FA10F069C}" dt="2022-09-26T20:43:34.795" v="88" actId="2711"/>
          <ac:spMkLst>
            <pc:docMk/>
            <pc:sldMk cId="2205803243" sldId="591"/>
            <ac:spMk id="45" creationId="{81CFC1D7-D989-107D-7F13-193F283AD0C6}"/>
          </ac:spMkLst>
        </pc:spChg>
        <pc:spChg chg="mod">
          <ac:chgData name="Cannell, Michael B" userId="df291291-9ac9-42c2-a976-062f6e2ad9da" providerId="ADAL" clId="{07A05B4B-1BC8-9949-BF87-1A4FA10F069C}" dt="2022-09-26T20:43:34.795" v="88" actId="2711"/>
          <ac:spMkLst>
            <pc:docMk/>
            <pc:sldMk cId="2205803243" sldId="591"/>
            <ac:spMk id="46" creationId="{9A3A86B6-2674-4D22-35B8-8EEE65D2E60F}"/>
          </ac:spMkLst>
        </pc:spChg>
        <pc:spChg chg="mod">
          <ac:chgData name="Cannell, Michael B" userId="df291291-9ac9-42c2-a976-062f6e2ad9da" providerId="ADAL" clId="{07A05B4B-1BC8-9949-BF87-1A4FA10F069C}" dt="2022-09-26T20:43:34.795" v="88" actId="2711"/>
          <ac:spMkLst>
            <pc:docMk/>
            <pc:sldMk cId="2205803243" sldId="591"/>
            <ac:spMk id="47" creationId="{8D9E7369-8E18-E4A5-3F82-93CEF06BAB46}"/>
          </ac:spMkLst>
        </pc:spChg>
        <pc:spChg chg="mod">
          <ac:chgData name="Cannell, Michael B" userId="df291291-9ac9-42c2-a976-062f6e2ad9da" providerId="ADAL" clId="{07A05B4B-1BC8-9949-BF87-1A4FA10F069C}" dt="2022-09-26T20:43:34.795" v="88" actId="2711"/>
          <ac:spMkLst>
            <pc:docMk/>
            <pc:sldMk cId="2205803243" sldId="591"/>
            <ac:spMk id="48" creationId="{A189A63D-9D86-9227-80D4-94660D0C3598}"/>
          </ac:spMkLst>
        </pc:spChg>
        <pc:spChg chg="mod">
          <ac:chgData name="Cannell, Michael B" userId="df291291-9ac9-42c2-a976-062f6e2ad9da" providerId="ADAL" clId="{07A05B4B-1BC8-9949-BF87-1A4FA10F069C}" dt="2022-09-26T20:43:34.795" v="88" actId="2711"/>
          <ac:spMkLst>
            <pc:docMk/>
            <pc:sldMk cId="2205803243" sldId="591"/>
            <ac:spMk id="51" creationId="{80F2FBDA-A94C-008F-1CAA-EB4CF4B400BD}"/>
          </ac:spMkLst>
        </pc:spChg>
        <pc:spChg chg="mod">
          <ac:chgData name="Cannell, Michael B" userId="df291291-9ac9-42c2-a976-062f6e2ad9da" providerId="ADAL" clId="{07A05B4B-1BC8-9949-BF87-1A4FA10F069C}" dt="2022-09-26T20:43:34.795" v="88" actId="2711"/>
          <ac:spMkLst>
            <pc:docMk/>
            <pc:sldMk cId="2205803243" sldId="591"/>
            <ac:spMk id="52" creationId="{A7963FE0-F39E-58BF-3E2B-2A7D0CD0F84A}"/>
          </ac:spMkLst>
        </pc:spChg>
        <pc:spChg chg="mod">
          <ac:chgData name="Cannell, Michael B" userId="df291291-9ac9-42c2-a976-062f6e2ad9da" providerId="ADAL" clId="{07A05B4B-1BC8-9949-BF87-1A4FA10F069C}" dt="2022-09-26T20:43:34.795" v="88" actId="2711"/>
          <ac:spMkLst>
            <pc:docMk/>
            <pc:sldMk cId="2205803243" sldId="591"/>
            <ac:spMk id="53" creationId="{8C720B98-2720-7E09-78D9-A00086177E5C}"/>
          </ac:spMkLst>
        </pc:spChg>
        <pc:spChg chg="mod">
          <ac:chgData name="Cannell, Michael B" userId="df291291-9ac9-42c2-a976-062f6e2ad9da" providerId="ADAL" clId="{07A05B4B-1BC8-9949-BF87-1A4FA10F069C}" dt="2022-09-26T20:43:34.795" v="88" actId="2711"/>
          <ac:spMkLst>
            <pc:docMk/>
            <pc:sldMk cId="2205803243" sldId="591"/>
            <ac:spMk id="54" creationId="{96E5F69D-74E7-9F29-6D68-99891B2FF925}"/>
          </ac:spMkLst>
        </pc:spChg>
        <pc:spChg chg="mod">
          <ac:chgData name="Cannell, Michael B" userId="df291291-9ac9-42c2-a976-062f6e2ad9da" providerId="ADAL" clId="{07A05B4B-1BC8-9949-BF87-1A4FA10F069C}" dt="2022-09-26T20:43:34.795" v="88" actId="2711"/>
          <ac:spMkLst>
            <pc:docMk/>
            <pc:sldMk cId="2205803243" sldId="591"/>
            <ac:spMk id="55" creationId="{E8C6E50A-2044-AC0D-4EC6-2CC787B702F2}"/>
          </ac:spMkLst>
        </pc:spChg>
        <pc:spChg chg="mod">
          <ac:chgData name="Cannell, Michael B" userId="df291291-9ac9-42c2-a976-062f6e2ad9da" providerId="ADAL" clId="{07A05B4B-1BC8-9949-BF87-1A4FA10F069C}" dt="2022-09-26T20:43:34.795" v="88" actId="2711"/>
          <ac:spMkLst>
            <pc:docMk/>
            <pc:sldMk cId="2205803243" sldId="591"/>
            <ac:spMk id="56" creationId="{14D74131-D786-443D-8011-249168384020}"/>
          </ac:spMkLst>
        </pc:spChg>
        <pc:spChg chg="mod">
          <ac:chgData name="Cannell, Michael B" userId="df291291-9ac9-42c2-a976-062f6e2ad9da" providerId="ADAL" clId="{07A05B4B-1BC8-9949-BF87-1A4FA10F069C}" dt="2022-09-26T20:43:34.795" v="88" actId="2711"/>
          <ac:spMkLst>
            <pc:docMk/>
            <pc:sldMk cId="2205803243" sldId="591"/>
            <ac:spMk id="57" creationId="{8486E7F1-B4FA-A276-CB40-5B6B41BAC066}"/>
          </ac:spMkLst>
        </pc:spChg>
        <pc:spChg chg="mod">
          <ac:chgData name="Cannell, Michael B" userId="df291291-9ac9-42c2-a976-062f6e2ad9da" providerId="ADAL" clId="{07A05B4B-1BC8-9949-BF87-1A4FA10F069C}" dt="2022-09-26T20:43:34.795" v="88" actId="2711"/>
          <ac:spMkLst>
            <pc:docMk/>
            <pc:sldMk cId="2205803243" sldId="591"/>
            <ac:spMk id="58" creationId="{355CBAE9-45D1-ED83-12BE-85F0DAAEDA7E}"/>
          </ac:spMkLst>
        </pc:spChg>
        <pc:spChg chg="mod">
          <ac:chgData name="Cannell, Michael B" userId="df291291-9ac9-42c2-a976-062f6e2ad9da" providerId="ADAL" clId="{07A05B4B-1BC8-9949-BF87-1A4FA10F069C}" dt="2022-09-26T20:43:34.795" v="88" actId="2711"/>
          <ac:spMkLst>
            <pc:docMk/>
            <pc:sldMk cId="2205803243" sldId="591"/>
            <ac:spMk id="59" creationId="{692E852E-8388-FD0A-3F45-86C67FAE9DCB}"/>
          </ac:spMkLst>
        </pc:spChg>
        <pc:spChg chg="mod">
          <ac:chgData name="Cannell, Michael B" userId="df291291-9ac9-42c2-a976-062f6e2ad9da" providerId="ADAL" clId="{07A05B4B-1BC8-9949-BF87-1A4FA10F069C}" dt="2022-09-26T20:43:34.795" v="88" actId="2711"/>
          <ac:spMkLst>
            <pc:docMk/>
            <pc:sldMk cId="2205803243" sldId="591"/>
            <ac:spMk id="60" creationId="{08656AE9-15D2-EFDF-79DE-C9E1B4C1D69A}"/>
          </ac:spMkLst>
        </pc:spChg>
        <pc:spChg chg="mod">
          <ac:chgData name="Cannell, Michael B" userId="df291291-9ac9-42c2-a976-062f6e2ad9da" providerId="ADAL" clId="{07A05B4B-1BC8-9949-BF87-1A4FA10F069C}" dt="2022-09-26T20:43:34.795" v="88" actId="2711"/>
          <ac:spMkLst>
            <pc:docMk/>
            <pc:sldMk cId="2205803243" sldId="591"/>
            <ac:spMk id="61" creationId="{88C08AD2-2B10-1199-BE1D-67EEBC81228B}"/>
          </ac:spMkLst>
        </pc:spChg>
        <pc:spChg chg="mod">
          <ac:chgData name="Cannell, Michael B" userId="df291291-9ac9-42c2-a976-062f6e2ad9da" providerId="ADAL" clId="{07A05B4B-1BC8-9949-BF87-1A4FA10F069C}" dt="2022-09-26T20:43:34.795" v="88" actId="2711"/>
          <ac:spMkLst>
            <pc:docMk/>
            <pc:sldMk cId="2205803243" sldId="591"/>
            <ac:spMk id="62" creationId="{4CDD4CAA-7354-9E6F-8B0B-08C0E5E86E33}"/>
          </ac:spMkLst>
        </pc:spChg>
        <pc:spChg chg="mod">
          <ac:chgData name="Cannell, Michael B" userId="df291291-9ac9-42c2-a976-062f6e2ad9da" providerId="ADAL" clId="{07A05B4B-1BC8-9949-BF87-1A4FA10F069C}" dt="2022-09-26T20:43:34.795" v="88" actId="2711"/>
          <ac:spMkLst>
            <pc:docMk/>
            <pc:sldMk cId="2205803243" sldId="591"/>
            <ac:spMk id="63" creationId="{C4DE3C8E-1472-C318-B0AD-74444F214182}"/>
          </ac:spMkLst>
        </pc:spChg>
        <pc:spChg chg="mod">
          <ac:chgData name="Cannell, Michael B" userId="df291291-9ac9-42c2-a976-062f6e2ad9da" providerId="ADAL" clId="{07A05B4B-1BC8-9949-BF87-1A4FA10F069C}" dt="2022-09-26T20:43:34.795" v="88" actId="2711"/>
          <ac:spMkLst>
            <pc:docMk/>
            <pc:sldMk cId="2205803243" sldId="591"/>
            <ac:spMk id="64" creationId="{B54BF5EF-3CED-EC34-A72E-64CB069809F3}"/>
          </ac:spMkLst>
        </pc:spChg>
        <pc:spChg chg="mod">
          <ac:chgData name="Cannell, Michael B" userId="df291291-9ac9-42c2-a976-062f6e2ad9da" providerId="ADAL" clId="{07A05B4B-1BC8-9949-BF87-1A4FA10F069C}" dt="2022-09-26T20:43:34.795" v="88" actId="2711"/>
          <ac:spMkLst>
            <pc:docMk/>
            <pc:sldMk cId="2205803243" sldId="591"/>
            <ac:spMk id="65" creationId="{80A40FEB-CFB7-B152-B23A-5D6B23F5672E}"/>
          </ac:spMkLst>
        </pc:spChg>
        <pc:spChg chg="mod">
          <ac:chgData name="Cannell, Michael B" userId="df291291-9ac9-42c2-a976-062f6e2ad9da" providerId="ADAL" clId="{07A05B4B-1BC8-9949-BF87-1A4FA10F069C}" dt="2022-09-26T20:43:34.795" v="88" actId="2711"/>
          <ac:spMkLst>
            <pc:docMk/>
            <pc:sldMk cId="2205803243" sldId="591"/>
            <ac:spMk id="66" creationId="{38090D8C-08CE-564B-B90A-4B6CB580A91D}"/>
          </ac:spMkLst>
        </pc:spChg>
        <pc:spChg chg="mod">
          <ac:chgData name="Cannell, Michael B" userId="df291291-9ac9-42c2-a976-062f6e2ad9da" providerId="ADAL" clId="{07A05B4B-1BC8-9949-BF87-1A4FA10F069C}" dt="2022-09-26T20:43:34.795" v="88" actId="2711"/>
          <ac:spMkLst>
            <pc:docMk/>
            <pc:sldMk cId="2205803243" sldId="591"/>
            <ac:spMk id="67" creationId="{D0F2F976-9566-9137-CD07-86DA829A5151}"/>
          </ac:spMkLst>
        </pc:spChg>
        <pc:spChg chg="mod">
          <ac:chgData name="Cannell, Michael B" userId="df291291-9ac9-42c2-a976-062f6e2ad9da" providerId="ADAL" clId="{07A05B4B-1BC8-9949-BF87-1A4FA10F069C}" dt="2022-09-26T20:43:34.795" v="88" actId="2711"/>
          <ac:spMkLst>
            <pc:docMk/>
            <pc:sldMk cId="2205803243" sldId="591"/>
            <ac:spMk id="68" creationId="{BC143064-030A-5758-01F7-414B0A925DAA}"/>
          </ac:spMkLst>
        </pc:spChg>
        <pc:spChg chg="mod">
          <ac:chgData name="Cannell, Michael B" userId="df291291-9ac9-42c2-a976-062f6e2ad9da" providerId="ADAL" clId="{07A05B4B-1BC8-9949-BF87-1A4FA10F069C}" dt="2022-09-26T20:43:34.795" v="88" actId="2711"/>
          <ac:spMkLst>
            <pc:docMk/>
            <pc:sldMk cId="2205803243" sldId="591"/>
            <ac:spMk id="69" creationId="{084ABC70-DD5A-79FA-44C2-DEF5958164F3}"/>
          </ac:spMkLst>
        </pc:spChg>
        <pc:spChg chg="mod">
          <ac:chgData name="Cannell, Michael B" userId="df291291-9ac9-42c2-a976-062f6e2ad9da" providerId="ADAL" clId="{07A05B4B-1BC8-9949-BF87-1A4FA10F069C}" dt="2022-09-26T20:43:34.795" v="88" actId="2711"/>
          <ac:spMkLst>
            <pc:docMk/>
            <pc:sldMk cId="2205803243" sldId="591"/>
            <ac:spMk id="70" creationId="{058937A6-BEF9-9657-BCAE-C6876A94FD7E}"/>
          </ac:spMkLst>
        </pc:spChg>
        <pc:spChg chg="mod">
          <ac:chgData name="Cannell, Michael B" userId="df291291-9ac9-42c2-a976-062f6e2ad9da" providerId="ADAL" clId="{07A05B4B-1BC8-9949-BF87-1A4FA10F069C}" dt="2022-09-26T20:43:34.795" v="88" actId="2711"/>
          <ac:spMkLst>
            <pc:docMk/>
            <pc:sldMk cId="2205803243" sldId="591"/>
            <ac:spMk id="71" creationId="{712B08F5-4CDC-9102-9ABB-8B2EC595FC06}"/>
          </ac:spMkLst>
        </pc:spChg>
        <pc:spChg chg="mod">
          <ac:chgData name="Cannell, Michael B" userId="df291291-9ac9-42c2-a976-062f6e2ad9da" providerId="ADAL" clId="{07A05B4B-1BC8-9949-BF87-1A4FA10F069C}" dt="2022-09-26T20:43:34.795" v="88" actId="2711"/>
          <ac:spMkLst>
            <pc:docMk/>
            <pc:sldMk cId="2205803243" sldId="591"/>
            <ac:spMk id="72" creationId="{CDBE0743-036C-71CE-69A2-3DF3477AB2BA}"/>
          </ac:spMkLst>
        </pc:spChg>
        <pc:spChg chg="mod">
          <ac:chgData name="Cannell, Michael B" userId="df291291-9ac9-42c2-a976-062f6e2ad9da" providerId="ADAL" clId="{07A05B4B-1BC8-9949-BF87-1A4FA10F069C}" dt="2022-09-26T20:43:34.795" v="88" actId="2711"/>
          <ac:spMkLst>
            <pc:docMk/>
            <pc:sldMk cId="2205803243" sldId="591"/>
            <ac:spMk id="73" creationId="{AAF30CC0-0888-C684-B92A-4AB71453D291}"/>
          </ac:spMkLst>
        </pc:spChg>
        <pc:spChg chg="mod">
          <ac:chgData name="Cannell, Michael B" userId="df291291-9ac9-42c2-a976-062f6e2ad9da" providerId="ADAL" clId="{07A05B4B-1BC8-9949-BF87-1A4FA10F069C}" dt="2022-09-26T20:43:34.795" v="88" actId="2711"/>
          <ac:spMkLst>
            <pc:docMk/>
            <pc:sldMk cId="2205803243" sldId="591"/>
            <ac:spMk id="74" creationId="{DEAC1337-6E2F-C6B2-769B-3814829DB49F}"/>
          </ac:spMkLst>
        </pc:spChg>
        <pc:spChg chg="mod">
          <ac:chgData name="Cannell, Michael B" userId="df291291-9ac9-42c2-a976-062f6e2ad9da" providerId="ADAL" clId="{07A05B4B-1BC8-9949-BF87-1A4FA10F069C}" dt="2022-09-26T20:43:34.795" v="88" actId="2711"/>
          <ac:spMkLst>
            <pc:docMk/>
            <pc:sldMk cId="2205803243" sldId="591"/>
            <ac:spMk id="75" creationId="{8BA73DEF-A375-FAA5-F7C8-8577E6321686}"/>
          </ac:spMkLst>
        </pc:spChg>
        <pc:spChg chg="mod">
          <ac:chgData name="Cannell, Michael B" userId="df291291-9ac9-42c2-a976-062f6e2ad9da" providerId="ADAL" clId="{07A05B4B-1BC8-9949-BF87-1A4FA10F069C}" dt="2022-09-26T20:43:34.795" v="88" actId="2711"/>
          <ac:spMkLst>
            <pc:docMk/>
            <pc:sldMk cId="2205803243" sldId="591"/>
            <ac:spMk id="76" creationId="{81F491D7-77F7-16AA-762C-28253A6A08BC}"/>
          </ac:spMkLst>
        </pc:spChg>
      </pc:sldChg>
      <pc:sldChg chg="modSp mod">
        <pc:chgData name="Cannell, Michael B" userId="df291291-9ac9-42c2-a976-062f6e2ad9da" providerId="ADAL" clId="{07A05B4B-1BC8-9949-BF87-1A4FA10F069C}" dt="2022-09-26T20:43:43.542" v="89" actId="2711"/>
        <pc:sldMkLst>
          <pc:docMk/>
          <pc:sldMk cId="545105592" sldId="592"/>
        </pc:sldMkLst>
        <pc:spChg chg="mod">
          <ac:chgData name="Cannell, Michael B" userId="df291291-9ac9-42c2-a976-062f6e2ad9da" providerId="ADAL" clId="{07A05B4B-1BC8-9949-BF87-1A4FA10F069C}" dt="2022-09-26T20:43:43.542" v="89" actId="2711"/>
          <ac:spMkLst>
            <pc:docMk/>
            <pc:sldMk cId="545105592" sldId="592"/>
            <ac:spMk id="2" creationId="{44CDCAAB-AE79-3769-EF8F-E53C0F2F2DF2}"/>
          </ac:spMkLst>
        </pc:spChg>
        <pc:spChg chg="mod">
          <ac:chgData name="Cannell, Michael B" userId="df291291-9ac9-42c2-a976-062f6e2ad9da" providerId="ADAL" clId="{07A05B4B-1BC8-9949-BF87-1A4FA10F069C}" dt="2022-09-26T20:43:43.542" v="89" actId="2711"/>
          <ac:spMkLst>
            <pc:docMk/>
            <pc:sldMk cId="545105592" sldId="592"/>
            <ac:spMk id="7" creationId="{B04B5FAD-FDD9-30CC-5D1C-BEB61A2A39A8}"/>
          </ac:spMkLst>
        </pc:spChg>
        <pc:spChg chg="mod">
          <ac:chgData name="Cannell, Michael B" userId="df291291-9ac9-42c2-a976-062f6e2ad9da" providerId="ADAL" clId="{07A05B4B-1BC8-9949-BF87-1A4FA10F069C}" dt="2022-09-26T20:43:43.542" v="89" actId="2711"/>
          <ac:spMkLst>
            <pc:docMk/>
            <pc:sldMk cId="545105592" sldId="592"/>
            <ac:spMk id="8" creationId="{F0AEC61A-366E-C316-9549-B424FE97DC81}"/>
          </ac:spMkLst>
        </pc:spChg>
        <pc:spChg chg="mod">
          <ac:chgData name="Cannell, Michael B" userId="df291291-9ac9-42c2-a976-062f6e2ad9da" providerId="ADAL" clId="{07A05B4B-1BC8-9949-BF87-1A4FA10F069C}" dt="2022-09-26T20:43:43.542" v="89" actId="2711"/>
          <ac:spMkLst>
            <pc:docMk/>
            <pc:sldMk cId="545105592" sldId="592"/>
            <ac:spMk id="9" creationId="{517F9297-7465-7172-5EF7-63AA614E2D8B}"/>
          </ac:spMkLst>
        </pc:spChg>
        <pc:spChg chg="mod">
          <ac:chgData name="Cannell, Michael B" userId="df291291-9ac9-42c2-a976-062f6e2ad9da" providerId="ADAL" clId="{07A05B4B-1BC8-9949-BF87-1A4FA10F069C}" dt="2022-09-26T20:43:43.542" v="89" actId="2711"/>
          <ac:spMkLst>
            <pc:docMk/>
            <pc:sldMk cId="545105592" sldId="592"/>
            <ac:spMk id="10" creationId="{D0C6B1AB-7AA9-2045-4671-D9A6C79C37D4}"/>
          </ac:spMkLst>
        </pc:spChg>
        <pc:spChg chg="mod">
          <ac:chgData name="Cannell, Michael B" userId="df291291-9ac9-42c2-a976-062f6e2ad9da" providerId="ADAL" clId="{07A05B4B-1BC8-9949-BF87-1A4FA10F069C}" dt="2022-09-26T20:43:43.542" v="89" actId="2711"/>
          <ac:spMkLst>
            <pc:docMk/>
            <pc:sldMk cId="545105592" sldId="592"/>
            <ac:spMk id="11" creationId="{DEABC989-14C6-9547-3725-5DC237AA82AD}"/>
          </ac:spMkLst>
        </pc:spChg>
        <pc:spChg chg="mod">
          <ac:chgData name="Cannell, Michael B" userId="df291291-9ac9-42c2-a976-062f6e2ad9da" providerId="ADAL" clId="{07A05B4B-1BC8-9949-BF87-1A4FA10F069C}" dt="2022-09-26T20:43:43.542" v="89" actId="2711"/>
          <ac:spMkLst>
            <pc:docMk/>
            <pc:sldMk cId="545105592" sldId="592"/>
            <ac:spMk id="12" creationId="{C02CA5BF-AC1B-4CF6-8442-4D7861D88235}"/>
          </ac:spMkLst>
        </pc:spChg>
        <pc:spChg chg="mod">
          <ac:chgData name="Cannell, Michael B" userId="df291291-9ac9-42c2-a976-062f6e2ad9da" providerId="ADAL" clId="{07A05B4B-1BC8-9949-BF87-1A4FA10F069C}" dt="2022-09-26T20:43:43.542" v="89" actId="2711"/>
          <ac:spMkLst>
            <pc:docMk/>
            <pc:sldMk cId="545105592" sldId="592"/>
            <ac:spMk id="13" creationId="{AEC6ACAF-E8A7-5686-414D-C3BE22DDB7C0}"/>
          </ac:spMkLst>
        </pc:spChg>
        <pc:spChg chg="mod">
          <ac:chgData name="Cannell, Michael B" userId="df291291-9ac9-42c2-a976-062f6e2ad9da" providerId="ADAL" clId="{07A05B4B-1BC8-9949-BF87-1A4FA10F069C}" dt="2022-09-26T20:43:43.542" v="89" actId="2711"/>
          <ac:spMkLst>
            <pc:docMk/>
            <pc:sldMk cId="545105592" sldId="592"/>
            <ac:spMk id="14" creationId="{EA7C0330-C6B4-8A45-BE0C-93359C2653DB}"/>
          </ac:spMkLst>
        </pc:spChg>
        <pc:spChg chg="mod">
          <ac:chgData name="Cannell, Michael B" userId="df291291-9ac9-42c2-a976-062f6e2ad9da" providerId="ADAL" clId="{07A05B4B-1BC8-9949-BF87-1A4FA10F069C}" dt="2022-09-26T20:43:43.542" v="89" actId="2711"/>
          <ac:spMkLst>
            <pc:docMk/>
            <pc:sldMk cId="545105592" sldId="592"/>
            <ac:spMk id="15" creationId="{804EB03E-CA73-4345-44C6-1E7C086D48A8}"/>
          </ac:spMkLst>
        </pc:spChg>
        <pc:spChg chg="mod">
          <ac:chgData name="Cannell, Michael B" userId="df291291-9ac9-42c2-a976-062f6e2ad9da" providerId="ADAL" clId="{07A05B4B-1BC8-9949-BF87-1A4FA10F069C}" dt="2022-09-26T20:43:43.542" v="89" actId="2711"/>
          <ac:spMkLst>
            <pc:docMk/>
            <pc:sldMk cId="545105592" sldId="592"/>
            <ac:spMk id="18" creationId="{11F25F93-EA48-5974-754C-E12002F65609}"/>
          </ac:spMkLst>
        </pc:spChg>
        <pc:spChg chg="mod">
          <ac:chgData name="Cannell, Michael B" userId="df291291-9ac9-42c2-a976-062f6e2ad9da" providerId="ADAL" clId="{07A05B4B-1BC8-9949-BF87-1A4FA10F069C}" dt="2022-09-26T20:43:43.542" v="89" actId="2711"/>
          <ac:spMkLst>
            <pc:docMk/>
            <pc:sldMk cId="545105592" sldId="592"/>
            <ac:spMk id="21" creationId="{E384B5B2-1A3E-7D8A-10E1-884B7EC2E595}"/>
          </ac:spMkLst>
        </pc:spChg>
        <pc:spChg chg="mod">
          <ac:chgData name="Cannell, Michael B" userId="df291291-9ac9-42c2-a976-062f6e2ad9da" providerId="ADAL" clId="{07A05B4B-1BC8-9949-BF87-1A4FA10F069C}" dt="2022-09-26T20:43:43.542" v="89" actId="2711"/>
          <ac:spMkLst>
            <pc:docMk/>
            <pc:sldMk cId="545105592" sldId="592"/>
            <ac:spMk id="26" creationId="{BF27ED52-9A25-D3A6-45C3-552B4940D445}"/>
          </ac:spMkLst>
        </pc:spChg>
        <pc:spChg chg="mod">
          <ac:chgData name="Cannell, Michael B" userId="df291291-9ac9-42c2-a976-062f6e2ad9da" providerId="ADAL" clId="{07A05B4B-1BC8-9949-BF87-1A4FA10F069C}" dt="2022-09-26T20:43:43.542" v="89" actId="2711"/>
          <ac:spMkLst>
            <pc:docMk/>
            <pc:sldMk cId="545105592" sldId="592"/>
            <ac:spMk id="27" creationId="{C91808F8-EE04-FFE4-6E7F-A8D39D5BD59A}"/>
          </ac:spMkLst>
        </pc:spChg>
        <pc:spChg chg="mod">
          <ac:chgData name="Cannell, Michael B" userId="df291291-9ac9-42c2-a976-062f6e2ad9da" providerId="ADAL" clId="{07A05B4B-1BC8-9949-BF87-1A4FA10F069C}" dt="2022-09-26T20:43:43.542" v="89" actId="2711"/>
          <ac:spMkLst>
            <pc:docMk/>
            <pc:sldMk cId="545105592" sldId="592"/>
            <ac:spMk id="28" creationId="{B8708EE1-C8A1-F4A8-55E1-2E835B5A78B9}"/>
          </ac:spMkLst>
        </pc:spChg>
        <pc:spChg chg="mod">
          <ac:chgData name="Cannell, Michael B" userId="df291291-9ac9-42c2-a976-062f6e2ad9da" providerId="ADAL" clId="{07A05B4B-1BC8-9949-BF87-1A4FA10F069C}" dt="2022-09-26T20:43:43.542" v="89" actId="2711"/>
          <ac:spMkLst>
            <pc:docMk/>
            <pc:sldMk cId="545105592" sldId="592"/>
            <ac:spMk id="29" creationId="{2C16D63B-010B-95D6-DCA2-C9A4993A3E8A}"/>
          </ac:spMkLst>
        </pc:spChg>
        <pc:spChg chg="mod">
          <ac:chgData name="Cannell, Michael B" userId="df291291-9ac9-42c2-a976-062f6e2ad9da" providerId="ADAL" clId="{07A05B4B-1BC8-9949-BF87-1A4FA10F069C}" dt="2022-09-26T20:43:43.542" v="89" actId="2711"/>
          <ac:spMkLst>
            <pc:docMk/>
            <pc:sldMk cId="545105592" sldId="592"/>
            <ac:spMk id="30" creationId="{D08B097A-CB4A-AA80-479D-27659684144B}"/>
          </ac:spMkLst>
        </pc:spChg>
        <pc:spChg chg="mod">
          <ac:chgData name="Cannell, Michael B" userId="df291291-9ac9-42c2-a976-062f6e2ad9da" providerId="ADAL" clId="{07A05B4B-1BC8-9949-BF87-1A4FA10F069C}" dt="2022-09-26T20:43:43.542" v="89" actId="2711"/>
          <ac:spMkLst>
            <pc:docMk/>
            <pc:sldMk cId="545105592" sldId="592"/>
            <ac:spMk id="31" creationId="{FC319884-62C4-3E32-D32F-E597C8C4F35B}"/>
          </ac:spMkLst>
        </pc:spChg>
        <pc:spChg chg="mod">
          <ac:chgData name="Cannell, Michael B" userId="df291291-9ac9-42c2-a976-062f6e2ad9da" providerId="ADAL" clId="{07A05B4B-1BC8-9949-BF87-1A4FA10F069C}" dt="2022-09-26T20:43:43.542" v="89" actId="2711"/>
          <ac:spMkLst>
            <pc:docMk/>
            <pc:sldMk cId="545105592" sldId="592"/>
            <ac:spMk id="32" creationId="{3AEEB17A-EA26-2B7E-8298-168694DA7C7E}"/>
          </ac:spMkLst>
        </pc:spChg>
        <pc:spChg chg="mod">
          <ac:chgData name="Cannell, Michael B" userId="df291291-9ac9-42c2-a976-062f6e2ad9da" providerId="ADAL" clId="{07A05B4B-1BC8-9949-BF87-1A4FA10F069C}" dt="2022-09-26T20:43:43.542" v="89" actId="2711"/>
          <ac:spMkLst>
            <pc:docMk/>
            <pc:sldMk cId="545105592" sldId="592"/>
            <ac:spMk id="33" creationId="{ED5AB667-3326-1893-78C8-1DCDA38288D8}"/>
          </ac:spMkLst>
        </pc:spChg>
        <pc:spChg chg="mod">
          <ac:chgData name="Cannell, Michael B" userId="df291291-9ac9-42c2-a976-062f6e2ad9da" providerId="ADAL" clId="{07A05B4B-1BC8-9949-BF87-1A4FA10F069C}" dt="2022-09-26T20:43:43.542" v="89" actId="2711"/>
          <ac:spMkLst>
            <pc:docMk/>
            <pc:sldMk cId="545105592" sldId="592"/>
            <ac:spMk id="34" creationId="{60AE0DF0-9E34-7525-1A42-B648501C83AC}"/>
          </ac:spMkLst>
        </pc:spChg>
        <pc:spChg chg="mod">
          <ac:chgData name="Cannell, Michael B" userId="df291291-9ac9-42c2-a976-062f6e2ad9da" providerId="ADAL" clId="{07A05B4B-1BC8-9949-BF87-1A4FA10F069C}" dt="2022-09-26T20:43:43.542" v="89" actId="2711"/>
          <ac:spMkLst>
            <pc:docMk/>
            <pc:sldMk cId="545105592" sldId="592"/>
            <ac:spMk id="35" creationId="{B12BC8C2-1C6D-B831-0ABD-B0078B4EBE09}"/>
          </ac:spMkLst>
        </pc:spChg>
        <pc:spChg chg="mod">
          <ac:chgData name="Cannell, Michael B" userId="df291291-9ac9-42c2-a976-062f6e2ad9da" providerId="ADAL" clId="{07A05B4B-1BC8-9949-BF87-1A4FA10F069C}" dt="2022-09-26T20:43:43.542" v="89" actId="2711"/>
          <ac:spMkLst>
            <pc:docMk/>
            <pc:sldMk cId="545105592" sldId="592"/>
            <ac:spMk id="36" creationId="{7BA05683-EA0B-9D8B-B729-70B80BEE0254}"/>
          </ac:spMkLst>
        </pc:spChg>
        <pc:spChg chg="mod">
          <ac:chgData name="Cannell, Michael B" userId="df291291-9ac9-42c2-a976-062f6e2ad9da" providerId="ADAL" clId="{07A05B4B-1BC8-9949-BF87-1A4FA10F069C}" dt="2022-09-26T20:43:43.542" v="89" actId="2711"/>
          <ac:spMkLst>
            <pc:docMk/>
            <pc:sldMk cId="545105592" sldId="592"/>
            <ac:spMk id="37" creationId="{91C2B41C-74F7-85BB-5554-391356F50BC2}"/>
          </ac:spMkLst>
        </pc:spChg>
        <pc:spChg chg="mod">
          <ac:chgData name="Cannell, Michael B" userId="df291291-9ac9-42c2-a976-062f6e2ad9da" providerId="ADAL" clId="{07A05B4B-1BC8-9949-BF87-1A4FA10F069C}" dt="2022-09-26T20:43:43.542" v="89" actId="2711"/>
          <ac:spMkLst>
            <pc:docMk/>
            <pc:sldMk cId="545105592" sldId="592"/>
            <ac:spMk id="38" creationId="{EE341FB7-B5A4-0ED6-C658-C26BD2FE929F}"/>
          </ac:spMkLst>
        </pc:spChg>
        <pc:spChg chg="mod">
          <ac:chgData name="Cannell, Michael B" userId="df291291-9ac9-42c2-a976-062f6e2ad9da" providerId="ADAL" clId="{07A05B4B-1BC8-9949-BF87-1A4FA10F069C}" dt="2022-09-26T20:43:43.542" v="89" actId="2711"/>
          <ac:spMkLst>
            <pc:docMk/>
            <pc:sldMk cId="545105592" sldId="592"/>
            <ac:spMk id="39" creationId="{81CC3AB7-64D9-975B-3ED2-0D38EFE95AB7}"/>
          </ac:spMkLst>
        </pc:spChg>
        <pc:spChg chg="mod">
          <ac:chgData name="Cannell, Michael B" userId="df291291-9ac9-42c2-a976-062f6e2ad9da" providerId="ADAL" clId="{07A05B4B-1BC8-9949-BF87-1A4FA10F069C}" dt="2022-09-26T20:43:43.542" v="89" actId="2711"/>
          <ac:spMkLst>
            <pc:docMk/>
            <pc:sldMk cId="545105592" sldId="592"/>
            <ac:spMk id="40" creationId="{F72BCF1A-3044-F2F6-C34D-8F5E9F456340}"/>
          </ac:spMkLst>
        </pc:spChg>
        <pc:spChg chg="mod">
          <ac:chgData name="Cannell, Michael B" userId="df291291-9ac9-42c2-a976-062f6e2ad9da" providerId="ADAL" clId="{07A05B4B-1BC8-9949-BF87-1A4FA10F069C}" dt="2022-09-26T20:43:43.542" v="89" actId="2711"/>
          <ac:spMkLst>
            <pc:docMk/>
            <pc:sldMk cId="545105592" sldId="592"/>
            <ac:spMk id="41" creationId="{40C8F828-8839-9210-5ACE-75F42A69EAF9}"/>
          </ac:spMkLst>
        </pc:spChg>
        <pc:spChg chg="mod">
          <ac:chgData name="Cannell, Michael B" userId="df291291-9ac9-42c2-a976-062f6e2ad9da" providerId="ADAL" clId="{07A05B4B-1BC8-9949-BF87-1A4FA10F069C}" dt="2022-09-26T20:43:43.542" v="89" actId="2711"/>
          <ac:spMkLst>
            <pc:docMk/>
            <pc:sldMk cId="545105592" sldId="592"/>
            <ac:spMk id="43" creationId="{98AC0AE0-D887-01C3-D7A1-BC3448CB969B}"/>
          </ac:spMkLst>
        </pc:spChg>
        <pc:spChg chg="mod">
          <ac:chgData name="Cannell, Michael B" userId="df291291-9ac9-42c2-a976-062f6e2ad9da" providerId="ADAL" clId="{07A05B4B-1BC8-9949-BF87-1A4FA10F069C}" dt="2022-09-26T20:43:43.542" v="89" actId="2711"/>
          <ac:spMkLst>
            <pc:docMk/>
            <pc:sldMk cId="545105592" sldId="592"/>
            <ac:spMk id="44" creationId="{CCD88229-3730-0923-F2C9-E62CEA1E2DDC}"/>
          </ac:spMkLst>
        </pc:spChg>
        <pc:spChg chg="mod">
          <ac:chgData name="Cannell, Michael B" userId="df291291-9ac9-42c2-a976-062f6e2ad9da" providerId="ADAL" clId="{07A05B4B-1BC8-9949-BF87-1A4FA10F069C}" dt="2022-09-26T20:43:43.542" v="89" actId="2711"/>
          <ac:spMkLst>
            <pc:docMk/>
            <pc:sldMk cId="545105592" sldId="592"/>
            <ac:spMk id="45" creationId="{81CFC1D7-D989-107D-7F13-193F283AD0C6}"/>
          </ac:spMkLst>
        </pc:spChg>
        <pc:spChg chg="mod">
          <ac:chgData name="Cannell, Michael B" userId="df291291-9ac9-42c2-a976-062f6e2ad9da" providerId="ADAL" clId="{07A05B4B-1BC8-9949-BF87-1A4FA10F069C}" dt="2022-09-26T20:43:43.542" v="89" actId="2711"/>
          <ac:spMkLst>
            <pc:docMk/>
            <pc:sldMk cId="545105592" sldId="592"/>
            <ac:spMk id="46" creationId="{9A3A86B6-2674-4D22-35B8-8EEE65D2E60F}"/>
          </ac:spMkLst>
        </pc:spChg>
        <pc:spChg chg="mod">
          <ac:chgData name="Cannell, Michael B" userId="df291291-9ac9-42c2-a976-062f6e2ad9da" providerId="ADAL" clId="{07A05B4B-1BC8-9949-BF87-1A4FA10F069C}" dt="2022-09-26T20:43:43.542" v="89" actId="2711"/>
          <ac:spMkLst>
            <pc:docMk/>
            <pc:sldMk cId="545105592" sldId="592"/>
            <ac:spMk id="47" creationId="{8D9E7369-8E18-E4A5-3F82-93CEF06BAB46}"/>
          </ac:spMkLst>
        </pc:spChg>
        <pc:spChg chg="mod">
          <ac:chgData name="Cannell, Michael B" userId="df291291-9ac9-42c2-a976-062f6e2ad9da" providerId="ADAL" clId="{07A05B4B-1BC8-9949-BF87-1A4FA10F069C}" dt="2022-09-26T20:43:43.542" v="89" actId="2711"/>
          <ac:spMkLst>
            <pc:docMk/>
            <pc:sldMk cId="545105592" sldId="592"/>
            <ac:spMk id="48" creationId="{A189A63D-9D86-9227-80D4-94660D0C3598}"/>
          </ac:spMkLst>
        </pc:spChg>
        <pc:spChg chg="mod">
          <ac:chgData name="Cannell, Michael B" userId="df291291-9ac9-42c2-a976-062f6e2ad9da" providerId="ADAL" clId="{07A05B4B-1BC8-9949-BF87-1A4FA10F069C}" dt="2022-09-26T20:43:43.542" v="89" actId="2711"/>
          <ac:spMkLst>
            <pc:docMk/>
            <pc:sldMk cId="545105592" sldId="592"/>
            <ac:spMk id="51" creationId="{80F2FBDA-A94C-008F-1CAA-EB4CF4B400BD}"/>
          </ac:spMkLst>
        </pc:spChg>
        <pc:spChg chg="mod">
          <ac:chgData name="Cannell, Michael B" userId="df291291-9ac9-42c2-a976-062f6e2ad9da" providerId="ADAL" clId="{07A05B4B-1BC8-9949-BF87-1A4FA10F069C}" dt="2022-09-26T20:43:43.542" v="89" actId="2711"/>
          <ac:spMkLst>
            <pc:docMk/>
            <pc:sldMk cId="545105592" sldId="592"/>
            <ac:spMk id="52" creationId="{A7963FE0-F39E-58BF-3E2B-2A7D0CD0F84A}"/>
          </ac:spMkLst>
        </pc:spChg>
        <pc:spChg chg="mod">
          <ac:chgData name="Cannell, Michael B" userId="df291291-9ac9-42c2-a976-062f6e2ad9da" providerId="ADAL" clId="{07A05B4B-1BC8-9949-BF87-1A4FA10F069C}" dt="2022-09-26T20:43:43.542" v="89" actId="2711"/>
          <ac:spMkLst>
            <pc:docMk/>
            <pc:sldMk cId="545105592" sldId="592"/>
            <ac:spMk id="53" creationId="{8C720B98-2720-7E09-78D9-A00086177E5C}"/>
          </ac:spMkLst>
        </pc:spChg>
        <pc:spChg chg="mod">
          <ac:chgData name="Cannell, Michael B" userId="df291291-9ac9-42c2-a976-062f6e2ad9da" providerId="ADAL" clId="{07A05B4B-1BC8-9949-BF87-1A4FA10F069C}" dt="2022-09-26T20:43:43.542" v="89" actId="2711"/>
          <ac:spMkLst>
            <pc:docMk/>
            <pc:sldMk cId="545105592" sldId="592"/>
            <ac:spMk id="54" creationId="{96E5F69D-74E7-9F29-6D68-99891B2FF925}"/>
          </ac:spMkLst>
        </pc:spChg>
        <pc:spChg chg="mod">
          <ac:chgData name="Cannell, Michael B" userId="df291291-9ac9-42c2-a976-062f6e2ad9da" providerId="ADAL" clId="{07A05B4B-1BC8-9949-BF87-1A4FA10F069C}" dt="2022-09-26T20:43:43.542" v="89" actId="2711"/>
          <ac:spMkLst>
            <pc:docMk/>
            <pc:sldMk cId="545105592" sldId="592"/>
            <ac:spMk id="55" creationId="{E8C6E50A-2044-AC0D-4EC6-2CC787B702F2}"/>
          </ac:spMkLst>
        </pc:spChg>
        <pc:spChg chg="mod">
          <ac:chgData name="Cannell, Michael B" userId="df291291-9ac9-42c2-a976-062f6e2ad9da" providerId="ADAL" clId="{07A05B4B-1BC8-9949-BF87-1A4FA10F069C}" dt="2022-09-26T20:43:43.542" v="89" actId="2711"/>
          <ac:spMkLst>
            <pc:docMk/>
            <pc:sldMk cId="545105592" sldId="592"/>
            <ac:spMk id="56" creationId="{14D74131-D786-443D-8011-249168384020}"/>
          </ac:spMkLst>
        </pc:spChg>
        <pc:spChg chg="mod">
          <ac:chgData name="Cannell, Michael B" userId="df291291-9ac9-42c2-a976-062f6e2ad9da" providerId="ADAL" clId="{07A05B4B-1BC8-9949-BF87-1A4FA10F069C}" dt="2022-09-26T20:43:43.542" v="89" actId="2711"/>
          <ac:spMkLst>
            <pc:docMk/>
            <pc:sldMk cId="545105592" sldId="592"/>
            <ac:spMk id="57" creationId="{8486E7F1-B4FA-A276-CB40-5B6B41BAC066}"/>
          </ac:spMkLst>
        </pc:spChg>
        <pc:spChg chg="mod">
          <ac:chgData name="Cannell, Michael B" userId="df291291-9ac9-42c2-a976-062f6e2ad9da" providerId="ADAL" clId="{07A05B4B-1BC8-9949-BF87-1A4FA10F069C}" dt="2022-09-26T20:43:43.542" v="89" actId="2711"/>
          <ac:spMkLst>
            <pc:docMk/>
            <pc:sldMk cId="545105592" sldId="592"/>
            <ac:spMk id="58" creationId="{355CBAE9-45D1-ED83-12BE-85F0DAAEDA7E}"/>
          </ac:spMkLst>
        </pc:spChg>
        <pc:spChg chg="mod">
          <ac:chgData name="Cannell, Michael B" userId="df291291-9ac9-42c2-a976-062f6e2ad9da" providerId="ADAL" clId="{07A05B4B-1BC8-9949-BF87-1A4FA10F069C}" dt="2022-09-26T20:43:43.542" v="89" actId="2711"/>
          <ac:spMkLst>
            <pc:docMk/>
            <pc:sldMk cId="545105592" sldId="592"/>
            <ac:spMk id="59" creationId="{692E852E-8388-FD0A-3F45-86C67FAE9DCB}"/>
          </ac:spMkLst>
        </pc:spChg>
        <pc:spChg chg="mod">
          <ac:chgData name="Cannell, Michael B" userId="df291291-9ac9-42c2-a976-062f6e2ad9da" providerId="ADAL" clId="{07A05B4B-1BC8-9949-BF87-1A4FA10F069C}" dt="2022-09-26T20:43:43.542" v="89" actId="2711"/>
          <ac:spMkLst>
            <pc:docMk/>
            <pc:sldMk cId="545105592" sldId="592"/>
            <ac:spMk id="60" creationId="{08656AE9-15D2-EFDF-79DE-C9E1B4C1D69A}"/>
          </ac:spMkLst>
        </pc:spChg>
        <pc:spChg chg="mod">
          <ac:chgData name="Cannell, Michael B" userId="df291291-9ac9-42c2-a976-062f6e2ad9da" providerId="ADAL" clId="{07A05B4B-1BC8-9949-BF87-1A4FA10F069C}" dt="2022-09-26T20:43:43.542" v="89" actId="2711"/>
          <ac:spMkLst>
            <pc:docMk/>
            <pc:sldMk cId="545105592" sldId="592"/>
            <ac:spMk id="61" creationId="{88C08AD2-2B10-1199-BE1D-67EEBC81228B}"/>
          </ac:spMkLst>
        </pc:spChg>
        <pc:spChg chg="mod">
          <ac:chgData name="Cannell, Michael B" userId="df291291-9ac9-42c2-a976-062f6e2ad9da" providerId="ADAL" clId="{07A05B4B-1BC8-9949-BF87-1A4FA10F069C}" dt="2022-09-26T20:43:43.542" v="89" actId="2711"/>
          <ac:spMkLst>
            <pc:docMk/>
            <pc:sldMk cId="545105592" sldId="592"/>
            <ac:spMk id="62" creationId="{4CDD4CAA-7354-9E6F-8B0B-08C0E5E86E33}"/>
          </ac:spMkLst>
        </pc:spChg>
        <pc:spChg chg="mod">
          <ac:chgData name="Cannell, Michael B" userId="df291291-9ac9-42c2-a976-062f6e2ad9da" providerId="ADAL" clId="{07A05B4B-1BC8-9949-BF87-1A4FA10F069C}" dt="2022-09-26T20:43:43.542" v="89" actId="2711"/>
          <ac:spMkLst>
            <pc:docMk/>
            <pc:sldMk cId="545105592" sldId="592"/>
            <ac:spMk id="63" creationId="{C4DE3C8E-1472-C318-B0AD-74444F214182}"/>
          </ac:spMkLst>
        </pc:spChg>
        <pc:spChg chg="mod">
          <ac:chgData name="Cannell, Michael B" userId="df291291-9ac9-42c2-a976-062f6e2ad9da" providerId="ADAL" clId="{07A05B4B-1BC8-9949-BF87-1A4FA10F069C}" dt="2022-09-26T20:43:43.542" v="89" actId="2711"/>
          <ac:spMkLst>
            <pc:docMk/>
            <pc:sldMk cId="545105592" sldId="592"/>
            <ac:spMk id="64" creationId="{B54BF5EF-3CED-EC34-A72E-64CB069809F3}"/>
          </ac:spMkLst>
        </pc:spChg>
        <pc:spChg chg="mod">
          <ac:chgData name="Cannell, Michael B" userId="df291291-9ac9-42c2-a976-062f6e2ad9da" providerId="ADAL" clId="{07A05B4B-1BC8-9949-BF87-1A4FA10F069C}" dt="2022-09-26T20:43:43.542" v="89" actId="2711"/>
          <ac:spMkLst>
            <pc:docMk/>
            <pc:sldMk cId="545105592" sldId="592"/>
            <ac:spMk id="65" creationId="{80A40FEB-CFB7-B152-B23A-5D6B23F5672E}"/>
          </ac:spMkLst>
        </pc:spChg>
        <pc:spChg chg="mod">
          <ac:chgData name="Cannell, Michael B" userId="df291291-9ac9-42c2-a976-062f6e2ad9da" providerId="ADAL" clId="{07A05B4B-1BC8-9949-BF87-1A4FA10F069C}" dt="2022-09-26T20:43:43.542" v="89" actId="2711"/>
          <ac:spMkLst>
            <pc:docMk/>
            <pc:sldMk cId="545105592" sldId="592"/>
            <ac:spMk id="66" creationId="{38090D8C-08CE-564B-B90A-4B6CB580A91D}"/>
          </ac:spMkLst>
        </pc:spChg>
        <pc:spChg chg="mod">
          <ac:chgData name="Cannell, Michael B" userId="df291291-9ac9-42c2-a976-062f6e2ad9da" providerId="ADAL" clId="{07A05B4B-1BC8-9949-BF87-1A4FA10F069C}" dt="2022-09-26T20:43:43.542" v="89" actId="2711"/>
          <ac:spMkLst>
            <pc:docMk/>
            <pc:sldMk cId="545105592" sldId="592"/>
            <ac:spMk id="67" creationId="{D0F2F976-9566-9137-CD07-86DA829A5151}"/>
          </ac:spMkLst>
        </pc:spChg>
        <pc:spChg chg="mod">
          <ac:chgData name="Cannell, Michael B" userId="df291291-9ac9-42c2-a976-062f6e2ad9da" providerId="ADAL" clId="{07A05B4B-1BC8-9949-BF87-1A4FA10F069C}" dt="2022-09-26T20:43:43.542" v="89" actId="2711"/>
          <ac:spMkLst>
            <pc:docMk/>
            <pc:sldMk cId="545105592" sldId="592"/>
            <ac:spMk id="68" creationId="{BC143064-030A-5758-01F7-414B0A925DAA}"/>
          </ac:spMkLst>
        </pc:spChg>
        <pc:spChg chg="mod">
          <ac:chgData name="Cannell, Michael B" userId="df291291-9ac9-42c2-a976-062f6e2ad9da" providerId="ADAL" clId="{07A05B4B-1BC8-9949-BF87-1A4FA10F069C}" dt="2022-09-26T20:43:43.542" v="89" actId="2711"/>
          <ac:spMkLst>
            <pc:docMk/>
            <pc:sldMk cId="545105592" sldId="592"/>
            <ac:spMk id="69" creationId="{084ABC70-DD5A-79FA-44C2-DEF5958164F3}"/>
          </ac:spMkLst>
        </pc:spChg>
        <pc:spChg chg="mod">
          <ac:chgData name="Cannell, Michael B" userId="df291291-9ac9-42c2-a976-062f6e2ad9da" providerId="ADAL" clId="{07A05B4B-1BC8-9949-BF87-1A4FA10F069C}" dt="2022-09-26T20:43:43.542" v="89" actId="2711"/>
          <ac:spMkLst>
            <pc:docMk/>
            <pc:sldMk cId="545105592" sldId="592"/>
            <ac:spMk id="70" creationId="{058937A6-BEF9-9657-BCAE-C6876A94FD7E}"/>
          </ac:spMkLst>
        </pc:spChg>
        <pc:spChg chg="mod">
          <ac:chgData name="Cannell, Michael B" userId="df291291-9ac9-42c2-a976-062f6e2ad9da" providerId="ADAL" clId="{07A05B4B-1BC8-9949-BF87-1A4FA10F069C}" dt="2022-09-26T20:43:43.542" v="89" actId="2711"/>
          <ac:spMkLst>
            <pc:docMk/>
            <pc:sldMk cId="545105592" sldId="592"/>
            <ac:spMk id="71" creationId="{712B08F5-4CDC-9102-9ABB-8B2EC595FC06}"/>
          </ac:spMkLst>
        </pc:spChg>
        <pc:spChg chg="mod">
          <ac:chgData name="Cannell, Michael B" userId="df291291-9ac9-42c2-a976-062f6e2ad9da" providerId="ADAL" clId="{07A05B4B-1BC8-9949-BF87-1A4FA10F069C}" dt="2022-09-26T20:43:43.542" v="89" actId="2711"/>
          <ac:spMkLst>
            <pc:docMk/>
            <pc:sldMk cId="545105592" sldId="592"/>
            <ac:spMk id="72" creationId="{CDBE0743-036C-71CE-69A2-3DF3477AB2BA}"/>
          </ac:spMkLst>
        </pc:spChg>
        <pc:spChg chg="mod">
          <ac:chgData name="Cannell, Michael B" userId="df291291-9ac9-42c2-a976-062f6e2ad9da" providerId="ADAL" clId="{07A05B4B-1BC8-9949-BF87-1A4FA10F069C}" dt="2022-09-26T20:43:43.542" v="89" actId="2711"/>
          <ac:spMkLst>
            <pc:docMk/>
            <pc:sldMk cId="545105592" sldId="592"/>
            <ac:spMk id="73" creationId="{AAF30CC0-0888-C684-B92A-4AB71453D291}"/>
          </ac:spMkLst>
        </pc:spChg>
        <pc:spChg chg="mod">
          <ac:chgData name="Cannell, Michael B" userId="df291291-9ac9-42c2-a976-062f6e2ad9da" providerId="ADAL" clId="{07A05B4B-1BC8-9949-BF87-1A4FA10F069C}" dt="2022-09-26T20:43:43.542" v="89" actId="2711"/>
          <ac:spMkLst>
            <pc:docMk/>
            <pc:sldMk cId="545105592" sldId="592"/>
            <ac:spMk id="74" creationId="{DEAC1337-6E2F-C6B2-769B-3814829DB49F}"/>
          </ac:spMkLst>
        </pc:spChg>
        <pc:spChg chg="mod">
          <ac:chgData name="Cannell, Michael B" userId="df291291-9ac9-42c2-a976-062f6e2ad9da" providerId="ADAL" clId="{07A05B4B-1BC8-9949-BF87-1A4FA10F069C}" dt="2022-09-26T20:43:43.542" v="89" actId="2711"/>
          <ac:spMkLst>
            <pc:docMk/>
            <pc:sldMk cId="545105592" sldId="592"/>
            <ac:spMk id="75" creationId="{8BA73DEF-A375-FAA5-F7C8-8577E6321686}"/>
          </ac:spMkLst>
        </pc:spChg>
        <pc:spChg chg="mod">
          <ac:chgData name="Cannell, Michael B" userId="df291291-9ac9-42c2-a976-062f6e2ad9da" providerId="ADAL" clId="{07A05B4B-1BC8-9949-BF87-1A4FA10F069C}" dt="2022-09-26T20:43:43.542" v="89" actId="2711"/>
          <ac:spMkLst>
            <pc:docMk/>
            <pc:sldMk cId="545105592" sldId="592"/>
            <ac:spMk id="76" creationId="{81F491D7-77F7-16AA-762C-28253A6A08BC}"/>
          </ac:spMkLst>
        </pc:spChg>
      </pc:sldChg>
      <pc:sldChg chg="modSp mod">
        <pc:chgData name="Cannell, Michael B" userId="df291291-9ac9-42c2-a976-062f6e2ad9da" providerId="ADAL" clId="{07A05B4B-1BC8-9949-BF87-1A4FA10F069C}" dt="2022-09-26T20:44:09.300" v="94" actId="404"/>
        <pc:sldMkLst>
          <pc:docMk/>
          <pc:sldMk cId="1643297023" sldId="593"/>
        </pc:sldMkLst>
        <pc:spChg chg="mod">
          <ac:chgData name="Cannell, Michael B" userId="df291291-9ac9-42c2-a976-062f6e2ad9da" providerId="ADAL" clId="{07A05B4B-1BC8-9949-BF87-1A4FA10F069C}" dt="2022-09-26T20:44:06.557" v="93" actId="2711"/>
          <ac:spMkLst>
            <pc:docMk/>
            <pc:sldMk cId="1643297023" sldId="593"/>
            <ac:spMk id="4" creationId="{35EE7C64-C533-F5F1-6B48-8168B0BBC727}"/>
          </ac:spMkLst>
        </pc:spChg>
        <pc:spChg chg="mod">
          <ac:chgData name="Cannell, Michael B" userId="df291291-9ac9-42c2-a976-062f6e2ad9da" providerId="ADAL" clId="{07A05B4B-1BC8-9949-BF87-1A4FA10F069C}" dt="2022-09-26T20:44:06.557" v="93" actId="2711"/>
          <ac:spMkLst>
            <pc:docMk/>
            <pc:sldMk cId="1643297023" sldId="593"/>
            <ac:spMk id="7" creationId="{B04B5FAD-FDD9-30CC-5D1C-BEB61A2A39A8}"/>
          </ac:spMkLst>
        </pc:spChg>
        <pc:spChg chg="mod">
          <ac:chgData name="Cannell, Michael B" userId="df291291-9ac9-42c2-a976-062f6e2ad9da" providerId="ADAL" clId="{07A05B4B-1BC8-9949-BF87-1A4FA10F069C}" dt="2022-09-26T20:44:06.557" v="93" actId="2711"/>
          <ac:spMkLst>
            <pc:docMk/>
            <pc:sldMk cId="1643297023" sldId="593"/>
            <ac:spMk id="8" creationId="{F0AEC61A-366E-C316-9549-B424FE97DC81}"/>
          </ac:spMkLst>
        </pc:spChg>
        <pc:spChg chg="mod">
          <ac:chgData name="Cannell, Michael B" userId="df291291-9ac9-42c2-a976-062f6e2ad9da" providerId="ADAL" clId="{07A05B4B-1BC8-9949-BF87-1A4FA10F069C}" dt="2022-09-26T20:44:06.557" v="93" actId="2711"/>
          <ac:spMkLst>
            <pc:docMk/>
            <pc:sldMk cId="1643297023" sldId="593"/>
            <ac:spMk id="9" creationId="{517F9297-7465-7172-5EF7-63AA614E2D8B}"/>
          </ac:spMkLst>
        </pc:spChg>
        <pc:spChg chg="mod">
          <ac:chgData name="Cannell, Michael B" userId="df291291-9ac9-42c2-a976-062f6e2ad9da" providerId="ADAL" clId="{07A05B4B-1BC8-9949-BF87-1A4FA10F069C}" dt="2022-09-26T20:44:06.557" v="93" actId="2711"/>
          <ac:spMkLst>
            <pc:docMk/>
            <pc:sldMk cId="1643297023" sldId="593"/>
            <ac:spMk id="10" creationId="{D0C6B1AB-7AA9-2045-4671-D9A6C79C37D4}"/>
          </ac:spMkLst>
        </pc:spChg>
        <pc:spChg chg="mod">
          <ac:chgData name="Cannell, Michael B" userId="df291291-9ac9-42c2-a976-062f6e2ad9da" providerId="ADAL" clId="{07A05B4B-1BC8-9949-BF87-1A4FA10F069C}" dt="2022-09-26T20:44:06.557" v="93" actId="2711"/>
          <ac:spMkLst>
            <pc:docMk/>
            <pc:sldMk cId="1643297023" sldId="593"/>
            <ac:spMk id="11" creationId="{DEABC989-14C6-9547-3725-5DC237AA82AD}"/>
          </ac:spMkLst>
        </pc:spChg>
        <pc:spChg chg="mod">
          <ac:chgData name="Cannell, Michael B" userId="df291291-9ac9-42c2-a976-062f6e2ad9da" providerId="ADAL" clId="{07A05B4B-1BC8-9949-BF87-1A4FA10F069C}" dt="2022-09-26T20:44:06.557" v="93" actId="2711"/>
          <ac:spMkLst>
            <pc:docMk/>
            <pc:sldMk cId="1643297023" sldId="593"/>
            <ac:spMk id="12" creationId="{C02CA5BF-AC1B-4CF6-8442-4D7861D88235}"/>
          </ac:spMkLst>
        </pc:spChg>
        <pc:spChg chg="mod">
          <ac:chgData name="Cannell, Michael B" userId="df291291-9ac9-42c2-a976-062f6e2ad9da" providerId="ADAL" clId="{07A05B4B-1BC8-9949-BF87-1A4FA10F069C}" dt="2022-09-26T20:44:06.557" v="93" actId="2711"/>
          <ac:spMkLst>
            <pc:docMk/>
            <pc:sldMk cId="1643297023" sldId="593"/>
            <ac:spMk id="13" creationId="{AEC6ACAF-E8A7-5686-414D-C3BE22DDB7C0}"/>
          </ac:spMkLst>
        </pc:spChg>
        <pc:spChg chg="mod">
          <ac:chgData name="Cannell, Michael B" userId="df291291-9ac9-42c2-a976-062f6e2ad9da" providerId="ADAL" clId="{07A05B4B-1BC8-9949-BF87-1A4FA10F069C}" dt="2022-09-26T20:44:06.557" v="93" actId="2711"/>
          <ac:spMkLst>
            <pc:docMk/>
            <pc:sldMk cId="1643297023" sldId="593"/>
            <ac:spMk id="14" creationId="{EA7C0330-C6B4-8A45-BE0C-93359C2653DB}"/>
          </ac:spMkLst>
        </pc:spChg>
        <pc:spChg chg="mod">
          <ac:chgData name="Cannell, Michael B" userId="df291291-9ac9-42c2-a976-062f6e2ad9da" providerId="ADAL" clId="{07A05B4B-1BC8-9949-BF87-1A4FA10F069C}" dt="2022-09-26T20:44:06.557" v="93" actId="2711"/>
          <ac:spMkLst>
            <pc:docMk/>
            <pc:sldMk cId="1643297023" sldId="593"/>
            <ac:spMk id="15" creationId="{804EB03E-CA73-4345-44C6-1E7C086D48A8}"/>
          </ac:spMkLst>
        </pc:spChg>
        <pc:spChg chg="mod">
          <ac:chgData name="Cannell, Michael B" userId="df291291-9ac9-42c2-a976-062f6e2ad9da" providerId="ADAL" clId="{07A05B4B-1BC8-9949-BF87-1A4FA10F069C}" dt="2022-09-26T20:44:06.557" v="93" actId="2711"/>
          <ac:spMkLst>
            <pc:docMk/>
            <pc:sldMk cId="1643297023" sldId="593"/>
            <ac:spMk id="21" creationId="{E384B5B2-1A3E-7D8A-10E1-884B7EC2E595}"/>
          </ac:spMkLst>
        </pc:spChg>
        <pc:spChg chg="mod">
          <ac:chgData name="Cannell, Michael B" userId="df291291-9ac9-42c2-a976-062f6e2ad9da" providerId="ADAL" clId="{07A05B4B-1BC8-9949-BF87-1A4FA10F069C}" dt="2022-09-26T20:44:06.557" v="93" actId="2711"/>
          <ac:spMkLst>
            <pc:docMk/>
            <pc:sldMk cId="1643297023" sldId="593"/>
            <ac:spMk id="26" creationId="{BF27ED52-9A25-D3A6-45C3-552B4940D445}"/>
          </ac:spMkLst>
        </pc:spChg>
        <pc:spChg chg="mod">
          <ac:chgData name="Cannell, Michael B" userId="df291291-9ac9-42c2-a976-062f6e2ad9da" providerId="ADAL" clId="{07A05B4B-1BC8-9949-BF87-1A4FA10F069C}" dt="2022-09-26T20:44:06.557" v="93" actId="2711"/>
          <ac:spMkLst>
            <pc:docMk/>
            <pc:sldMk cId="1643297023" sldId="593"/>
            <ac:spMk id="27" creationId="{C91808F8-EE04-FFE4-6E7F-A8D39D5BD59A}"/>
          </ac:spMkLst>
        </pc:spChg>
        <pc:spChg chg="mod">
          <ac:chgData name="Cannell, Michael B" userId="df291291-9ac9-42c2-a976-062f6e2ad9da" providerId="ADAL" clId="{07A05B4B-1BC8-9949-BF87-1A4FA10F069C}" dt="2022-09-26T20:44:06.557" v="93" actId="2711"/>
          <ac:spMkLst>
            <pc:docMk/>
            <pc:sldMk cId="1643297023" sldId="593"/>
            <ac:spMk id="28" creationId="{B8708EE1-C8A1-F4A8-55E1-2E835B5A78B9}"/>
          </ac:spMkLst>
        </pc:spChg>
        <pc:spChg chg="mod">
          <ac:chgData name="Cannell, Michael B" userId="df291291-9ac9-42c2-a976-062f6e2ad9da" providerId="ADAL" clId="{07A05B4B-1BC8-9949-BF87-1A4FA10F069C}" dt="2022-09-26T20:44:06.557" v="93" actId="2711"/>
          <ac:spMkLst>
            <pc:docMk/>
            <pc:sldMk cId="1643297023" sldId="593"/>
            <ac:spMk id="29" creationId="{2C16D63B-010B-95D6-DCA2-C9A4993A3E8A}"/>
          </ac:spMkLst>
        </pc:spChg>
        <pc:spChg chg="mod">
          <ac:chgData name="Cannell, Michael B" userId="df291291-9ac9-42c2-a976-062f6e2ad9da" providerId="ADAL" clId="{07A05B4B-1BC8-9949-BF87-1A4FA10F069C}" dt="2022-09-26T20:44:06.557" v="93" actId="2711"/>
          <ac:spMkLst>
            <pc:docMk/>
            <pc:sldMk cId="1643297023" sldId="593"/>
            <ac:spMk id="30" creationId="{D08B097A-CB4A-AA80-479D-27659684144B}"/>
          </ac:spMkLst>
        </pc:spChg>
        <pc:spChg chg="mod">
          <ac:chgData name="Cannell, Michael B" userId="df291291-9ac9-42c2-a976-062f6e2ad9da" providerId="ADAL" clId="{07A05B4B-1BC8-9949-BF87-1A4FA10F069C}" dt="2022-09-26T20:44:06.557" v="93" actId="2711"/>
          <ac:spMkLst>
            <pc:docMk/>
            <pc:sldMk cId="1643297023" sldId="593"/>
            <ac:spMk id="31" creationId="{FC319884-62C4-3E32-D32F-E597C8C4F35B}"/>
          </ac:spMkLst>
        </pc:spChg>
        <pc:spChg chg="mod">
          <ac:chgData name="Cannell, Michael B" userId="df291291-9ac9-42c2-a976-062f6e2ad9da" providerId="ADAL" clId="{07A05B4B-1BC8-9949-BF87-1A4FA10F069C}" dt="2022-09-26T20:44:06.557" v="93" actId="2711"/>
          <ac:spMkLst>
            <pc:docMk/>
            <pc:sldMk cId="1643297023" sldId="593"/>
            <ac:spMk id="32" creationId="{3AEEB17A-EA26-2B7E-8298-168694DA7C7E}"/>
          </ac:spMkLst>
        </pc:spChg>
        <pc:spChg chg="mod">
          <ac:chgData name="Cannell, Michael B" userId="df291291-9ac9-42c2-a976-062f6e2ad9da" providerId="ADAL" clId="{07A05B4B-1BC8-9949-BF87-1A4FA10F069C}" dt="2022-09-26T20:44:06.557" v="93" actId="2711"/>
          <ac:spMkLst>
            <pc:docMk/>
            <pc:sldMk cId="1643297023" sldId="593"/>
            <ac:spMk id="33" creationId="{ED5AB667-3326-1893-78C8-1DCDA38288D8}"/>
          </ac:spMkLst>
        </pc:spChg>
        <pc:spChg chg="mod">
          <ac:chgData name="Cannell, Michael B" userId="df291291-9ac9-42c2-a976-062f6e2ad9da" providerId="ADAL" clId="{07A05B4B-1BC8-9949-BF87-1A4FA10F069C}" dt="2022-09-26T20:44:06.557" v="93" actId="2711"/>
          <ac:spMkLst>
            <pc:docMk/>
            <pc:sldMk cId="1643297023" sldId="593"/>
            <ac:spMk id="34" creationId="{60AE0DF0-9E34-7525-1A42-B648501C83AC}"/>
          </ac:spMkLst>
        </pc:spChg>
        <pc:spChg chg="mod">
          <ac:chgData name="Cannell, Michael B" userId="df291291-9ac9-42c2-a976-062f6e2ad9da" providerId="ADAL" clId="{07A05B4B-1BC8-9949-BF87-1A4FA10F069C}" dt="2022-09-26T20:44:06.557" v="93" actId="2711"/>
          <ac:spMkLst>
            <pc:docMk/>
            <pc:sldMk cId="1643297023" sldId="593"/>
            <ac:spMk id="35" creationId="{B12BC8C2-1C6D-B831-0ABD-B0078B4EBE09}"/>
          </ac:spMkLst>
        </pc:spChg>
        <pc:spChg chg="mod">
          <ac:chgData name="Cannell, Michael B" userId="df291291-9ac9-42c2-a976-062f6e2ad9da" providerId="ADAL" clId="{07A05B4B-1BC8-9949-BF87-1A4FA10F069C}" dt="2022-09-26T20:44:06.557" v="93" actId="2711"/>
          <ac:spMkLst>
            <pc:docMk/>
            <pc:sldMk cId="1643297023" sldId="593"/>
            <ac:spMk id="36" creationId="{7BA05683-EA0B-9D8B-B729-70B80BEE0254}"/>
          </ac:spMkLst>
        </pc:spChg>
        <pc:spChg chg="mod">
          <ac:chgData name="Cannell, Michael B" userId="df291291-9ac9-42c2-a976-062f6e2ad9da" providerId="ADAL" clId="{07A05B4B-1BC8-9949-BF87-1A4FA10F069C}" dt="2022-09-26T20:44:06.557" v="93" actId="2711"/>
          <ac:spMkLst>
            <pc:docMk/>
            <pc:sldMk cId="1643297023" sldId="593"/>
            <ac:spMk id="37" creationId="{91C2B41C-74F7-85BB-5554-391356F50BC2}"/>
          </ac:spMkLst>
        </pc:spChg>
        <pc:spChg chg="mod">
          <ac:chgData name="Cannell, Michael B" userId="df291291-9ac9-42c2-a976-062f6e2ad9da" providerId="ADAL" clId="{07A05B4B-1BC8-9949-BF87-1A4FA10F069C}" dt="2022-09-26T20:44:06.557" v="93" actId="2711"/>
          <ac:spMkLst>
            <pc:docMk/>
            <pc:sldMk cId="1643297023" sldId="593"/>
            <ac:spMk id="38" creationId="{EE341FB7-B5A4-0ED6-C658-C26BD2FE929F}"/>
          </ac:spMkLst>
        </pc:spChg>
        <pc:spChg chg="mod">
          <ac:chgData name="Cannell, Michael B" userId="df291291-9ac9-42c2-a976-062f6e2ad9da" providerId="ADAL" clId="{07A05B4B-1BC8-9949-BF87-1A4FA10F069C}" dt="2022-09-26T20:44:06.557" v="93" actId="2711"/>
          <ac:spMkLst>
            <pc:docMk/>
            <pc:sldMk cId="1643297023" sldId="593"/>
            <ac:spMk id="39" creationId="{81CC3AB7-64D9-975B-3ED2-0D38EFE95AB7}"/>
          </ac:spMkLst>
        </pc:spChg>
        <pc:spChg chg="mod">
          <ac:chgData name="Cannell, Michael B" userId="df291291-9ac9-42c2-a976-062f6e2ad9da" providerId="ADAL" clId="{07A05B4B-1BC8-9949-BF87-1A4FA10F069C}" dt="2022-09-26T20:44:06.557" v="93" actId="2711"/>
          <ac:spMkLst>
            <pc:docMk/>
            <pc:sldMk cId="1643297023" sldId="593"/>
            <ac:spMk id="40" creationId="{F72BCF1A-3044-F2F6-C34D-8F5E9F456340}"/>
          </ac:spMkLst>
        </pc:spChg>
        <pc:spChg chg="mod">
          <ac:chgData name="Cannell, Michael B" userId="df291291-9ac9-42c2-a976-062f6e2ad9da" providerId="ADAL" clId="{07A05B4B-1BC8-9949-BF87-1A4FA10F069C}" dt="2022-09-26T20:44:06.557" v="93" actId="2711"/>
          <ac:spMkLst>
            <pc:docMk/>
            <pc:sldMk cId="1643297023" sldId="593"/>
            <ac:spMk id="41" creationId="{40C8F828-8839-9210-5ACE-75F42A69EAF9}"/>
          </ac:spMkLst>
        </pc:spChg>
        <pc:spChg chg="mod">
          <ac:chgData name="Cannell, Michael B" userId="df291291-9ac9-42c2-a976-062f6e2ad9da" providerId="ADAL" clId="{07A05B4B-1BC8-9949-BF87-1A4FA10F069C}" dt="2022-09-26T20:44:06.557" v="93" actId="2711"/>
          <ac:spMkLst>
            <pc:docMk/>
            <pc:sldMk cId="1643297023" sldId="593"/>
            <ac:spMk id="43" creationId="{98AC0AE0-D887-01C3-D7A1-BC3448CB969B}"/>
          </ac:spMkLst>
        </pc:spChg>
        <pc:spChg chg="mod">
          <ac:chgData name="Cannell, Michael B" userId="df291291-9ac9-42c2-a976-062f6e2ad9da" providerId="ADAL" clId="{07A05B4B-1BC8-9949-BF87-1A4FA10F069C}" dt="2022-09-26T20:44:06.557" v="93" actId="2711"/>
          <ac:spMkLst>
            <pc:docMk/>
            <pc:sldMk cId="1643297023" sldId="593"/>
            <ac:spMk id="44" creationId="{CCD88229-3730-0923-F2C9-E62CEA1E2DDC}"/>
          </ac:spMkLst>
        </pc:spChg>
        <pc:spChg chg="mod">
          <ac:chgData name="Cannell, Michael B" userId="df291291-9ac9-42c2-a976-062f6e2ad9da" providerId="ADAL" clId="{07A05B4B-1BC8-9949-BF87-1A4FA10F069C}" dt="2022-09-26T20:44:06.557" v="93" actId="2711"/>
          <ac:spMkLst>
            <pc:docMk/>
            <pc:sldMk cId="1643297023" sldId="593"/>
            <ac:spMk id="45" creationId="{81CFC1D7-D989-107D-7F13-193F283AD0C6}"/>
          </ac:spMkLst>
        </pc:spChg>
        <pc:spChg chg="mod">
          <ac:chgData name="Cannell, Michael B" userId="df291291-9ac9-42c2-a976-062f6e2ad9da" providerId="ADAL" clId="{07A05B4B-1BC8-9949-BF87-1A4FA10F069C}" dt="2022-09-26T20:44:06.557" v="93" actId="2711"/>
          <ac:spMkLst>
            <pc:docMk/>
            <pc:sldMk cId="1643297023" sldId="593"/>
            <ac:spMk id="46" creationId="{9A3A86B6-2674-4D22-35B8-8EEE65D2E60F}"/>
          </ac:spMkLst>
        </pc:spChg>
        <pc:spChg chg="mod">
          <ac:chgData name="Cannell, Michael B" userId="df291291-9ac9-42c2-a976-062f6e2ad9da" providerId="ADAL" clId="{07A05B4B-1BC8-9949-BF87-1A4FA10F069C}" dt="2022-09-26T20:44:06.557" v="93" actId="2711"/>
          <ac:spMkLst>
            <pc:docMk/>
            <pc:sldMk cId="1643297023" sldId="593"/>
            <ac:spMk id="47" creationId="{8D9E7369-8E18-E4A5-3F82-93CEF06BAB46}"/>
          </ac:spMkLst>
        </pc:spChg>
        <pc:spChg chg="mod">
          <ac:chgData name="Cannell, Michael B" userId="df291291-9ac9-42c2-a976-062f6e2ad9da" providerId="ADAL" clId="{07A05B4B-1BC8-9949-BF87-1A4FA10F069C}" dt="2022-09-26T20:44:06.557" v="93" actId="2711"/>
          <ac:spMkLst>
            <pc:docMk/>
            <pc:sldMk cId="1643297023" sldId="593"/>
            <ac:spMk id="48" creationId="{A189A63D-9D86-9227-80D4-94660D0C3598}"/>
          </ac:spMkLst>
        </pc:spChg>
        <pc:spChg chg="mod">
          <ac:chgData name="Cannell, Michael B" userId="df291291-9ac9-42c2-a976-062f6e2ad9da" providerId="ADAL" clId="{07A05B4B-1BC8-9949-BF87-1A4FA10F069C}" dt="2022-09-26T20:44:06.557" v="93" actId="2711"/>
          <ac:spMkLst>
            <pc:docMk/>
            <pc:sldMk cId="1643297023" sldId="593"/>
            <ac:spMk id="51" creationId="{80F2FBDA-A94C-008F-1CAA-EB4CF4B400BD}"/>
          </ac:spMkLst>
        </pc:spChg>
        <pc:spChg chg="mod">
          <ac:chgData name="Cannell, Michael B" userId="df291291-9ac9-42c2-a976-062f6e2ad9da" providerId="ADAL" clId="{07A05B4B-1BC8-9949-BF87-1A4FA10F069C}" dt="2022-09-26T20:44:06.557" v="93" actId="2711"/>
          <ac:spMkLst>
            <pc:docMk/>
            <pc:sldMk cId="1643297023" sldId="593"/>
            <ac:spMk id="52" creationId="{A7963FE0-F39E-58BF-3E2B-2A7D0CD0F84A}"/>
          </ac:spMkLst>
        </pc:spChg>
        <pc:spChg chg="mod">
          <ac:chgData name="Cannell, Michael B" userId="df291291-9ac9-42c2-a976-062f6e2ad9da" providerId="ADAL" clId="{07A05B4B-1BC8-9949-BF87-1A4FA10F069C}" dt="2022-09-26T20:44:06.557" v="93" actId="2711"/>
          <ac:spMkLst>
            <pc:docMk/>
            <pc:sldMk cId="1643297023" sldId="593"/>
            <ac:spMk id="53" creationId="{8C720B98-2720-7E09-78D9-A00086177E5C}"/>
          </ac:spMkLst>
        </pc:spChg>
        <pc:spChg chg="mod">
          <ac:chgData name="Cannell, Michael B" userId="df291291-9ac9-42c2-a976-062f6e2ad9da" providerId="ADAL" clId="{07A05B4B-1BC8-9949-BF87-1A4FA10F069C}" dt="2022-09-26T20:44:09.300" v="94" actId="404"/>
          <ac:spMkLst>
            <pc:docMk/>
            <pc:sldMk cId="1643297023" sldId="593"/>
            <ac:spMk id="54" creationId="{96E5F69D-74E7-9F29-6D68-99891B2FF925}"/>
          </ac:spMkLst>
        </pc:spChg>
        <pc:spChg chg="mod">
          <ac:chgData name="Cannell, Michael B" userId="df291291-9ac9-42c2-a976-062f6e2ad9da" providerId="ADAL" clId="{07A05B4B-1BC8-9949-BF87-1A4FA10F069C}" dt="2022-09-26T20:44:06.557" v="93" actId="2711"/>
          <ac:spMkLst>
            <pc:docMk/>
            <pc:sldMk cId="1643297023" sldId="593"/>
            <ac:spMk id="55" creationId="{E8C6E50A-2044-AC0D-4EC6-2CC787B702F2}"/>
          </ac:spMkLst>
        </pc:spChg>
        <pc:spChg chg="mod">
          <ac:chgData name="Cannell, Michael B" userId="df291291-9ac9-42c2-a976-062f6e2ad9da" providerId="ADAL" clId="{07A05B4B-1BC8-9949-BF87-1A4FA10F069C}" dt="2022-09-26T20:44:06.557" v="93" actId="2711"/>
          <ac:spMkLst>
            <pc:docMk/>
            <pc:sldMk cId="1643297023" sldId="593"/>
            <ac:spMk id="56" creationId="{14D74131-D786-443D-8011-249168384020}"/>
          </ac:spMkLst>
        </pc:spChg>
        <pc:spChg chg="mod">
          <ac:chgData name="Cannell, Michael B" userId="df291291-9ac9-42c2-a976-062f6e2ad9da" providerId="ADAL" clId="{07A05B4B-1BC8-9949-BF87-1A4FA10F069C}" dt="2022-09-26T20:44:06.557" v="93" actId="2711"/>
          <ac:spMkLst>
            <pc:docMk/>
            <pc:sldMk cId="1643297023" sldId="593"/>
            <ac:spMk id="57" creationId="{8486E7F1-B4FA-A276-CB40-5B6B41BAC066}"/>
          </ac:spMkLst>
        </pc:spChg>
        <pc:spChg chg="mod">
          <ac:chgData name="Cannell, Michael B" userId="df291291-9ac9-42c2-a976-062f6e2ad9da" providerId="ADAL" clId="{07A05B4B-1BC8-9949-BF87-1A4FA10F069C}" dt="2022-09-26T20:44:06.557" v="93" actId="2711"/>
          <ac:spMkLst>
            <pc:docMk/>
            <pc:sldMk cId="1643297023" sldId="593"/>
            <ac:spMk id="58" creationId="{355CBAE9-45D1-ED83-12BE-85F0DAAEDA7E}"/>
          </ac:spMkLst>
        </pc:spChg>
        <pc:spChg chg="mod">
          <ac:chgData name="Cannell, Michael B" userId="df291291-9ac9-42c2-a976-062f6e2ad9da" providerId="ADAL" clId="{07A05B4B-1BC8-9949-BF87-1A4FA10F069C}" dt="2022-09-26T20:44:06.557" v="93" actId="2711"/>
          <ac:spMkLst>
            <pc:docMk/>
            <pc:sldMk cId="1643297023" sldId="593"/>
            <ac:spMk id="59" creationId="{692E852E-8388-FD0A-3F45-86C67FAE9DCB}"/>
          </ac:spMkLst>
        </pc:spChg>
        <pc:spChg chg="mod">
          <ac:chgData name="Cannell, Michael B" userId="df291291-9ac9-42c2-a976-062f6e2ad9da" providerId="ADAL" clId="{07A05B4B-1BC8-9949-BF87-1A4FA10F069C}" dt="2022-09-26T20:44:06.557" v="93" actId="2711"/>
          <ac:spMkLst>
            <pc:docMk/>
            <pc:sldMk cId="1643297023" sldId="593"/>
            <ac:spMk id="60" creationId="{08656AE9-15D2-EFDF-79DE-C9E1B4C1D69A}"/>
          </ac:spMkLst>
        </pc:spChg>
        <pc:spChg chg="mod">
          <ac:chgData name="Cannell, Michael B" userId="df291291-9ac9-42c2-a976-062f6e2ad9da" providerId="ADAL" clId="{07A05B4B-1BC8-9949-BF87-1A4FA10F069C}" dt="2022-09-26T20:44:06.557" v="93" actId="2711"/>
          <ac:spMkLst>
            <pc:docMk/>
            <pc:sldMk cId="1643297023" sldId="593"/>
            <ac:spMk id="61" creationId="{88C08AD2-2B10-1199-BE1D-67EEBC81228B}"/>
          </ac:spMkLst>
        </pc:spChg>
        <pc:spChg chg="mod">
          <ac:chgData name="Cannell, Michael B" userId="df291291-9ac9-42c2-a976-062f6e2ad9da" providerId="ADAL" clId="{07A05B4B-1BC8-9949-BF87-1A4FA10F069C}" dt="2022-09-26T20:44:06.557" v="93" actId="2711"/>
          <ac:spMkLst>
            <pc:docMk/>
            <pc:sldMk cId="1643297023" sldId="593"/>
            <ac:spMk id="62" creationId="{4CDD4CAA-7354-9E6F-8B0B-08C0E5E86E33}"/>
          </ac:spMkLst>
        </pc:spChg>
        <pc:spChg chg="mod">
          <ac:chgData name="Cannell, Michael B" userId="df291291-9ac9-42c2-a976-062f6e2ad9da" providerId="ADAL" clId="{07A05B4B-1BC8-9949-BF87-1A4FA10F069C}" dt="2022-09-26T20:44:06.557" v="93" actId="2711"/>
          <ac:spMkLst>
            <pc:docMk/>
            <pc:sldMk cId="1643297023" sldId="593"/>
            <ac:spMk id="63" creationId="{C4DE3C8E-1472-C318-B0AD-74444F214182}"/>
          </ac:spMkLst>
        </pc:spChg>
        <pc:spChg chg="mod">
          <ac:chgData name="Cannell, Michael B" userId="df291291-9ac9-42c2-a976-062f6e2ad9da" providerId="ADAL" clId="{07A05B4B-1BC8-9949-BF87-1A4FA10F069C}" dt="2022-09-26T20:44:06.557" v="93" actId="2711"/>
          <ac:spMkLst>
            <pc:docMk/>
            <pc:sldMk cId="1643297023" sldId="593"/>
            <ac:spMk id="64" creationId="{B54BF5EF-3CED-EC34-A72E-64CB069809F3}"/>
          </ac:spMkLst>
        </pc:spChg>
        <pc:spChg chg="mod">
          <ac:chgData name="Cannell, Michael B" userId="df291291-9ac9-42c2-a976-062f6e2ad9da" providerId="ADAL" clId="{07A05B4B-1BC8-9949-BF87-1A4FA10F069C}" dt="2022-09-26T20:44:06.557" v="93" actId="2711"/>
          <ac:spMkLst>
            <pc:docMk/>
            <pc:sldMk cId="1643297023" sldId="593"/>
            <ac:spMk id="65" creationId="{80A40FEB-CFB7-B152-B23A-5D6B23F5672E}"/>
          </ac:spMkLst>
        </pc:spChg>
        <pc:spChg chg="mod">
          <ac:chgData name="Cannell, Michael B" userId="df291291-9ac9-42c2-a976-062f6e2ad9da" providerId="ADAL" clId="{07A05B4B-1BC8-9949-BF87-1A4FA10F069C}" dt="2022-09-26T20:44:06.557" v="93" actId="2711"/>
          <ac:spMkLst>
            <pc:docMk/>
            <pc:sldMk cId="1643297023" sldId="593"/>
            <ac:spMk id="66" creationId="{38090D8C-08CE-564B-B90A-4B6CB580A91D}"/>
          </ac:spMkLst>
        </pc:spChg>
        <pc:spChg chg="mod">
          <ac:chgData name="Cannell, Michael B" userId="df291291-9ac9-42c2-a976-062f6e2ad9da" providerId="ADAL" clId="{07A05B4B-1BC8-9949-BF87-1A4FA10F069C}" dt="2022-09-26T20:44:06.557" v="93" actId="2711"/>
          <ac:spMkLst>
            <pc:docMk/>
            <pc:sldMk cId="1643297023" sldId="593"/>
            <ac:spMk id="67" creationId="{D0F2F976-9566-9137-CD07-86DA829A5151}"/>
          </ac:spMkLst>
        </pc:spChg>
        <pc:spChg chg="mod">
          <ac:chgData name="Cannell, Michael B" userId="df291291-9ac9-42c2-a976-062f6e2ad9da" providerId="ADAL" clId="{07A05B4B-1BC8-9949-BF87-1A4FA10F069C}" dt="2022-09-26T20:44:06.557" v="93" actId="2711"/>
          <ac:spMkLst>
            <pc:docMk/>
            <pc:sldMk cId="1643297023" sldId="593"/>
            <ac:spMk id="68" creationId="{BC143064-030A-5758-01F7-414B0A925DAA}"/>
          </ac:spMkLst>
        </pc:spChg>
        <pc:spChg chg="mod">
          <ac:chgData name="Cannell, Michael B" userId="df291291-9ac9-42c2-a976-062f6e2ad9da" providerId="ADAL" clId="{07A05B4B-1BC8-9949-BF87-1A4FA10F069C}" dt="2022-09-26T20:44:06.557" v="93" actId="2711"/>
          <ac:spMkLst>
            <pc:docMk/>
            <pc:sldMk cId="1643297023" sldId="593"/>
            <ac:spMk id="69" creationId="{084ABC70-DD5A-79FA-44C2-DEF5958164F3}"/>
          </ac:spMkLst>
        </pc:spChg>
        <pc:spChg chg="mod">
          <ac:chgData name="Cannell, Michael B" userId="df291291-9ac9-42c2-a976-062f6e2ad9da" providerId="ADAL" clId="{07A05B4B-1BC8-9949-BF87-1A4FA10F069C}" dt="2022-09-26T20:44:06.557" v="93" actId="2711"/>
          <ac:spMkLst>
            <pc:docMk/>
            <pc:sldMk cId="1643297023" sldId="593"/>
            <ac:spMk id="70" creationId="{058937A6-BEF9-9657-BCAE-C6876A94FD7E}"/>
          </ac:spMkLst>
        </pc:spChg>
        <pc:spChg chg="mod">
          <ac:chgData name="Cannell, Michael B" userId="df291291-9ac9-42c2-a976-062f6e2ad9da" providerId="ADAL" clId="{07A05B4B-1BC8-9949-BF87-1A4FA10F069C}" dt="2022-09-26T20:44:06.557" v="93" actId="2711"/>
          <ac:spMkLst>
            <pc:docMk/>
            <pc:sldMk cId="1643297023" sldId="593"/>
            <ac:spMk id="71" creationId="{712B08F5-4CDC-9102-9ABB-8B2EC595FC06}"/>
          </ac:spMkLst>
        </pc:spChg>
        <pc:spChg chg="mod">
          <ac:chgData name="Cannell, Michael B" userId="df291291-9ac9-42c2-a976-062f6e2ad9da" providerId="ADAL" clId="{07A05B4B-1BC8-9949-BF87-1A4FA10F069C}" dt="2022-09-26T20:44:06.557" v="93" actId="2711"/>
          <ac:spMkLst>
            <pc:docMk/>
            <pc:sldMk cId="1643297023" sldId="593"/>
            <ac:spMk id="72" creationId="{CDBE0743-036C-71CE-69A2-3DF3477AB2BA}"/>
          </ac:spMkLst>
        </pc:spChg>
        <pc:spChg chg="mod">
          <ac:chgData name="Cannell, Michael B" userId="df291291-9ac9-42c2-a976-062f6e2ad9da" providerId="ADAL" clId="{07A05B4B-1BC8-9949-BF87-1A4FA10F069C}" dt="2022-09-26T20:44:06.557" v="93" actId="2711"/>
          <ac:spMkLst>
            <pc:docMk/>
            <pc:sldMk cId="1643297023" sldId="593"/>
            <ac:spMk id="73" creationId="{AAF30CC0-0888-C684-B92A-4AB71453D291}"/>
          </ac:spMkLst>
        </pc:spChg>
        <pc:spChg chg="mod">
          <ac:chgData name="Cannell, Michael B" userId="df291291-9ac9-42c2-a976-062f6e2ad9da" providerId="ADAL" clId="{07A05B4B-1BC8-9949-BF87-1A4FA10F069C}" dt="2022-09-26T20:44:06.557" v="93" actId="2711"/>
          <ac:spMkLst>
            <pc:docMk/>
            <pc:sldMk cId="1643297023" sldId="593"/>
            <ac:spMk id="74" creationId="{DEAC1337-6E2F-C6B2-769B-3814829DB49F}"/>
          </ac:spMkLst>
        </pc:spChg>
        <pc:spChg chg="mod">
          <ac:chgData name="Cannell, Michael B" userId="df291291-9ac9-42c2-a976-062f6e2ad9da" providerId="ADAL" clId="{07A05B4B-1BC8-9949-BF87-1A4FA10F069C}" dt="2022-09-26T20:44:06.557" v="93" actId="2711"/>
          <ac:spMkLst>
            <pc:docMk/>
            <pc:sldMk cId="1643297023" sldId="593"/>
            <ac:spMk id="75" creationId="{8BA73DEF-A375-FAA5-F7C8-8577E6321686}"/>
          </ac:spMkLst>
        </pc:spChg>
        <pc:spChg chg="mod">
          <ac:chgData name="Cannell, Michael B" userId="df291291-9ac9-42c2-a976-062f6e2ad9da" providerId="ADAL" clId="{07A05B4B-1BC8-9949-BF87-1A4FA10F069C}" dt="2022-09-26T20:44:06.557" v="93" actId="2711"/>
          <ac:spMkLst>
            <pc:docMk/>
            <pc:sldMk cId="1643297023" sldId="593"/>
            <ac:spMk id="76" creationId="{81F491D7-77F7-16AA-762C-28253A6A08BC}"/>
          </ac:spMkLst>
        </pc:spChg>
      </pc:sldChg>
      <pc:sldChg chg="modSp mod">
        <pc:chgData name="Cannell, Michael B" userId="df291291-9ac9-42c2-a976-062f6e2ad9da" providerId="ADAL" clId="{07A05B4B-1BC8-9949-BF87-1A4FA10F069C}" dt="2022-09-26T20:44:33.245" v="105" actId="1035"/>
        <pc:sldMkLst>
          <pc:docMk/>
          <pc:sldMk cId="4061498018" sldId="594"/>
        </pc:sldMkLst>
        <pc:spChg chg="mod">
          <ac:chgData name="Cannell, Michael B" userId="df291291-9ac9-42c2-a976-062f6e2ad9da" providerId="ADAL" clId="{07A05B4B-1BC8-9949-BF87-1A4FA10F069C}" dt="2022-09-26T20:44:18.459" v="95" actId="2711"/>
          <ac:spMkLst>
            <pc:docMk/>
            <pc:sldMk cId="4061498018" sldId="594"/>
            <ac:spMk id="4" creationId="{E0E03634-1222-E8F9-C4DB-9A43FD9218BB}"/>
          </ac:spMkLst>
        </pc:spChg>
        <pc:spChg chg="mod">
          <ac:chgData name="Cannell, Michael B" userId="df291291-9ac9-42c2-a976-062f6e2ad9da" providerId="ADAL" clId="{07A05B4B-1BC8-9949-BF87-1A4FA10F069C}" dt="2022-09-26T20:44:18.459" v="95" actId="2711"/>
          <ac:spMkLst>
            <pc:docMk/>
            <pc:sldMk cId="4061498018" sldId="594"/>
            <ac:spMk id="6" creationId="{08ED6963-ACF2-E4F4-C190-A9A76A3FD392}"/>
          </ac:spMkLst>
        </pc:spChg>
        <pc:spChg chg="mod">
          <ac:chgData name="Cannell, Michael B" userId="df291291-9ac9-42c2-a976-062f6e2ad9da" providerId="ADAL" clId="{07A05B4B-1BC8-9949-BF87-1A4FA10F069C}" dt="2022-09-26T20:44:33.245" v="105" actId="1035"/>
          <ac:spMkLst>
            <pc:docMk/>
            <pc:sldMk cId="4061498018" sldId="594"/>
            <ac:spMk id="16" creationId="{14F4193B-3918-73F0-2A11-A2A29D3904E9}"/>
          </ac:spMkLst>
        </pc:spChg>
        <pc:spChg chg="mod">
          <ac:chgData name="Cannell, Michael B" userId="df291291-9ac9-42c2-a976-062f6e2ad9da" providerId="ADAL" clId="{07A05B4B-1BC8-9949-BF87-1A4FA10F069C}" dt="2022-09-26T20:44:28.756" v="96" actId="1076"/>
          <ac:spMkLst>
            <pc:docMk/>
            <pc:sldMk cId="4061498018" sldId="594"/>
            <ac:spMk id="17" creationId="{B2D47199-83EF-9593-27D6-064691A6AFCF}"/>
          </ac:spMkLst>
        </pc:spChg>
        <pc:spChg chg="mod">
          <ac:chgData name="Cannell, Michael B" userId="df291291-9ac9-42c2-a976-062f6e2ad9da" providerId="ADAL" clId="{07A05B4B-1BC8-9949-BF87-1A4FA10F069C}" dt="2022-09-26T20:44:18.459" v="95" actId="2711"/>
          <ac:spMkLst>
            <pc:docMk/>
            <pc:sldMk cId="4061498018" sldId="594"/>
            <ac:spMk id="18" creationId="{11F25F93-EA48-5974-754C-E12002F65609}"/>
          </ac:spMkLst>
        </pc:spChg>
        <pc:spChg chg="mod">
          <ac:chgData name="Cannell, Michael B" userId="df291291-9ac9-42c2-a976-062f6e2ad9da" providerId="ADAL" clId="{07A05B4B-1BC8-9949-BF87-1A4FA10F069C}" dt="2022-09-26T20:44:18.459" v="95" actId="2711"/>
          <ac:spMkLst>
            <pc:docMk/>
            <pc:sldMk cId="4061498018" sldId="594"/>
            <ac:spMk id="19" creationId="{ADF91237-6A30-0E34-A97F-E1F8E6C3E1A0}"/>
          </ac:spMkLst>
        </pc:spChg>
        <pc:spChg chg="mod">
          <ac:chgData name="Cannell, Michael B" userId="df291291-9ac9-42c2-a976-062f6e2ad9da" providerId="ADAL" clId="{07A05B4B-1BC8-9949-BF87-1A4FA10F069C}" dt="2022-09-26T20:44:18.459" v="95" actId="2711"/>
          <ac:spMkLst>
            <pc:docMk/>
            <pc:sldMk cId="4061498018" sldId="594"/>
            <ac:spMk id="20" creationId="{2250B366-C2A1-976B-84C8-96F01D6CD497}"/>
          </ac:spMkLst>
        </pc:spChg>
        <pc:spChg chg="mod">
          <ac:chgData name="Cannell, Michael B" userId="df291291-9ac9-42c2-a976-062f6e2ad9da" providerId="ADAL" clId="{07A05B4B-1BC8-9949-BF87-1A4FA10F069C}" dt="2022-09-26T20:44:18.459" v="95" actId="2711"/>
          <ac:spMkLst>
            <pc:docMk/>
            <pc:sldMk cId="4061498018" sldId="594"/>
            <ac:spMk id="23" creationId="{DC097983-1F00-F318-2D27-29D19AC18C46}"/>
          </ac:spMkLst>
        </pc:spChg>
        <pc:spChg chg="mod">
          <ac:chgData name="Cannell, Michael B" userId="df291291-9ac9-42c2-a976-062f6e2ad9da" providerId="ADAL" clId="{07A05B4B-1BC8-9949-BF87-1A4FA10F069C}" dt="2022-09-26T20:44:18.459" v="95" actId="2711"/>
          <ac:spMkLst>
            <pc:docMk/>
            <pc:sldMk cId="4061498018" sldId="594"/>
            <ac:spMk id="24" creationId="{2BF10144-E64E-667A-F7A4-8322224A5588}"/>
          </ac:spMkLst>
        </pc:spChg>
        <pc:spChg chg="mod">
          <ac:chgData name="Cannell, Michael B" userId="df291291-9ac9-42c2-a976-062f6e2ad9da" providerId="ADAL" clId="{07A05B4B-1BC8-9949-BF87-1A4FA10F069C}" dt="2022-09-26T20:44:18.459" v="95" actId="2711"/>
          <ac:spMkLst>
            <pc:docMk/>
            <pc:sldMk cId="4061498018" sldId="594"/>
            <ac:spMk id="25" creationId="{FE8B4373-0520-899C-4893-76333CD65A62}"/>
          </ac:spMkLst>
        </pc:spChg>
        <pc:spChg chg="mod">
          <ac:chgData name="Cannell, Michael B" userId="df291291-9ac9-42c2-a976-062f6e2ad9da" providerId="ADAL" clId="{07A05B4B-1BC8-9949-BF87-1A4FA10F069C}" dt="2022-09-26T20:44:18.459" v="95" actId="2711"/>
          <ac:spMkLst>
            <pc:docMk/>
            <pc:sldMk cId="4061498018" sldId="594"/>
            <ac:spMk id="49" creationId="{785FBBCF-692B-9B77-1DC6-CFDF11D2791C}"/>
          </ac:spMkLst>
        </pc:spChg>
        <pc:spChg chg="mod">
          <ac:chgData name="Cannell, Michael B" userId="df291291-9ac9-42c2-a976-062f6e2ad9da" providerId="ADAL" clId="{07A05B4B-1BC8-9949-BF87-1A4FA10F069C}" dt="2022-09-26T20:44:18.459" v="95" actId="2711"/>
          <ac:spMkLst>
            <pc:docMk/>
            <pc:sldMk cId="4061498018" sldId="594"/>
            <ac:spMk id="50" creationId="{7737FAF2-4699-1E95-CBD6-C427741D1E83}"/>
          </ac:spMkLst>
        </pc:spChg>
        <pc:spChg chg="mod">
          <ac:chgData name="Cannell, Michael B" userId="df291291-9ac9-42c2-a976-062f6e2ad9da" providerId="ADAL" clId="{07A05B4B-1BC8-9949-BF87-1A4FA10F069C}" dt="2022-09-26T20:44:18.459" v="95" actId="2711"/>
          <ac:spMkLst>
            <pc:docMk/>
            <pc:sldMk cId="4061498018" sldId="594"/>
            <ac:spMk id="77" creationId="{C88824E1-01B8-99C0-435A-909FA4D75717}"/>
          </ac:spMkLst>
        </pc:spChg>
        <pc:spChg chg="mod">
          <ac:chgData name="Cannell, Michael B" userId="df291291-9ac9-42c2-a976-062f6e2ad9da" providerId="ADAL" clId="{07A05B4B-1BC8-9949-BF87-1A4FA10F069C}" dt="2022-09-26T20:44:18.459" v="95" actId="2711"/>
          <ac:spMkLst>
            <pc:docMk/>
            <pc:sldMk cId="4061498018" sldId="594"/>
            <ac:spMk id="78" creationId="{86518227-1D1D-389D-23CE-03392D082258}"/>
          </ac:spMkLst>
        </pc:spChg>
        <pc:spChg chg="mod">
          <ac:chgData name="Cannell, Michael B" userId="df291291-9ac9-42c2-a976-062f6e2ad9da" providerId="ADAL" clId="{07A05B4B-1BC8-9949-BF87-1A4FA10F069C}" dt="2022-09-26T20:44:18.459" v="95" actId="2711"/>
          <ac:spMkLst>
            <pc:docMk/>
            <pc:sldMk cId="4061498018" sldId="594"/>
            <ac:spMk id="79" creationId="{9B8AD381-1871-FA82-CAC0-BDE765CB6E9A}"/>
          </ac:spMkLst>
        </pc:spChg>
        <pc:spChg chg="mod">
          <ac:chgData name="Cannell, Michael B" userId="df291291-9ac9-42c2-a976-062f6e2ad9da" providerId="ADAL" clId="{07A05B4B-1BC8-9949-BF87-1A4FA10F069C}" dt="2022-09-26T20:44:18.459" v="95" actId="2711"/>
          <ac:spMkLst>
            <pc:docMk/>
            <pc:sldMk cId="4061498018" sldId="594"/>
            <ac:spMk id="80" creationId="{ABB82139-6211-2E6A-BF96-316BD29398B2}"/>
          </ac:spMkLst>
        </pc:spChg>
        <pc:spChg chg="mod">
          <ac:chgData name="Cannell, Michael B" userId="df291291-9ac9-42c2-a976-062f6e2ad9da" providerId="ADAL" clId="{07A05B4B-1BC8-9949-BF87-1A4FA10F069C}" dt="2022-09-26T20:44:18.459" v="95" actId="2711"/>
          <ac:spMkLst>
            <pc:docMk/>
            <pc:sldMk cId="4061498018" sldId="594"/>
            <ac:spMk id="81" creationId="{336DB44D-26FE-37F0-C7E9-6CD5F8A51D3E}"/>
          </ac:spMkLst>
        </pc:spChg>
        <pc:spChg chg="mod">
          <ac:chgData name="Cannell, Michael B" userId="df291291-9ac9-42c2-a976-062f6e2ad9da" providerId="ADAL" clId="{07A05B4B-1BC8-9949-BF87-1A4FA10F069C}" dt="2022-09-26T20:44:18.459" v="95" actId="2711"/>
          <ac:spMkLst>
            <pc:docMk/>
            <pc:sldMk cId="4061498018" sldId="594"/>
            <ac:spMk id="82" creationId="{5969B85D-A148-C833-0AD3-41BB52CAE14D}"/>
          </ac:spMkLst>
        </pc:spChg>
        <pc:spChg chg="mod">
          <ac:chgData name="Cannell, Michael B" userId="df291291-9ac9-42c2-a976-062f6e2ad9da" providerId="ADAL" clId="{07A05B4B-1BC8-9949-BF87-1A4FA10F069C}" dt="2022-09-26T20:44:18.459" v="95" actId="2711"/>
          <ac:spMkLst>
            <pc:docMk/>
            <pc:sldMk cId="4061498018" sldId="594"/>
            <ac:spMk id="83" creationId="{9F23023B-9EB7-28C2-21C3-0BE791936015}"/>
          </ac:spMkLst>
        </pc:spChg>
        <pc:spChg chg="mod">
          <ac:chgData name="Cannell, Michael B" userId="df291291-9ac9-42c2-a976-062f6e2ad9da" providerId="ADAL" clId="{07A05B4B-1BC8-9949-BF87-1A4FA10F069C}" dt="2022-09-26T20:44:18.459" v="95" actId="2711"/>
          <ac:spMkLst>
            <pc:docMk/>
            <pc:sldMk cId="4061498018" sldId="594"/>
            <ac:spMk id="84" creationId="{B902062B-3BD8-4066-0BF7-BD92E2E2AA8D}"/>
          </ac:spMkLst>
        </pc:spChg>
        <pc:spChg chg="mod">
          <ac:chgData name="Cannell, Michael B" userId="df291291-9ac9-42c2-a976-062f6e2ad9da" providerId="ADAL" clId="{07A05B4B-1BC8-9949-BF87-1A4FA10F069C}" dt="2022-09-26T20:44:18.459" v="95" actId="2711"/>
          <ac:spMkLst>
            <pc:docMk/>
            <pc:sldMk cId="4061498018" sldId="594"/>
            <ac:spMk id="85" creationId="{6FB88C3F-ED0A-0807-30D4-B797AD0D6920}"/>
          </ac:spMkLst>
        </pc:spChg>
        <pc:spChg chg="mod">
          <ac:chgData name="Cannell, Michael B" userId="df291291-9ac9-42c2-a976-062f6e2ad9da" providerId="ADAL" clId="{07A05B4B-1BC8-9949-BF87-1A4FA10F069C}" dt="2022-09-26T20:44:18.459" v="95" actId="2711"/>
          <ac:spMkLst>
            <pc:docMk/>
            <pc:sldMk cId="4061498018" sldId="594"/>
            <ac:spMk id="86" creationId="{605CDC74-5A18-7FCC-884B-AD7D78634F79}"/>
          </ac:spMkLst>
        </pc:spChg>
        <pc:spChg chg="mod">
          <ac:chgData name="Cannell, Michael B" userId="df291291-9ac9-42c2-a976-062f6e2ad9da" providerId="ADAL" clId="{07A05B4B-1BC8-9949-BF87-1A4FA10F069C}" dt="2022-09-26T20:44:18.459" v="95" actId="2711"/>
          <ac:spMkLst>
            <pc:docMk/>
            <pc:sldMk cId="4061498018" sldId="594"/>
            <ac:spMk id="87" creationId="{D881964C-5B46-9275-7E25-6BD0A56D1311}"/>
          </ac:spMkLst>
        </pc:spChg>
        <pc:spChg chg="mod">
          <ac:chgData name="Cannell, Michael B" userId="df291291-9ac9-42c2-a976-062f6e2ad9da" providerId="ADAL" clId="{07A05B4B-1BC8-9949-BF87-1A4FA10F069C}" dt="2022-09-26T20:44:18.459" v="95" actId="2711"/>
          <ac:spMkLst>
            <pc:docMk/>
            <pc:sldMk cId="4061498018" sldId="594"/>
            <ac:spMk id="88" creationId="{652F6737-B50F-AC2D-B5FA-AE814965A7F7}"/>
          </ac:spMkLst>
        </pc:spChg>
        <pc:spChg chg="mod">
          <ac:chgData name="Cannell, Michael B" userId="df291291-9ac9-42c2-a976-062f6e2ad9da" providerId="ADAL" clId="{07A05B4B-1BC8-9949-BF87-1A4FA10F069C}" dt="2022-09-26T20:44:18.459" v="95" actId="2711"/>
          <ac:spMkLst>
            <pc:docMk/>
            <pc:sldMk cId="4061498018" sldId="594"/>
            <ac:spMk id="89" creationId="{FEC8E04E-D9BD-B9CF-C4EC-099C48F21B3D}"/>
          </ac:spMkLst>
        </pc:spChg>
        <pc:spChg chg="mod">
          <ac:chgData name="Cannell, Michael B" userId="df291291-9ac9-42c2-a976-062f6e2ad9da" providerId="ADAL" clId="{07A05B4B-1BC8-9949-BF87-1A4FA10F069C}" dt="2022-09-26T20:44:18.459" v="95" actId="2711"/>
          <ac:spMkLst>
            <pc:docMk/>
            <pc:sldMk cId="4061498018" sldId="594"/>
            <ac:spMk id="90" creationId="{B78D084A-FB2B-00A1-8769-C3BF854DE05C}"/>
          </ac:spMkLst>
        </pc:spChg>
        <pc:spChg chg="mod">
          <ac:chgData name="Cannell, Michael B" userId="df291291-9ac9-42c2-a976-062f6e2ad9da" providerId="ADAL" clId="{07A05B4B-1BC8-9949-BF87-1A4FA10F069C}" dt="2022-09-26T20:44:18.459" v="95" actId="2711"/>
          <ac:spMkLst>
            <pc:docMk/>
            <pc:sldMk cId="4061498018" sldId="594"/>
            <ac:spMk id="91" creationId="{F401AAFD-3D41-7E8C-BA00-1D845319B89F}"/>
          </ac:spMkLst>
        </pc:spChg>
        <pc:spChg chg="mod">
          <ac:chgData name="Cannell, Michael B" userId="df291291-9ac9-42c2-a976-062f6e2ad9da" providerId="ADAL" clId="{07A05B4B-1BC8-9949-BF87-1A4FA10F069C}" dt="2022-09-26T20:44:18.459" v="95" actId="2711"/>
          <ac:spMkLst>
            <pc:docMk/>
            <pc:sldMk cId="4061498018" sldId="594"/>
            <ac:spMk id="92" creationId="{994971C3-1659-4108-9494-DB53F13C0A75}"/>
          </ac:spMkLst>
        </pc:spChg>
        <pc:spChg chg="mod">
          <ac:chgData name="Cannell, Michael B" userId="df291291-9ac9-42c2-a976-062f6e2ad9da" providerId="ADAL" clId="{07A05B4B-1BC8-9949-BF87-1A4FA10F069C}" dt="2022-09-26T20:44:18.459" v="95" actId="2711"/>
          <ac:spMkLst>
            <pc:docMk/>
            <pc:sldMk cId="4061498018" sldId="594"/>
            <ac:spMk id="93" creationId="{0181491D-C2FF-8E5D-99CB-170785E05259}"/>
          </ac:spMkLst>
        </pc:spChg>
        <pc:spChg chg="mod">
          <ac:chgData name="Cannell, Michael B" userId="df291291-9ac9-42c2-a976-062f6e2ad9da" providerId="ADAL" clId="{07A05B4B-1BC8-9949-BF87-1A4FA10F069C}" dt="2022-09-26T20:44:18.459" v="95" actId="2711"/>
          <ac:spMkLst>
            <pc:docMk/>
            <pc:sldMk cId="4061498018" sldId="594"/>
            <ac:spMk id="94" creationId="{A641097F-DFC8-D82B-C4D7-BA928F1C5241}"/>
          </ac:spMkLst>
        </pc:spChg>
        <pc:spChg chg="mod">
          <ac:chgData name="Cannell, Michael B" userId="df291291-9ac9-42c2-a976-062f6e2ad9da" providerId="ADAL" clId="{07A05B4B-1BC8-9949-BF87-1A4FA10F069C}" dt="2022-09-26T20:44:18.459" v="95" actId="2711"/>
          <ac:spMkLst>
            <pc:docMk/>
            <pc:sldMk cId="4061498018" sldId="594"/>
            <ac:spMk id="95" creationId="{E4B6E723-3C96-02DC-A475-76FB46DDDCD3}"/>
          </ac:spMkLst>
        </pc:spChg>
        <pc:spChg chg="mod">
          <ac:chgData name="Cannell, Michael B" userId="df291291-9ac9-42c2-a976-062f6e2ad9da" providerId="ADAL" clId="{07A05B4B-1BC8-9949-BF87-1A4FA10F069C}" dt="2022-09-26T20:44:18.459" v="95" actId="2711"/>
          <ac:spMkLst>
            <pc:docMk/>
            <pc:sldMk cId="4061498018" sldId="594"/>
            <ac:spMk id="96" creationId="{6E9109E3-8804-3F57-600F-D6E1219AB000}"/>
          </ac:spMkLst>
        </pc:spChg>
        <pc:spChg chg="mod">
          <ac:chgData name="Cannell, Michael B" userId="df291291-9ac9-42c2-a976-062f6e2ad9da" providerId="ADAL" clId="{07A05B4B-1BC8-9949-BF87-1A4FA10F069C}" dt="2022-09-26T20:44:18.459" v="95" actId="2711"/>
          <ac:spMkLst>
            <pc:docMk/>
            <pc:sldMk cId="4061498018" sldId="594"/>
            <ac:spMk id="97" creationId="{5BB87ED9-2EEE-85F3-B976-677BB4718C2D}"/>
          </ac:spMkLst>
        </pc:spChg>
        <pc:spChg chg="mod">
          <ac:chgData name="Cannell, Michael B" userId="df291291-9ac9-42c2-a976-062f6e2ad9da" providerId="ADAL" clId="{07A05B4B-1BC8-9949-BF87-1A4FA10F069C}" dt="2022-09-26T20:44:18.459" v="95" actId="2711"/>
          <ac:spMkLst>
            <pc:docMk/>
            <pc:sldMk cId="4061498018" sldId="594"/>
            <ac:spMk id="98" creationId="{F0AA5C5B-DADF-2353-425B-F477ECEAD1B0}"/>
          </ac:spMkLst>
        </pc:spChg>
        <pc:spChg chg="mod">
          <ac:chgData name="Cannell, Michael B" userId="df291291-9ac9-42c2-a976-062f6e2ad9da" providerId="ADAL" clId="{07A05B4B-1BC8-9949-BF87-1A4FA10F069C}" dt="2022-09-26T20:44:18.459" v="95" actId="2711"/>
          <ac:spMkLst>
            <pc:docMk/>
            <pc:sldMk cId="4061498018" sldId="594"/>
            <ac:spMk id="99" creationId="{4D3E1305-A1ED-5D91-DCA5-2FEF887E4A0A}"/>
          </ac:spMkLst>
        </pc:spChg>
        <pc:spChg chg="mod">
          <ac:chgData name="Cannell, Michael B" userId="df291291-9ac9-42c2-a976-062f6e2ad9da" providerId="ADAL" clId="{07A05B4B-1BC8-9949-BF87-1A4FA10F069C}" dt="2022-09-26T20:44:18.459" v="95" actId="2711"/>
          <ac:spMkLst>
            <pc:docMk/>
            <pc:sldMk cId="4061498018" sldId="594"/>
            <ac:spMk id="100" creationId="{4EC617E0-5486-5FB4-D0C9-EAF17A988825}"/>
          </ac:spMkLst>
        </pc:spChg>
        <pc:spChg chg="mod">
          <ac:chgData name="Cannell, Michael B" userId="df291291-9ac9-42c2-a976-062f6e2ad9da" providerId="ADAL" clId="{07A05B4B-1BC8-9949-BF87-1A4FA10F069C}" dt="2022-09-26T20:44:18.459" v="95" actId="2711"/>
          <ac:spMkLst>
            <pc:docMk/>
            <pc:sldMk cId="4061498018" sldId="594"/>
            <ac:spMk id="101" creationId="{6E36C3D6-4504-9663-FC93-7C9ED6E8241F}"/>
          </ac:spMkLst>
        </pc:spChg>
        <pc:spChg chg="mod">
          <ac:chgData name="Cannell, Michael B" userId="df291291-9ac9-42c2-a976-062f6e2ad9da" providerId="ADAL" clId="{07A05B4B-1BC8-9949-BF87-1A4FA10F069C}" dt="2022-09-26T20:44:18.459" v="95" actId="2711"/>
          <ac:spMkLst>
            <pc:docMk/>
            <pc:sldMk cId="4061498018" sldId="594"/>
            <ac:spMk id="102" creationId="{75363496-E381-C95A-75C2-193D8A539E54}"/>
          </ac:spMkLst>
        </pc:spChg>
        <pc:spChg chg="mod">
          <ac:chgData name="Cannell, Michael B" userId="df291291-9ac9-42c2-a976-062f6e2ad9da" providerId="ADAL" clId="{07A05B4B-1BC8-9949-BF87-1A4FA10F069C}" dt="2022-09-26T20:44:18.459" v="95" actId="2711"/>
          <ac:spMkLst>
            <pc:docMk/>
            <pc:sldMk cId="4061498018" sldId="594"/>
            <ac:spMk id="103" creationId="{98043777-C8DC-567F-EE93-84DC93AF9076}"/>
          </ac:spMkLst>
        </pc:spChg>
        <pc:spChg chg="mod">
          <ac:chgData name="Cannell, Michael B" userId="df291291-9ac9-42c2-a976-062f6e2ad9da" providerId="ADAL" clId="{07A05B4B-1BC8-9949-BF87-1A4FA10F069C}" dt="2022-09-26T20:44:18.459" v="95" actId="2711"/>
          <ac:spMkLst>
            <pc:docMk/>
            <pc:sldMk cId="4061498018" sldId="594"/>
            <ac:spMk id="104" creationId="{557DD7D0-10B4-4B7A-8F0E-B752A3AA3780}"/>
          </ac:spMkLst>
        </pc:spChg>
        <pc:spChg chg="mod">
          <ac:chgData name="Cannell, Michael B" userId="df291291-9ac9-42c2-a976-062f6e2ad9da" providerId="ADAL" clId="{07A05B4B-1BC8-9949-BF87-1A4FA10F069C}" dt="2022-09-26T20:44:18.459" v="95" actId="2711"/>
          <ac:spMkLst>
            <pc:docMk/>
            <pc:sldMk cId="4061498018" sldId="594"/>
            <ac:spMk id="105" creationId="{8F8060FA-505A-EE7F-9C52-5A9633A3A52F}"/>
          </ac:spMkLst>
        </pc:spChg>
        <pc:spChg chg="mod">
          <ac:chgData name="Cannell, Michael B" userId="df291291-9ac9-42c2-a976-062f6e2ad9da" providerId="ADAL" clId="{07A05B4B-1BC8-9949-BF87-1A4FA10F069C}" dt="2022-09-26T20:44:18.459" v="95" actId="2711"/>
          <ac:spMkLst>
            <pc:docMk/>
            <pc:sldMk cId="4061498018" sldId="594"/>
            <ac:spMk id="106" creationId="{6E054C09-ECB7-A4B6-7307-A40C83C2B352}"/>
          </ac:spMkLst>
        </pc:spChg>
        <pc:spChg chg="mod">
          <ac:chgData name="Cannell, Michael B" userId="df291291-9ac9-42c2-a976-062f6e2ad9da" providerId="ADAL" clId="{07A05B4B-1BC8-9949-BF87-1A4FA10F069C}" dt="2022-09-26T20:44:18.459" v="95" actId="2711"/>
          <ac:spMkLst>
            <pc:docMk/>
            <pc:sldMk cId="4061498018" sldId="594"/>
            <ac:spMk id="107" creationId="{18B3B655-D710-7AD7-BAE4-D72BC12FACE8}"/>
          </ac:spMkLst>
        </pc:spChg>
        <pc:spChg chg="mod">
          <ac:chgData name="Cannell, Michael B" userId="df291291-9ac9-42c2-a976-062f6e2ad9da" providerId="ADAL" clId="{07A05B4B-1BC8-9949-BF87-1A4FA10F069C}" dt="2022-09-26T20:44:18.459" v="95" actId="2711"/>
          <ac:spMkLst>
            <pc:docMk/>
            <pc:sldMk cId="4061498018" sldId="594"/>
            <ac:spMk id="108" creationId="{F5B49A37-7A73-57A8-F0EC-CCFC3AD67140}"/>
          </ac:spMkLst>
        </pc:spChg>
        <pc:spChg chg="mod">
          <ac:chgData name="Cannell, Michael B" userId="df291291-9ac9-42c2-a976-062f6e2ad9da" providerId="ADAL" clId="{07A05B4B-1BC8-9949-BF87-1A4FA10F069C}" dt="2022-09-26T20:44:18.459" v="95" actId="2711"/>
          <ac:spMkLst>
            <pc:docMk/>
            <pc:sldMk cId="4061498018" sldId="594"/>
            <ac:spMk id="109" creationId="{7BAD8DBB-D8FC-04C8-BE9E-6730A0E50328}"/>
          </ac:spMkLst>
        </pc:spChg>
        <pc:spChg chg="mod">
          <ac:chgData name="Cannell, Michael B" userId="df291291-9ac9-42c2-a976-062f6e2ad9da" providerId="ADAL" clId="{07A05B4B-1BC8-9949-BF87-1A4FA10F069C}" dt="2022-09-26T20:44:18.459" v="95" actId="2711"/>
          <ac:spMkLst>
            <pc:docMk/>
            <pc:sldMk cId="4061498018" sldId="594"/>
            <ac:spMk id="110" creationId="{B49E4969-439D-52CF-353F-1BF6895D7317}"/>
          </ac:spMkLst>
        </pc:spChg>
        <pc:spChg chg="mod">
          <ac:chgData name="Cannell, Michael B" userId="df291291-9ac9-42c2-a976-062f6e2ad9da" providerId="ADAL" clId="{07A05B4B-1BC8-9949-BF87-1A4FA10F069C}" dt="2022-09-26T20:44:18.459" v="95" actId="2711"/>
          <ac:spMkLst>
            <pc:docMk/>
            <pc:sldMk cId="4061498018" sldId="594"/>
            <ac:spMk id="111" creationId="{911687AD-0672-5245-67A6-B12CB30CAC6B}"/>
          </ac:spMkLst>
        </pc:spChg>
        <pc:spChg chg="mod">
          <ac:chgData name="Cannell, Michael B" userId="df291291-9ac9-42c2-a976-062f6e2ad9da" providerId="ADAL" clId="{07A05B4B-1BC8-9949-BF87-1A4FA10F069C}" dt="2022-09-26T20:44:18.459" v="95" actId="2711"/>
          <ac:spMkLst>
            <pc:docMk/>
            <pc:sldMk cId="4061498018" sldId="594"/>
            <ac:spMk id="112" creationId="{46ED277F-9B92-4F65-F8F5-C6C5556F288B}"/>
          </ac:spMkLst>
        </pc:spChg>
        <pc:spChg chg="mod">
          <ac:chgData name="Cannell, Michael B" userId="df291291-9ac9-42c2-a976-062f6e2ad9da" providerId="ADAL" clId="{07A05B4B-1BC8-9949-BF87-1A4FA10F069C}" dt="2022-09-26T20:44:18.459" v="95" actId="2711"/>
          <ac:spMkLst>
            <pc:docMk/>
            <pc:sldMk cId="4061498018" sldId="594"/>
            <ac:spMk id="113" creationId="{4025E60C-6735-51C8-3FBF-545692ADCCF6}"/>
          </ac:spMkLst>
        </pc:spChg>
        <pc:spChg chg="mod">
          <ac:chgData name="Cannell, Michael B" userId="df291291-9ac9-42c2-a976-062f6e2ad9da" providerId="ADAL" clId="{07A05B4B-1BC8-9949-BF87-1A4FA10F069C}" dt="2022-09-26T20:44:18.459" v="95" actId="2711"/>
          <ac:spMkLst>
            <pc:docMk/>
            <pc:sldMk cId="4061498018" sldId="594"/>
            <ac:spMk id="114" creationId="{CD08758D-6DD9-A9FF-EFEF-8F1AD79EA216}"/>
          </ac:spMkLst>
        </pc:spChg>
        <pc:spChg chg="mod">
          <ac:chgData name="Cannell, Michael B" userId="df291291-9ac9-42c2-a976-062f6e2ad9da" providerId="ADAL" clId="{07A05B4B-1BC8-9949-BF87-1A4FA10F069C}" dt="2022-09-26T20:44:18.459" v="95" actId="2711"/>
          <ac:spMkLst>
            <pc:docMk/>
            <pc:sldMk cId="4061498018" sldId="594"/>
            <ac:spMk id="115" creationId="{157B3F20-8405-7FB9-8DF4-B39D99009726}"/>
          </ac:spMkLst>
        </pc:spChg>
        <pc:spChg chg="mod">
          <ac:chgData name="Cannell, Michael B" userId="df291291-9ac9-42c2-a976-062f6e2ad9da" providerId="ADAL" clId="{07A05B4B-1BC8-9949-BF87-1A4FA10F069C}" dt="2022-09-26T20:44:18.459" v="95" actId="2711"/>
          <ac:spMkLst>
            <pc:docMk/>
            <pc:sldMk cId="4061498018" sldId="594"/>
            <ac:spMk id="116" creationId="{0495B2E7-9C3D-1E88-BD2F-4813439F9124}"/>
          </ac:spMkLst>
        </pc:spChg>
        <pc:spChg chg="mod">
          <ac:chgData name="Cannell, Michael B" userId="df291291-9ac9-42c2-a976-062f6e2ad9da" providerId="ADAL" clId="{07A05B4B-1BC8-9949-BF87-1A4FA10F069C}" dt="2022-09-26T20:44:18.459" v="95" actId="2711"/>
          <ac:spMkLst>
            <pc:docMk/>
            <pc:sldMk cId="4061498018" sldId="594"/>
            <ac:spMk id="117" creationId="{28DCFC27-1F2A-9ADF-3451-66ACCB3ED21A}"/>
          </ac:spMkLst>
        </pc:spChg>
        <pc:spChg chg="mod">
          <ac:chgData name="Cannell, Michael B" userId="df291291-9ac9-42c2-a976-062f6e2ad9da" providerId="ADAL" clId="{07A05B4B-1BC8-9949-BF87-1A4FA10F069C}" dt="2022-09-26T20:44:18.459" v="95" actId="2711"/>
          <ac:spMkLst>
            <pc:docMk/>
            <pc:sldMk cId="4061498018" sldId="594"/>
            <ac:spMk id="118" creationId="{D9E1AE72-8749-167B-D02F-B9F4227D61EC}"/>
          </ac:spMkLst>
        </pc:spChg>
        <pc:spChg chg="mod">
          <ac:chgData name="Cannell, Michael B" userId="df291291-9ac9-42c2-a976-062f6e2ad9da" providerId="ADAL" clId="{07A05B4B-1BC8-9949-BF87-1A4FA10F069C}" dt="2022-09-26T20:44:18.459" v="95" actId="2711"/>
          <ac:spMkLst>
            <pc:docMk/>
            <pc:sldMk cId="4061498018" sldId="594"/>
            <ac:spMk id="119" creationId="{4BD37558-8CDD-9820-A3C5-B58B4DB9EFF2}"/>
          </ac:spMkLst>
        </pc:spChg>
        <pc:spChg chg="mod">
          <ac:chgData name="Cannell, Michael B" userId="df291291-9ac9-42c2-a976-062f6e2ad9da" providerId="ADAL" clId="{07A05B4B-1BC8-9949-BF87-1A4FA10F069C}" dt="2022-09-26T20:44:18.459" v="95" actId="2711"/>
          <ac:spMkLst>
            <pc:docMk/>
            <pc:sldMk cId="4061498018" sldId="594"/>
            <ac:spMk id="120" creationId="{A8A1E37A-8DCB-25F9-35FD-64B4FFC65596}"/>
          </ac:spMkLst>
        </pc:spChg>
        <pc:spChg chg="mod">
          <ac:chgData name="Cannell, Michael B" userId="df291291-9ac9-42c2-a976-062f6e2ad9da" providerId="ADAL" clId="{07A05B4B-1BC8-9949-BF87-1A4FA10F069C}" dt="2022-09-26T20:44:18.459" v="95" actId="2711"/>
          <ac:spMkLst>
            <pc:docMk/>
            <pc:sldMk cId="4061498018" sldId="594"/>
            <ac:spMk id="121" creationId="{9F7C23ED-F8F9-2E4B-B3E6-B0F32AE00AD8}"/>
          </ac:spMkLst>
        </pc:spChg>
        <pc:spChg chg="mod">
          <ac:chgData name="Cannell, Michael B" userId="df291291-9ac9-42c2-a976-062f6e2ad9da" providerId="ADAL" clId="{07A05B4B-1BC8-9949-BF87-1A4FA10F069C}" dt="2022-09-26T20:44:18.459" v="95" actId="2711"/>
          <ac:spMkLst>
            <pc:docMk/>
            <pc:sldMk cId="4061498018" sldId="594"/>
            <ac:spMk id="122" creationId="{095816B7-D00B-5BFB-8980-36D5E7F07DF2}"/>
          </ac:spMkLst>
        </pc:spChg>
        <pc:spChg chg="mod">
          <ac:chgData name="Cannell, Michael B" userId="df291291-9ac9-42c2-a976-062f6e2ad9da" providerId="ADAL" clId="{07A05B4B-1BC8-9949-BF87-1A4FA10F069C}" dt="2022-09-26T20:44:18.459" v="95" actId="2711"/>
          <ac:spMkLst>
            <pc:docMk/>
            <pc:sldMk cId="4061498018" sldId="594"/>
            <ac:spMk id="123" creationId="{433BA59C-10C2-A00E-2596-3FCC5D742839}"/>
          </ac:spMkLst>
        </pc:spChg>
        <pc:spChg chg="mod">
          <ac:chgData name="Cannell, Michael B" userId="df291291-9ac9-42c2-a976-062f6e2ad9da" providerId="ADAL" clId="{07A05B4B-1BC8-9949-BF87-1A4FA10F069C}" dt="2022-09-26T20:44:18.459" v="95" actId="2711"/>
          <ac:spMkLst>
            <pc:docMk/>
            <pc:sldMk cId="4061498018" sldId="594"/>
            <ac:spMk id="124" creationId="{0018CBAE-30CE-6491-5ACD-4CAE83C76C87}"/>
          </ac:spMkLst>
        </pc:spChg>
        <pc:spChg chg="mod">
          <ac:chgData name="Cannell, Michael B" userId="df291291-9ac9-42c2-a976-062f6e2ad9da" providerId="ADAL" clId="{07A05B4B-1BC8-9949-BF87-1A4FA10F069C}" dt="2022-09-26T20:44:18.459" v="95" actId="2711"/>
          <ac:spMkLst>
            <pc:docMk/>
            <pc:sldMk cId="4061498018" sldId="594"/>
            <ac:spMk id="125" creationId="{47952C2C-01D6-2DAC-2FE8-88AA0EA0E754}"/>
          </ac:spMkLst>
        </pc:spChg>
        <pc:spChg chg="mod">
          <ac:chgData name="Cannell, Michael B" userId="df291291-9ac9-42c2-a976-062f6e2ad9da" providerId="ADAL" clId="{07A05B4B-1BC8-9949-BF87-1A4FA10F069C}" dt="2022-09-26T20:44:18.459" v="95" actId="2711"/>
          <ac:spMkLst>
            <pc:docMk/>
            <pc:sldMk cId="4061498018" sldId="594"/>
            <ac:spMk id="126" creationId="{168BA733-CF57-A7A2-AEB2-7460C87B7E69}"/>
          </ac:spMkLst>
        </pc:spChg>
        <pc:spChg chg="mod">
          <ac:chgData name="Cannell, Michael B" userId="df291291-9ac9-42c2-a976-062f6e2ad9da" providerId="ADAL" clId="{07A05B4B-1BC8-9949-BF87-1A4FA10F069C}" dt="2022-09-26T20:44:18.459" v="95" actId="2711"/>
          <ac:spMkLst>
            <pc:docMk/>
            <pc:sldMk cId="4061498018" sldId="594"/>
            <ac:spMk id="127" creationId="{D5EE4CBF-73CF-D4B7-0B94-116DE4DF64F2}"/>
          </ac:spMkLst>
        </pc:spChg>
        <pc:spChg chg="mod">
          <ac:chgData name="Cannell, Michael B" userId="df291291-9ac9-42c2-a976-062f6e2ad9da" providerId="ADAL" clId="{07A05B4B-1BC8-9949-BF87-1A4FA10F069C}" dt="2022-09-26T20:44:18.459" v="95" actId="2711"/>
          <ac:spMkLst>
            <pc:docMk/>
            <pc:sldMk cId="4061498018" sldId="594"/>
            <ac:spMk id="132" creationId="{535B1DDF-93F1-BC27-643A-9827B6E7AEAF}"/>
          </ac:spMkLst>
        </pc:spChg>
      </pc:sldChg>
      <pc:sldChg chg="modSp mod">
        <pc:chgData name="Cannell, Michael B" userId="df291291-9ac9-42c2-a976-062f6e2ad9da" providerId="ADAL" clId="{07A05B4B-1BC8-9949-BF87-1A4FA10F069C}" dt="2022-09-26T20:44:42.694" v="106" actId="2711"/>
        <pc:sldMkLst>
          <pc:docMk/>
          <pc:sldMk cId="2215105297" sldId="595"/>
        </pc:sldMkLst>
        <pc:spChg chg="mod">
          <ac:chgData name="Cannell, Michael B" userId="df291291-9ac9-42c2-a976-062f6e2ad9da" providerId="ADAL" clId="{07A05B4B-1BC8-9949-BF87-1A4FA10F069C}" dt="2022-09-26T20:44:42.694" v="106" actId="2711"/>
          <ac:spMkLst>
            <pc:docMk/>
            <pc:sldMk cId="2215105297" sldId="595"/>
            <ac:spMk id="4" creationId="{E0E03634-1222-E8F9-C4DB-9A43FD9218BB}"/>
          </ac:spMkLst>
        </pc:spChg>
        <pc:spChg chg="mod">
          <ac:chgData name="Cannell, Michael B" userId="df291291-9ac9-42c2-a976-062f6e2ad9da" providerId="ADAL" clId="{07A05B4B-1BC8-9949-BF87-1A4FA10F069C}" dt="2022-09-26T20:44:42.694" v="106" actId="2711"/>
          <ac:spMkLst>
            <pc:docMk/>
            <pc:sldMk cId="2215105297" sldId="595"/>
            <ac:spMk id="5" creationId="{C280BBD3-651B-CCE1-939A-DC4F28E78CF0}"/>
          </ac:spMkLst>
        </pc:spChg>
        <pc:spChg chg="mod">
          <ac:chgData name="Cannell, Michael B" userId="df291291-9ac9-42c2-a976-062f6e2ad9da" providerId="ADAL" clId="{07A05B4B-1BC8-9949-BF87-1A4FA10F069C}" dt="2022-09-26T20:44:42.694" v="106" actId="2711"/>
          <ac:spMkLst>
            <pc:docMk/>
            <pc:sldMk cId="2215105297" sldId="595"/>
            <ac:spMk id="20" creationId="{2250B366-C2A1-976B-84C8-96F01D6CD497}"/>
          </ac:spMkLst>
        </pc:spChg>
        <pc:spChg chg="mod">
          <ac:chgData name="Cannell, Michael B" userId="df291291-9ac9-42c2-a976-062f6e2ad9da" providerId="ADAL" clId="{07A05B4B-1BC8-9949-BF87-1A4FA10F069C}" dt="2022-09-26T20:44:42.694" v="106" actId="2711"/>
          <ac:spMkLst>
            <pc:docMk/>
            <pc:sldMk cId="2215105297" sldId="595"/>
            <ac:spMk id="23" creationId="{DC097983-1F00-F318-2D27-29D19AC18C46}"/>
          </ac:spMkLst>
        </pc:spChg>
        <pc:spChg chg="mod">
          <ac:chgData name="Cannell, Michael B" userId="df291291-9ac9-42c2-a976-062f6e2ad9da" providerId="ADAL" clId="{07A05B4B-1BC8-9949-BF87-1A4FA10F069C}" dt="2022-09-26T20:44:42.694" v="106" actId="2711"/>
          <ac:spMkLst>
            <pc:docMk/>
            <pc:sldMk cId="2215105297" sldId="595"/>
            <ac:spMk id="24" creationId="{2BF10144-E64E-667A-F7A4-8322224A5588}"/>
          </ac:spMkLst>
        </pc:spChg>
        <pc:spChg chg="mod">
          <ac:chgData name="Cannell, Michael B" userId="df291291-9ac9-42c2-a976-062f6e2ad9da" providerId="ADAL" clId="{07A05B4B-1BC8-9949-BF87-1A4FA10F069C}" dt="2022-09-26T20:44:42.694" v="106" actId="2711"/>
          <ac:spMkLst>
            <pc:docMk/>
            <pc:sldMk cId="2215105297" sldId="595"/>
            <ac:spMk id="25" creationId="{FE8B4373-0520-899C-4893-76333CD65A62}"/>
          </ac:spMkLst>
        </pc:spChg>
        <pc:spChg chg="mod">
          <ac:chgData name="Cannell, Michael B" userId="df291291-9ac9-42c2-a976-062f6e2ad9da" providerId="ADAL" clId="{07A05B4B-1BC8-9949-BF87-1A4FA10F069C}" dt="2022-09-26T20:44:42.694" v="106" actId="2711"/>
          <ac:spMkLst>
            <pc:docMk/>
            <pc:sldMk cId="2215105297" sldId="595"/>
            <ac:spMk id="49" creationId="{785FBBCF-692B-9B77-1DC6-CFDF11D2791C}"/>
          </ac:spMkLst>
        </pc:spChg>
        <pc:spChg chg="mod">
          <ac:chgData name="Cannell, Michael B" userId="df291291-9ac9-42c2-a976-062f6e2ad9da" providerId="ADAL" clId="{07A05B4B-1BC8-9949-BF87-1A4FA10F069C}" dt="2022-09-26T20:44:42.694" v="106" actId="2711"/>
          <ac:spMkLst>
            <pc:docMk/>
            <pc:sldMk cId="2215105297" sldId="595"/>
            <ac:spMk id="50" creationId="{7737FAF2-4699-1E95-CBD6-C427741D1E83}"/>
          </ac:spMkLst>
        </pc:spChg>
        <pc:spChg chg="mod">
          <ac:chgData name="Cannell, Michael B" userId="df291291-9ac9-42c2-a976-062f6e2ad9da" providerId="ADAL" clId="{07A05B4B-1BC8-9949-BF87-1A4FA10F069C}" dt="2022-09-26T20:44:42.694" v="106" actId="2711"/>
          <ac:spMkLst>
            <pc:docMk/>
            <pc:sldMk cId="2215105297" sldId="595"/>
            <ac:spMk id="77" creationId="{C88824E1-01B8-99C0-435A-909FA4D75717}"/>
          </ac:spMkLst>
        </pc:spChg>
        <pc:spChg chg="mod">
          <ac:chgData name="Cannell, Michael B" userId="df291291-9ac9-42c2-a976-062f6e2ad9da" providerId="ADAL" clId="{07A05B4B-1BC8-9949-BF87-1A4FA10F069C}" dt="2022-09-26T20:44:42.694" v="106" actId="2711"/>
          <ac:spMkLst>
            <pc:docMk/>
            <pc:sldMk cId="2215105297" sldId="595"/>
            <ac:spMk id="78" creationId="{86518227-1D1D-389D-23CE-03392D082258}"/>
          </ac:spMkLst>
        </pc:spChg>
        <pc:spChg chg="mod">
          <ac:chgData name="Cannell, Michael B" userId="df291291-9ac9-42c2-a976-062f6e2ad9da" providerId="ADAL" clId="{07A05B4B-1BC8-9949-BF87-1A4FA10F069C}" dt="2022-09-26T20:44:42.694" v="106" actId="2711"/>
          <ac:spMkLst>
            <pc:docMk/>
            <pc:sldMk cId="2215105297" sldId="595"/>
            <ac:spMk id="79" creationId="{9B8AD381-1871-FA82-CAC0-BDE765CB6E9A}"/>
          </ac:spMkLst>
        </pc:spChg>
        <pc:spChg chg="mod">
          <ac:chgData name="Cannell, Michael B" userId="df291291-9ac9-42c2-a976-062f6e2ad9da" providerId="ADAL" clId="{07A05B4B-1BC8-9949-BF87-1A4FA10F069C}" dt="2022-09-26T20:44:42.694" v="106" actId="2711"/>
          <ac:spMkLst>
            <pc:docMk/>
            <pc:sldMk cId="2215105297" sldId="595"/>
            <ac:spMk id="80" creationId="{ABB82139-6211-2E6A-BF96-316BD29398B2}"/>
          </ac:spMkLst>
        </pc:spChg>
        <pc:spChg chg="mod">
          <ac:chgData name="Cannell, Michael B" userId="df291291-9ac9-42c2-a976-062f6e2ad9da" providerId="ADAL" clId="{07A05B4B-1BC8-9949-BF87-1A4FA10F069C}" dt="2022-09-26T20:44:42.694" v="106" actId="2711"/>
          <ac:spMkLst>
            <pc:docMk/>
            <pc:sldMk cId="2215105297" sldId="595"/>
            <ac:spMk id="81" creationId="{336DB44D-26FE-37F0-C7E9-6CD5F8A51D3E}"/>
          </ac:spMkLst>
        </pc:spChg>
        <pc:spChg chg="mod">
          <ac:chgData name="Cannell, Michael B" userId="df291291-9ac9-42c2-a976-062f6e2ad9da" providerId="ADAL" clId="{07A05B4B-1BC8-9949-BF87-1A4FA10F069C}" dt="2022-09-26T20:44:42.694" v="106" actId="2711"/>
          <ac:spMkLst>
            <pc:docMk/>
            <pc:sldMk cId="2215105297" sldId="595"/>
            <ac:spMk id="82" creationId="{5969B85D-A148-C833-0AD3-41BB52CAE14D}"/>
          </ac:spMkLst>
        </pc:spChg>
        <pc:spChg chg="mod">
          <ac:chgData name="Cannell, Michael B" userId="df291291-9ac9-42c2-a976-062f6e2ad9da" providerId="ADAL" clId="{07A05B4B-1BC8-9949-BF87-1A4FA10F069C}" dt="2022-09-26T20:44:42.694" v="106" actId="2711"/>
          <ac:spMkLst>
            <pc:docMk/>
            <pc:sldMk cId="2215105297" sldId="595"/>
            <ac:spMk id="83" creationId="{9F23023B-9EB7-28C2-21C3-0BE791936015}"/>
          </ac:spMkLst>
        </pc:spChg>
        <pc:spChg chg="mod">
          <ac:chgData name="Cannell, Michael B" userId="df291291-9ac9-42c2-a976-062f6e2ad9da" providerId="ADAL" clId="{07A05B4B-1BC8-9949-BF87-1A4FA10F069C}" dt="2022-09-26T20:44:42.694" v="106" actId="2711"/>
          <ac:spMkLst>
            <pc:docMk/>
            <pc:sldMk cId="2215105297" sldId="595"/>
            <ac:spMk id="84" creationId="{B902062B-3BD8-4066-0BF7-BD92E2E2AA8D}"/>
          </ac:spMkLst>
        </pc:spChg>
        <pc:spChg chg="mod">
          <ac:chgData name="Cannell, Michael B" userId="df291291-9ac9-42c2-a976-062f6e2ad9da" providerId="ADAL" clId="{07A05B4B-1BC8-9949-BF87-1A4FA10F069C}" dt="2022-09-26T20:44:42.694" v="106" actId="2711"/>
          <ac:spMkLst>
            <pc:docMk/>
            <pc:sldMk cId="2215105297" sldId="595"/>
            <ac:spMk id="85" creationId="{6FB88C3F-ED0A-0807-30D4-B797AD0D6920}"/>
          </ac:spMkLst>
        </pc:spChg>
        <pc:spChg chg="mod">
          <ac:chgData name="Cannell, Michael B" userId="df291291-9ac9-42c2-a976-062f6e2ad9da" providerId="ADAL" clId="{07A05B4B-1BC8-9949-BF87-1A4FA10F069C}" dt="2022-09-26T20:44:42.694" v="106" actId="2711"/>
          <ac:spMkLst>
            <pc:docMk/>
            <pc:sldMk cId="2215105297" sldId="595"/>
            <ac:spMk id="86" creationId="{605CDC74-5A18-7FCC-884B-AD7D78634F79}"/>
          </ac:spMkLst>
        </pc:spChg>
        <pc:spChg chg="mod">
          <ac:chgData name="Cannell, Michael B" userId="df291291-9ac9-42c2-a976-062f6e2ad9da" providerId="ADAL" clId="{07A05B4B-1BC8-9949-BF87-1A4FA10F069C}" dt="2022-09-26T20:44:42.694" v="106" actId="2711"/>
          <ac:spMkLst>
            <pc:docMk/>
            <pc:sldMk cId="2215105297" sldId="595"/>
            <ac:spMk id="87" creationId="{D881964C-5B46-9275-7E25-6BD0A56D1311}"/>
          </ac:spMkLst>
        </pc:spChg>
        <pc:spChg chg="mod">
          <ac:chgData name="Cannell, Michael B" userId="df291291-9ac9-42c2-a976-062f6e2ad9da" providerId="ADAL" clId="{07A05B4B-1BC8-9949-BF87-1A4FA10F069C}" dt="2022-09-26T20:44:42.694" v="106" actId="2711"/>
          <ac:spMkLst>
            <pc:docMk/>
            <pc:sldMk cId="2215105297" sldId="595"/>
            <ac:spMk id="88" creationId="{652F6737-B50F-AC2D-B5FA-AE814965A7F7}"/>
          </ac:spMkLst>
        </pc:spChg>
        <pc:spChg chg="mod">
          <ac:chgData name="Cannell, Michael B" userId="df291291-9ac9-42c2-a976-062f6e2ad9da" providerId="ADAL" clId="{07A05B4B-1BC8-9949-BF87-1A4FA10F069C}" dt="2022-09-26T20:44:42.694" v="106" actId="2711"/>
          <ac:spMkLst>
            <pc:docMk/>
            <pc:sldMk cId="2215105297" sldId="595"/>
            <ac:spMk id="89" creationId="{FEC8E04E-D9BD-B9CF-C4EC-099C48F21B3D}"/>
          </ac:spMkLst>
        </pc:spChg>
        <pc:spChg chg="mod">
          <ac:chgData name="Cannell, Michael B" userId="df291291-9ac9-42c2-a976-062f6e2ad9da" providerId="ADAL" clId="{07A05B4B-1BC8-9949-BF87-1A4FA10F069C}" dt="2022-09-26T20:44:42.694" v="106" actId="2711"/>
          <ac:spMkLst>
            <pc:docMk/>
            <pc:sldMk cId="2215105297" sldId="595"/>
            <ac:spMk id="90" creationId="{B78D084A-FB2B-00A1-8769-C3BF854DE05C}"/>
          </ac:spMkLst>
        </pc:spChg>
        <pc:spChg chg="mod">
          <ac:chgData name="Cannell, Michael B" userId="df291291-9ac9-42c2-a976-062f6e2ad9da" providerId="ADAL" clId="{07A05B4B-1BC8-9949-BF87-1A4FA10F069C}" dt="2022-09-26T20:44:42.694" v="106" actId="2711"/>
          <ac:spMkLst>
            <pc:docMk/>
            <pc:sldMk cId="2215105297" sldId="595"/>
            <ac:spMk id="91" creationId="{F401AAFD-3D41-7E8C-BA00-1D845319B89F}"/>
          </ac:spMkLst>
        </pc:spChg>
        <pc:spChg chg="mod">
          <ac:chgData name="Cannell, Michael B" userId="df291291-9ac9-42c2-a976-062f6e2ad9da" providerId="ADAL" clId="{07A05B4B-1BC8-9949-BF87-1A4FA10F069C}" dt="2022-09-26T20:44:42.694" v="106" actId="2711"/>
          <ac:spMkLst>
            <pc:docMk/>
            <pc:sldMk cId="2215105297" sldId="595"/>
            <ac:spMk id="92" creationId="{994971C3-1659-4108-9494-DB53F13C0A75}"/>
          </ac:spMkLst>
        </pc:spChg>
        <pc:spChg chg="mod">
          <ac:chgData name="Cannell, Michael B" userId="df291291-9ac9-42c2-a976-062f6e2ad9da" providerId="ADAL" clId="{07A05B4B-1BC8-9949-BF87-1A4FA10F069C}" dt="2022-09-26T20:44:42.694" v="106" actId="2711"/>
          <ac:spMkLst>
            <pc:docMk/>
            <pc:sldMk cId="2215105297" sldId="595"/>
            <ac:spMk id="93" creationId="{0181491D-C2FF-8E5D-99CB-170785E05259}"/>
          </ac:spMkLst>
        </pc:spChg>
        <pc:spChg chg="mod">
          <ac:chgData name="Cannell, Michael B" userId="df291291-9ac9-42c2-a976-062f6e2ad9da" providerId="ADAL" clId="{07A05B4B-1BC8-9949-BF87-1A4FA10F069C}" dt="2022-09-26T20:44:42.694" v="106" actId="2711"/>
          <ac:spMkLst>
            <pc:docMk/>
            <pc:sldMk cId="2215105297" sldId="595"/>
            <ac:spMk id="94" creationId="{A641097F-DFC8-D82B-C4D7-BA928F1C5241}"/>
          </ac:spMkLst>
        </pc:spChg>
        <pc:spChg chg="mod">
          <ac:chgData name="Cannell, Michael B" userId="df291291-9ac9-42c2-a976-062f6e2ad9da" providerId="ADAL" clId="{07A05B4B-1BC8-9949-BF87-1A4FA10F069C}" dt="2022-09-26T20:44:42.694" v="106" actId="2711"/>
          <ac:spMkLst>
            <pc:docMk/>
            <pc:sldMk cId="2215105297" sldId="595"/>
            <ac:spMk id="95" creationId="{E4B6E723-3C96-02DC-A475-76FB46DDDCD3}"/>
          </ac:spMkLst>
        </pc:spChg>
        <pc:spChg chg="mod">
          <ac:chgData name="Cannell, Michael B" userId="df291291-9ac9-42c2-a976-062f6e2ad9da" providerId="ADAL" clId="{07A05B4B-1BC8-9949-BF87-1A4FA10F069C}" dt="2022-09-26T20:44:42.694" v="106" actId="2711"/>
          <ac:spMkLst>
            <pc:docMk/>
            <pc:sldMk cId="2215105297" sldId="595"/>
            <ac:spMk id="96" creationId="{6E9109E3-8804-3F57-600F-D6E1219AB000}"/>
          </ac:spMkLst>
        </pc:spChg>
        <pc:spChg chg="mod">
          <ac:chgData name="Cannell, Michael B" userId="df291291-9ac9-42c2-a976-062f6e2ad9da" providerId="ADAL" clId="{07A05B4B-1BC8-9949-BF87-1A4FA10F069C}" dt="2022-09-26T20:44:42.694" v="106" actId="2711"/>
          <ac:spMkLst>
            <pc:docMk/>
            <pc:sldMk cId="2215105297" sldId="595"/>
            <ac:spMk id="97" creationId="{5BB87ED9-2EEE-85F3-B976-677BB4718C2D}"/>
          </ac:spMkLst>
        </pc:spChg>
        <pc:spChg chg="mod">
          <ac:chgData name="Cannell, Michael B" userId="df291291-9ac9-42c2-a976-062f6e2ad9da" providerId="ADAL" clId="{07A05B4B-1BC8-9949-BF87-1A4FA10F069C}" dt="2022-09-26T20:44:42.694" v="106" actId="2711"/>
          <ac:spMkLst>
            <pc:docMk/>
            <pc:sldMk cId="2215105297" sldId="595"/>
            <ac:spMk id="98" creationId="{F0AA5C5B-DADF-2353-425B-F477ECEAD1B0}"/>
          </ac:spMkLst>
        </pc:spChg>
        <pc:spChg chg="mod">
          <ac:chgData name="Cannell, Michael B" userId="df291291-9ac9-42c2-a976-062f6e2ad9da" providerId="ADAL" clId="{07A05B4B-1BC8-9949-BF87-1A4FA10F069C}" dt="2022-09-26T20:44:42.694" v="106" actId="2711"/>
          <ac:spMkLst>
            <pc:docMk/>
            <pc:sldMk cId="2215105297" sldId="595"/>
            <ac:spMk id="99" creationId="{4D3E1305-A1ED-5D91-DCA5-2FEF887E4A0A}"/>
          </ac:spMkLst>
        </pc:spChg>
        <pc:spChg chg="mod">
          <ac:chgData name="Cannell, Michael B" userId="df291291-9ac9-42c2-a976-062f6e2ad9da" providerId="ADAL" clId="{07A05B4B-1BC8-9949-BF87-1A4FA10F069C}" dt="2022-09-26T20:44:42.694" v="106" actId="2711"/>
          <ac:spMkLst>
            <pc:docMk/>
            <pc:sldMk cId="2215105297" sldId="595"/>
            <ac:spMk id="100" creationId="{4EC617E0-5486-5FB4-D0C9-EAF17A988825}"/>
          </ac:spMkLst>
        </pc:spChg>
        <pc:spChg chg="mod">
          <ac:chgData name="Cannell, Michael B" userId="df291291-9ac9-42c2-a976-062f6e2ad9da" providerId="ADAL" clId="{07A05B4B-1BC8-9949-BF87-1A4FA10F069C}" dt="2022-09-26T20:44:42.694" v="106" actId="2711"/>
          <ac:spMkLst>
            <pc:docMk/>
            <pc:sldMk cId="2215105297" sldId="595"/>
            <ac:spMk id="101" creationId="{6E36C3D6-4504-9663-FC93-7C9ED6E8241F}"/>
          </ac:spMkLst>
        </pc:spChg>
        <pc:spChg chg="mod">
          <ac:chgData name="Cannell, Michael B" userId="df291291-9ac9-42c2-a976-062f6e2ad9da" providerId="ADAL" clId="{07A05B4B-1BC8-9949-BF87-1A4FA10F069C}" dt="2022-09-26T20:44:42.694" v="106" actId="2711"/>
          <ac:spMkLst>
            <pc:docMk/>
            <pc:sldMk cId="2215105297" sldId="595"/>
            <ac:spMk id="102" creationId="{75363496-E381-C95A-75C2-193D8A539E54}"/>
          </ac:spMkLst>
        </pc:spChg>
        <pc:spChg chg="mod">
          <ac:chgData name="Cannell, Michael B" userId="df291291-9ac9-42c2-a976-062f6e2ad9da" providerId="ADAL" clId="{07A05B4B-1BC8-9949-BF87-1A4FA10F069C}" dt="2022-09-26T20:44:42.694" v="106" actId="2711"/>
          <ac:spMkLst>
            <pc:docMk/>
            <pc:sldMk cId="2215105297" sldId="595"/>
            <ac:spMk id="103" creationId="{98043777-C8DC-567F-EE93-84DC93AF9076}"/>
          </ac:spMkLst>
        </pc:spChg>
        <pc:spChg chg="mod">
          <ac:chgData name="Cannell, Michael B" userId="df291291-9ac9-42c2-a976-062f6e2ad9da" providerId="ADAL" clId="{07A05B4B-1BC8-9949-BF87-1A4FA10F069C}" dt="2022-09-26T20:44:42.694" v="106" actId="2711"/>
          <ac:spMkLst>
            <pc:docMk/>
            <pc:sldMk cId="2215105297" sldId="595"/>
            <ac:spMk id="104" creationId="{557DD7D0-10B4-4B7A-8F0E-B752A3AA3780}"/>
          </ac:spMkLst>
        </pc:spChg>
        <pc:spChg chg="mod">
          <ac:chgData name="Cannell, Michael B" userId="df291291-9ac9-42c2-a976-062f6e2ad9da" providerId="ADAL" clId="{07A05B4B-1BC8-9949-BF87-1A4FA10F069C}" dt="2022-09-26T20:44:42.694" v="106" actId="2711"/>
          <ac:spMkLst>
            <pc:docMk/>
            <pc:sldMk cId="2215105297" sldId="595"/>
            <ac:spMk id="105" creationId="{8F8060FA-505A-EE7F-9C52-5A9633A3A52F}"/>
          </ac:spMkLst>
        </pc:spChg>
        <pc:spChg chg="mod">
          <ac:chgData name="Cannell, Michael B" userId="df291291-9ac9-42c2-a976-062f6e2ad9da" providerId="ADAL" clId="{07A05B4B-1BC8-9949-BF87-1A4FA10F069C}" dt="2022-09-26T20:44:42.694" v="106" actId="2711"/>
          <ac:spMkLst>
            <pc:docMk/>
            <pc:sldMk cId="2215105297" sldId="595"/>
            <ac:spMk id="106" creationId="{6E054C09-ECB7-A4B6-7307-A40C83C2B352}"/>
          </ac:spMkLst>
        </pc:spChg>
        <pc:spChg chg="mod">
          <ac:chgData name="Cannell, Michael B" userId="df291291-9ac9-42c2-a976-062f6e2ad9da" providerId="ADAL" clId="{07A05B4B-1BC8-9949-BF87-1A4FA10F069C}" dt="2022-09-26T20:44:42.694" v="106" actId="2711"/>
          <ac:spMkLst>
            <pc:docMk/>
            <pc:sldMk cId="2215105297" sldId="595"/>
            <ac:spMk id="107" creationId="{18B3B655-D710-7AD7-BAE4-D72BC12FACE8}"/>
          </ac:spMkLst>
        </pc:spChg>
        <pc:spChg chg="mod">
          <ac:chgData name="Cannell, Michael B" userId="df291291-9ac9-42c2-a976-062f6e2ad9da" providerId="ADAL" clId="{07A05B4B-1BC8-9949-BF87-1A4FA10F069C}" dt="2022-09-26T20:44:42.694" v="106" actId="2711"/>
          <ac:spMkLst>
            <pc:docMk/>
            <pc:sldMk cId="2215105297" sldId="595"/>
            <ac:spMk id="108" creationId="{F5B49A37-7A73-57A8-F0EC-CCFC3AD67140}"/>
          </ac:spMkLst>
        </pc:spChg>
        <pc:spChg chg="mod">
          <ac:chgData name="Cannell, Michael B" userId="df291291-9ac9-42c2-a976-062f6e2ad9da" providerId="ADAL" clId="{07A05B4B-1BC8-9949-BF87-1A4FA10F069C}" dt="2022-09-26T20:44:42.694" v="106" actId="2711"/>
          <ac:spMkLst>
            <pc:docMk/>
            <pc:sldMk cId="2215105297" sldId="595"/>
            <ac:spMk id="109" creationId="{7BAD8DBB-D8FC-04C8-BE9E-6730A0E50328}"/>
          </ac:spMkLst>
        </pc:spChg>
        <pc:spChg chg="mod">
          <ac:chgData name="Cannell, Michael B" userId="df291291-9ac9-42c2-a976-062f6e2ad9da" providerId="ADAL" clId="{07A05B4B-1BC8-9949-BF87-1A4FA10F069C}" dt="2022-09-26T20:44:42.694" v="106" actId="2711"/>
          <ac:spMkLst>
            <pc:docMk/>
            <pc:sldMk cId="2215105297" sldId="595"/>
            <ac:spMk id="110" creationId="{B49E4969-439D-52CF-353F-1BF6895D7317}"/>
          </ac:spMkLst>
        </pc:spChg>
        <pc:spChg chg="mod">
          <ac:chgData name="Cannell, Michael B" userId="df291291-9ac9-42c2-a976-062f6e2ad9da" providerId="ADAL" clId="{07A05B4B-1BC8-9949-BF87-1A4FA10F069C}" dt="2022-09-26T20:44:42.694" v="106" actId="2711"/>
          <ac:spMkLst>
            <pc:docMk/>
            <pc:sldMk cId="2215105297" sldId="595"/>
            <ac:spMk id="111" creationId="{911687AD-0672-5245-67A6-B12CB30CAC6B}"/>
          </ac:spMkLst>
        </pc:spChg>
        <pc:spChg chg="mod">
          <ac:chgData name="Cannell, Michael B" userId="df291291-9ac9-42c2-a976-062f6e2ad9da" providerId="ADAL" clId="{07A05B4B-1BC8-9949-BF87-1A4FA10F069C}" dt="2022-09-26T20:44:42.694" v="106" actId="2711"/>
          <ac:spMkLst>
            <pc:docMk/>
            <pc:sldMk cId="2215105297" sldId="595"/>
            <ac:spMk id="112" creationId="{46ED277F-9B92-4F65-F8F5-C6C5556F288B}"/>
          </ac:spMkLst>
        </pc:spChg>
        <pc:spChg chg="mod">
          <ac:chgData name="Cannell, Michael B" userId="df291291-9ac9-42c2-a976-062f6e2ad9da" providerId="ADAL" clId="{07A05B4B-1BC8-9949-BF87-1A4FA10F069C}" dt="2022-09-26T20:44:42.694" v="106" actId="2711"/>
          <ac:spMkLst>
            <pc:docMk/>
            <pc:sldMk cId="2215105297" sldId="595"/>
            <ac:spMk id="113" creationId="{4025E60C-6735-51C8-3FBF-545692ADCCF6}"/>
          </ac:spMkLst>
        </pc:spChg>
        <pc:spChg chg="mod">
          <ac:chgData name="Cannell, Michael B" userId="df291291-9ac9-42c2-a976-062f6e2ad9da" providerId="ADAL" clId="{07A05B4B-1BC8-9949-BF87-1A4FA10F069C}" dt="2022-09-26T20:44:42.694" v="106" actId="2711"/>
          <ac:spMkLst>
            <pc:docMk/>
            <pc:sldMk cId="2215105297" sldId="595"/>
            <ac:spMk id="114" creationId="{CD08758D-6DD9-A9FF-EFEF-8F1AD79EA216}"/>
          </ac:spMkLst>
        </pc:spChg>
        <pc:spChg chg="mod">
          <ac:chgData name="Cannell, Michael B" userId="df291291-9ac9-42c2-a976-062f6e2ad9da" providerId="ADAL" clId="{07A05B4B-1BC8-9949-BF87-1A4FA10F069C}" dt="2022-09-26T20:44:42.694" v="106" actId="2711"/>
          <ac:spMkLst>
            <pc:docMk/>
            <pc:sldMk cId="2215105297" sldId="595"/>
            <ac:spMk id="115" creationId="{157B3F20-8405-7FB9-8DF4-B39D99009726}"/>
          </ac:spMkLst>
        </pc:spChg>
        <pc:spChg chg="mod">
          <ac:chgData name="Cannell, Michael B" userId="df291291-9ac9-42c2-a976-062f6e2ad9da" providerId="ADAL" clId="{07A05B4B-1BC8-9949-BF87-1A4FA10F069C}" dt="2022-09-26T20:44:42.694" v="106" actId="2711"/>
          <ac:spMkLst>
            <pc:docMk/>
            <pc:sldMk cId="2215105297" sldId="595"/>
            <ac:spMk id="116" creationId="{0495B2E7-9C3D-1E88-BD2F-4813439F9124}"/>
          </ac:spMkLst>
        </pc:spChg>
        <pc:spChg chg="mod">
          <ac:chgData name="Cannell, Michael B" userId="df291291-9ac9-42c2-a976-062f6e2ad9da" providerId="ADAL" clId="{07A05B4B-1BC8-9949-BF87-1A4FA10F069C}" dt="2022-09-26T20:44:42.694" v="106" actId="2711"/>
          <ac:spMkLst>
            <pc:docMk/>
            <pc:sldMk cId="2215105297" sldId="595"/>
            <ac:spMk id="117" creationId="{28DCFC27-1F2A-9ADF-3451-66ACCB3ED21A}"/>
          </ac:spMkLst>
        </pc:spChg>
        <pc:spChg chg="mod">
          <ac:chgData name="Cannell, Michael B" userId="df291291-9ac9-42c2-a976-062f6e2ad9da" providerId="ADAL" clId="{07A05B4B-1BC8-9949-BF87-1A4FA10F069C}" dt="2022-09-26T20:44:42.694" v="106" actId="2711"/>
          <ac:spMkLst>
            <pc:docMk/>
            <pc:sldMk cId="2215105297" sldId="595"/>
            <ac:spMk id="118" creationId="{D9E1AE72-8749-167B-D02F-B9F4227D61EC}"/>
          </ac:spMkLst>
        </pc:spChg>
        <pc:spChg chg="mod">
          <ac:chgData name="Cannell, Michael B" userId="df291291-9ac9-42c2-a976-062f6e2ad9da" providerId="ADAL" clId="{07A05B4B-1BC8-9949-BF87-1A4FA10F069C}" dt="2022-09-26T20:44:42.694" v="106" actId="2711"/>
          <ac:spMkLst>
            <pc:docMk/>
            <pc:sldMk cId="2215105297" sldId="595"/>
            <ac:spMk id="119" creationId="{4BD37558-8CDD-9820-A3C5-B58B4DB9EFF2}"/>
          </ac:spMkLst>
        </pc:spChg>
        <pc:spChg chg="mod">
          <ac:chgData name="Cannell, Michael B" userId="df291291-9ac9-42c2-a976-062f6e2ad9da" providerId="ADAL" clId="{07A05B4B-1BC8-9949-BF87-1A4FA10F069C}" dt="2022-09-26T20:44:42.694" v="106" actId="2711"/>
          <ac:spMkLst>
            <pc:docMk/>
            <pc:sldMk cId="2215105297" sldId="595"/>
            <ac:spMk id="120" creationId="{A8A1E37A-8DCB-25F9-35FD-64B4FFC65596}"/>
          </ac:spMkLst>
        </pc:spChg>
        <pc:spChg chg="mod">
          <ac:chgData name="Cannell, Michael B" userId="df291291-9ac9-42c2-a976-062f6e2ad9da" providerId="ADAL" clId="{07A05B4B-1BC8-9949-BF87-1A4FA10F069C}" dt="2022-09-26T20:44:42.694" v="106" actId="2711"/>
          <ac:spMkLst>
            <pc:docMk/>
            <pc:sldMk cId="2215105297" sldId="595"/>
            <ac:spMk id="121" creationId="{9F7C23ED-F8F9-2E4B-B3E6-B0F32AE00AD8}"/>
          </ac:spMkLst>
        </pc:spChg>
        <pc:spChg chg="mod">
          <ac:chgData name="Cannell, Michael B" userId="df291291-9ac9-42c2-a976-062f6e2ad9da" providerId="ADAL" clId="{07A05B4B-1BC8-9949-BF87-1A4FA10F069C}" dt="2022-09-26T20:44:42.694" v="106" actId="2711"/>
          <ac:spMkLst>
            <pc:docMk/>
            <pc:sldMk cId="2215105297" sldId="595"/>
            <ac:spMk id="122" creationId="{095816B7-D00B-5BFB-8980-36D5E7F07DF2}"/>
          </ac:spMkLst>
        </pc:spChg>
        <pc:spChg chg="mod">
          <ac:chgData name="Cannell, Michael B" userId="df291291-9ac9-42c2-a976-062f6e2ad9da" providerId="ADAL" clId="{07A05B4B-1BC8-9949-BF87-1A4FA10F069C}" dt="2022-09-26T20:44:42.694" v="106" actId="2711"/>
          <ac:spMkLst>
            <pc:docMk/>
            <pc:sldMk cId="2215105297" sldId="595"/>
            <ac:spMk id="123" creationId="{433BA59C-10C2-A00E-2596-3FCC5D742839}"/>
          </ac:spMkLst>
        </pc:spChg>
        <pc:spChg chg="mod">
          <ac:chgData name="Cannell, Michael B" userId="df291291-9ac9-42c2-a976-062f6e2ad9da" providerId="ADAL" clId="{07A05B4B-1BC8-9949-BF87-1A4FA10F069C}" dt="2022-09-26T20:44:42.694" v="106" actId="2711"/>
          <ac:spMkLst>
            <pc:docMk/>
            <pc:sldMk cId="2215105297" sldId="595"/>
            <ac:spMk id="124" creationId="{0018CBAE-30CE-6491-5ACD-4CAE83C76C87}"/>
          </ac:spMkLst>
        </pc:spChg>
        <pc:spChg chg="mod">
          <ac:chgData name="Cannell, Michael B" userId="df291291-9ac9-42c2-a976-062f6e2ad9da" providerId="ADAL" clId="{07A05B4B-1BC8-9949-BF87-1A4FA10F069C}" dt="2022-09-26T20:44:42.694" v="106" actId="2711"/>
          <ac:spMkLst>
            <pc:docMk/>
            <pc:sldMk cId="2215105297" sldId="595"/>
            <ac:spMk id="125" creationId="{47952C2C-01D6-2DAC-2FE8-88AA0EA0E754}"/>
          </ac:spMkLst>
        </pc:spChg>
        <pc:spChg chg="mod">
          <ac:chgData name="Cannell, Michael B" userId="df291291-9ac9-42c2-a976-062f6e2ad9da" providerId="ADAL" clId="{07A05B4B-1BC8-9949-BF87-1A4FA10F069C}" dt="2022-09-26T20:44:42.694" v="106" actId="2711"/>
          <ac:spMkLst>
            <pc:docMk/>
            <pc:sldMk cId="2215105297" sldId="595"/>
            <ac:spMk id="126" creationId="{168BA733-CF57-A7A2-AEB2-7460C87B7E69}"/>
          </ac:spMkLst>
        </pc:spChg>
        <pc:spChg chg="mod">
          <ac:chgData name="Cannell, Michael B" userId="df291291-9ac9-42c2-a976-062f6e2ad9da" providerId="ADAL" clId="{07A05B4B-1BC8-9949-BF87-1A4FA10F069C}" dt="2022-09-26T20:44:42.694" v="106" actId="2711"/>
          <ac:spMkLst>
            <pc:docMk/>
            <pc:sldMk cId="2215105297" sldId="595"/>
            <ac:spMk id="127" creationId="{D5EE4CBF-73CF-D4B7-0B94-116DE4DF64F2}"/>
          </ac:spMkLst>
        </pc:spChg>
        <pc:spChg chg="mod">
          <ac:chgData name="Cannell, Michael B" userId="df291291-9ac9-42c2-a976-062f6e2ad9da" providerId="ADAL" clId="{07A05B4B-1BC8-9949-BF87-1A4FA10F069C}" dt="2022-09-26T20:44:42.694" v="106" actId="2711"/>
          <ac:spMkLst>
            <pc:docMk/>
            <pc:sldMk cId="2215105297" sldId="595"/>
            <ac:spMk id="132" creationId="{535B1DDF-93F1-BC27-643A-9827B6E7AEAF}"/>
          </ac:spMkLst>
        </pc:spChg>
      </pc:sldChg>
      <pc:sldChg chg="modSp mod">
        <pc:chgData name="Cannell, Michael B" userId="df291291-9ac9-42c2-a976-062f6e2ad9da" providerId="ADAL" clId="{07A05B4B-1BC8-9949-BF87-1A4FA10F069C}" dt="2022-09-26T20:44:52.097" v="108" actId="404"/>
        <pc:sldMkLst>
          <pc:docMk/>
          <pc:sldMk cId="1650297100" sldId="596"/>
        </pc:sldMkLst>
        <pc:spChg chg="mod">
          <ac:chgData name="Cannell, Michael B" userId="df291291-9ac9-42c2-a976-062f6e2ad9da" providerId="ADAL" clId="{07A05B4B-1BC8-9949-BF87-1A4FA10F069C}" dt="2022-09-26T20:44:49.619" v="107" actId="2711"/>
          <ac:spMkLst>
            <pc:docMk/>
            <pc:sldMk cId="1650297100" sldId="596"/>
            <ac:spMk id="4" creationId="{35EE7C64-C533-F5F1-6B48-8168B0BBC727}"/>
          </ac:spMkLst>
        </pc:spChg>
        <pc:spChg chg="mod">
          <ac:chgData name="Cannell, Michael B" userId="df291291-9ac9-42c2-a976-062f6e2ad9da" providerId="ADAL" clId="{07A05B4B-1BC8-9949-BF87-1A4FA10F069C}" dt="2022-09-26T20:44:49.619" v="107" actId="2711"/>
          <ac:spMkLst>
            <pc:docMk/>
            <pc:sldMk cId="1650297100" sldId="596"/>
            <ac:spMk id="7" creationId="{B04B5FAD-FDD9-30CC-5D1C-BEB61A2A39A8}"/>
          </ac:spMkLst>
        </pc:spChg>
        <pc:spChg chg="mod">
          <ac:chgData name="Cannell, Michael B" userId="df291291-9ac9-42c2-a976-062f6e2ad9da" providerId="ADAL" clId="{07A05B4B-1BC8-9949-BF87-1A4FA10F069C}" dt="2022-09-26T20:44:49.619" v="107" actId="2711"/>
          <ac:spMkLst>
            <pc:docMk/>
            <pc:sldMk cId="1650297100" sldId="596"/>
            <ac:spMk id="8" creationId="{F0AEC61A-366E-C316-9549-B424FE97DC81}"/>
          </ac:spMkLst>
        </pc:spChg>
        <pc:spChg chg="mod">
          <ac:chgData name="Cannell, Michael B" userId="df291291-9ac9-42c2-a976-062f6e2ad9da" providerId="ADAL" clId="{07A05B4B-1BC8-9949-BF87-1A4FA10F069C}" dt="2022-09-26T20:44:49.619" v="107" actId="2711"/>
          <ac:spMkLst>
            <pc:docMk/>
            <pc:sldMk cId="1650297100" sldId="596"/>
            <ac:spMk id="9" creationId="{517F9297-7465-7172-5EF7-63AA614E2D8B}"/>
          </ac:spMkLst>
        </pc:spChg>
        <pc:spChg chg="mod">
          <ac:chgData name="Cannell, Michael B" userId="df291291-9ac9-42c2-a976-062f6e2ad9da" providerId="ADAL" clId="{07A05B4B-1BC8-9949-BF87-1A4FA10F069C}" dt="2022-09-26T20:44:49.619" v="107" actId="2711"/>
          <ac:spMkLst>
            <pc:docMk/>
            <pc:sldMk cId="1650297100" sldId="596"/>
            <ac:spMk id="10" creationId="{D0C6B1AB-7AA9-2045-4671-D9A6C79C37D4}"/>
          </ac:spMkLst>
        </pc:spChg>
        <pc:spChg chg="mod">
          <ac:chgData name="Cannell, Michael B" userId="df291291-9ac9-42c2-a976-062f6e2ad9da" providerId="ADAL" clId="{07A05B4B-1BC8-9949-BF87-1A4FA10F069C}" dt="2022-09-26T20:44:49.619" v="107" actId="2711"/>
          <ac:spMkLst>
            <pc:docMk/>
            <pc:sldMk cId="1650297100" sldId="596"/>
            <ac:spMk id="11" creationId="{DEABC989-14C6-9547-3725-5DC237AA82AD}"/>
          </ac:spMkLst>
        </pc:spChg>
        <pc:spChg chg="mod">
          <ac:chgData name="Cannell, Michael B" userId="df291291-9ac9-42c2-a976-062f6e2ad9da" providerId="ADAL" clId="{07A05B4B-1BC8-9949-BF87-1A4FA10F069C}" dt="2022-09-26T20:44:49.619" v="107" actId="2711"/>
          <ac:spMkLst>
            <pc:docMk/>
            <pc:sldMk cId="1650297100" sldId="596"/>
            <ac:spMk id="12" creationId="{C02CA5BF-AC1B-4CF6-8442-4D7861D88235}"/>
          </ac:spMkLst>
        </pc:spChg>
        <pc:spChg chg="mod">
          <ac:chgData name="Cannell, Michael B" userId="df291291-9ac9-42c2-a976-062f6e2ad9da" providerId="ADAL" clId="{07A05B4B-1BC8-9949-BF87-1A4FA10F069C}" dt="2022-09-26T20:44:49.619" v="107" actId="2711"/>
          <ac:spMkLst>
            <pc:docMk/>
            <pc:sldMk cId="1650297100" sldId="596"/>
            <ac:spMk id="13" creationId="{AEC6ACAF-E8A7-5686-414D-C3BE22DDB7C0}"/>
          </ac:spMkLst>
        </pc:spChg>
        <pc:spChg chg="mod">
          <ac:chgData name="Cannell, Michael B" userId="df291291-9ac9-42c2-a976-062f6e2ad9da" providerId="ADAL" clId="{07A05B4B-1BC8-9949-BF87-1A4FA10F069C}" dt="2022-09-26T20:44:49.619" v="107" actId="2711"/>
          <ac:spMkLst>
            <pc:docMk/>
            <pc:sldMk cId="1650297100" sldId="596"/>
            <ac:spMk id="14" creationId="{EA7C0330-C6B4-8A45-BE0C-93359C2653DB}"/>
          </ac:spMkLst>
        </pc:spChg>
        <pc:spChg chg="mod">
          <ac:chgData name="Cannell, Michael B" userId="df291291-9ac9-42c2-a976-062f6e2ad9da" providerId="ADAL" clId="{07A05B4B-1BC8-9949-BF87-1A4FA10F069C}" dt="2022-09-26T20:44:49.619" v="107" actId="2711"/>
          <ac:spMkLst>
            <pc:docMk/>
            <pc:sldMk cId="1650297100" sldId="596"/>
            <ac:spMk id="15" creationId="{804EB03E-CA73-4345-44C6-1E7C086D48A8}"/>
          </ac:spMkLst>
        </pc:spChg>
        <pc:spChg chg="mod">
          <ac:chgData name="Cannell, Michael B" userId="df291291-9ac9-42c2-a976-062f6e2ad9da" providerId="ADAL" clId="{07A05B4B-1BC8-9949-BF87-1A4FA10F069C}" dt="2022-09-26T20:44:49.619" v="107" actId="2711"/>
          <ac:spMkLst>
            <pc:docMk/>
            <pc:sldMk cId="1650297100" sldId="596"/>
            <ac:spMk id="21" creationId="{E384B5B2-1A3E-7D8A-10E1-884B7EC2E595}"/>
          </ac:spMkLst>
        </pc:spChg>
        <pc:spChg chg="mod">
          <ac:chgData name="Cannell, Michael B" userId="df291291-9ac9-42c2-a976-062f6e2ad9da" providerId="ADAL" clId="{07A05B4B-1BC8-9949-BF87-1A4FA10F069C}" dt="2022-09-26T20:44:49.619" v="107" actId="2711"/>
          <ac:spMkLst>
            <pc:docMk/>
            <pc:sldMk cId="1650297100" sldId="596"/>
            <ac:spMk id="26" creationId="{BF27ED52-9A25-D3A6-45C3-552B4940D445}"/>
          </ac:spMkLst>
        </pc:spChg>
        <pc:spChg chg="mod">
          <ac:chgData name="Cannell, Michael B" userId="df291291-9ac9-42c2-a976-062f6e2ad9da" providerId="ADAL" clId="{07A05B4B-1BC8-9949-BF87-1A4FA10F069C}" dt="2022-09-26T20:44:49.619" v="107" actId="2711"/>
          <ac:spMkLst>
            <pc:docMk/>
            <pc:sldMk cId="1650297100" sldId="596"/>
            <ac:spMk id="27" creationId="{C91808F8-EE04-FFE4-6E7F-A8D39D5BD59A}"/>
          </ac:spMkLst>
        </pc:spChg>
        <pc:spChg chg="mod">
          <ac:chgData name="Cannell, Michael B" userId="df291291-9ac9-42c2-a976-062f6e2ad9da" providerId="ADAL" clId="{07A05B4B-1BC8-9949-BF87-1A4FA10F069C}" dt="2022-09-26T20:44:49.619" v="107" actId="2711"/>
          <ac:spMkLst>
            <pc:docMk/>
            <pc:sldMk cId="1650297100" sldId="596"/>
            <ac:spMk id="28" creationId="{B8708EE1-C8A1-F4A8-55E1-2E835B5A78B9}"/>
          </ac:spMkLst>
        </pc:spChg>
        <pc:spChg chg="mod">
          <ac:chgData name="Cannell, Michael B" userId="df291291-9ac9-42c2-a976-062f6e2ad9da" providerId="ADAL" clId="{07A05B4B-1BC8-9949-BF87-1A4FA10F069C}" dt="2022-09-26T20:44:49.619" v="107" actId="2711"/>
          <ac:spMkLst>
            <pc:docMk/>
            <pc:sldMk cId="1650297100" sldId="596"/>
            <ac:spMk id="29" creationId="{2C16D63B-010B-95D6-DCA2-C9A4993A3E8A}"/>
          </ac:spMkLst>
        </pc:spChg>
        <pc:spChg chg="mod">
          <ac:chgData name="Cannell, Michael B" userId="df291291-9ac9-42c2-a976-062f6e2ad9da" providerId="ADAL" clId="{07A05B4B-1BC8-9949-BF87-1A4FA10F069C}" dt="2022-09-26T20:44:49.619" v="107" actId="2711"/>
          <ac:spMkLst>
            <pc:docMk/>
            <pc:sldMk cId="1650297100" sldId="596"/>
            <ac:spMk id="30" creationId="{D08B097A-CB4A-AA80-479D-27659684144B}"/>
          </ac:spMkLst>
        </pc:spChg>
        <pc:spChg chg="mod">
          <ac:chgData name="Cannell, Michael B" userId="df291291-9ac9-42c2-a976-062f6e2ad9da" providerId="ADAL" clId="{07A05B4B-1BC8-9949-BF87-1A4FA10F069C}" dt="2022-09-26T20:44:49.619" v="107" actId="2711"/>
          <ac:spMkLst>
            <pc:docMk/>
            <pc:sldMk cId="1650297100" sldId="596"/>
            <ac:spMk id="31" creationId="{FC319884-62C4-3E32-D32F-E597C8C4F35B}"/>
          </ac:spMkLst>
        </pc:spChg>
        <pc:spChg chg="mod">
          <ac:chgData name="Cannell, Michael B" userId="df291291-9ac9-42c2-a976-062f6e2ad9da" providerId="ADAL" clId="{07A05B4B-1BC8-9949-BF87-1A4FA10F069C}" dt="2022-09-26T20:44:49.619" v="107" actId="2711"/>
          <ac:spMkLst>
            <pc:docMk/>
            <pc:sldMk cId="1650297100" sldId="596"/>
            <ac:spMk id="32" creationId="{3AEEB17A-EA26-2B7E-8298-168694DA7C7E}"/>
          </ac:spMkLst>
        </pc:spChg>
        <pc:spChg chg="mod">
          <ac:chgData name="Cannell, Michael B" userId="df291291-9ac9-42c2-a976-062f6e2ad9da" providerId="ADAL" clId="{07A05B4B-1BC8-9949-BF87-1A4FA10F069C}" dt="2022-09-26T20:44:49.619" v="107" actId="2711"/>
          <ac:spMkLst>
            <pc:docMk/>
            <pc:sldMk cId="1650297100" sldId="596"/>
            <ac:spMk id="33" creationId="{ED5AB667-3326-1893-78C8-1DCDA38288D8}"/>
          </ac:spMkLst>
        </pc:spChg>
        <pc:spChg chg="mod">
          <ac:chgData name="Cannell, Michael B" userId="df291291-9ac9-42c2-a976-062f6e2ad9da" providerId="ADAL" clId="{07A05B4B-1BC8-9949-BF87-1A4FA10F069C}" dt="2022-09-26T20:44:49.619" v="107" actId="2711"/>
          <ac:spMkLst>
            <pc:docMk/>
            <pc:sldMk cId="1650297100" sldId="596"/>
            <ac:spMk id="34" creationId="{60AE0DF0-9E34-7525-1A42-B648501C83AC}"/>
          </ac:spMkLst>
        </pc:spChg>
        <pc:spChg chg="mod">
          <ac:chgData name="Cannell, Michael B" userId="df291291-9ac9-42c2-a976-062f6e2ad9da" providerId="ADAL" clId="{07A05B4B-1BC8-9949-BF87-1A4FA10F069C}" dt="2022-09-26T20:44:49.619" v="107" actId="2711"/>
          <ac:spMkLst>
            <pc:docMk/>
            <pc:sldMk cId="1650297100" sldId="596"/>
            <ac:spMk id="35" creationId="{B12BC8C2-1C6D-B831-0ABD-B0078B4EBE09}"/>
          </ac:spMkLst>
        </pc:spChg>
        <pc:spChg chg="mod">
          <ac:chgData name="Cannell, Michael B" userId="df291291-9ac9-42c2-a976-062f6e2ad9da" providerId="ADAL" clId="{07A05B4B-1BC8-9949-BF87-1A4FA10F069C}" dt="2022-09-26T20:44:49.619" v="107" actId="2711"/>
          <ac:spMkLst>
            <pc:docMk/>
            <pc:sldMk cId="1650297100" sldId="596"/>
            <ac:spMk id="36" creationId="{7BA05683-EA0B-9D8B-B729-70B80BEE0254}"/>
          </ac:spMkLst>
        </pc:spChg>
        <pc:spChg chg="mod">
          <ac:chgData name="Cannell, Michael B" userId="df291291-9ac9-42c2-a976-062f6e2ad9da" providerId="ADAL" clId="{07A05B4B-1BC8-9949-BF87-1A4FA10F069C}" dt="2022-09-26T20:44:49.619" v="107" actId="2711"/>
          <ac:spMkLst>
            <pc:docMk/>
            <pc:sldMk cId="1650297100" sldId="596"/>
            <ac:spMk id="37" creationId="{91C2B41C-74F7-85BB-5554-391356F50BC2}"/>
          </ac:spMkLst>
        </pc:spChg>
        <pc:spChg chg="mod">
          <ac:chgData name="Cannell, Michael B" userId="df291291-9ac9-42c2-a976-062f6e2ad9da" providerId="ADAL" clId="{07A05B4B-1BC8-9949-BF87-1A4FA10F069C}" dt="2022-09-26T20:44:49.619" v="107" actId="2711"/>
          <ac:spMkLst>
            <pc:docMk/>
            <pc:sldMk cId="1650297100" sldId="596"/>
            <ac:spMk id="38" creationId="{EE341FB7-B5A4-0ED6-C658-C26BD2FE929F}"/>
          </ac:spMkLst>
        </pc:spChg>
        <pc:spChg chg="mod">
          <ac:chgData name="Cannell, Michael B" userId="df291291-9ac9-42c2-a976-062f6e2ad9da" providerId="ADAL" clId="{07A05B4B-1BC8-9949-BF87-1A4FA10F069C}" dt="2022-09-26T20:44:49.619" v="107" actId="2711"/>
          <ac:spMkLst>
            <pc:docMk/>
            <pc:sldMk cId="1650297100" sldId="596"/>
            <ac:spMk id="39" creationId="{81CC3AB7-64D9-975B-3ED2-0D38EFE95AB7}"/>
          </ac:spMkLst>
        </pc:spChg>
        <pc:spChg chg="mod">
          <ac:chgData name="Cannell, Michael B" userId="df291291-9ac9-42c2-a976-062f6e2ad9da" providerId="ADAL" clId="{07A05B4B-1BC8-9949-BF87-1A4FA10F069C}" dt="2022-09-26T20:44:49.619" v="107" actId="2711"/>
          <ac:spMkLst>
            <pc:docMk/>
            <pc:sldMk cId="1650297100" sldId="596"/>
            <ac:spMk id="40" creationId="{F72BCF1A-3044-F2F6-C34D-8F5E9F456340}"/>
          </ac:spMkLst>
        </pc:spChg>
        <pc:spChg chg="mod">
          <ac:chgData name="Cannell, Michael B" userId="df291291-9ac9-42c2-a976-062f6e2ad9da" providerId="ADAL" clId="{07A05B4B-1BC8-9949-BF87-1A4FA10F069C}" dt="2022-09-26T20:44:49.619" v="107" actId="2711"/>
          <ac:spMkLst>
            <pc:docMk/>
            <pc:sldMk cId="1650297100" sldId="596"/>
            <ac:spMk id="41" creationId="{40C8F828-8839-9210-5ACE-75F42A69EAF9}"/>
          </ac:spMkLst>
        </pc:spChg>
        <pc:spChg chg="mod">
          <ac:chgData name="Cannell, Michael B" userId="df291291-9ac9-42c2-a976-062f6e2ad9da" providerId="ADAL" clId="{07A05B4B-1BC8-9949-BF87-1A4FA10F069C}" dt="2022-09-26T20:44:49.619" v="107" actId="2711"/>
          <ac:spMkLst>
            <pc:docMk/>
            <pc:sldMk cId="1650297100" sldId="596"/>
            <ac:spMk id="43" creationId="{98AC0AE0-D887-01C3-D7A1-BC3448CB969B}"/>
          </ac:spMkLst>
        </pc:spChg>
        <pc:spChg chg="mod">
          <ac:chgData name="Cannell, Michael B" userId="df291291-9ac9-42c2-a976-062f6e2ad9da" providerId="ADAL" clId="{07A05B4B-1BC8-9949-BF87-1A4FA10F069C}" dt="2022-09-26T20:44:49.619" v="107" actId="2711"/>
          <ac:spMkLst>
            <pc:docMk/>
            <pc:sldMk cId="1650297100" sldId="596"/>
            <ac:spMk id="44" creationId="{CCD88229-3730-0923-F2C9-E62CEA1E2DDC}"/>
          </ac:spMkLst>
        </pc:spChg>
        <pc:spChg chg="mod">
          <ac:chgData name="Cannell, Michael B" userId="df291291-9ac9-42c2-a976-062f6e2ad9da" providerId="ADAL" clId="{07A05B4B-1BC8-9949-BF87-1A4FA10F069C}" dt="2022-09-26T20:44:49.619" v="107" actId="2711"/>
          <ac:spMkLst>
            <pc:docMk/>
            <pc:sldMk cId="1650297100" sldId="596"/>
            <ac:spMk id="45" creationId="{81CFC1D7-D989-107D-7F13-193F283AD0C6}"/>
          </ac:spMkLst>
        </pc:spChg>
        <pc:spChg chg="mod">
          <ac:chgData name="Cannell, Michael B" userId="df291291-9ac9-42c2-a976-062f6e2ad9da" providerId="ADAL" clId="{07A05B4B-1BC8-9949-BF87-1A4FA10F069C}" dt="2022-09-26T20:44:49.619" v="107" actId="2711"/>
          <ac:spMkLst>
            <pc:docMk/>
            <pc:sldMk cId="1650297100" sldId="596"/>
            <ac:spMk id="46" creationId="{9A3A86B6-2674-4D22-35B8-8EEE65D2E60F}"/>
          </ac:spMkLst>
        </pc:spChg>
        <pc:spChg chg="mod">
          <ac:chgData name="Cannell, Michael B" userId="df291291-9ac9-42c2-a976-062f6e2ad9da" providerId="ADAL" clId="{07A05B4B-1BC8-9949-BF87-1A4FA10F069C}" dt="2022-09-26T20:44:49.619" v="107" actId="2711"/>
          <ac:spMkLst>
            <pc:docMk/>
            <pc:sldMk cId="1650297100" sldId="596"/>
            <ac:spMk id="47" creationId="{8D9E7369-8E18-E4A5-3F82-93CEF06BAB46}"/>
          </ac:spMkLst>
        </pc:spChg>
        <pc:spChg chg="mod">
          <ac:chgData name="Cannell, Michael B" userId="df291291-9ac9-42c2-a976-062f6e2ad9da" providerId="ADAL" clId="{07A05B4B-1BC8-9949-BF87-1A4FA10F069C}" dt="2022-09-26T20:44:49.619" v="107" actId="2711"/>
          <ac:spMkLst>
            <pc:docMk/>
            <pc:sldMk cId="1650297100" sldId="596"/>
            <ac:spMk id="48" creationId="{A189A63D-9D86-9227-80D4-94660D0C3598}"/>
          </ac:spMkLst>
        </pc:spChg>
        <pc:spChg chg="mod">
          <ac:chgData name="Cannell, Michael B" userId="df291291-9ac9-42c2-a976-062f6e2ad9da" providerId="ADAL" clId="{07A05B4B-1BC8-9949-BF87-1A4FA10F069C}" dt="2022-09-26T20:44:49.619" v="107" actId="2711"/>
          <ac:spMkLst>
            <pc:docMk/>
            <pc:sldMk cId="1650297100" sldId="596"/>
            <ac:spMk id="51" creationId="{80F2FBDA-A94C-008F-1CAA-EB4CF4B400BD}"/>
          </ac:spMkLst>
        </pc:spChg>
        <pc:spChg chg="mod">
          <ac:chgData name="Cannell, Michael B" userId="df291291-9ac9-42c2-a976-062f6e2ad9da" providerId="ADAL" clId="{07A05B4B-1BC8-9949-BF87-1A4FA10F069C}" dt="2022-09-26T20:44:49.619" v="107" actId="2711"/>
          <ac:spMkLst>
            <pc:docMk/>
            <pc:sldMk cId="1650297100" sldId="596"/>
            <ac:spMk id="52" creationId="{A7963FE0-F39E-58BF-3E2B-2A7D0CD0F84A}"/>
          </ac:spMkLst>
        </pc:spChg>
        <pc:spChg chg="mod">
          <ac:chgData name="Cannell, Michael B" userId="df291291-9ac9-42c2-a976-062f6e2ad9da" providerId="ADAL" clId="{07A05B4B-1BC8-9949-BF87-1A4FA10F069C}" dt="2022-09-26T20:44:49.619" v="107" actId="2711"/>
          <ac:spMkLst>
            <pc:docMk/>
            <pc:sldMk cId="1650297100" sldId="596"/>
            <ac:spMk id="53" creationId="{8C720B98-2720-7E09-78D9-A00086177E5C}"/>
          </ac:spMkLst>
        </pc:spChg>
        <pc:spChg chg="mod">
          <ac:chgData name="Cannell, Michael B" userId="df291291-9ac9-42c2-a976-062f6e2ad9da" providerId="ADAL" clId="{07A05B4B-1BC8-9949-BF87-1A4FA10F069C}" dt="2022-09-26T20:44:52.097" v="108" actId="404"/>
          <ac:spMkLst>
            <pc:docMk/>
            <pc:sldMk cId="1650297100" sldId="596"/>
            <ac:spMk id="54" creationId="{96E5F69D-74E7-9F29-6D68-99891B2FF925}"/>
          </ac:spMkLst>
        </pc:spChg>
        <pc:spChg chg="mod">
          <ac:chgData name="Cannell, Michael B" userId="df291291-9ac9-42c2-a976-062f6e2ad9da" providerId="ADAL" clId="{07A05B4B-1BC8-9949-BF87-1A4FA10F069C}" dt="2022-09-26T20:44:49.619" v="107" actId="2711"/>
          <ac:spMkLst>
            <pc:docMk/>
            <pc:sldMk cId="1650297100" sldId="596"/>
            <ac:spMk id="55" creationId="{E8C6E50A-2044-AC0D-4EC6-2CC787B702F2}"/>
          </ac:spMkLst>
        </pc:spChg>
        <pc:spChg chg="mod">
          <ac:chgData name="Cannell, Michael B" userId="df291291-9ac9-42c2-a976-062f6e2ad9da" providerId="ADAL" clId="{07A05B4B-1BC8-9949-BF87-1A4FA10F069C}" dt="2022-09-26T20:44:49.619" v="107" actId="2711"/>
          <ac:spMkLst>
            <pc:docMk/>
            <pc:sldMk cId="1650297100" sldId="596"/>
            <ac:spMk id="56" creationId="{14D74131-D786-443D-8011-249168384020}"/>
          </ac:spMkLst>
        </pc:spChg>
        <pc:spChg chg="mod">
          <ac:chgData name="Cannell, Michael B" userId="df291291-9ac9-42c2-a976-062f6e2ad9da" providerId="ADAL" clId="{07A05B4B-1BC8-9949-BF87-1A4FA10F069C}" dt="2022-09-26T20:44:49.619" v="107" actId="2711"/>
          <ac:spMkLst>
            <pc:docMk/>
            <pc:sldMk cId="1650297100" sldId="596"/>
            <ac:spMk id="57" creationId="{8486E7F1-B4FA-A276-CB40-5B6B41BAC066}"/>
          </ac:spMkLst>
        </pc:spChg>
        <pc:spChg chg="mod">
          <ac:chgData name="Cannell, Michael B" userId="df291291-9ac9-42c2-a976-062f6e2ad9da" providerId="ADAL" clId="{07A05B4B-1BC8-9949-BF87-1A4FA10F069C}" dt="2022-09-26T20:44:49.619" v="107" actId="2711"/>
          <ac:spMkLst>
            <pc:docMk/>
            <pc:sldMk cId="1650297100" sldId="596"/>
            <ac:spMk id="58" creationId="{355CBAE9-45D1-ED83-12BE-85F0DAAEDA7E}"/>
          </ac:spMkLst>
        </pc:spChg>
        <pc:spChg chg="mod">
          <ac:chgData name="Cannell, Michael B" userId="df291291-9ac9-42c2-a976-062f6e2ad9da" providerId="ADAL" clId="{07A05B4B-1BC8-9949-BF87-1A4FA10F069C}" dt="2022-09-26T20:44:49.619" v="107" actId="2711"/>
          <ac:spMkLst>
            <pc:docMk/>
            <pc:sldMk cId="1650297100" sldId="596"/>
            <ac:spMk id="59" creationId="{692E852E-8388-FD0A-3F45-86C67FAE9DCB}"/>
          </ac:spMkLst>
        </pc:spChg>
        <pc:spChg chg="mod">
          <ac:chgData name="Cannell, Michael B" userId="df291291-9ac9-42c2-a976-062f6e2ad9da" providerId="ADAL" clId="{07A05B4B-1BC8-9949-BF87-1A4FA10F069C}" dt="2022-09-26T20:44:49.619" v="107" actId="2711"/>
          <ac:spMkLst>
            <pc:docMk/>
            <pc:sldMk cId="1650297100" sldId="596"/>
            <ac:spMk id="60" creationId="{08656AE9-15D2-EFDF-79DE-C9E1B4C1D69A}"/>
          </ac:spMkLst>
        </pc:spChg>
        <pc:spChg chg="mod">
          <ac:chgData name="Cannell, Michael B" userId="df291291-9ac9-42c2-a976-062f6e2ad9da" providerId="ADAL" clId="{07A05B4B-1BC8-9949-BF87-1A4FA10F069C}" dt="2022-09-26T20:44:49.619" v="107" actId="2711"/>
          <ac:spMkLst>
            <pc:docMk/>
            <pc:sldMk cId="1650297100" sldId="596"/>
            <ac:spMk id="61" creationId="{88C08AD2-2B10-1199-BE1D-67EEBC81228B}"/>
          </ac:spMkLst>
        </pc:spChg>
        <pc:spChg chg="mod">
          <ac:chgData name="Cannell, Michael B" userId="df291291-9ac9-42c2-a976-062f6e2ad9da" providerId="ADAL" clId="{07A05B4B-1BC8-9949-BF87-1A4FA10F069C}" dt="2022-09-26T20:44:49.619" v="107" actId="2711"/>
          <ac:spMkLst>
            <pc:docMk/>
            <pc:sldMk cId="1650297100" sldId="596"/>
            <ac:spMk id="62" creationId="{4CDD4CAA-7354-9E6F-8B0B-08C0E5E86E33}"/>
          </ac:spMkLst>
        </pc:spChg>
        <pc:spChg chg="mod">
          <ac:chgData name="Cannell, Michael B" userId="df291291-9ac9-42c2-a976-062f6e2ad9da" providerId="ADAL" clId="{07A05B4B-1BC8-9949-BF87-1A4FA10F069C}" dt="2022-09-26T20:44:49.619" v="107" actId="2711"/>
          <ac:spMkLst>
            <pc:docMk/>
            <pc:sldMk cId="1650297100" sldId="596"/>
            <ac:spMk id="63" creationId="{C4DE3C8E-1472-C318-B0AD-74444F214182}"/>
          </ac:spMkLst>
        </pc:spChg>
        <pc:spChg chg="mod">
          <ac:chgData name="Cannell, Michael B" userId="df291291-9ac9-42c2-a976-062f6e2ad9da" providerId="ADAL" clId="{07A05B4B-1BC8-9949-BF87-1A4FA10F069C}" dt="2022-09-26T20:44:49.619" v="107" actId="2711"/>
          <ac:spMkLst>
            <pc:docMk/>
            <pc:sldMk cId="1650297100" sldId="596"/>
            <ac:spMk id="64" creationId="{B54BF5EF-3CED-EC34-A72E-64CB069809F3}"/>
          </ac:spMkLst>
        </pc:spChg>
        <pc:spChg chg="mod">
          <ac:chgData name="Cannell, Michael B" userId="df291291-9ac9-42c2-a976-062f6e2ad9da" providerId="ADAL" clId="{07A05B4B-1BC8-9949-BF87-1A4FA10F069C}" dt="2022-09-26T20:44:49.619" v="107" actId="2711"/>
          <ac:spMkLst>
            <pc:docMk/>
            <pc:sldMk cId="1650297100" sldId="596"/>
            <ac:spMk id="65" creationId="{80A40FEB-CFB7-B152-B23A-5D6B23F5672E}"/>
          </ac:spMkLst>
        </pc:spChg>
        <pc:spChg chg="mod">
          <ac:chgData name="Cannell, Michael B" userId="df291291-9ac9-42c2-a976-062f6e2ad9da" providerId="ADAL" clId="{07A05B4B-1BC8-9949-BF87-1A4FA10F069C}" dt="2022-09-26T20:44:49.619" v="107" actId="2711"/>
          <ac:spMkLst>
            <pc:docMk/>
            <pc:sldMk cId="1650297100" sldId="596"/>
            <ac:spMk id="66" creationId="{38090D8C-08CE-564B-B90A-4B6CB580A91D}"/>
          </ac:spMkLst>
        </pc:spChg>
        <pc:spChg chg="mod">
          <ac:chgData name="Cannell, Michael B" userId="df291291-9ac9-42c2-a976-062f6e2ad9da" providerId="ADAL" clId="{07A05B4B-1BC8-9949-BF87-1A4FA10F069C}" dt="2022-09-26T20:44:49.619" v="107" actId="2711"/>
          <ac:spMkLst>
            <pc:docMk/>
            <pc:sldMk cId="1650297100" sldId="596"/>
            <ac:spMk id="67" creationId="{D0F2F976-9566-9137-CD07-86DA829A5151}"/>
          </ac:spMkLst>
        </pc:spChg>
        <pc:spChg chg="mod">
          <ac:chgData name="Cannell, Michael B" userId="df291291-9ac9-42c2-a976-062f6e2ad9da" providerId="ADAL" clId="{07A05B4B-1BC8-9949-BF87-1A4FA10F069C}" dt="2022-09-26T20:44:49.619" v="107" actId="2711"/>
          <ac:spMkLst>
            <pc:docMk/>
            <pc:sldMk cId="1650297100" sldId="596"/>
            <ac:spMk id="68" creationId="{BC143064-030A-5758-01F7-414B0A925DAA}"/>
          </ac:spMkLst>
        </pc:spChg>
        <pc:spChg chg="mod">
          <ac:chgData name="Cannell, Michael B" userId="df291291-9ac9-42c2-a976-062f6e2ad9da" providerId="ADAL" clId="{07A05B4B-1BC8-9949-BF87-1A4FA10F069C}" dt="2022-09-26T20:44:49.619" v="107" actId="2711"/>
          <ac:spMkLst>
            <pc:docMk/>
            <pc:sldMk cId="1650297100" sldId="596"/>
            <ac:spMk id="69" creationId="{084ABC70-DD5A-79FA-44C2-DEF5958164F3}"/>
          </ac:spMkLst>
        </pc:spChg>
        <pc:spChg chg="mod">
          <ac:chgData name="Cannell, Michael B" userId="df291291-9ac9-42c2-a976-062f6e2ad9da" providerId="ADAL" clId="{07A05B4B-1BC8-9949-BF87-1A4FA10F069C}" dt="2022-09-26T20:44:49.619" v="107" actId="2711"/>
          <ac:spMkLst>
            <pc:docMk/>
            <pc:sldMk cId="1650297100" sldId="596"/>
            <ac:spMk id="70" creationId="{058937A6-BEF9-9657-BCAE-C6876A94FD7E}"/>
          </ac:spMkLst>
        </pc:spChg>
        <pc:spChg chg="mod">
          <ac:chgData name="Cannell, Michael B" userId="df291291-9ac9-42c2-a976-062f6e2ad9da" providerId="ADAL" clId="{07A05B4B-1BC8-9949-BF87-1A4FA10F069C}" dt="2022-09-26T20:44:49.619" v="107" actId="2711"/>
          <ac:spMkLst>
            <pc:docMk/>
            <pc:sldMk cId="1650297100" sldId="596"/>
            <ac:spMk id="71" creationId="{712B08F5-4CDC-9102-9ABB-8B2EC595FC06}"/>
          </ac:spMkLst>
        </pc:spChg>
        <pc:spChg chg="mod">
          <ac:chgData name="Cannell, Michael B" userId="df291291-9ac9-42c2-a976-062f6e2ad9da" providerId="ADAL" clId="{07A05B4B-1BC8-9949-BF87-1A4FA10F069C}" dt="2022-09-26T20:44:49.619" v="107" actId="2711"/>
          <ac:spMkLst>
            <pc:docMk/>
            <pc:sldMk cId="1650297100" sldId="596"/>
            <ac:spMk id="72" creationId="{CDBE0743-036C-71CE-69A2-3DF3477AB2BA}"/>
          </ac:spMkLst>
        </pc:spChg>
        <pc:spChg chg="mod">
          <ac:chgData name="Cannell, Michael B" userId="df291291-9ac9-42c2-a976-062f6e2ad9da" providerId="ADAL" clId="{07A05B4B-1BC8-9949-BF87-1A4FA10F069C}" dt="2022-09-26T20:44:49.619" v="107" actId="2711"/>
          <ac:spMkLst>
            <pc:docMk/>
            <pc:sldMk cId="1650297100" sldId="596"/>
            <ac:spMk id="73" creationId="{AAF30CC0-0888-C684-B92A-4AB71453D291}"/>
          </ac:spMkLst>
        </pc:spChg>
        <pc:spChg chg="mod">
          <ac:chgData name="Cannell, Michael B" userId="df291291-9ac9-42c2-a976-062f6e2ad9da" providerId="ADAL" clId="{07A05B4B-1BC8-9949-BF87-1A4FA10F069C}" dt="2022-09-26T20:44:49.619" v="107" actId="2711"/>
          <ac:spMkLst>
            <pc:docMk/>
            <pc:sldMk cId="1650297100" sldId="596"/>
            <ac:spMk id="74" creationId="{DEAC1337-6E2F-C6B2-769B-3814829DB49F}"/>
          </ac:spMkLst>
        </pc:spChg>
        <pc:spChg chg="mod">
          <ac:chgData name="Cannell, Michael B" userId="df291291-9ac9-42c2-a976-062f6e2ad9da" providerId="ADAL" clId="{07A05B4B-1BC8-9949-BF87-1A4FA10F069C}" dt="2022-09-26T20:44:49.619" v="107" actId="2711"/>
          <ac:spMkLst>
            <pc:docMk/>
            <pc:sldMk cId="1650297100" sldId="596"/>
            <ac:spMk id="75" creationId="{8BA73DEF-A375-FAA5-F7C8-8577E6321686}"/>
          </ac:spMkLst>
        </pc:spChg>
        <pc:spChg chg="mod">
          <ac:chgData name="Cannell, Michael B" userId="df291291-9ac9-42c2-a976-062f6e2ad9da" providerId="ADAL" clId="{07A05B4B-1BC8-9949-BF87-1A4FA10F069C}" dt="2022-09-26T20:44:49.619" v="107" actId="2711"/>
          <ac:spMkLst>
            <pc:docMk/>
            <pc:sldMk cId="1650297100" sldId="596"/>
            <ac:spMk id="76" creationId="{81F491D7-77F7-16AA-762C-28253A6A08BC}"/>
          </ac:spMkLst>
        </pc:spChg>
      </pc:sldChg>
      <pc:sldChg chg="modSp mod">
        <pc:chgData name="Cannell, Michael B" userId="df291291-9ac9-42c2-a976-062f6e2ad9da" providerId="ADAL" clId="{07A05B4B-1BC8-9949-BF87-1A4FA10F069C}" dt="2022-09-26T20:45:10.933" v="123" actId="1038"/>
        <pc:sldMkLst>
          <pc:docMk/>
          <pc:sldMk cId="308448861" sldId="597"/>
        </pc:sldMkLst>
        <pc:spChg chg="mod">
          <ac:chgData name="Cannell, Michael B" userId="df291291-9ac9-42c2-a976-062f6e2ad9da" providerId="ADAL" clId="{07A05B4B-1BC8-9949-BF87-1A4FA10F069C}" dt="2022-09-26T20:44:58.642" v="109" actId="2711"/>
          <ac:spMkLst>
            <pc:docMk/>
            <pc:sldMk cId="308448861" sldId="597"/>
            <ac:spMk id="2" creationId="{74372EF2-1DAD-F79D-0665-53246DA27F5E}"/>
          </ac:spMkLst>
        </pc:spChg>
        <pc:spChg chg="mod">
          <ac:chgData name="Cannell, Michael B" userId="df291291-9ac9-42c2-a976-062f6e2ad9da" providerId="ADAL" clId="{07A05B4B-1BC8-9949-BF87-1A4FA10F069C}" dt="2022-09-26T20:45:06.478" v="116" actId="1038"/>
          <ac:spMkLst>
            <pc:docMk/>
            <pc:sldMk cId="308448861" sldId="597"/>
            <ac:spMk id="3" creationId="{D4AC59F6-9652-74AF-459F-1E002A96D472}"/>
          </ac:spMkLst>
        </pc:spChg>
        <pc:spChg chg="mod">
          <ac:chgData name="Cannell, Michael B" userId="df291291-9ac9-42c2-a976-062f6e2ad9da" providerId="ADAL" clId="{07A05B4B-1BC8-9949-BF87-1A4FA10F069C}" dt="2022-09-26T20:45:10.933" v="123" actId="1038"/>
          <ac:spMkLst>
            <pc:docMk/>
            <pc:sldMk cId="308448861" sldId="597"/>
            <ac:spMk id="5" creationId="{4259855F-9A0E-C4C9-060B-C2FF7CB7D6F9}"/>
          </ac:spMkLst>
        </pc:spChg>
        <pc:spChg chg="mod">
          <ac:chgData name="Cannell, Michael B" userId="df291291-9ac9-42c2-a976-062f6e2ad9da" providerId="ADAL" clId="{07A05B4B-1BC8-9949-BF87-1A4FA10F069C}" dt="2022-09-26T20:44:58.642" v="109" actId="2711"/>
          <ac:spMkLst>
            <pc:docMk/>
            <pc:sldMk cId="308448861" sldId="597"/>
            <ac:spMk id="7" creationId="{A2D64893-93C6-0B45-A074-BBFD1C8B27B7}"/>
          </ac:spMkLst>
        </pc:spChg>
        <pc:spChg chg="mod">
          <ac:chgData name="Cannell, Michael B" userId="df291291-9ac9-42c2-a976-062f6e2ad9da" providerId="ADAL" clId="{07A05B4B-1BC8-9949-BF87-1A4FA10F069C}" dt="2022-09-26T20:45:10.933" v="123" actId="1038"/>
          <ac:spMkLst>
            <pc:docMk/>
            <pc:sldMk cId="308448861" sldId="597"/>
            <ac:spMk id="8" creationId="{25F04138-4CCC-BBBA-1D4B-53CBE7A4DA37}"/>
          </ac:spMkLst>
        </pc:spChg>
        <pc:spChg chg="mod">
          <ac:chgData name="Cannell, Michael B" userId="df291291-9ac9-42c2-a976-062f6e2ad9da" providerId="ADAL" clId="{07A05B4B-1BC8-9949-BF87-1A4FA10F069C}" dt="2022-09-26T20:44:58.642" v="109" actId="2711"/>
          <ac:spMkLst>
            <pc:docMk/>
            <pc:sldMk cId="308448861" sldId="597"/>
            <ac:spMk id="9" creationId="{4CF6DBDB-6B6C-EFA4-E06D-6AFB72EC8BFE}"/>
          </ac:spMkLst>
        </pc:spChg>
        <pc:spChg chg="mod">
          <ac:chgData name="Cannell, Michael B" userId="df291291-9ac9-42c2-a976-062f6e2ad9da" providerId="ADAL" clId="{07A05B4B-1BC8-9949-BF87-1A4FA10F069C}" dt="2022-09-26T20:44:58.642" v="109" actId="2711"/>
          <ac:spMkLst>
            <pc:docMk/>
            <pc:sldMk cId="308448861" sldId="597"/>
            <ac:spMk id="20" creationId="{2250B366-C2A1-976B-84C8-96F01D6CD497}"/>
          </ac:spMkLst>
        </pc:spChg>
        <pc:spChg chg="mod">
          <ac:chgData name="Cannell, Michael B" userId="df291291-9ac9-42c2-a976-062f6e2ad9da" providerId="ADAL" clId="{07A05B4B-1BC8-9949-BF87-1A4FA10F069C}" dt="2022-09-26T20:44:58.642" v="109" actId="2711"/>
          <ac:spMkLst>
            <pc:docMk/>
            <pc:sldMk cId="308448861" sldId="597"/>
            <ac:spMk id="23" creationId="{DC097983-1F00-F318-2D27-29D19AC18C46}"/>
          </ac:spMkLst>
        </pc:spChg>
        <pc:spChg chg="mod">
          <ac:chgData name="Cannell, Michael B" userId="df291291-9ac9-42c2-a976-062f6e2ad9da" providerId="ADAL" clId="{07A05B4B-1BC8-9949-BF87-1A4FA10F069C}" dt="2022-09-26T20:44:58.642" v="109" actId="2711"/>
          <ac:spMkLst>
            <pc:docMk/>
            <pc:sldMk cId="308448861" sldId="597"/>
            <ac:spMk id="24" creationId="{2BF10144-E64E-667A-F7A4-8322224A5588}"/>
          </ac:spMkLst>
        </pc:spChg>
        <pc:spChg chg="mod">
          <ac:chgData name="Cannell, Michael B" userId="df291291-9ac9-42c2-a976-062f6e2ad9da" providerId="ADAL" clId="{07A05B4B-1BC8-9949-BF87-1A4FA10F069C}" dt="2022-09-26T20:44:58.642" v="109" actId="2711"/>
          <ac:spMkLst>
            <pc:docMk/>
            <pc:sldMk cId="308448861" sldId="597"/>
            <ac:spMk id="25" creationId="{FE8B4373-0520-899C-4893-76333CD65A62}"/>
          </ac:spMkLst>
        </pc:spChg>
        <pc:spChg chg="mod">
          <ac:chgData name="Cannell, Michael B" userId="df291291-9ac9-42c2-a976-062f6e2ad9da" providerId="ADAL" clId="{07A05B4B-1BC8-9949-BF87-1A4FA10F069C}" dt="2022-09-26T20:44:58.642" v="109" actId="2711"/>
          <ac:spMkLst>
            <pc:docMk/>
            <pc:sldMk cId="308448861" sldId="597"/>
            <ac:spMk id="49" creationId="{785FBBCF-692B-9B77-1DC6-CFDF11D2791C}"/>
          </ac:spMkLst>
        </pc:spChg>
        <pc:spChg chg="mod">
          <ac:chgData name="Cannell, Michael B" userId="df291291-9ac9-42c2-a976-062f6e2ad9da" providerId="ADAL" clId="{07A05B4B-1BC8-9949-BF87-1A4FA10F069C}" dt="2022-09-26T20:44:58.642" v="109" actId="2711"/>
          <ac:spMkLst>
            <pc:docMk/>
            <pc:sldMk cId="308448861" sldId="597"/>
            <ac:spMk id="50" creationId="{7737FAF2-4699-1E95-CBD6-C427741D1E83}"/>
          </ac:spMkLst>
        </pc:spChg>
        <pc:spChg chg="mod">
          <ac:chgData name="Cannell, Michael B" userId="df291291-9ac9-42c2-a976-062f6e2ad9da" providerId="ADAL" clId="{07A05B4B-1BC8-9949-BF87-1A4FA10F069C}" dt="2022-09-26T20:44:58.642" v="109" actId="2711"/>
          <ac:spMkLst>
            <pc:docMk/>
            <pc:sldMk cId="308448861" sldId="597"/>
            <ac:spMk id="77" creationId="{C88824E1-01B8-99C0-435A-909FA4D75717}"/>
          </ac:spMkLst>
        </pc:spChg>
        <pc:spChg chg="mod">
          <ac:chgData name="Cannell, Michael B" userId="df291291-9ac9-42c2-a976-062f6e2ad9da" providerId="ADAL" clId="{07A05B4B-1BC8-9949-BF87-1A4FA10F069C}" dt="2022-09-26T20:44:58.642" v="109" actId="2711"/>
          <ac:spMkLst>
            <pc:docMk/>
            <pc:sldMk cId="308448861" sldId="597"/>
            <ac:spMk id="78" creationId="{86518227-1D1D-389D-23CE-03392D082258}"/>
          </ac:spMkLst>
        </pc:spChg>
        <pc:spChg chg="mod">
          <ac:chgData name="Cannell, Michael B" userId="df291291-9ac9-42c2-a976-062f6e2ad9da" providerId="ADAL" clId="{07A05B4B-1BC8-9949-BF87-1A4FA10F069C}" dt="2022-09-26T20:44:58.642" v="109" actId="2711"/>
          <ac:spMkLst>
            <pc:docMk/>
            <pc:sldMk cId="308448861" sldId="597"/>
            <ac:spMk id="79" creationId="{9B8AD381-1871-FA82-CAC0-BDE765CB6E9A}"/>
          </ac:spMkLst>
        </pc:spChg>
        <pc:spChg chg="mod">
          <ac:chgData name="Cannell, Michael B" userId="df291291-9ac9-42c2-a976-062f6e2ad9da" providerId="ADAL" clId="{07A05B4B-1BC8-9949-BF87-1A4FA10F069C}" dt="2022-09-26T20:44:58.642" v="109" actId="2711"/>
          <ac:spMkLst>
            <pc:docMk/>
            <pc:sldMk cId="308448861" sldId="597"/>
            <ac:spMk id="80" creationId="{ABB82139-6211-2E6A-BF96-316BD29398B2}"/>
          </ac:spMkLst>
        </pc:spChg>
        <pc:spChg chg="mod">
          <ac:chgData name="Cannell, Michael B" userId="df291291-9ac9-42c2-a976-062f6e2ad9da" providerId="ADAL" clId="{07A05B4B-1BC8-9949-BF87-1A4FA10F069C}" dt="2022-09-26T20:44:58.642" v="109" actId="2711"/>
          <ac:spMkLst>
            <pc:docMk/>
            <pc:sldMk cId="308448861" sldId="597"/>
            <ac:spMk id="81" creationId="{336DB44D-26FE-37F0-C7E9-6CD5F8A51D3E}"/>
          </ac:spMkLst>
        </pc:spChg>
        <pc:spChg chg="mod">
          <ac:chgData name="Cannell, Michael B" userId="df291291-9ac9-42c2-a976-062f6e2ad9da" providerId="ADAL" clId="{07A05B4B-1BC8-9949-BF87-1A4FA10F069C}" dt="2022-09-26T20:44:58.642" v="109" actId="2711"/>
          <ac:spMkLst>
            <pc:docMk/>
            <pc:sldMk cId="308448861" sldId="597"/>
            <ac:spMk id="82" creationId="{5969B85D-A148-C833-0AD3-41BB52CAE14D}"/>
          </ac:spMkLst>
        </pc:spChg>
        <pc:spChg chg="mod">
          <ac:chgData name="Cannell, Michael B" userId="df291291-9ac9-42c2-a976-062f6e2ad9da" providerId="ADAL" clId="{07A05B4B-1BC8-9949-BF87-1A4FA10F069C}" dt="2022-09-26T20:44:58.642" v="109" actId="2711"/>
          <ac:spMkLst>
            <pc:docMk/>
            <pc:sldMk cId="308448861" sldId="597"/>
            <ac:spMk id="83" creationId="{9F23023B-9EB7-28C2-21C3-0BE791936015}"/>
          </ac:spMkLst>
        </pc:spChg>
        <pc:spChg chg="mod">
          <ac:chgData name="Cannell, Michael B" userId="df291291-9ac9-42c2-a976-062f6e2ad9da" providerId="ADAL" clId="{07A05B4B-1BC8-9949-BF87-1A4FA10F069C}" dt="2022-09-26T20:44:58.642" v="109" actId="2711"/>
          <ac:spMkLst>
            <pc:docMk/>
            <pc:sldMk cId="308448861" sldId="597"/>
            <ac:spMk id="84" creationId="{B902062B-3BD8-4066-0BF7-BD92E2E2AA8D}"/>
          </ac:spMkLst>
        </pc:spChg>
        <pc:spChg chg="mod">
          <ac:chgData name="Cannell, Michael B" userId="df291291-9ac9-42c2-a976-062f6e2ad9da" providerId="ADAL" clId="{07A05B4B-1BC8-9949-BF87-1A4FA10F069C}" dt="2022-09-26T20:44:58.642" v="109" actId="2711"/>
          <ac:spMkLst>
            <pc:docMk/>
            <pc:sldMk cId="308448861" sldId="597"/>
            <ac:spMk id="85" creationId="{6FB88C3F-ED0A-0807-30D4-B797AD0D6920}"/>
          </ac:spMkLst>
        </pc:spChg>
        <pc:spChg chg="mod">
          <ac:chgData name="Cannell, Michael B" userId="df291291-9ac9-42c2-a976-062f6e2ad9da" providerId="ADAL" clId="{07A05B4B-1BC8-9949-BF87-1A4FA10F069C}" dt="2022-09-26T20:44:58.642" v="109" actId="2711"/>
          <ac:spMkLst>
            <pc:docMk/>
            <pc:sldMk cId="308448861" sldId="597"/>
            <ac:spMk id="86" creationId="{605CDC74-5A18-7FCC-884B-AD7D78634F79}"/>
          </ac:spMkLst>
        </pc:spChg>
        <pc:spChg chg="mod">
          <ac:chgData name="Cannell, Michael B" userId="df291291-9ac9-42c2-a976-062f6e2ad9da" providerId="ADAL" clId="{07A05B4B-1BC8-9949-BF87-1A4FA10F069C}" dt="2022-09-26T20:44:58.642" v="109" actId="2711"/>
          <ac:spMkLst>
            <pc:docMk/>
            <pc:sldMk cId="308448861" sldId="597"/>
            <ac:spMk id="87" creationId="{D881964C-5B46-9275-7E25-6BD0A56D1311}"/>
          </ac:spMkLst>
        </pc:spChg>
        <pc:spChg chg="mod">
          <ac:chgData name="Cannell, Michael B" userId="df291291-9ac9-42c2-a976-062f6e2ad9da" providerId="ADAL" clId="{07A05B4B-1BC8-9949-BF87-1A4FA10F069C}" dt="2022-09-26T20:44:58.642" v="109" actId="2711"/>
          <ac:spMkLst>
            <pc:docMk/>
            <pc:sldMk cId="308448861" sldId="597"/>
            <ac:spMk id="88" creationId="{652F6737-B50F-AC2D-B5FA-AE814965A7F7}"/>
          </ac:spMkLst>
        </pc:spChg>
        <pc:spChg chg="mod">
          <ac:chgData name="Cannell, Michael B" userId="df291291-9ac9-42c2-a976-062f6e2ad9da" providerId="ADAL" clId="{07A05B4B-1BC8-9949-BF87-1A4FA10F069C}" dt="2022-09-26T20:44:58.642" v="109" actId="2711"/>
          <ac:spMkLst>
            <pc:docMk/>
            <pc:sldMk cId="308448861" sldId="597"/>
            <ac:spMk id="89" creationId="{FEC8E04E-D9BD-B9CF-C4EC-099C48F21B3D}"/>
          </ac:spMkLst>
        </pc:spChg>
        <pc:spChg chg="mod">
          <ac:chgData name="Cannell, Michael B" userId="df291291-9ac9-42c2-a976-062f6e2ad9da" providerId="ADAL" clId="{07A05B4B-1BC8-9949-BF87-1A4FA10F069C}" dt="2022-09-26T20:44:58.642" v="109" actId="2711"/>
          <ac:spMkLst>
            <pc:docMk/>
            <pc:sldMk cId="308448861" sldId="597"/>
            <ac:spMk id="90" creationId="{B78D084A-FB2B-00A1-8769-C3BF854DE05C}"/>
          </ac:spMkLst>
        </pc:spChg>
        <pc:spChg chg="mod">
          <ac:chgData name="Cannell, Michael B" userId="df291291-9ac9-42c2-a976-062f6e2ad9da" providerId="ADAL" clId="{07A05B4B-1BC8-9949-BF87-1A4FA10F069C}" dt="2022-09-26T20:44:58.642" v="109" actId="2711"/>
          <ac:spMkLst>
            <pc:docMk/>
            <pc:sldMk cId="308448861" sldId="597"/>
            <ac:spMk id="91" creationId="{F401AAFD-3D41-7E8C-BA00-1D845319B89F}"/>
          </ac:spMkLst>
        </pc:spChg>
        <pc:spChg chg="mod">
          <ac:chgData name="Cannell, Michael B" userId="df291291-9ac9-42c2-a976-062f6e2ad9da" providerId="ADAL" clId="{07A05B4B-1BC8-9949-BF87-1A4FA10F069C}" dt="2022-09-26T20:44:58.642" v="109" actId="2711"/>
          <ac:spMkLst>
            <pc:docMk/>
            <pc:sldMk cId="308448861" sldId="597"/>
            <ac:spMk id="92" creationId="{994971C3-1659-4108-9494-DB53F13C0A75}"/>
          </ac:spMkLst>
        </pc:spChg>
        <pc:spChg chg="mod">
          <ac:chgData name="Cannell, Michael B" userId="df291291-9ac9-42c2-a976-062f6e2ad9da" providerId="ADAL" clId="{07A05B4B-1BC8-9949-BF87-1A4FA10F069C}" dt="2022-09-26T20:44:58.642" v="109" actId="2711"/>
          <ac:spMkLst>
            <pc:docMk/>
            <pc:sldMk cId="308448861" sldId="597"/>
            <ac:spMk id="93" creationId="{0181491D-C2FF-8E5D-99CB-170785E05259}"/>
          </ac:spMkLst>
        </pc:spChg>
        <pc:spChg chg="mod">
          <ac:chgData name="Cannell, Michael B" userId="df291291-9ac9-42c2-a976-062f6e2ad9da" providerId="ADAL" clId="{07A05B4B-1BC8-9949-BF87-1A4FA10F069C}" dt="2022-09-26T20:44:58.642" v="109" actId="2711"/>
          <ac:spMkLst>
            <pc:docMk/>
            <pc:sldMk cId="308448861" sldId="597"/>
            <ac:spMk id="94" creationId="{A641097F-DFC8-D82B-C4D7-BA928F1C5241}"/>
          </ac:spMkLst>
        </pc:spChg>
        <pc:spChg chg="mod">
          <ac:chgData name="Cannell, Michael B" userId="df291291-9ac9-42c2-a976-062f6e2ad9da" providerId="ADAL" clId="{07A05B4B-1BC8-9949-BF87-1A4FA10F069C}" dt="2022-09-26T20:44:58.642" v="109" actId="2711"/>
          <ac:spMkLst>
            <pc:docMk/>
            <pc:sldMk cId="308448861" sldId="597"/>
            <ac:spMk id="95" creationId="{E4B6E723-3C96-02DC-A475-76FB46DDDCD3}"/>
          </ac:spMkLst>
        </pc:spChg>
        <pc:spChg chg="mod">
          <ac:chgData name="Cannell, Michael B" userId="df291291-9ac9-42c2-a976-062f6e2ad9da" providerId="ADAL" clId="{07A05B4B-1BC8-9949-BF87-1A4FA10F069C}" dt="2022-09-26T20:44:58.642" v="109" actId="2711"/>
          <ac:spMkLst>
            <pc:docMk/>
            <pc:sldMk cId="308448861" sldId="597"/>
            <ac:spMk id="96" creationId="{6E9109E3-8804-3F57-600F-D6E1219AB000}"/>
          </ac:spMkLst>
        </pc:spChg>
        <pc:spChg chg="mod">
          <ac:chgData name="Cannell, Michael B" userId="df291291-9ac9-42c2-a976-062f6e2ad9da" providerId="ADAL" clId="{07A05B4B-1BC8-9949-BF87-1A4FA10F069C}" dt="2022-09-26T20:44:58.642" v="109" actId="2711"/>
          <ac:spMkLst>
            <pc:docMk/>
            <pc:sldMk cId="308448861" sldId="597"/>
            <ac:spMk id="97" creationId="{5BB87ED9-2EEE-85F3-B976-677BB4718C2D}"/>
          </ac:spMkLst>
        </pc:spChg>
        <pc:spChg chg="mod">
          <ac:chgData name="Cannell, Michael B" userId="df291291-9ac9-42c2-a976-062f6e2ad9da" providerId="ADAL" clId="{07A05B4B-1BC8-9949-BF87-1A4FA10F069C}" dt="2022-09-26T20:44:58.642" v="109" actId="2711"/>
          <ac:spMkLst>
            <pc:docMk/>
            <pc:sldMk cId="308448861" sldId="597"/>
            <ac:spMk id="98" creationId="{F0AA5C5B-DADF-2353-425B-F477ECEAD1B0}"/>
          </ac:spMkLst>
        </pc:spChg>
        <pc:spChg chg="mod">
          <ac:chgData name="Cannell, Michael B" userId="df291291-9ac9-42c2-a976-062f6e2ad9da" providerId="ADAL" clId="{07A05B4B-1BC8-9949-BF87-1A4FA10F069C}" dt="2022-09-26T20:44:58.642" v="109" actId="2711"/>
          <ac:spMkLst>
            <pc:docMk/>
            <pc:sldMk cId="308448861" sldId="597"/>
            <ac:spMk id="99" creationId="{4D3E1305-A1ED-5D91-DCA5-2FEF887E4A0A}"/>
          </ac:spMkLst>
        </pc:spChg>
        <pc:spChg chg="mod">
          <ac:chgData name="Cannell, Michael B" userId="df291291-9ac9-42c2-a976-062f6e2ad9da" providerId="ADAL" clId="{07A05B4B-1BC8-9949-BF87-1A4FA10F069C}" dt="2022-09-26T20:44:58.642" v="109" actId="2711"/>
          <ac:spMkLst>
            <pc:docMk/>
            <pc:sldMk cId="308448861" sldId="597"/>
            <ac:spMk id="100" creationId="{4EC617E0-5486-5FB4-D0C9-EAF17A988825}"/>
          </ac:spMkLst>
        </pc:spChg>
        <pc:spChg chg="mod">
          <ac:chgData name="Cannell, Michael B" userId="df291291-9ac9-42c2-a976-062f6e2ad9da" providerId="ADAL" clId="{07A05B4B-1BC8-9949-BF87-1A4FA10F069C}" dt="2022-09-26T20:44:58.642" v="109" actId="2711"/>
          <ac:spMkLst>
            <pc:docMk/>
            <pc:sldMk cId="308448861" sldId="597"/>
            <ac:spMk id="101" creationId="{6E36C3D6-4504-9663-FC93-7C9ED6E8241F}"/>
          </ac:spMkLst>
        </pc:spChg>
        <pc:spChg chg="mod">
          <ac:chgData name="Cannell, Michael B" userId="df291291-9ac9-42c2-a976-062f6e2ad9da" providerId="ADAL" clId="{07A05B4B-1BC8-9949-BF87-1A4FA10F069C}" dt="2022-09-26T20:44:58.642" v="109" actId="2711"/>
          <ac:spMkLst>
            <pc:docMk/>
            <pc:sldMk cId="308448861" sldId="597"/>
            <ac:spMk id="102" creationId="{75363496-E381-C95A-75C2-193D8A539E54}"/>
          </ac:spMkLst>
        </pc:spChg>
        <pc:spChg chg="mod">
          <ac:chgData name="Cannell, Michael B" userId="df291291-9ac9-42c2-a976-062f6e2ad9da" providerId="ADAL" clId="{07A05B4B-1BC8-9949-BF87-1A4FA10F069C}" dt="2022-09-26T20:44:58.642" v="109" actId="2711"/>
          <ac:spMkLst>
            <pc:docMk/>
            <pc:sldMk cId="308448861" sldId="597"/>
            <ac:spMk id="103" creationId="{98043777-C8DC-567F-EE93-84DC93AF9076}"/>
          </ac:spMkLst>
        </pc:spChg>
        <pc:spChg chg="mod">
          <ac:chgData name="Cannell, Michael B" userId="df291291-9ac9-42c2-a976-062f6e2ad9da" providerId="ADAL" clId="{07A05B4B-1BC8-9949-BF87-1A4FA10F069C}" dt="2022-09-26T20:44:58.642" v="109" actId="2711"/>
          <ac:spMkLst>
            <pc:docMk/>
            <pc:sldMk cId="308448861" sldId="597"/>
            <ac:spMk id="104" creationId="{557DD7D0-10B4-4B7A-8F0E-B752A3AA3780}"/>
          </ac:spMkLst>
        </pc:spChg>
        <pc:spChg chg="mod">
          <ac:chgData name="Cannell, Michael B" userId="df291291-9ac9-42c2-a976-062f6e2ad9da" providerId="ADAL" clId="{07A05B4B-1BC8-9949-BF87-1A4FA10F069C}" dt="2022-09-26T20:44:58.642" v="109" actId="2711"/>
          <ac:spMkLst>
            <pc:docMk/>
            <pc:sldMk cId="308448861" sldId="597"/>
            <ac:spMk id="105" creationId="{8F8060FA-505A-EE7F-9C52-5A9633A3A52F}"/>
          </ac:spMkLst>
        </pc:spChg>
        <pc:spChg chg="mod">
          <ac:chgData name="Cannell, Michael B" userId="df291291-9ac9-42c2-a976-062f6e2ad9da" providerId="ADAL" clId="{07A05B4B-1BC8-9949-BF87-1A4FA10F069C}" dt="2022-09-26T20:44:58.642" v="109" actId="2711"/>
          <ac:spMkLst>
            <pc:docMk/>
            <pc:sldMk cId="308448861" sldId="597"/>
            <ac:spMk id="106" creationId="{6E054C09-ECB7-A4B6-7307-A40C83C2B352}"/>
          </ac:spMkLst>
        </pc:spChg>
        <pc:spChg chg="mod">
          <ac:chgData name="Cannell, Michael B" userId="df291291-9ac9-42c2-a976-062f6e2ad9da" providerId="ADAL" clId="{07A05B4B-1BC8-9949-BF87-1A4FA10F069C}" dt="2022-09-26T20:44:58.642" v="109" actId="2711"/>
          <ac:spMkLst>
            <pc:docMk/>
            <pc:sldMk cId="308448861" sldId="597"/>
            <ac:spMk id="107" creationId="{18B3B655-D710-7AD7-BAE4-D72BC12FACE8}"/>
          </ac:spMkLst>
        </pc:spChg>
        <pc:spChg chg="mod">
          <ac:chgData name="Cannell, Michael B" userId="df291291-9ac9-42c2-a976-062f6e2ad9da" providerId="ADAL" clId="{07A05B4B-1BC8-9949-BF87-1A4FA10F069C}" dt="2022-09-26T20:44:58.642" v="109" actId="2711"/>
          <ac:spMkLst>
            <pc:docMk/>
            <pc:sldMk cId="308448861" sldId="597"/>
            <ac:spMk id="108" creationId="{F5B49A37-7A73-57A8-F0EC-CCFC3AD67140}"/>
          </ac:spMkLst>
        </pc:spChg>
        <pc:spChg chg="mod">
          <ac:chgData name="Cannell, Michael B" userId="df291291-9ac9-42c2-a976-062f6e2ad9da" providerId="ADAL" clId="{07A05B4B-1BC8-9949-BF87-1A4FA10F069C}" dt="2022-09-26T20:44:58.642" v="109" actId="2711"/>
          <ac:spMkLst>
            <pc:docMk/>
            <pc:sldMk cId="308448861" sldId="597"/>
            <ac:spMk id="109" creationId="{7BAD8DBB-D8FC-04C8-BE9E-6730A0E50328}"/>
          </ac:spMkLst>
        </pc:spChg>
        <pc:spChg chg="mod">
          <ac:chgData name="Cannell, Michael B" userId="df291291-9ac9-42c2-a976-062f6e2ad9da" providerId="ADAL" clId="{07A05B4B-1BC8-9949-BF87-1A4FA10F069C}" dt="2022-09-26T20:44:58.642" v="109" actId="2711"/>
          <ac:spMkLst>
            <pc:docMk/>
            <pc:sldMk cId="308448861" sldId="597"/>
            <ac:spMk id="110" creationId="{B49E4969-439D-52CF-353F-1BF6895D7317}"/>
          </ac:spMkLst>
        </pc:spChg>
        <pc:spChg chg="mod">
          <ac:chgData name="Cannell, Michael B" userId="df291291-9ac9-42c2-a976-062f6e2ad9da" providerId="ADAL" clId="{07A05B4B-1BC8-9949-BF87-1A4FA10F069C}" dt="2022-09-26T20:44:58.642" v="109" actId="2711"/>
          <ac:spMkLst>
            <pc:docMk/>
            <pc:sldMk cId="308448861" sldId="597"/>
            <ac:spMk id="111" creationId="{911687AD-0672-5245-67A6-B12CB30CAC6B}"/>
          </ac:spMkLst>
        </pc:spChg>
        <pc:spChg chg="mod">
          <ac:chgData name="Cannell, Michael B" userId="df291291-9ac9-42c2-a976-062f6e2ad9da" providerId="ADAL" clId="{07A05B4B-1BC8-9949-BF87-1A4FA10F069C}" dt="2022-09-26T20:44:58.642" v="109" actId="2711"/>
          <ac:spMkLst>
            <pc:docMk/>
            <pc:sldMk cId="308448861" sldId="597"/>
            <ac:spMk id="112" creationId="{46ED277F-9B92-4F65-F8F5-C6C5556F288B}"/>
          </ac:spMkLst>
        </pc:spChg>
        <pc:spChg chg="mod">
          <ac:chgData name="Cannell, Michael B" userId="df291291-9ac9-42c2-a976-062f6e2ad9da" providerId="ADAL" clId="{07A05B4B-1BC8-9949-BF87-1A4FA10F069C}" dt="2022-09-26T20:44:58.642" v="109" actId="2711"/>
          <ac:spMkLst>
            <pc:docMk/>
            <pc:sldMk cId="308448861" sldId="597"/>
            <ac:spMk id="113" creationId="{4025E60C-6735-51C8-3FBF-545692ADCCF6}"/>
          </ac:spMkLst>
        </pc:spChg>
        <pc:spChg chg="mod">
          <ac:chgData name="Cannell, Michael B" userId="df291291-9ac9-42c2-a976-062f6e2ad9da" providerId="ADAL" clId="{07A05B4B-1BC8-9949-BF87-1A4FA10F069C}" dt="2022-09-26T20:44:58.642" v="109" actId="2711"/>
          <ac:spMkLst>
            <pc:docMk/>
            <pc:sldMk cId="308448861" sldId="597"/>
            <ac:spMk id="114" creationId="{CD08758D-6DD9-A9FF-EFEF-8F1AD79EA216}"/>
          </ac:spMkLst>
        </pc:spChg>
        <pc:spChg chg="mod">
          <ac:chgData name="Cannell, Michael B" userId="df291291-9ac9-42c2-a976-062f6e2ad9da" providerId="ADAL" clId="{07A05B4B-1BC8-9949-BF87-1A4FA10F069C}" dt="2022-09-26T20:44:58.642" v="109" actId="2711"/>
          <ac:spMkLst>
            <pc:docMk/>
            <pc:sldMk cId="308448861" sldId="597"/>
            <ac:spMk id="115" creationId="{157B3F20-8405-7FB9-8DF4-B39D99009726}"/>
          </ac:spMkLst>
        </pc:spChg>
        <pc:spChg chg="mod">
          <ac:chgData name="Cannell, Michael B" userId="df291291-9ac9-42c2-a976-062f6e2ad9da" providerId="ADAL" clId="{07A05B4B-1BC8-9949-BF87-1A4FA10F069C}" dt="2022-09-26T20:44:58.642" v="109" actId="2711"/>
          <ac:spMkLst>
            <pc:docMk/>
            <pc:sldMk cId="308448861" sldId="597"/>
            <ac:spMk id="116" creationId="{0495B2E7-9C3D-1E88-BD2F-4813439F9124}"/>
          </ac:spMkLst>
        </pc:spChg>
        <pc:spChg chg="mod">
          <ac:chgData name="Cannell, Michael B" userId="df291291-9ac9-42c2-a976-062f6e2ad9da" providerId="ADAL" clId="{07A05B4B-1BC8-9949-BF87-1A4FA10F069C}" dt="2022-09-26T20:44:58.642" v="109" actId="2711"/>
          <ac:spMkLst>
            <pc:docMk/>
            <pc:sldMk cId="308448861" sldId="597"/>
            <ac:spMk id="117" creationId="{28DCFC27-1F2A-9ADF-3451-66ACCB3ED21A}"/>
          </ac:spMkLst>
        </pc:spChg>
        <pc:spChg chg="mod">
          <ac:chgData name="Cannell, Michael B" userId="df291291-9ac9-42c2-a976-062f6e2ad9da" providerId="ADAL" clId="{07A05B4B-1BC8-9949-BF87-1A4FA10F069C}" dt="2022-09-26T20:44:58.642" v="109" actId="2711"/>
          <ac:spMkLst>
            <pc:docMk/>
            <pc:sldMk cId="308448861" sldId="597"/>
            <ac:spMk id="118" creationId="{D9E1AE72-8749-167B-D02F-B9F4227D61EC}"/>
          </ac:spMkLst>
        </pc:spChg>
        <pc:spChg chg="mod">
          <ac:chgData name="Cannell, Michael B" userId="df291291-9ac9-42c2-a976-062f6e2ad9da" providerId="ADAL" clId="{07A05B4B-1BC8-9949-BF87-1A4FA10F069C}" dt="2022-09-26T20:44:58.642" v="109" actId="2711"/>
          <ac:spMkLst>
            <pc:docMk/>
            <pc:sldMk cId="308448861" sldId="597"/>
            <ac:spMk id="119" creationId="{4BD37558-8CDD-9820-A3C5-B58B4DB9EFF2}"/>
          </ac:spMkLst>
        </pc:spChg>
        <pc:spChg chg="mod">
          <ac:chgData name="Cannell, Michael B" userId="df291291-9ac9-42c2-a976-062f6e2ad9da" providerId="ADAL" clId="{07A05B4B-1BC8-9949-BF87-1A4FA10F069C}" dt="2022-09-26T20:44:58.642" v="109" actId="2711"/>
          <ac:spMkLst>
            <pc:docMk/>
            <pc:sldMk cId="308448861" sldId="597"/>
            <ac:spMk id="120" creationId="{A8A1E37A-8DCB-25F9-35FD-64B4FFC65596}"/>
          </ac:spMkLst>
        </pc:spChg>
        <pc:spChg chg="mod">
          <ac:chgData name="Cannell, Michael B" userId="df291291-9ac9-42c2-a976-062f6e2ad9da" providerId="ADAL" clId="{07A05B4B-1BC8-9949-BF87-1A4FA10F069C}" dt="2022-09-26T20:44:58.642" v="109" actId="2711"/>
          <ac:spMkLst>
            <pc:docMk/>
            <pc:sldMk cId="308448861" sldId="597"/>
            <ac:spMk id="121" creationId="{9F7C23ED-F8F9-2E4B-B3E6-B0F32AE00AD8}"/>
          </ac:spMkLst>
        </pc:spChg>
        <pc:spChg chg="mod">
          <ac:chgData name="Cannell, Michael B" userId="df291291-9ac9-42c2-a976-062f6e2ad9da" providerId="ADAL" clId="{07A05B4B-1BC8-9949-BF87-1A4FA10F069C}" dt="2022-09-26T20:44:58.642" v="109" actId="2711"/>
          <ac:spMkLst>
            <pc:docMk/>
            <pc:sldMk cId="308448861" sldId="597"/>
            <ac:spMk id="122" creationId="{095816B7-D00B-5BFB-8980-36D5E7F07DF2}"/>
          </ac:spMkLst>
        </pc:spChg>
        <pc:spChg chg="mod">
          <ac:chgData name="Cannell, Michael B" userId="df291291-9ac9-42c2-a976-062f6e2ad9da" providerId="ADAL" clId="{07A05B4B-1BC8-9949-BF87-1A4FA10F069C}" dt="2022-09-26T20:44:58.642" v="109" actId="2711"/>
          <ac:spMkLst>
            <pc:docMk/>
            <pc:sldMk cId="308448861" sldId="597"/>
            <ac:spMk id="123" creationId="{433BA59C-10C2-A00E-2596-3FCC5D742839}"/>
          </ac:spMkLst>
        </pc:spChg>
        <pc:spChg chg="mod">
          <ac:chgData name="Cannell, Michael B" userId="df291291-9ac9-42c2-a976-062f6e2ad9da" providerId="ADAL" clId="{07A05B4B-1BC8-9949-BF87-1A4FA10F069C}" dt="2022-09-26T20:44:58.642" v="109" actId="2711"/>
          <ac:spMkLst>
            <pc:docMk/>
            <pc:sldMk cId="308448861" sldId="597"/>
            <ac:spMk id="124" creationId="{0018CBAE-30CE-6491-5ACD-4CAE83C76C87}"/>
          </ac:spMkLst>
        </pc:spChg>
        <pc:spChg chg="mod">
          <ac:chgData name="Cannell, Michael B" userId="df291291-9ac9-42c2-a976-062f6e2ad9da" providerId="ADAL" clId="{07A05B4B-1BC8-9949-BF87-1A4FA10F069C}" dt="2022-09-26T20:44:58.642" v="109" actId="2711"/>
          <ac:spMkLst>
            <pc:docMk/>
            <pc:sldMk cId="308448861" sldId="597"/>
            <ac:spMk id="125" creationId="{47952C2C-01D6-2DAC-2FE8-88AA0EA0E754}"/>
          </ac:spMkLst>
        </pc:spChg>
        <pc:spChg chg="mod">
          <ac:chgData name="Cannell, Michael B" userId="df291291-9ac9-42c2-a976-062f6e2ad9da" providerId="ADAL" clId="{07A05B4B-1BC8-9949-BF87-1A4FA10F069C}" dt="2022-09-26T20:44:58.642" v="109" actId="2711"/>
          <ac:spMkLst>
            <pc:docMk/>
            <pc:sldMk cId="308448861" sldId="597"/>
            <ac:spMk id="126" creationId="{168BA733-CF57-A7A2-AEB2-7460C87B7E69}"/>
          </ac:spMkLst>
        </pc:spChg>
        <pc:spChg chg="mod">
          <ac:chgData name="Cannell, Michael B" userId="df291291-9ac9-42c2-a976-062f6e2ad9da" providerId="ADAL" clId="{07A05B4B-1BC8-9949-BF87-1A4FA10F069C}" dt="2022-09-26T20:44:58.642" v="109" actId="2711"/>
          <ac:spMkLst>
            <pc:docMk/>
            <pc:sldMk cId="308448861" sldId="597"/>
            <ac:spMk id="127" creationId="{D5EE4CBF-73CF-D4B7-0B94-116DE4DF64F2}"/>
          </ac:spMkLst>
        </pc:spChg>
        <pc:spChg chg="mod">
          <ac:chgData name="Cannell, Michael B" userId="df291291-9ac9-42c2-a976-062f6e2ad9da" providerId="ADAL" clId="{07A05B4B-1BC8-9949-BF87-1A4FA10F069C}" dt="2022-09-26T20:44:58.642" v="109" actId="2711"/>
          <ac:spMkLst>
            <pc:docMk/>
            <pc:sldMk cId="308448861" sldId="597"/>
            <ac:spMk id="132" creationId="{535B1DDF-93F1-BC27-643A-9827B6E7AEAF}"/>
          </ac:spMkLst>
        </pc:spChg>
      </pc:sldChg>
      <pc:sldChg chg="modSp mod">
        <pc:chgData name="Cannell, Michael B" userId="df291291-9ac9-42c2-a976-062f6e2ad9da" providerId="ADAL" clId="{07A05B4B-1BC8-9949-BF87-1A4FA10F069C}" dt="2022-09-26T21:42:28.936" v="134" actId="2711"/>
        <pc:sldMkLst>
          <pc:docMk/>
          <pc:sldMk cId="34412781" sldId="598"/>
        </pc:sldMkLst>
        <pc:spChg chg="mod">
          <ac:chgData name="Cannell, Michael B" userId="df291291-9ac9-42c2-a976-062f6e2ad9da" providerId="ADAL" clId="{07A05B4B-1BC8-9949-BF87-1A4FA10F069C}" dt="2022-09-26T21:42:28.936" v="134" actId="2711"/>
          <ac:spMkLst>
            <pc:docMk/>
            <pc:sldMk cId="34412781" sldId="598"/>
            <ac:spMk id="2" creationId="{1F02248C-71C3-437E-DD52-BD453112327E}"/>
          </ac:spMkLst>
        </pc:spChg>
        <pc:spChg chg="mod">
          <ac:chgData name="Cannell, Michael B" userId="df291291-9ac9-42c2-a976-062f6e2ad9da" providerId="ADAL" clId="{07A05B4B-1BC8-9949-BF87-1A4FA10F069C}" dt="2022-09-26T21:42:28.936" v="134" actId="2711"/>
          <ac:spMkLst>
            <pc:docMk/>
            <pc:sldMk cId="34412781" sldId="598"/>
            <ac:spMk id="3" creationId="{81869D34-3F78-540D-7369-25CD001C907E}"/>
          </ac:spMkLst>
        </pc:spChg>
      </pc:sldChg>
      <pc:sldChg chg="modSp mod">
        <pc:chgData name="Cannell, Michael B" userId="df291291-9ac9-42c2-a976-062f6e2ad9da" providerId="ADAL" clId="{07A05B4B-1BC8-9949-BF87-1A4FA10F069C}" dt="2022-09-26T20:45:19.120" v="124" actId="2711"/>
        <pc:sldMkLst>
          <pc:docMk/>
          <pc:sldMk cId="3683055604" sldId="599"/>
        </pc:sldMkLst>
        <pc:spChg chg="mod">
          <ac:chgData name="Cannell, Michael B" userId="df291291-9ac9-42c2-a976-062f6e2ad9da" providerId="ADAL" clId="{07A05B4B-1BC8-9949-BF87-1A4FA10F069C}" dt="2022-09-26T20:45:19.120" v="124" actId="2711"/>
          <ac:spMkLst>
            <pc:docMk/>
            <pc:sldMk cId="3683055604" sldId="599"/>
            <ac:spMk id="4" creationId="{A7FA704C-8C52-51C3-E0CE-369FEE56B9CE}"/>
          </ac:spMkLst>
        </pc:spChg>
        <pc:spChg chg="mod">
          <ac:chgData name="Cannell, Michael B" userId="df291291-9ac9-42c2-a976-062f6e2ad9da" providerId="ADAL" clId="{07A05B4B-1BC8-9949-BF87-1A4FA10F069C}" dt="2022-09-26T20:45:19.120" v="124" actId="2711"/>
          <ac:spMkLst>
            <pc:docMk/>
            <pc:sldMk cId="3683055604" sldId="599"/>
            <ac:spMk id="9" creationId="{4CF6DBDB-6B6C-EFA4-E06D-6AFB72EC8BFE}"/>
          </ac:spMkLst>
        </pc:spChg>
        <pc:spChg chg="mod">
          <ac:chgData name="Cannell, Michael B" userId="df291291-9ac9-42c2-a976-062f6e2ad9da" providerId="ADAL" clId="{07A05B4B-1BC8-9949-BF87-1A4FA10F069C}" dt="2022-09-26T20:45:19.120" v="124" actId="2711"/>
          <ac:spMkLst>
            <pc:docMk/>
            <pc:sldMk cId="3683055604" sldId="599"/>
            <ac:spMk id="20" creationId="{2250B366-C2A1-976B-84C8-96F01D6CD497}"/>
          </ac:spMkLst>
        </pc:spChg>
        <pc:spChg chg="mod">
          <ac:chgData name="Cannell, Michael B" userId="df291291-9ac9-42c2-a976-062f6e2ad9da" providerId="ADAL" clId="{07A05B4B-1BC8-9949-BF87-1A4FA10F069C}" dt="2022-09-26T20:45:19.120" v="124" actId="2711"/>
          <ac:spMkLst>
            <pc:docMk/>
            <pc:sldMk cId="3683055604" sldId="599"/>
            <ac:spMk id="23" creationId="{DC097983-1F00-F318-2D27-29D19AC18C46}"/>
          </ac:spMkLst>
        </pc:spChg>
        <pc:spChg chg="mod">
          <ac:chgData name="Cannell, Michael B" userId="df291291-9ac9-42c2-a976-062f6e2ad9da" providerId="ADAL" clId="{07A05B4B-1BC8-9949-BF87-1A4FA10F069C}" dt="2022-09-26T20:45:19.120" v="124" actId="2711"/>
          <ac:spMkLst>
            <pc:docMk/>
            <pc:sldMk cId="3683055604" sldId="599"/>
            <ac:spMk id="24" creationId="{2BF10144-E64E-667A-F7A4-8322224A5588}"/>
          </ac:spMkLst>
        </pc:spChg>
        <pc:spChg chg="mod">
          <ac:chgData name="Cannell, Michael B" userId="df291291-9ac9-42c2-a976-062f6e2ad9da" providerId="ADAL" clId="{07A05B4B-1BC8-9949-BF87-1A4FA10F069C}" dt="2022-09-26T20:45:19.120" v="124" actId="2711"/>
          <ac:spMkLst>
            <pc:docMk/>
            <pc:sldMk cId="3683055604" sldId="599"/>
            <ac:spMk id="25" creationId="{FE8B4373-0520-899C-4893-76333CD65A62}"/>
          </ac:spMkLst>
        </pc:spChg>
        <pc:spChg chg="mod">
          <ac:chgData name="Cannell, Michael B" userId="df291291-9ac9-42c2-a976-062f6e2ad9da" providerId="ADAL" clId="{07A05B4B-1BC8-9949-BF87-1A4FA10F069C}" dt="2022-09-26T20:45:19.120" v="124" actId="2711"/>
          <ac:spMkLst>
            <pc:docMk/>
            <pc:sldMk cId="3683055604" sldId="599"/>
            <ac:spMk id="49" creationId="{785FBBCF-692B-9B77-1DC6-CFDF11D2791C}"/>
          </ac:spMkLst>
        </pc:spChg>
        <pc:spChg chg="mod">
          <ac:chgData name="Cannell, Michael B" userId="df291291-9ac9-42c2-a976-062f6e2ad9da" providerId="ADAL" clId="{07A05B4B-1BC8-9949-BF87-1A4FA10F069C}" dt="2022-09-26T20:45:19.120" v="124" actId="2711"/>
          <ac:spMkLst>
            <pc:docMk/>
            <pc:sldMk cId="3683055604" sldId="599"/>
            <ac:spMk id="50" creationId="{7737FAF2-4699-1E95-CBD6-C427741D1E83}"/>
          </ac:spMkLst>
        </pc:spChg>
        <pc:spChg chg="mod">
          <ac:chgData name="Cannell, Michael B" userId="df291291-9ac9-42c2-a976-062f6e2ad9da" providerId="ADAL" clId="{07A05B4B-1BC8-9949-BF87-1A4FA10F069C}" dt="2022-09-26T20:45:19.120" v="124" actId="2711"/>
          <ac:spMkLst>
            <pc:docMk/>
            <pc:sldMk cId="3683055604" sldId="599"/>
            <ac:spMk id="77" creationId="{C88824E1-01B8-99C0-435A-909FA4D75717}"/>
          </ac:spMkLst>
        </pc:spChg>
        <pc:spChg chg="mod">
          <ac:chgData name="Cannell, Michael B" userId="df291291-9ac9-42c2-a976-062f6e2ad9da" providerId="ADAL" clId="{07A05B4B-1BC8-9949-BF87-1A4FA10F069C}" dt="2022-09-26T20:45:19.120" v="124" actId="2711"/>
          <ac:spMkLst>
            <pc:docMk/>
            <pc:sldMk cId="3683055604" sldId="599"/>
            <ac:spMk id="78" creationId="{86518227-1D1D-389D-23CE-03392D082258}"/>
          </ac:spMkLst>
        </pc:spChg>
        <pc:spChg chg="mod">
          <ac:chgData name="Cannell, Michael B" userId="df291291-9ac9-42c2-a976-062f6e2ad9da" providerId="ADAL" clId="{07A05B4B-1BC8-9949-BF87-1A4FA10F069C}" dt="2022-09-26T20:45:19.120" v="124" actId="2711"/>
          <ac:spMkLst>
            <pc:docMk/>
            <pc:sldMk cId="3683055604" sldId="599"/>
            <ac:spMk id="79" creationId="{9B8AD381-1871-FA82-CAC0-BDE765CB6E9A}"/>
          </ac:spMkLst>
        </pc:spChg>
        <pc:spChg chg="mod">
          <ac:chgData name="Cannell, Michael B" userId="df291291-9ac9-42c2-a976-062f6e2ad9da" providerId="ADAL" clId="{07A05B4B-1BC8-9949-BF87-1A4FA10F069C}" dt="2022-09-26T20:45:19.120" v="124" actId="2711"/>
          <ac:spMkLst>
            <pc:docMk/>
            <pc:sldMk cId="3683055604" sldId="599"/>
            <ac:spMk id="80" creationId="{ABB82139-6211-2E6A-BF96-316BD29398B2}"/>
          </ac:spMkLst>
        </pc:spChg>
        <pc:spChg chg="mod">
          <ac:chgData name="Cannell, Michael B" userId="df291291-9ac9-42c2-a976-062f6e2ad9da" providerId="ADAL" clId="{07A05B4B-1BC8-9949-BF87-1A4FA10F069C}" dt="2022-09-26T20:45:19.120" v="124" actId="2711"/>
          <ac:spMkLst>
            <pc:docMk/>
            <pc:sldMk cId="3683055604" sldId="599"/>
            <ac:spMk id="81" creationId="{336DB44D-26FE-37F0-C7E9-6CD5F8A51D3E}"/>
          </ac:spMkLst>
        </pc:spChg>
        <pc:spChg chg="mod">
          <ac:chgData name="Cannell, Michael B" userId="df291291-9ac9-42c2-a976-062f6e2ad9da" providerId="ADAL" clId="{07A05B4B-1BC8-9949-BF87-1A4FA10F069C}" dt="2022-09-26T20:45:19.120" v="124" actId="2711"/>
          <ac:spMkLst>
            <pc:docMk/>
            <pc:sldMk cId="3683055604" sldId="599"/>
            <ac:spMk id="82" creationId="{5969B85D-A148-C833-0AD3-41BB52CAE14D}"/>
          </ac:spMkLst>
        </pc:spChg>
        <pc:spChg chg="mod">
          <ac:chgData name="Cannell, Michael B" userId="df291291-9ac9-42c2-a976-062f6e2ad9da" providerId="ADAL" clId="{07A05B4B-1BC8-9949-BF87-1A4FA10F069C}" dt="2022-09-26T20:45:19.120" v="124" actId="2711"/>
          <ac:spMkLst>
            <pc:docMk/>
            <pc:sldMk cId="3683055604" sldId="599"/>
            <ac:spMk id="83" creationId="{9F23023B-9EB7-28C2-21C3-0BE791936015}"/>
          </ac:spMkLst>
        </pc:spChg>
        <pc:spChg chg="mod">
          <ac:chgData name="Cannell, Michael B" userId="df291291-9ac9-42c2-a976-062f6e2ad9da" providerId="ADAL" clId="{07A05B4B-1BC8-9949-BF87-1A4FA10F069C}" dt="2022-09-26T20:45:19.120" v="124" actId="2711"/>
          <ac:spMkLst>
            <pc:docMk/>
            <pc:sldMk cId="3683055604" sldId="599"/>
            <ac:spMk id="84" creationId="{B902062B-3BD8-4066-0BF7-BD92E2E2AA8D}"/>
          </ac:spMkLst>
        </pc:spChg>
        <pc:spChg chg="mod">
          <ac:chgData name="Cannell, Michael B" userId="df291291-9ac9-42c2-a976-062f6e2ad9da" providerId="ADAL" clId="{07A05B4B-1BC8-9949-BF87-1A4FA10F069C}" dt="2022-09-26T20:45:19.120" v="124" actId="2711"/>
          <ac:spMkLst>
            <pc:docMk/>
            <pc:sldMk cId="3683055604" sldId="599"/>
            <ac:spMk id="85" creationId="{6FB88C3F-ED0A-0807-30D4-B797AD0D6920}"/>
          </ac:spMkLst>
        </pc:spChg>
        <pc:spChg chg="mod">
          <ac:chgData name="Cannell, Michael B" userId="df291291-9ac9-42c2-a976-062f6e2ad9da" providerId="ADAL" clId="{07A05B4B-1BC8-9949-BF87-1A4FA10F069C}" dt="2022-09-26T20:45:19.120" v="124" actId="2711"/>
          <ac:spMkLst>
            <pc:docMk/>
            <pc:sldMk cId="3683055604" sldId="599"/>
            <ac:spMk id="86" creationId="{605CDC74-5A18-7FCC-884B-AD7D78634F79}"/>
          </ac:spMkLst>
        </pc:spChg>
        <pc:spChg chg="mod">
          <ac:chgData name="Cannell, Michael B" userId="df291291-9ac9-42c2-a976-062f6e2ad9da" providerId="ADAL" clId="{07A05B4B-1BC8-9949-BF87-1A4FA10F069C}" dt="2022-09-26T20:45:19.120" v="124" actId="2711"/>
          <ac:spMkLst>
            <pc:docMk/>
            <pc:sldMk cId="3683055604" sldId="599"/>
            <ac:spMk id="87" creationId="{D881964C-5B46-9275-7E25-6BD0A56D1311}"/>
          </ac:spMkLst>
        </pc:spChg>
        <pc:spChg chg="mod">
          <ac:chgData name="Cannell, Michael B" userId="df291291-9ac9-42c2-a976-062f6e2ad9da" providerId="ADAL" clId="{07A05B4B-1BC8-9949-BF87-1A4FA10F069C}" dt="2022-09-26T20:45:19.120" v="124" actId="2711"/>
          <ac:spMkLst>
            <pc:docMk/>
            <pc:sldMk cId="3683055604" sldId="599"/>
            <ac:spMk id="88" creationId="{652F6737-B50F-AC2D-B5FA-AE814965A7F7}"/>
          </ac:spMkLst>
        </pc:spChg>
        <pc:spChg chg="mod">
          <ac:chgData name="Cannell, Michael B" userId="df291291-9ac9-42c2-a976-062f6e2ad9da" providerId="ADAL" clId="{07A05B4B-1BC8-9949-BF87-1A4FA10F069C}" dt="2022-09-26T20:45:19.120" v="124" actId="2711"/>
          <ac:spMkLst>
            <pc:docMk/>
            <pc:sldMk cId="3683055604" sldId="599"/>
            <ac:spMk id="89" creationId="{FEC8E04E-D9BD-B9CF-C4EC-099C48F21B3D}"/>
          </ac:spMkLst>
        </pc:spChg>
        <pc:spChg chg="mod">
          <ac:chgData name="Cannell, Michael B" userId="df291291-9ac9-42c2-a976-062f6e2ad9da" providerId="ADAL" clId="{07A05B4B-1BC8-9949-BF87-1A4FA10F069C}" dt="2022-09-26T20:45:19.120" v="124" actId="2711"/>
          <ac:spMkLst>
            <pc:docMk/>
            <pc:sldMk cId="3683055604" sldId="599"/>
            <ac:spMk id="90" creationId="{B78D084A-FB2B-00A1-8769-C3BF854DE05C}"/>
          </ac:spMkLst>
        </pc:spChg>
        <pc:spChg chg="mod">
          <ac:chgData name="Cannell, Michael B" userId="df291291-9ac9-42c2-a976-062f6e2ad9da" providerId="ADAL" clId="{07A05B4B-1BC8-9949-BF87-1A4FA10F069C}" dt="2022-09-26T20:45:19.120" v="124" actId="2711"/>
          <ac:spMkLst>
            <pc:docMk/>
            <pc:sldMk cId="3683055604" sldId="599"/>
            <ac:spMk id="91" creationId="{F401AAFD-3D41-7E8C-BA00-1D845319B89F}"/>
          </ac:spMkLst>
        </pc:spChg>
        <pc:spChg chg="mod">
          <ac:chgData name="Cannell, Michael B" userId="df291291-9ac9-42c2-a976-062f6e2ad9da" providerId="ADAL" clId="{07A05B4B-1BC8-9949-BF87-1A4FA10F069C}" dt="2022-09-26T20:45:19.120" v="124" actId="2711"/>
          <ac:spMkLst>
            <pc:docMk/>
            <pc:sldMk cId="3683055604" sldId="599"/>
            <ac:spMk id="92" creationId="{994971C3-1659-4108-9494-DB53F13C0A75}"/>
          </ac:spMkLst>
        </pc:spChg>
        <pc:spChg chg="mod">
          <ac:chgData name="Cannell, Michael B" userId="df291291-9ac9-42c2-a976-062f6e2ad9da" providerId="ADAL" clId="{07A05B4B-1BC8-9949-BF87-1A4FA10F069C}" dt="2022-09-26T20:45:19.120" v="124" actId="2711"/>
          <ac:spMkLst>
            <pc:docMk/>
            <pc:sldMk cId="3683055604" sldId="599"/>
            <ac:spMk id="93" creationId="{0181491D-C2FF-8E5D-99CB-170785E05259}"/>
          </ac:spMkLst>
        </pc:spChg>
        <pc:spChg chg="mod">
          <ac:chgData name="Cannell, Michael B" userId="df291291-9ac9-42c2-a976-062f6e2ad9da" providerId="ADAL" clId="{07A05B4B-1BC8-9949-BF87-1A4FA10F069C}" dt="2022-09-26T20:45:19.120" v="124" actId="2711"/>
          <ac:spMkLst>
            <pc:docMk/>
            <pc:sldMk cId="3683055604" sldId="599"/>
            <ac:spMk id="94" creationId="{A641097F-DFC8-D82B-C4D7-BA928F1C5241}"/>
          </ac:spMkLst>
        </pc:spChg>
        <pc:spChg chg="mod">
          <ac:chgData name="Cannell, Michael B" userId="df291291-9ac9-42c2-a976-062f6e2ad9da" providerId="ADAL" clId="{07A05B4B-1BC8-9949-BF87-1A4FA10F069C}" dt="2022-09-26T20:45:19.120" v="124" actId="2711"/>
          <ac:spMkLst>
            <pc:docMk/>
            <pc:sldMk cId="3683055604" sldId="599"/>
            <ac:spMk id="95" creationId="{E4B6E723-3C96-02DC-A475-76FB46DDDCD3}"/>
          </ac:spMkLst>
        </pc:spChg>
        <pc:spChg chg="mod">
          <ac:chgData name="Cannell, Michael B" userId="df291291-9ac9-42c2-a976-062f6e2ad9da" providerId="ADAL" clId="{07A05B4B-1BC8-9949-BF87-1A4FA10F069C}" dt="2022-09-26T20:45:19.120" v="124" actId="2711"/>
          <ac:spMkLst>
            <pc:docMk/>
            <pc:sldMk cId="3683055604" sldId="599"/>
            <ac:spMk id="96" creationId="{6E9109E3-8804-3F57-600F-D6E1219AB000}"/>
          </ac:spMkLst>
        </pc:spChg>
        <pc:spChg chg="mod">
          <ac:chgData name="Cannell, Michael B" userId="df291291-9ac9-42c2-a976-062f6e2ad9da" providerId="ADAL" clId="{07A05B4B-1BC8-9949-BF87-1A4FA10F069C}" dt="2022-09-26T20:45:19.120" v="124" actId="2711"/>
          <ac:spMkLst>
            <pc:docMk/>
            <pc:sldMk cId="3683055604" sldId="599"/>
            <ac:spMk id="97" creationId="{5BB87ED9-2EEE-85F3-B976-677BB4718C2D}"/>
          </ac:spMkLst>
        </pc:spChg>
        <pc:spChg chg="mod">
          <ac:chgData name="Cannell, Michael B" userId="df291291-9ac9-42c2-a976-062f6e2ad9da" providerId="ADAL" clId="{07A05B4B-1BC8-9949-BF87-1A4FA10F069C}" dt="2022-09-26T20:45:19.120" v="124" actId="2711"/>
          <ac:spMkLst>
            <pc:docMk/>
            <pc:sldMk cId="3683055604" sldId="599"/>
            <ac:spMk id="98" creationId="{F0AA5C5B-DADF-2353-425B-F477ECEAD1B0}"/>
          </ac:spMkLst>
        </pc:spChg>
        <pc:spChg chg="mod">
          <ac:chgData name="Cannell, Michael B" userId="df291291-9ac9-42c2-a976-062f6e2ad9da" providerId="ADAL" clId="{07A05B4B-1BC8-9949-BF87-1A4FA10F069C}" dt="2022-09-26T20:45:19.120" v="124" actId="2711"/>
          <ac:spMkLst>
            <pc:docMk/>
            <pc:sldMk cId="3683055604" sldId="599"/>
            <ac:spMk id="99" creationId="{4D3E1305-A1ED-5D91-DCA5-2FEF887E4A0A}"/>
          </ac:spMkLst>
        </pc:spChg>
        <pc:spChg chg="mod">
          <ac:chgData name="Cannell, Michael B" userId="df291291-9ac9-42c2-a976-062f6e2ad9da" providerId="ADAL" clId="{07A05B4B-1BC8-9949-BF87-1A4FA10F069C}" dt="2022-09-26T20:45:19.120" v="124" actId="2711"/>
          <ac:spMkLst>
            <pc:docMk/>
            <pc:sldMk cId="3683055604" sldId="599"/>
            <ac:spMk id="100" creationId="{4EC617E0-5486-5FB4-D0C9-EAF17A988825}"/>
          </ac:spMkLst>
        </pc:spChg>
        <pc:spChg chg="mod">
          <ac:chgData name="Cannell, Michael B" userId="df291291-9ac9-42c2-a976-062f6e2ad9da" providerId="ADAL" clId="{07A05B4B-1BC8-9949-BF87-1A4FA10F069C}" dt="2022-09-26T20:45:19.120" v="124" actId="2711"/>
          <ac:spMkLst>
            <pc:docMk/>
            <pc:sldMk cId="3683055604" sldId="599"/>
            <ac:spMk id="101" creationId="{6E36C3D6-4504-9663-FC93-7C9ED6E8241F}"/>
          </ac:spMkLst>
        </pc:spChg>
        <pc:spChg chg="mod">
          <ac:chgData name="Cannell, Michael B" userId="df291291-9ac9-42c2-a976-062f6e2ad9da" providerId="ADAL" clId="{07A05B4B-1BC8-9949-BF87-1A4FA10F069C}" dt="2022-09-26T20:45:19.120" v="124" actId="2711"/>
          <ac:spMkLst>
            <pc:docMk/>
            <pc:sldMk cId="3683055604" sldId="599"/>
            <ac:spMk id="102" creationId="{75363496-E381-C95A-75C2-193D8A539E54}"/>
          </ac:spMkLst>
        </pc:spChg>
        <pc:spChg chg="mod">
          <ac:chgData name="Cannell, Michael B" userId="df291291-9ac9-42c2-a976-062f6e2ad9da" providerId="ADAL" clId="{07A05B4B-1BC8-9949-BF87-1A4FA10F069C}" dt="2022-09-26T20:45:19.120" v="124" actId="2711"/>
          <ac:spMkLst>
            <pc:docMk/>
            <pc:sldMk cId="3683055604" sldId="599"/>
            <ac:spMk id="103" creationId="{98043777-C8DC-567F-EE93-84DC93AF9076}"/>
          </ac:spMkLst>
        </pc:spChg>
        <pc:spChg chg="mod">
          <ac:chgData name="Cannell, Michael B" userId="df291291-9ac9-42c2-a976-062f6e2ad9da" providerId="ADAL" clId="{07A05B4B-1BC8-9949-BF87-1A4FA10F069C}" dt="2022-09-26T20:45:19.120" v="124" actId="2711"/>
          <ac:spMkLst>
            <pc:docMk/>
            <pc:sldMk cId="3683055604" sldId="599"/>
            <ac:spMk id="104" creationId="{557DD7D0-10B4-4B7A-8F0E-B752A3AA3780}"/>
          </ac:spMkLst>
        </pc:spChg>
        <pc:spChg chg="mod">
          <ac:chgData name="Cannell, Michael B" userId="df291291-9ac9-42c2-a976-062f6e2ad9da" providerId="ADAL" clId="{07A05B4B-1BC8-9949-BF87-1A4FA10F069C}" dt="2022-09-26T20:45:19.120" v="124" actId="2711"/>
          <ac:spMkLst>
            <pc:docMk/>
            <pc:sldMk cId="3683055604" sldId="599"/>
            <ac:spMk id="105" creationId="{8F8060FA-505A-EE7F-9C52-5A9633A3A52F}"/>
          </ac:spMkLst>
        </pc:spChg>
        <pc:spChg chg="mod">
          <ac:chgData name="Cannell, Michael B" userId="df291291-9ac9-42c2-a976-062f6e2ad9da" providerId="ADAL" clId="{07A05B4B-1BC8-9949-BF87-1A4FA10F069C}" dt="2022-09-26T20:45:19.120" v="124" actId="2711"/>
          <ac:spMkLst>
            <pc:docMk/>
            <pc:sldMk cId="3683055604" sldId="599"/>
            <ac:spMk id="106" creationId="{6E054C09-ECB7-A4B6-7307-A40C83C2B352}"/>
          </ac:spMkLst>
        </pc:spChg>
        <pc:spChg chg="mod">
          <ac:chgData name="Cannell, Michael B" userId="df291291-9ac9-42c2-a976-062f6e2ad9da" providerId="ADAL" clId="{07A05B4B-1BC8-9949-BF87-1A4FA10F069C}" dt="2022-09-26T20:45:19.120" v="124" actId="2711"/>
          <ac:spMkLst>
            <pc:docMk/>
            <pc:sldMk cId="3683055604" sldId="599"/>
            <ac:spMk id="107" creationId="{18B3B655-D710-7AD7-BAE4-D72BC12FACE8}"/>
          </ac:spMkLst>
        </pc:spChg>
        <pc:spChg chg="mod">
          <ac:chgData name="Cannell, Michael B" userId="df291291-9ac9-42c2-a976-062f6e2ad9da" providerId="ADAL" clId="{07A05B4B-1BC8-9949-BF87-1A4FA10F069C}" dt="2022-09-26T20:45:19.120" v="124" actId="2711"/>
          <ac:spMkLst>
            <pc:docMk/>
            <pc:sldMk cId="3683055604" sldId="599"/>
            <ac:spMk id="108" creationId="{F5B49A37-7A73-57A8-F0EC-CCFC3AD67140}"/>
          </ac:spMkLst>
        </pc:spChg>
        <pc:spChg chg="mod">
          <ac:chgData name="Cannell, Michael B" userId="df291291-9ac9-42c2-a976-062f6e2ad9da" providerId="ADAL" clId="{07A05B4B-1BC8-9949-BF87-1A4FA10F069C}" dt="2022-09-26T20:45:19.120" v="124" actId="2711"/>
          <ac:spMkLst>
            <pc:docMk/>
            <pc:sldMk cId="3683055604" sldId="599"/>
            <ac:spMk id="109" creationId="{7BAD8DBB-D8FC-04C8-BE9E-6730A0E50328}"/>
          </ac:spMkLst>
        </pc:spChg>
        <pc:spChg chg="mod">
          <ac:chgData name="Cannell, Michael B" userId="df291291-9ac9-42c2-a976-062f6e2ad9da" providerId="ADAL" clId="{07A05B4B-1BC8-9949-BF87-1A4FA10F069C}" dt="2022-09-26T20:45:19.120" v="124" actId="2711"/>
          <ac:spMkLst>
            <pc:docMk/>
            <pc:sldMk cId="3683055604" sldId="599"/>
            <ac:spMk id="110" creationId="{B49E4969-439D-52CF-353F-1BF6895D7317}"/>
          </ac:spMkLst>
        </pc:spChg>
        <pc:spChg chg="mod">
          <ac:chgData name="Cannell, Michael B" userId="df291291-9ac9-42c2-a976-062f6e2ad9da" providerId="ADAL" clId="{07A05B4B-1BC8-9949-BF87-1A4FA10F069C}" dt="2022-09-26T20:45:19.120" v="124" actId="2711"/>
          <ac:spMkLst>
            <pc:docMk/>
            <pc:sldMk cId="3683055604" sldId="599"/>
            <ac:spMk id="111" creationId="{911687AD-0672-5245-67A6-B12CB30CAC6B}"/>
          </ac:spMkLst>
        </pc:spChg>
        <pc:spChg chg="mod">
          <ac:chgData name="Cannell, Michael B" userId="df291291-9ac9-42c2-a976-062f6e2ad9da" providerId="ADAL" clId="{07A05B4B-1BC8-9949-BF87-1A4FA10F069C}" dt="2022-09-26T20:45:19.120" v="124" actId="2711"/>
          <ac:spMkLst>
            <pc:docMk/>
            <pc:sldMk cId="3683055604" sldId="599"/>
            <ac:spMk id="112" creationId="{46ED277F-9B92-4F65-F8F5-C6C5556F288B}"/>
          </ac:spMkLst>
        </pc:spChg>
        <pc:spChg chg="mod">
          <ac:chgData name="Cannell, Michael B" userId="df291291-9ac9-42c2-a976-062f6e2ad9da" providerId="ADAL" clId="{07A05B4B-1BC8-9949-BF87-1A4FA10F069C}" dt="2022-09-26T20:45:19.120" v="124" actId="2711"/>
          <ac:spMkLst>
            <pc:docMk/>
            <pc:sldMk cId="3683055604" sldId="599"/>
            <ac:spMk id="113" creationId="{4025E60C-6735-51C8-3FBF-545692ADCCF6}"/>
          </ac:spMkLst>
        </pc:spChg>
        <pc:spChg chg="mod">
          <ac:chgData name="Cannell, Michael B" userId="df291291-9ac9-42c2-a976-062f6e2ad9da" providerId="ADAL" clId="{07A05B4B-1BC8-9949-BF87-1A4FA10F069C}" dt="2022-09-26T20:45:19.120" v="124" actId="2711"/>
          <ac:spMkLst>
            <pc:docMk/>
            <pc:sldMk cId="3683055604" sldId="599"/>
            <ac:spMk id="114" creationId="{CD08758D-6DD9-A9FF-EFEF-8F1AD79EA216}"/>
          </ac:spMkLst>
        </pc:spChg>
        <pc:spChg chg="mod">
          <ac:chgData name="Cannell, Michael B" userId="df291291-9ac9-42c2-a976-062f6e2ad9da" providerId="ADAL" clId="{07A05B4B-1BC8-9949-BF87-1A4FA10F069C}" dt="2022-09-26T20:45:19.120" v="124" actId="2711"/>
          <ac:spMkLst>
            <pc:docMk/>
            <pc:sldMk cId="3683055604" sldId="599"/>
            <ac:spMk id="115" creationId="{157B3F20-8405-7FB9-8DF4-B39D99009726}"/>
          </ac:spMkLst>
        </pc:spChg>
        <pc:spChg chg="mod">
          <ac:chgData name="Cannell, Michael B" userId="df291291-9ac9-42c2-a976-062f6e2ad9da" providerId="ADAL" clId="{07A05B4B-1BC8-9949-BF87-1A4FA10F069C}" dt="2022-09-26T20:45:19.120" v="124" actId="2711"/>
          <ac:spMkLst>
            <pc:docMk/>
            <pc:sldMk cId="3683055604" sldId="599"/>
            <ac:spMk id="116" creationId="{0495B2E7-9C3D-1E88-BD2F-4813439F9124}"/>
          </ac:spMkLst>
        </pc:spChg>
        <pc:spChg chg="mod">
          <ac:chgData name="Cannell, Michael B" userId="df291291-9ac9-42c2-a976-062f6e2ad9da" providerId="ADAL" clId="{07A05B4B-1BC8-9949-BF87-1A4FA10F069C}" dt="2022-09-26T20:45:19.120" v="124" actId="2711"/>
          <ac:spMkLst>
            <pc:docMk/>
            <pc:sldMk cId="3683055604" sldId="599"/>
            <ac:spMk id="117" creationId="{28DCFC27-1F2A-9ADF-3451-66ACCB3ED21A}"/>
          </ac:spMkLst>
        </pc:spChg>
        <pc:spChg chg="mod">
          <ac:chgData name="Cannell, Michael B" userId="df291291-9ac9-42c2-a976-062f6e2ad9da" providerId="ADAL" clId="{07A05B4B-1BC8-9949-BF87-1A4FA10F069C}" dt="2022-09-26T20:45:19.120" v="124" actId="2711"/>
          <ac:spMkLst>
            <pc:docMk/>
            <pc:sldMk cId="3683055604" sldId="599"/>
            <ac:spMk id="118" creationId="{D9E1AE72-8749-167B-D02F-B9F4227D61EC}"/>
          </ac:spMkLst>
        </pc:spChg>
        <pc:spChg chg="mod">
          <ac:chgData name="Cannell, Michael B" userId="df291291-9ac9-42c2-a976-062f6e2ad9da" providerId="ADAL" clId="{07A05B4B-1BC8-9949-BF87-1A4FA10F069C}" dt="2022-09-26T20:45:19.120" v="124" actId="2711"/>
          <ac:spMkLst>
            <pc:docMk/>
            <pc:sldMk cId="3683055604" sldId="599"/>
            <ac:spMk id="119" creationId="{4BD37558-8CDD-9820-A3C5-B58B4DB9EFF2}"/>
          </ac:spMkLst>
        </pc:spChg>
        <pc:spChg chg="mod">
          <ac:chgData name="Cannell, Michael B" userId="df291291-9ac9-42c2-a976-062f6e2ad9da" providerId="ADAL" clId="{07A05B4B-1BC8-9949-BF87-1A4FA10F069C}" dt="2022-09-26T20:45:19.120" v="124" actId="2711"/>
          <ac:spMkLst>
            <pc:docMk/>
            <pc:sldMk cId="3683055604" sldId="599"/>
            <ac:spMk id="120" creationId="{A8A1E37A-8DCB-25F9-35FD-64B4FFC65596}"/>
          </ac:spMkLst>
        </pc:spChg>
        <pc:spChg chg="mod">
          <ac:chgData name="Cannell, Michael B" userId="df291291-9ac9-42c2-a976-062f6e2ad9da" providerId="ADAL" clId="{07A05B4B-1BC8-9949-BF87-1A4FA10F069C}" dt="2022-09-26T20:45:19.120" v="124" actId="2711"/>
          <ac:spMkLst>
            <pc:docMk/>
            <pc:sldMk cId="3683055604" sldId="599"/>
            <ac:spMk id="121" creationId="{9F7C23ED-F8F9-2E4B-B3E6-B0F32AE00AD8}"/>
          </ac:spMkLst>
        </pc:spChg>
        <pc:spChg chg="mod">
          <ac:chgData name="Cannell, Michael B" userId="df291291-9ac9-42c2-a976-062f6e2ad9da" providerId="ADAL" clId="{07A05B4B-1BC8-9949-BF87-1A4FA10F069C}" dt="2022-09-26T20:45:19.120" v="124" actId="2711"/>
          <ac:spMkLst>
            <pc:docMk/>
            <pc:sldMk cId="3683055604" sldId="599"/>
            <ac:spMk id="122" creationId="{095816B7-D00B-5BFB-8980-36D5E7F07DF2}"/>
          </ac:spMkLst>
        </pc:spChg>
        <pc:spChg chg="mod">
          <ac:chgData name="Cannell, Michael B" userId="df291291-9ac9-42c2-a976-062f6e2ad9da" providerId="ADAL" clId="{07A05B4B-1BC8-9949-BF87-1A4FA10F069C}" dt="2022-09-26T20:45:19.120" v="124" actId="2711"/>
          <ac:spMkLst>
            <pc:docMk/>
            <pc:sldMk cId="3683055604" sldId="599"/>
            <ac:spMk id="123" creationId="{433BA59C-10C2-A00E-2596-3FCC5D742839}"/>
          </ac:spMkLst>
        </pc:spChg>
        <pc:spChg chg="mod">
          <ac:chgData name="Cannell, Michael B" userId="df291291-9ac9-42c2-a976-062f6e2ad9da" providerId="ADAL" clId="{07A05B4B-1BC8-9949-BF87-1A4FA10F069C}" dt="2022-09-26T20:45:19.120" v="124" actId="2711"/>
          <ac:spMkLst>
            <pc:docMk/>
            <pc:sldMk cId="3683055604" sldId="599"/>
            <ac:spMk id="124" creationId="{0018CBAE-30CE-6491-5ACD-4CAE83C76C87}"/>
          </ac:spMkLst>
        </pc:spChg>
        <pc:spChg chg="mod">
          <ac:chgData name="Cannell, Michael B" userId="df291291-9ac9-42c2-a976-062f6e2ad9da" providerId="ADAL" clId="{07A05B4B-1BC8-9949-BF87-1A4FA10F069C}" dt="2022-09-26T20:45:19.120" v="124" actId="2711"/>
          <ac:spMkLst>
            <pc:docMk/>
            <pc:sldMk cId="3683055604" sldId="599"/>
            <ac:spMk id="125" creationId="{47952C2C-01D6-2DAC-2FE8-88AA0EA0E754}"/>
          </ac:spMkLst>
        </pc:spChg>
        <pc:spChg chg="mod">
          <ac:chgData name="Cannell, Michael B" userId="df291291-9ac9-42c2-a976-062f6e2ad9da" providerId="ADAL" clId="{07A05B4B-1BC8-9949-BF87-1A4FA10F069C}" dt="2022-09-26T20:45:19.120" v="124" actId="2711"/>
          <ac:spMkLst>
            <pc:docMk/>
            <pc:sldMk cId="3683055604" sldId="599"/>
            <ac:spMk id="126" creationId="{168BA733-CF57-A7A2-AEB2-7460C87B7E69}"/>
          </ac:spMkLst>
        </pc:spChg>
        <pc:spChg chg="mod">
          <ac:chgData name="Cannell, Michael B" userId="df291291-9ac9-42c2-a976-062f6e2ad9da" providerId="ADAL" clId="{07A05B4B-1BC8-9949-BF87-1A4FA10F069C}" dt="2022-09-26T20:45:19.120" v="124" actId="2711"/>
          <ac:spMkLst>
            <pc:docMk/>
            <pc:sldMk cId="3683055604" sldId="599"/>
            <ac:spMk id="127" creationId="{D5EE4CBF-73CF-D4B7-0B94-116DE4DF64F2}"/>
          </ac:spMkLst>
        </pc:spChg>
        <pc:spChg chg="mod">
          <ac:chgData name="Cannell, Michael B" userId="df291291-9ac9-42c2-a976-062f6e2ad9da" providerId="ADAL" clId="{07A05B4B-1BC8-9949-BF87-1A4FA10F069C}" dt="2022-09-26T20:45:19.120" v="124" actId="2711"/>
          <ac:spMkLst>
            <pc:docMk/>
            <pc:sldMk cId="3683055604" sldId="599"/>
            <ac:spMk id="132" creationId="{535B1DDF-93F1-BC27-643A-9827B6E7AEAF}"/>
          </ac:spMkLst>
        </pc:spChg>
      </pc:sldChg>
      <pc:sldMasterChg chg="modSp">
        <pc:chgData name="Cannell, Michael B" userId="df291291-9ac9-42c2-a976-062f6e2ad9da" providerId="ADAL" clId="{07A05B4B-1BC8-9949-BF87-1A4FA10F069C}" dt="2022-09-26T20:33:19.505" v="0" actId="2711"/>
        <pc:sldMasterMkLst>
          <pc:docMk/>
          <pc:sldMasterMk cId="1302563014" sldId="2147483648"/>
        </pc:sldMasterMkLst>
        <pc:spChg chg="mod">
          <ac:chgData name="Cannell, Michael B" userId="df291291-9ac9-42c2-a976-062f6e2ad9da" providerId="ADAL" clId="{07A05B4B-1BC8-9949-BF87-1A4FA10F069C}" dt="2022-09-26T20:33:19.505" v="0" actId="2711"/>
          <ac:spMkLst>
            <pc:docMk/>
            <pc:sldMasterMk cId="1302563014" sldId="2147483648"/>
            <ac:spMk id="2" creationId="{39DEC015-24A5-1043-9FA6-4618609347E8}"/>
          </ac:spMkLst>
        </pc:spChg>
        <pc:spChg chg="mod">
          <ac:chgData name="Cannell, Michael B" userId="df291291-9ac9-42c2-a976-062f6e2ad9da" providerId="ADAL" clId="{07A05B4B-1BC8-9949-BF87-1A4FA10F069C}" dt="2022-09-26T20:33:19.505" v="0" actId="2711"/>
          <ac:spMkLst>
            <pc:docMk/>
            <pc:sldMasterMk cId="1302563014" sldId="2147483648"/>
            <ac:spMk id="3" creationId="{13C801B4-21DB-424D-ACF6-A41814836A10}"/>
          </ac:spMkLst>
        </pc:spChg>
        <pc:spChg chg="mod">
          <ac:chgData name="Cannell, Michael B" userId="df291291-9ac9-42c2-a976-062f6e2ad9da" providerId="ADAL" clId="{07A05B4B-1BC8-9949-BF87-1A4FA10F069C}" dt="2022-09-26T20:33:19.505" v="0" actId="2711"/>
          <ac:spMkLst>
            <pc:docMk/>
            <pc:sldMasterMk cId="1302563014" sldId="2147483648"/>
            <ac:spMk id="4" creationId="{08E2402C-19E6-CC48-BA19-789D33B529CF}"/>
          </ac:spMkLst>
        </pc:spChg>
        <pc:spChg chg="mod">
          <ac:chgData name="Cannell, Michael B" userId="df291291-9ac9-42c2-a976-062f6e2ad9da" providerId="ADAL" clId="{07A05B4B-1BC8-9949-BF87-1A4FA10F069C}" dt="2022-09-26T20:33:19.505" v="0" actId="2711"/>
          <ac:spMkLst>
            <pc:docMk/>
            <pc:sldMasterMk cId="1302563014" sldId="2147483648"/>
            <ac:spMk id="5" creationId="{0C6824BA-ADE7-6A4B-B5AC-274A65089245}"/>
          </ac:spMkLst>
        </pc:spChg>
        <pc:spChg chg="mod">
          <ac:chgData name="Cannell, Michael B" userId="df291291-9ac9-42c2-a976-062f6e2ad9da" providerId="ADAL" clId="{07A05B4B-1BC8-9949-BF87-1A4FA10F069C}" dt="2022-09-26T20:33:19.505" v="0" actId="2711"/>
          <ac:spMkLst>
            <pc:docMk/>
            <pc:sldMasterMk cId="1302563014" sldId="2147483648"/>
            <ac:spMk id="6" creationId="{6DA4A6E1-8E2C-7748-B415-7D69EE5A3305}"/>
          </ac:spMkLst>
        </pc:spChg>
      </pc:sldMasterChg>
    </pc:docChg>
  </pc:docChgLst>
</pc:chgInfo>
</file>

<file path=ppt/comments/modernComment_113_256CDD29.xml><?xml version="1.0" encoding="utf-8"?>
<p188:cmLst xmlns:a="http://schemas.openxmlformats.org/drawingml/2006/main" xmlns:r="http://schemas.openxmlformats.org/officeDocument/2006/relationships" xmlns:p188="http://schemas.microsoft.com/office/powerpoint/2018/8/main">
  <p188:cm id="{48D46FB9-E153-EC49-AF81-CE8F49DBB015}" authorId="{322262F4-198F-1758-9380-73A8D5E26897}" created="2022-09-19T12:05:32.656">
    <pc:sldMkLst xmlns:pc="http://schemas.microsoft.com/office/powerpoint/2013/main/command">
      <pc:docMk/>
      <pc:sldMk cId="627891497" sldId="275"/>
    </pc:sldMkLst>
    <p188:txBody>
      <a:bodyPr/>
      <a:lstStyle/>
      <a:p>
        <a:r>
          <a:rPr lang="en-US"/>
          <a:t>Make this prettier. Maybe create a graphic for incidence, prevalence, and odds.</a:t>
        </a:r>
      </a:p>
    </p188:txBody>
  </p188:cm>
</p188:cmLst>
</file>

<file path=ppt/comments/modernComment_136_BA51DBDF.xml><?xml version="1.0" encoding="utf-8"?>
<p188:cmLst xmlns:a="http://schemas.openxmlformats.org/drawingml/2006/main" xmlns:r="http://schemas.openxmlformats.org/officeDocument/2006/relationships" xmlns:p188="http://schemas.microsoft.com/office/powerpoint/2018/8/main">
  <p188:cm id="{B73355B1-17C7-4A4F-8980-B23BD4E03FFC}" authorId="{322262F4-198F-1758-9380-73A8D5E26897}" created="2022-09-15T02:21:00.762">
    <ac:deMkLst xmlns:ac="http://schemas.microsoft.com/office/drawing/2013/main/command">
      <pc:docMk xmlns:pc="http://schemas.microsoft.com/office/powerpoint/2013/main/command"/>
      <pc:sldMk xmlns:pc="http://schemas.microsoft.com/office/powerpoint/2013/main/command" cId="3125926879" sldId="310"/>
      <ac:spMk id="3" creationId="{07726A2B-A331-18FE-0D68-FCB393D90964}"/>
    </ac:deMkLst>
    <p188:txBody>
      <a:bodyPr/>
      <a:lstStyle/>
      <a:p>
        <a:r>
          <a:rPr lang="en-US"/>
          <a:t>You may want to make a terminology table, or multiple terminology tables, too.</a:t>
        </a:r>
      </a:p>
    </p188:txBody>
  </p188:cm>
</p188:cmLst>
</file>

<file path=ppt/comments/modernComment_1F7_B8F6CEAC.xml><?xml version="1.0" encoding="utf-8"?>
<p188:cmLst xmlns:a="http://schemas.openxmlformats.org/drawingml/2006/main" xmlns:r="http://schemas.openxmlformats.org/officeDocument/2006/relationships" xmlns:p188="http://schemas.microsoft.com/office/powerpoint/2018/8/main">
  <p188:cm id="{B257D6DC-0FB5-AD4D-867B-65E4D5727EC1}" authorId="{322262F4-198F-1758-9380-73A8D5E26897}" created="2022-09-12T16:10:49.600">
    <pc:sldMkLst xmlns:pc="http://schemas.microsoft.com/office/powerpoint/2013/main/command">
      <pc:docMk/>
      <pc:sldMk cId="3103182508" sldId="503"/>
    </pc:sldMkLst>
    <p188:txBody>
      <a:bodyPr/>
      <a:lstStyle/>
      <a:p>
        <a:r>
          <a:rPr lang="en-US"/>
          <a:t>We may still want to introduce uncertainty this semester, but we won’t teach p-values and stuff until next week. </a:t>
        </a:r>
      </a:p>
    </p188:txBody>
  </p188:cm>
</p188:cmLst>
</file>

<file path=ppt/comments/modernComment_1F9_4F7233A0.xml><?xml version="1.0" encoding="utf-8"?>
<p188:cmLst xmlns:a="http://schemas.openxmlformats.org/drawingml/2006/main" xmlns:r="http://schemas.openxmlformats.org/officeDocument/2006/relationships" xmlns:p188="http://schemas.microsoft.com/office/powerpoint/2018/8/main">
  <p188:cm id="{E69C18B5-F0FF-E544-99F7-DF9416DBE4BA}" authorId="{322262F4-198F-1758-9380-73A8D5E26897}" created="2022-09-12T16:12:48.807">
    <pc:sldMkLst xmlns:pc="http://schemas.microsoft.com/office/powerpoint/2013/main/command">
      <pc:docMk/>
      <pc:sldMk cId="1332884384" sldId="505"/>
    </pc:sldMkLst>
    <p188:txBody>
      <a:bodyPr/>
      <a:lstStyle/>
      <a:p>
        <a:r>
          <a:rPr lang="en-US"/>
          <a:t>This may be a good place to do a quick demo with simulated data about how data alone can’t tell us about cause and effect. </a:t>
        </a:r>
      </a:p>
    </p188:txBody>
  </p188:cm>
</p188:cmLst>
</file>

<file path=ppt/comments/modernComment_1FC_5B1B8027.xml><?xml version="1.0" encoding="utf-8"?>
<p188:cmLst xmlns:a="http://schemas.openxmlformats.org/drawingml/2006/main" xmlns:r="http://schemas.openxmlformats.org/officeDocument/2006/relationships" xmlns:p188="http://schemas.microsoft.com/office/powerpoint/2018/8/main">
  <p188:cm id="{4F8D668C-D5C6-184C-A6D2-1C7C3BDF3471}" authorId="{322262F4-198F-1758-9380-73A8D5E26897}" created="2022-09-19T11:54:09.833">
    <pc:sldMkLst xmlns:pc="http://schemas.microsoft.com/office/powerpoint/2013/main/command">
      <pc:docMk/>
      <pc:sldMk cId="1528528935" sldId="508"/>
    </pc:sldMkLst>
    <p188:replyLst>
      <p188:reply id="{D32B1A89-0F8D-C447-856A-CECF452FDEED}" authorId="{322262F4-198F-1758-9380-73A8D5E26897}" created="2022-09-19T12:26:50.667">
        <p188:txBody>
          <a:bodyPr/>
          <a:lstStyle/>
          <a:p>
            <a:r>
              <a:rPr lang="en-US"/>
              <a:t>Magnifying glass, crystal ball, x arrow y</a:t>
            </a:r>
          </a:p>
        </p188:txBody>
      </p188:reply>
    </p188:replyLst>
    <p188:txBody>
      <a:bodyPr/>
      <a:lstStyle/>
      <a:p>
        <a:r>
          <a:rPr lang="en-US"/>
          <a:t>You may want to make these prettier</a:t>
        </a:r>
      </a:p>
    </p188:txBody>
  </p188:cm>
</p188:cmLst>
</file>

<file path=ppt/comments/modernComment_20C_AA711D0F.xml><?xml version="1.0" encoding="utf-8"?>
<p188:cmLst xmlns:a="http://schemas.openxmlformats.org/drawingml/2006/main" xmlns:r="http://schemas.openxmlformats.org/officeDocument/2006/relationships" xmlns:p188="http://schemas.microsoft.com/office/powerpoint/2018/8/main">
  <p188:cm id="{49427AA2-A3CE-7547-AC5F-E31E452EB588}" authorId="{322262F4-198F-1758-9380-73A8D5E26897}" created="2022-09-20T10:18:22.579">
    <pc:sldMkLst xmlns:pc="http://schemas.microsoft.com/office/powerpoint/2013/main/command">
      <pc:docMk/>
      <pc:sldMk cId="2859539727" sldId="524"/>
    </pc:sldMkLst>
    <p188:replyLst>
      <p188:reply id="{43B6051E-9DD6-7949-96F1-DB5DF5634B95}" authorId="{322262F4-198F-1758-9380-73A8D5E26897}" created="2022-09-20T10:18:33.306">
        <p188:txBody>
          <a:bodyPr/>
          <a:lstStyle/>
          <a:p>
            <a:r>
              <a:rPr lang="en-US"/>
              <a:t>Add to summary table</a:t>
            </a:r>
          </a:p>
        </p188:txBody>
      </p188:reply>
    </p188:replyLst>
    <p188:txBody>
      <a:bodyPr/>
      <a:lstStyle/>
      <a:p>
        <a:r>
          <a:rPr lang="en-US"/>
          <a:t>Come back and make this slide pretty. </a:t>
        </a:r>
      </a:p>
    </p188:txBody>
  </p188:cm>
</p188:cmLst>
</file>

<file path=ppt/comments/modernComment_211_D82FAFE1.xml><?xml version="1.0" encoding="utf-8"?>
<p188:cmLst xmlns:a="http://schemas.openxmlformats.org/drawingml/2006/main" xmlns:r="http://schemas.openxmlformats.org/officeDocument/2006/relationships" xmlns:p188="http://schemas.microsoft.com/office/powerpoint/2018/8/main">
  <p188:cm id="{1481FAA9-F883-C643-AC38-BA3C26DCF3EF}" authorId="{322262F4-198F-1758-9380-73A8D5E26897}" created="2022-09-20T11:54:57.235">
    <pc:sldMkLst xmlns:pc="http://schemas.microsoft.com/office/powerpoint/2013/main/command">
      <pc:docMk/>
      <pc:sldMk cId="3627003873" sldId="529"/>
    </pc:sldMkLst>
    <p188:txBody>
      <a:bodyPr/>
      <a:lstStyle/>
      <a:p>
        <a:r>
          <a:rPr lang="en-US"/>
          <a:t>Come back to this later</a:t>
        </a:r>
      </a:p>
    </p188:txBody>
  </p188:cm>
</p188:cmLst>
</file>

<file path=ppt/comments/modernComment_218_FC50C961.xml><?xml version="1.0" encoding="utf-8"?>
<p188:cmLst xmlns:a="http://schemas.openxmlformats.org/drawingml/2006/main" xmlns:r="http://schemas.openxmlformats.org/officeDocument/2006/relationships" xmlns:p188="http://schemas.microsoft.com/office/powerpoint/2018/8/main">
  <p188:cm id="{B1E54C65-EE05-2C4F-ABD9-4DC2097905F0}" authorId="{322262F4-198F-1758-9380-73A8D5E26897}" created="2022-09-20T12:20:13.096">
    <pc:sldMkLst xmlns:pc="http://schemas.microsoft.com/office/powerpoint/2013/main/command">
      <pc:docMk/>
      <pc:sldMk cId="4233152865" sldId="536"/>
    </pc:sldMkLst>
    <p188:txBody>
      <a:bodyPr/>
      <a:lstStyle/>
      <a:p>
        <a:r>
          <a:rPr lang="en-US"/>
          <a:t>Can also talk about how BRFSS is gathered over the course of a year. </a:t>
        </a:r>
      </a:p>
    </p188:txBody>
  </p188:cm>
  <p188:cm id="{345AFA70-CFB3-A24D-9E45-BA2EC7BA7F38}" authorId="{322262F4-198F-1758-9380-73A8D5E26897}" created="2022-09-20T13:09:50.519">
    <pc:sldMkLst xmlns:pc="http://schemas.microsoft.com/office/powerpoint/2013/main/command">
      <pc:docMk/>
      <pc:sldMk cId="4233152865" sldId="536"/>
    </pc:sldMkLst>
    <p188:txBody>
      <a:bodyPr/>
      <a:lstStyle/>
      <a:p>
        <a:r>
          <a:rPr lang="en-US"/>
          <a:t>Should we include a diagram of some sort?</a:t>
        </a:r>
      </a:p>
    </p188:txBody>
  </p188:cm>
</p188:cmLst>
</file>

<file path=ppt/comments/modernComment_21B_5A91EDC3.xml><?xml version="1.0" encoding="utf-8"?>
<p188:cmLst xmlns:a="http://schemas.openxmlformats.org/drawingml/2006/main" xmlns:r="http://schemas.openxmlformats.org/officeDocument/2006/relationships" xmlns:p188="http://schemas.microsoft.com/office/powerpoint/2018/8/main">
  <p188:cm id="{A1625441-94F3-E848-B4B5-21E10F337476}" authorId="{322262F4-198F-1758-9380-73A8D5E26897}" created="2022-09-15T02:17:53.754">
    <pc:sldMkLst xmlns:pc="http://schemas.microsoft.com/office/powerpoint/2013/main/command">
      <pc:docMk/>
      <pc:sldMk cId="1519513027" sldId="539"/>
    </pc:sldMkLst>
    <p188:replyLst>
      <p188:reply id="{8646A965-8251-DC46-AF7B-EF32ED3F799F}" authorId="{322262F4-198F-1758-9380-73A8D5E26897}" created="2022-09-15T02:18:12.323">
        <p188:txBody>
          <a:bodyPr/>
          <a:lstStyle/>
          <a:p>
            <a:r>
              <a:rPr lang="en-US"/>
              <a:t>From Epi by Design</a:t>
            </a:r>
          </a:p>
        </p188:txBody>
      </p188:reply>
    </p188:replyLst>
    <p188:txBody>
      <a:bodyPr/>
      <a:lstStyle/>
      <a:p>
        <a:r>
          <a:rPr lang="en-US"/>
          <a:t>Recreate these plots in R? I find the one on the far left and far right particularly useful. The one on the far right shows the 10% rule. </a:t>
        </a:r>
      </a:p>
    </p188:txBody>
  </p188:cm>
</p188:cmLst>
</file>

<file path=ppt/comments/modernComment_21E_14394E4A.xml><?xml version="1.0" encoding="utf-8"?>
<p188:cmLst xmlns:a="http://schemas.openxmlformats.org/drawingml/2006/main" xmlns:r="http://schemas.openxmlformats.org/officeDocument/2006/relationships" xmlns:p188="http://schemas.microsoft.com/office/powerpoint/2018/8/main">
  <p188:cm id="{F667E6D4-AF7C-4D40-80B1-97DBA6EE1E3D}" authorId="{322262F4-198F-1758-9380-73A8D5E26897}" created="2022-09-15T02:26:32.189">
    <ac:deMkLst xmlns:ac="http://schemas.microsoft.com/office/drawing/2013/main/command">
      <pc:docMk xmlns:pc="http://schemas.microsoft.com/office/powerpoint/2013/main/command"/>
      <pc:sldMk xmlns:pc="http://schemas.microsoft.com/office/powerpoint/2013/main/command" cId="339299914" sldId="542"/>
      <ac:spMk id="3" creationId="{63D32B1F-1164-604D-3A68-BE3DF3040DE5}"/>
    </ac:deMkLst>
    <p188:txBody>
      <a:bodyPr/>
      <a:lstStyle/>
      <a:p>
        <a:r>
          <a:rPr lang="en-US"/>
          <a:t>When they aren’t, we need survival analysis. We will talk about this later in the course.</a:t>
        </a:r>
      </a:p>
    </p188:txBody>
  </p188:cm>
</p188:cmLst>
</file>

<file path=ppt/comments/modernComment_227_2D39AAB4.xml><?xml version="1.0" encoding="utf-8"?>
<p188:cmLst xmlns:a="http://schemas.openxmlformats.org/drawingml/2006/main" xmlns:r="http://schemas.openxmlformats.org/officeDocument/2006/relationships" xmlns:p188="http://schemas.microsoft.com/office/powerpoint/2018/8/main">
  <p188:cm id="{DF9DCF37-5151-B843-8E77-91741CABC214}" authorId="{322262F4-198F-1758-9380-73A8D5E26897}" created="2022-09-15T02:57:19.359">
    <pc:sldMkLst xmlns:pc="http://schemas.microsoft.com/office/powerpoint/2013/main/command">
      <pc:docMk/>
      <pc:sldMk cId="758753972" sldId="551"/>
    </pc:sldMkLst>
    <p188:txBody>
      <a:bodyPr/>
      <a:lstStyle/>
      <a:p>
        <a:r>
          <a:rPr lang="en-US"/>
          <a:t>All of this comes from Epi by Design</a:t>
        </a:r>
      </a:p>
    </p188:txBody>
  </p188:cm>
</p188:cmLst>
</file>

<file path=ppt/comments/modernComment_228_D99204F8.xml><?xml version="1.0" encoding="utf-8"?>
<p188:cmLst xmlns:a="http://schemas.openxmlformats.org/drawingml/2006/main" xmlns:r="http://schemas.openxmlformats.org/officeDocument/2006/relationships" xmlns:p188="http://schemas.microsoft.com/office/powerpoint/2018/8/main">
  <p188:cm id="{64057CF9-02C7-D146-B776-22ED0408429E}" authorId="{322262F4-198F-1758-9380-73A8D5E26897}" created="2022-09-15T03:02:11.949">
    <pc:sldMkLst xmlns:pc="http://schemas.microsoft.com/office/powerpoint/2013/main/command">
      <pc:docMk/>
      <pc:sldMk cId="3650225400" sldId="552"/>
    </pc:sldMkLst>
    <p188:txBody>
      <a:bodyPr/>
      <a:lstStyle/>
      <a:p>
        <a:r>
          <a:rPr lang="en-US"/>
          <a:t>I need to be able to explain both of these formulas really well</a:t>
        </a:r>
      </a:p>
    </p188:txBody>
  </p188:cm>
</p188:cmLst>
</file>

<file path=ppt/comments/modernComment_239_D79E7580.xml><?xml version="1.0" encoding="utf-8"?>
<p188:cmLst xmlns:a="http://schemas.openxmlformats.org/drawingml/2006/main" xmlns:r="http://schemas.openxmlformats.org/officeDocument/2006/relationships" xmlns:p188="http://schemas.microsoft.com/office/powerpoint/2018/8/main">
  <p188:cm id="{8C36C200-B96A-334B-B06F-0A10BEE9BD47}" authorId="{322262F4-198F-1758-9380-73A8D5E26897}" created="2022-09-19T21:24:48.159">
    <ac:deMkLst xmlns:ac="http://schemas.microsoft.com/office/drawing/2013/main/command">
      <pc:docMk xmlns:pc="http://schemas.microsoft.com/office/powerpoint/2013/main/command"/>
      <pc:sldMk xmlns:pc="http://schemas.microsoft.com/office/powerpoint/2013/main/command" cId="3617486208" sldId="569"/>
      <ac:spMk id="3" creationId="{C7CD9690-A0CA-2475-41CB-BAA4B7D28748}"/>
    </ac:deMkLst>
    <p188:txBody>
      <a:bodyPr/>
      <a:lstStyle/>
      <a:p>
        <a:r>
          <a:rPr lang="en-US"/>
          <a:t>Hide answers. Make some of these into Secretive questions.</a:t>
        </a:r>
      </a:p>
    </p188:txBody>
  </p188:cm>
</p188:cmLst>
</file>

<file path=ppt/comments/modernComment_240_B08F32E4.xml><?xml version="1.0" encoding="utf-8"?>
<p188:cmLst xmlns:a="http://schemas.openxmlformats.org/drawingml/2006/main" xmlns:r="http://schemas.openxmlformats.org/officeDocument/2006/relationships" xmlns:p188="http://schemas.microsoft.com/office/powerpoint/2018/8/main">
  <p188:cm id="{852DA911-2266-C04B-B4E8-435331C8A968}" authorId="{322262F4-198F-1758-9380-73A8D5E26897}" created="2022-09-20T16:30:02.877">
    <pc:sldMkLst xmlns:pc="http://schemas.microsoft.com/office/powerpoint/2013/main/command">
      <pc:docMk/>
      <pc:sldMk cId="2962174692" sldId="576"/>
    </pc:sldMkLst>
    <p188:pos x="11052175" y="468312"/>
    <p188:txBody>
      <a:bodyPr/>
      <a:lstStyle/>
      <a:p>
        <a:r>
          <a:rPr lang="en-US"/>
          <a:t>Change color to make this stand out. </a:t>
        </a:r>
      </a:p>
    </p188:txBody>
  </p188:cm>
</p188:cmLst>
</file>

<file path=ppt/comments/modernComment_242_15B37DCA.xml><?xml version="1.0" encoding="utf-8"?>
<p188:cmLst xmlns:a="http://schemas.openxmlformats.org/drawingml/2006/main" xmlns:r="http://schemas.openxmlformats.org/officeDocument/2006/relationships" xmlns:p188="http://schemas.microsoft.com/office/powerpoint/2018/8/main">
  <p188:cm id="{0A2C9A53-99D0-5541-A6A9-E8530DA7BCEE}" authorId="{322262F4-198F-1758-9380-73A8D5E26897}" created="2022-09-20T13:24:50.831">
    <pc:sldMkLst xmlns:pc="http://schemas.microsoft.com/office/powerpoint/2013/main/command">
      <pc:docMk/>
      <pc:sldMk cId="364084682" sldId="578"/>
    </pc:sldMkLst>
    <p188:txBody>
      <a:bodyPr/>
      <a:lstStyle/>
      <a:p>
        <a:r>
          <a:rPr lang="en-US"/>
          <a:t>You might just delete this slide.</a:t>
        </a:r>
      </a:p>
    </p188:txBody>
  </p188:cm>
</p188: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latin typeface="Avenir Book" panose="02000503020000020003" pitchFamily="2" charset="0"/>
            </a:rPr>
            <a:t>Description</a:t>
          </a:r>
        </a:p>
      </dgm:t>
    </dgm:pt>
    <dgm:pt modelId="{13F26035-8C6D-4746-9376-E114FB0E98F8}" type="parTrans" cxnId="{D92F84A3-35E6-7D4F-891B-4C0A0C42A8DD}">
      <dgm:prSet/>
      <dgm:spPr/>
      <dgm:t>
        <a:bodyPr/>
        <a:lstStyle/>
        <a:p>
          <a:endParaRPr lang="en-US">
            <a:latin typeface="Univers" panose="020B0503020202020204" pitchFamily="34" charset="0"/>
          </a:endParaRPr>
        </a:p>
      </dgm:t>
    </dgm:pt>
    <dgm:pt modelId="{04909AAD-B001-4341-A599-5DA32685966B}" type="sibTrans" cxnId="{D92F84A3-35E6-7D4F-891B-4C0A0C42A8DD}">
      <dgm:prSet/>
      <dgm:spPr/>
      <dgm:t>
        <a:bodyPr/>
        <a:lstStyle/>
        <a:p>
          <a:endParaRPr lang="en-US">
            <a:latin typeface="Univers" panose="020B0503020202020204" pitchFamily="34" charset="0"/>
          </a:endParaRPr>
        </a:p>
      </dgm:t>
    </dgm:pt>
    <dgm:pt modelId="{C21558DB-0AF4-2141-95C3-5446409970E1}">
      <dgm:prSet phldrT="[Text]" custT="1"/>
      <dgm:spPr/>
      <dgm:t>
        <a:bodyPr/>
        <a:lstStyle/>
        <a:p>
          <a:r>
            <a:rPr lang="en-US" sz="4000" dirty="0">
              <a:latin typeface="Avenir Book" panose="02000503020000020003" pitchFamily="2" charset="0"/>
            </a:rPr>
            <a:t>Causation</a:t>
          </a:r>
        </a:p>
      </dgm:t>
    </dgm:pt>
    <dgm:pt modelId="{F4210790-A30F-0848-94D3-B73A070A03E0}" type="parTrans" cxnId="{76693ACC-F546-2B4E-8CAC-E9E79AACA4CB}">
      <dgm:prSet/>
      <dgm:spPr/>
      <dgm:t>
        <a:bodyPr/>
        <a:lstStyle/>
        <a:p>
          <a:endParaRPr lang="en-US">
            <a:latin typeface="Univers" panose="020B0503020202020204" pitchFamily="34" charset="0"/>
          </a:endParaRPr>
        </a:p>
      </dgm:t>
    </dgm:pt>
    <dgm:pt modelId="{18556C23-47A3-6E4E-9787-09B8054D2A23}" type="sibTrans" cxnId="{76693ACC-F546-2B4E-8CAC-E9E79AACA4CB}">
      <dgm:prSet/>
      <dgm:spPr/>
      <dgm:t>
        <a:bodyPr/>
        <a:lstStyle/>
        <a:p>
          <a:endParaRPr lang="en-US">
            <a:latin typeface="Univers" panose="020B0503020202020204" pitchFamily="34" charset="0"/>
          </a:endParaRPr>
        </a:p>
      </dgm:t>
    </dgm:pt>
    <dgm:pt modelId="{28197771-D306-244F-9743-B26F65EC9B93}">
      <dgm:prSet phldrT="[Text]"/>
      <dgm:spPr/>
      <dgm:t>
        <a:bodyPr/>
        <a:lstStyle/>
        <a:p>
          <a:r>
            <a:rPr lang="en-US" dirty="0">
              <a:latin typeface="Avenir Book" panose="02000503020000020003" pitchFamily="2" charset="0"/>
            </a:rPr>
            <a:t>Prediction</a:t>
          </a:r>
        </a:p>
      </dgm:t>
    </dgm:pt>
    <dgm:pt modelId="{B39554AC-A85C-B44E-A2B1-ECA0234F69B0}" type="parTrans" cxnId="{E5837AA4-9623-114A-BEAA-B492F3BDEAA1}">
      <dgm:prSet/>
      <dgm:spPr/>
      <dgm:t>
        <a:bodyPr/>
        <a:lstStyle/>
        <a:p>
          <a:endParaRPr lang="en-US">
            <a:latin typeface="Univers" panose="020B0503020202020204" pitchFamily="34" charset="0"/>
          </a:endParaRPr>
        </a:p>
      </dgm:t>
    </dgm:pt>
    <dgm:pt modelId="{E737E574-04CB-164A-A811-A018896538E0}" type="sibTrans" cxnId="{E5837AA4-9623-114A-BEAA-B492F3BDEAA1}">
      <dgm:prSet/>
      <dgm:spPr/>
      <dgm:t>
        <a:bodyPr/>
        <a:lstStyle/>
        <a:p>
          <a:endParaRPr lang="en-US">
            <a:latin typeface="Univers" panose="020B0503020202020204" pitchFamily="34" charset="0"/>
          </a:endParaRPr>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Avenir Book" panose="02000503020000020003" pitchFamily="2" charset="0"/>
            </a:rPr>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14.641"/>
    </inkml:context>
    <inkml:brush xml:id="br0">
      <inkml:brushProperty name="width" value="0.08571" units="cm"/>
      <inkml:brushProperty name="height" value="0.08571" units="cm"/>
    </inkml:brush>
  </inkml:definitions>
  <inkml:trace contextRef="#ctx0" brushRef="#br0">162 294 7827,'-8'0'26,"1"7"373,7-6 208,-6 6-333,4-7 1,-4 1 257,6 4-201,0-3 0,0 11-160,0-3 0,0 4-70,0 6 1,0 5 72,0 9 0,-2 3-31,-3 8 1,4 5-206,-4 4 69,3 3 43,-4 2 0,4 5-790,-3-1 373,-3-5-224,6-8-662,-4-6 543,-1-6 178,6-2-655,-13-13 531,13-9 656,-6-7 0,7-20 0,0-7 0,7-19 0,1-7 0</inkml:trace>
  <inkml:trace contextRef="#ctx0" brushRef="#br0" timeOffset="290">118 485 7827,'-15'-73'28,"1"6"51,-8 1 1,6 8 177,-3-1 1,4 10 56,5 10 1,3 9 28,7 15-82,0 7-104,0 2 0,7 6-162,3 0 55,3 0 0,8 0 136,2 0-29,6-7 0,6 6 157,-1-4-674,7 3 303,-4 2 1,7 0-161,1 0 1,-3 7-167,-3 2 1,-3 6 133,-6 5 38,-1 3 186,-6 6 1,-2-5 95,-6 1-62,-7-1 1,3 6-28,-6-1 1,-3 6 387,-12-1-194,0 7 130,-17-10-158,-3 11 0,-4-9 26,-10 6-259,3 0 146,-10-1 1,7-2-301,0-7 123,6-6 55,-4 5 1,18-14-186,-1 1 91,14-7 0,4-8-591,7 0 474,7 0 0,4-1-172,14-4-318,-1 3 262,18-11 500,-4 11 0,6-11 0,0 5 0</inkml:trace>
  <inkml:trace contextRef="#ctx0" brushRef="#br0" timeOffset="957">603 897 7827,'-15'0'-430,"1"0"1,1-2 509,3-3 0,2 2 418,3-7 1,3 0-178,-3-4 1,4 4 4,1 0 1,1 0 253,4-4-370,-3-1 104,4 0 36,1 7-10,-5-5-345,11 11 31,-12-4 0,7 7 102,-3 4 0,-1-1-51,5 5 1,-5 6 130,1 5-432,-4 6 157,6-3 1,-6 1-108,4 1 24,-3-1 165,-2-1 1,0-2 41,0-6-27,0 0 0,0-1 164,0 1 224,0-7-355,0-1-40,0-7 32,6-13 0,-2 1 93,5-12-316,-5-7 111,9 0 1,-5-12 179,7 4-664,-1-3 367,8-3 0,-4 8-962,6 3 553,-6 3 121,16 1 1,-14 9-252,9 6 0,-4 7 138,-1 8 34,4 13 541,-5 3 0,0 9 0,-4-1 0,3 1 0,-3 4 0,7 1 0,-1-1 0,-4-6 0,7-2 0,-4-6 0,-2-7 0,-3-3 0,4-3 259,-13-2-93,9 0 1,-17-7 33,3-3 782,-3 4-618,-2-7 1,0 5 322,0-7-442,-7 7 0,4-4 330,-7 7-208,-6 0-210,-1-1 0,-6 4 157,4-3-407,-4 4 204,0 1-53,-5 0-329,6 0 253,-1 0 0,-3 1 36,6 4-331,-6-3 234,3 11 1,-2 0-34,1 7-26,6 6 148,-3-3 1,4 6-49,-2 0 22,9 7 0,-3-10 118,13 4-93,6-11 1,11 1 9,12-10-16,7-4 13,8-6 1,7-13-12,3-6 0,1-3-8,-1-2 0,-5-5-64,-10-6 1,-3 1-142,-6 5 0,-9 1 81,-6 3-113,-7 4 209,-15 0 0,-3 9-435,-9-2 261,-4 9 0,-11-2-84,-1 7-700,1 7 322,5 8 230,6 1 437,-5 12 0,5-5 0,-6 6 0</inkml:trace>
  <inkml:trace contextRef="#ctx0" brushRef="#br0" timeOffset="1210">1441 779 7827,'-7'-8'582,"-1"-5"-213,0 11 93,-5-11-56,11 12-282,-11-6 0,7 9-209,-4 3 0,2 4 235,3 11-195,3-4 73,-4 12 1,1 0-18,0 6-11,0 7 0,5-4 200,0 8-283,0 5-460,0-4 508,0 11 0,2-10-87,3 7 1,3-5-47,6 5 1,1-11-317,0 1 0,-2-10 170,-3 0-735,3-3 636,-5-1 0,2-7 528,0-4 1,-1-2-1,6-3 1</inkml:trace>
  <inkml:trace contextRef="#ctx0" brushRef="#br0" timeOffset="1510">1456 882 7827,'-15'-39'562,"0"0"-273,1 6 1,5 4 218,5 9-168,2 4 0,2 7-931,6 3 498,-4 6 0,11 0-26,-3 0 1,-2 0-120,2 0 0,0 0-355,4 0 318,1 0 182,0-7 0,1 6 260,4-4-104,3 3 1,4 2 23,-2 0-25,3 7 1,-4-4-102,10 7 0,-4 1 36,-1 9 1,-1-2 40,-8 6 1,-1 1-121,-4 4 0,-7 1-434,-3-1 196,-3-6 183,-16 5 1,3-7 32,-13 3-51,-1-2 184,-4-8 0,-1-1 104,1-3 1,-5 2-108,-1-8 0,6 1 108,4-5 0,7-1-147,-1-4-538,9-3 347,3-7 0,7 0 204,0 1 0,7-8 0,1-1 0</inkml:trace>
  <inkml:trace contextRef="#ctx0" brushRef="#br0" timeOffset="1868">2147 823 7827,'-15'-8'130,"0"-3"-21,0 6 1,4-7-7,-4 2 338,4 4-222,-10-7 1,4 10-367,-2-7 70,-4 7 1,-2-6-48,1 4 1,6 4 126,-2-4 0,-1 3-96,1 2 1,1 7 44,4 3 95,0 3 0,2 8-15,4 3 0,-3 4-44,7 2 0,0 4 189,5 0 0,7 0 75,3-4-207,9-1 1,11-6 33,9-3-67,3-10 27,9-4 0,1-6 9,7 0 1,0-6 11,0-4 0,-9-5-120,-6-5 16,-6 4 0,-10-12 72,-4 4-173,-3 3 60,-12-1 0,-5 3 21,-8-1 59,-5 1 1,-12 4-85,-3 0 1,-4 7-131,-1 3 1,1-1-195,3 1 264,-3 0 0,7 6-61,-3 4-578,3 4 452,6 5 0,5-4 336,0 0 0,7 6 0,-4 7 0</inkml:trace>
  <inkml:trace contextRef="#ctx0" brushRef="#br0" timeOffset="2202">2455 794 8005,'-8'8'491,"0"-1"796,3-7-684,3 0-612,-11 0 64,12 6 1,-8-4 160,5 3-194,2 3 1,-6-7 189,3 4-261,3 3 1,-4 1 194,6 5-22,0-6-31,6 6 0,-2-5 47,5 11-71,1-4 0,5 7-158,0-3 54,-7-4 1,5 7 187,-3-3-531,3-4 132,1 5 203,1-6-150,0-1 182,-7-5 60,-2-3-118,-6-6 36,0-6 0,0-9 267,0-10-132,0-2 0,0-9 122,0-3-129,7-4 1,1-1-265,7 0 1,0 1-283,-1 4 1,7-2 157,4 7-1019,3 6 835,8 7 0,-5 13-630,3 3 577,4 3 530,-7 9 0,4 1 0,-5 13 0,-1 2 0</inkml:trace>
  <inkml:trace contextRef="#ctx0" brushRef="#br0" timeOffset="2464">3220 559 7827,'-5'-31'0,"0"-4"413,-7 4 1,6-11 176,-4 3-191,-3 3 0,11 0-229,-4 6 0,4 3-270,-3 2 79,4 10-131,-6 9 48,7 6 1,0 8 94,0 7 1,0 3-134,0 11 1,0-1 169,0 11-204,0-6 152,0 16 0,2-10 42,3 10-39,-4-10 0,7 8-23,-3-2-360,3 2 191,1-3 26,-3-6 1,-1 4-47,0-3 0,6-1-58,-1 1 1,-3-6-213,-2 1 1,1-5 502,-1-4 0,0-4 0,-5-13 0,0-1 0,-7-1 0,-1 2 0</inkml:trace>
  <inkml:trace contextRef="#ctx0" brushRef="#br0" timeOffset="2809">2955 897 7827,'-15'-17'0,"1"-2"519,-1 2-22,7-4-139,1 7-342,7-1 42,0 7 1,3-1-576,7 5 234,0 2 197,11-5 0,1 7-562,2 0 344,4 0 130,1 0 0,1 0-79,-1 0 0,0 0 81,1 0-192,6 0 364,-5 0 0,3-4-38,-9-1 1,1 0 37,-7 5 0,6-5 473,-6 0-301,7-7 1,-9 4 51,2-6 448,-2-1-324,-3 0-47,1 7 188,-7-5 50,5 5 74,-11 0-132,5-5-352,-7 11 64,0-5-24,0 7 1,-5 2-353,0 3 123,0-3-37,-2 11 0,6-5 21,-4 7 1,2 4 125,-2 1-114,3 6 27,-5-10 1,7 12 58,0-4 1,0 4 4,0 2 0,2-3-68,3-2 1,-3 1-40,3-6-714,3 6 353,0-10-23,0-1 0,0-9-1019,-3-6 1483,-3-6 0,11-9 0,-5-8 0</inkml:trace>
  <inkml:trace contextRef="#ctx0" brushRef="#br0" timeOffset="2933">3411 426 7827,'-15'-6'0,"7"4"0,-5-4 860,5-1-139,-1 5-163,3-4-1650,6 6 798,0 6 1,0-2 293,0 6 0,13 6 0,3 7 0</inkml:trace>
  <inkml:trace contextRef="#ctx0" brushRef="#br0" timeOffset="3285">3896 779 7827,'-8'0'807,"1"0"-802,0 0 84,6 0 1,-7-5-225,3 0 77,3-6-14,-11 9 0,10-9 74,-7 6 1,5-5 89,-5 5-228,1 0 80,0 5 0,-4 2 116,4 3 0,0 8-4,0 7 1,5 6-1,-1-2-34,4 4-1,1 1 1,1 1-178,4-1-9,3 0 238,7-6 1,6-1 106,4-8 1,-2-6-99,1-3 0,1-11 124,4-9 1,-6-6-177,-3-9 88,-4 1-68,-1-7 0,-7 5-50,-3-3 57,-4-4 0,-2 7-140,-4-3 0,-3 5-221,-7 4 1,-1 4-353,-4 6 0,4 7 300,-4 3 0,9 7-101,1 7 1,2 3 456,-2 12 0,3 1 0,7 4 0,0 1 0,13-1 0,4 1 0</inkml:trace>
  <inkml:trace contextRef="#ctx0" brushRef="#br0" timeOffset="3651">4219 838 7827,'15'-15'0,"0"1"0,-7-1 0,3 0 0,-6 0 676,0 7-345,-5-5 1,0 5 488,0-7-443,0 1-136,0-1 1,-7 5 264,-2 0-240,2 1 1,-4-1-291,6 0 51,0 7 1,-2-4 181,6 7-619,-6 0 367,7 0-9,0 0 3,0 7 1,0 2 69,0 11-64,0-4 41,0 12 0,5-5 219,0 6 37,6 1-232,-9 6 0,5-7 34,-7 1 1,4-3-51,1-7 1,5 4-120,-5-4 0,0 0 14,-5-6-248,6-6 213,-4-1 62,11-20 34,-11 3 0,11-24 148,-3 0 23,3-1-159,1-14 0,8 10 371,2-10-189,4 3 0,1 2 29,1 0-144,6 7 1,-5 7-71,3 11 0,-5 9-147,-4 5 0,-6 16 77,-9 9 0,-3 13-130,-7 6 1,0 8 130,0 2 1,-2 7 1,-3-2 1,-1-4-204,-4-1 30,3-10-45,1-3 0,4-8-1041,-3-3 1355,4-4 0,7-13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5.931"/>
    </inkml:context>
    <inkml:brush xml:id="br0">
      <inkml:brushProperty name="width" value="0.08571" units="cm"/>
      <inkml:brushProperty name="height" value="0.08571" units="cm"/>
    </inkml:brush>
  </inkml:definitions>
  <inkml:trace contextRef="#ctx0" brushRef="#br0">442 15 7599,'-10'0'27,"0"0"0,5 2 370,-4 2 1,4 0-161,-5 5 0,-2 1-120,-7 5 0,3 1 25,-4 4 0,-3-2-8,-1 6 1,-3-1-122,3 2 0,-4 3 23,4-4 1,1-1 44,-2 1 0,7 1-119,-1 4 1,2-4-176,3-1 1,-1-4-284,0 4 0,2-4 227,3 4 1,4-10-554,6 0 374,0-9 221,0 2 95,0-20 0,0 1-23,0-12 0,5-1 155,0-4 1,5-1 361,-6 1-275,8-7 1,-11 5 346,4-3 0,2 3-170,-2 1 0,0 1 52,-5-1 0,5 3-67,0 2 0,1-1-158,-1 6 1,-3 6 231,2 4-29,5 7-158,-8-4 1,6 9-14,-7 3 1,0 3 96,0 7 0,0-1-104,0 1 1,0 1-70,0 4 1,0-4 162,0 4-260,0 3 55,0-7 1,0 12 70,0-4 1,5-1-117,0 2 0,6-2 140,-1 1-82,3 4-3,2-5 0,6 1 0,3-1-113,4-2 1,-3 0-38,-1-1 0,5-5-235,6-1 1,-3 0-82,-7-10 1,1 1-1128,-6-5 1578,-1 0 0,-4-6 0,0-2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7.149"/>
    </inkml:context>
    <inkml:brush xml:id="br0">
      <inkml:brushProperty name="width" value="0.08571" units="cm"/>
      <inkml:brushProperty name="height" value="0.08571" units="cm"/>
    </inkml:brush>
  </inkml:definitions>
  <inkml:trace contextRef="#ctx0" brushRef="#br0">339 177 7809,'-15'0'79,"0"0"466,7 0-25,-5 0-152,12 0-477,-13 0 236,13 0 1,-7 0-222,3 0 1,3 7 83,-3 2 0,-1 5-77,1 0 29,0 7 0,0 2 205,0 7-70,-6 6-1,3 1 1,-2 12 75,0 0-114,0 13 0,-5-6-171,1 12 1,-1 3 101,0 7-155,1-3 0,-6 0 35,0-6 1,1-14 2,4-1-405,0-6 213,7-24 291,2-11-80,6-21 1,6-18-23,4-3 77,3-11 1,7-2 116,-1-7-110,7-7 1,-4-1 41,2-7 1,2 1 22,-6 4 0,4 0 258,-4 0-144,0-6 1,-6 0 31,1-4 1,-2 4 139,-3 6 1,-4 0 161,-6 0 1,0 9-239,0 6 1,0 13-150,0 11 68,0 10 18,-6 4-33,4 6-240,-4 0 234,6 6-80,0-4 0,0 17-2,0 1 28,0 6 1,6 10-116,4 3 16,-3 10 0,7 4 1,1 5 70,-7 8 0,17-4 17,-11 6-1103,4 1 1084,-3-2 1,0 10 13,-1-4-165,1-3 141,-7-4 0,5-12-53,-3 0 1,-3-14-120,-2 0 1,1-13-685,-1-2 342,0-7 103,-5 3 399,0-6 0,-7-7 0,-1-2 0</inkml:trace>
  <inkml:trace contextRef="#ctx0" brushRef="#br0" timeOffset="157">192 853 7809,'0'15'-537,"0"0"210,0-7 134,0 5 1,1-11 549,4 2-146,4-2-229,5-2 1,6 5-502,-1 0 244,8 0 275,-11-5 0,12 0 0,-5 0 0</inkml:trace>
  <inkml:trace contextRef="#ctx0" brushRef="#br0" timeOffset="523">809 780 7809,'-10'0'0,"1"0"413,-1 0 9,2 0-253,-5 0 0,9 0 156,-6 0 0,6 1 90,-6 4-511,7-3 155,-11 11 1,13-5-30,-4 7 1,3 0 39,2-1 0,0 8-99,0 2 0,2 1 260,3 4-416,3-3 148,7 10 0,-1-2 1,1 2 47,0 2 0,-5-10 35,-1 1 0,1-9-13,5-1 0,4-3 20,1-1-134,0-7 99,-12-1 0,5-15-51,-3-7 59,3-6 1,1-10-76,1-4 0,-5-2 76,0-7 1,0-7-113,4-3 96,-6-3 1,4 3-42,-7 0 1,5 2-89,-6-2 1,6 0-601,-5 10 210,0 3 130,-5 18-659,0 9 465,0 20 265,0 11 0,-6 20 307,-4 7 0,-3 0 0,-2 7 0</inkml:trace>
  <inkml:trace contextRef="#ctx0" brushRef="#br0" timeOffset="898">1471 1133 7809,'-7'8'-206,"5"-2"223,-4-6 639,-1 0-204,-1 0-51,0 7-130,2-6-116,-1 6 1,4-7 155,-7 0-234,7 0 50,-10 0 29,4 0 1,-5-2-77,-1-3 1,-1-3-166,-4-6 47,4-8-1,-12 6-161,12-12 151,-6 5 1,8-11 88,-1 0-199,7-1 75,1 0 1,7 4 62,0-4 0,7 9-96,3 2 1,9 7 57,6 3 49,-4 5 3,7 3 1,-5 4-96,6-3 89,-6 10 1,-2 3-234,-6 7 225,0 0 0,-2 1-19,-4 4-376,-2-4 233,-7 12 0,-7-12-245,-2 4 255,-4 3 1,-9-7-7,-2 4 82,-4-4-267,5-8 117,-5 5 1,10-11-211,-6 3 457,13-4 0,-9-1 0,18-6 0,-4-9 0,6-8 0</inkml:trace>
  <inkml:trace contextRef="#ctx0" brushRef="#br0" timeOffset="2015">1559 868 7809,'15'0'0,"-1"0"130,-6-7-52,5 6 157,-11-6 1,5 6 579,-7-4-157,0 3 87,0-4-433,-7 6-177,-1 0 47,-7 0 0,5 0-147,1 0 34,5 0-21,-9 6 1,12-3 69,-4 7 1,1 0 160,0 5-473,2-1 124,-5 8 0,7-4 41,0 6-197,0 1 134,7 4 1,-5 0-337,2 1 258,5-1 61,-8 1 1,12-8-194,-3-2 136,3-4 40,-5-7 1,5-3 184,-3-6-113,3-6-53,-5-3 113,6-12-70,-6-8 0,2-4 226,-1-6 42,-5 0-227,9-5 0,-10 4 32,7 1-38,-7 0 41,10-5 1,-5 6-602,7 4 280,6 3-70,-5 8 0,12 4-336,-3 9 0,1 3 343,-2 7 0,3 8 372,-8 7 0,2 6 0,-1 9 0,-4-1 0,4 0 0,-4 1 0,-1-1 0,-5 1 0,-1-1 0,0-6 0,0-3 0,5-11 0,-13 4 350,6-11 189,-7 5-181,0-7 0,0-7 201,0-3 1,-2-1-113,-3 1 0,2-3 56,-7 3 1,5-3-303,-5-2-173,1 1 127,-6-1 1,2 0-332,3 1 1,-3 4-216,3 0-18,-3 0 1,-2-3 210,1 3-153,6 4 166,-6 6 0,11 1-155,-7 4 690,7 3-250,-10 14 0,11 1 88,-2 6-31,2 7-167,2 1 0,0 1 214,0-4 76,6-3-250,3-1-49,5-7 70,8-2 0,0-13 65,8-3-252,-1-3 176,1-2 1,-1-12-192,0-3 162,1-9-2,-7 1 1,-4-6 69,-9-1 0,-3 1 223,-7-1 192,0 8-275,0 0 0,-2 6 27,-3-4-242,3 4 78,-11 1 0,10 7 94,-7 3-698,7 4 403,-4-6 0,6 14-474,-4 3 306,3 3 160,-4 8 1,6 2-283,0 6 291,0 0 43,0 1 0,1-2-62,4-4 1,5-3-99,10-6 373,-4 0 0,12-1-236,-5-5 39,13-3 1,-4-12 2,7-4 0,1-8-19,4-2 0,-5-6-15,0 2 1,-11-4 176,1-2 1,-4 1-95,-1 0 0,-7 4 179,-8 1 36,-5-1-259,2 2 593,-6-4-362,0 4 1,-8 0 10,-7 3 0,1 4 42,-6 1 1,-1 0-51,1 1-226,1 6 140,4 1 1,0 7-141,1 0-93,-1 0 198,7 0 0,-5 7-96,3 2-51,-3 4 85,-2 9 148,0 1-137,1 6 0,1 0 43,3 1-76,-3 6 47,5-5 1,-1 5 32,5-7-393,2 0 209,2 1 0,3-7-193,7-4 84,6-9 186,14-3-250,-1-7 250,7-7 1,-3-3-102,6-9 225,0-4-155,-1-7 0,-2-1-92,-7-3 248,-6 3-45,-2-5 1,-13 7-89,-3-1 532,-3 8-314,-2-6 0,-5 11 379,0-2-283,-6 2-135,2 9 1,-5 2-248,-1 6 212,0 6-3,-6 2 0,5 14-173,-4 2-40,4 11 151,1 9 1,5 5-11,0 9 1,7-5-37,-2 10-875,4-5 876,1 7 0,0 0-53,0 4-267,0-10 186,6 4 0,-3-19-246,7 0 198,-6-6 88,9-9 0,-12-6-129,4-3 0,-5-9 56,-5-1 0,-5-7-59,-9 2 0,1-5 361,-7-5 1,1-4-521,-6-11 0,3 2-54,2-6 278,4-1 184,0-11 0,6 0 0,0-3 0,1-10 0,12 10 0,-5-12 0</inkml:trace>
  <inkml:trace contextRef="#ctx0" brushRef="#br0" timeOffset="2371">2985 1059 7763,'-7'-8'95,"5"-5"108,-11 11-25,12-4 126,-6-1 51,1 6-153,4-13 103,-4 13-3,-1-6-154,5 7-133,-11 0 1,5 0 113,-7 0 0,6 0-407,-1 0 0,0 0 70,-5 0 0,1-1 10,-1-4 1,5 1 19,0-5 404,1-8-244,0 1 0,3-12 194,6 4 1,1-6 54,4-4 1,5 3 94,10-3-35,3 3-209,6 8 1,0 0 191,1 3-72,-7 4-268,4 1-114,-10 9 1,2 7 29,-9 4 1,-5 5-248,-10 10 0,-9 3-600,-11 6 445,-3 0 324,-8 1 1,5-2-738,-3-4 965,3-3 0,2 1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0.554"/>
    </inkml:context>
    <inkml:brush xml:id="br0">
      <inkml:brushProperty name="width" value="0.08571" units="cm"/>
      <inkml:brushProperty name="height" value="0.08571" units="cm"/>
    </inkml:brush>
  </inkml:definitions>
  <inkml:trace contextRef="#ctx0" brushRef="#br0">133 59 7770,'-14'6'-37,"5"-4"96,3 5-15,-1-7 1,4 0 1078,-7 0-474,7 0-172,-4 0-130,7 0 177,0 0 0,0 6-516,0 4 47,0 3 23,0 8 0,0 4-395,0 9 252,0 4 0,0 12 1,2 4-717,3 3 435,-3 9 103,11 1 0,-12 6-87,4 0 1,2-7 8,-2-7-1073,0-7 954,-5-8 0,0-8-287,0-7 727,0-12 0,0-17 0,0-9 0</inkml:trace>
  <inkml:trace contextRef="#ctx0" brushRef="#br0" timeOffset="324">104 59 7770,'-23'-15'-30,"3"0"1,4 6 29,1-1 571,1 7-27,6-4-209,1 7-407,7 0 0,8 0 164,7 0-264,0 0 107,6 0 1,0 0 27,4 0 1,-3 0 56,3 0 0,-1 0 188,6 0-145,6 0-14,-5 7 233,11-6-133,-11 12 1,12-9-59,-4 5 1,5 8-15,5 7-51,-10 4 0,9 3 1,-16 3 70,-4 5 0,-5 10-287,-8 5 1,-9 4 21,-6 0 1,-13-1 15,-11-3 1,-9-1 121,-1-4 1,-6-9-20,6 5 0,-5-13 144,5-2-76,-1-1-39,6-13 1,6 4-584,3-10 203,4-4-75,8-6 200,1-6 275,7-2 0,7-7 0,1 0 0</inkml:trace>
  <inkml:trace contextRef="#ctx0" brushRef="#br0" timeOffset="794">736 617 7770,'-7'9'0,"6"-3"-23,-12-6 237,11 7 503,-11-6 92,5 6-440,0-7-237,-5 6 0,11-2-3,-3 5 0,3-4 175,2 5-672,0 0 327,0 5 1,0 4-10,0 1 0,0 4-138,0-4 0,0 4 80,0-4 0,2 1 147,3-1 1,-2-9 85,7 4 1,1-10-50,9 0 1,-2-4 21,7-1 1,-6-8-85,6-6 1,-3-3 11,3-7 0,3-1-19,-4-4 0,-3-1-161,-1 1 1,-8 4 198,-3 1 1,-4-1-38,5-4 1,-7 6 239,2 4-241,-3 2 0,-4 9-121,-3 3 0,2 4 40,-7 1 1,5 6 43,-4 4 1,0 10 8,0 4 1,-3 4-156,7 1 0,0-1 55,5-4 0,0 4-102,0-3 1,0-4-12,0-1 0,7-4 15,3-1 0,8-2-160,1-4 0,7-2 77,-1-7 302,3 0 0,8 0 0,1 0 0</inkml:trace>
  <inkml:trace contextRef="#ctx0" brushRef="#br0" timeOffset="1101">1280 764 7770,'-23'-6'0,"2"3"123,6-7 0,0 0 229,1-5 0,5 5-101,5 1-333,2-1 223,2-5-471,0 7 124,6 1 293,-4 7-59,5 7 1,-7 1 122,0 7 1,0 0-22,0-1 131,0 8-236,0-6 0,0 5 5,0-6 1,0-1 23,0 1 0,0 0 54,0 0-214,-7-7 59,5 5-51,-4-12 89,6 6 1,2-7-59,2 0 0,1-7 30,10-2 1,-4-9-196,9-2 35,3-6 174,0 3-368,6-6 217,1-1 0,1 7-127,3 4 1,-1-1-623,6 6 923,-7-4 0,11 9 0,-6-5 0</inkml:trace>
  <inkml:trace contextRef="#ctx0" brushRef="#br0" timeOffset="1471">1735 661 7685,'0'-14'823,"0"6"0,0-1-720,0 5 1,0 0 142,0-6-273,0 7 188,0-3-673,-6 6 379,-2 0 0,-7 0 22,0 0 0,1 6-38,-1 4 0,-5 5 69,1 4 0,-6-2 50,6 2 1,-6 2 38,6-1 0,-1 5-55,5-6 1,1 1 79,-1-6 0,7-4 32,3 0 0,6-7 89,9 2 0,7-3-98,12-2 1,5-2 5,1-3 0,5-3-69,0-7 0,0 1 26,0-1 1,-3 5 222,-3 0-234,-9 1 0,8-4 0,-14 1-218,-1 2 193,-8 7 0,-10-5-19,-10 3 0,-4 3 37,-6-2 157,4 2-77,-6 2 1,8 0-71,-1 0 0,5 5-67,0 0 1,7 6-129,-2-1 1,4-2 8,1 2 0,0 0-164,0 4 0,6 3 106,4 2 0,5-2 232,4 2 0,4-2 0,6-3 0</inkml:trace>
  <inkml:trace contextRef="#ctx0" brushRef="#br0" timeOffset="1696">2103 323 7924,'-5'-19'-157,"0"-1"0,-5-4 509,5 4 864,1 1-573,4 10-782,0 3 168,0 6-41,0 6 0,0 7 188,0 7 0,-2 6-146,-3-1 1,3 4-209,-3 5 1,-1-1-146,1 6 1,-5 0 6,5 6 0,0-1-36,5 0 1,0 0 71,0 0-637,0 7 852,0-12 0,-6 10 1,-2-12-1</inkml:trace>
  <inkml:trace contextRef="#ctx0" brushRef="#br0" timeOffset="1846">1971 779 7901,'0'-23'29,"0"2"133,0 0 1,0 4 161,0-2 0,1-2-58,4 1 0,-2 0-159,7 6 1,0-1-138,5 0 1,-1 7-227,1 3 1,0-1 238,0 1-1252,-1 0 1269,7 5 0,-4 6 0,4 3 0</inkml:trace>
  <inkml:trace contextRef="#ctx0" brushRef="#br0" timeOffset="2043">2323 544 7901,'9'-7'0,"-3"-1"189,1-6 1,-4 0 880,7 5-708,-7-4-145,10 4-41,-11 1 0,4 0-167,-6 3-89,0 4 0,0-4-221,0 10 1,0 3 176,0 6-337,-6 8 296,-2 1 0,-2 6 56,0 0 0,0 1-133,-5-1 1,6 0 20,-1 1 1,7-1 92,-2 1 1,-2-6-495,2 1 622,-6-7 0,3 3 0,-7-6 0</inkml:trace>
  <inkml:trace contextRef="#ctx0" brushRef="#br0" timeOffset="2171">2176 353 7940,'-8'-15'0,"-5"7"0,12-5-918,-6 11 151,7-11 767,0 12 0,7 1 0,1 8 0</inkml:trace>
  <inkml:trace contextRef="#ctx0" brushRef="#br0" timeOffset="2856">2559 573 7887,'-7'-8'-675,"5"-5"0,-4 5 1621,6-7-392,0 7-116,0 2-1141,0-1 369,0 5 0,0-3-52,0 10 0,-5 4 110,0 5 317,-6 1-57,3 6 0,-2 2-50,0 6 1,5 1 7,-5-1 0,7-6 297,-2-3 0,5-4-100,5-1 1,3-2 192,7-3 1,1-4-53,4-6 1,-2-2 33,6-2 0,1-5-199,4-5 0,-4-3-128,-1-2 0,-4 2 25,4-2 0,-6-2 44,2 1 0,-4 0-242,-1 6 1,0-6-99,-1 0 38,-6 1 101,-1 4-11,-7 7 78,0-5 87,0 11 107,0-4 1,-5 7-163,0 4 394,0-3-204,5 11 1,0-10 55,0 7 0,0-5-44,0 5 15,0 0 0,5-1-60,0 1 0,6-7 3,-1 2 0,3-3 5,2-2 1,0 0 8,-1 0 1,6 0-22,0 0 0,4 0 2,-4 0 1,1-5-61,-1 0 0,-4-5 1,3 5 1,-2-4-166,-3 4 194,1 0-265,-7 5 164,-1 0 1,-7 11 45,0 4 0,-5 5 84,0-1 0,-5-2-88,5 2 0,-4 2 248,4-1-216,-7 0 1,9-7 75,-7-4 30,7-2-79,-4-7 1,7-2 18,0-3-344,7-3 173,1-13 0,7 3-121,-1-6 1,1-1 132,0-4 1,0 4-48,-1 1 1,1 6 33,0-2 28,-1 4-24,1 1 56,0 7 1,-1 3 12,1 10 1,-7 11 27,-3 14 1,-3 6 12,-2 8 0,2 5-151,2 0 1,-2 0 100,3-5 1,-2-2-562,2-3 1,-2-4 570,7-11 0,0-3 0,5-6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6.074"/>
    </inkml:context>
    <inkml:brush xml:id="br0">
      <inkml:brushProperty name="width" value="0.08571" units="cm"/>
      <inkml:brushProperty name="height" value="0.08571" units="cm"/>
    </inkml:brush>
  </inkml:definitions>
  <inkml:trace contextRef="#ctx0" brushRef="#br0">295 514 7799,'-15'-6'71,"0"4"1,6-6 238,-1 3-384,7 4 81,-10-6 0,9 7-1,-6 0 1,6 0-304,-6 0 0,5 0 165,-5 0-133,7 0 97,-4 0 123,1 0 79,4 0 327,-4 0-271,6 0 446,0 0-98,-7 0-110,5 0 5,-4 0 88,6 0-1287,0 0 890,0-6 321,0 4-69,0-5 205,0 7-146,0-6 1,-2 4 56,-3-3-122,4-3-299,-6 7 80,7-6 91,-6 7-371,4-7-237,-5 6 81,1-6 53,4 7 110,-4 0 341,6 0-149,0 0 191,-7 0 154,6 0-149,-6 0-58,7 0 0,-2 2-6,-2 3 1,2-2 94,-3 7 0,-2-5-129,3 5-31,-8-1 1,6 6 0,-6 0-84,2-1 0,5 6 64,-4 0 0,5 6-35,0-2 1,2 2 56,2-1-314,6 3 175,3-12 0,7 5-88,3-6 1,4-7 150,7-3 0,1-3 42,3-2 0,-1-13-60,6-7 0,-5-8 7,5-6 0,-6-4-5,1-6 48,-9 0-17,-4 7 0,-13-6 35,-3 4 1,-3-2 9,-2 2 0,-8-4 245,-7 4-133,0 3-65,-6-6 1,1 11 248,1-3-177,-1 3 1,7 8 266,3 3-206,-3 4-309,12 8 0,-7 1 10,3 7 1,3 8 0,-3 7-52,3 8 0,-2 5 10,-1 1 0,0 5 42,5 0 1,1 6-7,4-6 39,-3 7 0,11-4-246,-3 7 124,3-6 0,8 3-115,4-7 1,-3 5-213,3-4 0,1 4 64,8-5 446,-9 0 0,16-4 0,-10-1 0</inkml:trace>
  <inkml:trace contextRef="#ctx0" brushRef="#br0" timeOffset="228">795 588 7799,'0'-21'0,"0"4"-229,0-4 220,0 6 1,0 1-6,0-1 260,0 7 21,0 1-609,0 7 228,0 0 1,0 9 34,0 5 63,0 1 73,0 13 1,-5-7 109,0 3 0,-5 3-99,5-8 144,0 7-96,-1-9 0,4 4-992,-3-6 876,4-1 0,-6 1 0,-1 0 0</inkml:trace>
  <inkml:trace contextRef="#ctx0" brushRef="#br0" timeOffset="368">780 323 7799,'-7'-21'473,"-7"-2"1,2 0 322,-2 4-278,9 2-260,-8 9-203,11 2-168,-5 6 0,9 1 295,3 4-1738,-3 3 796,11 1 760,-5 4 0,7-5 0,-1 7 0</inkml:trace>
  <inkml:trace contextRef="#ctx0" brushRef="#br0" timeOffset="754">1206 323 7534,'-8'-1'1787,"3"-4"-1786,3 3 141,2-4 0,-1 1 134,-4 0-296,3 0-684,-11 5 581,5-7 0,-7 6-64,1-4 1,4 5 105,0 5 1,0 3-121,-4 7 67,-8-1 136,6 1 1,-5 5-17,6-1 1,0 7 16,1-1 0,1 1 30,3-1 0,3-4-24,7-7 1,7 1 3,3 0 0,9-7 281,6-3-204,3-3 1,7-2 0,3 0 137,0 0 0,7 0-100,-6 0 1,2 0-32,-6 0 1,-11 0-106,1 0 0,-9 6-174,-6 4 1,-5 3 108,-10 2 1,-12 1-112,-12 4 0,-2-2-222,-8 6 0,0-6 37,-6 2-8,8-11 156,-6 4 1,8-9 47,-5 6 1,6-7 35,10 2 0,2-10 35,8-5 1,5-3 67,5-2 1,4 1 33,4-1 0,5 0 0,12 0 0,2 1 0</inkml:trace>
  <inkml:trace contextRef="#ctx0" brushRef="#br0" timeOffset="1114">1853 603 7781,'8'0'-87,"0"-5"421,-3 0 144,-3 0 0,3 5-108,-10 0-500,-3 0 115,-7 0 1,0 0-122,1 0 0,-6 0 62,0 0 0,-4 2 27,4 3 0,-6-2 64,2 7 1,-4-7-81,-2 2 0,1-4 147,0-1 1,4 0 72,1 0 1,6 0-162,-2 0 267,4-6-228,1-9 1,2-1 161,3-4-124,4-3-50,6 0 1,0-11 63,0 0-16,13-7-33,-3 10 1,17-5 2,-2 7 1,-2 4-1,1 1-11,1 6 1,-1 1 0,-1 9-31,-2 2 1,-1 1 40,-5 5 1,-6 1-199,1 4 1,-7 5-60,2 10 1,-3 1-109,-2 3 1,-2 4 122,-3-3 0,-3 2-110,-6 3 0,-1-1-58,0 1 0,0-7 369,1-4 0,-1 4 0,0 0 0</inkml:trace>
  <inkml:trace contextRef="#ctx0" brushRef="#br0" timeOffset="1495">2015 382 7781,'23'0'0,"-2"0"260,0 0-107,-5 0 1,-1-1 579,-10-4-406,3 3 1,-6-6-43,3 3 1,-5 3 21,-5-3-459,-3 4 197,-14 1 1,6 0 62,-4 0 1,-2 5-61,-3 0 1,2 4-136,-1-4 1,-1 7 21,-4-2 0,4 3-235,1 1 0,1 1 128,-2 0 1,-2 1-56,2 4 0,2-2 84,-1 6 1,7-4 68,3 4 0,1-1 22,8 2 1,6-6-12,9-9 0,15-4 92,4-6 1,15-6 203,0-4 1,4-9 328,-4-6-282,0-3-112,0-1 0,-6 1 69,-4 4 0,-5-3-53,-4 8 0,-9-2-77,-6 1 1,-7 9 98,2-4-253,-10 10 56,-3-2 0,-8 3-59,-4-1 1,7 1 58,-7 9 0,12 3-289,-7 7 1,6 2 65,-1 2 0,-2 4-60,8 6 0,-1 1 52,5-1 0,1 7-119,4 3 1,3-3-44,7-1 0,1-4-167,4-2 0,3-1 551,6-4 0,7-3 0,2-6 0</inkml:trace>
  <inkml:trace contextRef="#ctx0" brushRef="#br0" timeOffset="1872">2529 353 7781,'0'-15'-305,"0"0"190,0 1 1,-5 4 367,0 0 1,-1 0 505,1-4 0,2-1-258,-7 0 1,5 5-163,-5 1 1,0 4-485,-4-5 1,-1 7 20,0-2 0,-4 3-94,-1 2 1,-6 7 6,1 2 0,-2 4-271,-3 2 0,1 6 222,-1 4 1,8-2-87,2 1 1,5-6 356,5 2 0,6-4-68,8-1 1,6-7 395,10-3 1,4-3-75,11-2 0,2 0 28,7 0 1,0 0-47,1 0 0,-1 0 70,0 0 1,-5 1 92,0 4-639,-6-3 220,-4 11 1,-8 0-253,-6 6 0,-8 8 168,-7-3 0,-10 4-251,-15 1 1,-6 4 29,-13-4 0,0 4-79,0-8 0,-5-4 73,0-2 1,2-4 32,7-5 1,5-4 82,5-6 0,7-11 204,4-4 0,4-9 0,5-1 0,10-9 0,8-4 0</inkml:trace>
  <inkml:trace contextRef="#ctx0" brushRef="#br0" timeOffset="2213">2926 573 7781,'0'8'1189,"0"-1"-558,0-7-266,0 0 1,-2 5-324,-3 0 1,2 0 77,-7-5 1,5 1-472,-4 4 1,4-3 1,-5 3 1,0 1-164,-5-1 1,4 2 198,-4-2 0,9-4-69,-9 4 1,-1-3 95,-4-2 0,-1-2 154,1-3 0,4-5 183,-4-9 1,9 1-89,1-7 1,7-1 774,-2-8-305,3 3-143,9-12 1,3 6 198,9-7 1,6 5-160,9-1 1,-3 9-17,3 2 1,-7 6-217,-3 8-58,-6 7 226,3 2-249,-13 6 0,-3 11 71,-10 4 0,-4 9-464,-11 1 1,2 1-25,-6-2 1,1 3-198,-2-8 1,-3 2 596,4-1 0,3-4 0,-1 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4.552"/>
    </inkml:context>
    <inkml:brush xml:id="br0">
      <inkml:brushProperty name="width" value="0.08571" units="cm"/>
      <inkml:brushProperty name="height" value="0.08571" units="cm"/>
    </inkml:brush>
  </inkml:definitions>
  <inkml:trace contextRef="#ctx0" brushRef="#br0">455 427 7741,'-10'-2'662,"0"-3"-202,7 4-216,-10-6 0,10 2 114,-7 0 57,6-6-153,-2 9 1,1-6 65,0 3-251,-6 3 16,9-11 1,-6 12-108,3-4 82,3-3-160,-11 6 1,5-6 74,-7 3 0,-1 3-59,-3-3 1,2 9 118,-2 1 0,-3 8-31,3 1 0,-7 3 130,1 7-103,-3 7 0,-1 0 49,0 4-157,6 2 0,1-1 44,8 3 1,6 2-140,3-7 0,6-1 116,9-8-117,6-4 159,14-13 0,6-2-14,3-6 162,3-6-166,3-9 1,4-8 141,0-6-46,6-7 0,-9-2-388,3-6 197,-10 7 1,-3-4 31,-7 7-201,-6-7 131,-8 10 1,-18-3 92,-17 9-240,-3-3 107,-26 12 1,10-4 39,-10 11 115,-3-5-52,6 13 0,-3-6-53,10 7 67,-4 0 1,14 12 0,0 2-168,7 3 1,6 4-13,1-1 1,7 4-193,3-4 0,10-1 451,5-4 0,10 0 0,2-1 0</inkml:trace>
  <inkml:trace contextRef="#ctx0" brushRef="#br0" timeOffset="293">955 59 7829,'-15'0'0,"0"-6"-19,0-2 1,1-2 736,-1 0-238,0 0-138,1 2-314,-1 1 5,0 7 0,1 0 199,-1 0-543,0 0 231,0 0 1,1 2 119,-1 3 1,-5 5 85,1 9-217,-1-2 63,-1 4 1,5 0 122,-4 4 173,4 2-140,1 9 0,5-3-70,0 6-111,7 0 115,-3 12 0,12-4-371,4 7 163,3-6 91,2 9 0,4-11-555,1 3 285,6-4 163,-10-7 1,6-9-733,-8-9 421,1-4 111,0-1-76,-7-7 438,-2-1 0,-6-7 0,0 0 0</inkml:trace>
  <inkml:trace contextRef="#ctx0" brushRef="#br0" timeOffset="433">631 544 7829,'0'8'509,"7"-1"0,-4-7-633,7 0 114,0 0 56,4 0 1,7 0-1321,4 0 587,-4 0 687,7 0 0,-5-7 0,6-1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8.219"/>
    </inkml:context>
    <inkml:brush xml:id="br0">
      <inkml:brushProperty name="width" value="0.08571" units="cm"/>
      <inkml:brushProperty name="height" value="0.08571" units="cm"/>
    </inkml:brush>
  </inkml:definitions>
  <inkml:trace contextRef="#ctx0" brushRef="#br0">122 122 7981,'-20'0'0,"2"-2"0,4-5 26,-4 5 104,16-7 70,-16 9 1,16-2 230,-5-5 1,2 5 9,-1-5-306,3 5 162,-6 2 176,9 0-176,0 0 61,9 0-30,3 0 50,8 0-378,0 0 181,0 0-39,1 0 1,6 0-761,0 0 301,0 0-8,2 0 0,-6-3-309,4-3 0,-3 1 316,3-8-743,-4 8 647,6-13 1,-2 16-704,0-5 672,0-4 445,-6 9 0,-1-7 0,0 9 0,1 0 0,-1 0 0</inkml:trace>
  <inkml:trace contextRef="#ctx0" brushRef="#br0" timeOffset="192">325 426 7981,'-21'21'-1095,"1"-1"1164,0 0 1,6-2 415,1-4 1,6-5 154,-6-9-49,8 0-254,-4 0-278,9 0 109,9-9 1,0 4 44,5-8 1,4 1-29,-5-1 1,5-5-575,2 4 225,1 5 188,-1-9 0,0 14-429,1-10 255,-1 10 59,0-14-156,0 15 131,1-6 0,-1 3-133,0-1 0,1-7-442,-1 8 691,0-1 0,0-2 0,1-2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6.102"/>
    </inkml:context>
    <inkml:brush xml:id="br0">
      <inkml:brushProperty name="width" value="0.08571" units="cm"/>
      <inkml:brushProperty name="height" value="0.08571" units="cm"/>
    </inkml:brush>
  </inkml:definitions>
  <inkml:trace contextRef="#ctx0" brushRef="#br0">122 385 8040,'-3'-18'-497,"-3"5"568,3 4-241,-6 0 190,9 7 1,-6-10 80,-1 6 1,-2 3 171,2-3-15,5 3-246,-7 3 433,0 0-305,7 0-18,-7 0 0,6 0 247,-3 0-222,3 0-21,-6 0-192,9 0 325,0 0-117,0 9 0,0 3 0,0 8 1,0 0-12,0 0 1,0 10-121,0 3 1,0 6 40,0 1 0,0 8-89,0-1 1,0 16 88,0-2 7,9 4 1,-6 3-17,3-1 0,3 1-17,-2-7 1,7-3-114,-8-4 0,8 3 82,-7-10-26,8 0 1,-12-13 0,3 0 1,3-9-121,-2 2-50,0-14 177,-7 5 135,0-16 32,0 7-102,0-9 1,0-9 153,0-4 1,-2-7-170,-5-7-22,5-5 29,-16-8 0,15-3-32,-3-5 1,-3-3-4,2-10 1,-7 0-148,8 0-424,-10-9 609,14-2-1226,-16 0 1086,15-7 1,-12 0 74,8-8-61,0-1 69,7-2 0,0 15-10,0 1 1,2 11 62,5 9 0,4 11 39,10 9-80,8 9 0,-7 5-15,5 13 0,-2 5 1,2 2 0,-4 0 413,4 0-393,-5 0 0,1 9 1061,4 5-1226,-14 13 221,23 4 0,-29 5-61,13 5 1,-6-3-11,0 16 0,1-4 227,-8 11-232,0-5 7,-7 5 0,0-3 98,0-4-425,0 5 346,-9 2 1,4-3 11,-8-4 0,-1 3-62,-6-10 1,-7 5-10,0-12 1,0 3 48,7-16 0,-1 0-10,1-6 0,0-3 209,0-5-202,-1-4 0,8-11 325,-1-5-166,10-4-1,-5 0-145,9-7 80,0 6-68,0-8 1,0 0 36,0-1 0,9 3 1,4 5 0,5-3 26,3 9-112,-1 1 69,9 6 1,-4 0-163,9 0 143,-1 0 1,8 9 14,0 4-180,-1 5-2,10 11-530,-8-6 716,17 15-40,-16-6 1,13 8-345,-9 1 505,1-10-82,-8 8 1,-6-14-147,0 8 220,-18-8-135,11 4 0,-18-8 45,4-1 607,5 0-603,-16-9 110,8 7-264,-10-6 0,0 1-296,0 1 191,0-10 1,2 5-358,5-9-346,-5 0 166,7 0-115,-9 0 847,0 0 0,9-18 0,2-4 0</inkml:trace>
  <inkml:trace contextRef="#ctx0" brushRef="#br0" timeOffset="289">1581 1095 8034,'-11'9'625,"-7"-7"67,16 16-506,-7-15-206,9 15 156,0-7 1,0 2 137,0 1-476,0 8 185,0 1 1,0 8-89,0-4 1,0 5 186,0 9 1,0-10-487,0-4 221,0 5-379,0-10-171,0 7 440,0-8 1,0-10 292,0-2 0,-9-18 0,-2-2 0</inkml:trace>
  <inkml:trace contextRef="#ctx0" brushRef="#br0" timeOffset="405">1460 994 8034,'-20'-59'0,"-1"5"0,-1-5-307,-5 5-905,4 5 1058,-6-1 1044,18 10 154,-7 17-521,15 5-497,-6 18-10,9 9 0,3-2-919,3 13 474,-3-4 779,15 13-350,-7 1 0,9 1 0,0 10 0</inkml:trace>
  <inkml:trace contextRef="#ctx0" brushRef="#br0" timeOffset="818">2169 771 8034,'12'-21'-196,"-3"8"-337,-9-1 361,0 10 1514,0-5-809,-9 9 0,4 0-474,-8 0-73,-1 0 0,-8 9 17,-5 4 1,4 5-139,-4 3 0,-2 6-10,2 0 112,-9 0 1,13 0 123,-4 0 1,-2 9-36,2-2 1,7-5-43,6-2 1,3 2 45,-3-2 0,-2 0 90,10-6-111,-1-1 0,16-9 61,4-4 0,8-5 212,6-2-176,4 0 0,19-9 29,4-4 0,5 1-22,1-1-237,1 8 67,0-13 0,-7 16 158,0-5-243,0 5 64,-2 2 0,-2 0-279,-10 0 144,-8 0 76,-3 9 0,-18 2-210,-4 10 246,-5 8 1,-13-4 0,-9 8-211,-12 3 0,-8 0 174,-8-2 1,-4 2-2,-8-9 0,6 0-38,-1-6-3,1-10 83,3 7 0,1-16 190,10 5-41,8-5 0,3-18-192,8-4 1,10-5 12,4 5 0,5 0-460,2 0 327,0-1 0,16 1-1,4 0-476,5 8 766,4-6 0,3 7 1,8-9-1</inkml:trace>
  <inkml:trace contextRef="#ctx0" brushRef="#br0" timeOffset="1148">2656 466 8034,'-9'-11'-354,"-5"4"1,3 5-71,-2 2 424,8-9 1174,-4 7-240,0-7-462,7 9 45,-7 0-155,9 0-132,0 9 1,0-7-75,0 16 42,9-7 1,-5 17 140,10-1-521,-10 9 188,14-5 1,-13 10 5,9-1 1,-8 10-190,8 4 0,-10 4-9,3 3-529,4 0 756,-8-9 0,8 11-150,-4-9 161,-5 9-71,7-20-155,0 15 70,-7-15 1,9 14 102,-4-10-507,-5 0 300,7-6 0,-2-7-90,0-1 0,2-8-204,-2 2 0,-3-13-785,10-8 1435,-10-3 1,14-3 0,-7 0-1</inkml:trace>
  <inkml:trace contextRef="#ctx0" brushRef="#br0" timeOffset="1500">3122 689 8034,'9'-20'0,"-6"0"0,6 0-120,0-1 71,-7 1 0,9 9 177,-4 4 300,-5-4 92,7 9-393,-9-7 0,0 18-9,0 4 0,-7 7-191,1 7 240,-10-4-63,5 15 1,-10-6 29,1 8 1,-7 1-13,0-1 0,-7 8-7,7-1 0,-7 3 59,7-3-630,-9-4 554,5 6 1,-3-1 62,0-1 0,9-2 0,-2-11 1,7-5 64,7-9-48,4 1 28,9-10-392,0-2 701,9-9-570,2 0 1,11 0 15,5 0 1,-2 0 40,9 0 0,-2-2-20,1-5 0,6 5-4,-6-5 0,3 5-16,-2 2 0,2 0 8,-9 0 47,9 0 1,-13 0 0,11 2-169,-14 5 154,5 4-117,-14 9 0,7 0-207,-4 1 0,-5-8 145,-9 1-1010,0-1 287,0 7 899,0 1 0,0 8 0,0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7.975"/>
    </inkml:context>
    <inkml:brush xml:id="br0">
      <inkml:brushProperty name="width" value="0.08571" units="cm"/>
      <inkml:brushProperty name="height" value="0.08571" units="cm"/>
    </inkml:brush>
  </inkml:definitions>
  <inkml:trace contextRef="#ctx0" brushRef="#br0">873 933 7805,'-12'0'222,"3"0"-199,9 0 0,-2 0 188,-5 0-227,5 0 67,-7 0 0,9 3 186,0 3 72,-9-3-47,7 6 67,-7-9-79,0 0-2,7 0-285,-16 0 185,15 9 5,-15-7-128,7 7 89,0-9 0,-7 0 113,4 0-209,-4 0 77,-2 0 1,-3 0-22,-4 0 53,-4 0-39,-1-9 1,-8-2-136,-1-10-75,1-8-469,-10 6 467,1-24 81,6 13 1,-14-22 81,10 9 0,0-7-27,6 6 0,10 1 0,4 7 14,4-1-18,12 0 1,2 3 10,9 4-1,0 5 0,2 9 18,5 0 1,4-1 2,9 1 1,3-3 43,4-4-55,-4 5 0,8-7 29,-4 8-160,-4 1 124,15 0 0,-9 2 16,5 4-154,4-4 671,-6 7-535,-1 0-319,8 2 171,-17 9 0,14 2 20,-9 5 0,0 4-32,-6 9 52,-1 0 229,-9 10-190,-2 1 0,-9 10-71,0-1 184,0 10-103,-9-7 1,-4 9-25,-14-5-9,4-4 59,-15 15 1,6-15-56,-8 4-535,-1-4 582,1-11 1,-1 4-219,0-9 213,10 0 1,-5-14 79,9 1-83,0-10 0,9 3-24,4-14-48,-4-4 358,16-9 1,-7 0-292,9-1-441,0 1 212,9 0 0,2 2-656,10 4 463,-1-4 457,0 16 0,9-16 0,3 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6.601"/>
    </inkml:context>
    <inkml:brush xml:id="br0">
      <inkml:brushProperty name="width" value="0.08571" units="cm"/>
      <inkml:brushProperty name="height" value="0.08571" units="cm"/>
    </inkml:brush>
  </inkml:definitions>
  <inkml:trace contextRef="#ctx0" brushRef="#br0">82 142 7949,'-11'-11'0,"-7"-7"-134,16 7 137,-16 0 0,13-5 338,-9 9 27,10-9 1,-5 12-278,9-10 179,0 10 131,0-5-26,0 0 203,0 7-189,0-7 334,0 9 168,0 0-698,0 9 0,0 4-108,0 14 1,2-2-58,5 9 1,-5-1 50,5 8 1,-5 2-37,-2 4 1,7-2 81,0 9 0,9 0-160,-3 7 0,-2 2 73,3 5 1,-1-5-110,8 4 1,-1 3 45,0-2 1,-9-3 36,-4-11 1,2 3-58,-2-10 1,0 0 78,-7-6 1,0-10-151,0-4 1,0-4 55,0-3-27,0 0-210,0-8 24,0-3-410,0-9 208,0 0 146,0-9 36,0 6 0,0-15-244,0 5 1,0 2-50,0-3-633,0 1 727,9-8 1,-5 3 491,10 5 0,-1-14 0,8 4 0</inkml:trace>
  <inkml:trace contextRef="#ctx0" brushRef="#br0" timeOffset="475">548 771 7318,'-11'0'-28,"2"-2"182,9-5 41,-9 5 392,7-7-321,-7 9 187,9 0 266,0 0 0,9 0 33,4 0-380,5-9-45,3 6 1,6-8-45,0 4 1,7 3-98,-7-10 1,6 10-44,-6-3 1,9-2-68,-2 2 0,-2 1-188,2 6 1,-10 0 27,3 0 0,-4 0-459,-3 0 393,0 0-195,1 0 201,-1 0 0,-7 0-106,1 0 74,0 0-75,-3 0 160,7 0 1,-14 0-147,10 0 0,-7-3-49,6-3 1,-6 3-293,6-3 1,-6-3 107,7 2 470,-1-9 0,7 5 0,1-9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9.093"/>
    </inkml:context>
    <inkml:brush xml:id="br0">
      <inkml:brushProperty name="width" value="0.08571" units="cm"/>
      <inkml:brushProperty name="height" value="0.08571" units="cm"/>
    </inkml:brush>
  </inkml:definitions>
  <inkml:trace contextRef="#ctx0" brushRef="#br0">61 994 7852,'-11'0'-277,"0"0"797,4 0-341,5 0-35,-7 0 52,0 0-293,6 0 26,-6 0 221,9 0 400,0 0-260,0 9 70,0-7-273,0 7 1,3-9 10,3 0 0,-1 0 134,8 0-87,1 0 1,6 0-10,1 0 0,-1 0-128,0 0 1,7 0 69,0 0 1,0-7-138,-7 1 0,7-8-10,1 7 0,1-6-128,-2 6 0,-5-6-109,5 6 0,-4-7 121,-3 8 0,0-8-318,1 7 37,-1 1-327,0 6 1,-6 0 792,-1 0 0,-8 9 0,4 2 0</inkml:trace>
  <inkml:trace contextRef="#ctx0" brushRef="#br0" timeOffset="964">872 548 8762,'9'11'925,"3"-2"-810,8-9 0,2 0-37,5 0 0,-2 0-144,9 0 1,-7-7-134,7 1 158,0-1 0,4 5-102,-4-5 1,2 5-144,-9-5 0,6 5-129,-5 2 0,-1-7 145,-7 0 0,0 0-341,0 7 353,1 0 1,-8 0-97,1 0 354,-10 0 0,14 0 0,-7 0 0</inkml:trace>
  <inkml:trace contextRef="#ctx0" brushRef="#br0" timeOffset="1241">1278 649 8911,'0'20'345,"0"1"-179,0-1-197,0 9 41,0 3 1,0 8 224,0 1-585,0 0 234,0-1 0,0 1-711,0-1 584,0 1 0,0-1-741,0 1 646,0-1 0,0-1 338,0-6 0,0-3 0,0-10 0</inkml:trace>
  <inkml:trace contextRef="#ctx0" brushRef="#br0" timeOffset="1490">1095 1257 7852,'-13'0'-1052,"-1"0"1639,10 0-242,-14 0-138,15 0 0,-6-2 5,9-5 43,0 5-79,0-7-305,0 9 229,0 0-114,9 0 0,-4 0 62,8 0 1,-6 0-18,7 0 1,-1 0 1,8 0 35,-1 0-44,0 0 0,0 0-204,1 0 234,-1 0-182,0-9 1,7 5-207,0-10 0,3 3 24,-3-3 0,-3-4-142,10 5 1,-7-5 22,7-2 429,-9-1 0,13-8 0,-6-3 0</inkml:trace>
  <inkml:trace contextRef="#ctx0" brushRef="#br0" timeOffset="1925">1602 1034 7701,'0'-20'-452,"0"7"452,0-1 462,0 10-40,0-5-434,0 9-156,0-9 194,0 6-13,0-6 0,0 12 147,0 3 0,7-1 178,0 8 1,-1-6-138,-6 7 1,0-1 95,0 7 1,7-6-196,0-1 1,0 1-14,-7 6 0,0-6-111,0-1 11,0 1 1,0-1 61,0 1 0,0-7-177,0 6-125,0-8 86,0 4 47,0-9 1,6-3 141,1-3 1,2-6 4,-2-8 0,-3 0-15,10 0 1,-3-8 7,3 1 1,4 0 4,-5 7 0,-1 2-8,1 5-49,-8-5 0,13 15-11,-5-3 0,-2 3-64,3 3-33,-10 0 78,14 9 42,-6 3 1,-1 8-116,-4 0-14,4 0 0,-7 1-282,10-1 1,-9-7 152,1 1 1,3-7-425,-2 6 700,0-8 0,2 4 0,2-9 0</inkml:trace>
  <inkml:trace contextRef="#ctx0" brushRef="#br0" timeOffset="2265">2312 994 7852,'-9'-11'0,"4"2"0,-6 6-313,2-3 83,-7 3 898,14-6-220,-16 0 18,16 7-96,-7-7-207,9 9-34,-9 0 86,6 0-104,-15 0 0,14 0-117,-10 0 1,8 0 209,-8 0-204,10 9 3,-14-7 1,13 16 100,-8-4-54,8 4 1,-11 2 69,9 0-237,-8 1 171,12-1-47,-6 0 1,9-6-87,0-1 1,0 1 80,0 6 0,3-6-118,3-1 1,12-8-231,10 1 1,8-3 139,-3-3 0,3 0-183,-2 0 0,4-9-132,-4-5 521,5 5 0,1-18 0,1 5 0</inkml:trace>
  <inkml:trace contextRef="#ctx0" brushRef="#br0" timeOffset="2525">2758 933 7852,'-2'-13'0,"-5"-1"1064,5 10-426,-7-5-213,9 0-98,0 6-142,0-6 1,0 7-226,0-5-311,-10 5 0,8-5 106,-5 14 93,5 4 1,0 16-32,-5 0 56,5 0 153,-7 3 0,9-8-641,0 5 284,0-4 78,0-3 0,0 0-501,0 1 475,0-1 279,9 0 0,2-9 0,10-2 0</inkml:trace>
  <inkml:trace contextRef="#ctx0" brushRef="#br0" timeOffset="2647">2778 791 7852,'-29'-20'572,"-1"-7"-254,-3 0-106,3 0 5,1 6-45,7 1 1,-8 0 37,10 0 1,0-1 107,-1 10-916,10 2 379,2 9 176,0 0-1597,7 9 816,-7-7 824,9 16 0,9-6 0,2 8 0</inkml:trace>
  <inkml:trace contextRef="#ctx0" brushRef="#br0" timeOffset="3125">3447 953 7821,'-20'0'29,"0"0"260,-1 0-80,1 0-134,0 0 15,-1-9 0,1 7-1,0-5 0,4-2-212,-4 3 1,11-3 253,-11 2-256,13 5 87,-11-7 167,7 0-24,-10 6 64,10-6 6,-7 9-183,7 9 0,-7 3 21,4 8 1,3 7 102,4 0-261,5 0 90,-7 2 0,9-4 63,0 9 0,2-9-135,5 2 0,4-5 291,9-2-171,1-8 5,-1-3 0,7-9 242,0 0-114,9-9 1,-11-9-111,9-9 12,-10-9 0,6 4 44,-10-9-312,0-8 168,1 6 0,-3-6 69,-5 8 1,-4-6 18,-9-1 0,0-6 9,0 7 275,-9 0-188,-2-3 0,-9 7 226,-1-4-71,1-5-227,9 18 1,-7-11-27,4 18 111,5 0 3,0 7-287,9 9 204,0 2-81,0 36 1,2-2-59,5 22-27,4-4 127,1-3 1,6 8-238,-5-1 18,-4 9 191,9-4 1,-13 7-391,8-5 179,1 4-608,6-6 435,0 0 205,-8-3 0,6-8-357,-5-1-410,5 1 968,2 0 0,1-1 0,-1 1 0</inkml:trace>
  <inkml:trace contextRef="#ctx0" brushRef="#br0" timeOffset="3484">3934 1156 7544,'-12'9'-452,"-6"-7"444,16 7 1,-9-9 69,4 0 1,3 0 387,-10 0-628,10 9 198,-14-6 0,13 6 59,-8-9 1,6 0 205,-7 0 0,1 0 126,-7 0 0,-1-3-231,1-3 0,6-6-21,1-8 1,2-7-85,-3 0 0,5-9 49,9 2 1,0-4-214,0-3 45,9 10 0,2-7-164,10 15 137,-1-6 1,0 11-148,1 4-25,-1 5 1,0 9 97,0 0 1,-8 2-35,-6 5 0,-3 4 88,-3 10-168,0-1 188,0 9 0,-9-6-228,-5 4 22,-4-5 193,-2-1 1,0-1-369,-1 0 253,1 0-225,0-8 424,-1-3 0,10-9 0,2 0 0</inkml:trace>
  <inkml:trace contextRef="#ctx0" brushRef="#br0" timeOffset="3893">4177 852 7821,'-11'9'715,"-7"-7"-571,6 7 65,-8-9-53,0 0 1,6 7 45,1 0-157,8 0 106,-13-7-149,16 0 171,-7 9-296,9-7 155,0 16-174,0-7 0,2 9-147,5 1 134,-5-1 173,16 0 0,-15 0-118,3 1 123,6-1 34,-10 0-34,16 10 1,-9-8-48,4 5 263,-4-4-212,0-12 233,-6 7-193,6-16-138,0-2 108,2-20 1,0-3 1,5-15 20,-9 4-20,9-13-31,-5 4 0,9-6 5,0 8 0,1 1 17,-1-1-269,0 0 244,0 10 0,-6 2-4,0 8 1,-1 10 2,7 4 0,-6 7-272,-1 7-5,1 4 228,-3 19 1,7 1 255,-4 10-230,-5-1 0,6-1-18,-8-6 20,0 6 1,0-17 3,-1 5-408,1-4 253,2-12 1,-4 5 31,8-10 136,-8 1 0,13-16 0,-7-2 0</inkml:trace>
  <inkml:trace contextRef="#ctx0" brushRef="#br0" timeOffset="4201">4927 913 7821,'-9'-11'0,"7"-7"39,-16 6 102,16-8-35,-16 9 0,13-7 530,-8 4-248,8 5 156,-4 0-796,0 0 149,-2-2 16,-9 0 0,6 2-45,0 9 286,1 0 143,-7 0-122,-1 9 0,8 2-7,-1 9 0,3 0-39,-2 1 1,-3 8 133,9 5-119,-9-5-15,14 9 0,-7-8-225,9 3 72,9-3 1,2-10-438,10 0 352,8 1 1,5-10-30,13-4-256,-4-5 257,15-11 1,-8 2-720,4-13 399,5 4 261,-8-13 0,1 6 196,-5-4 0,-4 5 0,-2-8 0</inkml:trace>
  <inkml:trace contextRef="#ctx0" brushRef="#br0" timeOffset="4578">5576 1075 7770,'-20'9'0,"2"-5"0,4 10-241,-4-9 163,7 13 0,-9-16 306,-1 5-333,1 4 150,0-9 1,-3 9-1,-4-4 0,5-5-8,-5 5 0,4-7 364,3-7-224,-9-4 0,8-11 394,1-5-290,0-5 1,17-9-136,-6 1-66,9-1 39,0-8 1,12 4-28,8-9 1,3 9-133,10-3 1,1 12-122,7 2 128,-1 10 27,-8-6-196,6 19 122,-15 2-78,6 9 1,-18 2-15,-4 5 0,-5 7 22,-2 13 35,-18-5 80,5 17 1,-19-17-66,5 5 1,-2 2-121,-5-2 0,-2 0 72,9-6-145,0-10-90,7 7 383,-1-16 0,1 7 0,0-9 0</inkml:trace>
  <inkml:trace contextRef="#ctx0" brushRef="#br0" timeOffset="5503">6204 406 7812,'-2'-18'0,"-5"4"384,5-4-72,-7 16-1,9-16-96,0 7 97,0 0-190,0-7-103,0 15 318,0-6-182,0 9 220,0 0-233,0 9 1,0 3-104,0 8-7,9 0 75,-7 9 0,10-4-56,-6 9 1,-3 2-95,3 11 1,3-2 133,-2 9-315,0-9 161,-7 14 1,7-9-257,0 4 208,-1 4 1,-6-15-259,0 4 243,0-13 0,0 2-163,0-9 63,0 0-40,0-15 137,0-3 1,0-25-171,0-5 1,-6-6 33,-1 0 1,0-11 129,7-9 6,0-9 166,0 4 1,0-9 161,0 0 0,0-7-93,0 1 0,0-7-55,0 6 1,0-6 120,0 6 0,0 0 171,0 8 0,9 10 130,5 10-256,4 8 0,4 14 98,5 4-346,-4 5 0,6 9 3,0 0 0,-6 12-182,4 8 0,2 0 71,-2 7-99,0 5 134,-7-10 1,-6 14 143,-1-9 0,-1 7-70,1-7 1,-2 9 180,-4-2-184,-5-5 1,5 10-65,-14-6 256,-4 6 16,-9 1-634,-9 1 643,-3-1-72,-17 1 1,4 6-3,-10 1 1,8-8 111,-7-6 1,9-9-47,-2 2 150,13-5-194,5-10-250,8-3 259,10-9-63,2 0 1,27-3-273,9-3 88,9 3 51,14-15 0,2 16 77,8-5 0,1 5 14,0 2-440,0 0 413,0 0 0,0 0-59,-1 0 0,-8 0-119,-5 0 0,-4 7-90,-2-1 254,-10 10-6,-1-13-439,-10 15 166,-9-7 0,-2 0 5,-9-2-267,-9 0 546,-2-7 0,-18 7 0,-3-9 0</inkml:trace>
  <inkml:trace contextRef="#ctx0" brushRef="#br0" timeOffset="6096">7097 872 7808,'11'-11'-374,"7"-7"1,-16 13 1271,5-8-391,-5 8-187,7-13-56,-7 16-22,7-7-62,-9 0-22,0 7 0,-2-7-148,-5 9 158,5-9-101,-16 7 1,7-7 55,-9 9 1,-1 0-60,1 0 0,0 2-302,-1 5 66,1 4 21,0 9 177,0 0 0,2 1 193,4-1-202,-4 0 1,9 7 0,-4 0-15,6-2 1,5 4-2,2-2 0,2 0-69,5-6 1,6-10 103,14-4 0,5-5-6,8-2 1,3-9-12,4-5 1,-4-6-47,4-7 0,-6-4-200,-7-10 233,4 10-32,-15-8 0,4 10 3,-14-5 1,-4 3 100,-9 4 0,0 4 136,0-4 1,-2 7 132,-5 6-315,-4 5-4,0 0 1,-7 7 81,4-5-23,5 5-106,0 2 0,2 9-97,0 4 1,1 5 158,6 3 0,0-1-27,0 0 1,2 3-27,5 4 0,4-5-20,9 5 1,1-4-44,-1-3 66,0 1 7,9-1 1,3 0-164,8 0 21,-8-8 0,6 3 0,-4-8-432,4-2 1,-4-3 142,0-2-1049,0 0 1479,-3 0 0,8-9 0,-8-2 0</inkml:trace>
  <inkml:trace contextRef="#ctx0" brushRef="#br0" timeOffset="6370">7766 183 7808,'-21'-20'593,"10"8"1,2 1 78,9 4-229,-9 5 0,7-5-346,-5 14 0,7 4-288,7 10 0,-5 8-188,5 5 252,-5 13 78,-2-4 0,7 22 57,0-4-867,8 4 864,-12 5 1,12-7-33,-8 5 0,9-5-157,-3-2 0,5-3-149,3-4 0,-8-6-840,1-15 603,-1 6 36,8-17 12,-1 8 522,-9-19 0,7-11 0,-7-11 0</inkml:trace>
  <inkml:trace contextRef="#ctx0" brushRef="#br0" timeOffset="6499">7826 872 7808,'-31'-20'0,"-7"0"-327,15-1 917,-15 1-266,15 0 1,-13-5 507,9 5-412,9-5 104,0 23-404,16-7-155,-7 9 8,9 0 0,2 0-196,5 0 1,6 0 249,14 0-599,-4 0 437,15 0 0,-6 0 33,8 0 102,1 0 0,-1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09.639"/>
    </inkml:context>
    <inkml:brush xml:id="br0">
      <inkml:brushProperty name="width" value="0.08571" units="cm"/>
      <inkml:brushProperty name="height" value="0.08571" units="cm"/>
    </inkml:brush>
  </inkml:definitions>
  <inkml:trace contextRef="#ctx0" brushRef="#br0">324 395 8206,'-15'-9'0,"0"-1"0,0 2 212,1-2 0,4 3 268,0 7-387,7-6-76,-10 4 1,11-3-496,-3 10 397,4-3 169,1 4 1,5-4 87,-1 3 329,1-3-190,-5 4 33,7-6 487,-5 0-342,11 0-133,-12 0 1,6 0 578,-1 0-506,-4 0 0,6 0 197,-3 0-639,-3 0 123,11-6 103,-12 4 1,12-10-280,-3 8 1,-2-3 9,2 2 1,-2 2 224,2-7-496,3 7 257,-5-10 0,7 9 84,0-5 1,-1 0 215,1 0 1,2-4-54,2 3 1,-3-3 262,4-2 1,-2 0-152,2 1-21,-4-1-112,5 0 1,-6 2 8,0 3-416,-7 4 82,-2-1-10,-6 6-366,0-6 111,0 14-131,0 1 51,-6 7 274,4-7 83,-11-2 0,11-4-299,-3 3 268,4-4-567,-6 6-63,6-7 1,-7 0-16,3 0 1,1 0-1341,-5 0 2169,5 0 0,-9 6 0,5 3 0</inkml:trace>
  <inkml:trace contextRef="#ctx0" brushRef="#br0" timeOffset="850">191 410 10001,'-8'0'1754,"2"0"-1322,6 7-97,0 1-150,-7 7 1,5 4 34,-2 1 1,-3 6-148,2-2 1,-1 6-44,1 4 0,1 4 142,-5 6 0,5 5-293,-1 0 0,2 5 90,-2-5 0,4 0-101,-4-5 1,3 0 6,2 0 0,0-8 103,0-7 1,2-1-31,3-8 1,-4-1-305,4-4 113,-3-7 1,-1-1-5,4-7 214,-3-7 129,4-1-137,-6-7 1,0-6-299,0-4 4,7-2 278,-5-16 0,4 9 31,-6-10-40,0-4 0,0 1 116,0-7 0,-6 0-71,-4-4 0,-3-6 323,-2 0 1,2-4-111,3 4 1,-1-3-195,6 8 0,0 4 48,5 10 0,7 8 409,2 3 1,9 4-107,2 6 0,6 2-30,-1 8 0,4-4 130,5 3-239,4-9 1,1 19-106,0-10 1,-5 10-86,6 0 0,-8 5-58,3 5 1,-4 3-256,-2 7 1,-4 6 194,-1 4 1,-6-1-27,2 6 1,-4-9 447,-1 8-215,-1-3 1,-4 4-84,0-1 0,-2 5 26,2 1 0,-4-1-23,-6-5 1,-1 7 57,-4 4 1,-8-3-309,-7 2 137,-12-6 1,5 3 58,-12-7-241,0 7 140,-5-11 1,0 7 165,0-12-77,-7 0 0,4-11 76,-7 1 1,7-7 166,-2 2 0,9-5-99,6-5 1,5-3-65,4-6 1,6 4-271,9 0 181,3 0-1454,7 2 1003,7 2 0,6 6-307,6 0 1,8 1-1569,-3 4 2372,4 3 0,14 7 0,4 0 0</inkml:trace>
  <inkml:trace contextRef="#ctx0" brushRef="#br0" timeOffset="1524">867 895 12112,'-8'7'762,"2"-6"0,4 11-789,-3-7 39,4 6 1,-6-8 99,7 7 1,0 2-120,0 7-1,0-2 0,0 10-41,0-2 0,0 3 1,0 1 200,0 0-104,0-6 0,0 3 68,0-6-36,0 6 3,0-16 0,0 10 359,0-11-345,0-2 37,0-1-239,0-6 82,0 0 0,0-13 197,0-6-319,0-7 201,0-4 1,-2-6 35,-2-3-212,2-3 66,-5 4 0,9-4-140,3 2 80,-3-2 0,11 4-240,-4 4 1,9 3 95,2 2 0,1 6-729,-1 3 628,-4 10 0,10 4-95,-6 6 1,1 6-11,-1 4 1,-4 5-187,4 4-3,2-2 284,-5 4 1,9-1-549,-6-1 564,-1 1 1,2-1 352,4 1 0,-2 5 0,1-6 0,-6 7 0,3-3 0</inkml:trace>
  <inkml:trace contextRef="#ctx0" brushRef="#br0" timeOffset="1875">1455 1219 8206,'-6'14'0,"4"1"-87,-11 0 208,12-7 366,-13 5-187,6-11 1,-1 6 100,-1-3-292,6-4 262,-2 6 24,-1-7-197,-1 0 0,-6 0-65,-1 0 52,7 0 1,-5 5 247,3 0-504,-3 6 76,-2-9-1,0 11 254,7-12-137,-5 12 1,5-11 136,-7 3-135,1-3 2,-1-2 1,0-2 122,0-3-298,7-3 42,-5-13 0,7-2 12,-4-7 1,3-6 87,7-3 0,0-5-159,0-5-126,7 3 202,1-4 1,15 7-122,6 4 0,2-2 93,9 7 1,-8 1-115,2 9 0,2 4 10,-1 10 1,-1 4-200,-5 6 1,-11 2 128,-3 2 0,-10 11-126,0 10 1,-3 2 5,-2 3 127,-14-1 131,5 1 0,-19-1-101,3 0 29,4 1 1,-5-2-360,6-4 240,1-3 0,9-6-552,0 0-597,7-7 1395,-4-2 0,7-6 0</inkml:trace>
  <inkml:trace contextRef="#ctx0" brushRef="#br0" timeOffset="2240">1779 910 8206,'-7'8'885,"-1"-1"-827,-7-7 1,1 5 579,-1-1 74,0 1 1,1 0-411,-1 0 0,2 2-502,3-2 374,-3-4-240,11 12 115,-11-11 485,12 11-380,-6-5-35,7 7 1,0 1 35,0 4 1,2-2-92,3 6-116,3 1 176,7 4 1,-6 5-18,1 1 1,0-1-187,5-5 0,-1-6-292,1-3 236,0-4-23,-1-1 205,1 0-42,0-7 0,-5-3 221,-1-10-108,1-3 0,0-14-99,0-2 0,-2-9 16,2-1 1,1-9-4,-6-1-84,7 0 103,-4-6 1,5 1-285,-3 0 119,3 0 1,-5 5-65,6-1 0,1 8-317,0 3 0,-5 11-1389,-1 8 1020,1 7 359,-2 21 1,-1 5-294,-7 16 1,0 4 797,0 6 0,-7 0 0,-1 0 0,-6 0 0</inkml:trace>
  <inkml:trace contextRef="#ctx0" brushRef="#br0" timeOffset="2750">2528 1057 7813,'0'-8'537,"0"1"-423,0 1 681,-6 4-405,4-4 1,-4-1 0,6-3 1,-2 2-11,-3-2 0,4 5-10,-4-4-143,-3 5-12,6-9 1,-10 10-402,8-7 159,-8 7 1,9-4 130,-7 7 0,0 0-83,-4 0 15,-1 0-374,0 0 273,0 0 1,1 7 16,-1 3-181,0 9 245,1-2 0,-1 10 38,0-2 0,2 4 19,3 6 1,-1-4-277,6 3 4,0-3 225,5-2 0,2-6-207,3-3 75,3-4 0,8-8 82,4-3 12,-4-3 0,10-10-8,-6-7 0,6-1-14,-2-9 1,-2 2-40,-3-1 334,-2-4-286,-3 5 0,-4-6 389,0-1-154,-7 7-84,4-4 0,-7 10 230,0-2-301,0-4 0,0 11 92,0-2-44,-7 2 0,4 4-112,-7 3 0,7 5-320,-2 5 181,3 3-52,2 14 203,0-6 1,0 17-28,0-4 28,0 4 1,2-4-54,3 0-50,-3 1 1,11-1-122,-4 1 0,0-8-776,0-2 634,1-4 0,5-3-755,0-3 723,-1-3 1,1-7-195,0 0-470,-1-7 1057,1-7 0,6-9 0,2-7 0</inkml:trace>
  <inkml:trace contextRef="#ctx0" brushRef="#br0" timeOffset="3009">2852 587 8206,'-15'-66'0,"0"12"0,-6-3-162,5 13 500,-5 6 0,11 3 733,0 5-366,7 7 71,-4 9-162,7 7-464,0 7 40,0 7 0,0 1 73,0 6 1,0 1-256,0 0 0,0 6-197,0 4 1,5 9 153,0 5 1,0 4-178,-5 1 0,0 0 62,0 0 0,5 0 151,0 0 0,1 5-156,-1 0 1,-2 5 49,7-5 27,0 0 0,0 0-166,0 0 0,-1-2-764,6-8 466,0-3 274,-7-6 1,5-4-1097,-3-6 552,3-1 812,-5-17 0,5 11 0,-5-5 0</inkml:trace>
  <inkml:trace contextRef="#ctx0" brushRef="#br0" timeOffset="3397">3454 1366 8175,'-14'0'189,"-1"-5"383,0 0-375,1-7 1,-1 9 293,0-7-120,1 7-408,-1-10 1,-5 5-225,1-7 0,-6 0 183,6 1-127,-8-1 114,5 0 0,-3 1 158,1-1 348,-1 0-231,2-6 0,-3 0 362,7-4-297,5-3-108,1 6 1,12-3 110,-4 1-81,3-1-64,9-4-185,1 6 88,7-5 0,4 12 258,1-4-413,6 10 96,-3-3 1,1 12-120,1-4 103,-7 3 1,3 2-82,-6 0 0,-1 2-135,1 3 1,-7 3 133,-3 7 0,-3 1 73,-2 3 1,-8-1-13,-7 7 1,-1-2-17,-9 1 0,1 4-124,-6-3 1,6 1 133,-1-2 1,2-3-333,-1-6 1,3 0-565,6-1 27,7-5 961,1-3 0,20-12 0,4-9 0,12-8 0</inkml:trace>
  <inkml:trace contextRef="#ctx0" brushRef="#br0" timeOffset="3839">3587 969 8206,'10'0'0,"-1"0"0,-4 0-694,5 0 416,-7 6 308,4-4 325,-7 4-108,0-6 1,-2 0 259,-3 0 162,-3 0 469,-7 0-432,1-6-244,-1-2-261,7 0 0,1-6-180,7 5 64,-6 2-81,4-6 145,-4 11 145,6-11-313,0 12 8,0-6 1,0 14-77,0 3 1,0 9 234,0 6-62,0 2-30,6 9 1,-3 0-78,7 3 103,-6 4 9,2-6-280,1 8 114,-6-8 1,6-1 149,-7-7-11,0-6-31,6-8 0,-2-12-5,5-12 1,-4-8-299,5-12 278,0-7 1,5-3-68,-1-10 1,1 3-312,0-3 365,-1 3-78,1 9 59,0 1 0,4 3-23,1 4 50,0 3-70,-6 11 43,1 7 1,-2 4 14,-3 14 1,1 3 130,-6 17 48,0-4-143,-5 10 0,0 0 48,0 3-44,0-3-23,0 0-293,0-7 291,0 7 1,0-7 5,0 1-547,0-1 314,0-12 0,0-1 14,0-6-948,0-7 289,0 3-205,0-6 462,7-6 136,1-2 473,6-7 0,1-6 0,0-2 0</inkml:trace>
  <inkml:trace contextRef="#ctx0" brushRef="#br0" timeOffset="4118">4219 1101 8206,'0'-8'508,"0"-5"0,-2 9-175,-3-5 0,2-1 183,-7-5 1,2 1-271,-2-1 1,-3 2-67,3 3 0,-3-3-338,-1 3 189,-1-3 13,0-2 1,5 2-14,1 3-116,-1-3 167,-5 12 1,5-6-146,1 7 1,-1 0 194,-5 0-52,7 13-29,-5-3 0,11 18 29,-3-4 1,-1 11 21,1 4 1,0-2-263,5 3 134,0-1 1,2 5-1,2-2-473,6-2 222,3-5 125,2-5 1,6-6-121,4 1 1,3-14-46,1-1-430,0-7 404,1-3 1,-1-1-1080,1-4 683,-1-3 739,0-7 0,1-6 0,-1-2 0</inkml:trace>
  <inkml:trace contextRef="#ctx0" brushRef="#br0" timeOffset="4466">4689 1292 7915,'8'0'634,"-1"0"-135,-7 0-55,0 0-96,6 7-123,-4-6-61,5 6 1,-9-2-1,-3 0 1,-3 1 37,-7-1-163,1 3 30,-1 0 0,-6 4-133,-4-7 77,4 6-14,-7-9-42,5 4 40,-6-6 1,4-1 65,1-4 0,6-5 19,-2-10 0,4-3-73,1-6 0,7-5-95,3-1 0,7-5 294,8 0-152,6-2-23,13-2 0,1 6 42,-1 4-20,1 3 6,-1 8-236,0 2 211,-6 13 0,-2 1 41,-6 7-543,-7 0 287,-1 13 1,-9-1-94,-3 12 225,-9 1 9,-9 11 0,-7-5-286,1 3 139,0-3 0,-1-3-17,1-4-444,6 4 188,-5-12-475,12-1-378,1-2 1311,9-11 0,12-9 0,2-9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6.714"/>
    </inkml:context>
    <inkml:brush xml:id="br0">
      <inkml:brushProperty name="width" value="0.08571" units="cm"/>
      <inkml:brushProperty name="height" value="0.08571" units="cm"/>
    </inkml:brush>
  </inkml:definitions>
  <inkml:trace contextRef="#ctx0" brushRef="#br0">284 548 7751,'-9'12'-1022,"7"-3"1088,-16 0 554,16-7-242,-7 7 186,0-9-185,6 0-256,-6 0 1,7 0-55,-5 0 52,5 0-33,-16 0 0,14 0 5,-10 0 68,10 0 5,-14 0-215,6 0 42,-8 0 52,0-9 1,0 0-124,-1-5 1,3-4-22,5 5-37,-5-14 166,15 4 0,-6-15-49,9 4 44,0-13 0,3 2 5,3-9-19,15 9 0,4-5 41,8 10 1,-6 1 14,7 5 1,-9 7-58,2 14 0,-5 4 17,-1 9 0,-3 2-131,-5 5-15,5 4 137,-15 18 0,3-4-227,-12 9-10,-15 9 168,-1 0 1,-14 6-21,9-8 0,-7-7-52,7-1 1,-2-8-6,2 2 0,11-7-276,-4-6-242,13-5 646,7-9 0,20-9 0,12-2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8.372"/>
    </inkml:context>
    <inkml:brush xml:id="br0">
      <inkml:brushProperty name="width" value="0.08571" units="cm"/>
      <inkml:brushProperty name="height" value="0.08571" units="cm"/>
    </inkml:brush>
  </inkml:definitions>
  <inkml:trace contextRef="#ctx0" brushRef="#br0">295 62 7822,'9'-21'-5,"-6"1"486,6 9-272,-9 2 142,0 9 105,0 0 122,-9 0-316,6 9 1,-8 0 241,4 4-226,5 5 0,-14-6-188,10 8 1,-1 0 78,7 0 0,-7 1-305,0-1 71,1 9-8,-3 3 1,6 17 17,-3 5 1,3 5 30,3 2-456,0 9 162,0 2 1,0 2 137,0 0-921,0-8 857,0 4 1,0-19-1021,0-3 758,0-6 263,9-10 1,-4-10-541,8-8 644,-8-9-68,4 4 1,-9-18 465,0-5 1,0-6-260,0-7 297,-9 4-297,7-6 0,-16 2 0,4 0 0,3-7 0,-3 7 0,1-7 0,-7 7 500,-1 0-302,1 7 1,0 0 757,-1-1-620,1 1 1,7 2 345,-1 5 100,10 3-792,-14 1 46,15 7 99,3-7 1,14 16-85,13 0 1,-2 2-32,8-2 0,1-5-126,7 5 1,8-5-393,5-2 289,5 9 103,2-7 1,2 7-112,5-9-527,-5 0 794,15 0 0,-14-9 138,3-4 1,-4-6-141,-2-1 214,-9 0-133,-3-9 1,-17 6 263,-5-4-173,-5 5-48,-10 1 1,-3 1 332,-9 0-215,0 8-87,-9 3 0,4 9 662,-8 0-706,-1 0 47,-6 0-261,9 0 64,-7 9 0,9-4 180,-5 9-243,-4-1 0,9 7 117,-4 1 1,1-1-104,6 0 0,3 7-47,-3 0 28,3 0 0,3-4 134,0 4-171,0 4-28,0 10 151,0-10-139,0 8 116,0-8 1,0 8-1,0-6-503,0 6 93,0-8 175,0 1 0,0-3-147,0-9 0,3-8-1367,3-6 780,-3-3 965,6-12 0,0-12 0,2-10 0</inkml:trace>
  <inkml:trace contextRef="#ctx0" brushRef="#br0" timeOffset="133">1066 264 7822,'-20'-31'0,"-10"-8"0,8 17 486,-7-7 87,8 8-190,1 10-357,0 2 131,8 9 0,3 9 208,9 5-937,0 4 469,9 11 0,-4-7-1636,8 5 872,1-4 867,6-3 0,10 10 0,1 1 0</inkml:trace>
  <inkml:trace contextRef="#ctx0" brushRef="#br0" timeOffset="759">1451 609 7822,'-11'0'349,"-7"0"-205,16 0 1,-10 0 695,6 0-694,3 0 1,-8 0-203,4 0 819,5 0-163,-7 0-453,9 0-335,0 0 189,9 0-57,-7 0 38,7 9 1,-2 2 148,0 9-326,0 1 105,-7 8 1,0-4 204,0 9 0,0-7-94,0 6 1,0-8 280,0 2-137,0-4 39,0-3 31,0 0 68,0-8-115,0 6-242,0-16 145,0 7 1,2-11 116,5-5-397,-5-4 155,16-10 1,-7-8-312,9-5 203,1-4 41,-1-3 1,0-6-13,1 0-18,8-10-324,-7 15 493,17-17-71,-17 16 0,7 1 11,-8 8 0,-1 16 14,0-3 0,1 15-5,-1-1 1,-7 9 18,1 12 1,-10 1 46,3 19 1,-5 2 180,-2 12 0,0-6-76,0 6 2,0-6-140,0-1 0,0 0 186,0-1-160,0-8-17,0 6 188,-9-15-167,7 6 0,-14-9 35,10 0-240,-1-8 22,7-3 74,0-9 1,0-3-196,0-3 0,2-12-305,5-9 281,4-9 147,9 4 1,3-15 215,4-1-234,-5 1-438,8-3 1213,-10 8-461,0-8 0,7 3-266,0 0 343,-9 8 61,0 1-235,-6 15 111,-1-6-90,7 18 1,-16 4-103,5 14 405,-5 4-324,-2 18 1,-2 3-170,-5 8-100,5 1 234,-7 9-247,9-8 214,0 8 1,0-3-16,0 1-14,0-1 29,0-7 0,0-1-259,0-5-70,9 4 192,-7-16 1,16-1-546,-4-15 312,4-3-160,2-3 0,7 0 604,0 0 1,9-18 0,-4-5 0</inkml:trace>
  <inkml:trace contextRef="#ctx0" brushRef="#br0" timeOffset="1114">2708 791 7806,'0'21'-318,"0"-8"406,0 1 1,-2-8 186,-5 8 0,5-7-290,-5 6 0,-4-6-156,-3 7 0,-4-10-217,-2 3 212,0 4 82,0-9 0,-3 7 494,-4-9-194,4 0 0,-15-9 283,16-11-291,-8-2 0,10-17-19,0 5 1,2-13 57,4-7 1,5-7 25,9-6 1,11 4 99,10-5 1,8 5-224,12 2-996,-1 9 1013,1 3 1,-1 17-406,1 5 132,-10 5-20,-1 10 1,-10 6-130,0 12 0,-9 8 99,-4 13 0,-5 7-10,-2 13 1,-9-4 396,-4 4 1,-14-2-446,-7 2 1,-4-4-141,-3 5-140,10-6-72,-8-10 576,17-3 0,-16-4 0,4-5 0,-5-4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7.336"/>
    </inkml:context>
    <inkml:brush xml:id="br0">
      <inkml:brushProperty name="width" value="0.08571" units="cm"/>
      <inkml:brushProperty name="height" value="0.08571" units="cm"/>
    </inkml:brush>
  </inkml:definitions>
  <inkml:trace contextRef="#ctx0" brushRef="#br0">447 261 6993,'0'-20'1029,"-3"0"-626,-3 0-277,3 8 33,-6-6 0,9 14 114,0-10-208,0 10 210,-9-5-256,7 9-131,-16 0 228,7 0 0,-3 9-167,1 4 26,-1 5 1,-13 5 108,0 4 0,0 4 45,7 10-20,-9-1-413,6-8 262,-6 6 1,2-6 94,0 8-240,0-8 220,6 6 0,8-15-536,-1 4 250,10-5 47,-14-10-836,16 6 519,-8-16 145,20-2 2,-8-11 54,16-10 322,-7-8 0,9-2 0,1-10 0</inkml:trace>
  <inkml:trace contextRef="#ctx0" brushRef="#br0" timeOffset="194">102 119 7865,'0'-20'0,"0"0"-379,0 0 227,0-1-12,-9 10 859,7-7-359,-7 16 0,9-5-61,0 14 0,0 4-57,0 9-18,0 10 0,0-8-228,9 16 182,-7-6 0,16 2 153,-5 0-536,5-1 201,3 8 0,-1-10-265,0-3 244,1 3-74,8-8-380,2 6 241,1-9 153,6 0-110,-6 1-394,8-10 380,1 7 0,6-16-65,0 5 1,-2-5-4,-11-2 1,5-7 300,-6 1 0,6-1 0,-8-2 0,-2-2 0,-8-10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28.452"/>
    </inkml:context>
    <inkml:brush xml:id="br0">
      <inkml:brushProperty name="width" value="0.08571" units="cm"/>
      <inkml:brushProperty name="height" value="0.08571" units="cm"/>
    </inkml:brush>
  </inkml:definitions>
  <inkml:trace contextRef="#ctx0" brushRef="#br0">122 426 8524,'-11'0'1013,"2"0"-842,0 0 87,6 0-70,-6 0-174,9 0 210,-9 0-12,7 0-23,-7 0-188,9 0 69,0 9-62,0 2 0,0 17 33,0-1 0,0 15-114,0-1 0,0 13 54,0 0 0,0 14-12,0 6 1,0 5-765,0 2 816,0 9 0,-2-13 14,-5 4 67,5-14-67,-7 3-36,0-18 0,7-5 1,-5-13 0,5-5 34,2-8-4,-10-10-57,8-2 1,-7-11-17,9-5 1,0-7 34,0-13 944,0 5-988,0-17 0,7-1-154,0-14 197,0-5 1,-1-4-16,1-4-137,0 4 0,0-16 179,-1 4 0,8-6-1,-7-7 1,6-2 195,-6-4-332,1 44 0,0 1 0,1-35 130,4-4-513,5 14 556,-7-5-33,10 25 0,1 5 93,5 22-71,-4 4 307,6 3-299,-9 8 266,1 3 1,-8 9-230,1 0 514,-1 0-568,7 9 0,1 5 137,-1 13-253,0-4 105,-8 24 0,3-11-274,-8 18 112,0 9-87,-7 0 1,-2 9 56,-5-4 0,2 2 102,-8 4-1251,-10 14 1278,1-14 0,-14 9 17,9-8 0,-9-10-85,2 3 0,-2-7 113,2-7 1,-2-14 15,9-13 0,0-11 20,7-3 149,-1-8-194,10 4 0,2-18 1381,9-5-1376,0-4 208,0-2-419,0 0 201,0 0 0,9-1-10,5 1 245,4 0-233,2 0 0,7 8 152,0 6 9,9 3-150,-4 3 1,10 0 15,6 0 5,3 0-73,1 9 0,7 3 11,-5 8 0,4 2 76,3 5-265,-9 5 111,7-1 1,-19 5-23,1-8 0,-3 5-197,-11-6 1,-2 0 11,-12-6-643,-4-10 188,-9 7-379,0-16 1156,0 7 0,0-9 0,0 0 0</inkml:trace>
  <inkml:trace contextRef="#ctx0" brushRef="#br0" timeOffset="250">1298 953 7884,'-9'21'722,"-2"-1"0,-3-7-186,0 1-162,10-10-249,-14 14 0,16-13-19,-5 8 0,-2 1-12,2 6 1,0 1-211,7-1 0,0 2 217,0 5-1077,0-4 733,0 15 1,3-6-886,3 8 748,-3-8 0,8-3-135,-4-9 0,-5 1 515,5-1 0,-5-9 0,7-2 0,-7-18 0,7-2 0</inkml:trace>
  <inkml:trace contextRef="#ctx0" brushRef="#br0" timeOffset="367">1318 933 7884,'-9'-40'32,"-11"-1"156,-3 0 0,-8 1 93,4-1 0,2 1 131,-9-1 0,9 10-211,-2 4 0,12 13-16,1 7-1054,10 5 437,-5 11 360,9 2 1,0 10 71,0-1 0,9 9 0,2 3 0</inkml:trace>
  <inkml:trace contextRef="#ctx0" brushRef="#br0" timeOffset="715">1947 710 7884,'31'-11'0,"-2"-7"1074,-8 6-661,-1-8 0,-9 7 211,-4-1-228,-5 10-131,-2-5 0,-9 9-806,-4 0 311,-5 0 224,-3 0 0,-8 2-215,-5 5 0,-4 4 207,-3 9-723,1 0 529,-1 10 1,1-5-11,-1 8 219,1 1-87,-1 7 0,7-1-118,1 1 804,8-10-432,-4 8 0,15-8 346,1 10-234,8-10-85,-4-1 1,20-10-183,10 0 164,-1-9-75,27-2 1,-13-9 59,13 0 1,3 0 69,-3 0-350,9 0 164,-13 0 1,14 0 28,-10 0-629,-9 0 218,0 0 3,-15 0 222,6 0 1,-18 9-13,-4 5-169,-14-5 105,-13 9 76,-2-7 1,-17 9-208,6 1 12,-6-1 175,8 0-79,-8 1 123,8-10 1,-3-2-32,0-9 0,10 0-260,-3 0-515,4 0 893,12 0 0,-7-9 0,6-2 0</inkml:trace>
  <inkml:trace contextRef="#ctx0" brushRef="#br0" timeOffset="1026">2535 446 7914,'-21'-11'0,"1"-7"8,0 16 44,-1-16-1,10 16 879,-7-16-158,7 15-432,0-6 0,-5 7-139,9-5 126,0 5-298,7-7 64,0 18 0,0 2-103,0 10 38,0-1 40,0 9 0,0 3-70,0 8 0,0 3 59,0 4-348,9-4 195,-6 16 0,15-7 42,-5 8-500,-4 1 376,9 0 0,-7 0-98,10 0-1053,-1 0 996,-9-1 0,5-1-400,-9-5 467,9-4 1,-12-19 265,10-4 0,-10-7 0,3-6 0,-5-5 0</inkml:trace>
  <inkml:trace contextRef="#ctx0" brushRef="#br0" timeOffset="1375">2839 568 7914,'-3'-11'-90,"-3"4"323,3-4 0,-12 6 809,8-8-646,0 8 1,7-4-271,-9 9 37,7 0 1,-9 0 164,4 0-567,5 0 226,-7 0 0,2 9-171,0 5 164,-9 4 1,12 9 144,-10 0-650,1 9 315,-8-5 119,1 19 0,0-7 21,0 4 0,-3 3 4,-4-3 386,5 0 1,-8 1 75,10-1-374,0-9 0,8-8 128,6-10-24,-6 0 0,12-9 157,0-4 1,12-5 80,15-2 0,-2 0 48,8 0 0,1 0 65,7 0 1,-1 0-6,1 0 1,6 0-883,0 0 0,7 0-828,-6 0 0,6 7 1238,-7 0 0,7 9 0,-7-3 0,-1 5 0,-13 2 0,6-6 0,-6-1-1214,-3 1 558,-10 6-152,-2-8 151,-16 6 101,7-16 556,-9 7 0,-9-9 0,-2 0 0</inkml:trace>
  <inkml:trace contextRef="#ctx0" brushRef="#br0" timeOffset="2177">3852 852 7899,'-13'11'-520,"-1"-4"520,10 4 992,-14-8-388,16 6-194,-7-9 73,9 0 434,0 0-781,0-9 0,2 4-168,5-9 1,-3 10 84,10-3-9,-10-4 1,14 9 87,-4-5 0,-3-4-42,2-3 1,-1 3-9,1-3 0,5 1 66,-4-7-39,-5-1-251,9 1 105,-7-9 1,9 4 176,1-9-303,-1 9 92,0-13 0,0 9-103,1-5 194,-1-4 0,0 15-15,1-4 20,-1 5-24,9 10 1,-6-3 9,4 8 0,-5 2-6,-2 12 1,-2 11 139,-4 9 1,4 11-119,-4 3 0,4 2 208,2 11 0,-2-7-68,-5 7 1,5-6-56,-4 6 1,2-3-16,-3 3 1,3-4 4,-9-9 1,8-10-39,-1-4 0,-3-7 0,3-6 76,2-7 0,2-5-30,2-2 1,0-11 22,0-10-56,1-8-12,-1-11 0,7-1-114,0 1-60,9-1 166,-13 0 0,8 1-184,-4-1 56,-4 10 0,8-8-77,-4 6 57,-4 3 1,13 1 70,-9 9-68,9 0 59,-14-1 0,14 1 2,-9 0 1,1 8 17,-8 6 1,2-3-170,5 2 159,-4-9 1,-1 14-229,-8-5 1,-1 5-719,8 2 656,-10 0-1824,-2 0 937,-9 18 1196,0-5 0,-9 26 0,-2-8 0</inkml:trace>
  <inkml:trace contextRef="#ctx0" brushRef="#br0" timeOffset="2869">3873 1480 8063,'-21'0'1830,"10"0"-1153,2 0-682,9-9 329,0 7-75,0-7-250,0 0 1,2 5-331,5-10 253,4 10 1,3-5 159,-1 9-161,1-9-27,-3 6 216,7-6-233,-7 9 38,10 0 1,-1 0 76,0 0 273,1 0-132,-1 9 1,7-4-107,0 8 203,0-8-87,-7 13 0,7-14 105,0 10-149,0-10-24,-6 5 1,-1-9 121,0 0-55,0 0-40,1 0-180,-1 0 150,0-9 0,-2-2-65,-4-9 0,4-7-182,-5 0 1,-1-2 83,1 2 0,-6 4-115,6-4 0,-6 11-166,7 3 326,-10 8 10,14-4 1,-13 9 194,8 0-202,1 9 0,6 9 163,0 9-61,1 9 1,-1-4-16,0 8 0,7 1 125,0-1 1,0-8-101,-7-5 1,1-2 308,-1 2-275,0-14 0,1 5 135,-1-18 1,-7-4-152,1-10-2,-1 1-100,8-25 1,-8 4-113,1-14 0,-3 3 105,2-9 0,3 16-87,-9-3 0,2 8 66,-2-1 1,-5 5-142,5 8 0,-3 10 67,3 4 88,4 5-30,1 2 1,6 0 120,-5 0-106,5 9-52,2-7 1,7 14-129,0-9 0,3 0 56,-3-7 1,2-3-220,5-3 0,2 1 387,-9-8 0,9-10 0,-4-8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34.131"/>
    </inkml:context>
    <inkml:brush xml:id="br0">
      <inkml:brushProperty name="width" value="0.08571" units="cm"/>
      <inkml:brushProperty name="height" value="0.08571" units="cm"/>
    </inkml:brush>
  </inkml:definitions>
  <inkml:trace contextRef="#ctx0" brushRef="#br0">21 324 7101,'-11'0'1793,"2"0"-1562,9 0 1,0 3 145,0 3-322,0-3 96,0 6 137,0-9-214,0 0 1,9 0-127,4 0 27,5 0 1,5 0-19,4 0-16,4 0 0,12-3 69,4-3 1,-2 3-106,9-3 1,0 3-51,7 3 0,0-6 47,0-1 0,0-7-63,0 8-667,-1-10 806,-8 5 1,-2-7-267,-10 4 0,-8-4-126,-5 5 0,-5-5-124,-1-3 1,-10 8 537,-4-1 0,4 1 0,0-8 0</inkml:trace>
  <inkml:trace contextRef="#ctx0" brushRef="#br0" timeOffset="258">609 547 7902,'-14'12'-535,"1"-5"800,8-5 76,-13-2-263,16 0 475,-7 0-191,9 0 1522,0 0-1861,0 9 181,9-7-51,-7 16 1,14-7 15,-9 10 81,8 8 29,-12 2-910,15 10 483,-16 0 1,14 1 94,-9 6-900,-1 3 623,3 10 0,-6-2-1111,3-5 957,-3 4 1,-3-15 53,0 5 1,-3-8 429,-3-6 0,-6 4 0,-8-6 0</inkml:trace>
  <inkml:trace contextRef="#ctx0" brushRef="#br0" timeOffset="884">386 1277 7902,'0'12'-53,"0"6"67,0-16 185,-9 7 1,6-7 892,-3 5-579,3-5-560,3 7 85,9-9 260,3 0-459,17 0 150,-6-9 1,8 5-121,-4-10 0,2 10-275,5-3 0,4-2-269,-4 2 373,5 0 159,1 7 1,7-6-110,1-1 0,1-2 35,-1 2 0,-6-4 47,6-9 1,-3-1-152,2 1 144,-4-9 177,6 6 0,-10-17-14,-5-1 1,4 1 13,-4-8 0,-5 1 244,-2 6-165,-5-4 0,-10 16-107,-6-5 652,-3 5-318,-3 9-115,0-1 1,-3 10 106,-3 4 0,-6 7-8,-8 7 1,0 4 36,0 10 0,-7 6 119,0 0-238,0 9-47,6-5 1,1 10-129,0-1-22,-1 1 1,1 0 280,0-1-494,0 1 168,8-1-60,-6-8 47,16 6 105,-7-6 1,9 1 14,0 1-198,0-9 157,9 4 1,-4-9-112,8 1-88,1-1 177,15 0 0,-7-2-334,5-4 191,-13-5 1,4-2 38,-4-1-77,4 1 1,-7-7 175,7-9 0,-14-4-8,10-14 0,-7-5-36,6-9 0,-8-1 14,1-6 0,3-1 159,-2-5 16,0-5-153,2 7 0,-5-2 332,10 0-153,-10 9 83,14-4-168,-6 8-52,8 1 0,0 8 45,1 5-267,-10 13 114,7 5 0,-7 9 69,9 0 1,-6 12-11,-1 8 1,-6 9 34,7 12-196,-1-1 62,-2 10 0,8-7 222,-6 4 15,-4 5-147,9-9 0,-7 13 297,10-9-152,-10 1 0,7-15 69,-5 1-151,5-9 1,3 11 46,-1-9-935,-9-9 581,7 0 0,-6-16-83,8 5 1,-2-7-123,-5-7 1,5 3 467,-4-10 0,4-8 0,2-10 0</inkml:trace>
  <inkml:trace contextRef="#ctx0" brushRef="#br0" timeOffset="1233">2413 1095 7899,'-9'-11'0,"7"-7"204,-16 15 67,7-15-55,-1 16 34,3-16-34,0 16 1,7-16-1,-7 16-104,0-7 53,7 0 125,-7 6-243,0-15 1,7 14 220,-5-10-445,-4 10 171,8-5-103,-15 9 94,16 0-5,-16 0 0,13 2 59,-8 5 42,8-5-37,-13 16 1,9-4 27,-4 13 1,-3-3 16,9 10 131,-8-9-80,12 13 1,-6-6-148,9 8 90,0 10-11,0-7 0,0 4-217,0-13-25,9 4 219,3-15 1,10 6-217,5-9 62,5-9 1,8-2-567,1-9 424,8-9 1,-6-2-69,4-9 315,-4 0 0,7-10 0,2-1 0</inkml:trace>
  <inkml:trace contextRef="#ctx0" brushRef="#br0" timeOffset="1451">2961 1095 7851,'-21'0'-119,"1"0"119,0 0 0,6 0 0,1 0 1144,8 0-668,-13-9 1,14 7-39,-10-5-226,10 5 0,-5 2-793,9 9 394,0 2 144,0 9-158,0 9 0,0 1-184,0 4 1,0 11 175,0-5-669,0 5 586,9-13 1,0 4 291,4-9 0,5 0 0,-6-7 0</inkml:trace>
  <inkml:trace contextRef="#ctx0" brushRef="#br0" timeOffset="1576">3001 1054 7851,'-20'-31'87,"0"4"0,-1 4 813,1 3-513,0 0 0,-3-1 234,-4 1-541,5 0 1,-8 2-447,10 4 1,7 5 71,-1 9-1294,10 0 1588,-5 9 0,9 3 0,0 8 0</inkml:trace>
  <inkml:trace contextRef="#ctx0" brushRef="#br0" timeOffset="2041">3792 1054 7851,'11'0'186,"7"0"805,-16 0-389,7 0-195,-9 0-358,0 0 110,-9 0 0,-2 0 158,-9 0-873,-9 0 441,6 0 0,-15 0 54,4 0-219,-4 0 196,-3 0 1,1 0 85,-1 0-182,0 0 206,1 0 1,2 0-142,4 0 80,5 0-12,8 9 0,1 3-108,0 8 1,8 0 93,6 0 0,3 10 0,3 4 0,12 6 16,8 7-58,9-13 65,12 13 0,2-26 2,4-1 0,5-9 7,9-11 0,-10 0 246,-3 0-113,-6-18-52,-1 5 0,-7-28 166,0 1 16,-10-1-195,6-17 0,-19 8 18,-4-4 1,-5-5 50,-2 5 96,0 5-151,0-1 0,-9 3 81,-5 0 0,-10-8-8,-3 8 0,0-7-90,6 7 21,1-1 0,0 1 58,-1 0-94,10 9 48,2 8-50,0 10 0,7 7-59,-5-1 0,5 12 117,2 2-231,0 9 179,0 20 1,2 3 7,5 8-253,-5 10 124,16 1 0,-13 10-8,8 0 0,1 0 25,6 0 1,7 0-160,0-1-946,9 1 1103,-4 0-627,8 0 426,1 0 1,6-3-154,0-4 435,1-4 0,-1-10 0,0-3 0,-2-6 0,-2-4 0,-2 0 0</inkml:trace>
  <inkml:trace contextRef="#ctx0" brushRef="#br0" timeOffset="2385">4380 1541 7802,'-7'-20'201,"0"-1"-201,-8 1 0,12-9 1008,-15 6-619,16-6 1,-14 9 201,9-1-1002,-8 1 360,12 0 0,-15 2-800,5 4 419,-5-4 275,7 16 1,-7-7-64,4 9 0,-2-2 71,3-5 161,-5 5-57,16-7 60,-7 9 0,11-9 61,5-5 1,4 3-85,9-2 0,0-1 208,1-6 1,6-1-106,0 1 0,0 2 76,-7 5 0,0-3-192,1 9 152,-10 0-24,7 7-484,-16 0 185,16 0 34,-16 0 0,5 9-46,-14 5 0,-4 6 141,-9 7 48,0-4-36,-1 15 0,-6-13 106,0 9-121,0-10 24,7 6 1,0-12-486,-1-5 224,10 5 19,2-16 284,9 7 0,9-9 0,2 0 0</inkml:trace>
  <inkml:trace contextRef="#ctx0" brushRef="#br0" timeOffset="2778">4826 1095 7802,'0'-11'869,"0"2"-217,0 9-304,0 0 0,-7-3 74,0-3-330,-8 3 63,3-6 0,-1 9-130,-1 0 11,1 0 101,2 0-492,-8 9 199,17 3 119,-7-1 1,2 7-95,1-5 1,-1 8-68,7 6-90,0-5 139,9 17 0,-5-8 8,10 10 0,0-3 62,6-4 1,2 2-50,5-9 76,-4 9 5,6-23 1,-6 5 186,4-18-185,-5 0 34,8-9 0,-10-13-2,0-19 0,-6-1 0,-1-13 1,-2-5-4,3-8 1,2 0-14,-10 8-334,10-1 512,-14 0 1,14 9 158,-9 5-154,9 4 1,-7 5-70,4 4-246,5 14 215,-15 11-76,15 9 1,-16 4 211,5 10 0,-5 8-234,-2 19 0,0 8-27,0 5 0,0 5-29,0 2-145,0 0 172,0-10 0,0 1-153,0-4 23,0-6 135,0-1 0,2-14-499,5-14 213,-5 5 14,16-15 0,-13 3 340,8-12 0,10-15 0,8-10 0</inkml:trace>
  <inkml:trace contextRef="#ctx0" brushRef="#br0" timeOffset="3054">5657 1176 7802,'-9'-11'-135,"7"-7"212,-7 15 1,0-12 503,-5 8-233,5-9 1,-9 5-397,16 0 70,-16-7 0,7 6 216,-10-8-395,1 9 141,9-7 1,-7 13 121,4-8-387,5 8 116,-9-4 190,7 9-223,-9 0 88,9 9 1,-5 12 260,9 12-43,0-3-116,7 17 0,0-13 253,0 13 18,0-4-282,0 6 1,9-6 22,5 4 1,6-13 68,7-7-377,5-4 202,8-3 1,1-9-54,-1-4 0,8-5-182,-1-2 1,9-9-269,-2-4 241,-4-14 171,8 4 0,-6-15 0,9 6 1</inkml:trace>
  <inkml:trace contextRef="#ctx0" brushRef="#br0" timeOffset="3394">6428 1358 7802,'-21'12'341,"1"-3"-186,0-9 0,-1 0 466,1 0-259,0 0-116,0 0 0,-1 0-128,1 0-78,-9-9 115,6 6 1,-8-6-548,4 9 309,4-9 1,-8 5-329,4-10 342,4 10 1,-6-14 107,9 4-448,-1-4 206,1-2 1,6-2 247,1-5-47,8-5 0,-1-9 0,12 1 328,8-1-125,4 1-79,2-1 0,7 1 160,0-1-103,9 10 1,-13 4-169,4 13 103,-5 5 1,-1 9 134,-1 0-532,0 0 203,-8 0 1,-1 9-177,-4 5-25,-5 4 145,7 2 0,-11 0-187,-5 0 89,-4 10 169,-10-8 1,-1 8-264,-5-10 28,4 0 161,-6 0 0,2 1-124,0-1 0,0-7 56,7 1-135,8-1 342,-6-1 0,7-3 0,-9-9 0</inkml:trace>
  <inkml:trace contextRef="#ctx0" brushRef="#br0" timeOffset="4342">7320 365 7482,'0'-20'-239,"0"-1"1,-7 1 608,0 0 0,-2 6 1529,2 1-965,5 8-20,-7-13-449,0 16-84,7-7-139,-7 9 1,9 2-242,0 5 52,0 4-18,0 19 0,0 1 0,0 10 1,0 8-63,0 5 0,0 7-318,0 7 1,0 2 160,0 4-1471,0 14 1520,0-14 0,2 16-448,5-9 391,-5 0 0,7-8-145,-9-6-758,9-13 612,-7-13 94,7-12 0,-6-18-227,3-4 0,-3-16 26,3-11 188,-3-10 1013,6-19 1,-7-5-612,5-14 0,-5 3 0,-2-9 0,0-1 0,0-6-759,-9 9 759,7-7 0,-14 9 937,9-4-535,-9-5-162,5 7 1,-2-7 401,-1 5 1,3 6-254,-3 14 0,-1-2-23,8 9 0,0 15 21,7 12-638,0 13 248,0-2 1,9 11 536,5 5 0,10 4-562,3 10 1,9-6-401,-2 6 324,4-6 1,3 17-428,0-5 265,-1-4-1,1 15 175,-1-7 1,-6 10 74,0-1 1,-9 1 25,2 0 1,-12-8 1,-1 1 0,-10 0 26,3 6 1,-5 1 175,-2 0 0,-11-1 80,-9 1-91,-9-1-106,-21 1 0,5-1 9,-9 1 0,2-1 18,-2 1 1,-2-7 225,8 0 1,10-12-227,11-2-81,5-8 76,10-12-185,3 0 132,36-9-150,7 6 6,27-15-629,0 7 693,0 0 1,8-5-98,6 9 1,4 1 137,2 6-514,0 9 319,0 2 1,-9 11-78,-4 5 0,-5-2-116,-3 9 0,-1-3-17,-5 3 201,-13-4 60,-12-10 0,-9-7-372,0 1 278,1-10-226,-10 5 541,-2-9-103,-9 0 0,9-9 0,2-2 0</inkml:trace>
  <inkml:trace contextRef="#ctx0" brushRef="#br0" timeOffset="4983">8820 1075 7749,'20'-21'35,"-8"-8"-1,6 16 66,-16-14 0,7 15 21,-9-8 207,0 9-404,0 2 117,0 9 0,-2 0 171,-5 0-257,5 0 34,-16 0 285,6 9-141,-8 2-25,0 9 1,-3-6 33,-4-1 0,5 1-91,-5 6 0,4 0 51,3 1 0,-3-8 102,-4 1-223,5-1 51,-8 7 0,10 1-147,0-1 97,0 0 0,-1 10 0,1-8-87,0 5-42,8 5 154,3-10 27,9 16-23,0-15 0,9 4 37,5-13 0,15 1 104,12-8 0,8-2-116,12-12 1,0-13 16,0-14 1,6 0-825,1-7 813,0 5 4,-17-13 0,-3 8-166,-14 1 0,-5-1 24,-9 1-27,0-1 130,-8 10 1,-6 1-24,-12 10 373,-15 0-218,-1 8 0,-10-3-4,5 8 0,5-7 488,-5 8 0,4-1-240,3 7-183,0 0-39,8 0-328,3 0 131,9 0 81,0 9-198,0 2 90,0 9 0,0 1 165,0-1-304,9 9 109,3-6 1,10 13 26,5-9-533,-4 9 386,15-14 0,-6 14-523,8-8 0,1 5 327,-1-6 0,7-2-517,1-11 926,-1 4 0,3-16 0,1 7 0</inkml:trace>
  <inkml:trace contextRef="#ctx0" brushRef="#br0" timeOffset="5392">9672 365 7749,'-41'-50'0,"0"8"0,10 1 666,-7 3-345,24 15 1,-13 1 68,14 8 152,3 10 16,1-5-117,9 9-189,0 9-101,0 2 0,0 9-6,0 1 57,0 8 0,0 11-115,9 3-19,-6 25 1,13-12 233,-10 18-1894,10 1 1535,-5 6 0,3 0-535,-1 0 0,1 0 172,6 0 0,0-9-336,1-4 0,-1-5 209,0-2 1,1-5-510,-1-9 403,0 1 653,0-26 577,1-1 1,-10-21-578,-4-14 0,-7-13 175,-7-7-188,5 5 22,-16-9 0,4 8 786,-13-3-331,5-6-115,-17 8 98,8-1-83,-10-6 1,1 9 28,-1-5 0,7 2-3,0 5 1,3 5-12,-3-5-317,5 13 152,9-4-452,-1 16 598,10-7-310,2 9 0,18 0-625,5 0 315,13 0 102,-5 0-889,16 0 681,-6 0 0,8 0-70,1 0-567,0 0 361,-1 9 559,10-7 1,-8 16 0,8-7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0.701"/>
    </inkml:context>
    <inkml:brush xml:id="br0">
      <inkml:brushProperty name="width" value="0.08571" units="cm"/>
      <inkml:brushProperty name="height" value="0.08571" units="cm"/>
    </inkml:brush>
  </inkml:definitions>
  <inkml:trace contextRef="#ctx0" brushRef="#br0">285 587 7806,'0'11'194,"0"-2"-64,0-9 0,0 2 131,0 5-260,-9-5 223,6 7-109,-6 0 59,0 2 36,7 1-273,-7 6 186,0-16 0,7 16-135,-7-16 19,9 7 0,-2-2 156,-5 0-227,5-1 50,-7-6 0,6 0 130,-3 0-239,3 0 17,-6 0 237,0 0-96,-2 0 0,-3 0 98,1 0 1,-1-9-79,-6-4-13,9-14 261,-7-5-257,7-8 0,-7-3 48,4-4-267,5-5 228,9-9 0,2 0 61,5 0-339,4 10 156,19-8 0,-6 19-209,10-1 160,0 9 16,-2 12 1,-1 2-43,-4 5 1,-7 6 63,1 14-140,-1 4 169,-18 18 0,7 3-58,-9 8 254,-9 1-203,-2 8 1,-18 3-43,-5 9 217,5-9-65,-10 6 0,10-17-118,-5-1 226,-4 1-76,15-18 1,1-3-630,8-13 328,10-5 0,-5-4-456,9-5 671,18-13 0,4-12 0,19-9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2.060"/>
    </inkml:context>
    <inkml:brush xml:id="br0">
      <inkml:brushProperty name="width" value="0.08571" units="cm"/>
      <inkml:brushProperty name="height" value="0.08571" units="cm"/>
    </inkml:brush>
  </inkml:definitions>
  <inkml:trace contextRef="#ctx0" brushRef="#br0">81 223 7821,'-13'7'-1199,"-1"0"1080,10-1 358,-14-6-78,15 9 26,-6-6 472,0 6-23,7-9-10,-7 0-211,9 0 1196,0 0-1209,9-9 100,2-3-52,10 1-241,-1-7-318,9 7 146,-6-18 0,15 11-74,-4-9 0,4 8-297,3-8 0,-1 12-694,1 1 512,8 1 349,-6 1 0,16-3-355,-5 8 154,-5 0 50,1 7 0,-10 0-234,1 0 0,-7 0 552,0 0 0,-10 18 0,6 5 0</inkml:trace>
  <inkml:trace contextRef="#ctx0" brushRef="#br0" timeOffset="250">487 324 7422,'-12'0'524,"3"0"-415,9 0 137,0 0 0,7 10-107,0 3-66,0 5-10,-7 11 0,6 3 254,1 8-201,0 1-83,-7 9 1,0 1-177,0 10 233,0 9-195,-9-7 0,4 7-231,-8-9 1,2-3 124,-3-4 0,3-4-41,4-10 0,5-8-13,-5-5 265,5-13 0,20-5 0,4-9 0</inkml:trace>
  <inkml:trace contextRef="#ctx0" brushRef="#br0" timeOffset="458">1115 649 7803,'0'11'0,"0"-2"0,-9 0 706,-2-7-389,0 16 1,-1-13 141,6 8 1,3-8-305,-6 13 1,3-14-728,-1 10 269,0 0 226,-2 6 1,7 0-662,-5 0 402,5 1 57,2-1 0,0 7-220,0 0 0,0-7-11,0-6 510,0-10 0,9 14 0,2-6 0</inkml:trace>
  <inkml:trace contextRef="#ctx0" brushRef="#br0" timeOffset="584">1115 730 7793,'0'-20'-333,"0"-1"333,-9 1 0,7 0 937,-7 0-528,0-10 0,7 8 175,-5-5-631,-4-5 85,8 10 1,-6-8-96,9 10 34,0 9 165,0-7-1610,0 16 729,0-7 739,0 9 0,9 0 0,3 0 0</inkml:trace>
  <inkml:trace contextRef="#ctx0" brushRef="#br0" timeOffset="1184">1419 649 7793,'9'-11'553,"-6"-7"-22,6 15-148,-9-15 78,0 7-126,0 0 129,0-7-258,0 16 103,0-16-218,0 15 167,0-6-271,0 9-330,0 0 369,9 0-275,-7 0 142,7 9 1,-9 5 133,0 13-298,9-5 161,-7 17 0,7-8-198,-9 10 303,0-1-31,9 1 1,-7-1 81,5 1-69,-5-1 41,-2 1 0,0-3-6,0-4 1,0-5-30,0-8 64,0-10-58,0 7 60,0-16 1,0-4 12,0-18 0,7-10 18,0-10-65,9-1 3,-5-8 1,9-1-99,0-4 97,1-4-12,-1 6 1,-6 0 0,-1 5 1,1 6-20,6 7 1,-7-2-28,1 9 0,-7 9 6,6 11 34,-8 5-11,4 2 0,-7 2 183,5 5-174,-5 4 3,7 10 0,-9 8 175,0 5-167,0 4-4,0 3 0,0-1 2,0 1 0,0-1 9,0 1 0,0 6-2,0 0 0,0 1 29,0-8 46,-9-8-70,7-3 0,-7-9 115,9 1-108,0-10-9,0-2-79,0-9 83,0-9 0,9-11-28,4-14 0,12-13-72,2-8 0,9-3 49,-2-3 1,4 0-17,3 0 1,-8 3 15,1 4-756,-9-5 744,13 16 1,-15-4 191,4 13 53,-5 14-145,-1 11 0,-8 9 263,1 0-103,-10 9-143,14 2 1,-13 19 523,8 3 1,-6 12-562,7 3 0,-8 6 11,8-7 1,-1 7-2,8-7 0,-1 8-14,0-8 1,3-2-624,4-11 265,-5-5 219,17-18 0,-8-2-1305,10-9 1410,-1 0 0,10-18 0,2-4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1.395"/>
    </inkml:context>
    <inkml:brush xml:id="br0">
      <inkml:brushProperty name="width" value="0.08571" units="cm"/>
      <inkml:brushProperty name="height" value="0.08571" units="cm"/>
    </inkml:brush>
  </inkml:definitions>
  <inkml:trace contextRef="#ctx0" brushRef="#br0">305 140 7776,'9'-11'142,"-7"2"234,7 0 1,-9 4-68,0-8 0,2 6 218,5-6-94,-5 8-479,7-13 106,0 16 232,-6-7-327,6 9 1,-12 16 111,-3 4 1,-6 20-139,-8 1 0,-2 13 0,-3 0 44,-2 5-278,0 10 191,-3-5 0,1 12 42,-5-8-1181,5-1 1092,0-15 1,9-5-180,-1-13 19,1 4-218,18-24 0,-7 2 157,9-23 0,9-13 372,4-14 0,5-13 0,3-5 0</inkml:trace>
  <inkml:trace contextRef="#ctx0" brushRef="#br0" timeOffset="205">122 120 7783,'-9'-32'-247,"7"3"-1,-16 9 708,16-1 147,-16 10 1,9 4-231,-5 14-121,5 4-103,9 10 1,0 6-27,0 0-102,0 9 155,0-5-201,0 1-39,0 6 215,9-6 1,3-1-195,8 8 63,9-8 1,-4 3 141,9 0-545,-1 0 263,8-3 1,0-2-72,-1-8-116,1-1 161,8 0 0,-6-2 33,4-4 1,3-5-84,-3-9-258,0 0-205,3 0 279,-7 0 101,-3 0 275,-1 0 0,-8 9 0,10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4.370"/>
    </inkml:context>
    <inkml:brush xml:id="br0">
      <inkml:brushProperty name="width" value="0.08571" units="cm"/>
      <inkml:brushProperty name="height" value="0.08571" units="cm"/>
    </inkml:brush>
  </inkml:definitions>
  <inkml:trace contextRef="#ctx0" brushRef="#br0">437 568 8545,'-9'-11'1155,"7"2"-1018,-7 9 65,9-9 102,0 7-499,0-7 126,0 9-163,0 0 201,0 9 0,0-5 129,0 10-269,-9-1 102,7 8 1,-14-8-82,9 1 148,-9-1 16,5 7 0,-9 1 225,0-1-3,-1-9-169,-8 7 1,7-16 87,-5 5 0,4-5-19,3-2 1,2-15 3,4-6 0,-2-15 42,10-4-295,-1-10 103,7-20 0,11 5-27,9-9-1216,1 8 1188,17-3 0,-9 17-169,5 4-310,4 6 499,-15 10 0,6 5-58,-9 14 87,-8 4-91,-3 9 4,0 9 564,-7 2 0,5 16-539,-14 0 201,-4 9-155,-19-4 0,6 15-96,-10 0 94,-9 0 206,0-6 1,-6 0-366,8-1 156,1 1-1,8-10-714,3-11 190,9-2 562,8-15 0,21-12 0,14-14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0.164"/>
    </inkml:context>
    <inkml:brush xml:id="br0">
      <inkml:brushProperty name="width" value="0.08571" units="cm"/>
      <inkml:brushProperty name="height" value="0.08571" units="cm"/>
    </inkml:brush>
  </inkml:definitions>
  <inkml:trace contextRef="#ctx0" brushRef="#br0">0 250 7899,'0'-15'-421,"0"5"702,0 1 1,0 4-79,0-5 0,8 7-221,7-2 1,1-2 100,9 2 0,-1-4 8,6 4 0,4 0 19,0 5 0,7 0 11,-2 0 0,-1 0 0,1 0 0,-1 0 8,1 0 1,-1 0 204,-4 0 35,-3 0-281,11 0 1,-6 0 139,3 0 1,4 0-148,-4 0 1,4 0 1,1 0 0,0-5-6,0 0 1,0-5-130,0 5 0,2-1 131,3 1 1,1 3-30,4-3 0,3 4 14,-3 1 1,4-2 0,0-3 1,-4 3 2,0-2 1,0 2-26,5 2 0,3 0-4,-3 0 1,3-5-34,-8 0 1,3 0-4,2 5 0,4-1-56,1-4 1,-2 3 86,-8-3 1,3 2-8,-3-2 0,6 3-14,-1-3 0,5 4 160,-5 1-715,0 0 572,6-7 0,-6 6-7,-1-4 1,1 3-23,0 2 0,0 0 4,0 0 1,1 0 30,4 0 1,-4-1-9,4-4 0,-4 3-12,-1-3 0,5 3 5,0 2 1,4-4-11,-4-1 0,6 0 3,-1 5 0,2 0 13,3 0 0,-5 6 18,-1 4 0,-1-2 14,2 2 0,6 0-17,-7 5 1,8-6-137,-8 1 0,2-2 200,-1 2 1,6 3-65,-6-3 0,6-3-328,-7-3 0,-1 3 286,2-2 0,3 0 0,1-5 292,4 0-82,-16 0 0,6 0-59,-4 0 1,4-5-134,7 0 1,-6-2 12,1 3 1,-5 2-150,4-3 0,-4-2 94,4 3 1,-4-1-132,5 5 0,-4 0 44,9 0 1,-4 0 50,8 0 1,-3 0-30,-1 0-459,-7 0 511,11 0 0,-11 0 115,7 0 0,-1 5 211,-4-1 0,-2 3-195,1-2 0,-6-3 6,2 2 0,-4-2-28,-1-2 0,2-2 3,2-2 1,-1-3 10,7-3 1,-5-3 26,4 3 1,-4-3 122,5-1 0,-7 0-175,1 5 1,-2-3 29,-2 7 1,1-4-141,4 4 0,-9-5 9,4 5 1,-8 0-64,3 5 0,-5 0 24,4 0 1,-5 0 11,1 0 1,1 0-56,-1 0 0,7 0 343,-2 0 1,-2 0-216,2 0 0,-7 0-27,2 0 1,-1 2 82,1 3 0,-3-2-42,3 7 1,-2-7 118,2 2 0,-2 3-57,7 2-257,-7-4 183,4 1 1,-7-2-3,0 0 1,2 0-1,3-5 0,-5 0-46,0 0 1,0-2 36,-4-3 1,2 2-225,2-7 1,-5 5-123,0-5 0,-4 5-145,4-4 0,-1 4-102,1-5 0,-3 7-325,-7-2 0,0 3 262,1 2 1,-2 0-692,-4 0 1350,-3 0 0,1 0 0,0 0 0</inkml:trace>
  <inkml:trace contextRef="#ctx0" brushRef="#br0" timeOffset="1245">1044 867 7924,'-23'0'-67,"3"0"67,-2 0 1000,5 0-390,3 0 12,7-6-407,7 4-112,0-4 0,2 6-300,3 0 1,-2 0 135,7 0 0,-1 0-13,6 0 0,0 6 129,-1 4 0,-4 5-85,0 4 0,0-1 46,5 7 0,-7 1-1,-3 8 1,1 4 193,-1 6 0,0 2-11,-5 3 1,0-4 74,0 4 0,-5 0-131,0-5 1,0 7-39,5-12 1,0 0-48,0-9 0,0-1-158,0 1 0,0-3 169,0-2-800,7-4 498,-6-6 0,11-5-1071,-7-1 671,0 1-325,1-2-221,-4-1 1180,4-7 0,1-7 0,1-1 0</inkml:trace>
  <inkml:trace contextRef="#ctx0" brushRef="#br0" timeOffset="1831">1632 1396 7906,'-23'9'0,"3"-4"-23,4-4 0,1 4-66,1 0 216,5 0 111,3-5 1,6-2-300,0-3 1,8 2 87,7-7 0,1 5 246,9-4 0,-6 4-39,6-5 1,4 5 131,5-5-293,1 7 0,-6-10 77,7 11-59,-5-4 0,7 6-47,-4 0-1,-1-5-148,6 0 1,-5 0-324,5 5 256,-6-7 79,9 6 1,-6-11-507,4 7 1,0-6 598,-5 1 0,-1-3 0,-5-2 0</inkml:trace>
  <inkml:trace contextRef="#ctx0" brushRef="#br0" timeOffset="3139">3058 955 7930,'0'-9'453,"0"-1"-158,0 7 0,0-6 62,0 5 75,0 2-102,0-5-1,0 7-9,0-6 10,0 4-42,0-4 41,0 6 138,0 0-371,0 6 0,0-3-64,0 7 1,-2 2 50,-3 7 1,3 4-187,-2 7 1,2 6 55,2 3 1,0 3-33,0 2 1,0 12-69,0 3 1,0 3-25,0-4 1,0 6 65,0 0 1,-2-2 15,-3-8 1,4-5-235,-4-10 19,3-3 139,2-13-92,0-8 96,0-9 0,0-12 90,0-4 1,2-10 9,3-4 0,-4-11-101,4-4-378,3-3 273,-6-9 0,10-1-260,-8-7 297,8-6 0,-10 3 162,2-7 0,3 4-132,-2-9 0,-2 4-317,-8-8 627,4 9 0,-12-1 97,3 6 1,3 2 248,2 8 1,-1 15 149,1 9 81,0 11-171,5 4-316,0 9-47,0 6 1035,6 0-1055,3 0 1,10 5-133,1-1 0,6 8 43,-2-2 0,6 3-160,4 1 49,-3 8 0,10-4 27,-7 6 1,1-1-187,-6 1 1,4 9-35,-4-3 252,4-4 1,-17 1-19,4-2 1,-11 3-17,-4 1 0,-5 0 138,-5 1-117,-3-7 1,-15 5-28,-6-4 1,-2 2 6,-8-1 1,6 1 61,-1-7-60,-4 1 28,7-5 0,-3-2-74,9-3 53,4 3-155,7-12 1,5 4 31,4-10 66,4-3 0,2-2-123,4 0 0,5 1-74,10-6 1,-2 2-309,6 3 1,-4 4 593,4 6 0,-6 0 0,4 0 0</inkml:trace>
  <inkml:trace contextRef="#ctx0" brushRef="#br0" timeOffset="3686">3675 1323 7930,'0'8'1273,"0"-1"-797,0-1-146,0-4 57,0 4-168,0 1-81,0-5 1,0 6 82,0-3-1,0-4-150,0 12 1,0-9-60,0 5 1,0 1 19,0 5 1,-5 1-172,0 4 1,0 3 63,5 6-81,0 0 232,0 1 1,-5 1-6,1 3 1,-6-3-34,5 4 0,-2-6 161,2-5 33,4-2 0,-6-8-75,7 1-11,0-7-273,0-8 87,0-14 1,2-14 30,3-7-137,3-12 1,8 6 51,4-13-63,-4 0-699,5 2 732,1-5 0,-4 6-206,6-3 1,-1 9 44,1 6 1,4 12-76,-3 3 0,2 6 12,3 3 0,-6 9-90,1 6 1,-1 6-84,6 9 483,-7 6-184,-2-4 0,0 10 223,4-2 0,-4 3 0,7 1 0,-6 0 0</inkml:trace>
  <inkml:trace contextRef="#ctx0" brushRef="#br0" timeOffset="4015">4439 1661 7727,'0'15'-608,"-6"-7"603,-2 5 0,-2-11-3,0 3 0,5 1 605,-5-1-320,1 0-199,0-5 1,-4 0-90,4 0-62,-5 0 83,0 0 0,-3-2-89,-2-3 144,2 4-12,-4-6 146,0 7-160,5-6 1,-6 2 53,8-5 0,-1 4-2,0-5 0,2-2-13,4-7 0,-3 1 157,7-7 0,0-4-4,5-5-145,7-7 3,1 3 0,13-6-157,4 0 189,2 6-93,3-4 1,4 11-95,0-3 0,-4 9 63,-6 6 0,-1 7-245,2 2 165,-4 7 0,-8-2-78,-3 10 1,-5 5-214,-10 10 198,-3 2 1,-9 8 82,-2-1-409,-4 7 218,0-5-22,-5 5 1,12-11-82,-4-1 0,4-4 387,1 4 0,1-6 0,-1 3 0,0-6 0</inkml:trace>
  <inkml:trace contextRef="#ctx0" brushRef="#br0" timeOffset="4384">4675 1264 9016,'-9'7'12,"3"-4"-107,6 7 246,0-7-39,0 10 1,0-5-152,0 7-105,0 6 264,6-4-130,-4 10 70,5-4 0,-6 11 52,4 1 1,-2 6 75,7-2-91,-7-3-68,10 6 0,-9-9-53,6 6 0,-7-8 65,2-2 0,1-6-86,-1-8 0,2-7 282,-2-3-192,-4-3 77,6-15 0,-2-4 136,0-12 0,6-9-76,-1-6-289,-4 0 172,7-13 1,-6 6 71,3-3-682,3-3 395,-5 5 0,2 0-973,0 3 759,-1 3 0,4 9-88,-3 2 1,3 7 2,-3 9 1,-2 6-1,0 16 449,-1 7 0,3 13 0,-5 16 0,0 10 0,-5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9.590"/>
    </inkml:context>
    <inkml:brush xml:id="br0">
      <inkml:brushProperty name="width" value="0.08571" units="cm"/>
      <inkml:brushProperty name="height" value="0.08571" units="cm"/>
    </inkml:brush>
  </inkml:definitions>
  <inkml:trace contextRef="#ctx0" brushRef="#br0">146 353 7801,'0'8'1125,"-6"-1"-520,4-7-424,-4 0 0,6 1 78,0 4-246,0-3 0,0 11 271,0-3-642,0 3 324,0 1 0,0 8-260,0 2 228,0 10 1,0 1-143,0 9 108,6-10 0,-4 20-3,3-10 0,-4 5-62,-1 0 1,5-3 32,0 3-494,0-10 386,-5-3 0,0-7-610,0 1 421,0-7 151,0-2 278,-6-13 0,-9-8 0,-8-8 0</inkml:trace>
  <inkml:trace contextRef="#ctx0" brushRef="#br0" timeOffset="286">58 368 7801,'-15'-44'0,"1"-1"0,6 1 0,-5 0 0,11 13 0,-3 7 0,10 7 0,5 8 0,4-5 0,6 5 0,1-4 0,4-2 0,2 5 0,-2 0 0,4 1 0,6-6 1687,-4 7-1089,5 1 1,-12 7-1378,1 0 290,-1 7 334,-1 1 0,-2 8-233,-6 4 157,0 9 136,-1 2 0,-6 12 133,-3-4 0,-3 5-168,-2 5 299,0-3-95,0 4 0,-11-4-84,-4 3 0,-10-3 50,1 3 1,-10-5-85,-6-5 94,-2-3-68,-2-7 0,6-6-4,4-3 1,5-5 19,4-6-507,4-2 328,13-14 0,1-2-141,7-11 1,8 4-163,7-4 1,5 4 483,4 1 0,10-6 0,-3-2 0</inkml:trace>
  <inkml:trace contextRef="#ctx0" brushRef="#br0" timeOffset="642">587 706 7801,'-16'0'0,"-4"0"62,4 0 0,-10 0 251,6 0-219,1 0 1,4 0-66,0 0-19,1 0 0,4 5 87,0-1 0,5 6 0,-3-3 59,1 1 0,3 2-32,4 4 0,0 8 18,0 2 1,0 2 15,0-1-309,6 3 214,2-6 1,2 8-133,0-1 31,0 1 0,-1-9-14,1-6 1,-5-2 100,5-8 1,-5-1-142,5-4 91,-7-6 0,10-4-34,-3-9 55,3-4-19,2-13 0,-6 3-194,1-6 93,0 6 0,5-8-51,-1 7 1,1-5-210,0 5 0,-1-1-624,1 6 634,0-1 0,0 8 117,-1 2 1,1 5 232,0 6 0,4 2 0,1 7 0,6 13 0,-3 3 0</inkml:trace>
  <inkml:trace contextRef="#ctx0" brushRef="#br0" timeOffset="958">1102 779 6919,'8'-6'1737,"-2"4"-1270,-6-11-312,-6 11 0,3-9 156,-7 6-264,0-6 39,-5 2 0,1-5 235,-1-1-643,-6 7 257,4-5 0,-4 6 76,6-3 1,1 2-82,-1 3 0,0 4 8,1-4-388,-1 10 256,0 3 1,-4 8-3,-1 4 1,2 3 78,8 6 327,-3 7-266,12-5 1,-6 10-25,7-7 267,7 0-201,1-4 0,13-7-13,4-4 380,2-2-204,3-9 1,1-8 152,3-10-206,-3-10 1,5 1-1,-8-9-302,-4-3 125,4-2 1,-17 4-501,4 0 417,-10-1 0,2 2-51,-7 4-297,-7 3 314,-1 6 1,-7 7-644,0 3 405,1 3 436,-1 2 0,0 2 0,1 3 0,-1 3 0,0 7 0</inkml:trace>
  <inkml:trace contextRef="#ctx0" brushRef="#br0" timeOffset="1189">1352 647 7801,'-9'0'1001,"1"-2"-484,3-3-155,4 4-52,-6-6-518,1 7 207,4 0-30,-11 7 1,10 1-81,-7 7 1,5 6 250,-5 3-689,7 4 408,-10 8 0,11 8 21,-3 10-92,4 3 73,1 2 0,0 5-257,0-1 200,6 1 74,-4-5 1,11-7-772,-3-3 893,3-10 0,2 4 0,-1-6 0</inkml:trace>
  <inkml:trace contextRef="#ctx0" brushRef="#br0" timeOffset="1492">1322 720 7802,'-6'-29'0,"-4"0"685,3 6-338,1 1 1,1 8 107,0-1-249,0 0-51,5 7 1,7 2-670,3 6 434,3 0 0,1 0-168,1 0 1,0 0-286,-1 0 1,6 1 33,0 4 346,-1-3 1,-3 16 86,4-3 1,-4 2-130,4-2 1,-4 5 221,-1-1 0,0 6 26,-1-6 0,-4 1 78,0-5 0,-7 4 147,2 1-385,-3 0 124,-2-6 1,-12 1 51,-2 0-270,-11-1 104,2-5 1,-8 4 75,-3-4 19,-4-2-21,1-1 1,3-6-138,9 0 92,-3 0-80,19 0 0,-5-6-283,14-4 431,7-3 0,8-8 0,8-2 0</inkml:trace>
  <inkml:trace contextRef="#ctx0" brushRef="#br0" timeOffset="1827">1925 691 7826,'-23'0'0,"-5"0"280,5 0-205,1 0 0,-5 0 497,8 0-267,-7 0-130,9-7 1,-4 6-496,6-4 188,-6 3 1,5 2-567,-4 0 477,4 0 1,1 2-103,1 3 308,-8 3-51,13 7 1,-11 1-66,10 4 415,4-4-210,-1 12 1,7-5 235,0 6-206,7 0-47,7-6 1,11-2 73,9-6 106,-3 0-232,12-7 184,-6-1-60,14-7 1,-9-7-1,7-3-231,-13-9 66,7 2 0,-14-6 126,0 4-509,-6 3 287,-1-6 1,-14 3-167,-3-1 26,-10 0 236,-3 6 1,-14-6-49,-2 1-140,-4 6 81,-1-1 0,-1 13-226,1-4 268,6 3 1,-3 2-371,6 0 471,1 7 0,10-6 0,-4 13 0,5-6 0</inkml:trace>
  <inkml:trace contextRef="#ctx0" brushRef="#br0" timeOffset="2134">2116 691 7826,'15'-7'0,"-5"1"202,-1-4 1,-5 2 859,0 3-543,-2 3-8,-2-4 54,0 6-366,0 0-113,-6 0 1,2 0-601,-5 0 334,5 0 154,-9 6-169,12 3 172,-13 5 1,8 3-52,-4 2 0,-1-1-101,6 7 1,-2-6-157,2 6 343,4-7-75,-6 10 1,7-12 119,0 3-88,0-2 5,0-3 138,0-5-17,0 4-55,0-12 0,0-2-36,0-14 0,2-1 1,3-9 0,-2 1-109,7-6 109,-7 7 4,10-4 1,-3-1-327,10-6 151,-4 6-18,12 0-553,-5 5 455,6 0 0,2 2-114,3 6 1,-3 7-4,4 3 1,-4 4 398,-2 1 0,0 6 0,1 4 0,-7 3 0,-2 2 0</inkml:trace>
  <inkml:trace contextRef="#ctx0" brushRef="#br0" timeOffset="2381">2704 529 7826,'0'-21'-488,"0"5"0,5-6 903,0 8-81,0-7-100,-5 4 0,0-4 368,0 6-241,0 1 0,0-1 92,0 0-87,-7 1-52,6-1-215,-13 7 241,13-5-113,-12 11-290,5 2 0,-7 13 4,0 7 0,0 1 67,1-2 1,4 6-505,0 9 214,7-3 174,-10 12-234,11-6 217,-4 14 1,1-4-117,0 7-86,0-6 165,5 2 0,0-1-38,0 0-723,7 0 569,-6-5 1,6-6-347,-7-4 700,0-3 0,0-8 0,-7-8 0,-1-2 0,-7-5 0</inkml:trace>
  <inkml:trace contextRef="#ctx0" brushRef="#br0" timeOffset="2768">2454 882 7826,'8'-15'0,"-1"1"414,-7-1-129,6 0 1,-2-4-40,5-1 1,1 5 291,5 6-329,6-1-390,-5 2 172,12-5 0,-5 11 212,6-3-1301,1-3 804,-1 6 0,1-4 156,-1 6-1039,-6 0 796,5 0 0,-14-2 50,1-3 331,-7 4 0,-1-6 0,-6 7 0,6 0 0,-7 0 806,0 0-490,0-7 645,0-1-219,0 0 230,-7-5-629,6 5 1,-6-2 97,7 0-485,0 7 0,0-4 227,0 1 1,2 4-433,3-3 177,-4 4 113,6 1-318,-7 0 174,7 0 42,-6 0-300,6 6 208,-7 2 1,5 7-78,-1 0 386,1 6-119,-5-5 1,0 12 251,0-3-137,0 2-72,0 3 0,0-6-49,0 1 5,0-1-35,-6 6 0,4-7-113,-3-4 1,4 2 29,1-1 0,-5 0-249,0-6 1,0-4-399,5 0-262,0-7 703,0 4 1,7-20 0,1-4 0</inkml:trace>
  <inkml:trace contextRef="#ctx0" brushRef="#br0" timeOffset="2893">2924 412 7826,'-14'-15'839,"-1"0"-314,7 1-293,-5-1 1,10 5 179,-7 0-371,7 7 0,-9 3-198,7 10 1,0 3 156,5 2 0,7 12 0,1 4 0</inkml:trace>
  <inkml:trace contextRef="#ctx0" brushRef="#br0" timeOffset="3335">3160 735 9887,'-9'0'611,"3"-6"-667,6 4 0,-2-10-199,-3 8 190,4-8 49,-6 11-575,7-6 289,-6 7 195,4 0 1,-6 0-141,3 0 77,3 0 119,-4 7 1,1-3 24,0 11 1,-5-3 149,5 7 59,-6-3-214,9 6 0,-6-6 183,3 4-141,4 3 5,-6-7 0,7 5 45,0-6-47,0-7 148,0 5-75,0-11 1,5 3-8,0-10 1,11-4 8,-1-5 0,4-3-57,1-2 1,-2-6 11,7-9 1,-6 3 30,6-3 196,-7 3-223,9-5 1,-10 10-156,2-4-51,4 4 113,-6 3-12,4 9 68,-7 7-143,1 14 137,-7 7 0,-1 9-41,-7 6 0,0 1-25,0-1 1,0 6-22,0-1 234,0 0-169,0-4 0,0-1 130,0 0-120,0-6-67,0-2-196,0-6 265,0 0-6,0-7-834,0-1 537,0-7 1,1-7-47,4-3 354,-3-3 0,18-8 0,-4-2 0</inkml:trace>
  <inkml:trace contextRef="#ctx0" brushRef="#br0" timeOffset="3637">3792 764 7866,'0'-8'462,"0"-5"-302,-7 12 0,1-8 136,-4 5 0,-3 0-119,3-6 0,-8 6 0,-3-5 34,-2 3 1,3-1 107,-4 2-573,-1 4 216,2-6 0,-4 9 217,2 3-596,4 3 356,-7 7 1,10 1-144,-6 4 118,6 2 0,-3 8 13,6-1 0,2-1 0,3-2 66,5-1 92,3-1-75,9-1 0,3-3 88,9-11 0,9-2 16,6-7 1,7-7-26,-2-2 206,4-11-239,1 4 1,-5-12-241,0 3 116,-6 4 1,1-2-94,-9 4 0,-4 2-218,-6-2 1,-7 2-733,-3 3 751,-3 6 1,-11 1-96,-5 7 455,-8 7 0,-7 1 0,0 6 0</inkml:trace>
  <inkml:trace contextRef="#ctx0" brushRef="#br0" timeOffset="4160">3218 603 8192,'9'-8'898,"-3"1"-1069,-6 1 175,0 4-565,0-5 281,0 1 167,0 4 1,-6-4-63,-4 6 1,-3 6 192,-2 4 0,-6 3-38,-4 2 1,-2 6 41,-3 4 0,1 9 270,-1 5 1,1 3-175,0 3 0,2 4-27,8 0 0,6-5-190,13-5 169,6-13 0,2 8 0,20-24 76,7 0-79,5-7-26,11-16 0,-4-3-17,7-14 0,0-1-33,5-3-906,-7-4 939,-1-6 0,-12 0-68,0 0 1,-14 7-147,-6 2 0,-11 9 263,-12 2 75,-5 6-154,-18-4 1,1 8 163,-14-1-2,1 7 201,-5 1 1,0 2-403,0 1 0,6-1 4,4 5 0,3 6-130,2 4 0,4 3 241,1 2-1075,12 6 1005,-7-5 0,17 6 0,-5-8 0</inkml:trace>
  <inkml:trace contextRef="#ctx0" brushRef="#br0" timeOffset="4670">3865 662 7847,'-14'0'342,"-1"0"1,5-2-26,0-3-347,0 3 347,2-4-131,-5 6-158,5 0 183,0 0-309,-5 0 168,11 0 194,-4 0-372,-1 0 75,5 0 124,-4 6 0,4 1-44,-3 3 0,4 3-61,-4-3 1,3-2 29,2 2 1,0-1-77,0 6 147,7 0-33,-6-1 0,8 3-239,-5 2 79,-2-2 11,11 4-23,-11-6 51,4-1 0,-1 1 59,0 0 230,0-1-228,-5 1 1,5 0 47,0 0 0,0-6 271,-5 1-325,0-7 78,0 10 44,0-11-289,0 5 235,0-7-18,-7-7 0,6 4-127,-4-7-44,3-6 109,9-1 1,-4-12-16,7 0 0,4-1 21,6-4-69,6-4 76,-10 7 0,12-6 70,-3 2-68,2 4 2,3 2 0,-2 8 252,-4 6-242,4 0 1,-12 7 7,5 2 0,-11 9 9,0 7-41,-7 6 33,4 13 1,-7 3 55,0 2 1,0 3 3,0 7 0,0-3-37,0 3 4,0-9-22,0 14 1,0-18-138,0 3 136,0-3-201,0-2 1,1-7-268,4-8 1,-1-1-77,5-8 1,1 0 527,5-5 0,6-13 0,2-3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6.866"/>
    </inkml:context>
    <inkml:brush xml:id="br0">
      <inkml:brushProperty name="width" value="0.08571" units="cm"/>
      <inkml:brushProperty name="height" value="0.08571" units="cm"/>
    </inkml:brush>
  </inkml:definitions>
  <inkml:trace contextRef="#ctx0" brushRef="#br0">265 572 7880,'0'-15'0,"0"0"0,0 1-710,0-1 488,0 0 0,0 1 249,0-1 1,0 0 1,0 1 51,0-1 0,0 5 11,0 0 0,0 0 31,0-4 1,5 4 135,-1 0 1,1 5 188,-5-5-190,0 7 189,0-10-260,0 12 0,0-8 4,0 4-69,0 4 1,-1-6 127,-4 7-441,3 0 168,-11 0 0,5 2-172,-7 3 142,1-4 1,-1 13 0,0-1-26,0 6 0,-4 2 102,-1-1 1,-4 3-23,4 6 0,1 2-2,4 4 52,0-4-38,1 11 1,0-11 10,5 3-68,2-3 58,7-1 1,0-7-56,0-4 57,13-9-1,-3-3 364,18-7-221,-5-7 0,6-6-109,0-7 1,1-11-55,-1 2 51,1-4-33,-1 4 1,0-5-54,1-1 1,-7 3 151,-4 7-280,-9-3 16,3 12 164,-11-5-30,4 6 1,-7 7 7,-4 3 6,-3 10-30,-7 3 198,7 7-77,-5 0 1,4 6-34,-5 3 0,4 4 19,0 1 0,2 6 15,-2-1-204,4 0 151,6-4 1,0-1-185,0 1-22,0-1 183,0-6 1,6-2-482,4-6 219,-3-1-119,12 1 0,-7-7-606,12-3 749,1-3 1,4-2-825,0 0 1050,1-7 0,-1-1 0,1-7 0</inkml:trace>
  <inkml:trace contextRef="#ctx0" brushRef="#br0" timeOffset="306">809 204 7880,'-10'-29'0,"0"0"-128,7-1 75,-4 1 1,2 6 117,0 3 413,0 4 19,5 8-219,0-5-189,0 11 1,-4-3-37,-1 10-45,-7 3 0,11 4 318,-4 2-244,-3-2 0,4 11 110,-6-4 104,7 4-206,-10 7 0,11 1-21,-2 3 0,-3 3-93,2 8 0,0 0 56,5 4 0,-5-3-130,0 3 0,1 3-167,4 2 151,0 3-347,0-4-221,0-9 446,0-2 0,1-12-146,4-1-493,3-6 528,7-8 0,-5-7 347,0-3 0,-1-10 0,6-3 0</inkml:trace>
  <inkml:trace contextRef="#ctx0" brushRef="#br0" timeOffset="713">1205 836 7978,'0'-8'729,"-6"2"-514,-2-1-272,0 6 88,-6-6 1,1 2 277,-6 0-672,-7 0 271,9-1 1,-10 3 152,2-7-252,4 6 142,-7-9 1,12 10 7,-4-7 80,4 1-30,8-13 1,1 4 272,7-6-135,7-1 1,2-4-105,11 0 12,9-1 0,4 1 22,6-1 1,-1 3 0,1 2 0,-1 4 81,-4 6-285,-10 0 69,11 7 1,-19 2-185,4 6-180,-11 6 240,-2 2 0,-9 14-277,-3 2 267,-9 4-10,-9 1 1,-8 1 51,-3-1 1,1 1 41,-6-1 0,6-1 1,-1-4 1,9-3-272,6-6 88,2-7 289,9-1 0,15-20 0,3 3 0,24-18 0,-10-1 0,12-9 0</inkml:trace>
  <inkml:trace contextRef="#ctx0" brushRef="#br0" timeOffset="1112">1573 366 7880,'0'8'0,"0"-1"422,0-7 482,0 0-588,0 6 5,0-4 55,0 4-384,0 1 55,0-5 1,-2 6 57,-3-3-102,4 3 157,-12 7 0,9-1-355,-5 1 123,5 6-25,-9 2 1,10 8-31,-7 3 1,5 2 114,-4 4-206,5 2 235,-2-11 0,1 10-154,0-7-25,0 0 162,5-11 1,0-1-71,0-8 52,0-6 12,7-1 0,-4-9-75,7-3 59,-1-9-61,6-3 0,1-12-134,4 0 1,-2-6 76,7-4 20,-8-3 66,11 4 1,-10-6-60,7 0 449,-7 0-225,9 0 1,-9 4 235,7 1-212,-7 7-23,10-4 0,-10 13-44,6 3 1,-6 10-2,2 6-77,-4 8 62,-1 5 0,-7 13-90,-3 8 1,1 1-196,-1 8 1,0 0 123,-5 5 1,0 0-109,0 1 1,0-1 132,0 0 0,0-5 24,0 0 0,0-8-273,0-1 221,0-1-316,0-19-317,7 9 745,-6-17 0,12-2 0,-5-8 0</inkml:trace>
  <inkml:trace contextRef="#ctx0" brushRef="#br0" timeOffset="1398">2425 454 7880,'0'-14'0,"0"-1"465,0 0-304,0 7 0,-1-5 161,-4 3-288,3-3 10,-11-2 1,10 6 112,-7-1 0,5 5-90,-5-5 0,1 7-341,-6-2 149,0 3 94,-6 2 1,3 2-99,-6 3 65,-1 3-1,-4 7 268,-1 6-220,1 2 1,4 8 51,1 3 243,-1 4-252,-4-1 1,8 6 64,6-4-130,0-3 100,14 6 0,-4-11-133,10 4-117,9-4 0,16-10-11,9-6-228,3-7 212,9-2 71,1-4 0,6 3-640,-5-10 352,5-3 366,-13-7 1,12-6-1,-4-2 1</inkml:trace>
  <inkml:trace contextRef="#ctx0" brushRef="#br0" timeOffset="1767">2925 748 8408,'-10'0'488,"1"0"0,4 0-147,-5 0-127,7 0-863,-10 0 525,4 7 0,-5-6-84,-1 4 0,-5-3-199,1-2 1,-6 5 276,6 0 1,-6 0 124,6-5 1,-6 0 216,6 0-278,-8-7 5,18-1 1,-11-8 656,10-4-249,4-3-124,-1-13 1,9-1 141,3-7 0,4-1-156,11 1 0,5 0-93,9 0 1,-3 7-33,3 2 1,2 8-157,-2 7 1,1 2-95,-6 13 200,-6 0 3,-2 5 0,-8 12-402,-3 2 167,-3 11 34,-7-2 1,-4 6-39,-5 0 1,-3 6 90,-12-1 0,-1 0-151,-4-4 0,-1-6-272,1 1 224,0-7 99,6 3 0,1-11-495,8 0 342,-1-7 364,7 3 0,1-14 0,7-7 0,13-6 0,4-8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532"/>
    </inkml:context>
    <inkml:brush xml:id="br0">
      <inkml:brushProperty name="width" value="0.08571" units="cm"/>
      <inkml:brushProperty name="height" value="0.08571" units="cm"/>
    </inkml:brush>
  </inkml:definitions>
  <inkml:trace contextRef="#ctx0" brushRef="#br0">45 0 7809,'-8'7'-283,"-1"-6"472,5 4 17,2-3 131,-5-2 1,7 6-119,-6-4 92,4 4 176,-4-6-227,6 0 526,0 0-692,6 0-53,-4 0 0,6 0 164,-3 0-491,-3 0 263,4 0 0,1 2 51,2 3-576,-2-3 394,6 4 0,-5-4-218,7 3 174,0-4 59,6 6 1,-3-7-416,6 0 219,1 0 0,-2 0-469,4 0 486,-4 0 1,7-7-218,-1-2 535,-6 2 0,5-13 0,-5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734"/>
    </inkml:context>
    <inkml:brush xml:id="br0">
      <inkml:brushProperty name="width" value="0.08571" units="cm"/>
      <inkml:brushProperty name="height" value="0.08571" units="cm"/>
    </inkml:brush>
  </inkml:definitions>
  <inkml:trace contextRef="#ctx0" brushRef="#br0">59 1 7809,'-14'15'-493,"-1"-1"423,0 1 285,7-7 27,2 5-272,6-11 74,0 4 37,0-6 0,1 0 91,4 0-118,-3 0 14,11 0-166,-5 0 139,0 0 1,0 0 40,-3 0-296,-3 0 24,4 0 239,1 0-220,1 0 173,0 0 0,0 0-130,-3 0 125,4 0-9,5-6 0,1 3-281,0-7 293,-1 0 0,8-5 0,0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3.695"/>
    </inkml:context>
    <inkml:brush xml:id="br0">
      <inkml:brushProperty name="width" value="0.08571" units="cm"/>
      <inkml:brushProperty name="height" value="0.08571" units="cm"/>
    </inkml:brush>
  </inkml:definitions>
  <inkml:trace contextRef="#ctx0" brushRef="#br0">280 294 7805,'-2'-13'-5,"-3"3"1,3-3 471,-2 3-167,-5 4 33,8-7-160,-12 5 0,11-2 319,-3 0-376,-3 7 1,5-4-131,-7 7 0,7 2-10,-2 3 1,-3 3-189,-2 7 1,2 11-8,-2 3 265,0 10 1,2 1 46,3 9-240,3-4-191,2 13 359,0 0-971,0 3 840,0 4 0,0-6-89,0 0 1,0-1-195,0 1 1,0-6 132,0-4 0,0-17-66,0-7 0,-6-9-190,-4-6 796,-3-4-280,5-12 0,-5-9 720,3-9-720,3-11 0,-4-2 0,6-7 0,-6 0 0,9-1 0,-3 1 0,2-6 0,-2-4 0,3 2 0,-3-2 0,4 0 0,1-12 0,0 1 606,0-3-1013,6-4 595,2 11 1,7 2 550,0 10-465,0 4 1,1 14 253,3 6-377,-2 14 1,9 4 31,-6 7 1,6 2-133,-2 3 1,4 9 261,1 11-829,1 9 859,-7 4 1,3 6-733,-7 0 202,1 0-379,-12 0 250,-1 7 175,-7-5 0,-2 9 98,-3-6 0,-10 0 101,-9-5 0,-5 0-34,-6 0 0,-2-1 162,-7-4 1,4-5-94,1-9 0,6-4 132,-1-6 1,5-2 179,4-3-278,4-4-61,13-12 1,1 2-110,7-5-3,0-1 0,9-5-155,5 0 115,7 1 0,14 1 44,-1 3 21,13 3 10,-7 7 1,10 0-218,-6 0 5,7 13 201,-5-3 1,9 18-361,-6-4 220,-6 4 1,-7 3-178,-7 3 266,-13-2 0,2 2-35,-13-10 166,0-2-146,-11-8 0,-3-1-181,-5-3 412,-1-3-103,0-7 1,1 0-664,-1 0 259,7 0 57,-5 0 307,11 0 0,-18-7 0,4-1 0</inkml:trace>
  <inkml:trace contextRef="#ctx0" brushRef="#br0" timeOffset="444">765 853 7809,'-15'0'-137,"7"0"137,-5 0 0,5-2 802,-7-3-302,7 4-152,-5-6-482,11 7 155,-11 0 76,11 0-223,-11 0 58,5 0 1,-7 7-250,1 2 1,1 6 102,3 5-1,-3 3 216,11-1 1,-9 6 121,6-3-139,0 2 10,5-4 1,2 3 37,2-6 0,6-7 8,10-8 0,3-3 126,6-2 1,5-9-29,1-5 1,-1-3-58,-5-7 0,-1 1-96,-3-1 59,-4-4 1,-6 10 222,-1-7-39,-6 7-172,-1-3 15,-7 0 217,0 5-104,0 1 1,-7 2-57,-2 3-289,-4 4 225,4-1 1,-4 7-9,4 0 0,0 7-121,0 2 0,4 4-46,-5 2-81,7 6 264,-4 2-348,7 0 149,0 5-93,7-12 220,1 12-507,7-12 312,-1 12 1,6-12-195,-1 4 1,8-10-216,-3-5 0,9-4-88,1-1 692,0 0 0,-4-6 0,-1-2 0</inkml:trace>
  <inkml:trace contextRef="#ctx0" brushRef="#br0" timeOffset="835">1147 353 7809,'-7'-49'118,"-2"0"-118,2 0 0,-6 5 594,11 6-69,-4 9-210,6 8 109,0 13 130,0 1-423,0 27-284,0-9 153,0 23 0,0-9-261,0 9 217,0 4-29,0 12-367,0 3 296,0 5 0,0 1 105,0 0-616,0 6 540,0 2 0,0 0 24,0-3-560,6-4 402,-4 6 1,9-6-138,-6 4-402,0-10 590,2-4 1,-6-14 197,4-6 0,-3-7 0,-2-15 251,0-8 1,0-15-252,0-9 0,0-4 0,0-2 0,2-1 0,2-3 0,-2 3 0,5-11 0,-9 4 435,-3-6-89,3 6-150,-11-4 1,5 6 1018,-7-3-570,1-4-315,6 6 1,-4 4 450,7 4-386,-6 9-429,9 5 125,-4 9 147,6 6-820,6 6 504,2 2 0,7 7-1436,0 0 768,-1 0 442,8-1 1,-4-1-755,6-3 608,1 3 450,4-11 0,7 11 0,2-5 0</inkml:trace>
  <inkml:trace contextRef="#ctx0" brushRef="#br0" timeOffset="1185">1661 1029 7809,'-8'7'0,"-5"-6"-911,5 12 466,0-11 297,-5 5 1,5-7 110,-7 0 76,7 0 0,-5 0 176,4 0-176,-5 0 0,-3-2 52,-2-3 313,3-3-219,-6 0 0,3-5 212,-1 3-123,-6-10-180,10 4 1,-6-17 413,8 4-212,-1-4 76,0-3-58,7-1-137,2-7 1,7-5-21,4 0 1,10 6-146,9 9 1,4 3 336,1 1-465,7 8 127,-5 7 1,7 8 25,-4 7 1,-4 0-56,-1 0 0,-1 7-572,-9 3 330,-5 9 92,-1 4-270,-12 0 284,6 5 0,-14-7-95,-3 3 96,-3 4 71,-8-5 1,3 0-116,-6-3 0,4-4-162,-4-1 1,4-2 35,-5-4 0,8 3-375,-3-7 698,4 0 0,1-18 0,0-4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49.185"/>
    </inkml:context>
    <inkml:brush xml:id="br0">
      <inkml:brushProperty name="width" value="0.08571" units="cm"/>
      <inkml:brushProperty name="height" value="0.08571" units="cm"/>
    </inkml:brush>
  </inkml:definitions>
  <inkml:trace contextRef="#ctx0" brushRef="#br0">74 265 7809,'-9'0'514,"-4"0"-16,4 0-290,2 0-300,1 0 179,6 0 154,-7 0-270,5 0 1,-6 0 270,3 0-234,4 0 248,-6 0 66,7 0 322,0 0-476,7 7 0,-4-6 16,7 4-55,0-3 0,4 3-1,1-1 0,0 1-106,-1-5 0,8 5 199,2 0-465,4 0 173,1-5 0,6 0-516,-1 0 324,7 0 161,-4-6 0,7 2-387,0-6 228,-6 1-159,-2-6 0,-7 0-318,1 1 0,-3 4 167,-2 0 571,-4 0 0,-6-11 0,0-2 0</inkml:trace>
  <inkml:trace contextRef="#ctx0" brushRef="#br0" timeOffset="355">382 353 7809,'-6'15'0,"-2"-5"223,-7-1 0,2-4 88,3 5-58,-3 0-45,11-2 155,-11 5-464,5-5 102,0 7 1,0-2-292,3-3 253,3 3 0,-4-5 76,6 7 1,0-5-50,0-1 0,5 3-146,0 8 79,6-4-18,-9 12 0,11-10-442,-4 6 298,-2 1 57,6 4-546,-5 0 455,0 1 1,-1-2-174,-7-4 446,0 4 0,0-5 0,0 6 0</inkml:trace>
  <inkml:trace contextRef="#ctx0" brushRef="#br0" timeOffset="591">74 1000 7809,'0'-8'0,"0"1"0,0 7-220,0-6 108,0 4 0,0-6-16,0 3-47,0 3 0,6-6 62,4 3 61,3 4 13,8-6 1,-3 2-93,7 0 60,-1-6 15,6 9-212,-1-11 220,7 12 0,-5-12-48,3 3 96,4-3 0,-1-2 0,1 0 0,-4 1 0,4-8 0,-1-1 0</inkml:trace>
  <inkml:trace contextRef="#ctx0" brushRef="#br0" timeOffset="1001">750 750 7809,'-8'8'671,"-1"-1"-360,5-7-161,2 6 213,-11-4-182,11 4-13,-11 1 1,10-5-332,-7 3 158,7 3-146,-4 0 91,1 7 1,4-1-39,-3 1 0,4 1 46,1 4 0,0-4 20,0 4 0,5 1 27,-1-1 1,1-1 17,-5-4 0,2 0-209,3-1-18,-4 1 215,6-7-39,0-1 13,-6-14 1,7-3-47,-3-9 1,2-6 6,3-9 1,3-4 371,-4-6-185,5 0 0,0 5-44,1 0 0,-5 5 65,0-6 1,-1 13-124,6-3 26,-7 4 0,4 8-51,-7 3-150,6 11 1,-8-1 235,7 10 181,-7 9-251,4 9 1,-2 6 215,0 1-212,0-1 1,-4 1-95,4-1 0,-2-4 120,7-1-56,-7-6 0,6 8-91,-5-6 1,-2-1 188,3-4-819,3 0 210,-6-1-753,11 1 868,-5 0 1,2-7 409,0-3 0,-1 3 0,6 0 0</inkml:trace>
  <inkml:trace contextRef="#ctx0" brushRef="#br0" timeOffset="1367">1382 721 7809,'-7'-9'-244,"6"-4"414,-6 5 1,2-6 304,0-1 0,0 5-179,5 0 1,0 5 479,0-4-1004,0 5 69,-6-2 55,4-1 0,-6 7-201,3 0 0,2 2 148,-7 8 112,7-1 1,-10 6 92,3 0 191,-3 6-140,-2 2 1,5 6-62,1 1 0,-1-1 46,-5 1 0,5 4-75,1 0 51,5 0 0,-2-4-180,6-1 0,1-4 126,4-1 0,10-12-327,10-3 178,2-5 0,3-4 23,-1 0-683,7-7 505,2-1 1,-1-8-179,-3-4 476,-3 4 0,-1-12 0,-1 5 0</inkml:trace>
  <inkml:trace contextRef="#ctx0" brushRef="#br0" timeOffset="1599">1779 647 7809,'-15'0'0,"7"0"686,-5 0-257,11 0 77,-11 0-249,5 0-1,0 0-799,1 0 368,1 7 1,2 1-41,-5 7-400,5 6 345,-2-5 0,6 17 49,0-4 0,-5 4 60,0-4 0,0 6-62,5-1 0,0-5-382,0-4 605,0-7 0,7 9 0,1-4 0</inkml:trace>
  <inkml:trace contextRef="#ctx0" brushRef="#br0" timeOffset="1733">1749 603 7809,'-23'-29'500,"-4"-1"-147,10-6-73,-10-1 0,5-7 134,-2 0-206,3 6-137,12 9 1,-2 7-50,6 8 232,0 6-1825,5 8 1106,0 8 1,0 8 464,0 4 0,7 2 0,1 8 0</inkml:trace>
  <inkml:trace contextRef="#ctx0" brushRef="#br0" timeOffset="2223">2132 735 7809,'9'2'-781,"1"3"651,-7-3 0,4 4 656,-7-6-4,0 0-65,0-6-275,0-3 1,-7-5-115,-2-1-175,-4 0 68,-2 1 0,5 4-167,0 0 110,0 7 18,-4-10-71,-1 11 188,0-5 0,1 7 40,-1 0 41,0 0-111,1 0 1,-6 7 6,0 3 180,1 9-171,4 4 0,0 7 36,1-1-176,5 7 156,-4 2 0,12 1-173,-4 0 165,3-6 1,9 3-240,3-7 216,9-13 1,-1 2 60,7-13 0,-1-8 120,6-12 0,-1-8-176,0-11 250,1-4-232,-1-12 0,-1 2 8,-4-5 1,3 0 9,-8-1 1,-6 4-163,-8 6 184,-3 0-47,-2-1 0,-4-2 6,-5 3 0,-1-3 64,-11 3 1,1-2 6,0-3 1,1 0-11,4 5 0,2 3 143,3 12 93,4 6-157,6 8-209,0 8 147,0 14-87,0 1 1,0 13-98,0 4 1,5 7 170,0 3-385,6 12 183,-9-8 1,9 19 13,-6-5 0,5 5-98,-5 0 1,6 3-32,-1 3-160,3-4 199,-5 5 1,5-8-396,-3-3 338,3-3 1,2-9-499,-1-2-14,1-11 750,0-8 0,0-6 0,-1 0 0</inkml:trace>
  <inkml:trace contextRef="#ctx0" brushRef="#br0" timeOffset="2576">2631 912 7809,'-23'0'-164,"2"0"164,0 6 0,5-4 0,-4 3 359,-3-4-189,7-1 0,-7 0-205,3 0 105,4 0-17,-5-6 0,11-2-191,0-7 201,0-6 15,-4 4 0,6-10 79,3 2-105,3-3 1,2-7 133,0 3-144,7-3 1,1 10 55,6 1 0,8 6 215,2-2-246,4 4-10,1 8 22,1-6 1,-7 13 0,3-4-302,-7 10 115,1-4-51,-5 13 0,-6-6-247,1 6 290,-7 1 0,2 5-109,-10-1 104,-3 1 0,-6-5-141,-1-1 2,-6 1 79,4 0 0,-9-1-459,7 1 376,-8-7 0,11-1-76,-3-7 339,9 0 0,-3 0 0,5 0 0</inkml:trace>
  <inkml:trace contextRef="#ctx0" brushRef="#br0" timeOffset="3002">2881 618 8096,'0'-8'1017,"0"-5"1,0 9-465,0-6-792,0 7 187,0-3-316,0 6 162,0-7 12,0 6 151,0-6 1,0 9 150,0 3-182,-6 3 98,4 6 0,-5 6 9,7 0-36,0 6 17,0 3 1,2 7-22,3 3 29,-3 4 0,6-6-94,-3 7 1,-4-4 112,4-1-19,3-13-264,-6 2 243,5-14 1,-6-5 16,4-5 0,-2-4-3,7-4 0,-7-8 49,2-12-72,4-1 3,-8-17 1,11 4 147,-8-6 15,8 0-142,-10 0 1,9 0 13,-6 0 0,5 4 10,-5 1-96,6 7 79,-3 2 1,7 9-26,0 6 1,-6 7-10,1 3 1,-2 7 42,2 8-3,3 6-20,-5 13 0,5 1 22,-3-1-26,3 7 0,-5-5-149,7 3 150,0 4 1,-5-7-126,-1 3 1,-4-3-178,5-1 0,-5-6-499,5 1 161,-7-7 1,9-2-197,-8-6 830,8-7 0,-4-3 0,7-8 0</inkml:trace>
  <inkml:trace contextRef="#ctx0" brushRef="#br0" timeOffset="3268">3543 721 7809,'8'-7'-1050,"-2"-1"918,-6 0 1,0-5 43,0 3 1442,0 3-814,-6-6 0,3 7 173,-7-4-557,6-3 0,-9 6-59,4-2 1,-4-4 122,-2 3 1,5 2-325,0-2 0,0 7 121,-4-2 1,-1 3-279,0 2 1,1 2 122,-1 3 1,0 3-34,1 6 0,-3 12 181,-2 4 0,7 9 158,-3 0 1,4 9 64,-4 1 0,7 6-51,3-1 1,5-10-152,5-5 1,5-8 91,10-6 1,9-10-274,10-10 99,10-4 1,-1-9 109,5-7-746,-5 1 457,2-14 0,-7 2 57,-4-4 1,-5-2-169,-9 7 341,3 4 0,-12-7 0,5 5 0</inkml:trace>
  <inkml:trace contextRef="#ctx0" brushRef="#br0" timeOffset="3618">4028 971 7809,'0'-9'1029,"0"3"-916,-7 6 2,6 0 0,-14-2 114,0-3-780,0 4 401,-12-6 0,9 7-2,-7 0-39,1-6 98,-6 4 0,6-11 110,-1 3-25,7-3 2,-3-8 524,13 4-327,-5-10 0,13-1-70,0-6 502,6-1-390,16-1 1,-4 5-37,6-3 0,1 8-66,4 1 1,0 12-78,1-1 0,-7 9-224,-4 0 0,-2 3 236,-3 2 1,-6 7-102,-3 3 0,-5 4-255,-5 6 0,-8 3 55,-6 6-667,-7 1 570,-4-8 1,-1 5-206,-3-8 583,9 7-68,-2-16 1,9 10-440,-7-11 89,14-2 287,-9 0 1,20-9-525,0-3 609,0-3 0,20-20 0,-4-3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aperpile.com/c/geBnTZ/NobE/?locator=8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we have discussed the basics of using R and RStudio, but there hasn’t been anything particularly “epi” about it. This week, we will turn our attention more towards reviewing some of the basic tools and concepts of epidemiology, and how to apply them to solve public health issues. As part of that process, we we will continue to learn how to use R and RStudio as tools that can help us in that pursuit.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288668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say describe in this context, we are not necessarily looking for associations in the data between two or more variables. Sometimes, we are simply looking at the distribution of a single variable/measure. Typically, this is done in the context of resource management and planning, or while conducting exploratory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348031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times when we want to compare the distribution of one variable within levels of another variable. Most people would consider these comparisons to be equivalent to measuring associations. You could also make the case that this starts to overlap with prediction. It sort of just depends on how the information is being used.</a:t>
            </a:r>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265297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generally think of measures like incidence, prevalence, and odds as descriptive, and we will discuss them in greater detail shortly. Often, these descriptive measures can be very useful in their own right, but they are also used as a foundation for hypothesis generation, prediction, and causal explanation as well. </a:t>
            </a:r>
          </a:p>
          <a:p>
            <a:endParaRPr lang="en-US" dirty="0"/>
          </a:p>
          <a:p>
            <a:r>
              <a:rPr lang="en-US" dirty="0"/>
              <a:t>Prediction and causal explanation will be the topic of future modules.</a:t>
            </a:r>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258035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epidemiology generally, and parts of this course specifically, it will behoove us to become comfortable with </a:t>
            </a:r>
            <a:r>
              <a:rPr lang="en-US" sz="1200" b="1" i="0" u="none" strike="noStrike" kern="1200" dirty="0">
                <a:solidFill>
                  <a:schemeClr val="tx1"/>
                </a:solidFill>
                <a:effectLst/>
                <a:latin typeface="+mn-lt"/>
                <a:ea typeface="+mn-ea"/>
                <a:cs typeface="+mn-cs"/>
              </a:rPr>
              <a:t>uncertainty</a:t>
            </a:r>
            <a:r>
              <a:rPr lang="en-US" sz="1200" b="0" i="0" u="none" strike="noStrike" kern="1200" dirty="0">
                <a:solidFill>
                  <a:schemeClr val="tx1"/>
                </a:solidFill>
                <a:effectLst/>
                <a:latin typeface="+mn-lt"/>
                <a:ea typeface="+mn-ea"/>
                <a:cs typeface="+mn-cs"/>
              </a:rPr>
              <a:t>. When I say “uncertainty” here, I mean it in both a philosophical sense and in a very practical sense.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First, in a very practical sense, all students of epidemiology (including me) must get comfortable with the lack of reliable check-list procedures in epidemiology. What I mean is that students (including me) often wish that there was a simple checklist or algorithm that we could follow that will always lead us to the correct answer. Unfortunately, there are just very few such checklists in epidemiology – and in life for that matter. In reality, we will often have to rely on diligent research and experimentation to inform critical thinking and many (often untestable) assumptions. Clear-cut procedures that provide valid and reliable black and white answers are the exception rather than the rule. On the bright side, this should also provide us with some measure of job security for the foreseeable future. If epidemiology could simply be reduced to a checklist or algorithm, then our jobs would almost certainly be outsourced to computers in no time.</a:t>
            </a:r>
            <a:endParaRPr lang="en-US" b="0" dirty="0">
              <a:effectLst/>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3099140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Second, we should also get comfortable with uncertainty in the statistical sense, which is something we will try to measure and quantify. Indeed, it may be an oversimplification, but not entirely inaccurate, to define statistics as the science of quantifying uncertainty. At least a certain type of uncertainty. It’s important to understand this type of uncertainty and become comfortable with it because, like we discussed earlier, data and statistics are probably the two most commonly used tools in the modern epidemiologist’s toolbox.</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2006753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finally, we should get comfortable with uncertainty on the level of our conclusions. In epidemiology, the questions we are called to answer are often causal questions. Did this cause that? If we stop this, can we stop that? On one hand, these questions are usually incredibly exciting and have the potential to lead to real, tangible changes in population health. On the other hand, our two primary tools -- data and statistics -- are not typically not sufficient to answer such questions in and of themselves.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conclusions that we are able to make are almost always loaded with caveats and assumptions. This is true even for many non-causal questions. However, the questions being asked are often so important that we don’t have the luxury of completely deferring our conclusions until some imaginary later date when the stars align, and the inner workings of the world are magically revealed to us with complete clarity. No, we must often do our best with the information and resources that are available to us </a:t>
            </a:r>
            <a:r>
              <a:rPr lang="en-US" sz="1200" b="0" i="1" u="none" strike="noStrike" kern="1200" dirty="0">
                <a:solidFill>
                  <a:schemeClr val="tx1"/>
                </a:solidFill>
                <a:effectLst/>
                <a:latin typeface="+mn-lt"/>
                <a:ea typeface="+mn-ea"/>
                <a:cs typeface="+mn-cs"/>
              </a:rPr>
              <a:t>now</a:t>
            </a:r>
            <a:r>
              <a:rPr lang="en-US" sz="1200" b="0" i="0" u="none" strike="noStrike" kern="1200" dirty="0">
                <a:solidFill>
                  <a:schemeClr val="tx1"/>
                </a:solidFill>
                <a:effectLst/>
                <a:latin typeface="+mn-lt"/>
                <a:ea typeface="+mn-ea"/>
                <a:cs typeface="+mn-cs"/>
              </a:rPr>
              <a:t>. Therefore, when we make conclusions, we will have to be comfortable with the fact that they may be wholly or partially incorrect, there may be important exceptions, and/or we may have to revisit them again in the future when circumstances, or the information available to us, changes. Even when they are entirely correct, we will often not be able to prove as much with complete certainty. Said another way, our conclusions will rarely, if ever, be exactly correct or provable; however, sometimes they will still be useful for a given purpose.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That is an unsettling thought for many people. But it is true nevertheless and we must accept it and become comfortable with it if we want to practice epidemiology. If it makes you feel any better, the history of public health, including epidemiology, is littered with notable examples of useful conclusions that were not entirely correct or not entirely proven, yet still extremely useful. For example, citrus fruit to prevent and cure scurvy, drinking tainted drinking water as a cause of cholera, and tobacco smoke as a cause of lung cancer (and many other diseases).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4273960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important concept in epidemiology is that of populations. In fact, our concern with populations is embedded in our very definition. In epidemiology, we generally want to describe a population, predict the occurrence of something in a population, or explain the causes of something in a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is a population?</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383387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Well, </a:t>
            </a:r>
            <a:r>
              <a:rPr lang="en-US" sz="1200" dirty="0"/>
              <a:t>The simplest definition of a </a:t>
            </a:r>
            <a:r>
              <a:rPr lang="en-US" sz="1200" dirty="0">
                <a:solidFill>
                  <a:srgbClr val="AE6041"/>
                </a:solidFill>
              </a:rPr>
              <a:t>population</a:t>
            </a:r>
            <a:r>
              <a:rPr lang="en-US" sz="1200" dirty="0"/>
              <a:t> is a group of people who share characteristics or meet criteria that define membership in the population.</a:t>
            </a:r>
            <a:endParaRPr lang="en-US" sz="1200" dirty="0">
              <a:latin typeface="Univers" panose="020B0503020202020204" pitchFamily="34" charset="0"/>
            </a:endParaRP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In other words, we set some criteria of interest and then anyone who meets that criteria is a member of the population. In everyday language, we most often think about the criteria that defines population membership as being geographic. For example, all of the people who live in the United States make up the population of the United States. The criteria that defines them is the fact that they live in the United States.</a:t>
            </a: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But we certainly do not have to limit our criteria of interest to be geographic. We can use pretty much any criteria that is useful for our purposes. For example, people of a particular age, gender, or race or ethnicity; people who work in a particular occupation; people who participate in a particular behavior or activity; or people who have a particular disease. All the people who meet whatever the criteria are de facto members of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2317660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add the qualifier “during a defined time period” to this definition. As I hope to show you, the inclusion of the time period of interest is is a critical component of making almost every measure we will use in epidemiology meaningful.</a:t>
            </a:r>
          </a:p>
          <a:p>
            <a:endParaRPr lang="en-US" dirty="0"/>
          </a:p>
          <a:p>
            <a:r>
              <a:rPr lang="en-US" dirty="0"/>
              <a:t>A couple of slides from now, we will see some examples of different ways we can define time periods and some examples that demonstrate why the definition of the time period matters.</a:t>
            </a:r>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3222636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we will dig slightly deeper into our definition of populations. Specifically, populations may be further classified as open or closed. </a:t>
            </a:r>
          </a:p>
          <a:p>
            <a:endParaRPr lang="en-US" dirty="0"/>
          </a:p>
          <a:p>
            <a:r>
              <a:rPr lang="en-US" dirty="0"/>
              <a:t>[Read definitions]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most obvious way that open and closed populations differ is that people can move in and out of open populations over time, but the same is not true for closed populations. As we will see, this has implications for the kinds of measures we can/should use when studying health. It also has implications for the meaning we make of our conclusions.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second, more subtle, distinction between whether a population is closed or open is the time axis we choose to use to describe the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closed or open aren’t necessarily a property of the group of people under study. It is simply a consequence of the way we define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54262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 many measures in epidemiology, then numerator stays the same. It is the denominator </a:t>
            </a:r>
            <a:r>
              <a:rPr lang="en-US"/>
              <a:t>that changes.</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3654006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think about the population of people who use Aspirin. It may not initially be obvious, but we could use more than one time axis as we define this population. </a:t>
            </a:r>
          </a:p>
          <a:p>
            <a:endParaRPr lang="en-US" dirty="0"/>
          </a:p>
          <a:p>
            <a:r>
              <a:rPr lang="en-US" dirty="0"/>
              <a:t>For example, we have calendar time on the x-axis of the figure shown here -- week 0, 1, 2, 3, and 4 beginning on September 1st. </a:t>
            </a:r>
          </a:p>
          <a:p>
            <a:endParaRPr lang="en-US" dirty="0"/>
          </a:p>
          <a:p>
            <a:r>
              <a:rPr lang="en-US" dirty="0"/>
              <a:t>Using that definition, is this an example of an open or closed population?</a:t>
            </a:r>
          </a:p>
          <a:p>
            <a:endParaRPr lang="en-US" dirty="0"/>
          </a:p>
          <a:p>
            <a:r>
              <a:rPr lang="en-US" dirty="0"/>
              <a:t>This is an open population when defined in calendar time because new people are entering the population over time.</a:t>
            </a:r>
          </a:p>
          <a:p>
            <a:endParaRPr lang="en-US" dirty="0"/>
          </a:p>
          <a:p>
            <a:r>
              <a:rPr lang="en-US" dirty="0"/>
              <a:t>Although, not explicitly shown in this figure, if people leave the population for reasons other than death -- for example, stop taking Aspirin – then that would be another way this population meets the definition of an open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21</a:t>
            </a:fld>
            <a:endParaRPr lang="en-US"/>
          </a:p>
        </p:txBody>
      </p:sp>
    </p:spTree>
    <p:extLst>
      <p:ext uri="{BB962C8B-B14F-4D97-AF65-F5344CB8AC3E}">
        <p14:creationId xmlns:p14="http://schemas.microsoft.com/office/powerpoint/2010/main" val="279723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that same population could also be defined as a closed population if the x-axis is measured from the start of their Aspirin use. So, in this figure, time is measured as weeks since the initiation of Aspirin use. This is an example of event time.</a:t>
            </a:r>
          </a:p>
          <a:p>
            <a:endParaRPr lang="en-US" dirty="0"/>
          </a:p>
          <a:p>
            <a:r>
              <a:rPr lang="en-US" dirty="0"/>
              <a:t>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a:p>
            <a:endParaRPr lang="en-US" dirty="0"/>
          </a:p>
          <a:p>
            <a:r>
              <a:rPr lang="en-US" dirty="0"/>
              <a:t>So, in this scenario, we are defining the population as people who have ever taken Aspirin as of this moment. People in later moments will not meet that definition and cannot be added to the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22</a:t>
            </a:fld>
            <a:endParaRPr lang="en-US"/>
          </a:p>
        </p:txBody>
      </p:sp>
    </p:spTree>
    <p:extLst>
      <p:ext uri="{BB962C8B-B14F-4D97-AF65-F5344CB8AC3E}">
        <p14:creationId xmlns:p14="http://schemas.microsoft.com/office/powerpoint/2010/main" val="3047056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worth noting that any population that experiences loss to follow-up, even if the people who are lost to follow-up would still meet eligibility criteria if they were being followed, is an open population. </a:t>
            </a:r>
          </a:p>
          <a:p>
            <a:endParaRPr lang="en-US" dirty="0"/>
          </a:p>
          <a:p>
            <a:r>
              <a:rPr lang="en-US" dirty="0"/>
              <a:t>For example, let’s say that membership in our Aspirin population is defined by taking Aspirin once a week. However, person 2 moves and doesn't not leave us with any contact information. This is now, by definition, an open population. </a:t>
            </a:r>
          </a:p>
          <a:p>
            <a:endParaRPr lang="en-US" dirty="0"/>
          </a:p>
          <a:p>
            <a:r>
              <a:rPr lang="en-US" dirty="0"/>
              <a:t>This is actually a very common occurrence in practice, and we will discuss methods for analyzing the data from such populations at multiple times throughout this course. </a:t>
            </a:r>
          </a:p>
          <a:p>
            <a:endParaRPr lang="en-US" dirty="0"/>
          </a:p>
          <a:p>
            <a:pPr marL="171450" indent="-171450">
              <a:buFontTx/>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23</a:t>
            </a:fld>
            <a:endParaRPr lang="en-US"/>
          </a:p>
        </p:txBody>
      </p:sp>
    </p:spTree>
    <p:extLst>
      <p:ext uri="{BB962C8B-B14F-4D97-AF65-F5344CB8AC3E}">
        <p14:creationId xmlns:p14="http://schemas.microsoft.com/office/powerpoint/2010/main" val="599490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2547250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Closed and open are not the only ways you will often hear the word “population” qualified in epidemiology. It is also often common to hear epidemiologists refer to source populations, study populations, and target populations.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1219601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epidemiology, we generally want to describe a population, predict the occurrence of something in a population, or explain the causes of something in a population. However, we generally cannot directly measure exposures and outcomes for every single member of the population. Instead, we must select a sample of people from the population to take measurements from.</a:t>
            </a:r>
          </a:p>
          <a:p>
            <a:endParaRPr lang="en-US" dirty="0"/>
          </a:p>
          <a:p>
            <a:r>
              <a:rPr lang="en-US" dirty="0"/>
              <a:t>Sample can be a noun or a verb. We often talk about “having” a sample </a:t>
            </a:r>
            <a:r>
              <a:rPr lang="en-US" i="1" dirty="0"/>
              <a:t>and</a:t>
            </a:r>
            <a:r>
              <a:rPr lang="en-US" i="0" dirty="0"/>
              <a:t> we often talk about sampling a population. In the latter case, sample </a:t>
            </a:r>
            <a:r>
              <a:rPr lang="en-US" dirty="0"/>
              <a:t>can mean “recruit”. It can also mean using the records we have access to.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samples are not the entire population by definition, then we cannot be sure that the value for the measurements we calculated from the sample is the same value we would have gotten if we had been able to observe our measures in every person in the target population. The value we get from our sample is called an estimate and the value we would have gotten from the target population is called the true population parameter. It’s important to note that the true population parameter is generally a theoretical quantity that exists, but is rarely ever actually known. The difference between our estimate (the value we got from our sample) and the true population parameter (the answer we would have from the target population) is called bias or error depending on the context. This is an idea that we will return to many times throughout the semester. Additionally, this is the primary source of the statistical uncertainty we spoke about earlier.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26</a:t>
            </a:fld>
            <a:endParaRPr lang="en-US"/>
          </a:p>
        </p:txBody>
      </p:sp>
    </p:spTree>
    <p:extLst>
      <p:ext uri="{BB962C8B-B14F-4D97-AF65-F5344CB8AC3E}">
        <p14:creationId xmlns:p14="http://schemas.microsoft.com/office/powerpoint/2010/main" val="250429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maybe we talk about cohorts as a special type of sample.</a:t>
            </a:r>
          </a:p>
          <a:p>
            <a:pPr marL="171450" indent="-171450">
              <a:buFontTx/>
              <a:buChar char="-"/>
            </a:pPr>
            <a:r>
              <a:rPr lang="en-US" dirty="0"/>
              <a:t>An example of a cohort would be the members of the graduating class of a school in a given year. The list of cohort members is fixed at the time of graduation and will not increase. Other examples include the cohort of all persons who ever used a drug and the cohort of persons recruited for a follow-up study. In the latter case, the study population may begin with all the cohort members but may gradually dwindle to a small subset of that cohort as those initially recruited die or are loss to follow-up. Those lost to follow-up remain members of the initial-recruitment cohort, even though they are no longer being followed as part of the study population. With this definition, the members of any cohort constitute a closed population along the time axis in which the chronologically last defining event (e.g., birth with Down syndrome or study recruitment) is taken as the index time. </a:t>
            </a:r>
          </a:p>
          <a:p>
            <a:pPr marL="171450" indent="-171450">
              <a:buFontTx/>
              <a:buChar char="-"/>
            </a:pPr>
            <a:endParaRPr lang="en-US" dirty="0"/>
          </a:p>
          <a:p>
            <a:pPr marL="171450" indent="-171450">
              <a:buFontTx/>
              <a:buChar char="-"/>
            </a:pPr>
            <a:endParaRPr lang="en-US" dirty="0"/>
          </a:p>
          <a:p>
            <a:pPr marL="171450" indent="-171450">
              <a:buFontTx/>
              <a:buChar char="-"/>
            </a:pPr>
            <a:r>
              <a:rPr lang="en-US" dirty="0"/>
              <a:t>From Epidemiology by design: A cohort is any group of people, usually followed through time; this might be a study population in an observational or randomized study or another group of individuals. Epidemiologists speak of both closed and open cohorts. For our purposes, a closed cohort is a cohort where we start following everyone at the same time point. For example, we could start following individuals on their 40th birthdays; alternatively, we could start following them at time of randomization in a randomized trial. Further, a closed cohort never adds new members after enrollment ends; for example, no one is added to the “start on your 40th birthday” cohort on their 43rd birthday. As such, over time, a closed cohort either stays the same size or gets smaller (as people drop out of or exit a study, or die). An open cohort for our purposes is one that may add more people over time and so may get larger or smaller over time. For the remainder of the text, if we do not specify whether we are discussing a closed or open cohort, the reader should assume we are discussing a closed cohort.</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27</a:t>
            </a:fld>
            <a:endParaRPr lang="en-US"/>
          </a:p>
        </p:txBody>
      </p:sp>
    </p:spTree>
    <p:extLst>
      <p:ext uri="{BB962C8B-B14F-4D97-AF65-F5344CB8AC3E}">
        <p14:creationId xmlns:p14="http://schemas.microsoft.com/office/powerpoint/2010/main" val="133114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question might be, “how do we get the sample of people from the population we want to describe, make predictions about, and/or understand causes in?” Well, there are many different ways! </a:t>
            </a:r>
          </a:p>
          <a:p>
            <a:endParaRPr lang="en-US" dirty="0"/>
          </a:p>
          <a:p>
            <a:r>
              <a:rPr lang="en-US" dirty="0"/>
              <a:t>It’s important that we classify the different ways that we can sample people to take measurements from because each of the different ways has its own set of strengths and weaknesses that we need to be aware of. Today, we will just briefly introduce some of the most common ways to sample people to gather measurements from – also known as study designs – used in epidemiology.</a:t>
            </a:r>
          </a:p>
          <a:p>
            <a:endParaRPr lang="en-US" dirty="0"/>
          </a:p>
          <a:p>
            <a:r>
              <a:rPr lang="en-US" dirty="0"/>
              <a:t>At the first first level, we typically categorize a study designs as either experimental or observational. </a:t>
            </a:r>
          </a:p>
          <a:p>
            <a:endParaRPr lang="en-US" dirty="0"/>
          </a:p>
          <a:p>
            <a:r>
              <a:rPr lang="en-US" dirty="0"/>
              <a:t>Experiments are studies in which the researcher has control over who is exposed to something and who isn’t. We won’t talk a lot about how to do an experimental study in this course. However, we will will talk about a particular kind of experimental study – the randomized controlled trial – as a way to help us understand causal inference later in the course.</a:t>
            </a:r>
          </a:p>
          <a:p>
            <a:endParaRPr lang="en-US" dirty="0"/>
          </a:p>
          <a:p>
            <a:r>
              <a:rPr lang="en-US" dirty="0"/>
              <a:t>In observational studies, the person, nature, society, or some force other than the researcher controls who is exposed to something and who isn’t. Observational studies make up the vast majority of epidemiologic studies. In particular, we will focus heavily on cross-sectional studies, case-control studies, and cohort studies in this course. </a:t>
            </a:r>
          </a:p>
        </p:txBody>
      </p:sp>
      <p:sp>
        <p:nvSpPr>
          <p:cNvPr id="4" name="Slide Number Placeholder 3"/>
          <p:cNvSpPr>
            <a:spLocks noGrp="1"/>
          </p:cNvSpPr>
          <p:nvPr>
            <p:ph type="sldNum" sz="quarter" idx="5"/>
          </p:nvPr>
        </p:nvSpPr>
        <p:spPr/>
        <p:txBody>
          <a:bodyPr/>
          <a:lstStyle/>
          <a:p>
            <a:fld id="{A04CC895-3B19-1948-8213-A5CD87C5981C}" type="slidenum">
              <a:rPr lang="en-US" smtClean="0"/>
              <a:t>28</a:t>
            </a:fld>
            <a:endParaRPr lang="en-US"/>
          </a:p>
        </p:txBody>
      </p:sp>
    </p:spTree>
    <p:extLst>
      <p:ext uri="{BB962C8B-B14F-4D97-AF65-F5344CB8AC3E}">
        <p14:creationId xmlns:p14="http://schemas.microsoft.com/office/powerpoint/2010/main" val="2488545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a:t>
            </a:r>
            <a:r>
              <a:rPr lang="en-US" dirty="0" err="1"/>
              <a:t>specficially</a:t>
            </a:r>
            <a:r>
              <a:rPr lang="en-US" dirty="0"/>
              <a:t> stated otherwise.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32</a:t>
            </a:fld>
            <a:endParaRPr lang="en-US"/>
          </a:p>
        </p:txBody>
      </p:sp>
    </p:spTree>
    <p:extLst>
      <p:ext uri="{BB962C8B-B14F-4D97-AF65-F5344CB8AC3E}">
        <p14:creationId xmlns:p14="http://schemas.microsoft.com/office/powerpoint/2010/main" val="815354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the most basic measure of occurrence we can use. How many people have the characteristic or have experienced the event we are interested in? That is, we simply count the number of people in our sample who experience the event of interest. </a:t>
            </a:r>
          </a:p>
        </p:txBody>
      </p:sp>
      <p:sp>
        <p:nvSpPr>
          <p:cNvPr id="4" name="Slide Number Placeholder 3"/>
          <p:cNvSpPr>
            <a:spLocks noGrp="1"/>
          </p:cNvSpPr>
          <p:nvPr>
            <p:ph type="sldNum" sz="quarter" idx="5"/>
          </p:nvPr>
        </p:nvSpPr>
        <p:spPr/>
        <p:txBody>
          <a:bodyPr/>
          <a:lstStyle/>
          <a:p>
            <a:fld id="{A04CC895-3B19-1948-8213-A5CD87C5981C}" type="slidenum">
              <a:rPr lang="en-US" smtClean="0"/>
              <a:t>33</a:t>
            </a:fld>
            <a:endParaRPr lang="en-US"/>
          </a:p>
        </p:txBody>
      </p:sp>
    </p:spTree>
    <p:extLst>
      <p:ext uri="{BB962C8B-B14F-4D97-AF65-F5344CB8AC3E}">
        <p14:creationId xmlns:p14="http://schemas.microsoft.com/office/powerpoint/2010/main" val="4627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course is not an intro course, but it can often be interesting to revisit the basics of epidemiology often through the lens of additional knowledge you have gained. For example, let’s take a look at a commonly used definition of epidemiology that is taken from the Dictionary of Epidemiology.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[Read definition]</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Our goal today is to learn a little bit about some of the ways we may study </a:t>
            </a:r>
            <a:r>
              <a:rPr lang="en-US" sz="1200" b="0" i="1" u="none" strike="noStrike" kern="1200" dirty="0">
                <a:solidFill>
                  <a:schemeClr val="tx1"/>
                </a:solidFill>
                <a:effectLst/>
                <a:latin typeface="+mn-lt"/>
                <a:ea typeface="+mn-ea"/>
                <a:cs typeface="+mn-cs"/>
              </a:rPr>
              <a:t>occurrence</a:t>
            </a:r>
            <a:r>
              <a:rPr lang="en-US" sz="1200" b="0" i="0" u="none" strike="noStrike"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3295647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a little easier, we will visually stratify our sample by event. That means we will gather together all of the people who experienced the event into one group and all of the people who did not experience the event into a second group. Each group can be called a strata. </a:t>
            </a:r>
          </a:p>
        </p:txBody>
      </p:sp>
      <p:sp>
        <p:nvSpPr>
          <p:cNvPr id="4" name="Slide Number Placeholder 3"/>
          <p:cNvSpPr>
            <a:spLocks noGrp="1"/>
          </p:cNvSpPr>
          <p:nvPr>
            <p:ph type="sldNum" sz="quarter" idx="5"/>
          </p:nvPr>
        </p:nvSpPr>
        <p:spPr/>
        <p:txBody>
          <a:bodyPr/>
          <a:lstStyle/>
          <a:p>
            <a:fld id="{A04CC895-3B19-1948-8213-A5CD87C5981C}" type="slidenum">
              <a:rPr lang="en-US" smtClean="0"/>
              <a:t>34</a:t>
            </a:fld>
            <a:endParaRPr lang="en-US"/>
          </a:p>
        </p:txBody>
      </p:sp>
    </p:spTree>
    <p:extLst>
      <p:ext uri="{BB962C8B-B14F-4D97-AF65-F5344CB8AC3E}">
        <p14:creationId xmlns:p14="http://schemas.microsoft.com/office/powerpoint/2010/main" val="2687810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so, we can simply count the number of people in our event strata. In this case, the count of people who experienced the event is 53.</a:t>
            </a:r>
          </a:p>
          <a:p>
            <a:endParaRPr lang="en-US" dirty="0"/>
          </a:p>
          <a:p>
            <a:r>
              <a:rPr lang="en-US" dirty="0"/>
              <a:t>Is that enough information? It depends. What is our question? </a:t>
            </a:r>
          </a:p>
          <a:p>
            <a:r>
              <a:rPr lang="en-US" dirty="0"/>
              <a:t> - Do we have enough ventilators?</a:t>
            </a:r>
          </a:p>
          <a:p>
            <a:r>
              <a:rPr lang="en-US" dirty="0"/>
              <a:t> - Did a lot of people have the event?</a:t>
            </a:r>
          </a:p>
        </p:txBody>
      </p:sp>
      <p:sp>
        <p:nvSpPr>
          <p:cNvPr id="4" name="Slide Number Placeholder 3"/>
          <p:cNvSpPr>
            <a:spLocks noGrp="1"/>
          </p:cNvSpPr>
          <p:nvPr>
            <p:ph type="sldNum" sz="quarter" idx="5"/>
          </p:nvPr>
        </p:nvSpPr>
        <p:spPr/>
        <p:txBody>
          <a:bodyPr/>
          <a:lstStyle/>
          <a:p>
            <a:fld id="{A04CC895-3B19-1948-8213-A5CD87C5981C}" type="slidenum">
              <a:rPr lang="en-US" smtClean="0"/>
              <a:t>35</a:t>
            </a:fld>
            <a:endParaRPr lang="en-US"/>
          </a:p>
        </p:txBody>
      </p:sp>
    </p:spTree>
    <p:extLst>
      <p:ext uri="{BB962C8B-B14F-4D97-AF65-F5344CB8AC3E}">
        <p14:creationId xmlns:p14="http://schemas.microsoft.com/office/powerpoint/2010/main" val="1723862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events or cases can sometimes be useful all by itself. However, it is often more informative to put the count into context somehow. </a:t>
            </a:r>
          </a:p>
        </p:txBody>
      </p:sp>
      <p:sp>
        <p:nvSpPr>
          <p:cNvPr id="4" name="Slide Number Placeholder 3"/>
          <p:cNvSpPr>
            <a:spLocks noGrp="1"/>
          </p:cNvSpPr>
          <p:nvPr>
            <p:ph type="sldNum" sz="quarter" idx="5"/>
          </p:nvPr>
        </p:nvSpPr>
        <p:spPr/>
        <p:txBody>
          <a:bodyPr/>
          <a:lstStyle/>
          <a:p>
            <a:fld id="{A04CC895-3B19-1948-8213-A5CD87C5981C}" type="slidenum">
              <a:rPr lang="en-US" smtClean="0"/>
              <a:t>36</a:t>
            </a:fld>
            <a:endParaRPr lang="en-US"/>
          </a:p>
        </p:txBody>
      </p:sp>
    </p:spTree>
    <p:extLst>
      <p:ext uri="{BB962C8B-B14F-4D97-AF65-F5344CB8AC3E}">
        <p14:creationId xmlns:p14="http://schemas.microsoft.com/office/powerpoint/2010/main" val="2516895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38</a:t>
            </a:fld>
            <a:endParaRPr lang="en-US"/>
          </a:p>
        </p:txBody>
      </p:sp>
    </p:spTree>
    <p:extLst>
      <p:ext uri="{BB962C8B-B14F-4D97-AF65-F5344CB8AC3E}">
        <p14:creationId xmlns:p14="http://schemas.microsoft.com/office/powerpoint/2010/main" val="3507775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43</a:t>
            </a:fld>
            <a:endParaRPr lang="en-US"/>
          </a:p>
        </p:txBody>
      </p:sp>
    </p:spTree>
    <p:extLst>
      <p:ext uri="{BB962C8B-B14F-4D97-AF65-F5344CB8AC3E}">
        <p14:creationId xmlns:p14="http://schemas.microsoft.com/office/powerpoint/2010/main" val="1528610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Prevalence counts are sometimes useful in communicating the public health importance of a disease condition or in contexts where incidence is difficult to define and so you want to have a sense of numbers of events for surveillance purposes. Unfortunately, prevalence counts are just as often used to overhype that importance by reporting large-sounding numbers without appropriate context. Prevalence counts are therefore of most use when their context is well-understood by the audience: for example, since most residents of the United States have a general sense of the total population of that country, a report to a US audience of the prevalence count of US residents living with COPD (at this writing, about 13 million) might be adequately contextualized. As with all counts, the prevalence count is an integer between 0 however many possible cases exist in the population being examined. For a recurrent event measured over a sufficiently long period of time (e.g., upper respiratory infections), the prevalence count might exceed the number of individuals in the population: however, in such a case, calculating an incidence might be more straightforward. </a:t>
            </a:r>
          </a:p>
        </p:txBody>
      </p:sp>
      <p:sp>
        <p:nvSpPr>
          <p:cNvPr id="4" name="Slide Number Placeholder 3"/>
          <p:cNvSpPr>
            <a:spLocks noGrp="1"/>
          </p:cNvSpPr>
          <p:nvPr>
            <p:ph type="sldNum" sz="quarter" idx="5"/>
          </p:nvPr>
        </p:nvSpPr>
        <p:spPr/>
        <p:txBody>
          <a:bodyPr/>
          <a:lstStyle/>
          <a:p>
            <a:fld id="{A04CC895-3B19-1948-8213-A5CD87C5981C}" type="slidenum">
              <a:rPr lang="en-US" smtClean="0"/>
              <a:t>44</a:t>
            </a:fld>
            <a:endParaRPr lang="en-US"/>
          </a:p>
        </p:txBody>
      </p:sp>
    </p:spTree>
    <p:extLst>
      <p:ext uri="{BB962C8B-B14F-4D97-AF65-F5344CB8AC3E}">
        <p14:creationId xmlns:p14="http://schemas.microsoft.com/office/powerpoint/2010/main" val="7367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prevalent cases is sometimes of interest all by itself. However, it is more common to report the prevalence as a proportion or percentage. </a:t>
            </a:r>
          </a:p>
        </p:txBody>
      </p:sp>
      <p:sp>
        <p:nvSpPr>
          <p:cNvPr id="4" name="Slide Number Placeholder 3"/>
          <p:cNvSpPr>
            <a:spLocks noGrp="1"/>
          </p:cNvSpPr>
          <p:nvPr>
            <p:ph type="sldNum" sz="quarter" idx="5"/>
          </p:nvPr>
        </p:nvSpPr>
        <p:spPr/>
        <p:txBody>
          <a:bodyPr/>
          <a:lstStyle/>
          <a:p>
            <a:fld id="{A04CC895-3B19-1948-8213-A5CD87C5981C}" type="slidenum">
              <a:rPr lang="en-US" smtClean="0"/>
              <a:t>45</a:t>
            </a:fld>
            <a:endParaRPr lang="en-US"/>
          </a:p>
        </p:txBody>
      </p:sp>
    </p:spTree>
    <p:extLst>
      <p:ext uri="{BB962C8B-B14F-4D97-AF65-F5344CB8AC3E}">
        <p14:creationId xmlns:p14="http://schemas.microsoft.com/office/powerpoint/2010/main" val="7031841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46</a:t>
            </a:fld>
            <a:endParaRPr lang="en-US"/>
          </a:p>
        </p:txBody>
      </p:sp>
    </p:spTree>
    <p:extLst>
      <p:ext uri="{BB962C8B-B14F-4D97-AF65-F5344CB8AC3E}">
        <p14:creationId xmlns:p14="http://schemas.microsoft.com/office/powerpoint/2010/main" val="31356664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disease would equal the number of people with disease divided by the number of people in the sample.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47</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the condition of interest – in this case disease -- would equal the number of people with disease divided by the number of people in the population.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48</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expect that all of you have already had some exposure to the basics of epidemiology. However, I would like to briefly review a few aspects of epidemiology that we will emphasize in this course. Namely, I want to briefly discuss </a:t>
            </a:r>
            <a:r>
              <a:rPr lang="en-US" sz="1200" b="1" i="0" u="none" strike="noStrike" kern="1200" dirty="0">
                <a:solidFill>
                  <a:schemeClr val="tx1"/>
                </a:solidFill>
                <a:effectLst/>
                <a:latin typeface="+mn-lt"/>
                <a:ea typeface="+mn-ea"/>
                <a:cs typeface="+mn-cs"/>
              </a:rPr>
              <a:t>measurement, uncertainty, and study design</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a:t>
            </a:fld>
            <a:endParaRPr lang="en-US"/>
          </a:p>
        </p:txBody>
      </p:sp>
    </p:spTree>
    <p:extLst>
      <p:ext uri="{BB962C8B-B14F-4D97-AF65-F5344CB8AC3E}">
        <p14:creationId xmlns:p14="http://schemas.microsoft.com/office/powerpoint/2010/main" val="1497462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49</a:t>
            </a:fld>
            <a:endParaRPr lang="en-US"/>
          </a:p>
        </p:txBody>
      </p:sp>
    </p:spTree>
    <p:extLst>
      <p:ext uri="{BB962C8B-B14F-4D97-AF65-F5344CB8AC3E}">
        <p14:creationId xmlns:p14="http://schemas.microsoft.com/office/powerpoint/2010/main" val="15468956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proportion in 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point prevalence is often operationalized (put into practice) as “period prevalence over a reasonably short time window.” For example, if you want to know the prevalence of HIV infection in a cohort of 1,000 people, it is difficult to imagine getting blood samples to test from all those people simultaneously (e.g., if all 1,000 participants give blood at exactly 1:00 pm this Friday). In practice, you would obtain blood samples over as short a time period as possible and test them thereafter. Alternatively, you could also define such a prevalence as “point prevalence at time of testing” while acknowledging that the testing occurred at a different calendar time for each participant. (Epi by Design)</a:t>
            </a:r>
          </a:p>
          <a:p>
            <a:r>
              <a:rPr lang="en-US" dirty="0"/>
              <a:t> </a:t>
            </a:r>
          </a:p>
          <a:p>
            <a:r>
              <a:rPr lang="en-US" dirty="0"/>
              <a:t>Some textbooks and authors spend a fair amount of time trying to draw a distinction between the two. Because the concept is pretty nebulous, I tend to not worry about it too much. Instead, I prefer to just be clear about the time frame used for the calculation.</a:t>
            </a:r>
          </a:p>
        </p:txBody>
      </p:sp>
      <p:sp>
        <p:nvSpPr>
          <p:cNvPr id="4" name="Slide Number Placeholder 3"/>
          <p:cNvSpPr>
            <a:spLocks noGrp="1"/>
          </p:cNvSpPr>
          <p:nvPr>
            <p:ph type="sldNum" sz="quarter" idx="5"/>
          </p:nvPr>
        </p:nvSpPr>
        <p:spPr/>
        <p:txBody>
          <a:bodyPr/>
          <a:lstStyle/>
          <a:p>
            <a:fld id="{A04CC895-3B19-1948-8213-A5CD87C5981C}" type="slidenum">
              <a:rPr lang="en-US" smtClean="0"/>
              <a:t>51</a:t>
            </a:fld>
            <a:endParaRPr lang="en-US"/>
          </a:p>
        </p:txBody>
      </p:sp>
    </p:spTree>
    <p:extLst>
      <p:ext uri="{BB962C8B-B14F-4D97-AF65-F5344CB8AC3E}">
        <p14:creationId xmlns:p14="http://schemas.microsoft.com/office/powerpoint/2010/main" val="28541933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calculate this? Sometimes it is mathematically convenient.</a:t>
            </a:r>
          </a:p>
        </p:txBody>
      </p:sp>
      <p:sp>
        <p:nvSpPr>
          <p:cNvPr id="4" name="Slide Number Placeholder 3"/>
          <p:cNvSpPr>
            <a:spLocks noGrp="1"/>
          </p:cNvSpPr>
          <p:nvPr>
            <p:ph type="sldNum" sz="quarter" idx="5"/>
          </p:nvPr>
        </p:nvSpPr>
        <p:spPr/>
        <p:txBody>
          <a:bodyPr/>
          <a:lstStyle/>
          <a:p>
            <a:fld id="{A04CC895-3B19-1948-8213-A5CD87C5981C}" type="slidenum">
              <a:rPr lang="en-US" smtClean="0"/>
              <a:t>52</a:t>
            </a:fld>
            <a:endParaRPr lang="en-US"/>
          </a:p>
        </p:txBody>
      </p:sp>
    </p:spTree>
    <p:extLst>
      <p:ext uri="{BB962C8B-B14F-4D97-AF65-F5344CB8AC3E}">
        <p14:creationId xmlns:p14="http://schemas.microsoft.com/office/powerpoint/2010/main" val="38169011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53</a:t>
            </a:fld>
            <a:endParaRPr lang="en-US"/>
          </a:p>
        </p:txBody>
      </p:sp>
    </p:spTree>
    <p:extLst>
      <p:ext uri="{BB962C8B-B14F-4D97-AF65-F5344CB8AC3E}">
        <p14:creationId xmlns:p14="http://schemas.microsoft.com/office/powerpoint/2010/main" val="1100634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54</a:t>
            </a:fld>
            <a:endParaRPr lang="en-US"/>
          </a:p>
        </p:txBody>
      </p:sp>
    </p:spTree>
    <p:extLst>
      <p:ext uri="{BB962C8B-B14F-4D97-AF65-F5344CB8AC3E}">
        <p14:creationId xmlns:p14="http://schemas.microsoft.com/office/powerpoint/2010/main" val="9163811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55</a:t>
            </a:fld>
            <a:endParaRPr lang="en-US"/>
          </a:p>
        </p:txBody>
      </p:sp>
    </p:spTree>
    <p:extLst>
      <p:ext uri="{BB962C8B-B14F-4D97-AF65-F5344CB8AC3E}">
        <p14:creationId xmlns:p14="http://schemas.microsoft.com/office/powerpoint/2010/main" val="7756634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odds in R.</a:t>
            </a:r>
          </a:p>
        </p:txBody>
      </p:sp>
    </p:spTree>
    <p:extLst>
      <p:ext uri="{BB962C8B-B14F-4D97-AF65-F5344CB8AC3E}">
        <p14:creationId xmlns:p14="http://schemas.microsoft.com/office/powerpoint/2010/main" val="24384112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measure the incidence of both one-time events (incidence of Parkinson’s disease or incidence of first cancer diagnosis) and recurrent events (number of respiratory infections in a calendar year). Thus, to measure incidence, we must start from a population at risk of the disease outcome: for example, to measure the incidence of Parkinson’s disease in our cohort, we must not include people who already have Parkinson’s disease at cohort inception. It is important to note that we can turn a recurrent event into a one-time event by restricting our study to the first occurrence of that event: for example, first respiratory infection for each individual in the calendar year. We measure incidence in many of the same ways as we measure prevalence: as incidence proportions, incidence odds, and incidence counts (i.e., counts of new cases of disease in a population). In addition, we use incidence rates and measures of elapsed time to an event. All of these measures, however, can be productively viewed as derivations, or simplifications, of a survival curve or cumulative incidence curve. Thus, we discuss the survival curve.</a:t>
            </a:r>
          </a:p>
        </p:txBody>
      </p:sp>
      <p:sp>
        <p:nvSpPr>
          <p:cNvPr id="4" name="Slide Number Placeholder 3"/>
          <p:cNvSpPr>
            <a:spLocks noGrp="1"/>
          </p:cNvSpPr>
          <p:nvPr>
            <p:ph type="sldNum" sz="quarter" idx="5"/>
          </p:nvPr>
        </p:nvSpPr>
        <p:spPr/>
        <p:txBody>
          <a:bodyPr/>
          <a:lstStyle/>
          <a:p>
            <a:fld id="{A04CC895-3B19-1948-8213-A5CD87C5981C}" type="slidenum">
              <a:rPr lang="en-US" smtClean="0"/>
              <a:t>57</a:t>
            </a:fld>
            <a:endParaRPr lang="en-US"/>
          </a:p>
        </p:txBody>
      </p:sp>
    </p:spTree>
    <p:extLst>
      <p:ext uri="{BB962C8B-B14F-4D97-AF65-F5344CB8AC3E}">
        <p14:creationId xmlns:p14="http://schemas.microsoft.com/office/powerpoint/2010/main" val="17769507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58</a:t>
            </a:fld>
            <a:endParaRPr lang="en-US"/>
          </a:p>
        </p:txBody>
      </p:sp>
    </p:spTree>
    <p:extLst>
      <p:ext uri="{BB962C8B-B14F-4D97-AF65-F5344CB8AC3E}">
        <p14:creationId xmlns:p14="http://schemas.microsoft.com/office/powerpoint/2010/main" val="18148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Epidemiology is typically defined as some version of, “the study of the occurrence and distribution of health-related states or events in specified populations, including the study of the determinants influencing such states, and the application of this knowledge to control the health problems.” </a:t>
            </a:r>
            <a:r>
              <a:rPr lang="en-US" sz="1200" b="0" i="0" u="sng" strike="noStrike" kern="1200" dirty="0">
                <a:solidFill>
                  <a:schemeClr val="tx1"/>
                </a:solidFill>
                <a:effectLst/>
                <a:latin typeface="+mn-lt"/>
                <a:ea typeface="+mn-ea"/>
                <a:cs typeface="+mn-cs"/>
                <a:hlinkClick r:id="rId3"/>
              </a:rPr>
              <a:t>(Porta 2008, page 81)</a:t>
            </a:r>
            <a:r>
              <a:rPr lang="en-US" sz="1200" b="0" i="0" u="none" strike="noStrike" kern="1200" dirty="0">
                <a:solidFill>
                  <a:schemeClr val="tx1"/>
                </a:solidFill>
                <a:effectLst/>
                <a:latin typeface="+mn-lt"/>
                <a:ea typeface="+mn-ea"/>
                <a:cs typeface="+mn-cs"/>
              </a:rPr>
              <a:t> I usually say, “who gets sick or stays healthy, and why.”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Because this isn’t an introductory course on epidemiology, I’m not going to attempt to pick apart all the nuances of that definition. However, it may be worth taking a step back and thinking about </a:t>
            </a:r>
            <a:r>
              <a:rPr lang="en-US" sz="1200" b="0" i="1" u="none" strike="noStrike" kern="1200" dirty="0">
                <a:solidFill>
                  <a:schemeClr val="tx1"/>
                </a:solidFill>
                <a:effectLst/>
                <a:latin typeface="+mn-lt"/>
                <a:ea typeface="+mn-ea"/>
                <a:cs typeface="+mn-cs"/>
              </a:rPr>
              <a:t>how</a:t>
            </a:r>
            <a:r>
              <a:rPr lang="en-US" sz="1200" b="0" i="0" u="none" strike="noStrike" kern="1200" dirty="0">
                <a:solidFill>
                  <a:schemeClr val="tx1"/>
                </a:solidFill>
                <a:effectLst/>
                <a:latin typeface="+mn-lt"/>
                <a:ea typeface="+mn-ea"/>
                <a:cs typeface="+mn-cs"/>
              </a:rPr>
              <a:t> we study the occurrence and distribution of these things. Do we consult powerful oracles or deities? Not typically. Do we go into a deep meditative state until the answers just occur to us? Not typically. At least doing that alone would not typically be very convincing evidence to most people. </a:t>
            </a:r>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31641983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59</a:t>
            </a:fld>
            <a:endParaRPr lang="en-US"/>
          </a:p>
        </p:txBody>
      </p:sp>
    </p:spTree>
    <p:extLst>
      <p:ext uri="{BB962C8B-B14F-4D97-AF65-F5344CB8AC3E}">
        <p14:creationId xmlns:p14="http://schemas.microsoft.com/office/powerpoint/2010/main" val="8750711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incidence proportion can be estimated without reference to the survival curve: you could obtain the same estimate of risk as from Figure 1.2 (or the data in Table 1.1) directly, simply by observing that 930 individuals were alive at age 40, noting that this means 70 had died, and dividing 70 by the original number in the study (1,000) to get 7%.</a:t>
            </a:r>
          </a:p>
          <a:p>
            <a:endParaRPr lang="en-US" dirty="0"/>
          </a:p>
          <a:p>
            <a:r>
              <a:rPr lang="en-US" dirty="0"/>
              <a:t>It is critical to reiterate that incidence proportions are only meaningful when paired with a fixed period of time. This may be illustrated most clearly with the outcome of death: the “risk of death” in humans is universally 1, in that all humans will eventually die. Thus, telling someone that, in your study, the “risk of death was 10%” is unhelpful; more helpful would be to tell them that, for example, the “1-year risk of death was 10%.”</a:t>
            </a:r>
          </a:p>
        </p:txBody>
      </p:sp>
      <p:sp>
        <p:nvSpPr>
          <p:cNvPr id="4" name="Slide Number Placeholder 3"/>
          <p:cNvSpPr>
            <a:spLocks noGrp="1"/>
          </p:cNvSpPr>
          <p:nvPr>
            <p:ph type="sldNum" sz="quarter" idx="5"/>
          </p:nvPr>
        </p:nvSpPr>
        <p:spPr/>
        <p:txBody>
          <a:bodyPr/>
          <a:lstStyle/>
          <a:p>
            <a:fld id="{A04CC895-3B19-1948-8213-A5CD87C5981C}" type="slidenum">
              <a:rPr lang="en-US" smtClean="0"/>
              <a:t>60</a:t>
            </a:fld>
            <a:endParaRPr lang="en-US"/>
          </a:p>
        </p:txBody>
      </p:sp>
    </p:spTree>
    <p:extLst>
      <p:ext uri="{BB962C8B-B14F-4D97-AF65-F5344CB8AC3E}">
        <p14:creationId xmlns:p14="http://schemas.microsoft.com/office/powerpoint/2010/main" val="15610049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61</a:t>
            </a:fld>
            <a:endParaRPr lang="en-US"/>
          </a:p>
        </p:txBody>
      </p:sp>
    </p:spTree>
    <p:extLst>
      <p:ext uri="{BB962C8B-B14F-4D97-AF65-F5344CB8AC3E}">
        <p14:creationId xmlns:p14="http://schemas.microsoft.com/office/powerpoint/2010/main" val="34049527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62</a:t>
            </a:fld>
            <a:endParaRPr lang="en-US"/>
          </a:p>
        </p:txBody>
      </p:sp>
    </p:spTree>
    <p:extLst>
      <p:ext uri="{BB962C8B-B14F-4D97-AF65-F5344CB8AC3E}">
        <p14:creationId xmlns:p14="http://schemas.microsoft.com/office/powerpoint/2010/main" val="28301303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63</a:t>
            </a:fld>
            <a:endParaRPr lang="en-US"/>
          </a:p>
        </p:txBody>
      </p:sp>
    </p:spTree>
    <p:extLst>
      <p:ext uri="{BB962C8B-B14F-4D97-AF65-F5344CB8AC3E}">
        <p14:creationId xmlns:p14="http://schemas.microsoft.com/office/powerpoint/2010/main" val="19455120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64</a:t>
            </a:fld>
            <a:endParaRPr lang="en-US"/>
          </a:p>
        </p:txBody>
      </p:sp>
    </p:spTree>
    <p:extLst>
      <p:ext uri="{BB962C8B-B14F-4D97-AF65-F5344CB8AC3E}">
        <p14:creationId xmlns:p14="http://schemas.microsoft.com/office/powerpoint/2010/main" val="2486850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65</a:t>
            </a:fld>
            <a:endParaRPr lang="en-US"/>
          </a:p>
        </p:txBody>
      </p:sp>
    </p:spTree>
    <p:extLst>
      <p:ext uri="{BB962C8B-B14F-4D97-AF65-F5344CB8AC3E}">
        <p14:creationId xmlns:p14="http://schemas.microsoft.com/office/powerpoint/2010/main" val="9491146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66</a:t>
            </a:fld>
            <a:endParaRPr lang="en-US"/>
          </a:p>
        </p:txBody>
      </p:sp>
    </p:spTree>
    <p:extLst>
      <p:ext uri="{BB962C8B-B14F-4D97-AF65-F5344CB8AC3E}">
        <p14:creationId xmlns:p14="http://schemas.microsoft.com/office/powerpoint/2010/main" val="31054678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67</a:t>
            </a:fld>
            <a:endParaRPr lang="en-US"/>
          </a:p>
        </p:txBody>
      </p:sp>
    </p:spTree>
    <p:extLst>
      <p:ext uri="{BB962C8B-B14F-4D97-AF65-F5344CB8AC3E}">
        <p14:creationId xmlns:p14="http://schemas.microsoft.com/office/powerpoint/2010/main" val="29394469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Accurately calculating the incidence proportion requires complete follow-up of a closed population. In other words, no new members once enrollment is complete, and no members leave the population except through death. Unfortunately, these conditions are pretty rare in the real world.</a:t>
            </a:r>
          </a:p>
          <a:p>
            <a:endParaRPr lang="en-US" dirty="0"/>
          </a:p>
          <a:p>
            <a:r>
              <a:rPr lang="en-US"/>
              <a:t>One way to </a:t>
            </a:r>
            <a:r>
              <a:rPr lang="en-US" dirty="0"/>
              <a:t>deal with this complication is to develop measures that take into account the length of time each individual was in the population at risk for the event. This length or span of time is called the person-time contribution of the individual.</a:t>
            </a:r>
          </a:p>
        </p:txBody>
      </p:sp>
      <p:sp>
        <p:nvSpPr>
          <p:cNvPr id="4" name="Slide Number Placeholder 3"/>
          <p:cNvSpPr>
            <a:spLocks noGrp="1"/>
          </p:cNvSpPr>
          <p:nvPr>
            <p:ph type="sldNum" sz="quarter" idx="5"/>
          </p:nvPr>
        </p:nvSpPr>
        <p:spPr/>
        <p:txBody>
          <a:bodyPr/>
          <a:lstStyle/>
          <a:p>
            <a:fld id="{A04CC895-3B19-1948-8213-A5CD87C5981C}" type="slidenum">
              <a:rPr lang="en-US" smtClean="0"/>
              <a:t>68</a:t>
            </a:fld>
            <a:endParaRPr lang="en-US"/>
          </a:p>
        </p:txBody>
      </p:sp>
    </p:spTree>
    <p:extLst>
      <p:ext uri="{BB962C8B-B14F-4D97-AF65-F5344CB8AC3E}">
        <p14:creationId xmlns:p14="http://schemas.microsoft.com/office/powerpoint/2010/main" val="43771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we almost always study health-related states and populations by </a:t>
            </a:r>
            <a:r>
              <a:rPr lang="en-US" sz="1200" b="0" i="1" u="none" strike="noStrike" kern="1200" dirty="0">
                <a:solidFill>
                  <a:schemeClr val="tx1"/>
                </a:solidFill>
                <a:effectLst/>
                <a:latin typeface="+mn-lt"/>
                <a:ea typeface="+mn-ea"/>
                <a:cs typeface="+mn-cs"/>
              </a:rPr>
              <a:t>measuring</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characteristics</a:t>
            </a:r>
            <a:r>
              <a:rPr lang="en-US" sz="1200" b="0" i="0" u="none" strike="noStrike" kern="1200" dirty="0">
                <a:solidFill>
                  <a:schemeClr val="tx1"/>
                </a:solidFill>
                <a:effectLst/>
                <a:latin typeface="+mn-lt"/>
                <a:ea typeface="+mn-ea"/>
                <a:cs typeface="+mn-cs"/>
              </a:rPr>
              <a:t> of those states or populations.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And what do we mean by measure? Typically, that means that we observe some people, places, or events that are thought to be relevant to the population we are interested in. As we are observing, we assign and record values about the things we are observing that are thought to be relevant. For example, we might ask someone to step on a scale. We could observe their weight and record it somewhere. Or, we might ask someone to fill out a questionnaire about their thoughts and feelings. We could then record those responses somewhere as well.</a:t>
            </a:r>
          </a:p>
          <a:p>
            <a:pPr rtl="0"/>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4027317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woman is followed for 1 month, then she experiences (and contributes to analysis) 1 person-month of time. If 10 women are followed for 1 year, they contribute 10 × 1 = 10 person-years; if 1 woman is followed for 10 years, she also contributes 1 × 10 = 10 person-years. This calls attention to a basic assumption of person-time: that any unit of person-time is exchangeable with any other unit of person-time under study.</a:t>
            </a:r>
          </a:p>
        </p:txBody>
      </p:sp>
      <p:sp>
        <p:nvSpPr>
          <p:cNvPr id="4" name="Slide Number Placeholder 3"/>
          <p:cNvSpPr>
            <a:spLocks noGrp="1"/>
          </p:cNvSpPr>
          <p:nvPr>
            <p:ph type="sldNum" sz="quarter" idx="5"/>
          </p:nvPr>
        </p:nvSpPr>
        <p:spPr/>
        <p:txBody>
          <a:bodyPr/>
          <a:lstStyle/>
          <a:p>
            <a:fld id="{A04CC895-3B19-1948-8213-A5CD87C5981C}" type="slidenum">
              <a:rPr lang="en-US" smtClean="0"/>
              <a:t>69</a:t>
            </a:fld>
            <a:endParaRPr lang="en-US"/>
          </a:p>
        </p:txBody>
      </p:sp>
    </p:spTree>
    <p:extLst>
      <p:ext uri="{BB962C8B-B14F-4D97-AF65-F5344CB8AC3E}">
        <p14:creationId xmlns:p14="http://schemas.microsoft.com/office/powerpoint/2010/main" val="32789622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For how many months were these 9 people under observation and at risk of developing a new occurrence of disease? </a:t>
            </a:r>
          </a:p>
        </p:txBody>
      </p:sp>
      <p:sp>
        <p:nvSpPr>
          <p:cNvPr id="4" name="Slide Number Placeholder 3"/>
          <p:cNvSpPr>
            <a:spLocks noGrp="1"/>
          </p:cNvSpPr>
          <p:nvPr>
            <p:ph type="sldNum" sz="quarter" idx="5"/>
          </p:nvPr>
        </p:nvSpPr>
        <p:spPr/>
        <p:txBody>
          <a:bodyPr/>
          <a:lstStyle/>
          <a:p>
            <a:fld id="{075F2CDE-89C4-1B4C-87C9-7FAA4B7FC29C}" type="slidenum">
              <a:rPr lang="en-US" smtClean="0"/>
              <a:t>70</a:t>
            </a:fld>
            <a:endParaRPr lang="en-US"/>
          </a:p>
        </p:txBody>
      </p:sp>
    </p:spTree>
    <p:extLst>
      <p:ext uri="{BB962C8B-B14F-4D97-AF65-F5344CB8AC3E}">
        <p14:creationId xmlns:p14="http://schemas.microsoft.com/office/powerpoint/2010/main" val="24859010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71</a:t>
            </a:fld>
            <a:endParaRPr lang="en-US"/>
          </a:p>
        </p:txBody>
      </p:sp>
    </p:spTree>
    <p:extLst>
      <p:ext uri="{BB962C8B-B14F-4D97-AF65-F5344CB8AC3E}">
        <p14:creationId xmlns:p14="http://schemas.microsoft.com/office/powerpoint/2010/main" val="42184806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72</a:t>
            </a:fld>
            <a:endParaRPr lang="en-US"/>
          </a:p>
        </p:txBody>
      </p:sp>
    </p:spTree>
    <p:extLst>
      <p:ext uri="{BB962C8B-B14F-4D97-AF65-F5344CB8AC3E}">
        <p14:creationId xmlns:p14="http://schemas.microsoft.com/office/powerpoint/2010/main" val="2488370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73</a:t>
            </a:fld>
            <a:endParaRPr lang="en-US"/>
          </a:p>
        </p:txBody>
      </p:sp>
    </p:spTree>
    <p:extLst>
      <p:ext uri="{BB962C8B-B14F-4D97-AF65-F5344CB8AC3E}">
        <p14:creationId xmlns:p14="http://schemas.microsoft.com/office/powerpoint/2010/main" val="3515772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74</a:t>
            </a:fld>
            <a:endParaRPr lang="en-US"/>
          </a:p>
        </p:txBody>
      </p:sp>
    </p:spTree>
    <p:extLst>
      <p:ext uri="{BB962C8B-B14F-4D97-AF65-F5344CB8AC3E}">
        <p14:creationId xmlns:p14="http://schemas.microsoft.com/office/powerpoint/2010/main" val="3493054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75</a:t>
            </a:fld>
            <a:endParaRPr lang="en-US"/>
          </a:p>
        </p:txBody>
      </p:sp>
    </p:spTree>
    <p:extLst>
      <p:ext uri="{BB962C8B-B14F-4D97-AF65-F5344CB8AC3E}">
        <p14:creationId xmlns:p14="http://schemas.microsoft.com/office/powerpoint/2010/main" val="1277767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it is worth explaining how prevalence and incidence relate to each other, conceptually and mathematically. Conceptually, prevalence over a time period is a function of both incidence (how many new cases are showing up?) and duration of disease (how long does each case last?). This is because the longer the duration of disease, the more incident cases accumulate during a time period. Consider a population of 100 people, 10 of whom get an upper respiratory infection on the first day of each month. If the infection lasts a full month, then, on average, the prevalence of such infections over time will be 10%: 10/100 for the first month, then a new 10/100 for the second month. But if the infection lasts 2 months, then, after the first month, the prevalence of infection will be about 20%: 10 cases from the first month and 10 more from the second month.6 This suggests a rough equivalency between prevalence, incidence, and duration, of the form:</a:t>
            </a:r>
          </a:p>
          <a:p>
            <a:endParaRPr lang="en-US" dirty="0"/>
          </a:p>
          <a:p>
            <a:r>
              <a:rPr lang="en-US" dirty="0"/>
              <a:t>where the squiggly equals sign (≈) means “approximately equal to.” More precisely, the relationship is</a:t>
            </a:r>
          </a:p>
          <a:p>
            <a:endParaRPr lang="en-US" dirty="0"/>
          </a:p>
          <a:p>
            <a:r>
              <a:rPr lang="en-US" dirty="0"/>
              <a:t>where the left side of the equation is exactly prevalence odds. This relationship will hold when the population is in “steady-state”; that is, constant (or nearly so) in composition and size and with constant (or nearly so) incidence rate and disease duration (</a:t>
            </a:r>
            <a:r>
              <a:rPr lang="en-US" dirty="0" err="1"/>
              <a:t>Rothman</a:t>
            </a:r>
            <a:r>
              <a:rPr lang="en-US" dirty="0"/>
              <a:t>, 2012; </a:t>
            </a:r>
            <a:r>
              <a:rPr lang="en-US" dirty="0" err="1"/>
              <a:t>Rothman</a:t>
            </a:r>
            <a:r>
              <a:rPr lang="en-US" dirty="0"/>
              <a:t>, Greenland, &amp; Lash, 2008). If prevalence of the disease is low (typically, &lt;10%), then this calculated prevalence odds will approximately equal to the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77</a:t>
            </a:fld>
            <a:endParaRPr lang="en-US"/>
          </a:p>
        </p:txBody>
      </p:sp>
    </p:spTree>
    <p:extLst>
      <p:ext uri="{BB962C8B-B14F-4D97-AF65-F5344CB8AC3E}">
        <p14:creationId xmlns:p14="http://schemas.microsoft.com/office/powerpoint/2010/main" val="4162197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our preceding example, we might not get 10 cases in the second month: after the first month, there are only 90 people left who are not infected. If the incidence were 10% per month, we would expect 9 new </a:t>
            </a:r>
            <a:r>
              <a:rPr lang="en-US" b="0" dirty="0" err="1"/>
              <a:t>cathan</a:t>
            </a:r>
            <a:r>
              <a:rPr lang="en-US" b="0" dirty="0"/>
              <a:t> 10, because the population at risk of infection declines over time. This points to the relationship between the incidence rate and the incidence proportion (sometimes in this context called the cumulative incidence). In a closed cohort with a constant incidence rate, these two measures are related by the exponential formula as </a:t>
            </a:r>
            <a:r>
              <a:rPr lang="en-US" b="0" dirty="0" err="1"/>
              <a:t>follows:ses</a:t>
            </a:r>
            <a:r>
              <a:rPr lang="en-US" b="0" dirty="0"/>
              <a:t>, rather than 10, because the population at risk of infection declines over time. This points to the relationship between the incidence rate and the incidence proportion (sometimes in this context called the cumulative incidence). </a:t>
            </a:r>
            <a:r>
              <a:rPr lang="en-US" b="0"/>
              <a:t>In a closed cohort with a constant incidence rate, these two measures are related by the exponential formula as follows:</a:t>
            </a:r>
            <a:endParaRPr lang="en-US" b="0" dirty="0"/>
          </a:p>
          <a:p>
            <a:endParaRPr lang="en-US" b="0" dirty="0"/>
          </a:p>
          <a:p>
            <a:r>
              <a:rPr lang="en-US" b="0" dirty="0"/>
              <a:t>where  and time is the amount of time over which we wish to estimate risk (</a:t>
            </a:r>
            <a:r>
              <a:rPr lang="en-US" b="0" dirty="0" err="1"/>
              <a:t>Rothman</a:t>
            </a:r>
            <a:r>
              <a:rPr lang="en-US" b="0" dirty="0"/>
              <a:t> et al., 2008). Note again that here we are assuming a closed cohort (such that the number of individuals is diminishing over time), whereas in the relationship between prevalence and incidence, we assumed a steady-state population (people who leave the cohort are replaced by people entering the cohort). However, in parallel to the preceding relationship between prevalence and incidence, when risk is &lt;10%, this relationship can be estimated as</a:t>
            </a:r>
          </a:p>
        </p:txBody>
      </p:sp>
      <p:sp>
        <p:nvSpPr>
          <p:cNvPr id="4" name="Slide Number Placeholder 3"/>
          <p:cNvSpPr>
            <a:spLocks noGrp="1"/>
          </p:cNvSpPr>
          <p:nvPr>
            <p:ph type="sldNum" sz="quarter" idx="5"/>
          </p:nvPr>
        </p:nvSpPr>
        <p:spPr/>
        <p:txBody>
          <a:bodyPr/>
          <a:lstStyle/>
          <a:p>
            <a:fld id="{A04CC895-3B19-1948-8213-A5CD87C5981C}" type="slidenum">
              <a:rPr lang="en-US" smtClean="0"/>
              <a:t>78</a:t>
            </a:fld>
            <a:endParaRPr lang="en-US"/>
          </a:p>
        </p:txBody>
      </p:sp>
    </p:spTree>
    <p:extLst>
      <p:ext uri="{BB962C8B-B14F-4D97-AF65-F5344CB8AC3E}">
        <p14:creationId xmlns:p14="http://schemas.microsoft.com/office/powerpoint/2010/main" val="9947278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is generally considered to mean less than 10%. You can see why in the far right panel here. </a:t>
            </a:r>
          </a:p>
          <a:p>
            <a:endParaRPr lang="en-US" dirty="0"/>
          </a:p>
          <a:p>
            <a:pPr marL="171450" indent="-171450">
              <a:buFontTx/>
              <a:buChar char="-"/>
            </a:pPr>
            <a:r>
              <a:rPr lang="en-US" dirty="0"/>
              <a:t>As shown in Figure 1.1, as the prevalence proportion (the probability, on the x-axis) ranges from 0 to 1, the prevalence odds (y-axis) ranges from 0 to infinity. </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Prevalence odds will approximate the prevalence proportion when the prevalence proportion is low but may otherwise overstate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80</a:t>
            </a:fld>
            <a:endParaRPr lang="en-US"/>
          </a:p>
        </p:txBody>
      </p:sp>
    </p:spTree>
    <p:extLst>
      <p:ext uri="{BB962C8B-B14F-4D97-AF65-F5344CB8AC3E}">
        <p14:creationId xmlns:p14="http://schemas.microsoft.com/office/powerpoint/2010/main" val="369633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Notice how we frequently use the word “observe” in epidemiology. In everyday speech, we tend to think of observe as meaning seeing something take place in front of your eyes. In epidemiology, it is common to use the word observe more broadly. Something closer to simply meaning ”to be aware of” or ”have knowledge about”.</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13723321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82</a:t>
            </a:fld>
            <a:endParaRPr lang="en-US"/>
          </a:p>
        </p:txBody>
      </p:sp>
    </p:spTree>
    <p:extLst>
      <p:ext uri="{BB962C8B-B14F-4D97-AF65-F5344CB8AC3E}">
        <p14:creationId xmlns:p14="http://schemas.microsoft.com/office/powerpoint/2010/main" val="3575494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Then we look for useful patterns in those measurements. Recording those measurements typically results in data and looking for useful patterns typically occurs by applying statistical procedures to the data — hence, data and statistics are probably the two most commonly used tools in an epidemiologist’s toolbox.</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1429273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that all sounds a little too “deep” to be meaningful, I think the relevant take-away for our purposes is that a typical day in the life of most epidemiologists includes attempting to </a:t>
            </a:r>
            <a:r>
              <a:rPr lang="en-US" sz="1200" b="1" i="0" u="none" strike="noStrike" kern="1200" dirty="0">
                <a:solidFill>
                  <a:schemeClr val="tx1"/>
                </a:solidFill>
                <a:effectLst/>
                <a:latin typeface="+mn-lt"/>
                <a:ea typeface="+mn-ea"/>
                <a:cs typeface="+mn-cs"/>
              </a:rPr>
              <a:t>describe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predict</a:t>
            </a:r>
            <a:r>
              <a:rPr lang="en-US" sz="1200" b="0" i="0" u="none" strike="noStrike" kern="1200" dirty="0">
                <a:solidFill>
                  <a:schemeClr val="tx1"/>
                </a:solidFill>
                <a:effectLst/>
                <a:latin typeface="+mn-lt"/>
                <a:ea typeface="+mn-ea"/>
                <a:cs typeface="+mn-cs"/>
              </a:rPr>
              <a:t>, and/or </a:t>
            </a:r>
            <a:r>
              <a:rPr lang="en-US" sz="1200" b="1" i="0" u="none" strike="noStrike" kern="1200" dirty="0">
                <a:solidFill>
                  <a:schemeClr val="tx1"/>
                </a:solidFill>
                <a:effectLst/>
                <a:latin typeface="+mn-lt"/>
                <a:ea typeface="+mn-ea"/>
                <a:cs typeface="+mn-cs"/>
              </a:rPr>
              <a:t>causally</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explain</a:t>
            </a:r>
            <a:r>
              <a:rPr lang="en-US" sz="1200" b="0" i="0" u="none" strike="noStrike" kern="1200" dirty="0">
                <a:solidFill>
                  <a:schemeClr val="tx1"/>
                </a:solidFill>
                <a:effectLst/>
                <a:latin typeface="+mn-lt"/>
                <a:ea typeface="+mn-ea"/>
                <a:cs typeface="+mn-cs"/>
              </a:rPr>
              <a:t> health-related phenomena in populations of people, and we typically rely heavily on data, statistics, and assumptions to help us do that. </a:t>
            </a:r>
          </a:p>
          <a:p>
            <a:endParaRPr lang="en-US" dirty="0"/>
          </a:p>
          <a:p>
            <a:r>
              <a:rPr lang="en-US" dirty="0"/>
              <a:t>There may be some technical definitions somewhere that clearly distinguish each of these measurement and analysis goals, but in my experience, there is often some overlap between them in applied epidemiology. Further, the same study may attempt to do all three to varying degrees. Having said that, I think there is some value in taking a moment to discuss each individually.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294651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9/26/22</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9/26/22</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97E5D4AC-B265-BC46-B8CB-964562500F15}" type="datetimeFigureOut">
              <a:rPr lang="en-US" smtClean="0"/>
              <a:pPr/>
              <a:t>9/26/22</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FC_5B1B8027.xml"/><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13_256CDD2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F7_B8F6CEAC.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microsoft.com/office/2018/10/relationships/comments" Target="../comments/modernComment_1F9_4F7233A0.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2.svg"/></Relationships>
</file>

<file path=ppt/slides/_rels/slide24.xml.rels><?xml version="1.0" encoding="UTF-8" standalone="yes"?>
<Relationships xmlns="http://schemas.openxmlformats.org/package/2006/relationships"><Relationship Id="rId3" Type="http://schemas.microsoft.com/office/2018/10/relationships/comments" Target="../comments/modernComment_239_D79E758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20C_AA711D0F.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18/10/relationships/comments" Target="../comments/modernComment_211_D82FAFE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18/10/relationships/comments" Target="../comments/modernComment_242_15B37DCA.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18/10/relationships/comments" Target="../comments/modernComment_240_B08F32E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1.xml.rels><?xml version="1.0" encoding="UTF-8" standalone="yes"?>
<Relationships xmlns="http://schemas.openxmlformats.org/package/2006/relationships"><Relationship Id="rId3" Type="http://schemas.microsoft.com/office/2018/10/relationships/comments" Target="../comments/modernComment_218_FC50C961.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18/10/relationships/comments" Target="../comments/modernComment_136_BA51DBDF.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18/10/relationships/comments" Target="../comments/modernComment_21E_14394E4A.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0.png"/><Relationship Id="rId18" Type="http://schemas.openxmlformats.org/officeDocument/2006/relationships/customXml" Target="../ink/ink8.xml"/><Relationship Id="rId26" Type="http://schemas.openxmlformats.org/officeDocument/2006/relationships/customXml" Target="../ink/ink12.xml"/><Relationship Id="rId3" Type="http://schemas.microsoft.com/office/2018/10/relationships/comments" Target="../comments/modernComment_227_2D39AAB4.xml"/><Relationship Id="rId21" Type="http://schemas.openxmlformats.org/officeDocument/2006/relationships/image" Target="../media/image12.png"/><Relationship Id="rId7" Type="http://schemas.openxmlformats.org/officeDocument/2006/relationships/image" Target="../media/image50.png"/><Relationship Id="rId12" Type="http://schemas.openxmlformats.org/officeDocument/2006/relationships/customXml" Target="../ink/ink5.xml"/><Relationship Id="rId17" Type="http://schemas.openxmlformats.org/officeDocument/2006/relationships/image" Target="../media/image100.png"/><Relationship Id="rId25" Type="http://schemas.openxmlformats.org/officeDocument/2006/relationships/image" Target="../media/image140.png"/><Relationship Id="rId2" Type="http://schemas.openxmlformats.org/officeDocument/2006/relationships/notesSlide" Target="../notesSlides/notesSlide67.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0.png"/><Relationship Id="rId24" Type="http://schemas.openxmlformats.org/officeDocument/2006/relationships/customXml" Target="../ink/ink11.xml"/><Relationship Id="rId5" Type="http://schemas.openxmlformats.org/officeDocument/2006/relationships/image" Target="../media/image40.png"/><Relationship Id="rId15" Type="http://schemas.openxmlformats.org/officeDocument/2006/relationships/image" Target="../media/image9.png"/><Relationship Id="rId23" Type="http://schemas.openxmlformats.org/officeDocument/2006/relationships/image" Target="../media/image130.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10.png"/><Relationship Id="rId31" Type="http://schemas.openxmlformats.org/officeDocument/2006/relationships/image" Target="../media/image170.png"/><Relationship Id="rId4" Type="http://schemas.openxmlformats.org/officeDocument/2006/relationships/customXml" Target="../ink/ink1.xml"/><Relationship Id="rId9" Type="http://schemas.openxmlformats.org/officeDocument/2006/relationships/image" Target="../media/image6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0.png"/><Relationship Id="rId30" Type="http://schemas.openxmlformats.org/officeDocument/2006/relationships/customXml" Target="../ink/ink14.xml"/></Relationships>
</file>

<file path=ppt/slides/_rels/slide78.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220.png"/><Relationship Id="rId18" Type="http://schemas.openxmlformats.org/officeDocument/2006/relationships/customXml" Target="../ink/ink22.xml"/><Relationship Id="rId26" Type="http://schemas.openxmlformats.org/officeDocument/2006/relationships/customXml" Target="../ink/ink26.xml"/><Relationship Id="rId3" Type="http://schemas.microsoft.com/office/2018/10/relationships/comments" Target="../comments/modernComment_228_D99204F8.xml"/><Relationship Id="rId21" Type="http://schemas.openxmlformats.org/officeDocument/2006/relationships/image" Target="../media/image260.png"/><Relationship Id="rId7" Type="http://schemas.openxmlformats.org/officeDocument/2006/relationships/image" Target="../media/image190.png"/><Relationship Id="rId12" Type="http://schemas.openxmlformats.org/officeDocument/2006/relationships/customXml" Target="../ink/ink19.xml"/><Relationship Id="rId17" Type="http://schemas.openxmlformats.org/officeDocument/2006/relationships/image" Target="../media/image240.png"/><Relationship Id="rId25" Type="http://schemas.openxmlformats.org/officeDocument/2006/relationships/image" Target="../media/image280.png"/><Relationship Id="rId2" Type="http://schemas.openxmlformats.org/officeDocument/2006/relationships/notesSlide" Target="../notesSlides/notesSlide68.xml"/><Relationship Id="rId16" Type="http://schemas.openxmlformats.org/officeDocument/2006/relationships/customXml" Target="../ink/ink21.xml"/><Relationship Id="rId20" Type="http://schemas.openxmlformats.org/officeDocument/2006/relationships/customXml" Target="../ink/ink23.xml"/><Relationship Id="rId29"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210.png"/><Relationship Id="rId24" Type="http://schemas.openxmlformats.org/officeDocument/2006/relationships/customXml" Target="../ink/ink25.xml"/><Relationship Id="rId5" Type="http://schemas.openxmlformats.org/officeDocument/2006/relationships/image" Target="../media/image180.png"/><Relationship Id="rId15" Type="http://schemas.openxmlformats.org/officeDocument/2006/relationships/image" Target="../media/image230.png"/><Relationship Id="rId23" Type="http://schemas.openxmlformats.org/officeDocument/2006/relationships/image" Target="../media/image270.png"/><Relationship Id="rId28" Type="http://schemas.openxmlformats.org/officeDocument/2006/relationships/customXml" Target="../ink/ink27.xml"/><Relationship Id="rId10" Type="http://schemas.openxmlformats.org/officeDocument/2006/relationships/customXml" Target="../ink/ink18.xml"/><Relationship Id="rId19" Type="http://schemas.openxmlformats.org/officeDocument/2006/relationships/image" Target="../media/image250.png"/><Relationship Id="rId31" Type="http://schemas.openxmlformats.org/officeDocument/2006/relationships/image" Target="../media/image310.png"/><Relationship Id="rId4" Type="http://schemas.openxmlformats.org/officeDocument/2006/relationships/customXml" Target="../ink/ink15.xml"/><Relationship Id="rId9" Type="http://schemas.openxmlformats.org/officeDocument/2006/relationships/image" Target="../media/image200.png"/><Relationship Id="rId14" Type="http://schemas.openxmlformats.org/officeDocument/2006/relationships/customXml" Target="../ink/ink20.xml"/><Relationship Id="rId22" Type="http://schemas.openxmlformats.org/officeDocument/2006/relationships/customXml" Target="../ink/ink24.xml"/><Relationship Id="rId27" Type="http://schemas.openxmlformats.org/officeDocument/2006/relationships/image" Target="../media/image290.png"/><Relationship Id="rId30" Type="http://schemas.openxmlformats.org/officeDocument/2006/relationships/customXml" Target="../ink/ink2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0.xml.rels><?xml version="1.0" encoding="UTF-8" standalone="yes"?>
<Relationships xmlns="http://schemas.openxmlformats.org/package/2006/relationships"><Relationship Id="rId3" Type="http://schemas.microsoft.com/office/2018/10/relationships/comments" Target="../comments/modernComment_21B_5A91EDC3.xm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1.xml.rels><?xml version="1.0" encoding="UTF-8" standalone="yes"?>
<Relationships xmlns="http://schemas.openxmlformats.org/package/2006/relationships"><Relationship Id="rId3" Type="http://schemas.openxmlformats.org/officeDocument/2006/relationships/hyperlink" Target="https://cran.r-project.org/doc/manuals/R-intro.html#Arrays-and-matrices" TargetMode="External"/><Relationship Id="rId2" Type="http://schemas.openxmlformats.org/officeDocument/2006/relationships/hyperlink" Target="https://cran.r-project.org/doc/manuals/R-intro.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248C-71C3-437E-DD52-BD453112327E}"/>
              </a:ext>
            </a:extLst>
          </p:cNvPr>
          <p:cNvSpPr>
            <a:spLocks noGrp="1"/>
          </p:cNvSpPr>
          <p:nvPr>
            <p:ph type="title"/>
          </p:nvPr>
        </p:nvSpPr>
        <p:spPr/>
        <p:txBody>
          <a:bodyPr/>
          <a:lstStyle/>
          <a:p>
            <a:r>
              <a:rPr lang="en-US" dirty="0">
                <a:latin typeface="Avenir Book" panose="02000503020000020003" pitchFamily="2" charset="0"/>
              </a:rPr>
              <a:t>Development Version</a:t>
            </a:r>
          </a:p>
        </p:txBody>
      </p:sp>
      <p:sp>
        <p:nvSpPr>
          <p:cNvPr id="3" name="Content Placeholder 2">
            <a:extLst>
              <a:ext uri="{FF2B5EF4-FFF2-40B4-BE49-F238E27FC236}">
                <a16:creationId xmlns:a16="http://schemas.microsoft.com/office/drawing/2014/main" id="{81869D34-3F78-540D-7369-25CD001C907E}"/>
              </a:ext>
            </a:extLst>
          </p:cNvPr>
          <p:cNvSpPr>
            <a:spLocks noGrp="1"/>
          </p:cNvSpPr>
          <p:nvPr>
            <p:ph idx="1"/>
          </p:nvPr>
        </p:nvSpPr>
        <p:spPr/>
        <p:txBody>
          <a:bodyPr/>
          <a:lstStyle/>
          <a:p>
            <a:r>
              <a:rPr lang="en-US" dirty="0">
                <a:latin typeface="Avenir Book" panose="02000503020000020003" pitchFamily="2" charset="0"/>
              </a:rPr>
              <a:t>This is the development version of the presentation. Do </a:t>
            </a:r>
            <a:r>
              <a:rPr lang="en-US" u="sng" dirty="0">
                <a:latin typeface="Avenir Book" panose="02000503020000020003" pitchFamily="2" charset="0"/>
              </a:rPr>
              <a:t>not</a:t>
            </a:r>
            <a:r>
              <a:rPr lang="en-US" dirty="0">
                <a:latin typeface="Avenir Book" panose="02000503020000020003" pitchFamily="2" charset="0"/>
              </a:rPr>
              <a:t> post on Canvas. </a:t>
            </a:r>
          </a:p>
          <a:p>
            <a:r>
              <a:rPr lang="en-US" dirty="0">
                <a:latin typeface="Avenir Book" panose="02000503020000020003" pitchFamily="2" charset="0"/>
              </a:rPr>
              <a:t>Instead, export to pdf and post a link to the pdf on Canvas.</a:t>
            </a:r>
          </a:p>
          <a:p>
            <a:r>
              <a:rPr lang="en-US" dirty="0">
                <a:latin typeface="Avenir Book" panose="02000503020000020003" pitchFamily="2" charset="0"/>
              </a:rPr>
              <a:t>Hidden slides, comments, and slide notes will </a:t>
            </a:r>
            <a:r>
              <a:rPr lang="en-US" u="sng" dirty="0">
                <a:latin typeface="Avenir Book" panose="02000503020000020003" pitchFamily="2" charset="0"/>
              </a:rPr>
              <a:t>not</a:t>
            </a:r>
            <a:r>
              <a:rPr lang="en-US" dirty="0">
                <a:latin typeface="Avenir Book" panose="02000503020000020003" pitchFamily="2" charset="0"/>
              </a:rPr>
              <a:t> be included in the pdf. </a:t>
            </a:r>
          </a:p>
          <a:p>
            <a:r>
              <a:rPr lang="en-US" dirty="0">
                <a:latin typeface="Avenir Book" panose="02000503020000020003" pitchFamily="2" charset="0"/>
              </a:rPr>
              <a:t>If you also post a recording of the lecture, then there should be no reason why the students need the notes.</a:t>
            </a:r>
          </a:p>
        </p:txBody>
      </p:sp>
    </p:spTree>
    <p:extLst>
      <p:ext uri="{BB962C8B-B14F-4D97-AF65-F5344CB8AC3E}">
        <p14:creationId xmlns:p14="http://schemas.microsoft.com/office/powerpoint/2010/main" val="3441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extLst>
              <p:ext uri="{D42A27DB-BD31-4B8C-83A1-F6EECF244321}">
                <p14:modId xmlns:p14="http://schemas.microsoft.com/office/powerpoint/2010/main" val="2200595685"/>
              </p:ext>
            </p:extLst>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8528935"/>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Not necessarily looking for associations.</a:t>
            </a:r>
          </a:p>
          <a:p>
            <a:r>
              <a:rPr lang="en-US" dirty="0">
                <a:latin typeface="Avenir Book" panose="02000503020000020003" pitchFamily="2" charset="0"/>
              </a:rPr>
              <a:t>Distributions (i.e., middle, spread, shape, proportion of people in each category) of single variables.</a:t>
            </a:r>
          </a:p>
          <a:p>
            <a:r>
              <a:rPr lang="en-US" dirty="0">
                <a:latin typeface="Avenir Book" panose="02000503020000020003" pitchFamily="2" charset="0"/>
              </a:rPr>
              <a:t>Resource management and planning.</a:t>
            </a:r>
          </a:p>
          <a:p>
            <a:r>
              <a:rPr lang="en-US" dirty="0">
                <a:latin typeface="Avenir Book" panose="02000503020000020003" pitchFamily="2" charset="0"/>
              </a:rPr>
              <a:t>Examples:</a:t>
            </a:r>
          </a:p>
          <a:p>
            <a:pPr lvl="1"/>
            <a:r>
              <a:rPr lang="en-US" dirty="0">
                <a:latin typeface="Avenir Book" panose="02000503020000020003" pitchFamily="2" charset="0"/>
              </a:rPr>
              <a:t>How many ventilators are available in Texas?</a:t>
            </a:r>
          </a:p>
          <a:p>
            <a:pPr lvl="1"/>
            <a:r>
              <a:rPr lang="en-US" dirty="0">
                <a:latin typeface="Avenir Book" panose="02000503020000020003" pitchFamily="2" charset="0"/>
              </a:rPr>
              <a:t>What is the average age of people living in Florida?</a:t>
            </a:r>
          </a:p>
          <a:p>
            <a:pPr lvl="1"/>
            <a:r>
              <a:rPr lang="en-US" dirty="0">
                <a:latin typeface="Avenir Book" panose="02000503020000020003" pitchFamily="2" charset="0"/>
              </a:rPr>
              <a:t>How much time elapses, on average, between exposure to a pathogen and occurrence of disease symptoms.</a:t>
            </a:r>
          </a:p>
        </p:txBody>
      </p:sp>
    </p:spTree>
    <p:extLst>
      <p:ext uri="{BB962C8B-B14F-4D97-AF65-F5344CB8AC3E}">
        <p14:creationId xmlns:p14="http://schemas.microsoft.com/office/powerpoint/2010/main" val="209081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But, sometimes looking for associations.</a:t>
            </a:r>
          </a:p>
          <a:p>
            <a:r>
              <a:rPr lang="en-US" dirty="0">
                <a:latin typeface="Avenir Book" panose="02000503020000020003" pitchFamily="2" charset="0"/>
              </a:rPr>
              <a:t>Comparing distributions of single variables within levels of another variable.</a:t>
            </a:r>
          </a:p>
          <a:p>
            <a:r>
              <a:rPr lang="en-US" dirty="0">
                <a:latin typeface="Avenir Book" panose="02000503020000020003" pitchFamily="2" charset="0"/>
              </a:rPr>
              <a:t>Examples:</a:t>
            </a:r>
          </a:p>
          <a:p>
            <a:pPr lvl="1"/>
            <a:r>
              <a:rPr lang="en-US" dirty="0">
                <a:latin typeface="Avenir Book" panose="02000503020000020003" pitchFamily="2" charset="0"/>
              </a:rPr>
              <a:t>Are there more ventilators available in Texas or New York?</a:t>
            </a:r>
          </a:p>
          <a:p>
            <a:pPr lvl="1"/>
            <a:r>
              <a:rPr lang="en-US" dirty="0">
                <a:latin typeface="Avenir Book" panose="02000503020000020003" pitchFamily="2" charset="0"/>
              </a:rPr>
              <a:t>Are people older, on average, in Florida or Pennsylvania?</a:t>
            </a:r>
          </a:p>
          <a:p>
            <a:pPr lvl="1"/>
            <a:r>
              <a:rPr lang="en-US" dirty="0">
                <a:latin typeface="Avenir Book" panose="02000503020000020003" pitchFamily="2" charset="0"/>
              </a:rPr>
              <a:t>Is symptom onset quicker, on average, for Cholera or E. coli?</a:t>
            </a:r>
          </a:p>
        </p:txBody>
      </p:sp>
    </p:spTree>
    <p:extLst>
      <p:ext uri="{BB962C8B-B14F-4D97-AF65-F5344CB8AC3E}">
        <p14:creationId xmlns:p14="http://schemas.microsoft.com/office/powerpoint/2010/main" val="363717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lstStyle/>
          <a:p>
            <a:r>
              <a:rPr lang="en-US" dirty="0">
                <a:latin typeface="Avenir Book" panose="02000503020000020003" pitchFamily="2" charset="0"/>
              </a:rPr>
              <a:t>Measures of occurrence.</a:t>
            </a:r>
          </a:p>
          <a:p>
            <a:pPr lvl="1"/>
            <a:r>
              <a:rPr lang="en-US" dirty="0">
                <a:latin typeface="Avenir Book" panose="02000503020000020003" pitchFamily="2" charset="0"/>
              </a:rPr>
              <a:t>Counts</a:t>
            </a:r>
          </a:p>
          <a:p>
            <a:pPr lvl="1"/>
            <a:r>
              <a:rPr lang="en-US" dirty="0">
                <a:latin typeface="Avenir Book" panose="02000503020000020003" pitchFamily="2" charset="0"/>
              </a:rPr>
              <a:t>Incidence</a:t>
            </a:r>
          </a:p>
          <a:p>
            <a:pPr lvl="1"/>
            <a:r>
              <a:rPr lang="en-US" dirty="0">
                <a:latin typeface="Avenir Book" panose="02000503020000020003" pitchFamily="2" charset="0"/>
              </a:rPr>
              <a:t>Prevalence</a:t>
            </a:r>
          </a:p>
          <a:p>
            <a:pPr lvl="1"/>
            <a:r>
              <a:rPr lang="en-US" dirty="0">
                <a:latin typeface="Avenir Book" panose="02000503020000020003" pitchFamily="2" charset="0"/>
              </a:rPr>
              <a:t>Odds</a:t>
            </a:r>
          </a:p>
          <a:p>
            <a:r>
              <a:rPr lang="en-US" dirty="0">
                <a:latin typeface="Avenir Book" panose="02000503020000020003" pitchFamily="2" charset="0"/>
              </a:rPr>
              <a:t>Can be useful on their own.</a:t>
            </a:r>
          </a:p>
          <a:p>
            <a:r>
              <a:rPr lang="en-US" dirty="0">
                <a:latin typeface="Avenir Book" panose="02000503020000020003" pitchFamily="2" charset="0"/>
              </a:rPr>
              <a:t>Can be useful for hypothesis generation.</a:t>
            </a:r>
          </a:p>
        </p:txBody>
      </p:sp>
    </p:spTree>
    <p:extLst>
      <p:ext uri="{BB962C8B-B14F-4D97-AF65-F5344CB8AC3E}">
        <p14:creationId xmlns:p14="http://schemas.microsoft.com/office/powerpoint/2010/main" val="627891497"/>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01958678-2DB4-B778-4DE6-06C46EB3C208}"/>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p:txBody>
      </p:sp>
      <p:grpSp>
        <p:nvGrpSpPr>
          <p:cNvPr id="20" name="Group 19">
            <a:extLst>
              <a:ext uri="{FF2B5EF4-FFF2-40B4-BE49-F238E27FC236}">
                <a16:creationId xmlns:a16="http://schemas.microsoft.com/office/drawing/2014/main" id="{DACB37FA-2FD3-1D39-154A-BC32A6D772EB}"/>
              </a:ext>
            </a:extLst>
          </p:cNvPr>
          <p:cNvGrpSpPr/>
          <p:nvPr/>
        </p:nvGrpSpPr>
        <p:grpSpPr>
          <a:xfrm>
            <a:off x="6764055" y="235719"/>
            <a:ext cx="4589745" cy="6386561"/>
            <a:chOff x="4314825" y="852488"/>
            <a:chExt cx="3562350" cy="5150345"/>
          </a:xfrm>
        </p:grpSpPr>
        <p:sp>
          <p:nvSpPr>
            <p:cNvPr id="21" name="Oval 20">
              <a:extLst>
                <a:ext uri="{FF2B5EF4-FFF2-40B4-BE49-F238E27FC236}">
                  <a16:creationId xmlns:a16="http://schemas.microsoft.com/office/drawing/2014/main" id="{7A3C1DF9-10D2-F1AA-DAD7-6CCD2DB9415A}"/>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22" name="Graphic 21" descr="Question Mark with solid fill">
              <a:extLst>
                <a:ext uri="{FF2B5EF4-FFF2-40B4-BE49-F238E27FC236}">
                  <a16:creationId xmlns:a16="http://schemas.microsoft.com/office/drawing/2014/main" id="{60857393-1F5B-18FC-0142-523F4AFD96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23" name="Delay 22">
              <a:extLst>
                <a:ext uri="{FF2B5EF4-FFF2-40B4-BE49-F238E27FC236}">
                  <a16:creationId xmlns:a16="http://schemas.microsoft.com/office/drawing/2014/main" id="{AA548983-E6A9-E812-276F-FF92B2EC08B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4" name="TextBox 23">
              <a:extLst>
                <a:ext uri="{FF2B5EF4-FFF2-40B4-BE49-F238E27FC236}">
                  <a16:creationId xmlns:a16="http://schemas.microsoft.com/office/drawing/2014/main" id="{4362D7AD-F8AE-768A-EEBE-CCD25620B4CC}"/>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3103182508"/>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0C38858D-72B6-10D8-238E-C9088D15095C}"/>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p:txBody>
      </p:sp>
      <p:grpSp>
        <p:nvGrpSpPr>
          <p:cNvPr id="14" name="Group 13">
            <a:extLst>
              <a:ext uri="{FF2B5EF4-FFF2-40B4-BE49-F238E27FC236}">
                <a16:creationId xmlns:a16="http://schemas.microsoft.com/office/drawing/2014/main" id="{B5AF55A1-1234-64A7-F8B3-F01E11C30B6E}"/>
              </a:ext>
            </a:extLst>
          </p:cNvPr>
          <p:cNvGrpSpPr/>
          <p:nvPr/>
        </p:nvGrpSpPr>
        <p:grpSpPr>
          <a:xfrm>
            <a:off x="6764055" y="235719"/>
            <a:ext cx="4589745" cy="6386561"/>
            <a:chOff x="4314825" y="852488"/>
            <a:chExt cx="3562350" cy="5150345"/>
          </a:xfrm>
        </p:grpSpPr>
        <p:sp>
          <p:nvSpPr>
            <p:cNvPr id="15" name="Oval 14">
              <a:extLst>
                <a:ext uri="{FF2B5EF4-FFF2-40B4-BE49-F238E27FC236}">
                  <a16:creationId xmlns:a16="http://schemas.microsoft.com/office/drawing/2014/main" id="{0863AE60-F656-C2C6-508F-59DA2FFF51D5}"/>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16" name="Graphic 15" descr="Question Mark with solid fill">
              <a:extLst>
                <a:ext uri="{FF2B5EF4-FFF2-40B4-BE49-F238E27FC236}">
                  <a16:creationId xmlns:a16="http://schemas.microsoft.com/office/drawing/2014/main" id="{CC46084B-4556-11DF-DE79-5750D7CAA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5362" y="1343025"/>
              <a:ext cx="2581275" cy="2581275"/>
            </a:xfrm>
            <a:prstGeom prst="rect">
              <a:avLst/>
            </a:prstGeom>
          </p:spPr>
        </p:pic>
        <p:sp>
          <p:nvSpPr>
            <p:cNvPr id="17" name="Delay 16">
              <a:extLst>
                <a:ext uri="{FF2B5EF4-FFF2-40B4-BE49-F238E27FC236}">
                  <a16:creationId xmlns:a16="http://schemas.microsoft.com/office/drawing/2014/main" id="{4B37EEC5-8827-C543-80DE-6D8D090A37A2}"/>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8" name="TextBox 17">
              <a:extLst>
                <a:ext uri="{FF2B5EF4-FFF2-40B4-BE49-F238E27FC236}">
                  <a16:creationId xmlns:a16="http://schemas.microsoft.com/office/drawing/2014/main" id="{F287F7AF-5248-832B-68ED-BFD5C16A8BAC}"/>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367780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Causal uncertainty</a:t>
            </a:r>
          </a:p>
        </p:txBody>
      </p:sp>
      <p:grpSp>
        <p:nvGrpSpPr>
          <p:cNvPr id="4" name="Group 3">
            <a:extLst>
              <a:ext uri="{FF2B5EF4-FFF2-40B4-BE49-F238E27FC236}">
                <a16:creationId xmlns:a16="http://schemas.microsoft.com/office/drawing/2014/main" id="{F44DA118-E123-AB53-947A-749F98081E29}"/>
              </a:ext>
            </a:extLst>
          </p:cNvPr>
          <p:cNvGrpSpPr/>
          <p:nvPr/>
        </p:nvGrpSpPr>
        <p:grpSpPr>
          <a:xfrm>
            <a:off x="6764055" y="23571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1332884384"/>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lnSpcReduction="10000"/>
          </a:bodyPr>
          <a:lstStyle/>
          <a:p>
            <a:pPr marL="0" indent="0" algn="ctr">
              <a:buNone/>
            </a:pPr>
            <a:r>
              <a:rPr lang="en-US" sz="5400" dirty="0">
                <a:latin typeface="Avenir Book" panose="02000503020000020003" pitchFamily="2" charset="0"/>
              </a:rPr>
              <a:t>“the study of the occurrence and distribution of health-related states or events in specified </a:t>
            </a:r>
            <a:r>
              <a:rPr lang="en-US" sz="5400" dirty="0">
                <a:solidFill>
                  <a:srgbClr val="AE6041"/>
                </a:solidFill>
                <a:latin typeface="Avenir Book" panose="02000503020000020003" pitchFamily="2" charset="0"/>
              </a:rPr>
              <a:t>populations</a:t>
            </a:r>
            <a:r>
              <a:rPr lang="en-US" sz="5400" dirty="0">
                <a:latin typeface="Avenir Book" panose="02000503020000020003" pitchFamily="2" charset="0"/>
              </a:rPr>
              <a:t>, including the study of the determinants influencing such states, and the application of this knowledge to control the health problems.”</a:t>
            </a:r>
            <a:endParaRPr lang="en-US" sz="5400" u="sng" dirty="0">
              <a:latin typeface="Avenir Book" panose="02000503020000020003" pitchFamily="2" charset="0"/>
            </a:endParaRPr>
          </a:p>
        </p:txBody>
      </p:sp>
      <p:sp>
        <p:nvSpPr>
          <p:cNvPr id="4" name="TextBox 3">
            <a:extLst>
              <a:ext uri="{FF2B5EF4-FFF2-40B4-BE49-F238E27FC236}">
                <a16:creationId xmlns:a16="http://schemas.microsoft.com/office/drawing/2014/main" id="{6854B708-8702-3343-2B18-20141B8873B6}"/>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330803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Avenir Book" panose="02000503020000020003" pitchFamily="2" charset="0"/>
              </a:rPr>
              <a:t>“The simplest definition of a </a:t>
            </a:r>
            <a:r>
              <a:rPr lang="en-US" sz="3600" dirty="0">
                <a:solidFill>
                  <a:srgbClr val="AE6041"/>
                </a:solidFill>
                <a:latin typeface="Avenir Book" panose="02000503020000020003" pitchFamily="2" charset="0"/>
              </a:rPr>
              <a:t>population</a:t>
            </a:r>
            <a:r>
              <a:rPr lang="en-US" sz="3600" dirty="0">
                <a:latin typeface="Avenir Book" panose="02000503020000020003" pitchFamily="2" charset="0"/>
              </a:rPr>
              <a:t> is a group of people who share characteristics or meet criteria that define membership in the population.”</a:t>
            </a:r>
            <a:endParaRPr lang="en-US" sz="3600" u="sng"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0866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Avenir Book" panose="02000503020000020003" pitchFamily="2" charset="0"/>
              </a:rPr>
              <a:t>“The simplest definition of a </a:t>
            </a:r>
            <a:r>
              <a:rPr lang="en-US" sz="3600" dirty="0">
                <a:solidFill>
                  <a:srgbClr val="AE6041"/>
                </a:solidFill>
                <a:latin typeface="Avenir Book" panose="02000503020000020003" pitchFamily="2" charset="0"/>
              </a:rPr>
              <a:t>population</a:t>
            </a:r>
            <a:r>
              <a:rPr lang="en-US" sz="3600" dirty="0">
                <a:latin typeface="Avenir Book" panose="02000503020000020003" pitchFamily="2" charset="0"/>
              </a:rPr>
              <a:t> is a group of people [</a:t>
            </a:r>
            <a:r>
              <a:rPr lang="en-US" sz="3600" dirty="0">
                <a:solidFill>
                  <a:srgbClr val="AE6041"/>
                </a:solidFill>
                <a:latin typeface="Avenir Book" panose="02000503020000020003" pitchFamily="2" charset="0"/>
              </a:rPr>
              <a:t>during a defined time period</a:t>
            </a:r>
            <a:r>
              <a:rPr lang="en-US" sz="3600" dirty="0">
                <a:latin typeface="Avenir Book" panose="02000503020000020003" pitchFamily="2" charset="0"/>
              </a:rPr>
              <a:t>] who share characteristics or meet criteria that define membership in the population.”</a:t>
            </a:r>
            <a:endParaRPr lang="en-US" sz="3600" u="sng"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427244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2" y="1462547"/>
            <a:ext cx="5945753" cy="2554545"/>
          </a:xfrm>
          <a:prstGeom prst="rect">
            <a:avLst/>
          </a:prstGeom>
          <a:noFill/>
        </p:spPr>
        <p:txBody>
          <a:bodyPr wrap="square" rtlCol="0">
            <a:spAutoFit/>
          </a:bodyPr>
          <a:lstStyle/>
          <a:p>
            <a:r>
              <a:rPr lang="en-US" sz="8000" dirty="0">
                <a:latin typeface="Garamond" panose="02020404030301010803" pitchFamily="18" charset="0"/>
              </a:rPr>
              <a:t>Measures of Occurrence</a:t>
            </a:r>
            <a:endParaRPr lang="en-US" sz="66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4265581"/>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3"/>
          <a:stretch>
            <a:fillRect/>
          </a:stretch>
        </p:blipFill>
        <p:spPr>
          <a:xfrm>
            <a:off x="6203785" y="237809"/>
            <a:ext cx="2850358" cy="3291840"/>
          </a:xfrm>
          <a:prstGeom prst="rect">
            <a:avLst/>
          </a:prstGeom>
        </p:spPr>
      </p:pic>
      <p:sp>
        <p:nvSpPr>
          <p:cNvPr id="2" name="Oval 1">
            <a:extLst>
              <a:ext uri="{FF2B5EF4-FFF2-40B4-BE49-F238E27FC236}">
                <a16:creationId xmlns:a16="http://schemas.microsoft.com/office/drawing/2014/main" id="{FC78D91A-793E-C040-39A4-F930B43C5519}"/>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 name="Oval 2">
            <a:extLst>
              <a:ext uri="{FF2B5EF4-FFF2-40B4-BE49-F238E27FC236}">
                <a16:creationId xmlns:a16="http://schemas.microsoft.com/office/drawing/2014/main" id="{F3BB138F-97B7-B40F-2276-8801E8BC892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674025C-67D7-9E27-79A7-9A4FB3B72EBE}"/>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6B01-DCD9-F6A7-BAD9-EA750A19DB15}"/>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4C42A7-E224-414A-FF0B-CA30E1E46550}"/>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r>
              <a:rPr lang="en-US" sz="3200" dirty="0">
                <a:solidFill>
                  <a:srgbClr val="AE6041"/>
                </a:solidFill>
                <a:latin typeface="Avenir Book" panose="02000503020000020003" pitchFamily="2" charset="0"/>
              </a:rPr>
              <a:t>Closed</a:t>
            </a:r>
            <a:r>
              <a:rPr lang="en-US" sz="3200" dirty="0">
                <a:latin typeface="Avenir Book" panose="02000503020000020003" pitchFamily="2" charset="0"/>
              </a:rPr>
              <a:t> population </a:t>
            </a:r>
          </a:p>
          <a:p>
            <a:pPr lvl="1"/>
            <a:r>
              <a:rPr lang="en-US" sz="2800" dirty="0">
                <a:latin typeface="Avenir Book" panose="02000503020000020003" pitchFamily="2" charset="0"/>
              </a:rPr>
              <a:t>After the population is defined…</a:t>
            </a:r>
          </a:p>
          <a:p>
            <a:pPr lvl="1"/>
            <a:r>
              <a:rPr lang="en-US" sz="2800" dirty="0">
                <a:latin typeface="Avenir Book" panose="02000503020000020003" pitchFamily="2" charset="0"/>
              </a:rPr>
              <a:t>Doesn’t add any new members over time.</a:t>
            </a:r>
          </a:p>
          <a:p>
            <a:pPr lvl="1"/>
            <a:r>
              <a:rPr lang="en-US" sz="2800" dirty="0">
                <a:latin typeface="Avenir Book" panose="02000503020000020003" pitchFamily="2" charset="0"/>
              </a:rPr>
              <a:t>Loses members only to death.</a:t>
            </a:r>
          </a:p>
          <a:p>
            <a:pPr lvl="1"/>
            <a:endParaRPr lang="en-US" sz="2800" dirty="0">
              <a:latin typeface="Avenir Book" panose="02000503020000020003" pitchFamily="2" charset="0"/>
            </a:endParaRPr>
          </a:p>
          <a:p>
            <a:r>
              <a:rPr lang="en-US" sz="3200" dirty="0">
                <a:solidFill>
                  <a:srgbClr val="AE6041"/>
                </a:solidFill>
                <a:latin typeface="Avenir Book" panose="02000503020000020003" pitchFamily="2" charset="0"/>
              </a:rPr>
              <a:t>Open</a:t>
            </a:r>
            <a:r>
              <a:rPr lang="en-US" sz="3200" dirty="0">
                <a:latin typeface="Avenir Book" panose="02000503020000020003" pitchFamily="2" charset="0"/>
              </a:rPr>
              <a:t> population </a:t>
            </a:r>
          </a:p>
          <a:p>
            <a:pPr lvl="1"/>
            <a:r>
              <a:rPr lang="en-US" sz="2800" dirty="0">
                <a:latin typeface="Avenir Book" panose="02000503020000020003" pitchFamily="2" charset="0"/>
              </a:rPr>
              <a:t>May gain members over time through birth or as new people meet the definition.</a:t>
            </a:r>
          </a:p>
          <a:p>
            <a:pPr lvl="1"/>
            <a:r>
              <a:rPr lang="en-US" sz="2800" dirty="0">
                <a:latin typeface="Avenir Book" panose="02000503020000020003" pitchFamily="2" charset="0"/>
              </a:rPr>
              <a:t>Loses members over time as people stop meeting the criteria or die. </a:t>
            </a:r>
            <a:endParaRPr lang="en-US" sz="1800"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76583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3217869" cy="461665"/>
          </a:xfrm>
          <a:prstGeom prst="rect">
            <a:avLst/>
          </a:prstGeom>
          <a:noFill/>
        </p:spPr>
        <p:txBody>
          <a:bodyPr wrap="none" rtlCol="0">
            <a:spAutoFit/>
          </a:bodyPr>
          <a:lstStyle/>
          <a:p>
            <a:r>
              <a:rPr lang="en-US" sz="2400" dirty="0">
                <a:latin typeface="Avenir Book" panose="02000503020000020003" pitchFamily="2" charset="0"/>
              </a:rPr>
              <a:t>Week (Calendar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26106" cy="369332"/>
          </a:xfrm>
          <a:prstGeom prst="rect">
            <a:avLst/>
          </a:prstGeom>
          <a:noFill/>
        </p:spPr>
        <p:txBody>
          <a:bodyPr wrap="none" rtlCol="0">
            <a:spAutoFit/>
          </a:bodyPr>
          <a:lstStyle/>
          <a:p>
            <a:r>
              <a:rPr lang="en-US" dirty="0">
                <a:latin typeface="Avenir Book" panose="02000503020000020003" pitchFamily="2" charset="0"/>
              </a:rPr>
              <a:t>9/1</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526106" cy="369332"/>
          </a:xfrm>
          <a:prstGeom prst="rect">
            <a:avLst/>
          </a:prstGeom>
          <a:noFill/>
        </p:spPr>
        <p:txBody>
          <a:bodyPr wrap="none" rtlCol="0">
            <a:spAutoFit/>
          </a:bodyPr>
          <a:lstStyle/>
          <a:p>
            <a:r>
              <a:rPr lang="en-US" dirty="0">
                <a:latin typeface="Avenir Book" panose="02000503020000020003" pitchFamily="2" charset="0"/>
              </a:rPr>
              <a:t>9/7</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654346" cy="369332"/>
          </a:xfrm>
          <a:prstGeom prst="rect">
            <a:avLst/>
          </a:prstGeom>
          <a:noFill/>
        </p:spPr>
        <p:txBody>
          <a:bodyPr wrap="none" rtlCol="0">
            <a:spAutoFit/>
          </a:bodyPr>
          <a:lstStyle/>
          <a:p>
            <a:r>
              <a:rPr lang="en-US" dirty="0">
                <a:latin typeface="Avenir Book" panose="02000503020000020003" pitchFamily="2" charset="0"/>
              </a:rPr>
              <a:t>9/14</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654346" cy="369332"/>
          </a:xfrm>
          <a:prstGeom prst="rect">
            <a:avLst/>
          </a:prstGeom>
          <a:noFill/>
        </p:spPr>
        <p:txBody>
          <a:bodyPr wrap="none" rtlCol="0">
            <a:spAutoFit/>
          </a:bodyPr>
          <a:lstStyle/>
          <a:p>
            <a:r>
              <a:rPr lang="en-US" dirty="0">
                <a:latin typeface="Avenir Book" panose="02000503020000020003" pitchFamily="2" charset="0"/>
              </a:rPr>
              <a:t>9/21</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654346" cy="369332"/>
          </a:xfrm>
          <a:prstGeom prst="rect">
            <a:avLst/>
          </a:prstGeom>
          <a:noFill/>
        </p:spPr>
        <p:txBody>
          <a:bodyPr wrap="none" rtlCol="0">
            <a:spAutoFit/>
          </a:bodyPr>
          <a:lstStyle/>
          <a:p>
            <a:r>
              <a:rPr lang="en-US" dirty="0">
                <a:latin typeface="Avenir Book" panose="02000503020000020003" pitchFamily="2" charset="0"/>
              </a:rPr>
              <a:t>9/28</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3475019"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5890959"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8306777"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1" name="Graphic 20" descr="Medicine with solid fill">
            <a:extLst>
              <a:ext uri="{FF2B5EF4-FFF2-40B4-BE49-F238E27FC236}">
                <a16:creationId xmlns:a16="http://schemas.microsoft.com/office/drawing/2014/main" id="{9589EFD3-DE02-E36F-1BB9-CBB7B348E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3163" y="1749893"/>
            <a:ext cx="692568" cy="692568"/>
          </a:xfrm>
          <a:prstGeom prst="rect">
            <a:avLst/>
          </a:prstGeom>
        </p:spPr>
      </p:pic>
      <p:pic>
        <p:nvPicPr>
          <p:cNvPr id="26" name="Graphic 25" descr="Medicine with solid fill">
            <a:extLst>
              <a:ext uri="{FF2B5EF4-FFF2-40B4-BE49-F238E27FC236}">
                <a16:creationId xmlns:a16="http://schemas.microsoft.com/office/drawing/2014/main" id="{E37F9975-CD77-FA29-7DBA-9B7948AE5B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4176" y="2756931"/>
            <a:ext cx="692568" cy="692568"/>
          </a:xfrm>
          <a:prstGeom prst="rect">
            <a:avLst/>
          </a:prstGeom>
        </p:spPr>
      </p:pic>
      <p:pic>
        <p:nvPicPr>
          <p:cNvPr id="27" name="Graphic 26" descr="Medicine with solid fill">
            <a:extLst>
              <a:ext uri="{FF2B5EF4-FFF2-40B4-BE49-F238E27FC236}">
                <a16:creationId xmlns:a16="http://schemas.microsoft.com/office/drawing/2014/main" id="{D9F8E807-D215-F668-F6A2-CA3FEF76F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1822" y="3807349"/>
            <a:ext cx="692568" cy="692568"/>
          </a:xfrm>
          <a:prstGeom prst="rect">
            <a:avLst/>
          </a:prstGeom>
        </p:spPr>
      </p:pic>
      <p:pic>
        <p:nvPicPr>
          <p:cNvPr id="28" name="Graphic 27" descr="Medicine with solid fill">
            <a:extLst>
              <a:ext uri="{FF2B5EF4-FFF2-40B4-BE49-F238E27FC236}">
                <a16:creationId xmlns:a16="http://schemas.microsoft.com/office/drawing/2014/main" id="{57F2EC17-60A4-F63B-2213-ACC25AE4B4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2476" y="4839755"/>
            <a:ext cx="692568" cy="692568"/>
          </a:xfrm>
          <a:prstGeom prst="rect">
            <a:avLst/>
          </a:prstGeom>
        </p:spPr>
      </p:pic>
    </p:spTree>
    <p:extLst>
      <p:ext uri="{BB962C8B-B14F-4D97-AF65-F5344CB8AC3E}">
        <p14:creationId xmlns:p14="http://schemas.microsoft.com/office/powerpoint/2010/main" val="4044062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1068651"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Tree>
    <p:extLst>
      <p:ext uri="{BB962C8B-B14F-4D97-AF65-F5344CB8AC3E}">
        <p14:creationId xmlns:p14="http://schemas.microsoft.com/office/powerpoint/2010/main" val="2664354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ectangle 22">
            <a:extLst>
              <a:ext uri="{FF2B5EF4-FFF2-40B4-BE49-F238E27FC236}">
                <a16:creationId xmlns:a16="http://schemas.microsoft.com/office/drawing/2014/main" id="{E05E5324-271E-3FBE-9D1C-1BAC9C3C176D}"/>
              </a:ext>
            </a:extLst>
          </p:cNvPr>
          <p:cNvSpPr/>
          <p:nvPr/>
        </p:nvSpPr>
        <p:spPr>
          <a:xfrm>
            <a:off x="1080715" y="3087930"/>
            <a:ext cx="4805927" cy="2560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
        <p:nvSpPr>
          <p:cNvPr id="2" name="Rectangle 1">
            <a:extLst>
              <a:ext uri="{FF2B5EF4-FFF2-40B4-BE49-F238E27FC236}">
                <a16:creationId xmlns:a16="http://schemas.microsoft.com/office/drawing/2014/main" id="{B0AAFDF7-A64C-5828-5BB8-0117DD8F8456}"/>
              </a:ext>
            </a:extLst>
          </p:cNvPr>
          <p:cNvSpPr/>
          <p:nvPr/>
        </p:nvSpPr>
        <p:spPr>
          <a:xfrm>
            <a:off x="5886642" y="3087930"/>
            <a:ext cx="2814309" cy="256032"/>
          </a:xfrm>
          <a:prstGeom prst="rect">
            <a:avLst/>
          </a:prstGeom>
          <a:pattFill prst="wdDnDiag">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6" name="Graphic 25" descr="Question Mark with solid fill">
            <a:extLst>
              <a:ext uri="{FF2B5EF4-FFF2-40B4-BE49-F238E27FC236}">
                <a16:creationId xmlns:a16="http://schemas.microsoft.com/office/drawing/2014/main" id="{C76D400B-BBBA-2885-2A8D-3BC920692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4162" y="2758746"/>
            <a:ext cx="914400" cy="914400"/>
          </a:xfrm>
          <a:prstGeom prst="rect">
            <a:avLst/>
          </a:prstGeom>
        </p:spPr>
      </p:pic>
    </p:spTree>
    <p:extLst>
      <p:ext uri="{BB962C8B-B14F-4D97-AF65-F5344CB8AC3E}">
        <p14:creationId xmlns:p14="http://schemas.microsoft.com/office/powerpoint/2010/main" val="3389233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0351-6475-1570-994C-5E2AEE70D451}"/>
              </a:ext>
            </a:extLst>
          </p:cNvPr>
          <p:cNvSpPr>
            <a:spLocks noGrp="1"/>
          </p:cNvSpPr>
          <p:nvPr>
            <p:ph type="title"/>
          </p:nvPr>
        </p:nvSpPr>
        <p:spPr/>
        <p:txBody>
          <a:bodyPr/>
          <a:lstStyle/>
          <a:p>
            <a:r>
              <a:rPr lang="en-US" dirty="0">
                <a:latin typeface="Avenir Book" panose="02000503020000020003" pitchFamily="2" charset="0"/>
              </a:rPr>
              <a:t>Examples</a:t>
            </a:r>
          </a:p>
        </p:txBody>
      </p:sp>
      <p:sp>
        <p:nvSpPr>
          <p:cNvPr id="3" name="Content Placeholder 2">
            <a:extLst>
              <a:ext uri="{FF2B5EF4-FFF2-40B4-BE49-F238E27FC236}">
                <a16:creationId xmlns:a16="http://schemas.microsoft.com/office/drawing/2014/main" id="{C7CD9690-A0CA-2475-41CB-BAA4B7D28748}"/>
              </a:ext>
            </a:extLst>
          </p:cNvPr>
          <p:cNvSpPr>
            <a:spLocks noGrp="1"/>
          </p:cNvSpPr>
          <p:nvPr>
            <p:ph idx="1"/>
          </p:nvPr>
        </p:nvSpPr>
        <p:spPr/>
        <p:txBody>
          <a:bodyPr>
            <a:normAutofit/>
          </a:bodyPr>
          <a:lstStyle/>
          <a:p>
            <a:r>
              <a:rPr lang="en-US" dirty="0">
                <a:latin typeface="Avenir Book" panose="02000503020000020003" pitchFamily="2" charset="0"/>
              </a:rPr>
              <a:t>Currently enrolled in Epi 3: Open population</a:t>
            </a:r>
          </a:p>
          <a:p>
            <a:r>
              <a:rPr lang="en-US" dirty="0">
                <a:latin typeface="Avenir Book" panose="02000503020000020003" pitchFamily="2" charset="0"/>
              </a:rPr>
              <a:t>Ever enrolled in Epi 3 as of today: Closed population</a:t>
            </a:r>
          </a:p>
          <a:p>
            <a:r>
              <a:rPr lang="en-US" dirty="0">
                <a:latin typeface="Avenir Book" panose="02000503020000020003" pitchFamily="2" charset="0"/>
              </a:rPr>
              <a:t>Resident of Texas: Open population</a:t>
            </a:r>
          </a:p>
          <a:p>
            <a:r>
              <a:rPr lang="en-US" dirty="0">
                <a:latin typeface="Avenir Book" panose="02000503020000020003" pitchFamily="2" charset="0"/>
              </a:rPr>
              <a:t>People aged 65+ as of today: Closed population</a:t>
            </a:r>
          </a:p>
          <a:p>
            <a:r>
              <a:rPr lang="en-US" dirty="0">
                <a:latin typeface="Avenir Book" panose="02000503020000020003" pitchFamily="2" charset="0"/>
              </a:rPr>
              <a:t>People aged 20 to 30 as of today: Open </a:t>
            </a:r>
            <a:r>
              <a:rPr lang="en-US" dirty="0" err="1">
                <a:latin typeface="Avenir Book" panose="02000503020000020003" pitchFamily="2" charset="0"/>
              </a:rPr>
              <a:t>populationa</a:t>
            </a:r>
            <a:endParaRPr lang="en-US" dirty="0">
              <a:latin typeface="Avenir Book" panose="02000503020000020003" pitchFamily="2" charset="0"/>
            </a:endParaRPr>
          </a:p>
        </p:txBody>
      </p:sp>
    </p:spTree>
    <p:extLst>
      <p:ext uri="{BB962C8B-B14F-4D97-AF65-F5344CB8AC3E}">
        <p14:creationId xmlns:p14="http://schemas.microsoft.com/office/powerpoint/2010/main" val="3617486208"/>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Populations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fontScale="92500" lnSpcReduction="10000"/>
          </a:bodyPr>
          <a:lstStyle/>
          <a:p>
            <a:r>
              <a:rPr lang="en-US" b="1" dirty="0">
                <a:latin typeface="Avenir Book" panose="02000503020000020003" pitchFamily="2" charset="0"/>
              </a:rPr>
              <a:t>Source population</a:t>
            </a:r>
            <a:r>
              <a:rPr lang="en-US" dirty="0">
                <a:latin typeface="Avenir Book" panose="02000503020000020003" pitchFamily="2" charset="0"/>
              </a:rPr>
              <a:t>: The source population is the population from which persons will be sampled and included in a measurement of disease frequency. </a:t>
            </a:r>
          </a:p>
          <a:p>
            <a:pPr lvl="1"/>
            <a:r>
              <a:rPr lang="en-US" dirty="0">
                <a:latin typeface="Avenir Book" panose="02000503020000020003" pitchFamily="2" charset="0"/>
              </a:rPr>
              <a:t>For example, the source population of the original Framingham Heart Study included men and women between the ages of 30 and 62 years who were residents of the town of Framingham, Massachusetts, in 1948.</a:t>
            </a:r>
          </a:p>
          <a:p>
            <a:r>
              <a:rPr lang="en-US" b="1" dirty="0">
                <a:latin typeface="Avenir Book" panose="02000503020000020003" pitchFamily="2" charset="0"/>
              </a:rPr>
              <a:t>Target population</a:t>
            </a:r>
            <a:r>
              <a:rPr lang="en-US" dirty="0">
                <a:latin typeface="Avenir Book" panose="02000503020000020003" pitchFamily="2" charset="0"/>
              </a:rPr>
              <a:t>: The target population is the group of people about which our scientific or public-health question asks, and comprises the persons for whom information gleaned by the measurement of disease frequency will be relevant [we hope]. </a:t>
            </a:r>
          </a:p>
          <a:p>
            <a:pPr lvl="1"/>
            <a:r>
              <a:rPr lang="en-US" dirty="0">
                <a:latin typeface="Avenir Book" panose="02000503020000020003" pitchFamily="2" charset="0"/>
              </a:rPr>
              <a:t>Information about risk factors for cardiac disease from the Framingham Heart Study has contributed to a nearly 75% decline in mortality related to cardiovascular disease in most industrialized societies.</a:t>
            </a:r>
          </a:p>
          <a:p>
            <a:pPr marL="0" indent="0">
              <a:buNone/>
            </a:pPr>
            <a:endParaRPr lang="en-US" dirty="0">
              <a:latin typeface="Avenir Book" panose="02000503020000020003" pitchFamily="2" charset="0"/>
            </a:endParaRPr>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3EED1A9D-F79B-A105-398C-D797C4E84FEB}"/>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859539727"/>
      </p:ext>
    </p:extLst>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Sample</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a:bodyPr>
          <a:lstStyle/>
          <a:p>
            <a:r>
              <a:rPr lang="en-US" dirty="0">
                <a:latin typeface="Avenir Book" panose="02000503020000020003" pitchFamily="2" charset="0"/>
              </a:rPr>
              <a:t>Study population: The study population is the subset, up to a complete census, of the source population whose experience is included in a measurement of disease frequency.</a:t>
            </a:r>
          </a:p>
          <a:p>
            <a:pPr lvl="1"/>
            <a:r>
              <a:rPr lang="en-US" dirty="0">
                <a:latin typeface="Avenir Book" panose="02000503020000020003" pitchFamily="2"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p>
            <a:r>
              <a:rPr lang="en-US" dirty="0">
                <a:latin typeface="Avenir Book" panose="02000503020000020003" pitchFamily="2" charset="0"/>
              </a:rPr>
              <a:t>Sample: A selected subset of a population. A sample may be random or nonrandom and may be representative or nonrepresentative.</a:t>
            </a:r>
          </a:p>
        </p:txBody>
      </p:sp>
      <p:sp>
        <p:nvSpPr>
          <p:cNvPr id="4" name="TextBox 3">
            <a:extLst>
              <a:ext uri="{FF2B5EF4-FFF2-40B4-BE49-F238E27FC236}">
                <a16:creationId xmlns:a16="http://schemas.microsoft.com/office/drawing/2014/main" id="{26306E5D-6992-7D02-5E5F-3362BA9B284A}"/>
              </a:ext>
            </a:extLst>
          </p:cNvPr>
          <p:cNvSpPr txBox="1"/>
          <p:nvPr/>
        </p:nvSpPr>
        <p:spPr>
          <a:xfrm>
            <a:off x="0" y="6633688"/>
            <a:ext cx="12192000" cy="246221"/>
          </a:xfrm>
          <a:prstGeom prst="rect">
            <a:avLst/>
          </a:prstGeom>
          <a:noFill/>
        </p:spPr>
        <p:txBody>
          <a:bodyPr wrap="square" rtlCol="0">
            <a:spAutoFit/>
          </a:bodyPr>
          <a:lstStyle/>
          <a:p>
            <a:r>
              <a:rPr lang="en-US" sz="1000" dirty="0">
                <a:latin typeface="Avenir Book" panose="02000503020000020003" pitchFamily="2" charset="0"/>
              </a:rPr>
              <a:t>Source: </a:t>
            </a:r>
            <a:r>
              <a:rPr lang="en-US" sz="800" dirty="0">
                <a:latin typeface="Avenir Book" panose="02000503020000020003" pitchFamily="2" charset="0"/>
              </a:rPr>
              <a:t>Lash TL, </a:t>
            </a:r>
            <a:r>
              <a:rPr lang="en-US" sz="800" dirty="0" err="1">
                <a:latin typeface="Avenir Book" panose="02000503020000020003" pitchFamily="2" charset="0"/>
              </a:rPr>
              <a:t>VanderWeel</a:t>
            </a:r>
            <a:r>
              <a:rPr lang="en-US" sz="800" dirty="0">
                <a:latin typeface="Avenir Book" panose="02000503020000020003" pitchFamily="2" charset="0"/>
              </a:rPr>
              <a:t> TJ, </a:t>
            </a:r>
            <a:r>
              <a:rPr lang="en-US" sz="800" dirty="0" err="1">
                <a:latin typeface="Avenir Book" panose="02000503020000020003" pitchFamily="2" charset="0"/>
              </a:rPr>
              <a:t>Haneuse</a:t>
            </a:r>
            <a:r>
              <a:rPr lang="en-US" sz="800" dirty="0">
                <a:latin typeface="Avenir Book" panose="02000503020000020003" pitchFamily="2" charset="0"/>
              </a:rPr>
              <a:t> S, Rothman KJ. </a:t>
            </a:r>
            <a:r>
              <a:rPr lang="en-US" sz="800" i="1" dirty="0">
                <a:latin typeface="Avenir Book" panose="02000503020000020003" pitchFamily="2" charset="0"/>
              </a:rPr>
              <a:t>Modern Epidemiology</a:t>
            </a:r>
            <a:r>
              <a:rPr lang="en-US" sz="800" dirty="0">
                <a:latin typeface="Avenir Book" panose="02000503020000020003" pitchFamily="2" charset="0"/>
              </a:rPr>
              <a:t>. fourth. Wolters Kluwer; 2021. Porta M, ed. </a:t>
            </a:r>
            <a:r>
              <a:rPr lang="en-US" sz="800" i="1" dirty="0">
                <a:latin typeface="Avenir Book" panose="02000503020000020003" pitchFamily="2" charset="0"/>
              </a:rPr>
              <a:t>A Dictionary of Epidemiology</a:t>
            </a:r>
            <a:r>
              <a:rPr lang="en-US" sz="800" dirty="0">
                <a:latin typeface="Avenir Book" panose="02000503020000020003" pitchFamily="2" charset="0"/>
              </a:rPr>
              <a:t>. Oxford University Press; 2008.</a:t>
            </a:r>
          </a:p>
        </p:txBody>
      </p:sp>
    </p:spTree>
    <p:extLst>
      <p:ext uri="{BB962C8B-B14F-4D97-AF65-F5344CB8AC3E}">
        <p14:creationId xmlns:p14="http://schemas.microsoft.com/office/powerpoint/2010/main" val="3932856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Cohorts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lstStyle/>
          <a:p>
            <a:r>
              <a:rPr lang="en-US" dirty="0">
                <a:latin typeface="Avenir Book" panose="02000503020000020003" pitchFamily="2" charset="0"/>
              </a:rPr>
              <a:t>Cohort: a group of persons for whom membership is defined in a permanent fashion, or a population in which membership is determined by satisfying a set of defining events and so becomes permanent. Often used as a synonym for “sample” in the context of a cohort study.</a:t>
            </a:r>
          </a:p>
          <a:p>
            <a:r>
              <a:rPr lang="en-US" dirty="0">
                <a:latin typeface="Avenir Book" panose="02000503020000020003" pitchFamily="2" charset="0"/>
              </a:rPr>
              <a:t>Similar to a population. The key difference is that every member of the cohort is enumerated (i.e., known or listed). That is not necessarily true of a closed population.</a:t>
            </a:r>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D5289395-E28F-FB14-5C43-AFCAB370AA29}"/>
              </a:ext>
            </a:extLst>
          </p:cNvPr>
          <p:cNvSpPr txBox="1"/>
          <p:nvPr/>
        </p:nvSpPr>
        <p:spPr>
          <a:xfrm>
            <a:off x="0" y="6633688"/>
            <a:ext cx="12192000" cy="246221"/>
          </a:xfrm>
          <a:prstGeom prst="rect">
            <a:avLst/>
          </a:prstGeom>
          <a:noFill/>
        </p:spPr>
        <p:txBody>
          <a:bodyPr wrap="square" rtlCol="0">
            <a:spAutoFit/>
          </a:bodyPr>
          <a:lstStyle/>
          <a:p>
            <a:r>
              <a:rPr lang="en-US" sz="1000" dirty="0">
                <a:latin typeface="Avenir Book" panose="02000503020000020003" pitchFamily="2" charset="0"/>
              </a:rPr>
              <a:t>Source: </a:t>
            </a:r>
            <a:r>
              <a:rPr lang="en-US" sz="800" dirty="0">
                <a:latin typeface="Avenir Book" panose="02000503020000020003" pitchFamily="2" charset="0"/>
              </a:rPr>
              <a:t>Lash TL, </a:t>
            </a:r>
            <a:r>
              <a:rPr lang="en-US" sz="800" dirty="0" err="1">
                <a:latin typeface="Avenir Book" panose="02000503020000020003" pitchFamily="2" charset="0"/>
              </a:rPr>
              <a:t>VanderWeel</a:t>
            </a:r>
            <a:r>
              <a:rPr lang="en-US" sz="800" dirty="0">
                <a:latin typeface="Avenir Book" panose="02000503020000020003" pitchFamily="2" charset="0"/>
              </a:rPr>
              <a:t> TJ, </a:t>
            </a:r>
            <a:r>
              <a:rPr lang="en-US" sz="800" dirty="0" err="1">
                <a:latin typeface="Avenir Book" panose="02000503020000020003" pitchFamily="2" charset="0"/>
              </a:rPr>
              <a:t>Haneuse</a:t>
            </a:r>
            <a:r>
              <a:rPr lang="en-US" sz="800" dirty="0">
                <a:latin typeface="Avenir Book" panose="02000503020000020003" pitchFamily="2" charset="0"/>
              </a:rPr>
              <a:t> S, Rothman KJ. </a:t>
            </a:r>
            <a:r>
              <a:rPr lang="en-US" sz="800" i="1" dirty="0">
                <a:latin typeface="Avenir Book" panose="02000503020000020003" pitchFamily="2" charset="0"/>
              </a:rPr>
              <a:t>Modern Epidemiology</a:t>
            </a:r>
            <a:r>
              <a:rPr lang="en-US" sz="800" dirty="0">
                <a:latin typeface="Avenir Book" panose="02000503020000020003" pitchFamily="2" charset="0"/>
              </a:rPr>
              <a:t>. fourth. Wolters Kluwer; 2021.</a:t>
            </a:r>
          </a:p>
        </p:txBody>
      </p:sp>
    </p:spTree>
    <p:extLst>
      <p:ext uri="{BB962C8B-B14F-4D97-AF65-F5344CB8AC3E}">
        <p14:creationId xmlns:p14="http://schemas.microsoft.com/office/powerpoint/2010/main" val="3987306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a:t>
            </a:r>
          </a:p>
          <a:p>
            <a:pPr algn="ctr"/>
            <a:r>
              <a:rPr lang="en-US" sz="2000" dirty="0">
                <a:solidFill>
                  <a:schemeClr val="tx1"/>
                </a:solidFill>
                <a:latin typeface="Avenir Book" panose="02000503020000020003" pitchFamily="2" charset="0"/>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923330"/>
          </a:xfrm>
          <a:prstGeom prst="rect">
            <a:avLst/>
          </a:prstGeom>
          <a:noFill/>
        </p:spPr>
        <p:txBody>
          <a:bodyPr wrap="square" rtlCol="0">
            <a:spAutoFit/>
          </a:bodyPr>
          <a:lstStyle/>
          <a:p>
            <a:pPr algn="ctr"/>
            <a:r>
              <a:rPr lang="en-US" dirty="0">
                <a:latin typeface="Avenir Book" panose="02000503020000020003" pitchFamily="2" charset="0"/>
              </a:rPr>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400311"/>
            <a:ext cx="1643914" cy="646331"/>
          </a:xfrm>
          <a:prstGeom prst="rect">
            <a:avLst/>
          </a:prstGeom>
          <a:noFill/>
        </p:spPr>
        <p:txBody>
          <a:bodyPr wrap="square" rtlCol="0">
            <a:spAutoFit/>
          </a:bodyPr>
          <a:lstStyle/>
          <a:p>
            <a:pPr algn="ctr"/>
            <a:r>
              <a:rPr lang="en-US" dirty="0">
                <a:latin typeface="Avenir Book" panose="02000503020000020003" pitchFamily="2" charset="0"/>
              </a:rPr>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a:off x="1636296" y="5723477"/>
            <a:ext cx="868035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655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416450507"/>
              </p:ext>
            </p:extLst>
          </p:nvPr>
        </p:nvGraphicFramePr>
        <p:xfrm>
          <a:off x="274529" y="1690688"/>
          <a:ext cx="11612671" cy="402336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group of people [</a:t>
                      </a:r>
                      <a:r>
                        <a:rPr lang="en-US" sz="2000" dirty="0">
                          <a:solidFill>
                            <a:schemeClr val="tx1"/>
                          </a:solidFill>
                          <a:latin typeface="Avenir Book" panose="02000503020000020003" pitchFamily="2" charset="0"/>
                        </a:rPr>
                        <a:t>during a defined time period</a:t>
                      </a:r>
                      <a:r>
                        <a:rPr lang="en-US" sz="2000" dirty="0">
                          <a:latin typeface="Avenir Book" panose="02000503020000020003" pitchFamily="2" charset="0"/>
                        </a:rPr>
                        <a:t>] who share characteristics or meet criteria that define membership in the population.</a:t>
                      </a:r>
                    </a:p>
                  </a:txBody>
                  <a:tcPr/>
                </a:tc>
                <a:tc>
                  <a:txBody>
                    <a:bodyPr/>
                    <a:lstStyle/>
                    <a:p>
                      <a:r>
                        <a:rPr lang="en-US" sz="2000" dirty="0">
                          <a:latin typeface="Avenir Book" panose="02000503020000020003" pitchFamily="2" charset="0"/>
                        </a:rPr>
                        <a:t>The population of the United States.</a:t>
                      </a:r>
                    </a:p>
                  </a:txBody>
                  <a:tcPr/>
                </a:tc>
                <a:extLst>
                  <a:ext uri="{0D108BD9-81ED-4DB2-BD59-A6C34878D82A}">
                    <a16:rowId xmlns:a16="http://schemas.microsoft.com/office/drawing/2014/main" val="3414551127"/>
                  </a:ext>
                </a:extLst>
              </a:tr>
              <a:tr h="370840">
                <a:tc>
                  <a:txBody>
                    <a:bodyPr/>
                    <a:lstStyle/>
                    <a:p>
                      <a:pPr algn="ctr"/>
                      <a:r>
                        <a:rPr lang="en-US" sz="2000">
                          <a:latin typeface="Avenir Book" panose="02000503020000020003" pitchFamily="2" charset="0"/>
                        </a:rPr>
                        <a:t>Closed population</a:t>
                      </a: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Given a particular time frame (after the population is defined), a population that doesn’t add any new members over time and loses members only to death.</a:t>
                      </a:r>
                    </a:p>
                  </a:txBody>
                  <a:tcPr/>
                </a:tc>
                <a:tc>
                  <a:txBody>
                    <a:bodyPr/>
                    <a:lstStyle/>
                    <a:p>
                      <a:r>
                        <a:rPr lang="en-US" sz="2000">
                          <a:latin typeface="Avenir Book" panose="02000503020000020003" pitchFamily="2" charset="0"/>
                        </a:rPr>
                        <a:t>People who had a flu vaccine in 2022.</a:t>
                      </a:r>
                      <a:endParaRPr lang="en-US" sz="2000" dirty="0">
                        <a:latin typeface="Avenir Book" panose="02000503020000020003" pitchFamily="2" charset="0"/>
                      </a:endParaRPr>
                    </a:p>
                  </a:txBody>
                  <a:tcPr/>
                </a:tc>
                <a:extLst>
                  <a:ext uri="{0D108BD9-81ED-4DB2-BD59-A6C34878D82A}">
                    <a16:rowId xmlns:a16="http://schemas.microsoft.com/office/drawing/2014/main" val="3835248259"/>
                  </a:ext>
                </a:extLst>
              </a:tr>
              <a:tr h="370840">
                <a:tc>
                  <a:txBody>
                    <a:bodyPr/>
                    <a:lstStyle/>
                    <a:p>
                      <a:pPr algn="ctr"/>
                      <a:r>
                        <a:rPr lang="en-US" sz="2000">
                          <a:latin typeface="Avenir Book" panose="02000503020000020003" pitchFamily="2" charset="0"/>
                        </a:rPr>
                        <a:t>Open population</a:t>
                      </a: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Given a particular time frame, a population that gains members over time through birth or as new people meet the criteria that define the population, and/or a population that loses members over time as people stop meeting the criteria or are lost to follow-up. </a:t>
                      </a:r>
                    </a:p>
                  </a:txBody>
                  <a:tcPr/>
                </a:tc>
                <a:tc>
                  <a:txBody>
                    <a:bodyPr/>
                    <a:lstStyle/>
                    <a:p>
                      <a:r>
                        <a:rPr lang="en-US" sz="2000" dirty="0">
                          <a:latin typeface="Avenir Book" panose="02000503020000020003" pitchFamily="2" charset="0"/>
                        </a:rPr>
                        <a:t>People who have the flu.</a:t>
                      </a:r>
                    </a:p>
                  </a:txBody>
                  <a:tcPr/>
                </a:tc>
                <a:extLst>
                  <a:ext uri="{0D108BD9-81ED-4DB2-BD59-A6C34878D82A}">
                    <a16:rowId xmlns:a16="http://schemas.microsoft.com/office/drawing/2014/main" val="401272901"/>
                  </a:ext>
                </a:extLst>
              </a:tr>
            </a:tbl>
          </a:graphicData>
        </a:graphic>
      </p:graphicFrame>
    </p:spTree>
    <p:extLst>
      <p:ext uri="{BB962C8B-B14F-4D97-AF65-F5344CB8AC3E}">
        <p14:creationId xmlns:p14="http://schemas.microsoft.com/office/powerpoint/2010/main" val="400565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B15-AAD3-D348-A179-7C203349A667}"/>
              </a:ext>
            </a:extLst>
          </p:cNvPr>
          <p:cNvSpPr>
            <a:spLocks noGrp="1"/>
          </p:cNvSpPr>
          <p:nvPr>
            <p:ph type="title"/>
          </p:nvPr>
        </p:nvSpPr>
        <p:spPr/>
        <p:txBody>
          <a:bodyPr/>
          <a:lstStyle/>
          <a:p>
            <a:r>
              <a:rPr lang="en-US" dirty="0">
                <a:latin typeface="Avenir Book" panose="02000503020000020003" pitchFamily="2" charset="0"/>
              </a:rPr>
              <a:t>Terms to introduce:</a:t>
            </a:r>
          </a:p>
        </p:txBody>
      </p:sp>
      <p:sp>
        <p:nvSpPr>
          <p:cNvPr id="3" name="Content Placeholder 2">
            <a:extLst>
              <a:ext uri="{FF2B5EF4-FFF2-40B4-BE49-F238E27FC236}">
                <a16:creationId xmlns:a16="http://schemas.microsoft.com/office/drawing/2014/main" id="{6CFAB032-BE1B-7846-8CCA-A54CE1371396}"/>
              </a:ext>
            </a:extLst>
          </p:cNvPr>
          <p:cNvSpPr>
            <a:spLocks noGrp="1"/>
          </p:cNvSpPr>
          <p:nvPr>
            <p:ph sz="half" idx="1"/>
          </p:nvPr>
        </p:nvSpPr>
        <p:spPr/>
        <p:txBody>
          <a:bodyPr>
            <a:normAutofit fontScale="85000" lnSpcReduction="20000"/>
          </a:bodyPr>
          <a:lstStyle/>
          <a:p>
            <a:r>
              <a:rPr lang="en-US" dirty="0">
                <a:latin typeface="Avenir Book" panose="02000503020000020003" pitchFamily="2" charset="0"/>
              </a:rPr>
              <a:t>Counts</a:t>
            </a:r>
          </a:p>
          <a:p>
            <a:r>
              <a:rPr lang="en-US" dirty="0">
                <a:latin typeface="Avenir Book" panose="02000503020000020003" pitchFamily="2" charset="0"/>
              </a:rPr>
              <a:t>Numerator/denominator</a:t>
            </a:r>
          </a:p>
          <a:p>
            <a:r>
              <a:rPr lang="en-US" dirty="0">
                <a:latin typeface="Avenir Book" panose="02000503020000020003" pitchFamily="2" charset="0"/>
              </a:rPr>
              <a:t>Define ratio</a:t>
            </a:r>
          </a:p>
          <a:p>
            <a:r>
              <a:rPr lang="en-US" dirty="0">
                <a:latin typeface="Avenir Book" panose="02000503020000020003" pitchFamily="2" charset="0"/>
              </a:rPr>
              <a:t>Define proportion</a:t>
            </a:r>
          </a:p>
          <a:p>
            <a:r>
              <a:rPr lang="en-US" dirty="0">
                <a:latin typeface="Avenir Book" panose="02000503020000020003" pitchFamily="2" charset="0"/>
              </a:rPr>
              <a:t>Define probability </a:t>
            </a:r>
          </a:p>
          <a:p>
            <a:r>
              <a:rPr lang="en-US" dirty="0">
                <a:latin typeface="Avenir Book" panose="02000503020000020003" pitchFamily="2" charset="0"/>
              </a:rPr>
              <a:t>Conditional probability</a:t>
            </a:r>
          </a:p>
          <a:p>
            <a:r>
              <a:rPr lang="en-US" dirty="0">
                <a:latin typeface="Avenir Book" panose="02000503020000020003" pitchFamily="2" charset="0"/>
              </a:rPr>
              <a:t>Define odds</a:t>
            </a:r>
          </a:p>
          <a:p>
            <a:r>
              <a:rPr lang="en-US" dirty="0">
                <a:latin typeface="Avenir Book" panose="02000503020000020003" pitchFamily="2" charset="0"/>
              </a:rPr>
              <a:t>Relationship between continuous variables and event occurrence.</a:t>
            </a:r>
          </a:p>
          <a:p>
            <a:r>
              <a:rPr lang="en-US" dirty="0">
                <a:latin typeface="Avenir Book" panose="02000503020000020003" pitchFamily="2" charset="0"/>
              </a:rPr>
              <a:t>Dummy variables</a:t>
            </a:r>
          </a:p>
          <a:p>
            <a:r>
              <a:rPr lang="en-US" dirty="0">
                <a:latin typeface="Avenir Book" panose="02000503020000020003" pitchFamily="2" charset="0"/>
              </a:rPr>
              <a:t>When to group as “any “</a:t>
            </a:r>
          </a:p>
          <a:p>
            <a:endParaRPr lang="en-US" dirty="0">
              <a:latin typeface="Avenir Book" panose="02000503020000020003" pitchFamily="2" charset="0"/>
            </a:endParaRPr>
          </a:p>
          <a:p>
            <a:endParaRPr lang="en-US" dirty="0">
              <a:latin typeface="Avenir Book" panose="02000503020000020003" pitchFamily="2" charset="0"/>
            </a:endParaRPr>
          </a:p>
        </p:txBody>
      </p:sp>
      <p:sp>
        <p:nvSpPr>
          <p:cNvPr id="4" name="Content Placeholder 3">
            <a:extLst>
              <a:ext uri="{FF2B5EF4-FFF2-40B4-BE49-F238E27FC236}">
                <a16:creationId xmlns:a16="http://schemas.microsoft.com/office/drawing/2014/main" id="{0E483A77-5904-4A49-91FE-C440B8726E23}"/>
              </a:ext>
            </a:extLst>
          </p:cNvPr>
          <p:cNvSpPr>
            <a:spLocks noGrp="1"/>
          </p:cNvSpPr>
          <p:nvPr>
            <p:ph sz="half" idx="2"/>
          </p:nvPr>
        </p:nvSpPr>
        <p:spPr/>
        <p:txBody>
          <a:bodyPr>
            <a:normAutofit fontScale="85000" lnSpcReduction="20000"/>
          </a:bodyPr>
          <a:lstStyle/>
          <a:p>
            <a:r>
              <a:rPr lang="en-US" dirty="0">
                <a:latin typeface="Avenir Book" panose="02000503020000020003" pitchFamily="2" charset="0"/>
              </a:rPr>
              <a:t>Prevalence (Point, period, cumulative lifetime)</a:t>
            </a:r>
          </a:p>
          <a:p>
            <a:r>
              <a:rPr lang="en-US" dirty="0">
                <a:latin typeface="Avenir Book" panose="02000503020000020003" pitchFamily="2" charset="0"/>
              </a:rPr>
              <a:t>Incidence</a:t>
            </a:r>
          </a:p>
          <a:p>
            <a:r>
              <a:rPr lang="en-US" dirty="0">
                <a:latin typeface="Avenir Book" panose="02000503020000020003" pitchFamily="2" charset="0"/>
              </a:rPr>
              <a:t>Cumulative incidence (incidence proportion)</a:t>
            </a:r>
          </a:p>
          <a:p>
            <a:r>
              <a:rPr lang="en-US" strike="sngStrike" dirty="0">
                <a:latin typeface="Avenir Book" panose="02000503020000020003" pitchFamily="2" charset="0"/>
              </a:rPr>
              <a:t>Survival analysis</a:t>
            </a:r>
          </a:p>
          <a:p>
            <a:r>
              <a:rPr lang="en-US" strike="sngStrike" dirty="0">
                <a:latin typeface="Avenir Book" panose="02000503020000020003" pitchFamily="2" charset="0"/>
              </a:rPr>
              <a:t>Censoring</a:t>
            </a:r>
          </a:p>
          <a:p>
            <a:r>
              <a:rPr lang="en-US" strike="sngStrike" dirty="0">
                <a:latin typeface="Avenir Book" panose="02000503020000020003" pitchFamily="2" charset="0"/>
              </a:rPr>
              <a:t>Life table</a:t>
            </a:r>
          </a:p>
          <a:p>
            <a:r>
              <a:rPr lang="en-US" strike="sngStrike" dirty="0">
                <a:latin typeface="Avenir Book" panose="02000503020000020003" pitchFamily="2" charset="0"/>
              </a:rPr>
              <a:t>Kaplan-Meier method</a:t>
            </a:r>
          </a:p>
          <a:p>
            <a:r>
              <a:rPr lang="en-US" dirty="0">
                <a:latin typeface="Avenir Book" panose="02000503020000020003" pitchFamily="2" charset="0"/>
              </a:rPr>
              <a:t>Person-time</a:t>
            </a:r>
          </a:p>
          <a:p>
            <a:r>
              <a:rPr lang="en-US" dirty="0">
                <a:latin typeface="Avenir Book" panose="02000503020000020003" pitchFamily="2" charset="0"/>
              </a:rPr>
              <a:t>Incidence rate (incidence density)</a:t>
            </a:r>
          </a:p>
          <a:p>
            <a:r>
              <a:rPr lang="en-US" strike="sngStrike" dirty="0">
                <a:latin typeface="Avenir Book" panose="02000503020000020003" pitchFamily="2" charset="0"/>
              </a:rPr>
              <a:t>Hazard rate</a:t>
            </a:r>
          </a:p>
        </p:txBody>
      </p:sp>
    </p:spTree>
    <p:extLst>
      <p:ext uri="{BB962C8B-B14F-4D97-AF65-F5344CB8AC3E}">
        <p14:creationId xmlns:p14="http://schemas.microsoft.com/office/powerpoint/2010/main" val="77592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1836361151"/>
              </p:ext>
            </p:extLst>
          </p:nvPr>
        </p:nvGraphicFramePr>
        <p:xfrm>
          <a:off x="274529" y="1690688"/>
          <a:ext cx="11612671" cy="42367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4460075">
                  <a:extLst>
                    <a:ext uri="{9D8B030D-6E8A-4147-A177-3AD203B41FA5}">
                      <a16:colId xmlns:a16="http://schemas.microsoft.com/office/drawing/2014/main" val="2273209855"/>
                    </a:ext>
                  </a:extLst>
                </a:gridCol>
                <a:gridCol w="4509370">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Source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population from which persons will be sampled and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source population of the original Framingham Heart Study included men and women between the ages of 30 and 62 years who were residents of the town of Framingham, Massachusetts, in 1948.</a:t>
                      </a:r>
                    </a:p>
                  </a:txBody>
                  <a:tcPr/>
                </a:tc>
                <a:extLst>
                  <a:ext uri="{0D108BD9-81ED-4DB2-BD59-A6C34878D82A}">
                    <a16:rowId xmlns:a16="http://schemas.microsoft.com/office/drawing/2014/main" val="2477223740"/>
                  </a:ext>
                </a:extLst>
              </a:tr>
              <a:tr h="370840">
                <a:tc>
                  <a:txBody>
                    <a:bodyPr/>
                    <a:lstStyle/>
                    <a:p>
                      <a:pPr algn="ctr"/>
                      <a:r>
                        <a:rPr lang="en-US" sz="2000" dirty="0">
                          <a:latin typeface="Avenir Book" panose="02000503020000020003" pitchFamily="2" charset="0"/>
                        </a:rPr>
                        <a:t>Target population</a:t>
                      </a:r>
                    </a:p>
                  </a:txBody>
                  <a:tcPr/>
                </a:tc>
                <a:tc>
                  <a:txBody>
                    <a:bodyPr/>
                    <a:lstStyle/>
                    <a:p>
                      <a:r>
                        <a:rPr lang="en-US" sz="2000" dirty="0">
                          <a:latin typeface="Avenir Book" panose="02000503020000020003" pitchFamily="2" charset="0"/>
                        </a:rPr>
                        <a:t>The group of people about which our scientific or public-health question asks and comprises the persons for whom information gleaned by the measurement of disease frequency will be relevant [we hope].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Information about risk factors for cardiac disease from the Framingham Heart Study has contributed to a nearly 75% decline in mortality related to cardiovascular disease in most industrialized societies.</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3244986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2630141444"/>
              </p:ext>
            </p:extLst>
          </p:nvPr>
        </p:nvGraphicFramePr>
        <p:xfrm>
          <a:off x="274529" y="1690688"/>
          <a:ext cx="11612671" cy="42367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3433169">
                  <a:extLst>
                    <a:ext uri="{9D8B030D-6E8A-4147-A177-3AD203B41FA5}">
                      <a16:colId xmlns:a16="http://schemas.microsoft.com/office/drawing/2014/main" val="2273209855"/>
                    </a:ext>
                  </a:extLst>
                </a:gridCol>
                <a:gridCol w="5536276">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Study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subset, up to a complete census, of the source population whose experience is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txBody>
                  <a:tcPr/>
                </a:tc>
                <a:extLst>
                  <a:ext uri="{0D108BD9-81ED-4DB2-BD59-A6C34878D82A}">
                    <a16:rowId xmlns:a16="http://schemas.microsoft.com/office/drawing/2014/main" val="2477223740"/>
                  </a:ext>
                </a:extLst>
              </a:tr>
              <a:tr h="370840">
                <a:tc>
                  <a:txBody>
                    <a:bodyPr/>
                    <a:lstStyle/>
                    <a:p>
                      <a:pPr algn="ctr"/>
                      <a:r>
                        <a:rPr lang="en-US" sz="2000" dirty="0">
                          <a:latin typeface="Avenir Book" panose="02000503020000020003" pitchFamily="2" charset="0"/>
                        </a:rPr>
                        <a:t>Sample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selected subset of a population. A sample may be random or nonrandom and may be representative or nonrepresentative.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Another term (probably more common) for study population.</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2876691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687187802"/>
              </p:ext>
            </p:extLst>
          </p:nvPr>
        </p:nvGraphicFramePr>
        <p:xfrm>
          <a:off x="274529" y="1690688"/>
          <a:ext cx="11612671" cy="262128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5737730">
                  <a:extLst>
                    <a:ext uri="{9D8B030D-6E8A-4147-A177-3AD203B41FA5}">
                      <a16:colId xmlns:a16="http://schemas.microsoft.com/office/drawing/2014/main" val="2273209855"/>
                    </a:ext>
                  </a:extLst>
                </a:gridCol>
                <a:gridCol w="3231715">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Cohort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group of persons for whom membership is defined in a permanent fashion, or a population in which membership is determined by satisfying a set of defining events and so becomes permanent. May be open or closed. Often used as a synonym for “sample” in the context of a cohort study.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Similar to a population. The key difference is that every member of the cohort is enumerated (i.e., known or listed).</a:t>
                      </a:r>
                    </a:p>
                  </a:txBody>
                  <a:tcPr/>
                </a:tc>
                <a:extLst>
                  <a:ext uri="{0D108BD9-81ED-4DB2-BD59-A6C34878D82A}">
                    <a16:rowId xmlns:a16="http://schemas.microsoft.com/office/drawing/2014/main" val="2477223740"/>
                  </a:ext>
                </a:extLst>
              </a:tr>
            </a:tbl>
          </a:graphicData>
        </a:graphic>
      </p:graphicFrame>
    </p:spTree>
    <p:extLst>
      <p:ext uri="{BB962C8B-B14F-4D97-AF65-F5344CB8AC3E}">
        <p14:creationId xmlns:p14="http://schemas.microsoft.com/office/powerpoint/2010/main" val="944481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16" name="Picture 15" descr="Background pattern&#10;&#10;Description automatically generated">
            <a:extLst>
              <a:ext uri="{FF2B5EF4-FFF2-40B4-BE49-F238E27FC236}">
                <a16:creationId xmlns:a16="http://schemas.microsoft.com/office/drawing/2014/main" id="{EBF565F6-10C6-2284-A163-365FA7D09C3B}"/>
              </a:ext>
            </a:extLst>
          </p:cNvPr>
          <p:cNvPicPr>
            <a:picLocks noChangeAspect="1"/>
          </p:cNvPicPr>
          <p:nvPr/>
        </p:nvPicPr>
        <p:blipFill>
          <a:blip r:embed="rId3"/>
          <a:stretch>
            <a:fillRect/>
          </a:stretch>
        </p:blipFill>
        <p:spPr>
          <a:xfrm>
            <a:off x="2209800" y="1690688"/>
            <a:ext cx="7772400" cy="4807083"/>
          </a:xfrm>
          <a:prstGeom prst="rect">
            <a:avLst/>
          </a:prstGeom>
        </p:spPr>
      </p:pic>
    </p:spTree>
    <p:extLst>
      <p:ext uri="{BB962C8B-B14F-4D97-AF65-F5344CB8AC3E}">
        <p14:creationId xmlns:p14="http://schemas.microsoft.com/office/powerpoint/2010/main" val="2624725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Tree>
    <p:extLst>
      <p:ext uri="{BB962C8B-B14F-4D97-AF65-F5344CB8AC3E}">
        <p14:creationId xmlns:p14="http://schemas.microsoft.com/office/powerpoint/2010/main" val="798517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
        <p:nvSpPr>
          <p:cNvPr id="2" name="Line Callout 1 1">
            <a:extLst>
              <a:ext uri="{FF2B5EF4-FFF2-40B4-BE49-F238E27FC236}">
                <a16:creationId xmlns:a16="http://schemas.microsoft.com/office/drawing/2014/main" id="{B4905582-E9D5-BC12-882C-00CE63A6636D}"/>
              </a:ext>
            </a:extLst>
          </p:cNvPr>
          <p:cNvSpPr/>
          <p:nvPr/>
        </p:nvSpPr>
        <p:spPr>
          <a:xfrm>
            <a:off x="10136776" y="3429000"/>
            <a:ext cx="718457" cy="404949"/>
          </a:xfrm>
          <a:prstGeom prst="borderCallout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venir Book" panose="02000503020000020003" pitchFamily="2" charset="0"/>
              </a:rPr>
              <a:t>47</a:t>
            </a:r>
          </a:p>
        </p:txBody>
      </p:sp>
      <p:sp>
        <p:nvSpPr>
          <p:cNvPr id="3" name="Line Callout 1 2">
            <a:extLst>
              <a:ext uri="{FF2B5EF4-FFF2-40B4-BE49-F238E27FC236}">
                <a16:creationId xmlns:a16="http://schemas.microsoft.com/office/drawing/2014/main" id="{55D5CC31-1976-C2DD-5490-D2CCDC6CB76C}"/>
              </a:ext>
            </a:extLst>
          </p:cNvPr>
          <p:cNvSpPr/>
          <p:nvPr/>
        </p:nvSpPr>
        <p:spPr>
          <a:xfrm>
            <a:off x="10136775" y="4770120"/>
            <a:ext cx="718457" cy="404949"/>
          </a:xfrm>
          <a:prstGeom prst="borderCallout1">
            <a:avLst>
              <a:gd name="adj1" fmla="val 18750"/>
              <a:gd name="adj2" fmla="val -8333"/>
              <a:gd name="adj3" fmla="val -39113"/>
              <a:gd name="adj4" fmla="val -4015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venir Book" panose="02000503020000020003" pitchFamily="2" charset="0"/>
              </a:rPr>
              <a:t>53</a:t>
            </a:r>
          </a:p>
        </p:txBody>
      </p:sp>
    </p:spTree>
    <p:extLst>
      <p:ext uri="{BB962C8B-B14F-4D97-AF65-F5344CB8AC3E}">
        <p14:creationId xmlns:p14="http://schemas.microsoft.com/office/powerpoint/2010/main" val="1691578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8D33-1057-7E6C-190B-E788C9DC5989}"/>
              </a:ext>
            </a:extLst>
          </p:cNvPr>
          <p:cNvSpPr>
            <a:spLocks noGrp="1"/>
          </p:cNvSpPr>
          <p:nvPr>
            <p:ph type="title"/>
          </p:nvPr>
        </p:nvSpPr>
        <p:spPr/>
        <p:txBody>
          <a:bodyPr/>
          <a:lstStyle/>
          <a:p>
            <a:r>
              <a:rPr lang="en-US" dirty="0">
                <a:latin typeface="Avenir Book" panose="02000503020000020003" pitchFamily="2" charset="0"/>
              </a:rPr>
              <a:t>Ratio</a:t>
            </a:r>
          </a:p>
        </p:txBody>
      </p:sp>
      <p:sp>
        <p:nvSpPr>
          <p:cNvPr id="3" name="Content Placeholder 2">
            <a:extLst>
              <a:ext uri="{FF2B5EF4-FFF2-40B4-BE49-F238E27FC236}">
                <a16:creationId xmlns:a16="http://schemas.microsoft.com/office/drawing/2014/main" id="{DA139F69-F6A0-331D-AE77-2C2E4FA14620}"/>
              </a:ext>
            </a:extLst>
          </p:cNvPr>
          <p:cNvSpPr>
            <a:spLocks noGrp="1"/>
          </p:cNvSpPr>
          <p:nvPr>
            <p:ph idx="1"/>
          </p:nvPr>
        </p:nvSpPr>
        <p:spPr/>
        <p:txBody>
          <a:bodyPr>
            <a:normAutofit fontScale="85000" lnSpcReduction="20000"/>
          </a:bodyPr>
          <a:lstStyle/>
          <a:p>
            <a:r>
              <a:rPr lang="en-US" dirty="0">
                <a:solidFill>
                  <a:srgbClr val="202124"/>
                </a:solidFill>
                <a:latin typeface="Avenir Book" panose="02000503020000020003" pitchFamily="2" charset="0"/>
              </a:rPr>
              <a:t>T</a:t>
            </a:r>
            <a:r>
              <a:rPr lang="en-US" b="0" i="0" u="none" strike="noStrike" dirty="0">
                <a:solidFill>
                  <a:srgbClr val="202124"/>
                </a:solidFill>
                <a:effectLst/>
                <a:latin typeface="Avenir Book" panose="02000503020000020003" pitchFamily="2" charset="0"/>
              </a:rPr>
              <a:t>he quantitative relation between two amounts showing the number of times one value contains or is contained within the other. (Google)</a:t>
            </a:r>
          </a:p>
          <a:p>
            <a:r>
              <a:rPr lang="en-US" dirty="0">
                <a:latin typeface="Avenir Book" panose="02000503020000020003" pitchFamily="2" charset="0"/>
              </a:rPr>
              <a:t>RATIO The value obtained by dividing one quantity by another. RATE, PROPORTION, and percentage are types of ratios. The numerator of a proportion is included in the population defined by the denominator, whereas in other types of ratios numerator and denominator are distinct quantities, neither being included in the other. The dimensionality of a ratio is obtained through algebraic cancellation, summation, etc., of the dimensionalities of its numerator and denominator terms. Both counted and measured values may be included in the numerator and in the denominator. There are no general restrictions on the dimensionalities or ranges of ratios, but there are in some types of ratios (e.g., proportion, prevalence). Ratios are sometimes expressed as percentages (e.g., standardized mortality ratio). In these cases, the value may exceed 100. (Dictionary of Epidemiology)</a:t>
            </a:r>
          </a:p>
        </p:txBody>
      </p:sp>
      <p:sp>
        <p:nvSpPr>
          <p:cNvPr id="4" name="TextBox 3">
            <a:extLst>
              <a:ext uri="{FF2B5EF4-FFF2-40B4-BE49-F238E27FC236}">
                <a16:creationId xmlns:a16="http://schemas.microsoft.com/office/drawing/2014/main" id="{6116A8AE-0C23-1B89-90D1-9460907AF9F0}"/>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3627003873"/>
      </p:ext>
    </p:extLst>
  </p:cSld>
  <p:clrMapOvr>
    <a:masterClrMapping/>
  </p:clrMapOvr>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D46B-1C70-2C23-4D11-F1B9052372C4}"/>
              </a:ext>
            </a:extLst>
          </p:cNvPr>
          <p:cNvSpPr>
            <a:spLocks noGrp="1"/>
          </p:cNvSpPr>
          <p:nvPr>
            <p:ph type="title"/>
          </p:nvPr>
        </p:nvSpPr>
        <p:spPr/>
        <p:txBody>
          <a:bodyPr/>
          <a:lstStyle/>
          <a:p>
            <a:r>
              <a:rPr lang="en-US" dirty="0">
                <a:latin typeface="Avenir Book" panose="02000503020000020003" pitchFamily="2" charset="0"/>
              </a:rPr>
              <a:t>Proportion</a:t>
            </a:r>
          </a:p>
        </p:txBody>
      </p:sp>
      <p:sp>
        <p:nvSpPr>
          <p:cNvPr id="3" name="Content Placeholder 2">
            <a:extLst>
              <a:ext uri="{FF2B5EF4-FFF2-40B4-BE49-F238E27FC236}">
                <a16:creationId xmlns:a16="http://schemas.microsoft.com/office/drawing/2014/main" id="{4F22D5B2-F295-56E6-4A05-D3A1FA75DD2A}"/>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PROPORTION A type of ratio in which the numerator is included in the denominator. The ratio of a part to the whole, expressed as a “decimal fraction” (e.g., 0.2), as a “common fraction” (1/5), or as a percentage (20%). By definition, a proportion (p) must be in the range (decimal) 0.0 ≤ p ≤ 1.0. Since numerator and denominator have the same dimension, any dimensional contents cancel out, and a proportion is a dimensionless quantity. Where numerator and denominator are based on counts rather than measurements, the originals are also dimensionless, although it should be understood that proportions can be used for measured quantities (e.g., the skin area of the lower limb is x percent of the total skin area) as well as for counts (e.g., 15% of the population died). A PREVALENCE is a count-based proportion. The </a:t>
            </a:r>
            <a:r>
              <a:rPr lang="en-US" dirty="0" err="1">
                <a:latin typeface="Avenir Book" panose="02000503020000020003" pitchFamily="2" charset="0"/>
              </a:rPr>
              <a:t>nondimensionality</a:t>
            </a:r>
            <a:r>
              <a:rPr lang="en-US" dirty="0">
                <a:latin typeface="Avenir Book" panose="02000503020000020003" pitchFamily="2" charset="0"/>
              </a:rPr>
              <a:t> of a proportion, and its range limitations, do not necessarily apply to other kinds of ratios, of which “proportion” is a subset. See also RATE; RATIO. (Dictionary of Epidemiology)</a:t>
            </a:r>
          </a:p>
        </p:txBody>
      </p:sp>
    </p:spTree>
    <p:extLst>
      <p:ext uri="{BB962C8B-B14F-4D97-AF65-F5344CB8AC3E}">
        <p14:creationId xmlns:p14="http://schemas.microsoft.com/office/powerpoint/2010/main" val="2935379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8243-19AE-7B2D-9D8E-18B676AF4281}"/>
              </a:ext>
            </a:extLst>
          </p:cNvPr>
          <p:cNvSpPr>
            <a:spLocks noGrp="1"/>
          </p:cNvSpPr>
          <p:nvPr>
            <p:ph type="title"/>
          </p:nvPr>
        </p:nvSpPr>
        <p:spPr/>
        <p:txBody>
          <a:bodyPr/>
          <a:lstStyle/>
          <a:p>
            <a:r>
              <a:rPr lang="en-US" dirty="0">
                <a:latin typeface="Avenir Book" panose="02000503020000020003" pitchFamily="2" charset="0"/>
              </a:rPr>
              <a:t>Numerator and Denominator</a:t>
            </a:r>
          </a:p>
        </p:txBody>
      </p:sp>
      <p:sp>
        <p:nvSpPr>
          <p:cNvPr id="3" name="Content Placeholder 2">
            <a:extLst>
              <a:ext uri="{FF2B5EF4-FFF2-40B4-BE49-F238E27FC236}">
                <a16:creationId xmlns:a16="http://schemas.microsoft.com/office/drawing/2014/main" id="{F32FB002-AFAF-131D-902E-C56BCC86CEE7}"/>
              </a:ext>
            </a:extLst>
          </p:cNvPr>
          <p:cNvSpPr>
            <a:spLocks noGrp="1"/>
          </p:cNvSpPr>
          <p:nvPr>
            <p:ph idx="1"/>
          </p:nvPr>
        </p:nvSpPr>
        <p:spPr/>
        <p:txBody>
          <a:bodyPr/>
          <a:lstStyle/>
          <a:p>
            <a:r>
              <a:rPr lang="en-US" dirty="0">
                <a:latin typeface="Avenir Book" panose="02000503020000020003" pitchFamily="2" charset="0"/>
              </a:rPr>
              <a:t>NUMERATOR The upper portion of a fraction, used to calculate a rate or a ratio. See also DENOMINATOR. (Dictionary of Epidemiology)</a:t>
            </a:r>
          </a:p>
          <a:p>
            <a:r>
              <a:rPr lang="en-US" dirty="0">
                <a:latin typeface="Avenir Book" panose="02000503020000020003" pitchFamily="2" charset="0"/>
              </a:rPr>
              <a:t>DENOMINATOR The lower portion of a fraction, used to calculate a rate or ratio. The population (or population experience, as in person-years, passenger-miles, etc.) at risk in the calculation of a rate or ratio. Valid information on denominators is essential in clinical and epidemiological research and also in many public health activities. See also NUMERATOR. (Dictionary of Epidemiology)</a:t>
            </a:r>
          </a:p>
        </p:txBody>
      </p:sp>
    </p:spTree>
    <p:extLst>
      <p:ext uri="{BB962C8B-B14F-4D97-AF65-F5344CB8AC3E}">
        <p14:creationId xmlns:p14="http://schemas.microsoft.com/office/powerpoint/2010/main" val="773072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fontScale="92500" lnSpcReduction="10000"/>
          </a:bodyPr>
          <a:lstStyle/>
          <a:p>
            <a:r>
              <a:rPr lang="en-US" dirty="0">
                <a:latin typeface="Avenir Book" panose="02000503020000020003" pitchFamily="2" charset="0"/>
              </a:rPr>
              <a:t>1. Frequency probability: the limit of the relative frequency of an event in a sequence of N random trials as N approaches infinity, i.e., the limit of 2. Subjective probability: a measure, ranging from 0 to 1, of the degree of belief in a hypothesis or statement. Other definitions of probability exist (e.g., logical probability) but are rarely found in epidemiology, statistics, and clinical research. All probabilities obey the laws given by the axioms that: a. All probabilities are 0 or greater: for any event or statement A, Pr(A) ≥ 0. b. The probability of anything certain to happen is 1; i.e., if A is certain, Pr(A) = 1. c. If two events or statements A and B, cannot both be true at once (they are mutually exclusive), then the probability of their conjunction (A or B) is the sum of their separate probabilities: Pr(A or B) = Pr(A) + Pr(B). (Dictionary of Epidemiology)</a:t>
            </a:r>
          </a:p>
        </p:txBody>
      </p:sp>
    </p:spTree>
    <p:extLst>
      <p:ext uri="{BB962C8B-B14F-4D97-AF65-F5344CB8AC3E}">
        <p14:creationId xmlns:p14="http://schemas.microsoft.com/office/powerpoint/2010/main" val="310269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B2F0-F811-D247-8571-44489286FF7B}"/>
              </a:ext>
            </a:extLst>
          </p:cNvPr>
          <p:cNvSpPr>
            <a:spLocks noGrp="1"/>
          </p:cNvSpPr>
          <p:nvPr>
            <p:ph type="title"/>
          </p:nvPr>
        </p:nvSpPr>
        <p:spPr/>
        <p:txBody>
          <a:bodyPr/>
          <a:lstStyle/>
          <a:p>
            <a:r>
              <a:rPr lang="en-US" dirty="0">
                <a:latin typeface="Avenir Book" panose="02000503020000020003" pitchFamily="2" charset="0"/>
              </a:rPr>
              <a:t>Epidemiology</a:t>
            </a:r>
          </a:p>
        </p:txBody>
      </p:sp>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p:txBody>
          <a:bodyPr>
            <a:normAutofit/>
          </a:bodyPr>
          <a:lstStyle/>
          <a:p>
            <a:pPr marL="0" indent="0">
              <a:buNone/>
            </a:pPr>
            <a:r>
              <a:rPr lang="en-US" dirty="0">
                <a:latin typeface="Avenir Book" panose="02000503020000020003" pitchFamily="2" charset="0"/>
              </a:rPr>
              <a:t>“the study of the occurrence and distribution of health-related states or events in specified populations, including the study of the determinants influencing such states, and the application of this knowledge to control the health problems.” </a:t>
            </a:r>
            <a:r>
              <a:rPr lang="en-US" u="sng" dirty="0">
                <a:latin typeface="Avenir Book" panose="02000503020000020003" pitchFamily="2" charset="0"/>
              </a:rPr>
              <a:t>(Porta 2008, page 81)</a:t>
            </a:r>
          </a:p>
        </p:txBody>
      </p:sp>
    </p:spTree>
    <p:extLst>
      <p:ext uri="{BB962C8B-B14F-4D97-AF65-F5344CB8AC3E}">
        <p14:creationId xmlns:p14="http://schemas.microsoft.com/office/powerpoint/2010/main" val="470985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A1D4-BCE4-E94D-CA34-D598ACAF4F3A}"/>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75662CF-9C08-5E6F-CA90-5CF9F2C16C22}"/>
              </a:ext>
            </a:extLst>
          </p:cNvPr>
          <p:cNvSpPr>
            <a:spLocks noGrp="1"/>
          </p:cNvSpPr>
          <p:nvPr>
            <p:ph idx="1"/>
          </p:nvPr>
        </p:nvSpPr>
        <p:spPr/>
        <p:txBody>
          <a:bodyPr/>
          <a:lstStyle/>
          <a:p>
            <a:r>
              <a:rPr lang="en-US" dirty="0">
                <a:latin typeface="Avenir Book" panose="02000503020000020003" pitchFamily="2" charset="0"/>
              </a:rPr>
              <a:t>The probability of an event given that another event has occurred. If D and E are two events and P (…) is “the probability of (…),” the conditional probability of D given that E occurs is denoted P(DIE), where the vertical slash is read “given” and is equal to P(D and E)/P(E). The event E is the “conditioning event.” Conditional probabilities obey all the axioms of probability theory. See also BAYES’ THEOREM; PROBABILITY THEORY. (Dictionary of Epidemiology)</a:t>
            </a:r>
          </a:p>
        </p:txBody>
      </p:sp>
    </p:spTree>
    <p:extLst>
      <p:ext uri="{BB962C8B-B14F-4D97-AF65-F5344CB8AC3E}">
        <p14:creationId xmlns:p14="http://schemas.microsoft.com/office/powerpoint/2010/main" val="1667306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C657-B54F-2E29-1C92-08AB81E97BB2}"/>
              </a:ext>
            </a:extLst>
          </p:cNvPr>
          <p:cNvSpPr>
            <a:spLocks noGrp="1"/>
          </p:cNvSpPr>
          <p:nvPr>
            <p:ph type="title"/>
          </p:nvPr>
        </p:nvSpPr>
        <p:spPr/>
        <p:txBody>
          <a:bodyPr/>
          <a:lstStyle/>
          <a:p>
            <a:r>
              <a:rPr lang="en-US" dirty="0">
                <a:latin typeface="Avenir Book" panose="02000503020000020003" pitchFamily="2" charset="0"/>
              </a:rPr>
              <a:t>Odds</a:t>
            </a:r>
          </a:p>
        </p:txBody>
      </p:sp>
      <p:sp>
        <p:nvSpPr>
          <p:cNvPr id="3" name="Content Placeholder 2">
            <a:extLst>
              <a:ext uri="{FF2B5EF4-FFF2-40B4-BE49-F238E27FC236}">
                <a16:creationId xmlns:a16="http://schemas.microsoft.com/office/drawing/2014/main" id="{2DC5B882-41E3-CE00-1DBC-9B9600BF3DD0}"/>
              </a:ext>
            </a:extLst>
          </p:cNvPr>
          <p:cNvSpPr>
            <a:spLocks noGrp="1"/>
          </p:cNvSpPr>
          <p:nvPr>
            <p:ph idx="1"/>
          </p:nvPr>
        </p:nvSpPr>
        <p:spPr/>
        <p:txBody>
          <a:bodyPr/>
          <a:lstStyle/>
          <a:p>
            <a:r>
              <a:rPr lang="en-US" dirty="0">
                <a:latin typeface="Avenir Book" panose="02000503020000020003" pitchFamily="2" charset="0"/>
              </a:rPr>
              <a:t>The ratio of the probability of occurrence of an event to that of nonoccurrence, or the ratio of the probability that something is one way to the probability that it is another way. If 60% of smokers develop a chronic cough and 40% do not, the odds among smokers in favor of developing a cough are 60 to 40, or 1.5; this may be contrasted with the probability or risk that smokers will develop a cough, which is 60 over 100 or 0.6. See also LOGIT. (Dictionary of Epidemiology)</a:t>
            </a:r>
          </a:p>
        </p:txBody>
      </p:sp>
    </p:spTree>
    <p:extLst>
      <p:ext uri="{BB962C8B-B14F-4D97-AF65-F5344CB8AC3E}">
        <p14:creationId xmlns:p14="http://schemas.microsoft.com/office/powerpoint/2010/main" val="3384997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8D0B-AB2F-23CF-0404-2D19F8668800}"/>
              </a:ext>
            </a:extLst>
          </p:cNvPr>
          <p:cNvSpPr>
            <a:spLocks noGrp="1"/>
          </p:cNvSpPr>
          <p:nvPr>
            <p:ph type="title"/>
          </p:nvPr>
        </p:nvSpPr>
        <p:spPr/>
        <p:txBody>
          <a:bodyPr/>
          <a:lstStyle/>
          <a:p>
            <a:r>
              <a:rPr lang="en-US" dirty="0">
                <a:latin typeface="Avenir Book" panose="02000503020000020003" pitchFamily="2" charset="0"/>
              </a:rPr>
              <a:t>Continuous variables and event occurrence</a:t>
            </a:r>
          </a:p>
        </p:txBody>
      </p:sp>
      <p:sp>
        <p:nvSpPr>
          <p:cNvPr id="3" name="Content Placeholder 2">
            <a:extLst>
              <a:ext uri="{FF2B5EF4-FFF2-40B4-BE49-F238E27FC236}">
                <a16:creationId xmlns:a16="http://schemas.microsoft.com/office/drawing/2014/main" id="{D4CD59DA-3157-1881-6C5A-6D6E33DAB4D1}"/>
              </a:ext>
            </a:extLst>
          </p:cNvPr>
          <p:cNvSpPr>
            <a:spLocks noGrp="1"/>
          </p:cNvSpPr>
          <p:nvPr>
            <p:ph idx="1"/>
          </p:nvPr>
        </p:nvSpPr>
        <p:spPr/>
        <p:txBody>
          <a:bodyPr>
            <a:normAutofit lnSpcReduction="10000"/>
          </a:bodyPr>
          <a:lstStyle/>
          <a:p>
            <a:r>
              <a:rPr lang="en-US" dirty="0">
                <a:latin typeface="Avenir Book" panose="02000503020000020003" pitchFamily="2" charset="0"/>
              </a:rPr>
              <a:t>In epidemiology, we commonly divide continuous measures at one or more levels.</a:t>
            </a:r>
          </a:p>
          <a:p>
            <a:r>
              <a:rPr lang="en-US" dirty="0">
                <a:latin typeface="Avenir Book" panose="02000503020000020003" pitchFamily="2" charset="0"/>
              </a:rPr>
              <a:t>We love our categorical variables in </a:t>
            </a:r>
            <a:r>
              <a:rPr lang="en-US" dirty="0" err="1">
                <a:latin typeface="Avenir Book" panose="02000503020000020003" pitchFamily="2" charset="0"/>
              </a:rPr>
              <a:t>epi</a:t>
            </a:r>
            <a:r>
              <a:rPr lang="en-US" dirty="0">
                <a:latin typeface="Avenir Book" panose="02000503020000020003" pitchFamily="2" charset="0"/>
              </a:rPr>
              <a:t>.</a:t>
            </a:r>
          </a:p>
          <a:p>
            <a:r>
              <a:rPr lang="en-US" dirty="0">
                <a:latin typeface="Avenir Book" panose="02000503020000020003" pitchFamily="2" charset="0"/>
              </a:rPr>
              <a:t>The place where we divide them is a called a cut point. </a:t>
            </a:r>
          </a:p>
          <a:p>
            <a:r>
              <a:rPr lang="en-US" dirty="0">
                <a:latin typeface="Avenir Book" panose="02000503020000020003" pitchFamily="2" charset="0"/>
              </a:rPr>
              <a:t>If two places, then we are dichotomizing.</a:t>
            </a:r>
          </a:p>
          <a:p>
            <a:r>
              <a:rPr lang="en-US" dirty="0">
                <a:latin typeface="Avenir Book" panose="02000503020000020003" pitchFamily="2" charset="0"/>
              </a:rPr>
              <a:t>Sometimes we will dichotomization categorical variables with more than two levels (e.g., “any” of the above)</a:t>
            </a:r>
          </a:p>
          <a:p>
            <a:r>
              <a:rPr lang="en-US" dirty="0">
                <a:latin typeface="Avenir Book" panose="02000503020000020003" pitchFamily="2" charset="0"/>
              </a:rPr>
              <a:t>Assumes homogeneity within group. If not, we will still get an estimate, but it will be nonsense. (Show an example with numbers)</a:t>
            </a:r>
          </a:p>
        </p:txBody>
      </p:sp>
    </p:spTree>
    <p:extLst>
      <p:ext uri="{BB962C8B-B14F-4D97-AF65-F5344CB8AC3E}">
        <p14:creationId xmlns:p14="http://schemas.microsoft.com/office/powerpoint/2010/main" val="1478427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39A8-F8D1-9CA6-4672-65C35DCFE214}"/>
              </a:ext>
            </a:extLst>
          </p:cNvPr>
          <p:cNvSpPr>
            <a:spLocks noGrp="1"/>
          </p:cNvSpPr>
          <p:nvPr>
            <p:ph type="title"/>
          </p:nvPr>
        </p:nvSpPr>
        <p:spPr/>
        <p:txBody>
          <a:bodyPr/>
          <a:lstStyle/>
          <a:p>
            <a:r>
              <a:rPr lang="en-US" dirty="0">
                <a:latin typeface="Avenir Book" panose="02000503020000020003" pitchFamily="2" charset="0"/>
              </a:rPr>
              <a:t>Prevalence</a:t>
            </a:r>
          </a:p>
        </p:txBody>
      </p:sp>
      <p:sp>
        <p:nvSpPr>
          <p:cNvPr id="3" name="Content Placeholder 2">
            <a:extLst>
              <a:ext uri="{FF2B5EF4-FFF2-40B4-BE49-F238E27FC236}">
                <a16:creationId xmlns:a16="http://schemas.microsoft.com/office/drawing/2014/main" id="{E8D50500-9DAA-A655-8AD3-3A85F06978B9}"/>
              </a:ext>
            </a:extLst>
          </p:cNvPr>
          <p:cNvSpPr>
            <a:spLocks noGrp="1"/>
          </p:cNvSpPr>
          <p:nvPr>
            <p:ph idx="1"/>
          </p:nvPr>
        </p:nvSpPr>
        <p:spPr/>
        <p:txBody>
          <a:bodyPr/>
          <a:lstStyle/>
          <a:p>
            <a:r>
              <a:rPr lang="en-US" dirty="0">
                <a:latin typeface="Avenir Book" panose="02000503020000020003" pitchFamily="2" charset="0"/>
              </a:rPr>
              <a:t>Prevalence provides information about the presence or absence of a condition of interest (e.g., disease, exposure, or characteristic) in a population.</a:t>
            </a:r>
          </a:p>
          <a:p>
            <a:r>
              <a:rPr lang="en-US" dirty="0">
                <a:latin typeface="Avenir Book" panose="02000503020000020003" pitchFamily="2" charset="0"/>
              </a:rPr>
              <a:t>It describes the extent to which that condition is present in a population, </a:t>
            </a:r>
            <a:r>
              <a:rPr lang="en-US" i="1" dirty="0">
                <a:latin typeface="Avenir Book" panose="02000503020000020003" pitchFamily="2" charset="0"/>
              </a:rPr>
              <a:t>in a given time frame.</a:t>
            </a:r>
            <a:endParaRPr lang="en-US" dirty="0">
              <a:latin typeface="Avenir Book" panose="02000503020000020003" pitchFamily="2" charset="0"/>
            </a:endParaRPr>
          </a:p>
          <a:p>
            <a:r>
              <a:rPr lang="en-US" dirty="0">
                <a:latin typeface="Avenir Book" panose="02000503020000020003" pitchFamily="2" charset="0"/>
              </a:rPr>
              <a:t>For example, we might ask about the prevalence of diabetes in a population: what we are asking about is the number (or more likely proportion) of people currently living in that population who have diabetes.</a:t>
            </a:r>
          </a:p>
        </p:txBody>
      </p:sp>
      <p:sp>
        <p:nvSpPr>
          <p:cNvPr id="4" name="TextBox 3">
            <a:extLst>
              <a:ext uri="{FF2B5EF4-FFF2-40B4-BE49-F238E27FC236}">
                <a16:creationId xmlns:a16="http://schemas.microsoft.com/office/drawing/2014/main" id="{23D87FB9-4E0E-6228-E36C-460B79FE10F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577712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FD9C-006F-3491-9852-1C621984D56D}"/>
              </a:ext>
            </a:extLst>
          </p:cNvPr>
          <p:cNvSpPr>
            <a:spLocks noGrp="1"/>
          </p:cNvSpPr>
          <p:nvPr>
            <p:ph type="title"/>
          </p:nvPr>
        </p:nvSpPr>
        <p:spPr/>
        <p:txBody>
          <a:bodyPr/>
          <a:lstStyle/>
          <a:p>
            <a:r>
              <a:rPr lang="en-US" dirty="0">
                <a:latin typeface="Avenir Book" panose="02000503020000020003" pitchFamily="2" charset="0"/>
              </a:rPr>
              <a:t>Prevalence Count</a:t>
            </a:r>
          </a:p>
        </p:txBody>
      </p:sp>
      <p:sp>
        <p:nvSpPr>
          <p:cNvPr id="3" name="Content Placeholder 2">
            <a:extLst>
              <a:ext uri="{FF2B5EF4-FFF2-40B4-BE49-F238E27FC236}">
                <a16:creationId xmlns:a16="http://schemas.microsoft.com/office/drawing/2014/main" id="{8968ED64-4A51-1970-254C-C109AFCC9240}"/>
              </a:ext>
            </a:extLst>
          </p:cNvPr>
          <p:cNvSpPr>
            <a:spLocks noGrp="1"/>
          </p:cNvSpPr>
          <p:nvPr>
            <p:ph idx="1"/>
          </p:nvPr>
        </p:nvSpPr>
        <p:spPr/>
        <p:txBody>
          <a:bodyPr/>
          <a:lstStyle/>
          <a:p>
            <a:r>
              <a:rPr lang="en-US" dirty="0">
                <a:latin typeface="Avenir Book" panose="02000503020000020003" pitchFamily="2" charset="0"/>
              </a:rPr>
              <a:t>A count of the number of people in a population with the condition of interest in a given time frame.</a:t>
            </a:r>
          </a:p>
          <a:p>
            <a:r>
              <a:rPr lang="en-US" dirty="0">
                <a:latin typeface="Avenir Book" panose="02000503020000020003" pitchFamily="2" charset="0"/>
              </a:rPr>
              <a:t>As few as 0 people, and as many as all people, can be living with the condition of interest</a:t>
            </a:r>
          </a:p>
          <a:p>
            <a:pPr lvl="1"/>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A4339504-ABE4-9DA5-24F5-C9D7BFDE7545}"/>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64084682"/>
      </p:ext>
    </p:extLst>
  </p:cSld>
  <p:clrMapOvr>
    <a:masterClrMapping/>
  </p:clrMapOvr>
  <p:extLst>
    <p:ext uri="{6950BFC3-D8DA-4A85-94F7-54DA5524770B}">
      <p188:commentRel xmlns:p188="http://schemas.microsoft.com/office/powerpoint/2018/8/main" r:id="rId3"/>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Proportion</a:t>
            </a:r>
          </a:p>
        </p:txBody>
      </p:sp>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ormAutofit/>
          </a:bodyPr>
          <a:lstStyle/>
          <a:p>
            <a:r>
              <a:rPr lang="en-US" dirty="0">
                <a:latin typeface="Avenir Book" panose="02000503020000020003" pitchFamily="2" charset="0"/>
              </a:rPr>
              <a:t>The proportion (or percentage) of the population that presently has the condition of interest or who presently has a history of the condition of interest of a specified duration in the past (e.g., “history of caner in the past 10 years”). </a:t>
            </a:r>
          </a:p>
          <a:p>
            <a:r>
              <a:rPr lang="en-US" dirty="0">
                <a:latin typeface="Avenir Book" panose="02000503020000020003" pitchFamily="2" charset="0"/>
              </a:rPr>
              <a:t>Since at fewest none and at most all of the members of a population can have a condition or a history of that condition, the prevalence proportion ranges from 0 to 1, much like a probability. </a:t>
            </a:r>
          </a:p>
        </p:txBody>
      </p:sp>
      <p:sp>
        <p:nvSpPr>
          <p:cNvPr id="4" name="TextBox 3">
            <a:extLst>
              <a:ext uri="{FF2B5EF4-FFF2-40B4-BE49-F238E27FC236}">
                <a16:creationId xmlns:a16="http://schemas.microsoft.com/office/drawing/2014/main" id="{E8267E92-EFD3-80E4-A0C9-53C4090C765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74499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𝑐𝑜𝑛𝑑𝑖𝑡𝑖𝑜𝑛</m:t>
                          </m:r>
                        </m:num>
                        <m:den>
                          <m:r>
                            <a:rPr lang="en-US" sz="4800" b="0" i="1" smtClean="0">
                              <a:latin typeface="Cambria Math" panose="02040503050406030204" pitchFamily="18" charset="0"/>
                            </a:rPr>
                            <m:t>𝐿𝑖𝑣𝑖𝑛𝑔</m:t>
                          </m:r>
                          <m:r>
                            <a:rPr lang="en-US" sz="4800" b="0" i="1" smtClean="0">
                              <a:latin typeface="Cambria Math" panose="02040503050406030204" pitchFamily="18" charset="0"/>
                            </a:rPr>
                            <m:t> </m:t>
                          </m:r>
                          <m:r>
                            <a:rPr lang="en-US" sz="4800" b="0" i="1" smtClean="0">
                              <a:latin typeface="Cambria Math" panose="02040503050406030204" pitchFamily="18" charset="0"/>
                            </a:rPr>
                            <m:t>𝑚𝑒𝑚𝑏𝑒𝑟𝑠</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𝑡h𝑒</m:t>
                          </m:r>
                          <m:r>
                            <a:rPr lang="en-US" sz="4800" b="0" i="1" smtClean="0">
                              <a:latin typeface="Cambria Math" panose="02040503050406030204" pitchFamily="18" charset="0"/>
                            </a:rPr>
                            <m:t> </m:t>
                          </m:r>
                          <m:r>
                            <a:rPr lang="en-US" sz="4800" b="0" i="1" smtClean="0">
                              <a:latin typeface="Cambria Math" panose="02040503050406030204" pitchFamily="18" charset="0"/>
                            </a:rPr>
                            <m:t>𝑝𝑜𝑝𝑢𝑙𝑎𝑡𝑖𝑜𝑛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995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2138099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918302"/>
                <a:ext cx="5998208" cy="111492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𝐶𝑜𝑢𝑛𝑡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𝑐𝑜𝑛𝑑𝑖𝑡𝑖𝑜𝑛</m:t>
                          </m:r>
                        </m:num>
                        <m:den>
                          <m:r>
                            <a:rPr lang="en-US" sz="3200" b="0" i="1" smtClean="0">
                              <a:latin typeface="Cambria Math" panose="02040503050406030204" pitchFamily="18" charset="0"/>
                            </a:rPr>
                            <m:t>𝐿𝑖𝑣𝑖𝑛𝑔</m:t>
                          </m:r>
                          <m:r>
                            <a:rPr lang="en-US" sz="3200" b="0" i="1" smtClean="0">
                              <a:latin typeface="Cambria Math" panose="02040503050406030204" pitchFamily="18" charset="0"/>
                            </a:rPr>
                            <m:t> </m:t>
                          </m:r>
                          <m:r>
                            <a:rPr lang="en-US" sz="3200" b="0" i="1" smtClean="0">
                              <a:latin typeface="Cambria Math" panose="02040503050406030204" pitchFamily="18" charset="0"/>
                            </a:rPr>
                            <m:t>𝑚𝑒𝑚𝑏𝑒𝑟𝑠</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𝑠𝑎𝑚𝑝𝑙𝑒</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918302"/>
                <a:ext cx="5998208" cy="1114921"/>
              </a:xfrm>
              <a:prstGeom prst="rect">
                <a:avLst/>
              </a:prstGeom>
              <a:blipFill>
                <a:blip r:embed="rId4"/>
                <a:stretch>
                  <a:fillRect l="-846" t="-3371" b="-12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285052"/>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10</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285052"/>
                <a:ext cx="4925409" cy="1017523"/>
              </a:xfrm>
              <a:prstGeom prst="rect">
                <a:avLst/>
              </a:prstGeom>
              <a:blipFill>
                <a:blip r:embed="rId5"/>
                <a:stretch>
                  <a:fillRect b="-86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98385" y="5554405"/>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 </m:t>
                      </m:r>
                      <m:r>
                        <a:rPr lang="en-US" sz="3200" b="0" i="1" smtClean="0">
                          <a:latin typeface="Cambria Math" panose="02040503050406030204" pitchFamily="18" charset="0"/>
                        </a:rPr>
                        <m:t>𝑜𝑟</m:t>
                      </m:r>
                      <m:r>
                        <a:rPr lang="en-US" sz="3200" b="0" i="1" smtClean="0">
                          <a:latin typeface="Cambria Math" panose="02040503050406030204" pitchFamily="18" charset="0"/>
                        </a:rPr>
                        <m:t> 20%</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98385" y="5554405"/>
                <a:ext cx="4925409" cy="584775"/>
              </a:xfrm>
              <a:prstGeom prst="rect">
                <a:avLst/>
              </a:prstGeom>
              <a:blipFill>
                <a:blip r:embed="rId6"/>
                <a:stretch>
                  <a:fillRect t="-2128"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366750"/>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636102"/>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B709723F-20C0-0F92-9A8F-9717511F2FFD}"/>
              </a:ext>
            </a:extLst>
          </p:cNvPr>
          <p:cNvSpPr txBox="1"/>
          <p:nvPr/>
        </p:nvSpPr>
        <p:spPr>
          <a:xfrm>
            <a:off x="7049934" y="-17120"/>
            <a:ext cx="4222310" cy="584775"/>
          </a:xfrm>
          <a:prstGeom prst="rect">
            <a:avLst/>
          </a:prstGeom>
          <a:noFill/>
        </p:spPr>
        <p:txBody>
          <a:bodyPr wrap="none" rtlCol="0">
            <a:spAutoFit/>
          </a:bodyPr>
          <a:lstStyle/>
          <a:p>
            <a:pPr algn="ctr"/>
            <a:r>
              <a:rPr lang="en-US" sz="3200" dirty="0">
                <a:latin typeface="Avenir Book" panose="02000503020000020003" pitchFamily="2" charset="0"/>
              </a:rPr>
              <a:t>Prevalence Proportion</a:t>
            </a:r>
          </a:p>
        </p:txBody>
      </p:sp>
    </p:spTree>
    <p:extLst>
      <p:ext uri="{BB962C8B-B14F-4D97-AF65-F5344CB8AC3E}">
        <p14:creationId xmlns:p14="http://schemas.microsoft.com/office/powerpoint/2010/main" val="2962174692"/>
      </p:ext>
    </p:extLst>
  </p:cSld>
  <p:clrMapOvr>
    <a:masterClrMapping/>
  </p:clrMapOvr>
  <p:extLst>
    <p:ext uri="{6950BFC3-D8DA-4A85-94F7-54DA5524770B}">
      <p188:commentRel xmlns:p188="http://schemas.microsoft.com/office/powerpoint/2018/8/main" r:id="rId3"/>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1238474"/>
            <a:ext cx="4915505" cy="3539430"/>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prevalence of disease in month two was 0.2. Said another way, 20% of our population had disease in month two.</a:t>
            </a:r>
          </a:p>
        </p:txBody>
      </p:sp>
      <p:sp>
        <p:nvSpPr>
          <p:cNvPr id="22" name="TextBox 21">
            <a:extLst>
              <a:ext uri="{FF2B5EF4-FFF2-40B4-BE49-F238E27FC236}">
                <a16:creationId xmlns:a16="http://schemas.microsoft.com/office/drawing/2014/main" id="{81EB6AAD-702A-F1D2-11A8-B315871774CD}"/>
              </a:ext>
            </a:extLst>
          </p:cNvPr>
          <p:cNvSpPr txBox="1"/>
          <p:nvPr/>
        </p:nvSpPr>
        <p:spPr>
          <a:xfrm>
            <a:off x="7049934" y="-17120"/>
            <a:ext cx="4222310" cy="584775"/>
          </a:xfrm>
          <a:prstGeom prst="rect">
            <a:avLst/>
          </a:prstGeom>
          <a:noFill/>
        </p:spPr>
        <p:txBody>
          <a:bodyPr wrap="none" rtlCol="0">
            <a:spAutoFit/>
          </a:bodyPr>
          <a:lstStyle/>
          <a:p>
            <a:pPr algn="ctr"/>
            <a:r>
              <a:rPr lang="en-US" sz="3200" dirty="0">
                <a:latin typeface="Avenir Book" panose="02000503020000020003" pitchFamily="2" charset="0"/>
              </a:rPr>
              <a:t>Prevalence Proportion</a:t>
            </a:r>
          </a:p>
        </p:txBody>
      </p:sp>
    </p:spTree>
    <p:extLst>
      <p:ext uri="{BB962C8B-B14F-4D97-AF65-F5344CB8AC3E}">
        <p14:creationId xmlns:p14="http://schemas.microsoft.com/office/powerpoint/2010/main" val="127518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F6BE401-3534-77BE-A98E-24CEB8AF484A}"/>
              </a:ext>
            </a:extLst>
          </p:cNvPr>
          <p:cNvGrpSpPr/>
          <p:nvPr/>
        </p:nvGrpSpPr>
        <p:grpSpPr>
          <a:xfrm>
            <a:off x="104773" y="852488"/>
            <a:ext cx="3562350" cy="5153025"/>
            <a:chOff x="104773" y="852488"/>
            <a:chExt cx="3562350" cy="5153025"/>
          </a:xfrm>
        </p:grpSpPr>
        <p:pic>
          <p:nvPicPr>
            <p:cNvPr id="11" name="Graphic 10" descr="Alterations &amp; Tailoring outline">
              <a:extLst>
                <a:ext uri="{FF2B5EF4-FFF2-40B4-BE49-F238E27FC236}">
                  <a16:creationId xmlns:a16="http://schemas.microsoft.com/office/drawing/2014/main" id="{6065CF40-9BBB-8E7D-B664-F05FA0375B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13" name="Oval 12">
              <a:extLst>
                <a:ext uri="{FF2B5EF4-FFF2-40B4-BE49-F238E27FC236}">
                  <a16:creationId xmlns:a16="http://schemas.microsoft.com/office/drawing/2014/main" id="{068E5C4E-17A2-2603-E9E5-CD8415BED0F4}"/>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9" name="Delay 38">
              <a:extLst>
                <a:ext uri="{FF2B5EF4-FFF2-40B4-BE49-F238E27FC236}">
                  <a16:creationId xmlns:a16="http://schemas.microsoft.com/office/drawing/2014/main" id="{B8BAFAE8-459A-A796-CDA7-2851678061FE}"/>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0" name="TextBox 39">
              <a:extLst>
                <a:ext uri="{FF2B5EF4-FFF2-40B4-BE49-F238E27FC236}">
                  <a16:creationId xmlns:a16="http://schemas.microsoft.com/office/drawing/2014/main" id="{2EABA134-5C5E-D432-B3D7-4EAABA278909}"/>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grpSp>
        <p:nvGrpSpPr>
          <p:cNvPr id="47" name="Group 46">
            <a:extLst>
              <a:ext uri="{FF2B5EF4-FFF2-40B4-BE49-F238E27FC236}">
                <a16:creationId xmlns:a16="http://schemas.microsoft.com/office/drawing/2014/main" id="{574D43C3-749A-4FB5-DAF8-96F9A10D5CDD}"/>
              </a:ext>
            </a:extLst>
          </p:cNvPr>
          <p:cNvGrpSpPr/>
          <p:nvPr/>
        </p:nvGrpSpPr>
        <p:grpSpPr>
          <a:xfrm>
            <a:off x="4314825" y="852488"/>
            <a:ext cx="3562350" cy="5150345"/>
            <a:chOff x="4314825" y="852488"/>
            <a:chExt cx="3562350" cy="5150345"/>
          </a:xfrm>
        </p:grpSpPr>
        <p:sp>
          <p:nvSpPr>
            <p:cNvPr id="26" name="Oval 25">
              <a:extLst>
                <a:ext uri="{FF2B5EF4-FFF2-40B4-BE49-F238E27FC236}">
                  <a16:creationId xmlns:a16="http://schemas.microsoft.com/office/drawing/2014/main" id="{6645FC56-A72C-A962-506D-425395843B6C}"/>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2" name="Graphic 31" descr="Question Mark with solid fill">
              <a:extLst>
                <a:ext uri="{FF2B5EF4-FFF2-40B4-BE49-F238E27FC236}">
                  <a16:creationId xmlns:a16="http://schemas.microsoft.com/office/drawing/2014/main" id="{5BF4FAC5-A704-0DC0-9928-49156A4F1C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5362" y="1343025"/>
              <a:ext cx="2581275" cy="2581275"/>
            </a:xfrm>
            <a:prstGeom prst="rect">
              <a:avLst/>
            </a:prstGeom>
          </p:spPr>
        </p:pic>
        <p:sp>
          <p:nvSpPr>
            <p:cNvPr id="42" name="Delay 41">
              <a:extLst>
                <a:ext uri="{FF2B5EF4-FFF2-40B4-BE49-F238E27FC236}">
                  <a16:creationId xmlns:a16="http://schemas.microsoft.com/office/drawing/2014/main" id="{98A53C8C-0791-75BF-9E42-E7C15BD7A8FD}"/>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4" name="TextBox 43">
              <a:extLst>
                <a:ext uri="{FF2B5EF4-FFF2-40B4-BE49-F238E27FC236}">
                  <a16:creationId xmlns:a16="http://schemas.microsoft.com/office/drawing/2014/main" id="{36A204A8-FC37-2D53-A5BE-A4160A72BFFD}"/>
                </a:ext>
              </a:extLst>
            </p:cNvPr>
            <p:cNvSpPr txBox="1"/>
            <p:nvPr/>
          </p:nvSpPr>
          <p:spPr>
            <a:xfrm>
              <a:off x="4978408" y="4860635"/>
              <a:ext cx="226376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grpSp>
        <p:nvGrpSpPr>
          <p:cNvPr id="48" name="Group 47">
            <a:extLst>
              <a:ext uri="{FF2B5EF4-FFF2-40B4-BE49-F238E27FC236}">
                <a16:creationId xmlns:a16="http://schemas.microsoft.com/office/drawing/2014/main" id="{2C8E2D2F-B9E8-9E6B-A506-6BDE078694E9}"/>
              </a:ext>
            </a:extLst>
          </p:cNvPr>
          <p:cNvGrpSpPr/>
          <p:nvPr/>
        </p:nvGrpSpPr>
        <p:grpSpPr>
          <a:xfrm>
            <a:off x="8524877" y="852488"/>
            <a:ext cx="3562350" cy="5150345"/>
            <a:chOff x="8524877" y="852488"/>
            <a:chExt cx="3562350" cy="5150345"/>
          </a:xfrm>
        </p:grpSpPr>
        <p:sp>
          <p:nvSpPr>
            <p:cNvPr id="29" name="Oval 28">
              <a:extLst>
                <a:ext uri="{FF2B5EF4-FFF2-40B4-BE49-F238E27FC236}">
                  <a16:creationId xmlns:a16="http://schemas.microsoft.com/office/drawing/2014/main" id="{4A50D122-CC05-B66D-F71B-DA1B080F9F3B}"/>
                </a:ext>
              </a:extLst>
            </p:cNvPr>
            <p:cNvSpPr>
              <a:spLocks noChangeAspect="1"/>
            </p:cNvSpPr>
            <p:nvPr/>
          </p:nvSpPr>
          <p:spPr>
            <a:xfrm>
              <a:off x="8524877" y="852488"/>
              <a:ext cx="3562350" cy="3562350"/>
            </a:xfrm>
            <a:prstGeom prst="ellipse">
              <a:avLst/>
            </a:prstGeom>
            <a:noFill/>
            <a:ln w="76200">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8" name="Graphic 37" descr="Blueprint with solid fill">
              <a:extLst>
                <a:ext uri="{FF2B5EF4-FFF2-40B4-BE49-F238E27FC236}">
                  <a16:creationId xmlns:a16="http://schemas.microsoft.com/office/drawing/2014/main" id="{EC874C12-9FEE-46F6-3FA0-2C255607AD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3999" y="1533526"/>
              <a:ext cx="2314575" cy="2314575"/>
            </a:xfrm>
            <a:prstGeom prst="rect">
              <a:avLst/>
            </a:prstGeom>
          </p:spPr>
        </p:pic>
        <p:sp>
          <p:nvSpPr>
            <p:cNvPr id="43" name="Delay 42">
              <a:extLst>
                <a:ext uri="{FF2B5EF4-FFF2-40B4-BE49-F238E27FC236}">
                  <a16:creationId xmlns:a16="http://schemas.microsoft.com/office/drawing/2014/main" id="{4C14802F-8B92-95F3-8B63-DD76C003D7C4}"/>
                </a:ext>
              </a:extLst>
            </p:cNvPr>
            <p:cNvSpPr>
              <a:spLocks noChangeAspect="1"/>
            </p:cNvSpPr>
            <p:nvPr/>
          </p:nvSpPr>
          <p:spPr>
            <a:xfrm rot="5400000">
              <a:off x="9593012" y="3546723"/>
              <a:ext cx="1416547" cy="3495673"/>
            </a:xfrm>
            <a:prstGeom prst="flowChartDelay">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5" name="TextBox 44">
              <a:extLst>
                <a:ext uri="{FF2B5EF4-FFF2-40B4-BE49-F238E27FC236}">
                  <a16:creationId xmlns:a16="http://schemas.microsoft.com/office/drawing/2014/main" id="{3936ED21-459D-F852-9238-427E9CC7F287}"/>
                </a:ext>
              </a:extLst>
            </p:cNvPr>
            <p:cNvSpPr txBox="1"/>
            <p:nvPr/>
          </p:nvSpPr>
          <p:spPr>
            <a:xfrm>
              <a:off x="8991473" y="4860635"/>
              <a:ext cx="2619628"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Study Design</a:t>
              </a:r>
            </a:p>
          </p:txBody>
        </p:sp>
      </p:grpSp>
    </p:spTree>
    <p:extLst>
      <p:ext uri="{BB962C8B-B14F-4D97-AF65-F5344CB8AC3E}">
        <p14:creationId xmlns:p14="http://schemas.microsoft.com/office/powerpoint/2010/main" val="279953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731B-4D0C-A2FD-6622-45DE1106DC13}"/>
              </a:ext>
            </a:extLst>
          </p:cNvPr>
          <p:cNvSpPr>
            <a:spLocks noGrp="1"/>
          </p:cNvSpPr>
          <p:nvPr>
            <p:ph type="title"/>
          </p:nvPr>
        </p:nvSpPr>
        <p:spPr/>
        <p:txBody>
          <a:bodyPr/>
          <a:lstStyle/>
          <a:p>
            <a:r>
              <a:rPr lang="en-US" dirty="0">
                <a:latin typeface="Avenir Book" panose="02000503020000020003" pitchFamily="2" charset="0"/>
              </a:rPr>
              <a:t>Point prevalence and period prevalence</a:t>
            </a:r>
          </a:p>
        </p:txBody>
      </p:sp>
      <p:sp>
        <p:nvSpPr>
          <p:cNvPr id="3" name="Content Placeholder 2">
            <a:extLst>
              <a:ext uri="{FF2B5EF4-FFF2-40B4-BE49-F238E27FC236}">
                <a16:creationId xmlns:a16="http://schemas.microsoft.com/office/drawing/2014/main" id="{A24BB79D-D6DD-9081-6BEC-9D94685EAE48}"/>
              </a:ext>
            </a:extLst>
          </p:cNvPr>
          <p:cNvSpPr>
            <a:spLocks noGrp="1"/>
          </p:cNvSpPr>
          <p:nvPr>
            <p:ph idx="1"/>
          </p:nvPr>
        </p:nvSpPr>
        <p:spPr/>
        <p:txBody>
          <a:bodyPr/>
          <a:lstStyle/>
          <a:p>
            <a:r>
              <a:rPr lang="en-US" b="1" dirty="0">
                <a:latin typeface="Avenir Book" panose="02000503020000020003" pitchFamily="2" charset="0"/>
              </a:rPr>
              <a:t>Point prevalence:</a:t>
            </a:r>
            <a:r>
              <a:rPr lang="en-US" dirty="0">
                <a:latin typeface="Avenir Book" panose="02000503020000020003" pitchFamily="2" charset="0"/>
              </a:rPr>
              <a:t> is the prevalence of a condition of interest at a single point in time. </a:t>
            </a:r>
          </a:p>
          <a:p>
            <a:r>
              <a:rPr lang="en-US" b="1" dirty="0">
                <a:latin typeface="Avenir Book" panose="02000503020000020003" pitchFamily="2" charset="0"/>
              </a:rPr>
              <a:t>Period prevalence:</a:t>
            </a:r>
            <a:r>
              <a:rPr lang="en-US" dirty="0">
                <a:latin typeface="Avenir Book" panose="02000503020000020003" pitchFamily="2" charset="0"/>
              </a:rPr>
              <a:t> is the prevalence of a condition of interest over a period of time. </a:t>
            </a:r>
          </a:p>
          <a:p>
            <a:r>
              <a:rPr lang="en-US" dirty="0">
                <a:latin typeface="Avenir Book" panose="02000503020000020003" pitchFamily="2" charset="0"/>
              </a:rPr>
              <a:t>As the duration of the period shrinks, period prevalence will converge to point prevalence.</a:t>
            </a:r>
          </a:p>
          <a:p>
            <a:r>
              <a:rPr lang="en-US" dirty="0">
                <a:latin typeface="Avenir Book" panose="02000503020000020003" pitchFamily="2" charset="0"/>
              </a:rPr>
              <a:t>There is no hard and fast rule about what window of time is sufficiently short to count a point prevalence.</a:t>
            </a:r>
          </a:p>
        </p:txBody>
      </p:sp>
      <p:sp>
        <p:nvSpPr>
          <p:cNvPr id="6" name="TextBox 5">
            <a:extLst>
              <a:ext uri="{FF2B5EF4-FFF2-40B4-BE49-F238E27FC236}">
                <a16:creationId xmlns:a16="http://schemas.microsoft.com/office/drawing/2014/main" id="{0C2F54E5-8A1E-DB4A-0378-2DA9E10738D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4233152865"/>
      </p:ext>
    </p:extLst>
  </p:cSld>
  <p:clrMapOvr>
    <a:masterClrMapping/>
  </p:clrMapOvr>
  <p:extLst>
    <p:ext uri="{6950BFC3-D8DA-4A85-94F7-54DA5524770B}">
      <p188:commentRel xmlns:p188="http://schemas.microsoft.com/office/powerpoint/2018/8/main" r:id="rId3"/>
    </p:ext>
  </p:extLs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96F3-FEB6-A6D2-4ED6-96E6C0C83A38}"/>
              </a:ext>
            </a:extLst>
          </p:cNvPr>
          <p:cNvSpPr>
            <a:spLocks noGrp="1"/>
          </p:cNvSpPr>
          <p:nvPr>
            <p:ph type="title"/>
          </p:nvPr>
        </p:nvSpPr>
        <p:spPr/>
        <p:txBody>
          <a:bodyPr/>
          <a:lstStyle/>
          <a:p>
            <a:r>
              <a:rPr lang="en-US" dirty="0">
                <a:latin typeface="Avenir Book" panose="02000503020000020003" pitchFamily="2" charset="0"/>
              </a:rPr>
              <a:t>Prevalence Odds</a:t>
            </a:r>
          </a:p>
        </p:txBody>
      </p:sp>
      <p:sp>
        <p:nvSpPr>
          <p:cNvPr id="3" name="Content Placeholder 2">
            <a:extLst>
              <a:ext uri="{FF2B5EF4-FFF2-40B4-BE49-F238E27FC236}">
                <a16:creationId xmlns:a16="http://schemas.microsoft.com/office/drawing/2014/main" id="{F729F5FA-1E4D-5D1F-A55C-A012499C2590}"/>
              </a:ext>
            </a:extLst>
          </p:cNvPr>
          <p:cNvSpPr>
            <a:spLocks noGrp="1"/>
          </p:cNvSpPr>
          <p:nvPr>
            <p:ph idx="1"/>
          </p:nvPr>
        </p:nvSpPr>
        <p:spPr/>
        <p:txBody>
          <a:bodyPr/>
          <a:lstStyle/>
          <a:p>
            <a:r>
              <a:rPr lang="en-US" dirty="0">
                <a:latin typeface="Avenir Book" panose="02000503020000020003" pitchFamily="2" charset="0"/>
              </a:rPr>
              <a:t>A prevalence odds is a simple function of the prevalence proportion, just as the odds in general is a simple function of probability, and are typically reported out of convenience or for their desirable statistical properties.</a:t>
            </a:r>
          </a:p>
          <a:p>
            <a:r>
              <a:rPr lang="en-US" dirty="0">
                <a:latin typeface="Avenir Book" panose="02000503020000020003" pitchFamily="2" charset="0"/>
              </a:rPr>
              <a:t>The prevalence odds, then, is simply the prevalence proportion divided by 1 minus the prevalence proportion. </a:t>
            </a:r>
          </a:p>
          <a:p>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BA1FA097-62E0-978A-62CE-FB540F5EA38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99315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55817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0.2</m:t>
                          </m:r>
                        </m:num>
                        <m:den>
                          <m:r>
                            <a:rPr lang="en-US" sz="3200" b="0" i="1" smtClean="0">
                              <a:latin typeface="Cambria Math" panose="02040503050406030204" pitchFamily="18" charset="0"/>
                            </a:rPr>
                            <m:t>1 −0.2</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17523"/>
              </a:xfrm>
              <a:prstGeom prst="rect">
                <a:avLst/>
              </a:prstGeom>
              <a:blipFill>
                <a:blip r:embed="rId4"/>
                <a:stretch>
                  <a:fillRect b="-23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.25</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512720" y="-17120"/>
            <a:ext cx="3296736" cy="584775"/>
          </a:xfrm>
          <a:prstGeom prst="rect">
            <a:avLst/>
          </a:prstGeom>
          <a:noFill/>
        </p:spPr>
        <p:txBody>
          <a:bodyPr wrap="none" rtlCol="0">
            <a:spAutoFit/>
          </a:bodyPr>
          <a:lstStyle/>
          <a:p>
            <a:pPr algn="ctr"/>
            <a:r>
              <a:rPr lang="en-US" sz="3200" dirty="0">
                <a:latin typeface="Avenir Book" panose="02000503020000020003" pitchFamily="2" charset="0"/>
              </a:rPr>
              <a:t>Prevalence Odds</a:t>
            </a:r>
          </a:p>
        </p:txBody>
      </p:sp>
    </p:spTree>
    <p:extLst>
      <p:ext uri="{BB962C8B-B14F-4D97-AF65-F5344CB8AC3E}">
        <p14:creationId xmlns:p14="http://schemas.microsoft.com/office/powerpoint/2010/main" val="1745921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694445"/>
            <a:ext cx="4915505" cy="5016758"/>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odds of disease in month two were 0.25. </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Among the members of our population, for every person who had disease at month two there were four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512720" y="-17120"/>
            <a:ext cx="3296736" cy="584775"/>
          </a:xfrm>
          <a:prstGeom prst="rect">
            <a:avLst/>
          </a:prstGeom>
          <a:noFill/>
        </p:spPr>
        <p:txBody>
          <a:bodyPr wrap="none" rtlCol="0">
            <a:spAutoFit/>
          </a:bodyPr>
          <a:lstStyle/>
          <a:p>
            <a:pPr algn="ctr"/>
            <a:r>
              <a:rPr lang="en-US" sz="3200" dirty="0">
                <a:latin typeface="Avenir Book" panose="02000503020000020003" pitchFamily="2" charset="0"/>
              </a:rPr>
              <a:t>Prevalence Odds</a:t>
            </a:r>
          </a:p>
        </p:txBody>
      </p:sp>
    </p:spTree>
    <p:extLst>
      <p:ext uri="{BB962C8B-B14F-4D97-AF65-F5344CB8AC3E}">
        <p14:creationId xmlns:p14="http://schemas.microsoft.com/office/powerpoint/2010/main" val="445763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extLst>
      <p:ext uri="{BB962C8B-B14F-4D97-AF65-F5344CB8AC3E}">
        <p14:creationId xmlns:p14="http://schemas.microsoft.com/office/powerpoint/2010/main" val="33635046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762F-D042-C040-059F-92CFB04BBED6}"/>
              </a:ext>
            </a:extLst>
          </p:cNvPr>
          <p:cNvSpPr>
            <a:spLocks noGrp="1"/>
          </p:cNvSpPr>
          <p:nvPr>
            <p:ph type="title"/>
          </p:nvPr>
        </p:nvSpPr>
        <p:spPr/>
        <p:txBody>
          <a:bodyPr/>
          <a:lstStyle/>
          <a:p>
            <a:r>
              <a:rPr lang="en-US" dirty="0">
                <a:latin typeface="Avenir Book" panose="02000503020000020003" pitchFamily="2" charset="0"/>
              </a:rPr>
              <a:t>Incidence</a:t>
            </a:r>
          </a:p>
        </p:txBody>
      </p:sp>
      <p:sp>
        <p:nvSpPr>
          <p:cNvPr id="3" name="Content Placeholder 2">
            <a:extLst>
              <a:ext uri="{FF2B5EF4-FFF2-40B4-BE49-F238E27FC236}">
                <a16:creationId xmlns:a16="http://schemas.microsoft.com/office/drawing/2014/main" id="{FDF8EF05-9155-2330-7DF5-D80788C0276A}"/>
              </a:ext>
            </a:extLst>
          </p:cNvPr>
          <p:cNvSpPr>
            <a:spLocks noGrp="1"/>
          </p:cNvSpPr>
          <p:nvPr>
            <p:ph idx="1"/>
          </p:nvPr>
        </p:nvSpPr>
        <p:spPr/>
        <p:txBody>
          <a:bodyPr/>
          <a:lstStyle/>
          <a:p>
            <a:r>
              <a:rPr lang="en-US" dirty="0">
                <a:latin typeface="Avenir Book" panose="02000503020000020003" pitchFamily="2" charset="0"/>
              </a:rPr>
              <a:t>Where prevalence is a measure of how many cases of disease or condition are present at a given moment or over a period, incidence is a measure of how many </a:t>
            </a:r>
            <a:r>
              <a:rPr lang="en-US" i="1" dirty="0">
                <a:solidFill>
                  <a:srgbClr val="AE6041"/>
                </a:solidFill>
                <a:latin typeface="Avenir Book" panose="02000503020000020003" pitchFamily="2" charset="0"/>
              </a:rPr>
              <a:t>new cases </a:t>
            </a:r>
            <a:r>
              <a:rPr lang="en-US" dirty="0">
                <a:latin typeface="Avenir Book" panose="02000503020000020003" pitchFamily="2" charset="0"/>
              </a:rPr>
              <a:t>of a disease arise </a:t>
            </a:r>
            <a:r>
              <a:rPr lang="en-US" i="1" dirty="0">
                <a:solidFill>
                  <a:srgbClr val="AE6041"/>
                </a:solidFill>
                <a:latin typeface="Avenir Book" panose="02000503020000020003" pitchFamily="2" charset="0"/>
              </a:rPr>
              <a:t>over a specified period of time</a:t>
            </a:r>
            <a:r>
              <a:rPr lang="en-US" dirty="0">
                <a:latin typeface="Avenir Book" panose="02000503020000020003" pitchFamily="2" charset="0"/>
              </a:rPr>
              <a:t>. </a:t>
            </a:r>
          </a:p>
          <a:p>
            <a:r>
              <a:rPr lang="en-US" dirty="0">
                <a:latin typeface="Avenir Book" panose="02000503020000020003" pitchFamily="2" charset="0"/>
              </a:rPr>
              <a:t>A critical difference between prevalence and incidence is that, unlike prevalence, incidence is a measure of occurrences, or events: incidence counts the number of </a:t>
            </a:r>
            <a:r>
              <a:rPr lang="en-US" dirty="0">
                <a:solidFill>
                  <a:srgbClr val="AE6041"/>
                </a:solidFill>
                <a:latin typeface="Avenir Book" panose="02000503020000020003" pitchFamily="2" charset="0"/>
              </a:rPr>
              <a:t>transitions</a:t>
            </a:r>
            <a:r>
              <a:rPr lang="en-US" dirty="0">
                <a:latin typeface="Avenir Book" panose="02000503020000020003" pitchFamily="2" charset="0"/>
              </a:rPr>
              <a:t> from a condition being absent in an individual to that condition being present </a:t>
            </a:r>
            <a:r>
              <a:rPr lang="en-US" i="1" dirty="0">
                <a:solidFill>
                  <a:srgbClr val="AE6041"/>
                </a:solidFill>
                <a:latin typeface="Avenir Book" panose="02000503020000020003" pitchFamily="2" charset="0"/>
              </a:rPr>
              <a:t>over a specified period of time</a:t>
            </a:r>
            <a:r>
              <a:rPr lang="en-US" dirty="0">
                <a:latin typeface="Avenir Book" panose="02000503020000020003" pitchFamily="2" charset="0"/>
              </a:rPr>
              <a:t>.</a:t>
            </a:r>
          </a:p>
        </p:txBody>
      </p:sp>
      <p:sp>
        <p:nvSpPr>
          <p:cNvPr id="4" name="TextBox 3">
            <a:extLst>
              <a:ext uri="{FF2B5EF4-FFF2-40B4-BE49-F238E27FC236}">
                <a16:creationId xmlns:a16="http://schemas.microsoft.com/office/drawing/2014/main" id="{57DA828B-F96F-D52D-33F8-BF184AD36BA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399453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D1AD-13F5-8CE6-6FAE-6A49458AB444}"/>
              </a:ext>
            </a:extLst>
          </p:cNvPr>
          <p:cNvSpPr>
            <a:spLocks noGrp="1"/>
          </p:cNvSpPr>
          <p:nvPr>
            <p:ph type="title"/>
          </p:nvPr>
        </p:nvSpPr>
        <p:spPr/>
        <p:txBody>
          <a:bodyPr/>
          <a:lstStyle/>
          <a:p>
            <a:r>
              <a:rPr lang="en-US" dirty="0">
                <a:latin typeface="Avenir Book" panose="02000503020000020003" pitchFamily="2" charset="0"/>
              </a:rPr>
              <a:t>Incidence</a:t>
            </a:r>
          </a:p>
        </p:txBody>
      </p:sp>
      <p:sp>
        <p:nvSpPr>
          <p:cNvPr id="3" name="Content Placeholder 2">
            <a:extLst>
              <a:ext uri="{FF2B5EF4-FFF2-40B4-BE49-F238E27FC236}">
                <a16:creationId xmlns:a16="http://schemas.microsoft.com/office/drawing/2014/main" id="{07726A2B-A331-18FE-0D68-FCB393D90964}"/>
              </a:ext>
            </a:extLst>
          </p:cNvPr>
          <p:cNvSpPr>
            <a:spLocks noGrp="1"/>
          </p:cNvSpPr>
          <p:nvPr>
            <p:ph idx="1"/>
          </p:nvPr>
        </p:nvSpPr>
        <p:spPr/>
        <p:txBody>
          <a:bodyPr/>
          <a:lstStyle/>
          <a:p>
            <a:r>
              <a:rPr lang="en-US" dirty="0">
                <a:latin typeface="Avenir Book" panose="02000503020000020003" pitchFamily="2" charset="0"/>
              </a:rPr>
              <a:t>Incidence proportion and “risk” are sometimes used interchangeably in epidemiology.</a:t>
            </a:r>
          </a:p>
          <a:p>
            <a:r>
              <a:rPr lang="en-US" dirty="0">
                <a:latin typeface="Avenir Book" panose="02000503020000020003" pitchFamily="2" charset="0"/>
              </a:rPr>
              <a:t>Risk can be ambiguous. Incidence proportion is less so.</a:t>
            </a:r>
          </a:p>
        </p:txBody>
      </p:sp>
      <p:sp>
        <p:nvSpPr>
          <p:cNvPr id="4" name="TextBox 3">
            <a:extLst>
              <a:ext uri="{FF2B5EF4-FFF2-40B4-BE49-F238E27FC236}">
                <a16:creationId xmlns:a16="http://schemas.microsoft.com/office/drawing/2014/main" id="{D61EC3E1-6973-F7A5-642D-34DDF42D374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125926879"/>
      </p:ext>
    </p:extLst>
  </p:cSld>
  <p:clrMapOvr>
    <a:masterClrMapping/>
  </p:clrMapOvr>
  <p:extLst>
    <p:ext uri="{6950BFC3-D8DA-4A85-94F7-54DA5524770B}">
      <p188:commentRel xmlns:p188="http://schemas.microsoft.com/office/powerpoint/2018/8/main" r:id="rId3"/>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8CDA-A3F5-F586-A46D-5426FCEA8E58}"/>
              </a:ext>
            </a:extLst>
          </p:cNvPr>
          <p:cNvSpPr>
            <a:spLocks noGrp="1"/>
          </p:cNvSpPr>
          <p:nvPr>
            <p:ph type="title"/>
          </p:nvPr>
        </p:nvSpPr>
        <p:spPr/>
        <p:txBody>
          <a:bodyPr/>
          <a:lstStyle/>
          <a:p>
            <a:r>
              <a:rPr lang="en-US" dirty="0">
                <a:latin typeface="Avenir Book" panose="02000503020000020003" pitchFamily="2" charset="0"/>
              </a:rPr>
              <a:t>Incidence Count</a:t>
            </a:r>
          </a:p>
        </p:txBody>
      </p:sp>
      <p:sp>
        <p:nvSpPr>
          <p:cNvPr id="3" name="Content Placeholder 2">
            <a:extLst>
              <a:ext uri="{FF2B5EF4-FFF2-40B4-BE49-F238E27FC236}">
                <a16:creationId xmlns:a16="http://schemas.microsoft.com/office/drawing/2014/main" id="{167AA03B-CAD8-355B-8AA2-3789AE0FF1F6}"/>
              </a:ext>
            </a:extLst>
          </p:cNvPr>
          <p:cNvSpPr>
            <a:spLocks noGrp="1"/>
          </p:cNvSpPr>
          <p:nvPr>
            <p:ph idx="1"/>
          </p:nvPr>
        </p:nvSpPr>
        <p:spPr/>
        <p:txBody>
          <a:bodyPr/>
          <a:lstStyle/>
          <a:p>
            <a:r>
              <a:rPr lang="en-US" dirty="0">
                <a:latin typeface="Avenir Book" panose="02000503020000020003" pitchFamily="2" charset="0"/>
              </a:rPr>
              <a:t>A count of the number of new occurrences of some condition in a population at risk for the occurrence in a given time frame.</a:t>
            </a:r>
          </a:p>
          <a:p>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B3CC804D-4DBC-5F85-871A-44BF171BA033}"/>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89975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lnSpcReduction="10000"/>
          </a:bodyPr>
          <a:lstStyle/>
          <a:p>
            <a:pPr marL="0" indent="0" algn="ctr">
              <a:buNone/>
            </a:pPr>
            <a:r>
              <a:rPr lang="en-US" sz="5400" dirty="0">
                <a:latin typeface="Avenir Book" panose="02000503020000020003" pitchFamily="2" charset="0"/>
              </a:rPr>
              <a:t>“the study of the occurrence and distribution of health-related states or events in specified populations, including the study of the determinants influencing such states, and the application of this knowledge to control the health problems.”</a:t>
            </a:r>
            <a:endParaRPr lang="en-US" sz="5400" u="sng" dirty="0">
              <a:latin typeface="Avenir Book" panose="02000503020000020003" pitchFamily="2" charset="0"/>
            </a:endParaRPr>
          </a:p>
        </p:txBody>
      </p:sp>
      <p:sp>
        <p:nvSpPr>
          <p:cNvPr id="5" name="TextBox 4">
            <a:extLst>
              <a:ext uri="{FF2B5EF4-FFF2-40B4-BE49-F238E27FC236}">
                <a16:creationId xmlns:a16="http://schemas.microsoft.com/office/drawing/2014/main" id="{C775EE00-BF2D-E788-5368-52C6C852F60F}"/>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5852788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65A4-DED7-07DF-6111-2AD7429CC70C}"/>
              </a:ext>
            </a:extLst>
          </p:cNvPr>
          <p:cNvSpPr>
            <a:spLocks noGrp="1"/>
          </p:cNvSpPr>
          <p:nvPr>
            <p:ph type="title"/>
          </p:nvPr>
        </p:nvSpPr>
        <p:spPr/>
        <p:txBody>
          <a:bodyPr/>
          <a:lstStyle/>
          <a:p>
            <a:r>
              <a:rPr lang="en-US" dirty="0">
                <a:latin typeface="Avenir Book" panose="02000503020000020003" pitchFamily="2" charset="0"/>
              </a:rPr>
              <a:t>Incidence Proportion</a:t>
            </a:r>
          </a:p>
        </p:txBody>
      </p:sp>
      <p:sp>
        <p:nvSpPr>
          <p:cNvPr id="3" name="Content Placeholder 2">
            <a:extLst>
              <a:ext uri="{FF2B5EF4-FFF2-40B4-BE49-F238E27FC236}">
                <a16:creationId xmlns:a16="http://schemas.microsoft.com/office/drawing/2014/main" id="{63D32B1F-1164-604D-3A68-BE3DF3040DE5}"/>
              </a:ext>
            </a:extLst>
          </p:cNvPr>
          <p:cNvSpPr>
            <a:spLocks noGrp="1"/>
          </p:cNvSpPr>
          <p:nvPr>
            <p:ph idx="1"/>
          </p:nvPr>
        </p:nvSpPr>
        <p:spPr/>
        <p:txBody>
          <a:bodyPr>
            <a:normAutofit/>
          </a:bodyPr>
          <a:lstStyle/>
          <a:p>
            <a:r>
              <a:rPr lang="en-US" dirty="0">
                <a:latin typeface="Avenir Book" panose="02000503020000020003" pitchFamily="2" charset="0"/>
              </a:rPr>
              <a:t>The proportion of the population who experiences a new occurrence of the condition of interest among those in the population who are at risk of experiencing a new occurrence the condition of interest during a given time frame.</a:t>
            </a:r>
          </a:p>
          <a:p>
            <a:r>
              <a:rPr lang="en-US" dirty="0">
                <a:latin typeface="Avenir Book" panose="02000503020000020003" pitchFamily="2" charset="0"/>
              </a:rPr>
              <a:t>Like all proportions, falls between 0 and 1.</a:t>
            </a:r>
          </a:p>
        </p:txBody>
      </p:sp>
      <p:sp>
        <p:nvSpPr>
          <p:cNvPr id="4" name="TextBox 3">
            <a:extLst>
              <a:ext uri="{FF2B5EF4-FFF2-40B4-BE49-F238E27FC236}">
                <a16:creationId xmlns:a16="http://schemas.microsoft.com/office/drawing/2014/main" id="{ECDEEBC4-9578-730A-7B95-5A1C5E83F74E}"/>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9299914"/>
      </p:ext>
    </p:extLst>
  </p:cSld>
  <p:clrMapOvr>
    <a:masterClrMapping/>
  </p:clrMapOvr>
  <p:extLst>
    <p:ext uri="{6950BFC3-D8DA-4A85-94F7-54DA5524770B}">
      <p188:commentRel xmlns:p188="http://schemas.microsoft.com/office/powerpoint/2018/8/main" r:id="rId3"/>
    </p:ext>
  </p:extLs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Incidence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𝑛𝑒𝑤</m:t>
                          </m:r>
                          <m:r>
                            <a:rPr lang="en-US" sz="4800" b="0" i="1" smtClean="0">
                              <a:latin typeface="Cambria Math" panose="02040503050406030204" pitchFamily="18" charset="0"/>
                            </a:rPr>
                            <m:t> </m:t>
                          </m:r>
                          <m:r>
                            <a:rPr lang="en-US" sz="4800" b="0" i="1" smtClean="0">
                              <a:latin typeface="Cambria Math" panose="02040503050406030204" pitchFamily="18" charset="0"/>
                            </a:rPr>
                            <m:t>𝑜𝑐𝑐𝑢𝑟𝑒𝑛𝑐𝑒𝑠</m:t>
                          </m:r>
                        </m:num>
                        <m:den>
                          <m:r>
                            <a:rPr lang="en-US" sz="4800" b="0" i="1" smtClean="0">
                              <a:latin typeface="Cambria Math" panose="02040503050406030204" pitchFamily="18" charset="0"/>
                            </a:rPr>
                            <m:t>𝑃𝑜𝑝𝑢𝑙𝑎𝑡𝑖𝑜𝑛</m:t>
                          </m:r>
                          <m:r>
                            <a:rPr lang="en-US" sz="4800" b="0" i="1" smtClean="0">
                              <a:latin typeface="Cambria Math" panose="02040503050406030204" pitchFamily="18" charset="0"/>
                            </a:rPr>
                            <m:t> </m:t>
                          </m:r>
                          <m:r>
                            <a:rPr lang="en-US" sz="4800" b="0" i="1" smtClean="0">
                              <a:latin typeface="Cambria Math" panose="02040503050406030204" pitchFamily="18" charset="0"/>
                            </a:rPr>
                            <m:t>𝑎𝑡</m:t>
                          </m:r>
                          <m:r>
                            <a:rPr lang="en-US" sz="4800" b="0" i="1" smtClean="0">
                              <a:latin typeface="Cambria Math" panose="02040503050406030204" pitchFamily="18" charset="0"/>
                            </a:rPr>
                            <m:t> </m:t>
                          </m:r>
                          <m:r>
                            <a:rPr lang="en-US" sz="4800" b="0" i="1" smtClean="0">
                              <a:latin typeface="Cambria Math" panose="02040503050406030204" pitchFamily="18" charset="0"/>
                            </a:rPr>
                            <m:t>𝑟𝑖𝑠𝑘</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5563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3027823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3489"/>
                <a:ext cx="5998208"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i="1">
                              <a:latin typeface="Cambria Math" panose="02040503050406030204" pitchFamily="18" charset="0"/>
                            </a:rPr>
                            <m:t>𝑃𝑜𝑝𝑢𝑙𝑎𝑡𝑖𝑜𝑛</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3489"/>
                <a:ext cx="5998208" cy="1111458"/>
              </a:xfrm>
              <a:prstGeom prst="rect">
                <a:avLst/>
              </a:prstGeom>
              <a:blipFill>
                <a:blip r:embed="rId3"/>
                <a:stretch>
                  <a:fillRect t="-3409"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17150"/>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9</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17150"/>
                <a:ext cx="4925409" cy="1027525"/>
              </a:xfrm>
              <a:prstGeom prst="rect">
                <a:avLst/>
              </a:prstGeom>
              <a:blipFill>
                <a:blip r:embed="rId4"/>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86880"/>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.56 </m:t>
                      </m:r>
                      <m:r>
                        <a:rPr lang="en-US" sz="3200" b="0" i="1" smtClean="0">
                          <a:latin typeface="Cambria Math" panose="02040503050406030204" pitchFamily="18" charset="0"/>
                        </a:rPr>
                        <m:t>𝑜𝑟</m:t>
                      </m:r>
                      <m:r>
                        <a:rPr lang="en-US" sz="3200" b="0" i="1" smtClean="0">
                          <a:latin typeface="Cambria Math" panose="02040503050406030204" pitchFamily="18" charset="0"/>
                        </a:rPr>
                        <m:t> 56%</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86880"/>
                <a:ext cx="4925409" cy="584775"/>
              </a:xfrm>
              <a:prstGeom prst="rect">
                <a:avLst/>
              </a:prstGeom>
              <a:blipFill>
                <a:blip r:embed="rId5"/>
                <a:stretch>
                  <a:fillRect t="-2128"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53661"/>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23389"/>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2" name="TextBox 1">
            <a:extLst>
              <a:ext uri="{FF2B5EF4-FFF2-40B4-BE49-F238E27FC236}">
                <a16:creationId xmlns:a16="http://schemas.microsoft.com/office/drawing/2014/main" id="{7C13D61E-64F2-658D-0F05-A75ABBC9521C}"/>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15942128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03338" y="674401"/>
            <a:ext cx="4915505" cy="5509200"/>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incidence of disease over 12 months of follow-up was 0.56.</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Fifty six percent of the members of our population developed disease over 12 months of follow-up .</a:t>
            </a:r>
          </a:p>
        </p:txBody>
      </p:sp>
      <p:sp>
        <p:nvSpPr>
          <p:cNvPr id="2" name="TextBox 1">
            <a:extLst>
              <a:ext uri="{FF2B5EF4-FFF2-40B4-BE49-F238E27FC236}">
                <a16:creationId xmlns:a16="http://schemas.microsoft.com/office/drawing/2014/main" id="{01CBA4F6-45F4-432E-7EAB-0A66C9B64953}"/>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28231879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Incidence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75095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0.56</m:t>
                          </m:r>
                        </m:num>
                        <m:den>
                          <m:r>
                            <a:rPr lang="en-US" sz="3200" b="0" i="1" smtClean="0">
                              <a:latin typeface="Cambria Math" panose="02040503050406030204" pitchFamily="18" charset="0"/>
                            </a:rPr>
                            <m:t>1 −0.56</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27525"/>
              </a:xfrm>
              <a:prstGeom prst="rect">
                <a:avLst/>
              </a:prstGeom>
              <a:blipFill>
                <a:blip r:embed="rId4"/>
                <a:stretch>
                  <a:fillRect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1</m:t>
                      </m:r>
                      <m:r>
                        <a:rPr lang="en-US" sz="3200" b="0" i="1" smtClean="0">
                          <a:latin typeface="Cambria Math" panose="02040503050406030204" pitchFamily="18" charset="0"/>
                        </a:rPr>
                        <m:t>.27</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622047" y="-17120"/>
            <a:ext cx="3078087" cy="584775"/>
          </a:xfrm>
          <a:prstGeom prst="rect">
            <a:avLst/>
          </a:prstGeom>
          <a:noFill/>
        </p:spPr>
        <p:txBody>
          <a:bodyPr wrap="none" rtlCol="0">
            <a:spAutoFit/>
          </a:bodyPr>
          <a:lstStyle/>
          <a:p>
            <a:pPr algn="ctr"/>
            <a:r>
              <a:rPr lang="en-US" sz="3200" dirty="0">
                <a:latin typeface="Avenir Book" panose="02000503020000020003" pitchFamily="2" charset="0"/>
              </a:rPr>
              <a:t>Incidence Odds</a:t>
            </a:r>
          </a:p>
        </p:txBody>
      </p:sp>
    </p:spTree>
    <p:extLst>
      <p:ext uri="{BB962C8B-B14F-4D97-AF65-F5344CB8AC3E}">
        <p14:creationId xmlns:p14="http://schemas.microsoft.com/office/powerpoint/2010/main" val="22058032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3" y="2119912"/>
            <a:ext cx="2207225" cy="279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407242"/>
            <a:ext cx="4915505" cy="649408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odds of incident disease over 12 months of follow-up were 1.27. </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Among the members of our population, for every 127 people develop incident disease over 12 months of follow-up there were 100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622047" y="-17120"/>
            <a:ext cx="3078087" cy="584775"/>
          </a:xfrm>
          <a:prstGeom prst="rect">
            <a:avLst/>
          </a:prstGeom>
          <a:noFill/>
        </p:spPr>
        <p:txBody>
          <a:bodyPr wrap="none" rtlCol="0">
            <a:spAutoFit/>
          </a:bodyPr>
          <a:lstStyle/>
          <a:p>
            <a:pPr algn="ctr"/>
            <a:r>
              <a:rPr lang="en-US" sz="3200" dirty="0">
                <a:latin typeface="Avenir Book" panose="02000503020000020003" pitchFamily="2" charset="0"/>
              </a:rPr>
              <a:t>Incidence Odds</a:t>
            </a:r>
          </a:p>
        </p:txBody>
      </p:sp>
    </p:spTree>
    <p:extLst>
      <p:ext uri="{BB962C8B-B14F-4D97-AF65-F5344CB8AC3E}">
        <p14:creationId xmlns:p14="http://schemas.microsoft.com/office/powerpoint/2010/main" val="5451055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2EFC-774C-6783-8184-F02DB7FCFECF}"/>
              </a:ext>
            </a:extLst>
          </p:cNvPr>
          <p:cNvSpPr>
            <a:spLocks noGrp="1"/>
          </p:cNvSpPr>
          <p:nvPr>
            <p:ph type="title"/>
          </p:nvPr>
        </p:nvSpPr>
        <p:spPr/>
        <p:txBody>
          <a:bodyPr/>
          <a:lstStyle/>
          <a:p>
            <a:r>
              <a:rPr lang="en-US" dirty="0">
                <a:latin typeface="Avenir Book" panose="02000503020000020003" pitchFamily="2" charset="0"/>
              </a:rPr>
              <a:t>Incidence Rate</a:t>
            </a:r>
          </a:p>
        </p:txBody>
      </p:sp>
      <p:sp>
        <p:nvSpPr>
          <p:cNvPr id="3" name="Content Placeholder 2">
            <a:extLst>
              <a:ext uri="{FF2B5EF4-FFF2-40B4-BE49-F238E27FC236}">
                <a16:creationId xmlns:a16="http://schemas.microsoft.com/office/drawing/2014/main" id="{A53F0040-4756-3364-7CEF-A2B901D1F79C}"/>
              </a:ext>
            </a:extLst>
          </p:cNvPr>
          <p:cNvSpPr>
            <a:spLocks noGrp="1"/>
          </p:cNvSpPr>
          <p:nvPr>
            <p:ph idx="1"/>
          </p:nvPr>
        </p:nvSpPr>
        <p:spPr/>
        <p:txBody>
          <a:bodyPr>
            <a:normAutofit fontScale="92500"/>
          </a:bodyPr>
          <a:lstStyle/>
          <a:p>
            <a:r>
              <a:rPr lang="en-US" dirty="0">
                <a:latin typeface="Avenir Book" panose="02000503020000020003" pitchFamily="2" charset="0"/>
              </a:rPr>
              <a:t>A measure of the average intensity at which an event occurs in the experience of people over time, and, for a population followed from baseline, it is calculated as the number of cases in that population divided by the amount of </a:t>
            </a:r>
            <a:r>
              <a:rPr lang="en-US" dirty="0">
                <a:solidFill>
                  <a:srgbClr val="AE6041"/>
                </a:solidFill>
                <a:latin typeface="Avenir Book" panose="02000503020000020003" pitchFamily="2" charset="0"/>
              </a:rPr>
              <a:t>person-time at risk</a:t>
            </a:r>
            <a:r>
              <a:rPr lang="en-US" dirty="0">
                <a:latin typeface="Avenir Book" panose="02000503020000020003" pitchFamily="2" charset="0"/>
              </a:rPr>
              <a:t> accumulated by that population.</a:t>
            </a:r>
          </a:p>
          <a:p>
            <a:r>
              <a:rPr lang="en-US" dirty="0">
                <a:latin typeface="Avenir Book" panose="02000503020000020003" pitchFamily="2" charset="0"/>
              </a:rPr>
              <a:t>Range: 0 to infinity</a:t>
            </a:r>
          </a:p>
          <a:p>
            <a:r>
              <a:rPr lang="en-US" dirty="0">
                <a:solidFill>
                  <a:srgbClr val="AE6041"/>
                </a:solidFill>
                <a:latin typeface="Avenir Book" panose="02000503020000020003" pitchFamily="2" charset="0"/>
              </a:rPr>
              <a:t>NOT</a:t>
            </a:r>
            <a:r>
              <a:rPr lang="en-US" dirty="0">
                <a:latin typeface="Avenir Book" panose="02000503020000020003" pitchFamily="2" charset="0"/>
              </a:rPr>
              <a:t> a proportion</a:t>
            </a:r>
          </a:p>
          <a:p>
            <a:r>
              <a:rPr lang="en-US" dirty="0">
                <a:latin typeface="Avenir Book" panose="02000503020000020003" pitchFamily="2" charset="0"/>
              </a:rPr>
              <a:t>The denominator is reciprocal time (usually person-time)</a:t>
            </a:r>
          </a:p>
          <a:p>
            <a:r>
              <a:rPr lang="en-US" dirty="0">
                <a:latin typeface="Avenir Book" panose="02000503020000020003" pitchFamily="2" charset="0"/>
              </a:rPr>
              <a:t>The numeric value of an incidence rate in itself has no interpretability because it depends on the selection of the time unit.</a:t>
            </a:r>
          </a:p>
        </p:txBody>
      </p:sp>
      <p:sp>
        <p:nvSpPr>
          <p:cNvPr id="4" name="TextBox 3">
            <a:extLst>
              <a:ext uri="{FF2B5EF4-FFF2-40B4-BE49-F238E27FC236}">
                <a16:creationId xmlns:a16="http://schemas.microsoft.com/office/drawing/2014/main" id="{FBB3D07A-9A54-3085-688C-34E3A868B74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8731415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5391-DA2D-99B2-9BC9-3B42EC493D40}"/>
              </a:ext>
            </a:extLst>
          </p:cNvPr>
          <p:cNvSpPr>
            <a:spLocks noGrp="1"/>
          </p:cNvSpPr>
          <p:nvPr>
            <p:ph type="title"/>
          </p:nvPr>
        </p:nvSpPr>
        <p:spPr/>
        <p:txBody>
          <a:bodyPr/>
          <a:lstStyle/>
          <a:p>
            <a:r>
              <a:rPr lang="en-US" dirty="0">
                <a:latin typeface="Avenir Book" panose="02000503020000020003" pitchFamily="2" charset="0"/>
              </a:rPr>
              <a:t>Person-time</a:t>
            </a:r>
          </a:p>
        </p:txBody>
      </p:sp>
      <p:sp>
        <p:nvSpPr>
          <p:cNvPr id="3" name="Content Placeholder 2">
            <a:extLst>
              <a:ext uri="{FF2B5EF4-FFF2-40B4-BE49-F238E27FC236}">
                <a16:creationId xmlns:a16="http://schemas.microsoft.com/office/drawing/2014/main" id="{2D948E48-6013-568E-91EF-C94F69EAC247}"/>
              </a:ext>
            </a:extLst>
          </p:cNvPr>
          <p:cNvSpPr>
            <a:spLocks noGrp="1"/>
          </p:cNvSpPr>
          <p:nvPr>
            <p:ph idx="1"/>
          </p:nvPr>
        </p:nvSpPr>
        <p:spPr/>
        <p:txBody>
          <a:bodyPr/>
          <a:lstStyle/>
          <a:p>
            <a:r>
              <a:rPr lang="en-US" dirty="0">
                <a:latin typeface="Avenir Book" panose="02000503020000020003" pitchFamily="2" charset="0"/>
              </a:rPr>
              <a:t>Person-time is the amount of time observed for all people under study while at risk of experiencing an incident outcome.</a:t>
            </a:r>
          </a:p>
        </p:txBody>
      </p:sp>
      <p:sp>
        <p:nvSpPr>
          <p:cNvPr id="4" name="TextBox 3">
            <a:extLst>
              <a:ext uri="{FF2B5EF4-FFF2-40B4-BE49-F238E27FC236}">
                <a16:creationId xmlns:a16="http://schemas.microsoft.com/office/drawing/2014/main" id="{637FE63D-7474-6BE6-8BB9-2F369E8960B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40177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Avenir Book" panose="02000503020000020003" pitchFamily="2" charset="0"/>
              </a:rPr>
              <a:t>“the study of the </a:t>
            </a:r>
            <a:r>
              <a:rPr lang="en-US" sz="2800" dirty="0">
                <a:solidFill>
                  <a:srgbClr val="AE6041"/>
                </a:solidFill>
                <a:latin typeface="Avenir Book" panose="02000503020000020003" pitchFamily="2" charset="0"/>
              </a:rPr>
              <a:t>occurrence</a:t>
            </a:r>
            <a:r>
              <a:rPr lang="en-US" sz="2800" dirty="0">
                <a:latin typeface="Avenir Book" panose="02000503020000020003" pitchFamily="2" charset="0"/>
              </a:rPr>
              <a:t> and </a:t>
            </a:r>
            <a:r>
              <a:rPr lang="en-US" sz="2800" dirty="0">
                <a:solidFill>
                  <a:srgbClr val="AE6041"/>
                </a:solidFill>
                <a:latin typeface="Avenir Book" panose="02000503020000020003" pitchFamily="2" charset="0"/>
              </a:rPr>
              <a:t>distribution</a:t>
            </a:r>
            <a:r>
              <a:rPr lang="en-US" sz="28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Observe and assign values to relevant characteristics.</a:t>
            </a:r>
          </a:p>
          <a:p>
            <a:endParaRPr lang="en-US" dirty="0">
              <a:latin typeface="Avenir Book" panose="02000503020000020003" pitchFamily="2" charset="0"/>
            </a:endParaRPr>
          </a:p>
          <a:p>
            <a:r>
              <a:rPr lang="en-US" dirty="0">
                <a:latin typeface="Avenir Book" panose="02000503020000020003" pitchFamily="2" charset="0"/>
              </a:rPr>
              <a:t>Look for patterns among those values.</a:t>
            </a:r>
          </a:p>
        </p:txBody>
      </p:sp>
      <p:sp>
        <p:nvSpPr>
          <p:cNvPr id="11" name="TextBox 10">
            <a:extLst>
              <a:ext uri="{FF2B5EF4-FFF2-40B4-BE49-F238E27FC236}">
                <a16:creationId xmlns:a16="http://schemas.microsoft.com/office/drawing/2014/main" id="{C251D944-73C9-AFCE-1413-1D0D6B98FE09}"/>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2004318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432970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87371"/>
                <a:ext cx="5998208" cy="134145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3200" i="1" smtClean="0">
                              <a:latin typeface="Cambria Math" panose="02040503050406030204" pitchFamily="18" charset="0"/>
                            </a:rPr>
                          </m:ctrlPr>
                        </m:naryPr>
                        <m:sub>
                          <m:r>
                            <m:rPr>
                              <m:brk m:alnAt="7"/>
                            </m:rPr>
                            <a:rPr lang="en-US" sz="3200" b="0" i="1" smtClean="0">
                              <a:latin typeface="Cambria Math" panose="02040503050406030204" pitchFamily="18" charset="0"/>
                            </a:rPr>
                            <m:t>𝑝</m:t>
                          </m:r>
                          <m:r>
                            <a:rPr lang="en-US" sz="3200" b="0" i="1" smtClean="0">
                              <a:latin typeface="Cambria Math" panose="02040503050406030204" pitchFamily="18" charset="0"/>
                            </a:rPr>
                            <m:t>𝑒𝑜𝑝𝑙𝑒</m:t>
                          </m:r>
                        </m:sub>
                        <m:sup/>
                        <m:e>
                          <m:r>
                            <a:rPr lang="en-US" sz="3200" b="0" i="1" smtClean="0">
                              <a:latin typeface="Cambria Math" panose="02040503050406030204" pitchFamily="18" charset="0"/>
                            </a:rPr>
                            <m:t>𝑇𝑖𝑚𝑒</m:t>
                          </m:r>
                          <m:r>
                            <a:rPr lang="en-US" sz="3200" b="0" i="1" smtClean="0">
                              <a:latin typeface="Cambria Math" panose="02040503050406030204" pitchFamily="18" charset="0"/>
                            </a:rPr>
                            <m:t> </m:t>
                          </m:r>
                          <m:r>
                            <a:rPr lang="en-US" sz="3200" b="0" i="1" smtClean="0">
                              <a:latin typeface="Cambria Math" panose="02040503050406030204" pitchFamily="18" charset="0"/>
                            </a:rPr>
                            <m:t>𝑠𝑝𝑒𝑛𝑡</m:t>
                          </m:r>
                          <m:r>
                            <a:rPr lang="en-US" sz="3200" b="0" i="1" smtClean="0">
                              <a:latin typeface="Cambria Math" panose="02040503050406030204" pitchFamily="18" charset="0"/>
                            </a:rPr>
                            <m:t> </m:t>
                          </m:r>
                          <m:r>
                            <a:rPr lang="en-US" sz="3200" b="0" i="1" smtClean="0">
                              <a:latin typeface="Cambria Math" panose="02040503050406030204" pitchFamily="18" charset="0"/>
                            </a:rPr>
                            <m:t>𝑎𝑡</m:t>
                          </m:r>
                          <m:r>
                            <a:rPr lang="en-US" sz="3200" b="0" i="1" smtClean="0">
                              <a:latin typeface="Cambria Math" panose="02040503050406030204" pitchFamily="18" charset="0"/>
                            </a:rPr>
                            <m:t> </m:t>
                          </m:r>
                          <m:r>
                            <a:rPr lang="en-US" sz="3200" b="0" i="1" smtClean="0">
                              <a:latin typeface="Cambria Math" panose="02040503050406030204" pitchFamily="18" charset="0"/>
                            </a:rPr>
                            <m:t>𝑟𝑖𝑠𝑘</m:t>
                          </m:r>
                        </m:e>
                      </m:nary>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87371"/>
                <a:ext cx="5998208" cy="1341457"/>
              </a:xfrm>
              <a:prstGeom prst="rect">
                <a:avLst/>
              </a:prstGeom>
              <a:blipFill>
                <a:blip r:embed="rId3"/>
                <a:stretch>
                  <a:fillRect l="-9725" t="-129245" b="-174528"/>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4F4193B-3918-73F0-2A11-A2A29D3904E9}"/>
              </a:ext>
            </a:extLst>
          </p:cNvPr>
          <p:cNvSpPr txBox="1"/>
          <p:nvPr/>
        </p:nvSpPr>
        <p:spPr>
          <a:xfrm>
            <a:off x="6096000" y="3253532"/>
            <a:ext cx="6095999" cy="1077218"/>
          </a:xfrm>
          <a:prstGeom prst="rect">
            <a:avLst/>
          </a:prstGeom>
          <a:noFill/>
        </p:spPr>
        <p:txBody>
          <a:bodyPr wrap="square">
            <a:spAutoFit/>
          </a:bodyPr>
          <a:lstStyle/>
          <a:p>
            <a:pPr algn="ctr"/>
            <a:r>
              <a:rPr lang="en-US" sz="3200" dirty="0">
                <a:latin typeface="Avenir Book" panose="02000503020000020003" pitchFamily="2" charset="0"/>
              </a:rPr>
              <a:t>0 + 2 + 4 + 5 + 7 + 8 + 9 + 5 +12 + 12</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820292" y="5269760"/>
                <a:ext cx="4925409" cy="584775"/>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3200" i="1" smtClean="0">
                          <a:latin typeface="Cambria Math" panose="02040503050406030204" pitchFamily="18" charset="0"/>
                        </a:rPr>
                        <m:t>6</m:t>
                      </m:r>
                      <m:r>
                        <a:rPr lang="en-US" sz="3200" b="0" i="1" smtClean="0">
                          <a:latin typeface="Cambria Math" panose="02040503050406030204" pitchFamily="18" charset="0"/>
                        </a:rPr>
                        <m:t>4</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820292" y="5269760"/>
                <a:ext cx="4925409" cy="584775"/>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548544"/>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357526"/>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972306" y="-17120"/>
            <a:ext cx="2377574" cy="584775"/>
          </a:xfrm>
          <a:prstGeom prst="rect">
            <a:avLst/>
          </a:prstGeom>
          <a:noFill/>
        </p:spPr>
        <p:txBody>
          <a:bodyPr wrap="none" rtlCol="0">
            <a:spAutoFit/>
          </a:bodyPr>
          <a:lstStyle/>
          <a:p>
            <a:pPr algn="ctr"/>
            <a:r>
              <a:rPr lang="en-US" sz="3200" dirty="0">
                <a:latin typeface="Avenir Book" panose="02000503020000020003" pitchFamily="2" charset="0"/>
              </a:rPr>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4980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03634-1222-E8F9-C4DB-9A43FD9218BB}"/>
              </a:ext>
            </a:extLst>
          </p:cNvPr>
          <p:cNvSpPr txBox="1"/>
          <p:nvPr/>
        </p:nvSpPr>
        <p:spPr>
          <a:xfrm>
            <a:off x="7972306" y="-17120"/>
            <a:ext cx="2377574" cy="584775"/>
          </a:xfrm>
          <a:prstGeom prst="rect">
            <a:avLst/>
          </a:prstGeom>
          <a:noFill/>
        </p:spPr>
        <p:txBody>
          <a:bodyPr wrap="none" rtlCol="0">
            <a:spAutoFit/>
          </a:bodyPr>
          <a:lstStyle/>
          <a:p>
            <a:pPr algn="ctr"/>
            <a:r>
              <a:rPr lang="en-US" sz="3200" dirty="0">
                <a:latin typeface="Avenir Book" panose="02000503020000020003" pitchFamily="2" charset="0"/>
              </a:rPr>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80BBD3-651B-CCE1-939A-DC4F28E78CF0}"/>
              </a:ext>
            </a:extLst>
          </p:cNvPr>
          <p:cNvSpPr txBox="1"/>
          <p:nvPr/>
        </p:nvSpPr>
        <p:spPr>
          <a:xfrm>
            <a:off x="6742009" y="899684"/>
            <a:ext cx="4915505" cy="5509200"/>
          </a:xfrm>
          <a:prstGeom prst="rect">
            <a:avLst/>
          </a:prstGeom>
          <a:noFill/>
        </p:spPr>
        <p:txBody>
          <a:bodyPr wrap="square" rtlCol="0" anchor="ctr">
            <a:spAutoFit/>
          </a:bodyPr>
          <a:lstStyle/>
          <a:p>
            <a:pPr algn="ctr"/>
            <a:r>
              <a:rPr lang="en-US" sz="3200" dirty="0">
                <a:latin typeface="Avenir Book" panose="02000503020000020003" pitchFamily="2" charset="0"/>
              </a:rPr>
              <a:t>The members of our population accumulated 64 person-months at risk during 12 months of follow-up.</a:t>
            </a:r>
          </a:p>
          <a:p>
            <a:pPr algn="ctr"/>
            <a:r>
              <a:rPr lang="en-US" sz="3200" dirty="0">
                <a:latin typeface="Avenir Book" panose="02000503020000020003" pitchFamily="2" charset="0"/>
              </a:rPr>
              <a:t> </a:t>
            </a:r>
          </a:p>
          <a:p>
            <a:pPr algn="ctr"/>
            <a:r>
              <a:rPr lang="en-US" sz="3200" dirty="0">
                <a:latin typeface="Avenir Book" panose="02000503020000020003" pitchFamily="2" charset="0"/>
              </a:rPr>
              <a:t>The members of our population accumulated 5.33 person-years at risk during 12 months of follow-up.</a:t>
            </a:r>
          </a:p>
        </p:txBody>
      </p:sp>
    </p:spTree>
    <p:extLst>
      <p:ext uri="{BB962C8B-B14F-4D97-AF65-F5344CB8AC3E}">
        <p14:creationId xmlns:p14="http://schemas.microsoft.com/office/powerpoint/2010/main" val="2215105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502971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4372EF2-1DAD-F79D-0665-53246DA27F5E}"/>
                  </a:ext>
                </a:extLst>
              </p:cNvPr>
              <p:cNvSpPr txBox="1"/>
              <p:nvPr/>
            </p:nvSpPr>
            <p:spPr>
              <a:xfrm>
                <a:off x="6370263" y="860761"/>
                <a:ext cx="5998208" cy="102874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b="0" i="1" smtClean="0">
                              <a:latin typeface="Cambria Math" panose="02040503050406030204" pitchFamily="18" charset="0"/>
                            </a:rPr>
                            <m:t>𝑃𝑒𝑟𝑠𝑜𝑛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𝑡𝑖𝑚𝑒</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xmlns="">
          <p:sp>
            <p:nvSpPr>
              <p:cNvPr id="2" name="TextBox 1">
                <a:extLst>
                  <a:ext uri="{FF2B5EF4-FFF2-40B4-BE49-F238E27FC236}">
                    <a16:creationId xmlns:a16="http://schemas.microsoft.com/office/drawing/2014/main" id="{74372EF2-1DAD-F79D-0665-53246DA27F5E}"/>
                  </a:ext>
                </a:extLst>
              </p:cNvPr>
              <p:cNvSpPr txBox="1">
                <a:spLocks noRot="1" noChangeAspect="1" noMove="1" noResize="1" noEditPoints="1" noAdjustHandles="1" noChangeArrowheads="1" noChangeShapeType="1" noTextEdit="1"/>
              </p:cNvSpPr>
              <p:nvPr/>
            </p:nvSpPr>
            <p:spPr>
              <a:xfrm>
                <a:off x="6370263" y="860761"/>
                <a:ext cx="5998208" cy="1028743"/>
              </a:xfrm>
              <a:prstGeom prst="rect">
                <a:avLst/>
              </a:prstGeom>
              <a:blipFill>
                <a:blip r:embed="rId3"/>
                <a:stretch>
                  <a:fillRect t="-3659"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4AC59F6-9652-74AF-459F-1E002A96D472}"/>
                  </a:ext>
                </a:extLst>
              </p:cNvPr>
              <p:cNvSpPr txBox="1"/>
              <p:nvPr/>
            </p:nvSpPr>
            <p:spPr>
              <a:xfrm>
                <a:off x="6799855" y="3107748"/>
                <a:ext cx="4925409" cy="11104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64 </m:t>
                          </m:r>
                          <m:r>
                            <a:rPr lang="en-US" sz="3200" b="0" i="1" smtClean="0">
                              <a:latin typeface="Cambria Math" panose="02040503050406030204" pitchFamily="18" charset="0"/>
                            </a:rPr>
                            <m:t>𝑝𝑒𝑟𝑠𝑜𝑛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𝑚𝑜𝑛𝑡h𝑠</m:t>
                          </m:r>
                        </m:den>
                      </m:f>
                    </m:oMath>
                  </m:oMathPara>
                </a14:m>
                <a:endParaRPr lang="en-US" sz="3200" dirty="0">
                  <a:latin typeface="Avenir Book" panose="02000503020000020003" pitchFamily="2" charset="0"/>
                </a:endParaRPr>
              </a:p>
            </p:txBody>
          </p:sp>
        </mc:Choice>
        <mc:Fallback xmlns="">
          <p:sp>
            <p:nvSpPr>
              <p:cNvPr id="3" name="TextBox 2">
                <a:extLst>
                  <a:ext uri="{FF2B5EF4-FFF2-40B4-BE49-F238E27FC236}">
                    <a16:creationId xmlns:a16="http://schemas.microsoft.com/office/drawing/2014/main" id="{D4AC59F6-9652-74AF-459F-1E002A96D472}"/>
                  </a:ext>
                </a:extLst>
              </p:cNvPr>
              <p:cNvSpPr txBox="1">
                <a:spLocks noRot="1" noChangeAspect="1" noMove="1" noResize="1" noEditPoints="1" noAdjustHandles="1" noChangeArrowheads="1" noChangeShapeType="1" noTextEdit="1"/>
              </p:cNvSpPr>
              <p:nvPr/>
            </p:nvSpPr>
            <p:spPr>
              <a:xfrm>
                <a:off x="6799855" y="3107748"/>
                <a:ext cx="4925409" cy="1110432"/>
              </a:xfrm>
              <a:prstGeom prst="rect">
                <a:avLst/>
              </a:prstGeom>
              <a:blipFill>
                <a:blip r:embed="rId4"/>
                <a:stretch>
                  <a:fillRect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59855F-9A0E-C4C9-060B-C2FF7CB7D6F9}"/>
                  </a:ext>
                </a:extLst>
              </p:cNvPr>
              <p:cNvSpPr txBox="1"/>
              <p:nvPr/>
            </p:nvSpPr>
            <p:spPr>
              <a:xfrm>
                <a:off x="6783229"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8</m:t>
                      </m:r>
                      <m:r>
                        <a:rPr lang="en-US" sz="3200" b="0" i="1" smtClean="0">
                          <a:latin typeface="Cambria Math" panose="02040503050406030204" pitchFamily="18" charset="0"/>
                        </a:rPr>
                        <m:t> </m:t>
                      </m:r>
                      <m:r>
                        <a:rPr lang="en-US" sz="3200" b="0" i="1" smtClean="0">
                          <a:latin typeface="Cambria Math" panose="02040503050406030204" pitchFamily="18" charset="0"/>
                        </a:rPr>
                        <m:t>𝑝𝑒𝑟</m:t>
                      </m:r>
                      <m:r>
                        <a:rPr lang="en-US" sz="3200" b="0" i="1" smtClean="0">
                          <a:latin typeface="Cambria Math" panose="02040503050406030204" pitchFamily="18" charset="0"/>
                        </a:rPr>
                        <m:t> 100 </m:t>
                      </m:r>
                      <m:r>
                        <a:rPr lang="en-US" sz="3200" b="0" i="1" smtClean="0">
                          <a:latin typeface="Cambria Math" panose="02040503050406030204" pitchFamily="18" charset="0"/>
                        </a:rPr>
                        <m:t>𝑝𝑚</m:t>
                      </m:r>
                    </m:oMath>
                  </m:oMathPara>
                </a14:m>
                <a:endParaRPr lang="en-US" sz="32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4259855F-9A0E-C4C9-060B-C2FF7CB7D6F9}"/>
                  </a:ext>
                </a:extLst>
              </p:cNvPr>
              <p:cNvSpPr txBox="1">
                <a:spLocks noRot="1" noChangeAspect="1" noMove="1" noResize="1" noEditPoints="1" noAdjustHandles="1" noChangeArrowheads="1" noChangeShapeType="1" noTextEdit="1"/>
              </p:cNvSpPr>
              <p:nvPr/>
            </p:nvSpPr>
            <p:spPr>
              <a:xfrm>
                <a:off x="6783229" y="5262018"/>
                <a:ext cx="4925409" cy="584775"/>
              </a:xfrm>
              <a:prstGeom prst="rect">
                <a:avLst/>
              </a:prstGeom>
              <a:blipFill>
                <a:blip r:embed="rId5"/>
                <a:stretch>
                  <a:fillRect t="-2128" b="-2127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2D64893-93C6-0B45-A074-BBFD1C8B27B7}"/>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8" name="TextBox 7">
            <a:extLst>
              <a:ext uri="{FF2B5EF4-FFF2-40B4-BE49-F238E27FC236}">
                <a16:creationId xmlns:a16="http://schemas.microsoft.com/office/drawing/2014/main" id="{25F04138-4CCC-BBBA-1D4B-53CBE7A4DA37}"/>
              </a:ext>
            </a:extLst>
          </p:cNvPr>
          <p:cNvSpPr txBox="1"/>
          <p:nvPr/>
        </p:nvSpPr>
        <p:spPr>
          <a:xfrm>
            <a:off x="8963644" y="4407817"/>
            <a:ext cx="564578" cy="584775"/>
          </a:xfrm>
          <a:prstGeom prst="rect">
            <a:avLst/>
          </a:prstGeom>
          <a:noFill/>
        </p:spPr>
        <p:txBody>
          <a:bodyPr wrap="none" rtlCol="0">
            <a:spAutoFit/>
          </a:bodyPr>
          <a:lstStyle/>
          <a:p>
            <a:pPr algn="ctr"/>
            <a:r>
              <a:rPr lang="en-US" sz="3200" dirty="0">
                <a:latin typeface="Avenir Book" panose="02000503020000020003" pitchFamily="2" charset="0"/>
              </a:rPr>
              <a:t>or</a:t>
            </a:r>
          </a:p>
        </p:txBody>
      </p:sp>
      <p:sp>
        <p:nvSpPr>
          <p:cNvPr id="9" name="TextBox 8">
            <a:extLst>
              <a:ext uri="{FF2B5EF4-FFF2-40B4-BE49-F238E27FC236}">
                <a16:creationId xmlns:a16="http://schemas.microsoft.com/office/drawing/2014/main" id="{4CF6DBDB-6B6C-EFA4-E06D-6AFB72EC8BFE}"/>
              </a:ext>
            </a:extLst>
          </p:cNvPr>
          <p:cNvSpPr txBox="1"/>
          <p:nvPr/>
        </p:nvSpPr>
        <p:spPr>
          <a:xfrm>
            <a:off x="7720632" y="-17120"/>
            <a:ext cx="2880917" cy="584775"/>
          </a:xfrm>
          <a:prstGeom prst="rect">
            <a:avLst/>
          </a:prstGeom>
          <a:noFill/>
        </p:spPr>
        <p:txBody>
          <a:bodyPr wrap="none" rtlCol="0">
            <a:spAutoFit/>
          </a:bodyPr>
          <a:lstStyle/>
          <a:p>
            <a:pPr algn="ctr"/>
            <a:r>
              <a:rPr lang="en-US" sz="3200" dirty="0">
                <a:latin typeface="Avenir Book" panose="02000503020000020003" pitchFamily="2" charset="0"/>
              </a:rPr>
              <a:t>Incidence Rate</a:t>
            </a:r>
          </a:p>
        </p:txBody>
      </p:sp>
    </p:spTree>
    <p:extLst>
      <p:ext uri="{BB962C8B-B14F-4D97-AF65-F5344CB8AC3E}">
        <p14:creationId xmlns:p14="http://schemas.microsoft.com/office/powerpoint/2010/main" val="3084488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F6DBDB-6B6C-EFA4-E06D-6AFB72EC8BFE}"/>
              </a:ext>
            </a:extLst>
          </p:cNvPr>
          <p:cNvSpPr txBox="1"/>
          <p:nvPr/>
        </p:nvSpPr>
        <p:spPr>
          <a:xfrm>
            <a:off x="7720632" y="-17120"/>
            <a:ext cx="2880917" cy="584775"/>
          </a:xfrm>
          <a:prstGeom prst="rect">
            <a:avLst/>
          </a:prstGeom>
          <a:noFill/>
        </p:spPr>
        <p:txBody>
          <a:bodyPr wrap="none" rtlCol="0">
            <a:spAutoFit/>
          </a:bodyPr>
          <a:lstStyle/>
          <a:p>
            <a:pPr algn="ctr"/>
            <a:r>
              <a:rPr lang="en-US" sz="3200" dirty="0">
                <a:latin typeface="Avenir Book" panose="02000503020000020003" pitchFamily="2" charset="0"/>
              </a:rPr>
              <a:t>Incidence Rate</a:t>
            </a:r>
          </a:p>
        </p:txBody>
      </p:sp>
      <p:sp>
        <p:nvSpPr>
          <p:cNvPr id="4" name="TextBox 3">
            <a:extLst>
              <a:ext uri="{FF2B5EF4-FFF2-40B4-BE49-F238E27FC236}">
                <a16:creationId xmlns:a16="http://schemas.microsoft.com/office/drawing/2014/main" id="{A7FA704C-8C52-51C3-E0CE-369FEE56B9CE}"/>
              </a:ext>
            </a:extLst>
          </p:cNvPr>
          <p:cNvSpPr txBox="1"/>
          <p:nvPr/>
        </p:nvSpPr>
        <p:spPr>
          <a:xfrm>
            <a:off x="6742009" y="1238238"/>
            <a:ext cx="4915505" cy="4832092"/>
          </a:xfrm>
          <a:prstGeom prst="rect">
            <a:avLst/>
          </a:prstGeom>
          <a:noFill/>
        </p:spPr>
        <p:txBody>
          <a:bodyPr wrap="square" rtlCol="0" anchor="ctr">
            <a:spAutoFit/>
          </a:bodyPr>
          <a:lstStyle/>
          <a:p>
            <a:pPr algn="ctr"/>
            <a:r>
              <a:rPr lang="en-US" sz="2800" dirty="0">
                <a:latin typeface="Avenir Book" panose="02000503020000020003" pitchFamily="2" charset="0"/>
              </a:rPr>
              <a:t>The incidence rate of disease among the members of our population was 5 cases per 64 person-months during 12 months of follow-up. </a:t>
            </a:r>
          </a:p>
          <a:p>
            <a:pPr algn="ctr"/>
            <a:endParaRPr lang="en-US" sz="2800" dirty="0">
              <a:latin typeface="Avenir Book" panose="02000503020000020003" pitchFamily="2" charset="0"/>
            </a:endParaRPr>
          </a:p>
          <a:p>
            <a:pPr algn="ctr"/>
            <a:r>
              <a:rPr lang="en-US" sz="2800" dirty="0">
                <a:latin typeface="Avenir Book" panose="02000503020000020003" pitchFamily="2" charset="0"/>
              </a:rPr>
              <a:t>The incidence rate of disease among the members of our population was 7.8 cases per 100 person-months during 12 months of follow-up.</a:t>
            </a:r>
          </a:p>
        </p:txBody>
      </p:sp>
    </p:spTree>
    <p:extLst>
      <p:ext uri="{BB962C8B-B14F-4D97-AF65-F5344CB8AC3E}">
        <p14:creationId xmlns:p14="http://schemas.microsoft.com/office/powerpoint/2010/main" val="36830556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C53B-7658-B7AA-22E0-98CBB6739FF9}"/>
              </a:ext>
            </a:extLst>
          </p:cNvPr>
          <p:cNvSpPr>
            <a:spLocks noGrp="1"/>
          </p:cNvSpPr>
          <p:nvPr>
            <p:ph type="title"/>
          </p:nvPr>
        </p:nvSpPr>
        <p:spPr/>
        <p:txBody>
          <a:bodyPr/>
          <a:lstStyle/>
          <a:p>
            <a:r>
              <a:rPr lang="en-US" dirty="0">
                <a:latin typeface="Avenir Book" panose="02000503020000020003" pitchFamily="2" charset="0"/>
              </a:rPr>
              <a:t>Incidence Rate</a:t>
            </a:r>
          </a:p>
        </p:txBody>
      </p:sp>
      <p:sp>
        <p:nvSpPr>
          <p:cNvPr id="3" name="Content Placeholder 2">
            <a:extLst>
              <a:ext uri="{FF2B5EF4-FFF2-40B4-BE49-F238E27FC236}">
                <a16:creationId xmlns:a16="http://schemas.microsoft.com/office/drawing/2014/main" id="{6443CA65-6667-776D-FA07-9A80BB74EC42}"/>
              </a:ext>
            </a:extLst>
          </p:cNvPr>
          <p:cNvSpPr>
            <a:spLocks noGrp="1"/>
          </p:cNvSpPr>
          <p:nvPr>
            <p:ph idx="1"/>
          </p:nvPr>
        </p:nvSpPr>
        <p:spPr/>
        <p:txBody>
          <a:bodyPr/>
          <a:lstStyle/>
          <a:p>
            <a:r>
              <a:rPr lang="en-US" dirty="0">
                <a:latin typeface="Avenir Book" panose="02000503020000020003" pitchFamily="2" charset="0"/>
              </a:rPr>
              <a:t>Because person-time is flexible, incidence rates can be reported on a variety of scales. For example, note that 100 events per person-year is equivalent to 100 events per 12 person-months is equivalent to 8.33 events per person-month is equivalent to 10,000 events per 100 person-years. Because we can scale up or down the actual numbers of an incidence rate as we need to, the range of the incidence rate is 0 to infinity; in general, incidence rates should be reported on a scale appropriate or standard to the substantive context. (</a:t>
            </a:r>
            <a:r>
              <a:rPr lang="en-US" dirty="0" err="1">
                <a:latin typeface="Avenir Book" panose="02000503020000020003" pitchFamily="2" charset="0"/>
              </a:rPr>
              <a:t>Epi</a:t>
            </a:r>
            <a:r>
              <a:rPr lang="en-US" dirty="0">
                <a:latin typeface="Avenir Book" panose="02000503020000020003" pitchFamily="2" charset="0"/>
              </a:rPr>
              <a:t> by Design)</a:t>
            </a:r>
          </a:p>
        </p:txBody>
      </p:sp>
    </p:spTree>
    <p:extLst>
      <p:ext uri="{BB962C8B-B14F-4D97-AF65-F5344CB8AC3E}">
        <p14:creationId xmlns:p14="http://schemas.microsoft.com/office/powerpoint/2010/main" val="27929234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78FB-9E12-4D05-A903-6C49ADEC5165}"/>
              </a:ext>
            </a:extLst>
          </p:cNvPr>
          <p:cNvSpPr>
            <a:spLocks noGrp="1"/>
          </p:cNvSpPr>
          <p:nvPr>
            <p:ph type="title"/>
          </p:nvPr>
        </p:nvSpPr>
        <p:spPr/>
        <p:txBody>
          <a:bodyPr/>
          <a:lstStyle/>
          <a:p>
            <a:r>
              <a:rPr lang="en-US" dirty="0">
                <a:latin typeface="Avenir Book" panose="02000503020000020003" pitchFamily="2" charset="0"/>
              </a:rPr>
              <a:t>Relation between Incidence and Prevalence</a:t>
            </a:r>
          </a:p>
        </p:txBody>
      </p:sp>
      <p:sp>
        <p:nvSpPr>
          <p:cNvPr id="3" name="Content Placeholder 2">
            <a:extLst>
              <a:ext uri="{FF2B5EF4-FFF2-40B4-BE49-F238E27FC236}">
                <a16:creationId xmlns:a16="http://schemas.microsoft.com/office/drawing/2014/main" id="{83382B28-8DC1-2EBA-AE79-BCC07C18E627}"/>
              </a:ext>
            </a:extLst>
          </p:cNvPr>
          <p:cNvSpPr>
            <a:spLocks noGrp="1"/>
          </p:cNvSpPr>
          <p:nvPr>
            <p:ph idx="1"/>
          </p:nvPr>
        </p:nvSpPr>
        <p:spPr/>
        <p:txBody>
          <a:bodyPr/>
          <a:lstStyle/>
          <a:p>
            <a:r>
              <a:rPr lang="en-US" dirty="0">
                <a:latin typeface="Avenir Book" panose="02000503020000020003" pitchFamily="2" charset="0"/>
              </a:rPr>
              <a:t>Prevalence ~ Incidence x duration</a:t>
            </a:r>
          </a:p>
          <a:p>
            <a:endParaRPr lang="en-US" dirty="0">
              <a:latin typeface="Avenir Book" panose="02000503020000020003" pitchFamily="2" charset="0"/>
            </a:endParaRPr>
          </a:p>
        </p:txBody>
      </p:sp>
      <mc:AlternateContent xmlns:mc="http://schemas.openxmlformats.org/markup-compatibility/2006" xmlns:p14="http://schemas.microsoft.com/office/powerpoint/2010/main">
        <mc:Choice Requires="p14">
          <p:contentPart p14:bwMode="auto" r:id="rId4">
            <p14:nvContentPartPr>
              <p14:cNvPr id="27" name="Ink 28">
                <a:extLst>
                  <a:ext uri="{FF2B5EF4-FFF2-40B4-BE49-F238E27FC236}">
                    <a16:creationId xmlns:a16="http://schemas.microsoft.com/office/drawing/2014/main" id="{4DA9D1D7-F5E9-EC11-2940-21B1FB9AC2CA}"/>
                  </a:ext>
                </a:extLst>
              </p14:cNvPr>
              <p14:cNvContentPartPr/>
              <p14:nvPr/>
            </p14:nvContentPartPr>
            <p14:xfrm>
              <a:off x="2804413" y="2471190"/>
              <a:ext cx="1683360" cy="592920"/>
            </p14:xfrm>
          </p:contentPart>
        </mc:Choice>
        <mc:Fallback xmlns="">
          <p:pic>
            <p:nvPicPr>
              <p:cNvPr id="27" name="Ink 28">
                <a:extLst>
                  <a:ext uri="{FF2B5EF4-FFF2-40B4-BE49-F238E27FC236}">
                    <a16:creationId xmlns:a16="http://schemas.microsoft.com/office/drawing/2014/main" id="{4DA9D1D7-F5E9-EC11-2940-21B1FB9AC2CA}"/>
                  </a:ext>
                </a:extLst>
              </p:cNvPr>
              <p:cNvPicPr/>
              <p:nvPr/>
            </p:nvPicPr>
            <p:blipFill>
              <a:blip r:embed="rId5"/>
              <a:stretch>
                <a:fillRect/>
              </a:stretch>
            </p:blipFill>
            <p:spPr>
              <a:xfrm>
                <a:off x="2789290" y="2455710"/>
                <a:ext cx="1713967"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8">
                <a:extLst>
                  <a:ext uri="{FF2B5EF4-FFF2-40B4-BE49-F238E27FC236}">
                    <a16:creationId xmlns:a16="http://schemas.microsoft.com/office/drawing/2014/main" id="{38935447-6837-1484-F8D4-3E4D3A7A8CC0}"/>
                  </a:ext>
                </a:extLst>
              </p14:cNvPr>
              <p14:cNvContentPartPr/>
              <p14:nvPr/>
            </p14:nvContentPartPr>
            <p14:xfrm>
              <a:off x="910093" y="2392350"/>
              <a:ext cx="1698840" cy="513000"/>
            </p14:xfrm>
          </p:contentPart>
        </mc:Choice>
        <mc:Fallback xmlns="">
          <p:pic>
            <p:nvPicPr>
              <p:cNvPr id="28" name="Ink 28">
                <a:extLst>
                  <a:ext uri="{FF2B5EF4-FFF2-40B4-BE49-F238E27FC236}">
                    <a16:creationId xmlns:a16="http://schemas.microsoft.com/office/drawing/2014/main" id="{38935447-6837-1484-F8D4-3E4D3A7A8CC0}"/>
                  </a:ext>
                </a:extLst>
              </p:cNvPr>
              <p:cNvPicPr/>
              <p:nvPr/>
            </p:nvPicPr>
            <p:blipFill>
              <a:blip r:embed="rId7"/>
              <a:stretch>
                <a:fillRect/>
              </a:stretch>
            </p:blipFill>
            <p:spPr>
              <a:xfrm>
                <a:off x="894613" y="2376870"/>
                <a:ext cx="172944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36">
                <a:extLst>
                  <a:ext uri="{FF2B5EF4-FFF2-40B4-BE49-F238E27FC236}">
                    <a16:creationId xmlns:a16="http://schemas.microsoft.com/office/drawing/2014/main" id="{801406FD-78F9-A6C7-6420-4AFB5428C3BE}"/>
                  </a:ext>
                </a:extLst>
              </p14:cNvPr>
              <p14:cNvContentPartPr/>
              <p14:nvPr/>
            </p14:nvContentPartPr>
            <p14:xfrm>
              <a:off x="751333" y="3069150"/>
              <a:ext cx="3794400" cy="656280"/>
            </p14:xfrm>
          </p:contentPart>
        </mc:Choice>
        <mc:Fallback xmlns="">
          <p:pic>
            <p:nvPicPr>
              <p:cNvPr id="36" name="Ink 36">
                <a:extLst>
                  <a:ext uri="{FF2B5EF4-FFF2-40B4-BE49-F238E27FC236}">
                    <a16:creationId xmlns:a16="http://schemas.microsoft.com/office/drawing/2014/main" id="{801406FD-78F9-A6C7-6420-4AFB5428C3BE}"/>
                  </a:ext>
                </a:extLst>
              </p:cNvPr>
              <p:cNvPicPr/>
              <p:nvPr/>
            </p:nvPicPr>
            <p:blipFill>
              <a:blip r:embed="rId9"/>
              <a:stretch>
                <a:fillRect/>
              </a:stretch>
            </p:blipFill>
            <p:spPr>
              <a:xfrm>
                <a:off x="735853" y="3053678"/>
                <a:ext cx="3825000" cy="68650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Ink 59">
                <a:extLst>
                  <a:ext uri="{FF2B5EF4-FFF2-40B4-BE49-F238E27FC236}">
                    <a16:creationId xmlns:a16="http://schemas.microsoft.com/office/drawing/2014/main" id="{C09FA54C-DE6F-AA5A-788A-900C09AA15C1}"/>
                  </a:ext>
                </a:extLst>
              </p14:cNvPr>
              <p14:cNvContentPartPr/>
              <p14:nvPr/>
            </p14:nvContentPartPr>
            <p14:xfrm>
              <a:off x="4090693" y="3190830"/>
              <a:ext cx="1518840" cy="524160"/>
            </p14:xfrm>
          </p:contentPart>
        </mc:Choice>
        <mc:Fallback xmlns="">
          <p:pic>
            <p:nvPicPr>
              <p:cNvPr id="58" name="Ink 59">
                <a:extLst>
                  <a:ext uri="{FF2B5EF4-FFF2-40B4-BE49-F238E27FC236}">
                    <a16:creationId xmlns:a16="http://schemas.microsoft.com/office/drawing/2014/main" id="{C09FA54C-DE6F-AA5A-788A-900C09AA15C1}"/>
                  </a:ext>
                </a:extLst>
              </p:cNvPr>
              <p:cNvPicPr/>
              <p:nvPr/>
            </p:nvPicPr>
            <p:blipFill>
              <a:blip r:embed="rId11"/>
              <a:stretch>
                <a:fillRect/>
              </a:stretch>
            </p:blipFill>
            <p:spPr>
              <a:xfrm>
                <a:off x="4075569" y="3175350"/>
                <a:ext cx="1549447"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9">
                <a:extLst>
                  <a:ext uri="{FF2B5EF4-FFF2-40B4-BE49-F238E27FC236}">
                    <a16:creationId xmlns:a16="http://schemas.microsoft.com/office/drawing/2014/main" id="{A4413533-3520-5C9D-F6F3-FBE1015A3B09}"/>
                  </a:ext>
                </a:extLst>
              </p14:cNvPr>
              <p14:cNvContentPartPr/>
              <p14:nvPr/>
            </p14:nvContentPartPr>
            <p14:xfrm>
              <a:off x="2635213" y="3376590"/>
              <a:ext cx="1063800" cy="327600"/>
            </p14:xfrm>
          </p:contentPart>
        </mc:Choice>
        <mc:Fallback xmlns="">
          <p:pic>
            <p:nvPicPr>
              <p:cNvPr id="59" name="Ink 59">
                <a:extLst>
                  <a:ext uri="{FF2B5EF4-FFF2-40B4-BE49-F238E27FC236}">
                    <a16:creationId xmlns:a16="http://schemas.microsoft.com/office/drawing/2014/main" id="{A4413533-3520-5C9D-F6F3-FBE1015A3B09}"/>
                  </a:ext>
                </a:extLst>
              </p:cNvPr>
              <p:cNvPicPr/>
              <p:nvPr/>
            </p:nvPicPr>
            <p:blipFill>
              <a:blip r:embed="rId13"/>
              <a:stretch>
                <a:fillRect/>
              </a:stretch>
            </p:blipFill>
            <p:spPr>
              <a:xfrm>
                <a:off x="2619738" y="3361127"/>
                <a:ext cx="1094030" cy="35780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96E4C391-707A-99B2-B020-D04E8694DBE0}"/>
                  </a:ext>
                </a:extLst>
              </p14:cNvPr>
              <p14:cNvContentPartPr/>
              <p14:nvPr/>
            </p14:nvContentPartPr>
            <p14:xfrm>
              <a:off x="5772973" y="2963310"/>
              <a:ext cx="143280" cy="21600"/>
            </p14:xfrm>
          </p:contentPart>
        </mc:Choice>
        <mc:Fallback xmlns="">
          <p:pic>
            <p:nvPicPr>
              <p:cNvPr id="60" name="Ink 59">
                <a:extLst>
                  <a:ext uri="{FF2B5EF4-FFF2-40B4-BE49-F238E27FC236}">
                    <a16:creationId xmlns:a16="http://schemas.microsoft.com/office/drawing/2014/main" id="{96E4C391-707A-99B2-B020-D04E8694DBE0}"/>
                  </a:ext>
                </a:extLst>
              </p:cNvPr>
              <p:cNvPicPr/>
              <p:nvPr/>
            </p:nvPicPr>
            <p:blipFill>
              <a:blip r:embed="rId15"/>
              <a:stretch>
                <a:fillRect/>
              </a:stretch>
            </p:blipFill>
            <p:spPr>
              <a:xfrm>
                <a:off x="5757853" y="2947830"/>
                <a:ext cx="1738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1" name="Ink 60">
                <a:extLst>
                  <a:ext uri="{FF2B5EF4-FFF2-40B4-BE49-F238E27FC236}">
                    <a16:creationId xmlns:a16="http://schemas.microsoft.com/office/drawing/2014/main" id="{51233292-F599-7505-246C-8E41A7DCC0FD}"/>
                  </a:ext>
                </a:extLst>
              </p14:cNvPr>
              <p14:cNvContentPartPr/>
              <p14:nvPr/>
            </p14:nvContentPartPr>
            <p14:xfrm>
              <a:off x="5825893" y="3037110"/>
              <a:ext cx="74520" cy="26640"/>
            </p14:xfrm>
          </p:contentPart>
        </mc:Choice>
        <mc:Fallback xmlns="">
          <p:pic>
            <p:nvPicPr>
              <p:cNvPr id="61" name="Ink 60">
                <a:extLst>
                  <a:ext uri="{FF2B5EF4-FFF2-40B4-BE49-F238E27FC236}">
                    <a16:creationId xmlns:a16="http://schemas.microsoft.com/office/drawing/2014/main" id="{51233292-F599-7505-246C-8E41A7DCC0FD}"/>
                  </a:ext>
                </a:extLst>
              </p:cNvPr>
              <p:cNvPicPr/>
              <p:nvPr/>
            </p:nvPicPr>
            <p:blipFill>
              <a:blip r:embed="rId17"/>
              <a:stretch>
                <a:fillRect/>
              </a:stretch>
            </p:blipFill>
            <p:spPr>
              <a:xfrm>
                <a:off x="5810773" y="3021990"/>
                <a:ext cx="1051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8" name="Ink 79">
                <a:extLst>
                  <a:ext uri="{FF2B5EF4-FFF2-40B4-BE49-F238E27FC236}">
                    <a16:creationId xmlns:a16="http://schemas.microsoft.com/office/drawing/2014/main" id="{54F417E5-1BFB-3278-8444-15B723991B7D}"/>
                  </a:ext>
                </a:extLst>
              </p14:cNvPr>
              <p14:cNvContentPartPr/>
              <p14:nvPr/>
            </p14:nvContentPartPr>
            <p14:xfrm>
              <a:off x="8011453" y="2661630"/>
              <a:ext cx="608760" cy="437400"/>
            </p14:xfrm>
          </p:contentPart>
        </mc:Choice>
        <mc:Fallback xmlns="">
          <p:pic>
            <p:nvPicPr>
              <p:cNvPr id="78" name="Ink 79">
                <a:extLst>
                  <a:ext uri="{FF2B5EF4-FFF2-40B4-BE49-F238E27FC236}">
                    <a16:creationId xmlns:a16="http://schemas.microsoft.com/office/drawing/2014/main" id="{54F417E5-1BFB-3278-8444-15B723991B7D}"/>
                  </a:ext>
                </a:extLst>
              </p:cNvPr>
              <p:cNvPicPr/>
              <p:nvPr/>
            </p:nvPicPr>
            <p:blipFill>
              <a:blip r:embed="rId19"/>
              <a:stretch>
                <a:fillRect/>
              </a:stretch>
            </p:blipFill>
            <p:spPr>
              <a:xfrm>
                <a:off x="7996333" y="2646137"/>
                <a:ext cx="639360" cy="46802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9" name="Ink 79">
                <a:extLst>
                  <a:ext uri="{FF2B5EF4-FFF2-40B4-BE49-F238E27FC236}">
                    <a16:creationId xmlns:a16="http://schemas.microsoft.com/office/drawing/2014/main" id="{CC51E322-E7CC-157B-C499-7F16561CBEAA}"/>
                  </a:ext>
                </a:extLst>
              </p14:cNvPr>
              <p14:cNvContentPartPr/>
              <p14:nvPr/>
            </p14:nvContentPartPr>
            <p14:xfrm>
              <a:off x="6291733" y="2746230"/>
              <a:ext cx="1450440" cy="391680"/>
            </p14:xfrm>
          </p:contentPart>
        </mc:Choice>
        <mc:Fallback xmlns="">
          <p:pic>
            <p:nvPicPr>
              <p:cNvPr id="79" name="Ink 79">
                <a:extLst>
                  <a:ext uri="{FF2B5EF4-FFF2-40B4-BE49-F238E27FC236}">
                    <a16:creationId xmlns:a16="http://schemas.microsoft.com/office/drawing/2014/main" id="{CC51E322-E7CC-157B-C499-7F16561CBEAA}"/>
                  </a:ext>
                </a:extLst>
              </p:cNvPr>
              <p:cNvPicPr/>
              <p:nvPr/>
            </p:nvPicPr>
            <p:blipFill>
              <a:blip r:embed="rId21"/>
              <a:stretch>
                <a:fillRect/>
              </a:stretch>
            </p:blipFill>
            <p:spPr>
              <a:xfrm>
                <a:off x="6276253" y="2731124"/>
                <a:ext cx="1480680" cy="42189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0" name="Ink 79">
                <a:extLst>
                  <a:ext uri="{FF2B5EF4-FFF2-40B4-BE49-F238E27FC236}">
                    <a16:creationId xmlns:a16="http://schemas.microsoft.com/office/drawing/2014/main" id="{7EC6AACA-8DCA-78B5-C247-32EF388E6542}"/>
                  </a:ext>
                </a:extLst>
              </p14:cNvPr>
              <p14:cNvContentPartPr/>
              <p14:nvPr/>
            </p14:nvContentPartPr>
            <p14:xfrm>
              <a:off x="8916133" y="2820390"/>
              <a:ext cx="180360" cy="190800"/>
            </p14:xfrm>
          </p:contentPart>
        </mc:Choice>
        <mc:Fallback xmlns="">
          <p:pic>
            <p:nvPicPr>
              <p:cNvPr id="80" name="Ink 79">
                <a:extLst>
                  <a:ext uri="{FF2B5EF4-FFF2-40B4-BE49-F238E27FC236}">
                    <a16:creationId xmlns:a16="http://schemas.microsoft.com/office/drawing/2014/main" id="{7EC6AACA-8DCA-78B5-C247-32EF388E6542}"/>
                  </a:ext>
                </a:extLst>
              </p:cNvPr>
              <p:cNvPicPr/>
              <p:nvPr/>
            </p:nvPicPr>
            <p:blipFill>
              <a:blip r:embed="rId23"/>
              <a:stretch>
                <a:fillRect/>
              </a:stretch>
            </p:blipFill>
            <p:spPr>
              <a:xfrm>
                <a:off x="8901013" y="2804910"/>
                <a:ext cx="2106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7" name="Ink 87">
                <a:extLst>
                  <a:ext uri="{FF2B5EF4-FFF2-40B4-BE49-F238E27FC236}">
                    <a16:creationId xmlns:a16="http://schemas.microsoft.com/office/drawing/2014/main" id="{66DF5346-2326-F6A3-AB14-631B3DB2669D}"/>
                  </a:ext>
                </a:extLst>
              </p14:cNvPr>
              <p14:cNvContentPartPr/>
              <p14:nvPr/>
            </p14:nvContentPartPr>
            <p14:xfrm>
              <a:off x="9376573" y="2582070"/>
              <a:ext cx="1090080" cy="576720"/>
            </p14:xfrm>
          </p:contentPart>
        </mc:Choice>
        <mc:Fallback xmlns="">
          <p:pic>
            <p:nvPicPr>
              <p:cNvPr id="87" name="Ink 87">
                <a:extLst>
                  <a:ext uri="{FF2B5EF4-FFF2-40B4-BE49-F238E27FC236}">
                    <a16:creationId xmlns:a16="http://schemas.microsoft.com/office/drawing/2014/main" id="{66DF5346-2326-F6A3-AB14-631B3DB2669D}"/>
                  </a:ext>
                </a:extLst>
              </p:cNvPr>
              <p:cNvPicPr/>
              <p:nvPr/>
            </p:nvPicPr>
            <p:blipFill>
              <a:blip r:embed="rId25"/>
              <a:stretch>
                <a:fillRect/>
              </a:stretch>
            </p:blipFill>
            <p:spPr>
              <a:xfrm>
                <a:off x="9361448" y="2566950"/>
                <a:ext cx="112069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8" name="Ink 98">
                <a:extLst>
                  <a:ext uri="{FF2B5EF4-FFF2-40B4-BE49-F238E27FC236}">
                    <a16:creationId xmlns:a16="http://schemas.microsoft.com/office/drawing/2014/main" id="{9483BFD3-69AC-CCCB-F7AA-B6BB065A38BE}"/>
                  </a:ext>
                </a:extLst>
              </p14:cNvPr>
              <p14:cNvContentPartPr/>
              <p14:nvPr/>
            </p14:nvContentPartPr>
            <p14:xfrm>
              <a:off x="10778773" y="2577030"/>
              <a:ext cx="1202040" cy="349560"/>
            </p14:xfrm>
          </p:contentPart>
        </mc:Choice>
        <mc:Fallback xmlns="">
          <p:pic>
            <p:nvPicPr>
              <p:cNvPr id="98" name="Ink 98">
                <a:extLst>
                  <a:ext uri="{FF2B5EF4-FFF2-40B4-BE49-F238E27FC236}">
                    <a16:creationId xmlns:a16="http://schemas.microsoft.com/office/drawing/2014/main" id="{9483BFD3-69AC-CCCB-F7AA-B6BB065A38BE}"/>
                  </a:ext>
                </a:extLst>
              </p:cNvPr>
              <p:cNvPicPr/>
              <p:nvPr/>
            </p:nvPicPr>
            <p:blipFill>
              <a:blip r:embed="rId27"/>
              <a:stretch>
                <a:fillRect/>
              </a:stretch>
            </p:blipFill>
            <p:spPr>
              <a:xfrm>
                <a:off x="10763648" y="2561550"/>
                <a:ext cx="1232289"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0" name="Ink 111">
                <a:extLst>
                  <a:ext uri="{FF2B5EF4-FFF2-40B4-BE49-F238E27FC236}">
                    <a16:creationId xmlns:a16="http://schemas.microsoft.com/office/drawing/2014/main" id="{342BE99A-2BEA-8526-1FD0-E98B85D7D2A4}"/>
                  </a:ext>
                </a:extLst>
              </p14:cNvPr>
              <p14:cNvContentPartPr/>
              <p14:nvPr/>
            </p14:nvContentPartPr>
            <p14:xfrm>
              <a:off x="10270813" y="3280830"/>
              <a:ext cx="1053720" cy="296280"/>
            </p14:xfrm>
          </p:contentPart>
        </mc:Choice>
        <mc:Fallback xmlns="">
          <p:pic>
            <p:nvPicPr>
              <p:cNvPr id="110" name="Ink 111">
                <a:extLst>
                  <a:ext uri="{FF2B5EF4-FFF2-40B4-BE49-F238E27FC236}">
                    <a16:creationId xmlns:a16="http://schemas.microsoft.com/office/drawing/2014/main" id="{342BE99A-2BEA-8526-1FD0-E98B85D7D2A4}"/>
                  </a:ext>
                </a:extLst>
              </p:cNvPr>
              <p:cNvPicPr/>
              <p:nvPr/>
            </p:nvPicPr>
            <p:blipFill>
              <a:blip r:embed="rId29"/>
              <a:stretch>
                <a:fillRect/>
              </a:stretch>
            </p:blipFill>
            <p:spPr>
              <a:xfrm>
                <a:off x="10255688" y="3265369"/>
                <a:ext cx="1084330" cy="32684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1" name="Ink 111">
                <a:extLst>
                  <a:ext uri="{FF2B5EF4-FFF2-40B4-BE49-F238E27FC236}">
                    <a16:creationId xmlns:a16="http://schemas.microsoft.com/office/drawing/2014/main" id="{1BFCACCF-7C17-8161-6FA9-7784CD0CE3A9}"/>
                  </a:ext>
                </a:extLst>
              </p14:cNvPr>
              <p14:cNvContentPartPr/>
              <p14:nvPr/>
            </p14:nvContentPartPr>
            <p14:xfrm>
              <a:off x="9652333" y="3238350"/>
              <a:ext cx="343800" cy="296640"/>
            </p14:xfrm>
          </p:contentPart>
        </mc:Choice>
        <mc:Fallback xmlns="">
          <p:pic>
            <p:nvPicPr>
              <p:cNvPr id="111" name="Ink 111">
                <a:extLst>
                  <a:ext uri="{FF2B5EF4-FFF2-40B4-BE49-F238E27FC236}">
                    <a16:creationId xmlns:a16="http://schemas.microsoft.com/office/drawing/2014/main" id="{1BFCACCF-7C17-8161-6FA9-7784CD0CE3A9}"/>
                  </a:ext>
                </a:extLst>
              </p:cNvPr>
              <p:cNvPicPr/>
              <p:nvPr/>
            </p:nvPicPr>
            <p:blipFill>
              <a:blip r:embed="rId31"/>
              <a:stretch>
                <a:fillRect/>
              </a:stretch>
            </p:blipFill>
            <p:spPr>
              <a:xfrm>
                <a:off x="9637213" y="3223230"/>
                <a:ext cx="374400" cy="327240"/>
              </a:xfrm>
              <a:prstGeom prst="rect">
                <a:avLst/>
              </a:prstGeom>
            </p:spPr>
          </p:pic>
        </mc:Fallback>
      </mc:AlternateContent>
      <p:sp>
        <p:nvSpPr>
          <p:cNvPr id="4" name="TextBox 3">
            <a:extLst>
              <a:ext uri="{FF2B5EF4-FFF2-40B4-BE49-F238E27FC236}">
                <a16:creationId xmlns:a16="http://schemas.microsoft.com/office/drawing/2014/main" id="{5AC80DC7-4025-E85A-4A17-023217DBBEC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758753972"/>
      </p:ext>
    </p:extLst>
  </p:cSld>
  <p:clrMapOvr>
    <a:masterClrMapping/>
  </p:clrMapOvr>
  <p:extLst>
    <p:ext uri="{6950BFC3-D8DA-4A85-94F7-54DA5524770B}">
      <p188:commentRel xmlns:p188="http://schemas.microsoft.com/office/powerpoint/2018/8/main" r:id="rId3"/>
    </p:ext>
  </p:extLs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9FE4-51F7-5448-2008-725621BCA275}"/>
              </a:ext>
            </a:extLst>
          </p:cNvPr>
          <p:cNvSpPr>
            <a:spLocks noGrp="1"/>
          </p:cNvSpPr>
          <p:nvPr>
            <p:ph type="title"/>
          </p:nvPr>
        </p:nvSpPr>
        <p:spPr/>
        <p:txBody>
          <a:bodyPr/>
          <a:lstStyle/>
          <a:p>
            <a:r>
              <a:rPr lang="en-US" dirty="0">
                <a:latin typeface="Avenir Book" panose="02000503020000020003" pitchFamily="2" charset="0"/>
              </a:rPr>
              <a:t>Relation between Incidence Proportion and Incidence Rate</a:t>
            </a:r>
          </a:p>
        </p:txBody>
      </p:sp>
      <p:sp>
        <p:nvSpPr>
          <p:cNvPr id="3" name="Content Placeholder 2">
            <a:extLst>
              <a:ext uri="{FF2B5EF4-FFF2-40B4-BE49-F238E27FC236}">
                <a16:creationId xmlns:a16="http://schemas.microsoft.com/office/drawing/2014/main" id="{6A92C43A-0FA9-9E31-D2B5-364BF072E5AD}"/>
              </a:ext>
            </a:extLst>
          </p:cNvPr>
          <p:cNvSpPr>
            <a:spLocks noGrp="1"/>
          </p:cNvSpPr>
          <p:nvPr>
            <p:ph idx="1"/>
          </p:nvPr>
        </p:nvSpPr>
        <p:spPr/>
        <p:txBody>
          <a:bodyPr/>
          <a:lstStyle/>
          <a:p>
            <a:endParaRPr lang="en-US" dirty="0">
              <a:latin typeface="Avenir Book" panose="02000503020000020003" pitchFamily="2" charset="0"/>
            </a:endParaRPr>
          </a:p>
        </p:txBody>
      </p:sp>
      <mc:AlternateContent xmlns:mc="http://schemas.openxmlformats.org/markup-compatibility/2006" xmlns:p14="http://schemas.microsoft.com/office/powerpoint/2010/main">
        <mc:Choice Requires="p14">
          <p:contentPart p14:bwMode="auto" r:id="rId4">
            <p14:nvContentPartPr>
              <p14:cNvPr id="18" name="Ink 19">
                <a:extLst>
                  <a:ext uri="{FF2B5EF4-FFF2-40B4-BE49-F238E27FC236}">
                    <a16:creationId xmlns:a16="http://schemas.microsoft.com/office/drawing/2014/main" id="{A9088472-A36A-A3E7-A3CE-7BE372DD28E1}"/>
                  </a:ext>
                </a:extLst>
              </p14:cNvPr>
              <p14:cNvContentPartPr/>
              <p14:nvPr/>
            </p14:nvContentPartPr>
            <p14:xfrm>
              <a:off x="2723801" y="2801114"/>
              <a:ext cx="219240" cy="190080"/>
            </p14:xfrm>
          </p:contentPart>
        </mc:Choice>
        <mc:Fallback xmlns="">
          <p:pic>
            <p:nvPicPr>
              <p:cNvPr id="18" name="Ink 19">
                <a:extLst>
                  <a:ext uri="{FF2B5EF4-FFF2-40B4-BE49-F238E27FC236}">
                    <a16:creationId xmlns:a16="http://schemas.microsoft.com/office/drawing/2014/main" id="{A9088472-A36A-A3E7-A3CE-7BE372DD28E1}"/>
                  </a:ext>
                </a:extLst>
              </p:cNvPr>
              <p:cNvPicPr/>
              <p:nvPr/>
            </p:nvPicPr>
            <p:blipFill>
              <a:blip r:embed="rId5"/>
              <a:stretch>
                <a:fillRect/>
              </a:stretch>
            </p:blipFill>
            <p:spPr>
              <a:xfrm>
                <a:off x="2708681" y="2785994"/>
                <a:ext cx="2498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9">
                <a:extLst>
                  <a:ext uri="{FF2B5EF4-FFF2-40B4-BE49-F238E27FC236}">
                    <a16:creationId xmlns:a16="http://schemas.microsoft.com/office/drawing/2014/main" id="{C9659BD7-0A4D-D059-6FB2-3B44A00C0903}"/>
                  </a:ext>
                </a:extLst>
              </p14:cNvPr>
              <p14:cNvContentPartPr/>
              <p14:nvPr/>
            </p14:nvContentPartPr>
            <p14:xfrm>
              <a:off x="1147361" y="2472794"/>
              <a:ext cx="1182600" cy="598680"/>
            </p14:xfrm>
          </p:contentPart>
        </mc:Choice>
        <mc:Fallback xmlns="">
          <p:pic>
            <p:nvPicPr>
              <p:cNvPr id="19" name="Ink 19">
                <a:extLst>
                  <a:ext uri="{FF2B5EF4-FFF2-40B4-BE49-F238E27FC236}">
                    <a16:creationId xmlns:a16="http://schemas.microsoft.com/office/drawing/2014/main" id="{C9659BD7-0A4D-D059-6FB2-3B44A00C0903}"/>
                  </a:ext>
                </a:extLst>
              </p:cNvPr>
              <p:cNvPicPr/>
              <p:nvPr/>
            </p:nvPicPr>
            <p:blipFill>
              <a:blip r:embed="rId7"/>
              <a:stretch>
                <a:fillRect/>
              </a:stretch>
            </p:blipFill>
            <p:spPr>
              <a:xfrm>
                <a:off x="1131881" y="2457323"/>
                <a:ext cx="1213200" cy="62890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621DC5CE-4D68-3681-4EB5-382F54D0B870}"/>
                  </a:ext>
                </a:extLst>
              </p14:cNvPr>
              <p14:cNvContentPartPr/>
              <p14:nvPr/>
            </p14:nvContentPartPr>
            <p14:xfrm>
              <a:off x="4066601" y="2698874"/>
              <a:ext cx="314280" cy="350640"/>
            </p14:xfrm>
          </p:contentPart>
        </mc:Choice>
        <mc:Fallback xmlns="">
          <p:pic>
            <p:nvPicPr>
              <p:cNvPr id="22" name="Ink 21">
                <a:extLst>
                  <a:ext uri="{FF2B5EF4-FFF2-40B4-BE49-F238E27FC236}">
                    <a16:creationId xmlns:a16="http://schemas.microsoft.com/office/drawing/2014/main" id="{621DC5CE-4D68-3681-4EB5-382F54D0B870}"/>
                  </a:ext>
                </a:extLst>
              </p:cNvPr>
              <p:cNvPicPr/>
              <p:nvPr/>
            </p:nvPicPr>
            <p:blipFill>
              <a:blip r:embed="rId9"/>
              <a:stretch>
                <a:fillRect/>
              </a:stretch>
            </p:blipFill>
            <p:spPr>
              <a:xfrm>
                <a:off x="4051481" y="2683754"/>
                <a:ext cx="3448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3">
                <a:extLst>
                  <a:ext uri="{FF2B5EF4-FFF2-40B4-BE49-F238E27FC236}">
                    <a16:creationId xmlns:a16="http://schemas.microsoft.com/office/drawing/2014/main" id="{B7424EC5-A71F-A10E-8C1A-2AE76ECAEFF5}"/>
                  </a:ext>
                </a:extLst>
              </p14:cNvPr>
              <p14:cNvContentPartPr/>
              <p14:nvPr/>
            </p14:nvContentPartPr>
            <p14:xfrm>
              <a:off x="3351281" y="2589434"/>
              <a:ext cx="445680" cy="482040"/>
            </p14:xfrm>
          </p:contentPart>
        </mc:Choice>
        <mc:Fallback xmlns="">
          <p:pic>
            <p:nvPicPr>
              <p:cNvPr id="23" name="Ink 23">
                <a:extLst>
                  <a:ext uri="{FF2B5EF4-FFF2-40B4-BE49-F238E27FC236}">
                    <a16:creationId xmlns:a16="http://schemas.microsoft.com/office/drawing/2014/main" id="{B7424EC5-A71F-A10E-8C1A-2AE76ECAEFF5}"/>
                  </a:ext>
                </a:extLst>
              </p:cNvPr>
              <p:cNvPicPr/>
              <p:nvPr/>
            </p:nvPicPr>
            <p:blipFill>
              <a:blip r:embed="rId11"/>
              <a:stretch>
                <a:fillRect/>
              </a:stretch>
            </p:blipFill>
            <p:spPr>
              <a:xfrm>
                <a:off x="3336161" y="2574314"/>
                <a:ext cx="47592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1">
                <a:extLst>
                  <a:ext uri="{FF2B5EF4-FFF2-40B4-BE49-F238E27FC236}">
                    <a16:creationId xmlns:a16="http://schemas.microsoft.com/office/drawing/2014/main" id="{88C7C169-1F9A-271F-28D9-95C703F50649}"/>
                  </a:ext>
                </a:extLst>
              </p14:cNvPr>
              <p14:cNvContentPartPr/>
              <p14:nvPr/>
            </p14:nvContentPartPr>
            <p14:xfrm>
              <a:off x="4453601" y="2107754"/>
              <a:ext cx="2868840" cy="467640"/>
            </p14:xfrm>
          </p:contentPart>
        </mc:Choice>
        <mc:Fallback xmlns="">
          <p:pic>
            <p:nvPicPr>
              <p:cNvPr id="41" name="Ink 41">
                <a:extLst>
                  <a:ext uri="{FF2B5EF4-FFF2-40B4-BE49-F238E27FC236}">
                    <a16:creationId xmlns:a16="http://schemas.microsoft.com/office/drawing/2014/main" id="{88C7C169-1F9A-271F-28D9-95C703F50649}"/>
                  </a:ext>
                </a:extLst>
              </p:cNvPr>
              <p:cNvPicPr/>
              <p:nvPr/>
            </p:nvPicPr>
            <p:blipFill>
              <a:blip r:embed="rId13"/>
              <a:stretch>
                <a:fillRect/>
              </a:stretch>
            </p:blipFill>
            <p:spPr>
              <a:xfrm>
                <a:off x="4438481" y="2092634"/>
                <a:ext cx="289944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84E69844-54CC-801A-A0A4-2C76E2373471}"/>
                  </a:ext>
                </a:extLst>
              </p14:cNvPr>
              <p14:cNvContentPartPr/>
              <p14:nvPr/>
            </p14:nvContentPartPr>
            <p14:xfrm>
              <a:off x="7431521" y="2253554"/>
              <a:ext cx="109080" cy="212040"/>
            </p14:xfrm>
          </p:contentPart>
        </mc:Choice>
        <mc:Fallback xmlns="">
          <p:pic>
            <p:nvPicPr>
              <p:cNvPr id="42" name="Ink 41">
                <a:extLst>
                  <a:ext uri="{FF2B5EF4-FFF2-40B4-BE49-F238E27FC236}">
                    <a16:creationId xmlns:a16="http://schemas.microsoft.com/office/drawing/2014/main" id="{84E69844-54CC-801A-A0A4-2C76E2373471}"/>
                  </a:ext>
                </a:extLst>
              </p:cNvPr>
              <p:cNvPicPr/>
              <p:nvPr/>
            </p:nvPicPr>
            <p:blipFill>
              <a:blip r:embed="rId15"/>
              <a:stretch>
                <a:fillRect/>
              </a:stretch>
            </p:blipFill>
            <p:spPr>
              <a:xfrm>
                <a:off x="7416401" y="2238434"/>
                <a:ext cx="1396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9" name="Ink 50">
                <a:extLst>
                  <a:ext uri="{FF2B5EF4-FFF2-40B4-BE49-F238E27FC236}">
                    <a16:creationId xmlns:a16="http://schemas.microsoft.com/office/drawing/2014/main" id="{DE715045-0AA5-8130-024F-291CFF22627D}"/>
                  </a:ext>
                </a:extLst>
              </p14:cNvPr>
              <p14:cNvContentPartPr/>
              <p14:nvPr/>
            </p14:nvContentPartPr>
            <p14:xfrm>
              <a:off x="8442041" y="2114954"/>
              <a:ext cx="982440" cy="394560"/>
            </p14:xfrm>
          </p:contentPart>
        </mc:Choice>
        <mc:Fallback xmlns="">
          <p:pic>
            <p:nvPicPr>
              <p:cNvPr id="49" name="Ink 50">
                <a:extLst>
                  <a:ext uri="{FF2B5EF4-FFF2-40B4-BE49-F238E27FC236}">
                    <a16:creationId xmlns:a16="http://schemas.microsoft.com/office/drawing/2014/main" id="{DE715045-0AA5-8130-024F-291CFF22627D}"/>
                  </a:ext>
                </a:extLst>
              </p:cNvPr>
              <p:cNvPicPr/>
              <p:nvPr/>
            </p:nvPicPr>
            <p:blipFill>
              <a:blip r:embed="rId17"/>
              <a:stretch>
                <a:fillRect/>
              </a:stretch>
            </p:blipFill>
            <p:spPr>
              <a:xfrm>
                <a:off x="8426921" y="2099834"/>
                <a:ext cx="10130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0" name="Ink 50">
                <a:extLst>
                  <a:ext uri="{FF2B5EF4-FFF2-40B4-BE49-F238E27FC236}">
                    <a16:creationId xmlns:a16="http://schemas.microsoft.com/office/drawing/2014/main" id="{745138C1-D8CC-E3AA-0704-0312EB3BBA9F}"/>
                  </a:ext>
                </a:extLst>
              </p14:cNvPr>
              <p14:cNvContentPartPr/>
              <p14:nvPr/>
            </p14:nvContentPartPr>
            <p14:xfrm>
              <a:off x="7884041" y="2225474"/>
              <a:ext cx="299520" cy="236880"/>
            </p14:xfrm>
          </p:contentPart>
        </mc:Choice>
        <mc:Fallback xmlns="">
          <p:pic>
            <p:nvPicPr>
              <p:cNvPr id="50" name="Ink 50">
                <a:extLst>
                  <a:ext uri="{FF2B5EF4-FFF2-40B4-BE49-F238E27FC236}">
                    <a16:creationId xmlns:a16="http://schemas.microsoft.com/office/drawing/2014/main" id="{745138C1-D8CC-E3AA-0704-0312EB3BBA9F}"/>
                  </a:ext>
                </a:extLst>
              </p:cNvPr>
              <p:cNvPicPr/>
              <p:nvPr/>
            </p:nvPicPr>
            <p:blipFill>
              <a:blip r:embed="rId19"/>
              <a:stretch>
                <a:fillRect/>
              </a:stretch>
            </p:blipFill>
            <p:spPr>
              <a:xfrm>
                <a:off x="7868921" y="2210017"/>
                <a:ext cx="330120" cy="26743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9" name="Ink 59">
                <a:extLst>
                  <a:ext uri="{FF2B5EF4-FFF2-40B4-BE49-F238E27FC236}">
                    <a16:creationId xmlns:a16="http://schemas.microsoft.com/office/drawing/2014/main" id="{10EA6F6A-FF03-25E0-50FC-3E0B5F30B36B}"/>
                  </a:ext>
                </a:extLst>
              </p14:cNvPr>
              <p14:cNvContentPartPr/>
              <p14:nvPr/>
            </p14:nvContentPartPr>
            <p14:xfrm>
              <a:off x="1125401" y="3888674"/>
              <a:ext cx="1949040" cy="584280"/>
            </p14:xfrm>
          </p:contentPart>
        </mc:Choice>
        <mc:Fallback xmlns="">
          <p:pic>
            <p:nvPicPr>
              <p:cNvPr id="59" name="Ink 59">
                <a:extLst>
                  <a:ext uri="{FF2B5EF4-FFF2-40B4-BE49-F238E27FC236}">
                    <a16:creationId xmlns:a16="http://schemas.microsoft.com/office/drawing/2014/main" id="{10EA6F6A-FF03-25E0-50FC-3E0B5F30B36B}"/>
                  </a:ext>
                </a:extLst>
              </p:cNvPr>
              <p:cNvPicPr/>
              <p:nvPr/>
            </p:nvPicPr>
            <p:blipFill>
              <a:blip r:embed="rId21"/>
              <a:stretch>
                <a:fillRect/>
              </a:stretch>
            </p:blipFill>
            <p:spPr>
              <a:xfrm>
                <a:off x="1109921" y="3873554"/>
                <a:ext cx="197964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Ink 74">
                <a:extLst>
                  <a:ext uri="{FF2B5EF4-FFF2-40B4-BE49-F238E27FC236}">
                    <a16:creationId xmlns:a16="http://schemas.microsoft.com/office/drawing/2014/main" id="{BA02A7BA-0978-C13A-02A1-E156E3F4EAED}"/>
                  </a:ext>
                </a:extLst>
              </p14:cNvPr>
              <p14:cNvContentPartPr/>
              <p14:nvPr/>
            </p14:nvContentPartPr>
            <p14:xfrm>
              <a:off x="3366041" y="3932594"/>
              <a:ext cx="3517920" cy="555120"/>
            </p14:xfrm>
          </p:contentPart>
        </mc:Choice>
        <mc:Fallback xmlns="">
          <p:pic>
            <p:nvPicPr>
              <p:cNvPr id="74" name="Ink 74">
                <a:extLst>
                  <a:ext uri="{FF2B5EF4-FFF2-40B4-BE49-F238E27FC236}">
                    <a16:creationId xmlns:a16="http://schemas.microsoft.com/office/drawing/2014/main" id="{BA02A7BA-0978-C13A-02A1-E156E3F4EAED}"/>
                  </a:ext>
                </a:extLst>
              </p:cNvPr>
              <p:cNvPicPr/>
              <p:nvPr/>
            </p:nvPicPr>
            <p:blipFill>
              <a:blip r:embed="rId23"/>
              <a:stretch>
                <a:fillRect/>
              </a:stretch>
            </p:blipFill>
            <p:spPr>
              <a:xfrm>
                <a:off x="3350919" y="3917114"/>
                <a:ext cx="3548523" cy="585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5" name="Ink 74">
                <a:extLst>
                  <a:ext uri="{FF2B5EF4-FFF2-40B4-BE49-F238E27FC236}">
                    <a16:creationId xmlns:a16="http://schemas.microsoft.com/office/drawing/2014/main" id="{156A8186-AA8E-29BB-022F-B45F48434EE1}"/>
                  </a:ext>
                </a:extLst>
              </p14:cNvPr>
              <p14:cNvContentPartPr/>
              <p14:nvPr/>
            </p14:nvContentPartPr>
            <p14:xfrm>
              <a:off x="7015361" y="4159394"/>
              <a:ext cx="117000" cy="262440"/>
            </p14:xfrm>
          </p:contentPart>
        </mc:Choice>
        <mc:Fallback xmlns="">
          <p:pic>
            <p:nvPicPr>
              <p:cNvPr id="75" name="Ink 74">
                <a:extLst>
                  <a:ext uri="{FF2B5EF4-FFF2-40B4-BE49-F238E27FC236}">
                    <a16:creationId xmlns:a16="http://schemas.microsoft.com/office/drawing/2014/main" id="{156A8186-AA8E-29BB-022F-B45F48434EE1}"/>
                  </a:ext>
                </a:extLst>
              </p:cNvPr>
              <p:cNvPicPr/>
              <p:nvPr/>
            </p:nvPicPr>
            <p:blipFill>
              <a:blip r:embed="rId25"/>
              <a:stretch>
                <a:fillRect/>
              </a:stretch>
            </p:blipFill>
            <p:spPr>
              <a:xfrm>
                <a:off x="7000241" y="4144274"/>
                <a:ext cx="1476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3" name="Ink 84">
                <a:extLst>
                  <a:ext uri="{FF2B5EF4-FFF2-40B4-BE49-F238E27FC236}">
                    <a16:creationId xmlns:a16="http://schemas.microsoft.com/office/drawing/2014/main" id="{23D42A8F-CB39-B49E-91D3-A0994DC314D7}"/>
                  </a:ext>
                </a:extLst>
              </p14:cNvPr>
              <p14:cNvContentPartPr/>
              <p14:nvPr/>
            </p14:nvContentPartPr>
            <p14:xfrm>
              <a:off x="8351321" y="4012874"/>
              <a:ext cx="970920" cy="438120"/>
            </p14:xfrm>
          </p:contentPart>
        </mc:Choice>
        <mc:Fallback xmlns="">
          <p:pic>
            <p:nvPicPr>
              <p:cNvPr id="83" name="Ink 84">
                <a:extLst>
                  <a:ext uri="{FF2B5EF4-FFF2-40B4-BE49-F238E27FC236}">
                    <a16:creationId xmlns:a16="http://schemas.microsoft.com/office/drawing/2014/main" id="{23D42A8F-CB39-B49E-91D3-A0994DC314D7}"/>
                  </a:ext>
                </a:extLst>
              </p:cNvPr>
              <p:cNvPicPr/>
              <p:nvPr/>
            </p:nvPicPr>
            <p:blipFill>
              <a:blip r:embed="rId27"/>
              <a:stretch>
                <a:fillRect/>
              </a:stretch>
            </p:blipFill>
            <p:spPr>
              <a:xfrm>
                <a:off x="8335847" y="3997394"/>
                <a:ext cx="1001149"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4" name="Ink 84">
                <a:extLst>
                  <a:ext uri="{FF2B5EF4-FFF2-40B4-BE49-F238E27FC236}">
                    <a16:creationId xmlns:a16="http://schemas.microsoft.com/office/drawing/2014/main" id="{D98CEACA-47B9-310A-7BF3-C6B42337A566}"/>
                  </a:ext>
                </a:extLst>
              </p14:cNvPr>
              <p14:cNvContentPartPr/>
              <p14:nvPr/>
            </p14:nvContentPartPr>
            <p14:xfrm>
              <a:off x="7650401" y="4123034"/>
              <a:ext cx="321840" cy="312480"/>
            </p14:xfrm>
          </p:contentPart>
        </mc:Choice>
        <mc:Fallback xmlns="">
          <p:pic>
            <p:nvPicPr>
              <p:cNvPr id="84" name="Ink 84">
                <a:extLst>
                  <a:ext uri="{FF2B5EF4-FFF2-40B4-BE49-F238E27FC236}">
                    <a16:creationId xmlns:a16="http://schemas.microsoft.com/office/drawing/2014/main" id="{D98CEACA-47B9-310A-7BF3-C6B42337A566}"/>
                  </a:ext>
                </a:extLst>
              </p:cNvPr>
              <p:cNvPicPr/>
              <p:nvPr/>
            </p:nvPicPr>
            <p:blipFill>
              <a:blip r:embed="rId29"/>
              <a:stretch>
                <a:fillRect/>
              </a:stretch>
            </p:blipFill>
            <p:spPr>
              <a:xfrm>
                <a:off x="7635264" y="4107914"/>
                <a:ext cx="352474"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5" name="Ink 84">
                <a:extLst>
                  <a:ext uri="{FF2B5EF4-FFF2-40B4-BE49-F238E27FC236}">
                    <a16:creationId xmlns:a16="http://schemas.microsoft.com/office/drawing/2014/main" id="{EBB73531-C042-4345-4ECC-ECD32092C674}"/>
                  </a:ext>
                </a:extLst>
              </p14:cNvPr>
              <p14:cNvContentPartPr/>
              <p14:nvPr/>
            </p14:nvContentPartPr>
            <p14:xfrm>
              <a:off x="9449321" y="4158674"/>
              <a:ext cx="157680" cy="263160"/>
            </p14:xfrm>
          </p:contentPart>
        </mc:Choice>
        <mc:Fallback xmlns="">
          <p:pic>
            <p:nvPicPr>
              <p:cNvPr id="85" name="Ink 84">
                <a:extLst>
                  <a:ext uri="{FF2B5EF4-FFF2-40B4-BE49-F238E27FC236}">
                    <a16:creationId xmlns:a16="http://schemas.microsoft.com/office/drawing/2014/main" id="{EBB73531-C042-4345-4ECC-ECD32092C674}"/>
                  </a:ext>
                </a:extLst>
              </p:cNvPr>
              <p:cNvPicPr/>
              <p:nvPr/>
            </p:nvPicPr>
            <p:blipFill>
              <a:blip r:embed="rId31"/>
              <a:stretch>
                <a:fillRect/>
              </a:stretch>
            </p:blipFill>
            <p:spPr>
              <a:xfrm>
                <a:off x="9433841" y="4143554"/>
                <a:ext cx="188280" cy="293760"/>
              </a:xfrm>
              <a:prstGeom prst="rect">
                <a:avLst/>
              </a:prstGeom>
            </p:spPr>
          </p:pic>
        </mc:Fallback>
      </mc:AlternateContent>
      <p:sp>
        <p:nvSpPr>
          <p:cNvPr id="4" name="TextBox 3">
            <a:extLst>
              <a:ext uri="{FF2B5EF4-FFF2-40B4-BE49-F238E27FC236}">
                <a16:creationId xmlns:a16="http://schemas.microsoft.com/office/drawing/2014/main" id="{9111052C-1C65-6998-DCB3-03ACCCE9B8A1}"/>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650225400"/>
      </p:ext>
    </p:extLst>
  </p:cSld>
  <p:clrMapOvr>
    <a:masterClrMapping/>
  </p:clrMapOvr>
  <p:extLst>
    <p:ext uri="{6950BFC3-D8DA-4A85-94F7-54DA5524770B}">
      <p188:commentRel xmlns:p188="http://schemas.microsoft.com/office/powerpoint/2018/8/main" r:id="rId3"/>
    </p:ext>
  </p:extLs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3C8C-F661-482B-C2B7-40E78573FFE6}"/>
              </a:ext>
            </a:extLst>
          </p:cNvPr>
          <p:cNvSpPr>
            <a:spLocks noGrp="1"/>
          </p:cNvSpPr>
          <p:nvPr>
            <p:ph type="title"/>
          </p:nvPr>
        </p:nvSpPr>
        <p:spPr/>
        <p:txBody>
          <a:bodyPr/>
          <a:lstStyle/>
          <a:p>
            <a:r>
              <a:rPr lang="en-US" dirty="0">
                <a:latin typeface="Avenir Book" panose="02000503020000020003" pitchFamily="2" charset="0"/>
              </a:rPr>
              <a:t>Incidence Rate vs. Incidence Proportion</a:t>
            </a:r>
          </a:p>
        </p:txBody>
      </p:sp>
      <p:sp>
        <p:nvSpPr>
          <p:cNvPr id="3" name="Content Placeholder 2">
            <a:extLst>
              <a:ext uri="{FF2B5EF4-FFF2-40B4-BE49-F238E27FC236}">
                <a16:creationId xmlns:a16="http://schemas.microsoft.com/office/drawing/2014/main" id="{A87233F6-08C6-7326-35CB-4D937F00CF60}"/>
              </a:ext>
            </a:extLst>
          </p:cNvPr>
          <p:cNvSpPr>
            <a:spLocks noGrp="1"/>
          </p:cNvSpPr>
          <p:nvPr>
            <p:ph idx="1"/>
          </p:nvPr>
        </p:nvSpPr>
        <p:spPr/>
        <p:txBody>
          <a:bodyPr>
            <a:normAutofit fontScale="62500" lnSpcReduction="20000"/>
          </a:bodyPr>
          <a:lstStyle/>
          <a:p>
            <a:r>
              <a:rPr lang="en-US" dirty="0">
                <a:latin typeface="Avenir Book" panose="02000503020000020003" pitchFamily="2" charset="0"/>
              </a:rPr>
              <a:t>Two key differences between the incidence proportion and incidence rate are worth highlighting.</a:t>
            </a:r>
          </a:p>
          <a:p>
            <a:r>
              <a:rPr lang="en-US" dirty="0">
                <a:latin typeface="Avenir Book" panose="02000503020000020003" pitchFamily="2" charset="0"/>
              </a:rPr>
              <a:t>First, consider a situation in which we have data on 10 people, each followed-up for a different length of time. In this case a straightforward risk calculation would likely be invalid: the proportion of those 10 people who experienced an outcome would not be in a fixed period of time and thus would not typically or simply be interpretable as an incidence proportion. On the other hand, we could calculate the total person-time accumulated by those individuals and use that as the denominator for an incidence rate without concern that each individual contributed a different amount of time over follow-up.</a:t>
            </a:r>
          </a:p>
          <a:p>
            <a:r>
              <a:rPr lang="en-US" dirty="0">
                <a:latin typeface="Avenir Book" panose="02000503020000020003" pitchFamily="2" charset="0"/>
              </a:rPr>
              <a:t>Second, the incidence rates can account for recurrent events, whereas incidence proportions cannot. Recall that the incidence proportion is constrained to be between 0 and 1: thus, with N people, the incidence proportion may falter at fully describing the occurrence of 2N events (as might happen if we were studying the number of upper respiratory infections experienced by individuals over a period of 6 months). Where an incidence rate can accumulate both a count of events and an experience of cumulative person-time among study participants and calculate an incidence rate, the incidence proportion might be forced to study the risk of first upper respiratory infection (and then, among those who had a first upper respiratory infection, the risk of a second and then third). These are different scientific questions and might both be of interest to public health.</a:t>
            </a:r>
          </a:p>
          <a:p>
            <a:r>
              <a:rPr lang="en-US" dirty="0">
                <a:latin typeface="Avenir Book" panose="02000503020000020003" pitchFamily="2" charset="0"/>
              </a:rPr>
              <a:t>All from </a:t>
            </a:r>
            <a:r>
              <a:rPr lang="en-US" dirty="0" err="1">
                <a:latin typeface="Avenir Book" panose="02000503020000020003" pitchFamily="2" charset="0"/>
              </a:rPr>
              <a:t>Epi</a:t>
            </a:r>
            <a:r>
              <a:rPr lang="en-US" dirty="0">
                <a:latin typeface="Avenir Book" panose="02000503020000020003" pitchFamily="2" charset="0"/>
              </a:rPr>
              <a:t> by Design</a:t>
            </a:r>
          </a:p>
        </p:txBody>
      </p:sp>
      <p:sp>
        <p:nvSpPr>
          <p:cNvPr id="4" name="TextBox 3">
            <a:extLst>
              <a:ext uri="{FF2B5EF4-FFF2-40B4-BE49-F238E27FC236}">
                <a16:creationId xmlns:a16="http://schemas.microsoft.com/office/drawing/2014/main" id="{8275E89A-2CF2-0602-17F5-9C7ECF31753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6412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Avenir Book" panose="02000503020000020003" pitchFamily="2" charset="0"/>
              </a:rPr>
              <a:t>“the study of the </a:t>
            </a:r>
            <a:r>
              <a:rPr lang="en-US" sz="2800" dirty="0">
                <a:solidFill>
                  <a:srgbClr val="AE6041"/>
                </a:solidFill>
                <a:latin typeface="Avenir Book" panose="02000503020000020003" pitchFamily="2" charset="0"/>
              </a:rPr>
              <a:t>occurrence</a:t>
            </a:r>
            <a:r>
              <a:rPr lang="en-US" sz="2800" dirty="0">
                <a:latin typeface="Avenir Book" panose="02000503020000020003" pitchFamily="2" charset="0"/>
              </a:rPr>
              <a:t> and </a:t>
            </a:r>
            <a:r>
              <a:rPr lang="en-US" sz="2800" dirty="0">
                <a:solidFill>
                  <a:srgbClr val="AE6041"/>
                </a:solidFill>
                <a:latin typeface="Avenir Book" panose="02000503020000020003" pitchFamily="2" charset="0"/>
              </a:rPr>
              <a:t>distribution</a:t>
            </a:r>
            <a:r>
              <a:rPr lang="en-US" sz="28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Observe and assign values to relevant characteristics.</a:t>
            </a:r>
          </a:p>
          <a:p>
            <a:endParaRPr lang="en-US" dirty="0">
              <a:latin typeface="Avenir Book" panose="02000503020000020003" pitchFamily="2" charset="0"/>
            </a:endParaRPr>
          </a:p>
          <a:p>
            <a:r>
              <a:rPr lang="en-US" dirty="0">
                <a:latin typeface="Avenir Book" panose="02000503020000020003" pitchFamily="2" charset="0"/>
              </a:rPr>
              <a:t>Look for patterns among those values.</a:t>
            </a:r>
          </a:p>
        </p:txBody>
      </p:sp>
      <p:sp>
        <p:nvSpPr>
          <p:cNvPr id="2" name="Rounded Rectangle 1">
            <a:extLst>
              <a:ext uri="{FF2B5EF4-FFF2-40B4-BE49-F238E27FC236}">
                <a16:creationId xmlns:a16="http://schemas.microsoft.com/office/drawing/2014/main" id="{8EA88540-51C0-511C-D282-B4684B761BFA}"/>
              </a:ext>
            </a:extLst>
          </p:cNvPr>
          <p:cNvSpPr/>
          <p:nvPr/>
        </p:nvSpPr>
        <p:spPr>
          <a:xfrm>
            <a:off x="4249804" y="4588966"/>
            <a:ext cx="7662448" cy="1416547"/>
          </a:xfrm>
          <a:prstGeom prst="roundRect">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venir Book" panose="02000503020000020003" pitchFamily="2" charset="0"/>
              </a:rPr>
              <a:t>Observe: “To be aware of” or “Have knowledge about”</a:t>
            </a:r>
          </a:p>
        </p:txBody>
      </p:sp>
    </p:spTree>
    <p:extLst>
      <p:ext uri="{BB962C8B-B14F-4D97-AF65-F5344CB8AC3E}">
        <p14:creationId xmlns:p14="http://schemas.microsoft.com/office/powerpoint/2010/main" val="40821721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E43C-50C2-E48F-995C-F29992CCE64F}"/>
              </a:ext>
            </a:extLst>
          </p:cNvPr>
          <p:cNvSpPr>
            <a:spLocks noGrp="1"/>
          </p:cNvSpPr>
          <p:nvPr>
            <p:ph type="title"/>
          </p:nvPr>
        </p:nvSpPr>
        <p:spPr/>
        <p:txBody>
          <a:bodyPr/>
          <a:lstStyle/>
          <a:p>
            <a:r>
              <a:rPr lang="en-US" dirty="0">
                <a:latin typeface="Avenir Book" panose="02000503020000020003" pitchFamily="2" charset="0"/>
              </a:rPr>
              <a:t>Odds and proportions</a:t>
            </a:r>
          </a:p>
        </p:txBody>
      </p:sp>
      <p:pic>
        <p:nvPicPr>
          <p:cNvPr id="4" name="Picture 4">
            <a:extLst>
              <a:ext uri="{FF2B5EF4-FFF2-40B4-BE49-F238E27FC236}">
                <a16:creationId xmlns:a16="http://schemas.microsoft.com/office/drawing/2014/main" id="{83051432-62DB-299D-7B6F-846582199D19}"/>
              </a:ext>
            </a:extLst>
          </p:cNvPr>
          <p:cNvPicPr>
            <a:picLocks noChangeAspect="1"/>
          </p:cNvPicPr>
          <p:nvPr/>
        </p:nvPicPr>
        <p:blipFill rotWithShape="1">
          <a:blip r:embed="rId4"/>
          <a:srcRect l="6502" t="30947" r="6349" b="30468"/>
          <a:stretch/>
        </p:blipFill>
        <p:spPr>
          <a:xfrm>
            <a:off x="886313" y="2243666"/>
            <a:ext cx="10419373" cy="3460750"/>
          </a:xfrm>
          <a:prstGeom prst="rect">
            <a:avLst/>
          </a:prstGeom>
        </p:spPr>
      </p:pic>
      <p:sp>
        <p:nvSpPr>
          <p:cNvPr id="3" name="TextBox 2">
            <a:extLst>
              <a:ext uri="{FF2B5EF4-FFF2-40B4-BE49-F238E27FC236}">
                <a16:creationId xmlns:a16="http://schemas.microsoft.com/office/drawing/2014/main" id="{15041617-4B26-A2DB-EB6D-AB14808A6A3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519513027"/>
      </p:ext>
    </p:extLst>
  </p:cSld>
  <p:clrMapOvr>
    <a:masterClrMapping/>
  </p:clrMapOvr>
  <p:extLst>
    <p:ext uri="{6950BFC3-D8DA-4A85-94F7-54DA5524770B}">
      <p188:commentRel xmlns:p188="http://schemas.microsoft.com/office/powerpoint/2018/8/main" r:id="rId3"/>
    </p:ext>
  </p:extLs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D553-95D7-7CC5-E598-58F3AEA14A04}"/>
              </a:ext>
            </a:extLst>
          </p:cNvPr>
          <p:cNvSpPr>
            <a:spLocks noGrp="1"/>
          </p:cNvSpPr>
          <p:nvPr>
            <p:ph type="title"/>
          </p:nvPr>
        </p:nvSpPr>
        <p:spPr/>
        <p:txBody>
          <a:bodyPr/>
          <a:lstStyle/>
          <a:p>
            <a:r>
              <a:rPr lang="en-US" dirty="0">
                <a:latin typeface="Avenir Book" panose="02000503020000020003" pitchFamily="2" charset="0"/>
              </a:rPr>
              <a:t>Matrix</a:t>
            </a:r>
          </a:p>
        </p:txBody>
      </p:sp>
      <p:sp>
        <p:nvSpPr>
          <p:cNvPr id="3" name="Content Placeholder 2">
            <a:extLst>
              <a:ext uri="{FF2B5EF4-FFF2-40B4-BE49-F238E27FC236}">
                <a16:creationId xmlns:a16="http://schemas.microsoft.com/office/drawing/2014/main" id="{88D8D38A-7833-BC02-24E0-D2B17D32F695}"/>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matrices or more generally arrays are multi-dimensional generalizations of vectors. In fact, they are vectors that can be indexed by two or more indices and will be printed in special ways. See Arrays and matrices. (</a:t>
            </a:r>
            <a:r>
              <a:rPr lang="en-US" dirty="0">
                <a:latin typeface="Avenir Book" panose="02000503020000020003" pitchFamily="2" charset="0"/>
                <a:hlinkClick r:id="rId2"/>
              </a:rPr>
              <a:t>https://cran.r-project.org/doc/manuals/R-intro.html</a:t>
            </a:r>
            <a:r>
              <a:rPr lang="en-US" dirty="0">
                <a:latin typeface="Avenir Book" panose="02000503020000020003" pitchFamily="2" charset="0"/>
              </a:rPr>
              <a:t>)</a:t>
            </a:r>
          </a:p>
          <a:p>
            <a:r>
              <a:rPr lang="en-US" dirty="0">
                <a:latin typeface="Avenir Book" panose="02000503020000020003" pitchFamily="2" charset="0"/>
              </a:rPr>
              <a:t>As noted above, a matrix is just an array with two subscripts. However it is such an important special case it needs a separate discussion. (</a:t>
            </a:r>
            <a:r>
              <a:rPr lang="en-US" dirty="0">
                <a:latin typeface="Avenir Book" panose="02000503020000020003" pitchFamily="2" charset="0"/>
                <a:hlinkClick r:id="rId3"/>
              </a:rPr>
              <a:t>https://cran.r-project.org/doc/manuals/R-intro.html#Arrays-and-matrices</a:t>
            </a:r>
            <a:r>
              <a:rPr lang="en-US" dirty="0">
                <a:latin typeface="Avenir Book" panose="02000503020000020003" pitchFamily="2" charset="0"/>
              </a:rPr>
              <a:t>)</a:t>
            </a:r>
          </a:p>
          <a:p>
            <a:r>
              <a:rPr lang="en-US" dirty="0">
                <a:latin typeface="Avenir Book" panose="02000503020000020003" pitchFamily="2" charset="0"/>
              </a:rPr>
              <a:t>An array can be considered as a multiply subscripted collection of data entries, for example numeric. R allows simple facilities for creating and handling arrays, and in particular the special case of matrices.</a:t>
            </a:r>
          </a:p>
          <a:p>
            <a:r>
              <a:rPr lang="en-US" dirty="0">
                <a:latin typeface="Avenir Book" panose="02000503020000020003" pitchFamily="2" charset="0"/>
              </a:rPr>
              <a:t>A dimension vector is a vector of non-negative integers. If its length is k then the array is k-dimensional, e.g. a matrix is a 2-dimensional array. The dimensions are indexed from one up to the values given in the dimension vector. (https://</a:t>
            </a:r>
            <a:r>
              <a:rPr lang="en-US" dirty="0" err="1">
                <a:latin typeface="Avenir Book" panose="02000503020000020003" pitchFamily="2" charset="0"/>
              </a:rPr>
              <a:t>cran.r-project.org</a:t>
            </a:r>
            <a:r>
              <a:rPr lang="en-US" dirty="0">
                <a:latin typeface="Avenir Book" panose="02000503020000020003" pitchFamily="2" charset="0"/>
              </a:rPr>
              <a:t>/doc/manuals/</a:t>
            </a:r>
            <a:r>
              <a:rPr lang="en-US">
                <a:latin typeface="Avenir Book" panose="02000503020000020003" pitchFamily="2" charset="0"/>
              </a:rPr>
              <a:t>R-intro.html#Arrays-and-matrices)</a:t>
            </a:r>
          </a:p>
          <a:p>
            <a:endParaRPr lang="en-US" dirty="0">
              <a:latin typeface="Avenir Book" panose="02000503020000020003" pitchFamily="2" charset="0"/>
            </a:endParaRPr>
          </a:p>
        </p:txBody>
      </p:sp>
    </p:spTree>
    <p:extLst>
      <p:ext uri="{BB962C8B-B14F-4D97-AF65-F5344CB8AC3E}">
        <p14:creationId xmlns:p14="http://schemas.microsoft.com/office/powerpoint/2010/main" val="39616181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3B50-FD84-D3DC-5DAE-8DD4210A73A2}"/>
              </a:ext>
            </a:extLst>
          </p:cNvPr>
          <p:cNvSpPr>
            <a:spLocks noGrp="1"/>
          </p:cNvSpPr>
          <p:nvPr>
            <p:ph type="title"/>
          </p:nvPr>
        </p:nvSpPr>
        <p:spPr/>
        <p:txBody>
          <a:bodyPr/>
          <a:lstStyle/>
          <a:p>
            <a:r>
              <a:rPr lang="en-US" dirty="0">
                <a:latin typeface="Avenir Book" panose="02000503020000020003" pitchFamily="2" charset="0"/>
              </a:rPr>
              <a:t>Measures of sampling variability</a:t>
            </a:r>
          </a:p>
        </p:txBody>
      </p:sp>
      <p:sp>
        <p:nvSpPr>
          <p:cNvPr id="3" name="Content Placeholder 2">
            <a:extLst>
              <a:ext uri="{FF2B5EF4-FFF2-40B4-BE49-F238E27FC236}">
                <a16:creationId xmlns:a16="http://schemas.microsoft.com/office/drawing/2014/main" id="{A3B8ACEE-E96D-F0AC-014D-31B0EF369C3F}"/>
              </a:ext>
            </a:extLst>
          </p:cNvPr>
          <p:cNvSpPr>
            <a:spLocks noGrp="1"/>
          </p:cNvSpPr>
          <p:nvPr>
            <p:ph idx="1"/>
          </p:nvPr>
        </p:nvSpPr>
        <p:spPr/>
        <p:txBody>
          <a:bodyPr/>
          <a:lstStyle/>
          <a:p>
            <a:r>
              <a:rPr lang="en-US" dirty="0">
                <a:latin typeface="Avenir Book" panose="02000503020000020003" pitchFamily="2" charset="0"/>
              </a:rPr>
              <a:t>P-values</a:t>
            </a:r>
          </a:p>
          <a:p>
            <a:r>
              <a:rPr lang="en-US" dirty="0">
                <a:latin typeface="Avenir Book" panose="02000503020000020003" pitchFamily="2" charset="0"/>
              </a:rPr>
              <a:t>P-value functions</a:t>
            </a:r>
          </a:p>
          <a:p>
            <a:r>
              <a:rPr lang="en-US" dirty="0">
                <a:latin typeface="Avenir Book" panose="02000503020000020003" pitchFamily="2" charset="0"/>
              </a:rPr>
              <a:t>95% Confidence intervals</a:t>
            </a:r>
          </a:p>
          <a:p>
            <a:r>
              <a:rPr lang="en-US" dirty="0">
                <a:latin typeface="Avenir Book" panose="02000503020000020003" pitchFamily="2" charset="0"/>
              </a:rPr>
              <a:t>Start with that sheet of quotes you sent out as an announcement a couple </a:t>
            </a:r>
            <a:r>
              <a:rPr lang="en-US">
                <a:latin typeface="Avenir Book" panose="02000503020000020003" pitchFamily="2" charset="0"/>
              </a:rPr>
              <a:t>of semesters ago. </a:t>
            </a:r>
            <a:endParaRPr lang="en-US" dirty="0">
              <a:latin typeface="Avenir Book" panose="02000503020000020003" pitchFamily="2" charset="0"/>
            </a:endParaRPr>
          </a:p>
        </p:txBody>
      </p:sp>
    </p:spTree>
    <p:extLst>
      <p:ext uri="{BB962C8B-B14F-4D97-AF65-F5344CB8AC3E}">
        <p14:creationId xmlns:p14="http://schemas.microsoft.com/office/powerpoint/2010/main" val="31958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9"/>
            <a:ext cx="3176997" cy="4595602"/>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377356" y="4860636"/>
              <a:ext cx="3017181" cy="65570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20" name="TextBox 19">
            <a:extLst>
              <a:ext uri="{FF2B5EF4-FFF2-40B4-BE49-F238E27FC236}">
                <a16:creationId xmlns:a16="http://schemas.microsoft.com/office/drawing/2014/main" id="{2F673749-269D-26EA-B8C1-616B216317D0}"/>
              </a:ext>
            </a:extLst>
          </p:cNvPr>
          <p:cNvSpPr txBox="1"/>
          <p:nvPr/>
        </p:nvSpPr>
        <p:spPr>
          <a:xfrm>
            <a:off x="5381964" y="4863316"/>
            <a:ext cx="107273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aphicFrame>
        <p:nvGraphicFramePr>
          <p:cNvPr id="21" name="Table 7">
            <a:extLst>
              <a:ext uri="{FF2B5EF4-FFF2-40B4-BE49-F238E27FC236}">
                <a16:creationId xmlns:a16="http://schemas.microsoft.com/office/drawing/2014/main" id="{5A129FC5-92D5-CE1E-3B2D-A32C21190448}"/>
              </a:ext>
            </a:extLst>
          </p:cNvPr>
          <p:cNvGraphicFramePr>
            <a:graphicFrameLocks noGrp="1"/>
          </p:cNvGraphicFramePr>
          <p:nvPr>
            <p:extLst>
              <p:ext uri="{D42A27DB-BD31-4B8C-83A1-F6EECF244321}">
                <p14:modId xmlns:p14="http://schemas.microsoft.com/office/powerpoint/2010/main" val="2082547487"/>
              </p:ext>
            </p:extLst>
          </p:nvPr>
        </p:nvGraphicFramePr>
        <p:xfrm>
          <a:off x="4402956" y="1725913"/>
          <a:ext cx="2643540" cy="1430148"/>
        </p:xfrm>
        <a:graphic>
          <a:graphicData uri="http://schemas.openxmlformats.org/drawingml/2006/table">
            <a:tbl>
              <a:tblPr firstRow="1" bandRow="1">
                <a:tableStyleId>{5940675A-B579-460E-94D1-54222C63F5DA}</a:tableStyleId>
              </a:tblPr>
              <a:tblGrid>
                <a:gridCol w="881180">
                  <a:extLst>
                    <a:ext uri="{9D8B030D-6E8A-4147-A177-3AD203B41FA5}">
                      <a16:colId xmlns:a16="http://schemas.microsoft.com/office/drawing/2014/main" val="3834768918"/>
                    </a:ext>
                  </a:extLst>
                </a:gridCol>
                <a:gridCol w="881180">
                  <a:extLst>
                    <a:ext uri="{9D8B030D-6E8A-4147-A177-3AD203B41FA5}">
                      <a16:colId xmlns:a16="http://schemas.microsoft.com/office/drawing/2014/main" val="925080378"/>
                    </a:ext>
                  </a:extLst>
                </a:gridCol>
                <a:gridCol w="881180">
                  <a:extLst>
                    <a:ext uri="{9D8B030D-6E8A-4147-A177-3AD203B41FA5}">
                      <a16:colId xmlns:a16="http://schemas.microsoft.com/office/drawing/2014/main" val="596868706"/>
                    </a:ext>
                  </a:extLst>
                </a:gridCol>
              </a:tblGrid>
              <a:tr h="357537">
                <a:tc>
                  <a:txBody>
                    <a:bodyPr/>
                    <a:lstStyle/>
                    <a:p>
                      <a:pPr algn="ctr"/>
                      <a:r>
                        <a:rPr lang="en-US" sz="1600" dirty="0">
                          <a:solidFill>
                            <a:schemeClr val="bg1"/>
                          </a:solidFill>
                          <a:latin typeface="Univers" panose="020B0503020202020204" pitchFamily="34" charset="0"/>
                        </a:rPr>
                        <a:t>X</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Y</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Z</a:t>
                      </a:r>
                    </a:p>
                  </a:txBody>
                  <a:tcPr marL="80751" marR="80751" marT="40376" marB="40376">
                    <a:solidFill>
                      <a:srgbClr val="002756"/>
                    </a:solidFill>
                  </a:tcPr>
                </a:tc>
                <a:extLst>
                  <a:ext uri="{0D108BD9-81ED-4DB2-BD59-A6C34878D82A}">
                    <a16:rowId xmlns:a16="http://schemas.microsoft.com/office/drawing/2014/main" val="2570020173"/>
                  </a:ext>
                </a:extLst>
              </a:tr>
              <a:tr h="357537">
                <a:tc>
                  <a:txBody>
                    <a:bodyPr/>
                    <a:lstStyle/>
                    <a:p>
                      <a:pPr algn="ctr"/>
                      <a:r>
                        <a:rPr lang="en-US" sz="1600" dirty="0">
                          <a:latin typeface="Univers" panose="020B0503020202020204" pitchFamily="34" charset="0"/>
                        </a:rPr>
                        <a:t>1</a:t>
                      </a:r>
                    </a:p>
                  </a:txBody>
                  <a:tcPr marL="80751" marR="80751" marT="40376" marB="40376"/>
                </a:tc>
                <a:tc>
                  <a:txBody>
                    <a:bodyPr/>
                    <a:lstStyle/>
                    <a:p>
                      <a:pPr algn="ctr"/>
                      <a:r>
                        <a:rPr lang="en-US" sz="1600" dirty="0">
                          <a:latin typeface="Univers" panose="020B0503020202020204" pitchFamily="34" charset="0"/>
                        </a:rPr>
                        <a:t>A</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172202554"/>
                  </a:ext>
                </a:extLst>
              </a:tr>
              <a:tr h="357537">
                <a:tc>
                  <a:txBody>
                    <a:bodyPr/>
                    <a:lstStyle/>
                    <a:p>
                      <a:pPr algn="ctr"/>
                      <a:r>
                        <a:rPr lang="en-US" sz="1600" dirty="0">
                          <a:latin typeface="Univers" panose="020B0503020202020204" pitchFamily="34" charset="0"/>
                        </a:rPr>
                        <a:t>2</a:t>
                      </a:r>
                    </a:p>
                  </a:txBody>
                  <a:tcPr marL="80751" marR="80751" marT="40376" marB="40376"/>
                </a:tc>
                <a:tc>
                  <a:txBody>
                    <a:bodyPr/>
                    <a:lstStyle/>
                    <a:p>
                      <a:pPr algn="ctr"/>
                      <a:r>
                        <a:rPr lang="en-US" sz="1600" dirty="0">
                          <a:latin typeface="Univers" panose="020B0503020202020204" pitchFamily="34" charset="0"/>
                        </a:rPr>
                        <a:t>B</a:t>
                      </a:r>
                    </a:p>
                  </a:txBody>
                  <a:tcPr marL="80751" marR="80751" marT="40376" marB="40376"/>
                </a:tc>
                <a:tc>
                  <a:txBody>
                    <a:bodyPr/>
                    <a:lstStyle/>
                    <a:p>
                      <a:pPr algn="ctr"/>
                      <a:r>
                        <a:rPr lang="en-US" sz="1600" dirty="0">
                          <a:latin typeface="Univers" panose="020B0503020202020204" pitchFamily="34" charset="0"/>
                        </a:rPr>
                        <a:t>0</a:t>
                      </a:r>
                    </a:p>
                  </a:txBody>
                  <a:tcPr marL="80751" marR="80751" marT="40376" marB="40376"/>
                </a:tc>
                <a:extLst>
                  <a:ext uri="{0D108BD9-81ED-4DB2-BD59-A6C34878D82A}">
                    <a16:rowId xmlns:a16="http://schemas.microsoft.com/office/drawing/2014/main" val="2762999843"/>
                  </a:ext>
                </a:extLst>
              </a:tr>
              <a:tr h="357537">
                <a:tc>
                  <a:txBody>
                    <a:bodyPr/>
                    <a:lstStyle/>
                    <a:p>
                      <a:pPr algn="ctr"/>
                      <a:r>
                        <a:rPr lang="en-US" sz="1600" dirty="0">
                          <a:latin typeface="Univers" panose="020B0503020202020204" pitchFamily="34" charset="0"/>
                        </a:rPr>
                        <a:t>3</a:t>
                      </a:r>
                    </a:p>
                  </a:txBody>
                  <a:tcPr marL="80751" marR="80751" marT="40376" marB="40376"/>
                </a:tc>
                <a:tc>
                  <a:txBody>
                    <a:bodyPr/>
                    <a:lstStyle/>
                    <a:p>
                      <a:pPr algn="ctr"/>
                      <a:r>
                        <a:rPr lang="en-US" sz="1600" dirty="0">
                          <a:latin typeface="Univers" panose="020B0503020202020204" pitchFamily="34" charset="0"/>
                        </a:rPr>
                        <a:t>C</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3711178633"/>
                  </a:ext>
                </a:extLst>
              </a:tr>
            </a:tbl>
          </a:graphicData>
        </a:graphic>
      </p:graphicFrame>
      <p:grpSp>
        <p:nvGrpSpPr>
          <p:cNvPr id="22" name="Group 21">
            <a:extLst>
              <a:ext uri="{FF2B5EF4-FFF2-40B4-BE49-F238E27FC236}">
                <a16:creationId xmlns:a16="http://schemas.microsoft.com/office/drawing/2014/main" id="{4C65FDAC-9279-1434-2609-30F3710D07F2}"/>
              </a:ext>
            </a:extLst>
          </p:cNvPr>
          <p:cNvGrpSpPr/>
          <p:nvPr/>
        </p:nvGrpSpPr>
        <p:grpSpPr>
          <a:xfrm>
            <a:off x="4137154" y="855169"/>
            <a:ext cx="3175144" cy="4592922"/>
            <a:chOff x="104773" y="852488"/>
            <a:chExt cx="3562350" cy="5153025"/>
          </a:xfrm>
        </p:grpSpPr>
        <p:sp>
          <p:nvSpPr>
            <p:cNvPr id="23" name="Oval 22">
              <a:extLst>
                <a:ext uri="{FF2B5EF4-FFF2-40B4-BE49-F238E27FC236}">
                  <a16:creationId xmlns:a16="http://schemas.microsoft.com/office/drawing/2014/main" id="{D5321CB5-30FF-8B8E-5D48-3218541771E8}"/>
                </a:ext>
              </a:extLst>
            </p:cNvPr>
            <p:cNvSpPr>
              <a:spLocks noChangeAspect="1"/>
            </p:cNvSpPr>
            <p:nvPr/>
          </p:nvSpPr>
          <p:spPr>
            <a:xfrm>
              <a:off x="104773" y="852488"/>
              <a:ext cx="3562350" cy="3562350"/>
            </a:xfrm>
            <a:prstGeom prst="ellipse">
              <a:avLst/>
            </a:prstGeom>
            <a:noFill/>
            <a:ln w="76200">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17290"/>
                </a:solidFill>
                <a:latin typeface="Avenir Book" panose="02000503020000020003" pitchFamily="2" charset="0"/>
              </a:endParaRPr>
            </a:p>
          </p:txBody>
        </p:sp>
        <p:sp>
          <p:nvSpPr>
            <p:cNvPr id="24" name="Delay 23">
              <a:extLst>
                <a:ext uri="{FF2B5EF4-FFF2-40B4-BE49-F238E27FC236}">
                  <a16:creationId xmlns:a16="http://schemas.microsoft.com/office/drawing/2014/main" id="{43C74C5F-1B1B-5593-8CE6-5E195F9F0C4B}"/>
                </a:ext>
              </a:extLst>
            </p:cNvPr>
            <p:cNvSpPr>
              <a:spLocks noChangeAspect="1"/>
            </p:cNvSpPr>
            <p:nvPr/>
          </p:nvSpPr>
          <p:spPr>
            <a:xfrm rot="5400000">
              <a:off x="1211012" y="3549403"/>
              <a:ext cx="1416547" cy="3495673"/>
            </a:xfrm>
            <a:prstGeom prst="flowChartDelay">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0A5FEDBF-7638-4677-FEEF-B875547193F5}"/>
                </a:ext>
              </a:extLst>
            </p:cNvPr>
            <p:cNvSpPr txBox="1"/>
            <p:nvPr/>
          </p:nvSpPr>
          <p:spPr>
            <a:xfrm>
              <a:off x="1295864" y="4860636"/>
              <a:ext cx="1180168" cy="656088"/>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pSp>
      <p:grpSp>
        <p:nvGrpSpPr>
          <p:cNvPr id="26" name="Group 25">
            <a:extLst>
              <a:ext uri="{FF2B5EF4-FFF2-40B4-BE49-F238E27FC236}">
                <a16:creationId xmlns:a16="http://schemas.microsoft.com/office/drawing/2014/main" id="{2C94557F-84DB-8832-4274-E8096B81BE96}"/>
              </a:ext>
            </a:extLst>
          </p:cNvPr>
          <p:cNvGrpSpPr/>
          <p:nvPr/>
        </p:nvGrpSpPr>
        <p:grpSpPr>
          <a:xfrm>
            <a:off x="8347206" y="855168"/>
            <a:ext cx="3176797" cy="4592923"/>
            <a:chOff x="4314825" y="852488"/>
            <a:chExt cx="3562350" cy="5150345"/>
          </a:xfrm>
        </p:grpSpPr>
        <p:grpSp>
          <p:nvGrpSpPr>
            <p:cNvPr id="27" name="Group 26">
              <a:extLst>
                <a:ext uri="{FF2B5EF4-FFF2-40B4-BE49-F238E27FC236}">
                  <a16:creationId xmlns:a16="http://schemas.microsoft.com/office/drawing/2014/main" id="{D7A9B13E-2BAF-B1B8-84A3-007C09CB3CD8}"/>
                </a:ext>
              </a:extLst>
            </p:cNvPr>
            <p:cNvGrpSpPr/>
            <p:nvPr/>
          </p:nvGrpSpPr>
          <p:grpSpPr>
            <a:xfrm>
              <a:off x="4314825" y="852488"/>
              <a:ext cx="3562350" cy="5150345"/>
              <a:chOff x="4314825" y="852488"/>
              <a:chExt cx="3562350" cy="5150345"/>
            </a:xfrm>
          </p:grpSpPr>
          <p:sp>
            <p:nvSpPr>
              <p:cNvPr id="29" name="Oval 28">
                <a:extLst>
                  <a:ext uri="{FF2B5EF4-FFF2-40B4-BE49-F238E27FC236}">
                    <a16:creationId xmlns:a16="http://schemas.microsoft.com/office/drawing/2014/main" id="{336C005F-B25C-5944-9863-3BFE37BF0BF6}"/>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0" name="Delay 29">
                <a:extLst>
                  <a:ext uri="{FF2B5EF4-FFF2-40B4-BE49-F238E27FC236}">
                    <a16:creationId xmlns:a16="http://schemas.microsoft.com/office/drawing/2014/main" id="{7C7AE86A-DA3B-B997-658C-5232A5F52781}"/>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31" name="TextBox 30">
                <a:extLst>
                  <a:ext uri="{FF2B5EF4-FFF2-40B4-BE49-F238E27FC236}">
                    <a16:creationId xmlns:a16="http://schemas.microsoft.com/office/drawing/2014/main" id="{0597A4D4-CEF2-4835-037B-4287CF5A2079}"/>
                  </a:ext>
                </a:extLst>
              </p:cNvPr>
              <p:cNvSpPr txBox="1"/>
              <p:nvPr/>
            </p:nvSpPr>
            <p:spPr>
              <a:xfrm>
                <a:off x="5114268" y="4860635"/>
                <a:ext cx="1992047" cy="655746"/>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Statistics</a:t>
                </a:r>
              </a:p>
            </p:txBody>
          </p:sp>
        </p:grpSp>
        <p:pic>
          <p:nvPicPr>
            <p:cNvPr id="28" name="Graphic 27" descr="Normal Distribution with solid fill">
              <a:extLst>
                <a:ext uri="{FF2B5EF4-FFF2-40B4-BE49-F238E27FC236}">
                  <a16:creationId xmlns:a16="http://schemas.microsoft.com/office/drawing/2014/main" id="{7E2CB8E7-1446-C167-CA05-2668D47566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3556" y="1136934"/>
              <a:ext cx="2993457" cy="2993457"/>
            </a:xfrm>
            <a:prstGeom prst="rect">
              <a:avLst/>
            </a:prstGeom>
          </p:spPr>
        </p:pic>
      </p:grpSp>
      <p:sp>
        <p:nvSpPr>
          <p:cNvPr id="34" name="Right Arrow 33">
            <a:extLst>
              <a:ext uri="{FF2B5EF4-FFF2-40B4-BE49-F238E27FC236}">
                <a16:creationId xmlns:a16="http://schemas.microsoft.com/office/drawing/2014/main" id="{0CD47C0E-471C-3126-BA00-BF4A3454CD7F}"/>
              </a:ext>
            </a:extLst>
          </p:cNvPr>
          <p:cNvSpPr/>
          <p:nvPr/>
        </p:nvSpPr>
        <p:spPr>
          <a:xfrm>
            <a:off x="2930813"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6" name="Right Arrow 35">
            <a:extLst>
              <a:ext uri="{FF2B5EF4-FFF2-40B4-BE49-F238E27FC236}">
                <a16:creationId xmlns:a16="http://schemas.microsoft.com/office/drawing/2014/main" id="{F8A99D4E-EE46-DBEF-0DCA-D7377B1244BF}"/>
              </a:ext>
            </a:extLst>
          </p:cNvPr>
          <p:cNvSpPr/>
          <p:nvPr/>
        </p:nvSpPr>
        <p:spPr>
          <a:xfrm>
            <a:off x="7178596"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100891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F061EE4C-6458-456F-A1BC-D67AEE3FA422}">
  <ds:schemaRefs>
    <ds:schemaRef ds:uri="http://schemas.microsoft.com/office/2006/metadata/contentType"/>
    <ds:schemaRef ds:uri="http://schemas.microsoft.com/office/2006/metadata/properties/metaAttributes"/>
    <ds:schemaRef ds:uri="http://www.w3.org/2000/xmlns/"/>
    <ds:schemaRef ds:uri="http://www.w3.org/2001/XMLSchema"/>
    <ds:schemaRef ds:uri="e3793ca1-6164-4dfb-aaf8-0aa60c0c70c2"/>
    <ds:schemaRef ds:uri="b3558f30-ae73-4668-947b-5578bd4f9b3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A96062-FB9F-4051-B89A-2E1540EFD6E3}">
  <ds:schemaRefs>
    <ds:schemaRef ds:uri="http://schemas.microsoft.com/sharepoint/v3/contenttype/forms"/>
  </ds:schemaRefs>
</ds:datastoreItem>
</file>

<file path=customXml/itemProps3.xml><?xml version="1.0" encoding="utf-8"?>
<ds:datastoreItem xmlns:ds="http://schemas.openxmlformats.org/officeDocument/2006/customXml" ds:itemID="{D8F1320E-D9A1-4589-BDE1-F2D1289F6814}">
  <ds:schemaRefs>
    <ds:schemaRef ds:uri="http://www.w3.org/XML/1998/namespace"/>
    <ds:schemaRef ds:uri="http://purl.org/dc/elements/1.1/"/>
    <ds:schemaRef ds:uri="http://schemas.microsoft.com/office/infopath/2007/PartnerControls"/>
    <ds:schemaRef ds:uri="http://purl.org/dc/terms/"/>
    <ds:schemaRef ds:uri="e3793ca1-6164-4dfb-aaf8-0aa60c0c70c2"/>
    <ds:schemaRef ds:uri="http://schemas.microsoft.com/office/2006/documentManagement/types"/>
    <ds:schemaRef ds:uri="http://schemas.openxmlformats.org/package/2006/metadata/core-properties"/>
    <ds:schemaRef ds:uri="b3558f30-ae73-4668-947b-5578bd4f9b3c"/>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14444</TotalTime>
  <Words>11444</Words>
  <Application>Microsoft Macintosh PowerPoint</Application>
  <PresentationFormat>Widescreen</PresentationFormat>
  <Paragraphs>1109</Paragraphs>
  <Slides>82</Slides>
  <Notes>70</Notes>
  <HiddenSlides>16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Avenir Book</vt:lpstr>
      <vt:lpstr>Calibri</vt:lpstr>
      <vt:lpstr>Cambria Math</vt:lpstr>
      <vt:lpstr>Garamond</vt:lpstr>
      <vt:lpstr>Univers</vt:lpstr>
      <vt:lpstr>Office Theme</vt:lpstr>
      <vt:lpstr>Development Version</vt:lpstr>
      <vt:lpstr>PowerPoint Presentation</vt:lpstr>
      <vt:lpstr>Terms to introduce:</vt:lpstr>
      <vt:lpstr>Epidemiology</vt:lpstr>
      <vt:lpstr>PowerPoint Presentation</vt:lpstr>
      <vt:lpstr>PowerPoint Presentation</vt:lpstr>
      <vt:lpstr>PowerPoint Presentation</vt:lpstr>
      <vt:lpstr>PowerPoint Presentation</vt:lpstr>
      <vt:lpstr>PowerPoint Presentation</vt:lpstr>
      <vt:lpstr>PowerPoint Presentation</vt:lpstr>
      <vt:lpstr>Description</vt:lpstr>
      <vt:lpstr>Description</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Closed vs. Open Populations</vt:lpstr>
      <vt:lpstr>Closed vs. Open Populations</vt:lpstr>
      <vt:lpstr>Closed vs. Open Populations</vt:lpstr>
      <vt:lpstr>Examples</vt:lpstr>
      <vt:lpstr>Populations</vt:lpstr>
      <vt:lpstr>Sample</vt:lpstr>
      <vt:lpstr>Cohorts</vt:lpstr>
      <vt:lpstr>PowerPoint Presentation</vt:lpstr>
      <vt:lpstr>Terminology Recap</vt:lpstr>
      <vt:lpstr>Terminology Recap</vt:lpstr>
      <vt:lpstr>Terminology Recap</vt:lpstr>
      <vt:lpstr>Terminology Recap</vt:lpstr>
      <vt:lpstr>Counts (n)</vt:lpstr>
      <vt:lpstr>Counts (n)</vt:lpstr>
      <vt:lpstr>Counts (n)</vt:lpstr>
      <vt:lpstr>Ratio</vt:lpstr>
      <vt:lpstr>Proportion</vt:lpstr>
      <vt:lpstr>Numerator and Denominator</vt:lpstr>
      <vt:lpstr>Probability</vt:lpstr>
      <vt:lpstr>Conditional Probability</vt:lpstr>
      <vt:lpstr>Odds</vt:lpstr>
      <vt:lpstr>Continuous variables and event occurrence</vt:lpstr>
      <vt:lpstr>Prevalence</vt:lpstr>
      <vt:lpstr>Prevalence Count</vt:lpstr>
      <vt:lpstr>Prevalence Proportion</vt:lpstr>
      <vt:lpstr>Prevalence Proportion</vt:lpstr>
      <vt:lpstr>PowerPoint Presentation</vt:lpstr>
      <vt:lpstr>PowerPoint Presentation</vt:lpstr>
      <vt:lpstr>PowerPoint Presentation</vt:lpstr>
      <vt:lpstr>PowerPoint Presentation</vt:lpstr>
      <vt:lpstr>Point prevalence and period prevalence</vt:lpstr>
      <vt:lpstr>Prevalence Odds</vt:lpstr>
      <vt:lpstr>Prevalence Odds</vt:lpstr>
      <vt:lpstr>PowerPoint Presentation</vt:lpstr>
      <vt:lpstr>PowerPoint Presentation</vt:lpstr>
      <vt:lpstr>PowerPoint Presentation</vt:lpstr>
      <vt:lpstr>Incidence</vt:lpstr>
      <vt:lpstr>Incidence</vt:lpstr>
      <vt:lpstr>Incidence Count</vt:lpstr>
      <vt:lpstr>Incidence Proportion</vt:lpstr>
      <vt:lpstr>Incidence Proportion</vt:lpstr>
      <vt:lpstr>PowerPoint Presentation</vt:lpstr>
      <vt:lpstr>PowerPoint Presentation</vt:lpstr>
      <vt:lpstr>PowerPoint Presentation</vt:lpstr>
      <vt:lpstr>Incidence Odds</vt:lpstr>
      <vt:lpstr>PowerPoint Presentation</vt:lpstr>
      <vt:lpstr>PowerPoint Presentation</vt:lpstr>
      <vt:lpstr>Incidence Rate</vt:lpstr>
      <vt:lpstr>Person-time</vt:lpstr>
      <vt:lpstr>PowerPoint Presentation</vt:lpstr>
      <vt:lpstr>PowerPoint Presentation</vt:lpstr>
      <vt:lpstr>PowerPoint Presentation</vt:lpstr>
      <vt:lpstr>PowerPoint Presentation</vt:lpstr>
      <vt:lpstr>PowerPoint Presentation</vt:lpstr>
      <vt:lpstr>PowerPoint Presentation</vt:lpstr>
      <vt:lpstr>Incidence Rate</vt:lpstr>
      <vt:lpstr>Relation between Incidence and Prevalence</vt:lpstr>
      <vt:lpstr>Relation between Incidence Proportion and Incidence Rate</vt:lpstr>
      <vt:lpstr>Incidence Rate vs. Incidence Proportion</vt:lpstr>
      <vt:lpstr>Odds and proportions</vt:lpstr>
      <vt:lpstr>Matrix</vt:lpstr>
      <vt:lpstr>Measures of sampling variability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124</cp:revision>
  <dcterms:created xsi:type="dcterms:W3CDTF">2020-09-18T19:45:25Z</dcterms:created>
  <dcterms:modified xsi:type="dcterms:W3CDTF">2022-09-26T21:42:30Z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