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5" r:id="rId5"/>
    <p:sldId id="280" r:id="rId6"/>
    <p:sldId id="282" r:id="rId7"/>
    <p:sldId id="283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6F9E3A-DD44-4C99-86B8-70FE4D805ECD}" name="Perez, Victoria" initials="PV" userId="S::victoria.perez@uth.tmc.edu::9328d6bc-74fb-43ff-bd17-5fc2939437b7" providerId="AD"/>
  <p188:author id="{ECA51E8E-D4DE-37B3-F991-77FAC2093FE8}" name="Bala, Bijal A" initials="BA" userId="S::bijal.a.balasubramanian@uth.tmc.edu::2e997054-c7e8-4ef1-90b0-d36f373cd030" providerId="AD"/>
  <p188:author id="{322262F4-198F-1758-9380-73A8D5E26897}" name="Cannell, Michael B" initials="CB" userId="S::michael.b.cannell@uth.tmc.edu::df291291-9ac9-42c2-a976-062f6e2ad9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2EB09-0B48-2D4C-B635-786FAAD6FDF0}" v="2" dt="2022-08-30T17:52:4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, Victoria" userId="S::victoria.perez@uth.tmc.edu::9328d6bc-74fb-43ff-bd17-5fc2939437b7" providerId="AD" clId="Web-{996BD7AB-A984-42BD-988E-6CE07CE123BE}"/>
    <pc:docChg chg="addSld modSld sldOrd">
      <pc:chgData name="Perez, Victoria" userId="S::victoria.perez@uth.tmc.edu::9328d6bc-74fb-43ff-bd17-5fc2939437b7" providerId="AD" clId="Web-{996BD7AB-A984-42BD-988E-6CE07CE123BE}" dt="2022-08-22T21:30:32.103" v="65"/>
      <pc:docMkLst>
        <pc:docMk/>
      </pc:docMkLst>
      <pc:sldChg chg="delCm modCm">
        <pc:chgData name="Perez, Victoria" userId="S::victoria.perez@uth.tmc.edu::9328d6bc-74fb-43ff-bd17-5fc2939437b7" providerId="AD" clId="Web-{996BD7AB-A984-42BD-988E-6CE07CE123BE}" dt="2022-08-22T21:23:51.446" v="1"/>
        <pc:sldMkLst>
          <pc:docMk/>
          <pc:sldMk cId="1296378888" sldId="317"/>
        </pc:sldMkLst>
      </pc:sldChg>
      <pc:sldChg chg="modSp delCm">
        <pc:chgData name="Perez, Victoria" userId="S::victoria.perez@uth.tmc.edu::9328d6bc-74fb-43ff-bd17-5fc2939437b7" providerId="AD" clId="Web-{996BD7AB-A984-42BD-988E-6CE07CE123BE}" dt="2022-08-22T21:24:17.853" v="11"/>
        <pc:sldMkLst>
          <pc:docMk/>
          <pc:sldMk cId="754471102" sldId="318"/>
        </pc:sldMkLst>
        <pc:spChg chg="mod">
          <ac:chgData name="Perez, Victoria" userId="S::victoria.perez@uth.tmc.edu::9328d6bc-74fb-43ff-bd17-5fc2939437b7" providerId="AD" clId="Web-{996BD7AB-A984-42BD-988E-6CE07CE123BE}" dt="2022-08-22T21:24:17.447" v="10" actId="20577"/>
          <ac:spMkLst>
            <pc:docMk/>
            <pc:sldMk cId="754471102" sldId="318"/>
            <ac:spMk id="5" creationId="{F0A61D54-4110-ADE9-27CF-C31056FE2FB8}"/>
          </ac:spMkLst>
        </pc:spChg>
      </pc:sldChg>
      <pc:sldChg chg="delCm">
        <pc:chgData name="Perez, Victoria" userId="S::victoria.perez@uth.tmc.edu::9328d6bc-74fb-43ff-bd17-5fc2939437b7" providerId="AD" clId="Web-{996BD7AB-A984-42BD-988E-6CE07CE123BE}" dt="2022-08-22T21:30:32.103" v="65"/>
        <pc:sldMkLst>
          <pc:docMk/>
          <pc:sldMk cId="1592158200" sldId="335"/>
        </pc:sldMkLst>
      </pc:sldChg>
      <pc:sldChg chg="ord">
        <pc:chgData name="Perez, Victoria" userId="S::victoria.perez@uth.tmc.edu::9328d6bc-74fb-43ff-bd17-5fc2939437b7" providerId="AD" clId="Web-{996BD7AB-A984-42BD-988E-6CE07CE123BE}" dt="2022-08-22T21:24:34.650" v="12"/>
        <pc:sldMkLst>
          <pc:docMk/>
          <pc:sldMk cId="3925217613" sldId="340"/>
        </pc:sldMkLst>
      </pc:sldChg>
      <pc:sldChg chg="addSp delSp modSp add replId">
        <pc:chgData name="Perez, Victoria" userId="S::victoria.perez@uth.tmc.edu::9328d6bc-74fb-43ff-bd17-5fc2939437b7" providerId="AD" clId="Web-{996BD7AB-A984-42BD-988E-6CE07CE123BE}" dt="2022-08-22T21:27:44.565" v="64" actId="1076"/>
        <pc:sldMkLst>
          <pc:docMk/>
          <pc:sldMk cId="86638778" sldId="361"/>
        </pc:sldMkLst>
        <pc:spChg chg="mod">
          <ac:chgData name="Perez, Victoria" userId="S::victoria.perez@uth.tmc.edu::9328d6bc-74fb-43ff-bd17-5fc2939437b7" providerId="AD" clId="Web-{996BD7AB-A984-42BD-988E-6CE07CE123BE}" dt="2022-08-22T21:25:35.778" v="56" actId="20577"/>
          <ac:spMkLst>
            <pc:docMk/>
            <pc:sldMk cId="86638778" sldId="361"/>
            <ac:spMk id="4" creationId="{00000000-0000-0000-0000-000000000000}"/>
          </ac:spMkLst>
        </pc:spChg>
        <pc:spChg chg="add del mod">
          <ac:chgData name="Perez, Victoria" userId="S::victoria.perez@uth.tmc.edu::9328d6bc-74fb-43ff-bd17-5fc2939437b7" providerId="AD" clId="Web-{996BD7AB-A984-42BD-988E-6CE07CE123BE}" dt="2022-08-22T21:27:37.549" v="61"/>
          <ac:spMkLst>
            <pc:docMk/>
            <pc:sldMk cId="86638778" sldId="361"/>
            <ac:spMk id="6" creationId="{91DD8C0A-340E-83FE-A9E1-29950060FFE6}"/>
          </ac:spMkLst>
        </pc:spChg>
        <pc:picChg chg="add mod">
          <ac:chgData name="Perez, Victoria" userId="S::victoria.perez@uth.tmc.edu::9328d6bc-74fb-43ff-bd17-5fc2939437b7" providerId="AD" clId="Web-{996BD7AB-A984-42BD-988E-6CE07CE123BE}" dt="2022-08-22T21:27:44.565" v="64" actId="1076"/>
          <ac:picMkLst>
            <pc:docMk/>
            <pc:sldMk cId="86638778" sldId="361"/>
            <ac:picMk id="2" creationId="{D7A6F4DD-BB7F-13D5-8B7E-D22D6FD9B20F}"/>
          </ac:picMkLst>
        </pc:picChg>
        <pc:picChg chg="del">
          <ac:chgData name="Perez, Victoria" userId="S::victoria.perez@uth.tmc.edu::9328d6bc-74fb-43ff-bd17-5fc2939437b7" providerId="AD" clId="Web-{996BD7AB-A984-42BD-988E-6CE07CE123BE}" dt="2022-08-22T21:27:29.611" v="58"/>
          <ac:picMkLst>
            <pc:docMk/>
            <pc:sldMk cId="86638778" sldId="361"/>
            <ac:picMk id="12" creationId="{0CB97C7F-BD4A-C74F-A00E-439501033C2F}"/>
          </ac:picMkLst>
        </pc:picChg>
      </pc:sldChg>
    </pc:docChg>
  </pc:docChgLst>
  <pc:docChgLst>
    <pc:chgData name="Cannell, Michael B" userId="df291291-9ac9-42c2-a976-062f6e2ad9da" providerId="ADAL" clId="{5C52EB09-0B48-2D4C-B635-786FAAD6FDF0}"/>
    <pc:docChg chg="custSel addSld delSld modSld delMainMaster">
      <pc:chgData name="Cannell, Michael B" userId="df291291-9ac9-42c2-a976-062f6e2ad9da" providerId="ADAL" clId="{5C52EB09-0B48-2D4C-B635-786FAAD6FDF0}" dt="2022-08-31T14:43:55.345" v="185" actId="20577"/>
      <pc:docMkLst>
        <pc:docMk/>
      </pc:docMkLst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937711918" sldId="269"/>
        </pc:sldMkLst>
      </pc:sldChg>
      <pc:sldChg chg="modSp mod">
        <pc:chgData name="Cannell, Michael B" userId="df291291-9ac9-42c2-a976-062f6e2ad9da" providerId="ADAL" clId="{5C52EB09-0B48-2D4C-B635-786FAAD6FDF0}" dt="2022-08-30T17:41:10.377" v="33" actId="20577"/>
        <pc:sldMkLst>
          <pc:docMk/>
          <pc:sldMk cId="2085612462" sldId="275"/>
        </pc:sldMkLst>
        <pc:spChg chg="mod">
          <ac:chgData name="Cannell, Michael B" userId="df291291-9ac9-42c2-a976-062f6e2ad9da" providerId="ADAL" clId="{5C52EB09-0B48-2D4C-B635-786FAAD6FDF0}" dt="2022-08-30T17:40:52.294" v="28" actId="20577"/>
          <ac:spMkLst>
            <pc:docMk/>
            <pc:sldMk cId="2085612462" sldId="275"/>
            <ac:spMk id="2" creationId="{00000000-0000-0000-0000-000000000000}"/>
          </ac:spMkLst>
        </pc:spChg>
        <pc:spChg chg="mod">
          <ac:chgData name="Cannell, Michael B" userId="df291291-9ac9-42c2-a976-062f6e2ad9da" providerId="ADAL" clId="{5C52EB09-0B48-2D4C-B635-786FAAD6FDF0}" dt="2022-08-30T17:41:10.377" v="33" actId="20577"/>
          <ac:spMkLst>
            <pc:docMk/>
            <pc:sldMk cId="2085612462" sldId="275"/>
            <ac:spMk id="3" creationId="{00000000-0000-0000-0000-000000000000}"/>
          </ac:spMkLst>
        </pc:spChg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975251197" sldId="276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194203211" sldId="279"/>
        </pc:sldMkLst>
      </pc:sldChg>
      <pc:sldChg chg="addSp delSp modSp mod">
        <pc:chgData name="Cannell, Michael B" userId="df291291-9ac9-42c2-a976-062f6e2ad9da" providerId="ADAL" clId="{5C52EB09-0B48-2D4C-B635-786FAAD6FDF0}" dt="2022-08-30T17:46:29.588" v="128"/>
        <pc:sldMkLst>
          <pc:docMk/>
          <pc:sldMk cId="704802555" sldId="280"/>
        </pc:sldMkLst>
        <pc:spChg chg="add del mod">
          <ac:chgData name="Cannell, Michael B" userId="df291291-9ac9-42c2-a976-062f6e2ad9da" providerId="ADAL" clId="{5C52EB09-0B48-2D4C-B635-786FAAD6FDF0}" dt="2022-08-30T17:46:29.588" v="128"/>
          <ac:spMkLst>
            <pc:docMk/>
            <pc:sldMk cId="704802555" sldId="280"/>
            <ac:spMk id="2" creationId="{EA73A35E-55DE-4770-0BCA-2777314B3293}"/>
          </ac:spMkLst>
        </pc:spChg>
        <pc:spChg chg="mod">
          <ac:chgData name="Cannell, Michael B" userId="df291291-9ac9-42c2-a976-062f6e2ad9da" providerId="ADAL" clId="{5C52EB09-0B48-2D4C-B635-786FAAD6FDF0}" dt="2022-08-30T17:46:15.936" v="117" actId="1076"/>
          <ac:spMkLst>
            <pc:docMk/>
            <pc:sldMk cId="704802555" sldId="280"/>
            <ac:spMk id="4" creationId="{00000000-0000-0000-0000-000000000000}"/>
          </ac:spMkLst>
        </pc:spChg>
        <pc:spChg chg="mod">
          <ac:chgData name="Cannell, Michael B" userId="df291291-9ac9-42c2-a976-062f6e2ad9da" providerId="ADAL" clId="{5C52EB09-0B48-2D4C-B635-786FAAD6FDF0}" dt="2022-08-30T17:46:22.552" v="125" actId="1035"/>
          <ac:spMkLst>
            <pc:docMk/>
            <pc:sldMk cId="704802555" sldId="280"/>
            <ac:spMk id="7" creationId="{00000000-0000-0000-0000-000000000000}"/>
          </ac:spMkLst>
        </pc:spChg>
      </pc:sldChg>
      <pc:sldChg chg="addSp delSp modSp new mod modClrScheme chgLayout">
        <pc:chgData name="Cannell, Michael B" userId="df291291-9ac9-42c2-a976-062f6e2ad9da" providerId="ADAL" clId="{5C52EB09-0B48-2D4C-B635-786FAAD6FDF0}" dt="2022-08-30T17:53:51.702" v="177" actId="20577"/>
        <pc:sldMkLst>
          <pc:docMk/>
          <pc:sldMk cId="189699819" sldId="281"/>
        </pc:sldMkLst>
        <pc:spChg chg="del mod ord">
          <ac:chgData name="Cannell, Michael B" userId="df291291-9ac9-42c2-a976-062f6e2ad9da" providerId="ADAL" clId="{5C52EB09-0B48-2D4C-B635-786FAAD6FDF0}" dt="2022-08-30T17:52:25.651" v="131" actId="700"/>
          <ac:spMkLst>
            <pc:docMk/>
            <pc:sldMk cId="189699819" sldId="281"/>
            <ac:spMk id="2" creationId="{3125975C-E748-561F-4C57-8B0B1A58CF49}"/>
          </ac:spMkLst>
        </pc:spChg>
        <pc:spChg chg="del mod ord">
          <ac:chgData name="Cannell, Michael B" userId="df291291-9ac9-42c2-a976-062f6e2ad9da" providerId="ADAL" clId="{5C52EB09-0B48-2D4C-B635-786FAAD6FDF0}" dt="2022-08-30T17:52:25.651" v="131" actId="700"/>
          <ac:spMkLst>
            <pc:docMk/>
            <pc:sldMk cId="189699819" sldId="281"/>
            <ac:spMk id="3" creationId="{E1C43837-9429-CD28-3DE7-1204AE99BB04}"/>
          </ac:spMkLst>
        </pc:spChg>
        <pc:spChg chg="del">
          <ac:chgData name="Cannell, Michael B" userId="df291291-9ac9-42c2-a976-062f6e2ad9da" providerId="ADAL" clId="{5C52EB09-0B48-2D4C-B635-786FAAD6FDF0}" dt="2022-08-30T17:52:25.651" v="131" actId="700"/>
          <ac:spMkLst>
            <pc:docMk/>
            <pc:sldMk cId="189699819" sldId="281"/>
            <ac:spMk id="4" creationId="{367AF109-E749-DBEC-FC0C-8D85F86C9BD2}"/>
          </ac:spMkLst>
        </pc:spChg>
        <pc:spChg chg="add del mod ord">
          <ac:chgData name="Cannell, Michael B" userId="df291291-9ac9-42c2-a976-062f6e2ad9da" providerId="ADAL" clId="{5C52EB09-0B48-2D4C-B635-786FAAD6FDF0}" dt="2022-08-30T17:52:28.158" v="132" actId="700"/>
          <ac:spMkLst>
            <pc:docMk/>
            <pc:sldMk cId="189699819" sldId="281"/>
            <ac:spMk id="5" creationId="{BA862C2F-0C1B-EB23-1C27-70CDF447FF63}"/>
          </ac:spMkLst>
        </pc:spChg>
        <pc:spChg chg="add del mod ord">
          <ac:chgData name="Cannell, Michael B" userId="df291291-9ac9-42c2-a976-062f6e2ad9da" providerId="ADAL" clId="{5C52EB09-0B48-2D4C-B635-786FAAD6FDF0}" dt="2022-08-30T17:52:28.158" v="132" actId="700"/>
          <ac:spMkLst>
            <pc:docMk/>
            <pc:sldMk cId="189699819" sldId="281"/>
            <ac:spMk id="6" creationId="{CBDDB132-C38D-3E90-849C-E441F5E16B14}"/>
          </ac:spMkLst>
        </pc:spChg>
        <pc:spChg chg="add mod ord">
          <ac:chgData name="Cannell, Michael B" userId="df291291-9ac9-42c2-a976-062f6e2ad9da" providerId="ADAL" clId="{5C52EB09-0B48-2D4C-B635-786FAAD6FDF0}" dt="2022-08-30T17:52:31.778" v="142" actId="20577"/>
          <ac:spMkLst>
            <pc:docMk/>
            <pc:sldMk cId="189699819" sldId="281"/>
            <ac:spMk id="7" creationId="{6A6C044C-37E2-F257-B646-A689236DD012}"/>
          </ac:spMkLst>
        </pc:spChg>
        <pc:spChg chg="add mod ord">
          <ac:chgData name="Cannell, Michael B" userId="df291291-9ac9-42c2-a976-062f6e2ad9da" providerId="ADAL" clId="{5C52EB09-0B48-2D4C-B635-786FAAD6FDF0}" dt="2022-08-30T17:53:51.702" v="177" actId="20577"/>
          <ac:spMkLst>
            <pc:docMk/>
            <pc:sldMk cId="189699819" sldId="281"/>
            <ac:spMk id="8" creationId="{6E03AA63-8D3D-8D5B-1782-1B9796B313B2}"/>
          </ac:spMkLst>
        </pc:spChg>
      </pc:sldChg>
      <pc:sldChg chg="modSp add mod">
        <pc:chgData name="Cannell, Michael B" userId="df291291-9ac9-42c2-a976-062f6e2ad9da" providerId="ADAL" clId="{5C52EB09-0B48-2D4C-B635-786FAAD6FDF0}" dt="2022-08-31T14:43:47.008" v="182" actId="20577"/>
        <pc:sldMkLst>
          <pc:docMk/>
          <pc:sldMk cId="660527418" sldId="282"/>
        </pc:sldMkLst>
        <pc:spChg chg="mod">
          <ac:chgData name="Cannell, Michael B" userId="df291291-9ac9-42c2-a976-062f6e2ad9da" providerId="ADAL" clId="{5C52EB09-0B48-2D4C-B635-786FAAD6FDF0}" dt="2022-08-31T14:43:47.008" v="182" actId="20577"/>
          <ac:spMkLst>
            <pc:docMk/>
            <pc:sldMk cId="660527418" sldId="282"/>
            <ac:spMk id="4" creationId="{00000000-0000-0000-0000-000000000000}"/>
          </ac:spMkLst>
        </pc:spChg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1050276057" sldId="282"/>
        </pc:sldMkLst>
      </pc:sldChg>
      <pc:sldChg chg="modSp add mod">
        <pc:chgData name="Cannell, Michael B" userId="df291291-9ac9-42c2-a976-062f6e2ad9da" providerId="ADAL" clId="{5C52EB09-0B48-2D4C-B635-786FAAD6FDF0}" dt="2022-08-31T14:43:55.345" v="185" actId="20577"/>
        <pc:sldMkLst>
          <pc:docMk/>
          <pc:sldMk cId="99278834" sldId="283"/>
        </pc:sldMkLst>
        <pc:spChg chg="mod">
          <ac:chgData name="Cannell, Michael B" userId="df291291-9ac9-42c2-a976-062f6e2ad9da" providerId="ADAL" clId="{5C52EB09-0B48-2D4C-B635-786FAAD6FDF0}" dt="2022-08-31T14:43:55.345" v="185" actId="20577"/>
          <ac:spMkLst>
            <pc:docMk/>
            <pc:sldMk cId="99278834" sldId="283"/>
            <ac:spMk id="4" creationId="{00000000-0000-0000-0000-000000000000}"/>
          </ac:spMkLst>
        </pc:spChg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4103405786" sldId="283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2704900414" sldId="284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796485016" sldId="285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1368919834" sldId="293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3360143217" sldId="294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2646866842" sldId="295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3307156824" sldId="296"/>
        </pc:sldMkLst>
      </pc:sldChg>
      <pc:sldChg chg="del">
        <pc:chgData name="Cannell, Michael B" userId="df291291-9ac9-42c2-a976-062f6e2ad9da" providerId="ADAL" clId="{5C52EB09-0B48-2D4C-B635-786FAAD6FDF0}" dt="2022-08-30T17:46:42.535" v="129" actId="2696"/>
        <pc:sldMkLst>
          <pc:docMk/>
          <pc:sldMk cId="3627151340" sldId="297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2392908610" sldId="298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1548897625" sldId="301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1276388926" sldId="309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3247299894" sldId="315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296378888" sldId="317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754471102" sldId="318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781048090" sldId="319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595420559" sldId="320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990403639" sldId="321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725202217" sldId="322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745646395" sldId="323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422249271" sldId="324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959695578" sldId="325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883970105" sldId="326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696265341" sldId="327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079688901" sldId="328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1120513" sldId="329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286985426" sldId="330"/>
        </pc:sldMkLst>
      </pc:sldChg>
      <pc:sldChg chg="del">
        <pc:chgData name="Cannell, Michael B" userId="df291291-9ac9-42c2-a976-062f6e2ad9da" providerId="ADAL" clId="{5C52EB09-0B48-2D4C-B635-786FAAD6FDF0}" dt="2022-08-30T17:41:25.763" v="35" actId="2696"/>
        <pc:sldMkLst>
          <pc:docMk/>
          <pc:sldMk cId="3634681801" sldId="331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920682578" sldId="332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762349622" sldId="333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992667143" sldId="334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1592158200" sldId="335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899295854" sldId="336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1148762174" sldId="337"/>
        </pc:sldMkLst>
      </pc:sldChg>
      <pc:sldChg chg="del">
        <pc:chgData name="Cannell, Michael B" userId="df291291-9ac9-42c2-a976-062f6e2ad9da" providerId="ADAL" clId="{5C52EB09-0B48-2D4C-B635-786FAAD6FDF0}" dt="2022-08-30T17:41:16.424" v="34" actId="2696"/>
        <pc:sldMkLst>
          <pc:docMk/>
          <pc:sldMk cId="3276399772" sldId="338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607425649" sldId="339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3925217613" sldId="340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2943850963" sldId="341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041417556" sldId="342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755408986" sldId="343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471705436" sldId="344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781026797" sldId="345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4096468412" sldId="346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679243054" sldId="347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4228826171" sldId="348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145353524" sldId="349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989926933" sldId="350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033001845" sldId="351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361817324" sldId="352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351197463" sldId="353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1425781658" sldId="354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1031552228" sldId="355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226166898" sldId="356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4189223257" sldId="357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3592704575" sldId="358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213440692" sldId="359"/>
        </pc:sldMkLst>
      </pc:sldChg>
      <pc:sldChg chg="del">
        <pc:chgData name="Cannell, Michael B" userId="df291291-9ac9-42c2-a976-062f6e2ad9da" providerId="ADAL" clId="{5C52EB09-0B48-2D4C-B635-786FAAD6FDF0}" dt="2022-08-30T17:44:26.650" v="36" actId="2696"/>
        <pc:sldMkLst>
          <pc:docMk/>
          <pc:sldMk cId="886263707" sldId="360"/>
        </pc:sldMkLst>
      </pc:sldChg>
      <pc:sldChg chg="del">
        <pc:chgData name="Cannell, Michael B" userId="df291291-9ac9-42c2-a976-062f6e2ad9da" providerId="ADAL" clId="{5C52EB09-0B48-2D4C-B635-786FAAD6FDF0}" dt="2022-08-30T17:44:31.308" v="37" actId="2696"/>
        <pc:sldMkLst>
          <pc:docMk/>
          <pc:sldMk cId="86638778" sldId="361"/>
        </pc:sldMkLst>
      </pc:sldChg>
      <pc:sldMasterChg chg="del delSldLayout">
        <pc:chgData name="Cannell, Michael B" userId="df291291-9ac9-42c2-a976-062f6e2ad9da" providerId="ADAL" clId="{5C52EB09-0B48-2D4C-B635-786FAAD6FDF0}" dt="2022-08-30T17:44:26.650" v="36" actId="2696"/>
        <pc:sldMasterMkLst>
          <pc:docMk/>
          <pc:sldMasterMk cId="0" sldId="2147483685"/>
        </pc:sldMasterMkLst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86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87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88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89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90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91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92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93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94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95"/>
          </pc:sldLayoutMkLst>
        </pc:sldLayoutChg>
        <pc:sldLayoutChg chg="del">
          <pc:chgData name="Cannell, Michael B" userId="df291291-9ac9-42c2-a976-062f6e2ad9da" providerId="ADAL" clId="{5C52EB09-0B48-2D4C-B635-786FAAD6FDF0}" dt="2022-08-30T17:44:26.650" v="36" actId="2696"/>
          <pc:sldLayoutMkLst>
            <pc:docMk/>
            <pc:sldMasterMk cId="0" sldId="2147483685"/>
            <pc:sldLayoutMk cId="0" sldId="2147483696"/>
          </pc:sldLayoutMkLst>
        </pc:sldLayoutChg>
      </pc:sldMasterChg>
    </pc:docChg>
  </pc:docChgLst>
  <pc:docChgLst>
    <pc:chgData name="Perez, Victoria" userId="S::victoria.perez@uth.tmc.edu::9328d6bc-74fb-43ff-bd17-5fc2939437b7" providerId="AD" clId="Web-{00AB43D0-4CB8-4EC3-A8E0-1EE722E6B117}"/>
    <pc:docChg chg="addSld delSld modSld">
      <pc:chgData name="Perez, Victoria" userId="S::victoria.perez@uth.tmc.edu::9328d6bc-74fb-43ff-bd17-5fc2939437b7" providerId="AD" clId="Web-{00AB43D0-4CB8-4EC3-A8E0-1EE722E6B117}" dt="2022-08-15T17:58:49.750" v="173"/>
      <pc:docMkLst>
        <pc:docMk/>
      </pc:docMkLst>
      <pc:sldChg chg="addSp delSp modSp del">
        <pc:chgData name="Perez, Victoria" userId="S::victoria.perez@uth.tmc.edu::9328d6bc-74fb-43ff-bd17-5fc2939437b7" providerId="AD" clId="Web-{00AB43D0-4CB8-4EC3-A8E0-1EE722E6B117}" dt="2022-08-15T17:58:49.750" v="173"/>
        <pc:sldMkLst>
          <pc:docMk/>
          <pc:sldMk cId="1794192719" sldId="256"/>
        </pc:sldMkLst>
        <pc:picChg chg="add del mod">
          <ac:chgData name="Perez, Victoria" userId="S::victoria.perez@uth.tmc.edu::9328d6bc-74fb-43ff-bd17-5fc2939437b7" providerId="AD" clId="Web-{00AB43D0-4CB8-4EC3-A8E0-1EE722E6B117}" dt="2022-08-15T17:58:21.560" v="169"/>
          <ac:picMkLst>
            <pc:docMk/>
            <pc:sldMk cId="1794192719" sldId="256"/>
            <ac:picMk id="2" creationId="{0D86016B-0A06-72CD-6BA2-65478C6C5123}"/>
          </ac:picMkLst>
        </pc:picChg>
      </pc:sldChg>
      <pc:sldChg chg="modSp modCm">
        <pc:chgData name="Perez, Victoria" userId="S::victoria.perez@uth.tmc.edu::9328d6bc-74fb-43ff-bd17-5fc2939437b7" providerId="AD" clId="Web-{00AB43D0-4CB8-4EC3-A8E0-1EE722E6B117}" dt="2022-08-15T17:56:42.897" v="136" actId="20577"/>
        <pc:sldMkLst>
          <pc:docMk/>
          <pc:sldMk cId="3627151340" sldId="297"/>
        </pc:sldMkLst>
        <pc:spChg chg="mod">
          <ac:chgData name="Perez, Victoria" userId="S::victoria.perez@uth.tmc.edu::9328d6bc-74fb-43ff-bd17-5fc2939437b7" providerId="AD" clId="Web-{00AB43D0-4CB8-4EC3-A8E0-1EE722E6B117}" dt="2022-08-15T17:56:42.897" v="136" actId="20577"/>
          <ac:spMkLst>
            <pc:docMk/>
            <pc:sldMk cId="3627151340" sldId="297"/>
            <ac:spMk id="4" creationId="{A1DF38CD-6535-0A4A-9E1C-3E13722CACBE}"/>
          </ac:spMkLst>
        </pc:spChg>
      </pc:sldChg>
      <pc:sldChg chg="modSp">
        <pc:chgData name="Perez, Victoria" userId="S::victoria.perez@uth.tmc.edu::9328d6bc-74fb-43ff-bd17-5fc2939437b7" providerId="AD" clId="Web-{00AB43D0-4CB8-4EC3-A8E0-1EE722E6B117}" dt="2022-08-15T17:57:48.824" v="167" actId="20577"/>
        <pc:sldMkLst>
          <pc:docMk/>
          <pc:sldMk cId="1276388926" sldId="309"/>
        </pc:sldMkLst>
        <pc:graphicFrameChg chg="modGraphic">
          <ac:chgData name="Perez, Victoria" userId="S::victoria.perez@uth.tmc.edu::9328d6bc-74fb-43ff-bd17-5fc2939437b7" providerId="AD" clId="Web-{00AB43D0-4CB8-4EC3-A8E0-1EE722E6B117}" dt="2022-08-15T17:57:48.824" v="167" actId="20577"/>
          <ac:graphicFrameMkLst>
            <pc:docMk/>
            <pc:sldMk cId="1276388926" sldId="309"/>
            <ac:graphicFrameMk id="13" creationId="{F32EB23E-1943-4EF2-A41C-B0FEAE803F7F}"/>
          </ac:graphicFrameMkLst>
        </pc:graphicFrameChg>
      </pc:sldChg>
      <pc:sldChg chg="addSp delSp modSp new">
        <pc:chgData name="Perez, Victoria" userId="S::victoria.perez@uth.tmc.edu::9328d6bc-74fb-43ff-bd17-5fc2939437b7" providerId="AD" clId="Web-{00AB43D0-4CB8-4EC3-A8E0-1EE722E6B117}" dt="2022-08-15T17:58:46.781" v="172"/>
        <pc:sldMkLst>
          <pc:docMk/>
          <pc:sldMk cId="728986465" sldId="316"/>
        </pc:sldMkLst>
        <pc:spChg chg="del">
          <ac:chgData name="Perez, Victoria" userId="S::victoria.perez@uth.tmc.edu::9328d6bc-74fb-43ff-bd17-5fc2939437b7" providerId="AD" clId="Web-{00AB43D0-4CB8-4EC3-A8E0-1EE722E6B117}" dt="2022-08-15T17:58:43.734" v="171"/>
          <ac:spMkLst>
            <pc:docMk/>
            <pc:sldMk cId="728986465" sldId="316"/>
            <ac:spMk id="3" creationId="{75022E83-F6F4-877C-B8EF-033B293A5410}"/>
          </ac:spMkLst>
        </pc:spChg>
        <pc:spChg chg="add mod">
          <ac:chgData name="Perez, Victoria" userId="S::victoria.perez@uth.tmc.edu::9328d6bc-74fb-43ff-bd17-5fc2939437b7" providerId="AD" clId="Web-{00AB43D0-4CB8-4EC3-A8E0-1EE722E6B117}" dt="2022-08-15T17:58:46.781" v="172"/>
          <ac:spMkLst>
            <pc:docMk/>
            <pc:sldMk cId="728986465" sldId="316"/>
            <ac:spMk id="6" creationId="{87FDFCA8-9CCC-CC42-D73C-2571E0278678}"/>
          </ac:spMkLst>
        </pc:spChg>
        <pc:picChg chg="add del mod ord">
          <ac:chgData name="Perez, Victoria" userId="S::victoria.perez@uth.tmc.edu::9328d6bc-74fb-43ff-bd17-5fc2939437b7" providerId="AD" clId="Web-{00AB43D0-4CB8-4EC3-A8E0-1EE722E6B117}" dt="2022-08-15T17:58:46.781" v="172"/>
          <ac:picMkLst>
            <pc:docMk/>
            <pc:sldMk cId="728986465" sldId="316"/>
            <ac:picMk id="4" creationId="{BC6E98ED-326D-E4CE-7861-ACB9E22ED625}"/>
          </ac:picMkLst>
        </pc:picChg>
      </pc:sldChg>
    </pc:docChg>
  </pc:docChgLst>
  <pc:docChgLst>
    <pc:chgData name="Bala, Bijal A" userId="S::bijal.a.balasubramanian@uth.tmc.edu::2e997054-c7e8-4ef1-90b0-d36f373cd030" providerId="AD" clId="Web-{D8A335E0-1E44-24C7-9F0B-D2C9AE794612}"/>
    <pc:docChg chg="mod">
      <pc:chgData name="Bala, Bijal A" userId="S::bijal.a.balasubramanian@uth.tmc.edu::2e997054-c7e8-4ef1-90b0-d36f373cd030" providerId="AD" clId="Web-{D8A335E0-1E44-24C7-9F0B-D2C9AE794612}" dt="2022-08-17T20:17:08.792" v="3"/>
      <pc:docMkLst>
        <pc:docMk/>
      </pc:docMkLst>
      <pc:sldChg chg="addCm">
        <pc:chgData name="Bala, Bijal A" userId="S::bijal.a.balasubramanian@uth.tmc.edu::2e997054-c7e8-4ef1-90b0-d36f373cd030" providerId="AD" clId="Web-{D8A335E0-1E44-24C7-9F0B-D2C9AE794612}" dt="2022-08-17T20:15:59.149" v="1"/>
        <pc:sldMkLst>
          <pc:docMk/>
          <pc:sldMk cId="3493284542" sldId="286"/>
        </pc:sldMkLst>
      </pc:sldChg>
      <pc:sldChg chg="addCm">
        <pc:chgData name="Bala, Bijal A" userId="S::bijal.a.balasubramanian@uth.tmc.edu::2e997054-c7e8-4ef1-90b0-d36f373cd030" providerId="AD" clId="Web-{D8A335E0-1E44-24C7-9F0B-D2C9AE794612}" dt="2022-08-17T20:16:47.260" v="2"/>
        <pc:sldMkLst>
          <pc:docMk/>
          <pc:sldMk cId="1296378888" sldId="317"/>
        </pc:sldMkLst>
      </pc:sldChg>
      <pc:sldChg chg="addCm">
        <pc:chgData name="Bala, Bijal A" userId="S::bijal.a.balasubramanian@uth.tmc.edu::2e997054-c7e8-4ef1-90b0-d36f373cd030" providerId="AD" clId="Web-{D8A335E0-1E44-24C7-9F0B-D2C9AE794612}" dt="2022-08-17T20:17:08.792" v="3"/>
        <pc:sldMkLst>
          <pc:docMk/>
          <pc:sldMk cId="754471102" sldId="318"/>
        </pc:sldMkLst>
      </pc:sldChg>
    </pc:docChg>
  </pc:docChgLst>
  <pc:docChgLst>
    <pc:chgData name="Perez, Victoria" userId="S::victoria.perez@uth.tmc.edu::9328d6bc-74fb-43ff-bd17-5fc2939437b7" providerId="AD" clId="Web-{2D77B55C-0A32-48BC-B446-D6E2788BFD0E}"/>
    <pc:docChg chg="addSld delSld modSld sldOrd addMainMaster">
      <pc:chgData name="Perez, Victoria" userId="S::victoria.perez@uth.tmc.edu::9328d6bc-74fb-43ff-bd17-5fc2939437b7" providerId="AD" clId="Web-{2D77B55C-0A32-48BC-B446-D6E2788BFD0E}" dt="2022-08-22T20:18:30.827" v="31" actId="1076"/>
      <pc:docMkLst>
        <pc:docMk/>
      </pc:docMkLst>
      <pc:sldChg chg="ord">
        <pc:chgData name="Perez, Victoria" userId="S::victoria.perez@uth.tmc.edu::9328d6bc-74fb-43ff-bd17-5fc2939437b7" providerId="AD" clId="Web-{2D77B55C-0A32-48BC-B446-D6E2788BFD0E}" dt="2022-08-22T20:16:54.591" v="14"/>
        <pc:sldMkLst>
          <pc:docMk/>
          <pc:sldMk cId="2975251197" sldId="276"/>
        </pc:sldMkLst>
      </pc:sldChg>
      <pc:sldChg chg="ord">
        <pc:chgData name="Perez, Victoria" userId="S::victoria.perez@uth.tmc.edu::9328d6bc-74fb-43ff-bd17-5fc2939437b7" providerId="AD" clId="Web-{2D77B55C-0A32-48BC-B446-D6E2788BFD0E}" dt="2022-08-22T20:17:24.122" v="16"/>
        <pc:sldMkLst>
          <pc:docMk/>
          <pc:sldMk cId="1592158200" sldId="335"/>
        </pc:sldMkLst>
      </pc:sldChg>
      <pc:sldChg chg="add">
        <pc:chgData name="Perez, Victoria" userId="S::victoria.perez@uth.tmc.edu::9328d6bc-74fb-43ff-bd17-5fc2939437b7" providerId="AD" clId="Web-{2D77B55C-0A32-48BC-B446-D6E2788BFD0E}" dt="2022-08-22T20:14:39.775" v="0"/>
        <pc:sldMkLst>
          <pc:docMk/>
          <pc:sldMk cId="1041417556" sldId="342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03.353" v="1"/>
        <pc:sldMkLst>
          <pc:docMk/>
          <pc:sldMk cId="755408986" sldId="343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13.400" v="2"/>
        <pc:sldMkLst>
          <pc:docMk/>
          <pc:sldMk cId="471705436" sldId="344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17.416" v="3"/>
        <pc:sldMkLst>
          <pc:docMk/>
          <pc:sldMk cId="1781026797" sldId="345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24.807" v="4"/>
        <pc:sldMkLst>
          <pc:docMk/>
          <pc:sldMk cId="4096468412" sldId="346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30.198" v="5"/>
        <pc:sldMkLst>
          <pc:docMk/>
          <pc:sldMk cId="679243054" sldId="347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37.339" v="6"/>
        <pc:sldMkLst>
          <pc:docMk/>
          <pc:sldMk cId="4228826171" sldId="348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40.526" v="7"/>
        <pc:sldMkLst>
          <pc:docMk/>
          <pc:sldMk cId="1145353524" sldId="349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44.604" v="8"/>
        <pc:sldMkLst>
          <pc:docMk/>
          <pc:sldMk cId="3989926933" sldId="350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50.495" v="9"/>
        <pc:sldMkLst>
          <pc:docMk/>
          <pc:sldMk cId="3033001845" sldId="351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54.855" v="10"/>
        <pc:sldMkLst>
          <pc:docMk/>
          <pc:sldMk cId="3361817324" sldId="352"/>
        </pc:sldMkLst>
      </pc:sldChg>
      <pc:sldChg chg="add">
        <pc:chgData name="Perez, Victoria" userId="S::victoria.perez@uth.tmc.edu::9328d6bc-74fb-43ff-bd17-5fc2939437b7" providerId="AD" clId="Web-{2D77B55C-0A32-48BC-B446-D6E2788BFD0E}" dt="2022-08-22T20:15:59.230" v="11"/>
        <pc:sldMkLst>
          <pc:docMk/>
          <pc:sldMk cId="2351197463" sldId="353"/>
        </pc:sldMkLst>
      </pc:sldChg>
      <pc:sldChg chg="modSp add replId">
        <pc:chgData name="Perez, Victoria" userId="S::victoria.perez@uth.tmc.edu::9328d6bc-74fb-43ff-bd17-5fc2939437b7" providerId="AD" clId="Web-{2D77B55C-0A32-48BC-B446-D6E2788BFD0E}" dt="2022-08-22T20:18:30.827" v="31" actId="1076"/>
        <pc:sldMkLst>
          <pc:docMk/>
          <pc:sldMk cId="1425781658" sldId="354"/>
        </pc:sldMkLst>
        <pc:spChg chg="mod">
          <ac:chgData name="Perez, Victoria" userId="S::victoria.perez@uth.tmc.edu::9328d6bc-74fb-43ff-bd17-5fc2939437b7" providerId="AD" clId="Web-{2D77B55C-0A32-48BC-B446-D6E2788BFD0E}" dt="2022-08-22T20:18:30.827" v="31" actId="1076"/>
          <ac:spMkLst>
            <pc:docMk/>
            <pc:sldMk cId="1425781658" sldId="354"/>
            <ac:spMk id="2" creationId="{7E4DC187-A5FA-5BDE-ADE4-18073545C163}"/>
          </ac:spMkLst>
        </pc:spChg>
      </pc:sldChg>
      <pc:sldChg chg="add del">
        <pc:chgData name="Perez, Victoria" userId="S::victoria.perez@uth.tmc.edu::9328d6bc-74fb-43ff-bd17-5fc2939437b7" providerId="AD" clId="Web-{2D77B55C-0A32-48BC-B446-D6E2788BFD0E}" dt="2022-08-22T20:18:15.061" v="18"/>
        <pc:sldMkLst>
          <pc:docMk/>
          <pc:sldMk cId="1935966912" sldId="354"/>
        </pc:sldMkLst>
      </pc:sldChg>
      <pc:sldMasterChg chg="add addSldLayout">
        <pc:chgData name="Perez, Victoria" userId="S::victoria.perez@uth.tmc.edu::9328d6bc-74fb-43ff-bd17-5fc2939437b7" providerId="AD" clId="Web-{2D77B55C-0A32-48BC-B446-D6E2788BFD0E}" dt="2022-08-22T20:14:39.775" v="0"/>
        <pc:sldMasterMkLst>
          <pc:docMk/>
          <pc:sldMasterMk cId="0" sldId="2147483685"/>
        </pc:sldMasterMkLst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86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87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88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89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90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91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92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93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94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95"/>
          </pc:sldLayoutMkLst>
        </pc:sldLayoutChg>
        <pc:sldLayoutChg chg="add">
          <pc:chgData name="Perez, Victoria" userId="S::victoria.perez@uth.tmc.edu::9328d6bc-74fb-43ff-bd17-5fc2939437b7" providerId="AD" clId="Web-{2D77B55C-0A32-48BC-B446-D6E2788BFD0E}" dt="2022-08-22T20:14:39.775" v="0"/>
          <pc:sldLayoutMkLst>
            <pc:docMk/>
            <pc:sldMasterMk cId="0" sldId="2147483685"/>
            <pc:sldLayoutMk cId="0" sldId="2147483696"/>
          </pc:sldLayoutMkLst>
        </pc:sldLayoutChg>
      </pc:sldMasterChg>
    </pc:docChg>
  </pc:docChgLst>
  <pc:docChgLst>
    <pc:chgData name="Cannell, Michael B" userId="S::michael.b.cannell@uth.tmc.edu::df291291-9ac9-42c2-a976-062f6e2ad9da" providerId="AD" clId="Web-{572E66FE-011D-4084-8E39-56195B6DD7FD}"/>
    <pc:docChg chg="mod">
      <pc:chgData name="Cannell, Michael B" userId="S::michael.b.cannell@uth.tmc.edu::df291291-9ac9-42c2-a976-062f6e2ad9da" providerId="AD" clId="Web-{572E66FE-011D-4084-8E39-56195B6DD7FD}" dt="2022-08-22T20:42:31.681" v="1"/>
      <pc:docMkLst>
        <pc:docMk/>
      </pc:docMkLst>
      <pc:sldChg chg="modCm">
        <pc:chgData name="Cannell, Michael B" userId="S::michael.b.cannell@uth.tmc.edu::df291291-9ac9-42c2-a976-062f6e2ad9da" providerId="AD" clId="Web-{572E66FE-011D-4084-8E39-56195B6DD7FD}" dt="2022-08-22T20:42:31.681" v="1"/>
        <pc:sldMkLst>
          <pc:docMk/>
          <pc:sldMk cId="1592158200" sldId="335"/>
        </pc:sldMkLst>
      </pc:sldChg>
    </pc:docChg>
  </pc:docChgLst>
  <pc:docChgLst>
    <pc:chgData name="Perez, Victoria" userId="S::victoria.perez@uth.tmc.edu::9328d6bc-74fb-43ff-bd17-5fc2939437b7" providerId="AD" clId="Web-{786F9A25-7174-4B23-BCF1-159BEF9DA655}"/>
    <pc:docChg chg="addSld delSld modSld sldOrd addMainMaster delMainMaster">
      <pc:chgData name="Perez, Victoria" userId="S::victoria.perez@uth.tmc.edu::9328d6bc-74fb-43ff-bd17-5fc2939437b7" providerId="AD" clId="Web-{786F9A25-7174-4B23-BCF1-159BEF9DA655}" dt="2022-08-22T19:58:25.083" v="217"/>
      <pc:docMkLst>
        <pc:docMk/>
      </pc:docMkLst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937711918" sldId="269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937711918" sldId="269"/>
            <ac:spMk id="279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085612462" sldId="275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085612462" sldId="275"/>
            <ac:spMk id="2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085612462" sldId="275"/>
            <ac:spMk id="3" creationId="{00000000-0000-0000-0000-000000000000}"/>
          </ac:spMkLst>
        </pc:spChg>
      </pc:sldChg>
      <pc:sldChg chg="addSp delSp modSp add del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975251197" sldId="276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975251197" sldId="276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975251197" sldId="276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975251197" sldId="276"/>
            <ac:spMk id="12" creationId="{2C61293E-6EBE-43EF-A52C-9BEBFD7679D4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975251197" sldId="276"/>
            <ac:spMk id="14" creationId="{21540236-BFD5-4A9D-8840-4703E7F76825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194203211" sldId="279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194203211" sldId="279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194203211" sldId="279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194203211" sldId="279"/>
            <ac:spMk id="12" creationId="{2C61293E-6EBE-43EF-A52C-9BEBFD7679D4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194203211" sldId="279"/>
            <ac:spMk id="14" creationId="{21540236-BFD5-4A9D-8840-4703E7F76825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704802555" sldId="280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04802555" sldId="280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04802555" sldId="280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04802555" sldId="280"/>
            <ac:spMk id="1028" creationId="{F13C74B1-5B17-4795-BED0-7140497B445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04802555" sldId="280"/>
            <ac:spMk id="1029" creationId="{D4974D33-8DC5-464E-8C6D-BE58F0669C17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050276057" sldId="282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050276057" sldId="282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050276057" sldId="282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050276057" sldId="282"/>
            <ac:spMk id="75" creationId="{F13C74B1-5B17-4795-BED0-7140497B445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050276057" sldId="282"/>
            <ac:spMk id="77" creationId="{D4974D33-8DC5-464E-8C6D-BE58F0669C17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4103405786" sldId="283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4103405786" sldId="283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4103405786" sldId="283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4103405786" sldId="283"/>
            <ac:spMk id="71" creationId="{F13C74B1-5B17-4795-BED0-7140497B445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4103405786" sldId="283"/>
            <ac:spMk id="73" creationId="{D4974D33-8DC5-464E-8C6D-BE58F0669C17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704900414" sldId="284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704900414" sldId="284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704900414" sldId="284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704900414" sldId="284"/>
            <ac:spMk id="12" creationId="{F13C74B1-5B17-4795-BED0-7140497B445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704900414" sldId="284"/>
            <ac:spMk id="14" creationId="{D4974D33-8DC5-464E-8C6D-BE58F0669C17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796485016" sldId="285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96485016" sldId="285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96485016" sldId="285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96485016" sldId="285"/>
            <ac:spMk id="71" creationId="{F13C74B1-5B17-4795-BED0-7140497B445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96485016" sldId="285"/>
            <ac:spMk id="73" creationId="{D4974D33-8DC5-464E-8C6D-BE58F0669C17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368919834" sldId="293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368919834" sldId="293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368919834" sldId="293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368919834" sldId="293"/>
            <ac:spMk id="3080" creationId="{2C61293E-6EBE-43EF-A52C-9BEBFD7679D4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368919834" sldId="293"/>
            <ac:spMk id="3081" creationId="{21540236-BFD5-4A9D-8840-4703E7F76825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360143217" sldId="294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60143217" sldId="294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60143217" sldId="294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60143217" sldId="294"/>
            <ac:spMk id="73" creationId="{2C61293E-6EBE-43EF-A52C-9BEBFD7679D4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60143217" sldId="294"/>
            <ac:spMk id="75" creationId="{21540236-BFD5-4A9D-8840-4703E7F76825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646866842" sldId="295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646866842" sldId="295"/>
            <ac:spMk id="4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646866842" sldId="295"/>
            <ac:spMk id="17" creationId="{7B831B6F-405A-4B47-B9BB-5CA88F285844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646866842" sldId="295"/>
            <ac:spMk id="19" creationId="{15109354-9C5D-4F8C-B0E6-D1043C7BF20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646866842" sldId="295"/>
            <ac:spMk id="21" creationId="{49B530FE-A87D-41A0-A920-ADC6539EAA44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2646866842" sldId="295"/>
            <ac:picMk id="12" creationId="{0CB97C7F-BD4A-C74F-A00E-439501033C2F}"/>
          </ac:picMkLst>
        </pc:pic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307156824" sldId="296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07156824" sldId="296"/>
            <ac:spMk id="4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07156824" sldId="296"/>
            <ac:spMk id="17" creationId="{7B831B6F-405A-4B47-B9BB-5CA88F285844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07156824" sldId="296"/>
            <ac:spMk id="19" creationId="{15109354-9C5D-4F8C-B0E6-D1043C7BF20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07156824" sldId="296"/>
            <ac:spMk id="21" creationId="{49B530FE-A87D-41A0-A920-ADC6539EAA44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3307156824" sldId="296"/>
            <ac:picMk id="12" creationId="{0CB97C7F-BD4A-C74F-A00E-439501033C2F}"/>
          </ac:picMkLst>
        </pc:pic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627151340" sldId="297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627151340" sldId="297"/>
            <ac:spMk id="2" creationId="{11FE3E98-3CC5-C346-8322-AE8DDEA2274D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627151340" sldId="297"/>
            <ac:spMk id="71" creationId="{04812C46-200A-4DEB-A05E-3ED6C68C2387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627151340" sldId="297"/>
            <ac:spMk id="73" creationId="{D1EA859B-E555-4109-94F3-6700E046E008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3627151340" sldId="297"/>
            <ac:picMk id="1026" creationId="{CE287DB9-99E3-8447-9BE0-F0903F4FCC62}"/>
          </ac:picMkLst>
        </pc:pic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392908610" sldId="298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392908610" sldId="298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392908610" sldId="298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392908610" sldId="298"/>
            <ac:spMk id="12" creationId="{2C61293E-6EBE-43EF-A52C-9BEBFD7679D4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392908610" sldId="298"/>
            <ac:spMk id="14" creationId="{21540236-BFD5-4A9D-8840-4703E7F76825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548897625" sldId="301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548897625" sldId="301"/>
            <ac:spMk id="4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548897625" sldId="301"/>
            <ac:spMk id="7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548897625" sldId="301"/>
            <ac:spMk id="12" creationId="{F13C74B1-5B17-4795-BED0-7140497B445A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548897625" sldId="301"/>
            <ac:spMk id="14" creationId="{D4974D33-8DC5-464E-8C6D-BE58F0669C17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276388926" sldId="309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276388926" sldId="309"/>
            <ac:spMk id="2" creationId="{5092823E-BEAD-684A-97FA-FBEAA135FAA4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1276388926" sldId="309"/>
            <ac:picMk id="5" creationId="{2AF2753B-D7AC-FD4C-8F88-68DA9533AF38}"/>
          </ac:picMkLst>
        </pc:pic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4029754539" sldId="310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4029754539" sldId="310"/>
            <ac:spMk id="2" creationId="{116BD53A-4AC7-A74E-B9B5-19372D123FAA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4029754539" sldId="310"/>
            <ac:spMk id="4" creationId="{F2D1920E-2629-A642-8DA7-4619F084F5A9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4029754539" sldId="310"/>
            <ac:spMk id="11" creationId="{3CD9DF72-87A3-404E-A828-84CBF11A8303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4029754539" sldId="310"/>
            <ac:picMk id="8" creationId="{CF665AAC-4765-0D45-7378-274A9C64937D}"/>
          </ac:picMkLst>
        </pc:picChg>
        <pc:cxnChg chg="add del">
          <ac:chgData name="Perez, Victoria" userId="S::victoria.perez@uth.tmc.edu::9328d6bc-74fb-43ff-bd17-5fc2939437b7" providerId="AD" clId="Web-{786F9A25-7174-4B23-BCF1-159BEF9DA655}" dt="2022-08-22T19:50:13.478" v="14"/>
          <ac:cxnSpMkLst>
            <pc:docMk/>
            <pc:sldMk cId="4029754539" sldId="310"/>
            <ac:cxnSpMk id="13" creationId="{20E3A342-4D61-4E3F-AF90-1AB42AEB96CC}"/>
          </ac:cxnSpMkLst>
        </pc:cxn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532002688" sldId="311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532002688" sldId="311"/>
            <ac:spMk id="2" creationId="{DA652A11-9BD7-B946-93B7-39CA940F8AB9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532002688" sldId="311"/>
            <ac:spMk id="4" creationId="{BF7ED5DB-9454-7741-AAE2-6C46CF726452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532002688" sldId="311"/>
            <ac:spMk id="18" creationId="{9B76D444-2756-434F-AE61-96D69830C13E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532002688" sldId="311"/>
            <ac:spMk id="20" creationId="{B0161EF8-C8C6-4F2A-9D5C-49BD28A2BDC2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690539424" sldId="312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690539424" sldId="312"/>
            <ac:spMk id="2" creationId="{DA652A11-9BD7-B946-93B7-39CA940F8AB9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690539424" sldId="312"/>
            <ac:spMk id="18" creationId="{9B76D444-2756-434F-AE61-96D69830C13E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690539424" sldId="312"/>
            <ac:spMk id="20" creationId="{B0161EF8-C8C6-4F2A-9D5C-49BD28A2BDC2}"/>
          </ac:spMkLst>
        </pc:spChg>
      </pc:sldChg>
      <pc:sldChg chg="addSp delSp modSp mod modClrScheme delDesignElem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375538168" sldId="314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75538168" sldId="314"/>
            <ac:spMk id="2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75538168" sldId="314"/>
            <ac:spMk id="3" creationId="{00000000-0000-0000-0000-000000000000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375538168" sldId="314"/>
            <ac:spMk id="16" creationId="{3CD9DF72-87A3-404E-A828-84CBF11A8303}"/>
          </ac:spMkLst>
        </pc:spChg>
        <pc:cxnChg chg="add del">
          <ac:chgData name="Perez, Victoria" userId="S::victoria.perez@uth.tmc.edu::9328d6bc-74fb-43ff-bd17-5fc2939437b7" providerId="AD" clId="Web-{786F9A25-7174-4B23-BCF1-159BEF9DA655}" dt="2022-08-22T19:50:13.478" v="14"/>
          <ac:cxnSpMkLst>
            <pc:docMk/>
            <pc:sldMk cId="3375538168" sldId="314"/>
            <ac:cxnSpMk id="18" creationId="{20E3A342-4D61-4E3F-AF90-1AB42AEB96CC}"/>
          </ac:cxnSpMkLst>
        </pc:cxn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247299894" sldId="315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247299894" sldId="315"/>
            <ac:spMk id="2" creationId="{5092823E-BEAD-684A-97FA-FBEAA135FAA4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3247299894" sldId="315"/>
            <ac:picMk id="5" creationId="{2AF2753B-D7AC-FD4C-8F88-68DA9533AF38}"/>
          </ac:picMkLst>
        </pc:pic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296378888" sldId="317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296378888" sldId="317"/>
            <ac:spMk id="102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296378888" sldId="317"/>
            <ac:spMk id="103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754471102" sldId="318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54471102" sldId="318"/>
            <ac:spMk id="113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781048090" sldId="319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781048090" sldId="319"/>
            <ac:spMk id="127" creationId="{00000000-0000-0000-0000-000000000000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781048090" sldId="319"/>
            <ac:spMk id="130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595420559" sldId="320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595420559" sldId="320"/>
            <ac:spMk id="138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990403639" sldId="321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990403639" sldId="321"/>
            <ac:spMk id="144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725202217" sldId="322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25202217" sldId="322"/>
            <ac:spMk id="2" creationId="{8D7B53B7-B075-2AA5-EECB-71FA61982CEA}"/>
          </ac:spMkLst>
        </pc:spChg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725202217" sldId="322"/>
            <ac:spMk id="33" creationId="{6577FB50-5F12-6003-2D8D-BA5A9C78BEBA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745646395" sldId="323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745646395" sldId="323"/>
            <ac:spMk id="155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422249271" sldId="324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422249271" sldId="324"/>
            <ac:spMk id="169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959695578" sldId="325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959695578" sldId="325"/>
            <ac:spMk id="187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883970105" sldId="326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883970105" sldId="326"/>
            <ac:spMk id="226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3696265341" sldId="327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3696265341" sldId="327"/>
            <ac:spMk id="235" creationId="{00000000-0000-0000-0000-000000000000}"/>
          </ac:spMkLst>
        </pc:sp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2079688901" sldId="328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2079688901" sldId="328"/>
            <ac:spMk id="243" creationId="{00000000-0000-0000-0000-000000000000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2079688901" sldId="328"/>
            <ac:picMk id="2" creationId="{E1EB7E46-EDED-36B4-C799-DF47C211091D}"/>
          </ac:picMkLst>
        </pc:pic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1120513" sldId="329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1120513" sldId="329"/>
            <ac:spMk id="257" creationId="{00000000-0000-0000-0000-000000000000}"/>
          </ac:spMkLst>
        </pc:spChg>
        <pc:picChg chg="mod ord">
          <ac:chgData name="Perez, Victoria" userId="S::victoria.perez@uth.tmc.edu::9328d6bc-74fb-43ff-bd17-5fc2939437b7" providerId="AD" clId="Web-{786F9A25-7174-4B23-BCF1-159BEF9DA655}" dt="2022-08-22T19:50:13.478" v="14"/>
          <ac:picMkLst>
            <pc:docMk/>
            <pc:sldMk cId="11120513" sldId="329"/>
            <ac:picMk id="2" creationId="{4CDE84D4-83BC-7985-A4E5-AD44DEDB6370}"/>
          </ac:picMkLst>
        </pc:picChg>
      </pc:sldChg>
      <pc:sldChg chg="modSp mod modClrScheme chgLayout">
        <pc:chgData name="Perez, Victoria" userId="S::victoria.perez@uth.tmc.edu::9328d6bc-74fb-43ff-bd17-5fc2939437b7" providerId="AD" clId="Web-{786F9A25-7174-4B23-BCF1-159BEF9DA655}" dt="2022-08-22T19:50:13.478" v="14"/>
        <pc:sldMkLst>
          <pc:docMk/>
          <pc:sldMk cId="1286985426" sldId="330"/>
        </pc:sldMkLst>
        <pc:spChg chg="mod ord">
          <ac:chgData name="Perez, Victoria" userId="S::victoria.perez@uth.tmc.edu::9328d6bc-74fb-43ff-bd17-5fc2939437b7" providerId="AD" clId="Web-{786F9A25-7174-4B23-BCF1-159BEF9DA655}" dt="2022-08-22T19:50:13.478" v="14"/>
          <ac:spMkLst>
            <pc:docMk/>
            <pc:sldMk cId="1286985426" sldId="330"/>
            <ac:spMk id="271" creationId="{00000000-0000-0000-0000-000000000000}"/>
          </ac:spMkLst>
        </pc:spChg>
      </pc:sldChg>
      <pc:sldChg chg="delSp add del ord replId">
        <pc:chgData name="Perez, Victoria" userId="S::victoria.perez@uth.tmc.edu::9328d6bc-74fb-43ff-bd17-5fc2939437b7" providerId="AD" clId="Web-{786F9A25-7174-4B23-BCF1-159BEF9DA655}" dt="2022-08-22T19:45:53.395" v="9"/>
        <pc:sldMkLst>
          <pc:docMk/>
          <pc:sldMk cId="1991603920" sldId="331"/>
        </pc:sldMkLst>
        <pc:picChg chg="del">
          <ac:chgData name="Perez, Victoria" userId="S::victoria.perez@uth.tmc.edu::9328d6bc-74fb-43ff-bd17-5fc2939437b7" providerId="AD" clId="Web-{786F9A25-7174-4B23-BCF1-159BEF9DA655}" dt="2022-08-22T19:45:45.973" v="8"/>
          <ac:picMkLst>
            <pc:docMk/>
            <pc:sldMk cId="1991603920" sldId="331"/>
            <ac:picMk id="5" creationId="{B63404C6-77A2-F844-8DDD-8635859D706F}"/>
          </ac:picMkLst>
        </pc:picChg>
      </pc:sldChg>
      <pc:sldChg chg="addSp delSp modSp new mod ord setBg modClrScheme addAnim delAnim setClrOvrMap chgLayout">
        <pc:chgData name="Perez, Victoria" userId="S::victoria.perez@uth.tmc.edu::9328d6bc-74fb-43ff-bd17-5fc2939437b7" providerId="AD" clId="Web-{786F9A25-7174-4B23-BCF1-159BEF9DA655}" dt="2022-08-22T19:55:43.408" v="121" actId="20577"/>
        <pc:sldMkLst>
          <pc:docMk/>
          <pc:sldMk cId="3634681801" sldId="331"/>
        </pc:sldMkLst>
        <pc:spChg chg="mod ord">
          <ac:chgData name="Perez, Victoria" userId="S::victoria.perez@uth.tmc.edu::9328d6bc-74fb-43ff-bd17-5fc2939437b7" providerId="AD" clId="Web-{786F9A25-7174-4B23-BCF1-159BEF9DA655}" dt="2022-08-22T19:55:43.408" v="121" actId="20577"/>
          <ac:spMkLst>
            <pc:docMk/>
            <pc:sldMk cId="3634681801" sldId="331"/>
            <ac:spMk id="2" creationId="{225E5805-3B00-82E2-2FFE-AC40EA0F65F5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00.543" v="35"/>
          <ac:spMkLst>
            <pc:docMk/>
            <pc:sldMk cId="3634681801" sldId="331"/>
            <ac:spMk id="7" creationId="{66B332A4-D438-4773-A77F-5ED49A448D9D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00.543" v="35"/>
          <ac:spMkLst>
            <pc:docMk/>
            <pc:sldMk cId="3634681801" sldId="331"/>
            <ac:spMk id="9" creationId="{DF9AD32D-FF05-44F4-BD4D-9CEE89B71EB9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03.012" v="39"/>
          <ac:spMkLst>
            <pc:docMk/>
            <pc:sldMk cId="3634681801" sldId="331"/>
            <ac:spMk id="11" creationId="{26BDCA6B-3C9C-4213-A0D9-30BD5F0B073E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03.012" v="39"/>
          <ac:spMkLst>
            <pc:docMk/>
            <pc:sldMk cId="3634681801" sldId="331"/>
            <ac:spMk id="12" creationId="{FDA12F62-867F-4684-B28B-E085D09DCC06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05.325" v="43"/>
          <ac:spMkLst>
            <pc:docMk/>
            <pc:sldMk cId="3634681801" sldId="331"/>
            <ac:spMk id="14" creationId="{66B332A4-D438-4773-A77F-5ED49A448D9D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05.325" v="43"/>
          <ac:spMkLst>
            <pc:docMk/>
            <pc:sldMk cId="3634681801" sldId="331"/>
            <ac:spMk id="15" creationId="{DF9AD32D-FF05-44F4-BD4D-9CEE89B71EB9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2:05.325" v="44"/>
          <ac:spMkLst>
            <pc:docMk/>
            <pc:sldMk cId="3634681801" sldId="331"/>
            <ac:spMk id="1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2:05.325" v="44"/>
          <ac:spMkLst>
            <pc:docMk/>
            <pc:sldMk cId="3634681801" sldId="331"/>
            <ac:spMk id="18" creationId="{FDA12F62-867F-4684-B28B-E085D09DCC06}"/>
          </ac:spMkLst>
        </pc:spChg>
      </pc:sldChg>
      <pc:sldChg chg="new del">
        <pc:chgData name="Perez, Victoria" userId="S::victoria.perez@uth.tmc.edu::9328d6bc-74fb-43ff-bd17-5fc2939437b7" providerId="AD" clId="Web-{786F9A25-7174-4B23-BCF1-159BEF9DA655}" dt="2022-08-22T19:45:32.050" v="5"/>
        <pc:sldMkLst>
          <pc:docMk/>
          <pc:sldMk cId="4081717567" sldId="331"/>
        </pc:sldMkLst>
      </pc:sldChg>
      <pc:sldChg chg="addSp delSp modSp new mod ord setBg addAnim setClrOvrMap">
        <pc:chgData name="Perez, Victoria" userId="S::victoria.perez@uth.tmc.edu::9328d6bc-74fb-43ff-bd17-5fc2939437b7" providerId="AD" clId="Web-{786F9A25-7174-4B23-BCF1-159BEF9DA655}" dt="2022-08-22T19:56:46.206" v="168" actId="1076"/>
        <pc:sldMkLst>
          <pc:docMk/>
          <pc:sldMk cId="2920682578" sldId="332"/>
        </pc:sldMkLst>
        <pc:spChg chg="mod">
          <ac:chgData name="Perez, Victoria" userId="S::victoria.perez@uth.tmc.edu::9328d6bc-74fb-43ff-bd17-5fc2939437b7" providerId="AD" clId="Web-{786F9A25-7174-4B23-BCF1-159BEF9DA655}" dt="2022-08-22T19:56:46.206" v="168" actId="1076"/>
          <ac:spMkLst>
            <pc:docMk/>
            <pc:sldMk cId="2920682578" sldId="332"/>
            <ac:spMk id="2" creationId="{016C10FD-7B33-416A-1FCD-EBCD9E152D09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13.809" v="46"/>
          <ac:spMkLst>
            <pc:docMk/>
            <pc:sldMk cId="2920682578" sldId="332"/>
            <ac:spMk id="7" creationId="{66B332A4-D438-4773-A77F-5ED49A448D9D}"/>
          </ac:spMkLst>
        </pc:spChg>
        <pc:spChg chg="add del">
          <ac:chgData name="Perez, Victoria" userId="S::victoria.perez@uth.tmc.edu::9328d6bc-74fb-43ff-bd17-5fc2939437b7" providerId="AD" clId="Web-{786F9A25-7174-4B23-BCF1-159BEF9DA655}" dt="2022-08-22T19:52:13.809" v="46"/>
          <ac:spMkLst>
            <pc:docMk/>
            <pc:sldMk cId="2920682578" sldId="332"/>
            <ac:spMk id="9" creationId="{DF9AD32D-FF05-44F4-BD4D-9CEE89B71EB9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2:13.809" v="46"/>
          <ac:spMkLst>
            <pc:docMk/>
            <pc:sldMk cId="2920682578" sldId="332"/>
            <ac:spMk id="14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2:13.809" v="46"/>
          <ac:spMkLst>
            <pc:docMk/>
            <pc:sldMk cId="2920682578" sldId="332"/>
            <ac:spMk id="16" creationId="{FDA12F62-867F-4684-B28B-E085D09DCC06}"/>
          </ac:spMkLst>
        </pc:spChg>
      </pc:sldChg>
      <pc:sldChg chg="new del">
        <pc:chgData name="Perez, Victoria" userId="S::victoria.perez@uth.tmc.edu::9328d6bc-74fb-43ff-bd17-5fc2939437b7" providerId="AD" clId="Web-{786F9A25-7174-4B23-BCF1-159BEF9DA655}" dt="2022-08-22T19:45:24.941" v="2"/>
        <pc:sldMkLst>
          <pc:docMk/>
          <pc:sldMk cId="3726781915" sldId="332"/>
        </pc:sldMkLst>
      </pc:sldChg>
      <pc:sldChg chg="addSp delSp modSp new mod setBg addAnim setClrOvrMap">
        <pc:chgData name="Perez, Victoria" userId="S::victoria.perez@uth.tmc.edu::9328d6bc-74fb-43ff-bd17-5fc2939437b7" providerId="AD" clId="Web-{786F9A25-7174-4B23-BCF1-159BEF9DA655}" dt="2022-08-22T19:52:39.825" v="58"/>
        <pc:sldMkLst>
          <pc:docMk/>
          <pc:sldMk cId="2762349622" sldId="333"/>
        </pc:sldMkLst>
        <pc:spChg chg="mod">
          <ac:chgData name="Perez, Victoria" userId="S::victoria.perez@uth.tmc.edu::9328d6bc-74fb-43ff-bd17-5fc2939437b7" providerId="AD" clId="Web-{786F9A25-7174-4B23-BCF1-159BEF9DA655}" dt="2022-08-22T19:52:39.825" v="57"/>
          <ac:spMkLst>
            <pc:docMk/>
            <pc:sldMk cId="2762349622" sldId="333"/>
            <ac:spMk id="2" creationId="{2AA36108-3BE1-769E-392C-816724B61F13}"/>
          </ac:spMkLst>
        </pc:spChg>
        <pc:spChg chg="del">
          <ac:chgData name="Perez, Victoria" userId="S::victoria.perez@uth.tmc.edu::9328d6bc-74fb-43ff-bd17-5fc2939437b7" providerId="AD" clId="Web-{786F9A25-7174-4B23-BCF1-159BEF9DA655}" dt="2022-08-22T19:52:35.872" v="55"/>
          <ac:spMkLst>
            <pc:docMk/>
            <pc:sldMk cId="2762349622" sldId="333"/>
            <ac:spMk id="3" creationId="{75BD91D3-E4B0-48BC-405E-DB321F71403B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2:39.825" v="57"/>
          <ac:spMkLst>
            <pc:docMk/>
            <pc:sldMk cId="2762349622" sldId="333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2:39.825" v="57"/>
          <ac:spMkLst>
            <pc:docMk/>
            <pc:sldMk cId="2762349622" sldId="333"/>
            <ac:spMk id="9" creationId="{FDA12F62-867F-4684-B28B-E085D09DCC06}"/>
          </ac:spMkLst>
        </pc:spChg>
      </pc:sldChg>
      <pc:sldChg chg="addSp delSp modSp new mod setBg addAnim setClrOvrMap">
        <pc:chgData name="Perez, Victoria" userId="S::victoria.perez@uth.tmc.edu::9328d6bc-74fb-43ff-bd17-5fc2939437b7" providerId="AD" clId="Web-{786F9A25-7174-4B23-BCF1-159BEF9DA655}" dt="2022-08-22T19:53:03.857" v="67"/>
        <pc:sldMkLst>
          <pc:docMk/>
          <pc:sldMk cId="992667143" sldId="334"/>
        </pc:sldMkLst>
        <pc:spChg chg="mod">
          <ac:chgData name="Perez, Victoria" userId="S::victoria.perez@uth.tmc.edu::9328d6bc-74fb-43ff-bd17-5fc2939437b7" providerId="AD" clId="Web-{786F9A25-7174-4B23-BCF1-159BEF9DA655}" dt="2022-08-22T19:53:03.857" v="66"/>
          <ac:spMkLst>
            <pc:docMk/>
            <pc:sldMk cId="992667143" sldId="334"/>
            <ac:spMk id="2" creationId="{8084096B-F226-8ECD-659A-530655AE37A8}"/>
          </ac:spMkLst>
        </pc:spChg>
        <pc:spChg chg="del">
          <ac:chgData name="Perez, Victoria" userId="S::victoria.perez@uth.tmc.edu::9328d6bc-74fb-43ff-bd17-5fc2939437b7" providerId="AD" clId="Web-{786F9A25-7174-4B23-BCF1-159BEF9DA655}" dt="2022-08-22T19:52:56.060" v="62"/>
          <ac:spMkLst>
            <pc:docMk/>
            <pc:sldMk cId="992667143" sldId="334"/>
            <ac:spMk id="3" creationId="{A531D789-043F-2B7B-4FFE-0AFAA97C9977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3:03.857" v="66"/>
          <ac:spMkLst>
            <pc:docMk/>
            <pc:sldMk cId="992667143" sldId="334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3:03.857" v="66"/>
          <ac:spMkLst>
            <pc:docMk/>
            <pc:sldMk cId="992667143" sldId="334"/>
            <ac:spMk id="9" creationId="{FDA12F62-867F-4684-B28B-E085D09DCC06}"/>
          </ac:spMkLst>
        </pc:spChg>
      </pc:sldChg>
      <pc:sldChg chg="addSp modSp new mod ord setBg addAnim setClrOvrMap">
        <pc:chgData name="Perez, Victoria" userId="S::victoria.perez@uth.tmc.edu::9328d6bc-74fb-43ff-bd17-5fc2939437b7" providerId="AD" clId="Web-{786F9A25-7174-4B23-BCF1-159BEF9DA655}" dt="2022-08-22T19:53:42.592" v="80"/>
        <pc:sldMkLst>
          <pc:docMk/>
          <pc:sldMk cId="1592158200" sldId="335"/>
        </pc:sldMkLst>
        <pc:spChg chg="mod">
          <ac:chgData name="Perez, Victoria" userId="S::victoria.perez@uth.tmc.edu::9328d6bc-74fb-43ff-bd17-5fc2939437b7" providerId="AD" clId="Web-{786F9A25-7174-4B23-BCF1-159BEF9DA655}" dt="2022-08-22T19:53:40.374" v="78"/>
          <ac:spMkLst>
            <pc:docMk/>
            <pc:sldMk cId="1592158200" sldId="335"/>
            <ac:spMk id="2" creationId="{75B92D99-C835-5E84-FFDB-DB8E8ACF5DA2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3:40.374" v="78"/>
          <ac:spMkLst>
            <pc:docMk/>
            <pc:sldMk cId="1592158200" sldId="335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3:40.374" v="78"/>
          <ac:spMkLst>
            <pc:docMk/>
            <pc:sldMk cId="1592158200" sldId="335"/>
            <ac:spMk id="9" creationId="{FDA12F62-867F-4684-B28B-E085D09DCC06}"/>
          </ac:spMkLst>
        </pc:spChg>
      </pc:sldChg>
      <pc:sldChg chg="new del">
        <pc:chgData name="Perez, Victoria" userId="S::victoria.perez@uth.tmc.edu::9328d6bc-74fb-43ff-bd17-5fc2939437b7" providerId="AD" clId="Web-{786F9A25-7174-4B23-BCF1-159BEF9DA655}" dt="2022-08-22T19:53:21.733" v="69"/>
        <pc:sldMkLst>
          <pc:docMk/>
          <pc:sldMk cId="2585816337" sldId="335"/>
        </pc:sldMkLst>
      </pc:sldChg>
      <pc:sldChg chg="addSp modSp new mod setBg addAnim setClrOvrMap">
        <pc:chgData name="Perez, Victoria" userId="S::victoria.perez@uth.tmc.edu::9328d6bc-74fb-43ff-bd17-5fc2939437b7" providerId="AD" clId="Web-{786F9A25-7174-4B23-BCF1-159BEF9DA655}" dt="2022-08-22T19:53:57.984" v="91"/>
        <pc:sldMkLst>
          <pc:docMk/>
          <pc:sldMk cId="899295854" sldId="336"/>
        </pc:sldMkLst>
        <pc:spChg chg="mod">
          <ac:chgData name="Perez, Victoria" userId="S::victoria.perez@uth.tmc.edu::9328d6bc-74fb-43ff-bd17-5fc2939437b7" providerId="AD" clId="Web-{786F9A25-7174-4B23-BCF1-159BEF9DA655}" dt="2022-08-22T19:53:57.984" v="90"/>
          <ac:spMkLst>
            <pc:docMk/>
            <pc:sldMk cId="899295854" sldId="336"/>
            <ac:spMk id="2" creationId="{98C845E2-B9CE-0356-0321-2CE91E657C94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3:57.984" v="90"/>
          <ac:spMkLst>
            <pc:docMk/>
            <pc:sldMk cId="899295854" sldId="336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3:57.984" v="90"/>
          <ac:spMkLst>
            <pc:docMk/>
            <pc:sldMk cId="899295854" sldId="336"/>
            <ac:spMk id="9" creationId="{FDA12F62-867F-4684-B28B-E085D09DCC06}"/>
          </ac:spMkLst>
        </pc:spChg>
      </pc:sldChg>
      <pc:sldChg chg="addSp modSp new mod setBg addAnim setClrOvrMap">
        <pc:chgData name="Perez, Victoria" userId="S::victoria.perez@uth.tmc.edu::9328d6bc-74fb-43ff-bd17-5fc2939437b7" providerId="AD" clId="Web-{786F9A25-7174-4B23-BCF1-159BEF9DA655}" dt="2022-08-22T19:57:58.707" v="191" actId="1076"/>
        <pc:sldMkLst>
          <pc:docMk/>
          <pc:sldMk cId="1148762174" sldId="337"/>
        </pc:sldMkLst>
        <pc:spChg chg="mod">
          <ac:chgData name="Perez, Victoria" userId="S::victoria.perez@uth.tmc.edu::9328d6bc-74fb-43ff-bd17-5fc2939437b7" providerId="AD" clId="Web-{786F9A25-7174-4B23-BCF1-159BEF9DA655}" dt="2022-08-22T19:57:58.707" v="191" actId="1076"/>
          <ac:spMkLst>
            <pc:docMk/>
            <pc:sldMk cId="1148762174" sldId="337"/>
            <ac:spMk id="2" creationId="{AD49B435-D039-ED87-7D72-2BC5B89B65F3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5:07.485" v="107"/>
          <ac:spMkLst>
            <pc:docMk/>
            <pc:sldMk cId="1148762174" sldId="337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5:07.485" v="107"/>
          <ac:spMkLst>
            <pc:docMk/>
            <pc:sldMk cId="1148762174" sldId="337"/>
            <ac:spMk id="9" creationId="{FDA12F62-867F-4684-B28B-E085D09DCC06}"/>
          </ac:spMkLst>
        </pc:spChg>
      </pc:sldChg>
      <pc:sldChg chg="addSp modSp new mod setBg addAnim setClrOvrMap">
        <pc:chgData name="Perez, Victoria" userId="S::victoria.perez@uth.tmc.edu::9328d6bc-74fb-43ff-bd17-5fc2939437b7" providerId="AD" clId="Web-{786F9A25-7174-4B23-BCF1-159BEF9DA655}" dt="2022-08-22T19:55:30.845" v="117"/>
        <pc:sldMkLst>
          <pc:docMk/>
          <pc:sldMk cId="3276399772" sldId="338"/>
        </pc:sldMkLst>
        <pc:spChg chg="mod">
          <ac:chgData name="Perez, Victoria" userId="S::victoria.perez@uth.tmc.edu::9328d6bc-74fb-43ff-bd17-5fc2939437b7" providerId="AD" clId="Web-{786F9A25-7174-4B23-BCF1-159BEF9DA655}" dt="2022-08-22T19:55:30.829" v="116"/>
          <ac:spMkLst>
            <pc:docMk/>
            <pc:sldMk cId="3276399772" sldId="338"/>
            <ac:spMk id="2" creationId="{6C769D92-B5CE-EB05-BECA-89E928F958FD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5:30.829" v="116"/>
          <ac:spMkLst>
            <pc:docMk/>
            <pc:sldMk cId="3276399772" sldId="338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5:30.829" v="116"/>
          <ac:spMkLst>
            <pc:docMk/>
            <pc:sldMk cId="3276399772" sldId="338"/>
            <ac:spMk id="9" creationId="{FDA12F62-867F-4684-B28B-E085D09DCC06}"/>
          </ac:spMkLst>
        </pc:spChg>
      </pc:sldChg>
      <pc:sldChg chg="addSp modSp new mod setBg addAnim setClrOvrMap">
        <pc:chgData name="Perez, Victoria" userId="S::victoria.perez@uth.tmc.edu::9328d6bc-74fb-43ff-bd17-5fc2939437b7" providerId="AD" clId="Web-{786F9A25-7174-4B23-BCF1-159BEF9DA655}" dt="2022-08-22T19:56:17.705" v="148"/>
        <pc:sldMkLst>
          <pc:docMk/>
          <pc:sldMk cId="607425649" sldId="339"/>
        </pc:sldMkLst>
        <pc:spChg chg="mod">
          <ac:chgData name="Perez, Victoria" userId="S::victoria.perez@uth.tmc.edu::9328d6bc-74fb-43ff-bd17-5fc2939437b7" providerId="AD" clId="Web-{786F9A25-7174-4B23-BCF1-159BEF9DA655}" dt="2022-08-22T19:56:17.690" v="147"/>
          <ac:spMkLst>
            <pc:docMk/>
            <pc:sldMk cId="607425649" sldId="339"/>
            <ac:spMk id="2" creationId="{1605CDE1-B38A-0B63-D832-E288EE52D85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6:17.690" v="147"/>
          <ac:spMkLst>
            <pc:docMk/>
            <pc:sldMk cId="607425649" sldId="339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6:17.690" v="147"/>
          <ac:spMkLst>
            <pc:docMk/>
            <pc:sldMk cId="607425649" sldId="339"/>
            <ac:spMk id="9" creationId="{FDA12F62-867F-4684-B28B-E085D09DCC06}"/>
          </ac:spMkLst>
        </pc:spChg>
      </pc:sldChg>
      <pc:sldChg chg="addSp modSp new mod setBg addAnim setClrOvrMap">
        <pc:chgData name="Perez, Victoria" userId="S::victoria.perez@uth.tmc.edu::9328d6bc-74fb-43ff-bd17-5fc2939437b7" providerId="AD" clId="Web-{786F9A25-7174-4B23-BCF1-159BEF9DA655}" dt="2022-08-22T19:57:29.597" v="182"/>
        <pc:sldMkLst>
          <pc:docMk/>
          <pc:sldMk cId="3925217613" sldId="340"/>
        </pc:sldMkLst>
        <pc:spChg chg="mod">
          <ac:chgData name="Perez, Victoria" userId="S::victoria.perez@uth.tmc.edu::9328d6bc-74fb-43ff-bd17-5fc2939437b7" providerId="AD" clId="Web-{786F9A25-7174-4B23-BCF1-159BEF9DA655}" dt="2022-08-22T19:57:29.597" v="181"/>
          <ac:spMkLst>
            <pc:docMk/>
            <pc:sldMk cId="3925217613" sldId="340"/>
            <ac:spMk id="2" creationId="{48B04715-8ABE-10F6-F4BC-6C1D4D617BA1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7:29.597" v="181"/>
          <ac:spMkLst>
            <pc:docMk/>
            <pc:sldMk cId="3925217613" sldId="340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7:29.597" v="181"/>
          <ac:spMkLst>
            <pc:docMk/>
            <pc:sldMk cId="3925217613" sldId="340"/>
            <ac:spMk id="9" creationId="{FDA12F62-867F-4684-B28B-E085D09DCC06}"/>
          </ac:spMkLst>
        </pc:spChg>
      </pc:sldChg>
      <pc:sldChg chg="addSp modSp new mod setBg addAnim setClrOvrMap">
        <pc:chgData name="Perez, Victoria" userId="S::victoria.perez@uth.tmc.edu::9328d6bc-74fb-43ff-bd17-5fc2939437b7" providerId="AD" clId="Web-{786F9A25-7174-4B23-BCF1-159BEF9DA655}" dt="2022-08-22T19:58:25.083" v="217"/>
        <pc:sldMkLst>
          <pc:docMk/>
          <pc:sldMk cId="2943850963" sldId="341"/>
        </pc:sldMkLst>
        <pc:spChg chg="mod">
          <ac:chgData name="Perez, Victoria" userId="S::victoria.perez@uth.tmc.edu::9328d6bc-74fb-43ff-bd17-5fc2939437b7" providerId="AD" clId="Web-{786F9A25-7174-4B23-BCF1-159BEF9DA655}" dt="2022-08-22T19:58:25.083" v="216"/>
          <ac:spMkLst>
            <pc:docMk/>
            <pc:sldMk cId="2943850963" sldId="341"/>
            <ac:spMk id="2" creationId="{7E4DC187-A5FA-5BDE-ADE4-18073545C163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8:25.083" v="216"/>
          <ac:spMkLst>
            <pc:docMk/>
            <pc:sldMk cId="2943850963" sldId="341"/>
            <ac:spMk id="7" creationId="{26BDCA6B-3C9C-4213-A0D9-30BD5F0B073E}"/>
          </ac:spMkLst>
        </pc:spChg>
        <pc:spChg chg="add">
          <ac:chgData name="Perez, Victoria" userId="S::victoria.perez@uth.tmc.edu::9328d6bc-74fb-43ff-bd17-5fc2939437b7" providerId="AD" clId="Web-{786F9A25-7174-4B23-BCF1-159BEF9DA655}" dt="2022-08-22T19:58:25.083" v="216"/>
          <ac:spMkLst>
            <pc:docMk/>
            <pc:sldMk cId="2943850963" sldId="341"/>
            <ac:spMk id="9" creationId="{FDA12F62-867F-4684-B28B-E085D09DCC06}"/>
          </ac:spMkLst>
        </pc:spChg>
      </pc:sldChg>
      <pc:sldMasterChg chg="add del addSldLayout delSldLayout">
        <pc:chgData name="Perez, Victoria" userId="S::victoria.perez@uth.tmc.edu::9328d6bc-74fb-43ff-bd17-5fc2939437b7" providerId="AD" clId="Web-{786F9A25-7174-4B23-BCF1-159BEF9DA655}" dt="2022-08-22T19:50:13.478" v="14"/>
        <pc:sldMasterMkLst>
          <pc:docMk/>
          <pc:sldMasterMk cId="2334220365" sldId="2147483648"/>
        </pc:sldMasterMkLst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2716421626" sldId="2147483649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2902908461" sldId="2147483650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558117468" sldId="2147483651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481353895" sldId="2147483652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286284110" sldId="2147483653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15243656" sldId="2147483654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426329210" sldId="2147483655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332365849" sldId="2147483656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4213620984" sldId="2147483657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303416240" sldId="2147483658"/>
          </pc:sldLayoutMkLst>
        </pc:sldLayoutChg>
        <pc:sldLayoutChg chg="add del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334220365" sldId="2147483648"/>
            <pc:sldLayoutMk cId="1718368043" sldId="2147483659"/>
          </pc:sldLayoutMkLst>
        </pc:sldLayoutChg>
      </pc:sldMasterChg>
      <pc:sldMasterChg chg="add del addSldLayout delSldLayout modSldLayout">
        <pc:chgData name="Perez, Victoria" userId="S::victoria.perez@uth.tmc.edu::9328d6bc-74fb-43ff-bd17-5fc2939437b7" providerId="AD" clId="Web-{786F9A25-7174-4B23-BCF1-159BEF9DA655}" dt="2022-08-22T19:50:13.478" v="14"/>
        <pc:sldMasterMkLst>
          <pc:docMk/>
          <pc:sldMasterMk cId="2276740655" sldId="2147483660"/>
        </pc:sldMasterMkLst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2884376949" sldId="2147483661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2020817192" sldId="2147483662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4127451170" sldId="2147483663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1758445321" sldId="2147483664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2666579687" sldId="2147483665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998349614" sldId="2147483666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1836214203" sldId="2147483667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3456639210" sldId="2147483668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3099999823" sldId="2147483669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3958590689" sldId="2147483670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13.478" v="14"/>
          <pc:sldLayoutMkLst>
            <pc:docMk/>
            <pc:sldMasterMk cId="2276740655" sldId="2147483660"/>
            <pc:sldLayoutMk cId="1750470413" sldId="2147483671"/>
          </pc:sldLayoutMkLst>
        </pc:sldLayoutChg>
      </pc:sldMasterChg>
      <pc:sldMasterChg chg="add del addSldLayout delSldLayout modSldLayout">
        <pc:chgData name="Perez, Victoria" userId="S::victoria.perez@uth.tmc.edu::9328d6bc-74fb-43ff-bd17-5fc2939437b7" providerId="AD" clId="Web-{786F9A25-7174-4B23-BCF1-159BEF9DA655}" dt="2022-08-22T19:50:05.885" v="13"/>
        <pc:sldMasterMkLst>
          <pc:docMk/>
          <pc:sldMasterMk cId="2078123896" sldId="2147483672"/>
        </pc:sldMasterMkLst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3774948619" sldId="2147483673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2770200272" sldId="2147483674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2492760836" sldId="2147483675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889756732" sldId="2147483676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1907167367" sldId="2147483677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2435023817" sldId="2147483678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1583777735" sldId="2147483679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1382876467" sldId="2147483680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1010991973" sldId="2147483681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1322998117" sldId="2147483682"/>
          </pc:sldLayoutMkLst>
        </pc:sldLayoutChg>
        <pc:sldLayoutChg chg="add del mod replId">
          <pc:chgData name="Perez, Victoria" userId="S::victoria.perez@uth.tmc.edu::9328d6bc-74fb-43ff-bd17-5fc2939437b7" providerId="AD" clId="Web-{786F9A25-7174-4B23-BCF1-159BEF9DA655}" dt="2022-08-22T19:50:05.885" v="13"/>
          <pc:sldLayoutMkLst>
            <pc:docMk/>
            <pc:sldMasterMk cId="2078123896" sldId="2147483672"/>
            <pc:sldLayoutMk cId="1280918985" sldId="2147483683"/>
          </pc:sldLayoutMkLst>
        </pc:sldLayoutChg>
      </pc:sldMasterChg>
    </pc:docChg>
  </pc:docChgLst>
  <pc:docChgLst>
    <pc:chgData name="Cannell, Michael B" userId="S::michael.b.cannell@uth.tmc.edu::df291291-9ac9-42c2-a976-062f6e2ad9da" providerId="AD" clId="Web-{BAE1ECF0-217D-53F3-C3B3-B75549D50F42}"/>
    <pc:docChg chg="delSld">
      <pc:chgData name="Cannell, Michael B" userId="S::michael.b.cannell@uth.tmc.edu::df291291-9ac9-42c2-a976-062f6e2ad9da" providerId="AD" clId="Web-{BAE1ECF0-217D-53F3-C3B3-B75549D50F42}" dt="2022-08-19T19:56:29.630" v="0"/>
      <pc:docMkLst>
        <pc:docMk/>
      </pc:docMkLst>
      <pc:sldChg chg="del">
        <pc:chgData name="Cannell, Michael B" userId="S::michael.b.cannell@uth.tmc.edu::df291291-9ac9-42c2-a976-062f6e2ad9da" providerId="AD" clId="Web-{BAE1ECF0-217D-53F3-C3B3-B75549D50F42}" dt="2022-08-19T19:56:29.630" v="0"/>
        <pc:sldMkLst>
          <pc:docMk/>
          <pc:sldMk cId="3493284542" sldId="286"/>
        </pc:sldMkLst>
      </pc:sldChg>
    </pc:docChg>
  </pc:docChgLst>
  <pc:docChgLst>
    <pc:chgData name="Perez, Victoria" userId="S::victoria.perez@uth.tmc.edu::9328d6bc-74fb-43ff-bd17-5fc2939437b7" providerId="AD" clId="Web-{458296C1-8114-43E5-A806-8D8462FE2B02}"/>
    <pc:docChg chg="modSld sldOrd">
      <pc:chgData name="Perez, Victoria" userId="S::victoria.perez@uth.tmc.edu::9328d6bc-74fb-43ff-bd17-5fc2939437b7" providerId="AD" clId="Web-{458296C1-8114-43E5-A806-8D8462FE2B02}" dt="2022-08-22T15:55:04.605" v="66" actId="20577"/>
      <pc:docMkLst>
        <pc:docMk/>
      </pc:docMkLst>
      <pc:sldChg chg="ord">
        <pc:chgData name="Perez, Victoria" userId="S::victoria.perez@uth.tmc.edu::9328d6bc-74fb-43ff-bd17-5fc2939437b7" providerId="AD" clId="Web-{458296C1-8114-43E5-A806-8D8462FE2B02}" dt="2022-08-22T15:50:13.908" v="27"/>
        <pc:sldMkLst>
          <pc:docMk/>
          <pc:sldMk cId="1937711918" sldId="269"/>
        </pc:sldMkLst>
      </pc:sldChg>
      <pc:sldChg chg="ord">
        <pc:chgData name="Perez, Victoria" userId="S::victoria.perez@uth.tmc.edu::9328d6bc-74fb-43ff-bd17-5fc2939437b7" providerId="AD" clId="Web-{458296C1-8114-43E5-A806-8D8462FE2B02}" dt="2022-08-22T15:46:31.666" v="1"/>
        <pc:sldMkLst>
          <pc:docMk/>
          <pc:sldMk cId="2975251197" sldId="276"/>
        </pc:sldMkLst>
      </pc:sldChg>
      <pc:sldChg chg="modSp">
        <pc:chgData name="Perez, Victoria" userId="S::victoria.perez@uth.tmc.edu::9328d6bc-74fb-43ff-bd17-5fc2939437b7" providerId="AD" clId="Web-{458296C1-8114-43E5-A806-8D8462FE2B02}" dt="2022-08-22T15:55:04.605" v="66" actId="20577"/>
        <pc:sldMkLst>
          <pc:docMk/>
          <pc:sldMk cId="704802555" sldId="280"/>
        </pc:sldMkLst>
        <pc:spChg chg="mod">
          <ac:chgData name="Perez, Victoria" userId="S::victoria.perez@uth.tmc.edu::9328d6bc-74fb-43ff-bd17-5fc2939437b7" providerId="AD" clId="Web-{458296C1-8114-43E5-A806-8D8462FE2B02}" dt="2022-08-22T15:55:04.605" v="66" actId="20577"/>
          <ac:spMkLst>
            <pc:docMk/>
            <pc:sldMk cId="704802555" sldId="280"/>
            <ac:spMk id="7" creationId="{00000000-0000-0000-0000-000000000000}"/>
          </ac:spMkLst>
        </pc:spChg>
      </pc:sldChg>
      <pc:sldChg chg="ord delCm">
        <pc:chgData name="Perez, Victoria" userId="S::victoria.perez@uth.tmc.edu::9328d6bc-74fb-43ff-bd17-5fc2939437b7" providerId="AD" clId="Web-{458296C1-8114-43E5-A806-8D8462FE2B02}" dt="2022-08-22T15:46:46.510" v="3"/>
        <pc:sldMkLst>
          <pc:docMk/>
          <pc:sldMk cId="3627151340" sldId="297"/>
        </pc:sldMkLst>
      </pc:sldChg>
      <pc:sldChg chg="modSp ord">
        <pc:chgData name="Perez, Victoria" userId="S::victoria.perez@uth.tmc.edu::9328d6bc-74fb-43ff-bd17-5fc2939437b7" providerId="AD" clId="Web-{458296C1-8114-43E5-A806-8D8462FE2B02}" dt="2022-08-22T15:48:15.513" v="12" actId="20577"/>
        <pc:sldMkLst>
          <pc:docMk/>
          <pc:sldMk cId="1276388926" sldId="309"/>
        </pc:sldMkLst>
        <pc:graphicFrameChg chg="modGraphic">
          <ac:chgData name="Perez, Victoria" userId="S::victoria.perez@uth.tmc.edu::9328d6bc-74fb-43ff-bd17-5fc2939437b7" providerId="AD" clId="Web-{458296C1-8114-43E5-A806-8D8462FE2B02}" dt="2022-08-22T15:48:15.513" v="12" actId="20577"/>
          <ac:graphicFrameMkLst>
            <pc:docMk/>
            <pc:sldMk cId="1276388926" sldId="309"/>
            <ac:graphicFrameMk id="13" creationId="{F32EB23E-1943-4EF2-A41C-B0FEAE803F7F}"/>
          </ac:graphicFrameMkLst>
        </pc:graphicFrameChg>
      </pc:sldChg>
      <pc:sldChg chg="ord">
        <pc:chgData name="Perez, Victoria" userId="S::victoria.perez@uth.tmc.edu::9328d6bc-74fb-43ff-bd17-5fc2939437b7" providerId="AD" clId="Web-{458296C1-8114-43E5-A806-8D8462FE2B02}" dt="2022-08-22T15:46:54.417" v="4"/>
        <pc:sldMkLst>
          <pc:docMk/>
          <pc:sldMk cId="4029754539" sldId="310"/>
        </pc:sldMkLst>
      </pc:sldChg>
      <pc:sldChg chg="ord">
        <pc:chgData name="Perez, Victoria" userId="S::victoria.perez@uth.tmc.edu::9328d6bc-74fb-43ff-bd17-5fc2939437b7" providerId="AD" clId="Web-{458296C1-8114-43E5-A806-8D8462FE2B02}" dt="2022-08-22T15:47:03.995" v="5"/>
        <pc:sldMkLst>
          <pc:docMk/>
          <pc:sldMk cId="3532002688" sldId="311"/>
        </pc:sldMkLst>
      </pc:sldChg>
      <pc:sldChg chg="ord">
        <pc:chgData name="Perez, Victoria" userId="S::victoria.perez@uth.tmc.edu::9328d6bc-74fb-43ff-bd17-5fc2939437b7" providerId="AD" clId="Web-{458296C1-8114-43E5-A806-8D8462FE2B02}" dt="2022-08-22T15:47:12.573" v="6"/>
        <pc:sldMkLst>
          <pc:docMk/>
          <pc:sldMk cId="3690539424" sldId="312"/>
        </pc:sldMkLst>
      </pc:sldChg>
      <pc:sldChg chg="ord">
        <pc:chgData name="Perez, Victoria" userId="S::victoria.perez@uth.tmc.edu::9328d6bc-74fb-43ff-bd17-5fc2939437b7" providerId="AD" clId="Web-{458296C1-8114-43E5-A806-8D8462FE2B02}" dt="2022-08-22T15:47:22.683" v="7"/>
        <pc:sldMkLst>
          <pc:docMk/>
          <pc:sldMk cId="3375538168" sldId="314"/>
        </pc:sldMkLst>
      </pc:sldChg>
      <pc:sldChg chg="ord">
        <pc:chgData name="Perez, Victoria" userId="S::victoria.perez@uth.tmc.edu::9328d6bc-74fb-43ff-bd17-5fc2939437b7" providerId="AD" clId="Web-{458296C1-8114-43E5-A806-8D8462FE2B02}" dt="2022-08-22T15:48:04.747" v="9"/>
        <pc:sldMkLst>
          <pc:docMk/>
          <pc:sldMk cId="3247299894" sldId="315"/>
        </pc:sldMkLst>
      </pc:sldChg>
      <pc:sldChg chg="ord">
        <pc:chgData name="Perez, Victoria" userId="S::victoria.perez@uth.tmc.edu::9328d6bc-74fb-43ff-bd17-5fc2939437b7" providerId="AD" clId="Web-{458296C1-8114-43E5-A806-8D8462FE2B02}" dt="2022-08-22T15:48:24.201" v="13"/>
        <pc:sldMkLst>
          <pc:docMk/>
          <pc:sldMk cId="1296378888" sldId="317"/>
        </pc:sldMkLst>
      </pc:sldChg>
      <pc:sldChg chg="ord">
        <pc:chgData name="Perez, Victoria" userId="S::victoria.perez@uth.tmc.edu::9328d6bc-74fb-43ff-bd17-5fc2939437b7" providerId="AD" clId="Web-{458296C1-8114-43E5-A806-8D8462FE2B02}" dt="2022-08-22T15:48:33.185" v="14"/>
        <pc:sldMkLst>
          <pc:docMk/>
          <pc:sldMk cId="754471102" sldId="318"/>
        </pc:sldMkLst>
      </pc:sldChg>
      <pc:sldChg chg="ord">
        <pc:chgData name="Perez, Victoria" userId="S::victoria.perez@uth.tmc.edu::9328d6bc-74fb-43ff-bd17-5fc2939437b7" providerId="AD" clId="Web-{458296C1-8114-43E5-A806-8D8462FE2B02}" dt="2022-08-22T15:48:48.311" v="15"/>
        <pc:sldMkLst>
          <pc:docMk/>
          <pc:sldMk cId="1781048090" sldId="319"/>
        </pc:sldMkLst>
      </pc:sldChg>
      <pc:sldChg chg="ord">
        <pc:chgData name="Perez, Victoria" userId="S::victoria.perez@uth.tmc.edu::9328d6bc-74fb-43ff-bd17-5fc2939437b7" providerId="AD" clId="Web-{458296C1-8114-43E5-A806-8D8462FE2B02}" dt="2022-08-22T15:48:59.468" v="16"/>
        <pc:sldMkLst>
          <pc:docMk/>
          <pc:sldMk cId="3595420559" sldId="320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05.890" v="17"/>
        <pc:sldMkLst>
          <pc:docMk/>
          <pc:sldMk cId="2990403639" sldId="321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12.265" v="18"/>
        <pc:sldMkLst>
          <pc:docMk/>
          <pc:sldMk cId="725202217" sldId="322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18.562" v="19"/>
        <pc:sldMkLst>
          <pc:docMk/>
          <pc:sldMk cId="2745646395" sldId="323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25.968" v="20"/>
        <pc:sldMkLst>
          <pc:docMk/>
          <pc:sldMk cId="2422249271" sldId="324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32.687" v="21"/>
        <pc:sldMkLst>
          <pc:docMk/>
          <pc:sldMk cId="959695578" sldId="325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39.328" v="22"/>
        <pc:sldMkLst>
          <pc:docMk/>
          <pc:sldMk cId="3883970105" sldId="326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46" v="23"/>
        <pc:sldMkLst>
          <pc:docMk/>
          <pc:sldMk cId="3696265341" sldId="327"/>
        </pc:sldMkLst>
      </pc:sldChg>
      <pc:sldChg chg="ord">
        <pc:chgData name="Perez, Victoria" userId="S::victoria.perez@uth.tmc.edu::9328d6bc-74fb-43ff-bd17-5fc2939437b7" providerId="AD" clId="Web-{458296C1-8114-43E5-A806-8D8462FE2B02}" dt="2022-08-22T15:49:55.813" v="24"/>
        <pc:sldMkLst>
          <pc:docMk/>
          <pc:sldMk cId="2079688901" sldId="328"/>
        </pc:sldMkLst>
      </pc:sldChg>
      <pc:sldChg chg="ord">
        <pc:chgData name="Perez, Victoria" userId="S::victoria.perez@uth.tmc.edu::9328d6bc-74fb-43ff-bd17-5fc2939437b7" providerId="AD" clId="Web-{458296C1-8114-43E5-A806-8D8462FE2B02}" dt="2022-08-22T15:50:02.673" v="25"/>
        <pc:sldMkLst>
          <pc:docMk/>
          <pc:sldMk cId="11120513" sldId="329"/>
        </pc:sldMkLst>
      </pc:sldChg>
      <pc:sldChg chg="ord">
        <pc:chgData name="Perez, Victoria" userId="S::victoria.perez@uth.tmc.edu::9328d6bc-74fb-43ff-bd17-5fc2939437b7" providerId="AD" clId="Web-{458296C1-8114-43E5-A806-8D8462FE2B02}" dt="2022-08-22T15:50:08.923" v="26"/>
        <pc:sldMkLst>
          <pc:docMk/>
          <pc:sldMk cId="1286985426" sldId="330"/>
        </pc:sldMkLst>
      </pc:sldChg>
    </pc:docChg>
  </pc:docChgLst>
  <pc:docChgLst>
    <pc:chgData name="Perez, Victoria" userId="S::victoria.perez@uth.tmc.edu::9328d6bc-74fb-43ff-bd17-5fc2939437b7" providerId="AD" clId="Web-{B2FAEA2F-343E-4841-BB3A-326AD208A00D}"/>
    <pc:docChg chg="addSld delSld modSld">
      <pc:chgData name="Perez, Victoria" userId="S::victoria.perez@uth.tmc.edu::9328d6bc-74fb-43ff-bd17-5fc2939437b7" providerId="AD" clId="Web-{B2FAEA2F-343E-4841-BB3A-326AD208A00D}" dt="2022-08-22T20:23:17.020" v="13"/>
      <pc:docMkLst>
        <pc:docMk/>
      </pc:docMkLst>
      <pc:sldChg chg="addSp delSp modSp">
        <pc:chgData name="Perez, Victoria" userId="S::victoria.perez@uth.tmc.edu::9328d6bc-74fb-43ff-bd17-5fc2939437b7" providerId="AD" clId="Web-{B2FAEA2F-343E-4841-BB3A-326AD208A00D}" dt="2022-08-22T20:22:57.395" v="5"/>
        <pc:sldMkLst>
          <pc:docMk/>
          <pc:sldMk cId="4029754539" sldId="310"/>
        </pc:sldMkLst>
        <pc:spChg chg="add del mod">
          <ac:chgData name="Perez, Victoria" userId="S::victoria.perez@uth.tmc.edu::9328d6bc-74fb-43ff-bd17-5fc2939437b7" providerId="AD" clId="Web-{B2FAEA2F-343E-4841-BB3A-326AD208A00D}" dt="2022-08-22T20:22:57.395" v="5"/>
          <ac:spMkLst>
            <pc:docMk/>
            <pc:sldMk cId="4029754539" sldId="310"/>
            <ac:spMk id="3" creationId="{F0E1C098-19F4-F2B0-BB2B-F25D5C715DEE}"/>
          </ac:spMkLst>
        </pc:spChg>
      </pc:sldChg>
      <pc:sldChg chg="addSp delSp modSp">
        <pc:chgData name="Perez, Victoria" userId="S::victoria.perez@uth.tmc.edu::9328d6bc-74fb-43ff-bd17-5fc2939437b7" providerId="AD" clId="Web-{B2FAEA2F-343E-4841-BB3A-326AD208A00D}" dt="2022-08-22T20:23:17.020" v="13"/>
        <pc:sldMkLst>
          <pc:docMk/>
          <pc:sldMk cId="3532002688" sldId="311"/>
        </pc:sldMkLst>
        <pc:spChg chg="add del mod">
          <ac:chgData name="Perez, Victoria" userId="S::victoria.perez@uth.tmc.edu::9328d6bc-74fb-43ff-bd17-5fc2939437b7" providerId="AD" clId="Web-{B2FAEA2F-343E-4841-BB3A-326AD208A00D}" dt="2022-08-22T20:23:05.301" v="9"/>
          <ac:spMkLst>
            <pc:docMk/>
            <pc:sldMk cId="3532002688" sldId="311"/>
            <ac:spMk id="3" creationId="{90D2352D-A9E3-E44E-1300-DD0AF6E1BCE8}"/>
          </ac:spMkLst>
        </pc:spChg>
        <pc:spChg chg="add del mod">
          <ac:chgData name="Perez, Victoria" userId="S::victoria.perez@uth.tmc.edu::9328d6bc-74fb-43ff-bd17-5fc2939437b7" providerId="AD" clId="Web-{B2FAEA2F-343E-4841-BB3A-326AD208A00D}" dt="2022-08-22T20:23:17.020" v="13"/>
          <ac:spMkLst>
            <pc:docMk/>
            <pc:sldMk cId="3532002688" sldId="311"/>
            <ac:spMk id="5" creationId="{4EDFCB1B-157E-F14B-2819-8A320A0DE75A}"/>
          </ac:spMkLst>
        </pc:spChg>
      </pc:sldChg>
      <pc:sldChg chg="add del">
        <pc:chgData name="Perez, Victoria" userId="S::victoria.perez@uth.tmc.edu::9328d6bc-74fb-43ff-bd17-5fc2939437b7" providerId="AD" clId="Web-{B2FAEA2F-343E-4841-BB3A-326AD208A00D}" dt="2022-08-22T20:22:05.893" v="1"/>
        <pc:sldMkLst>
          <pc:docMk/>
          <pc:sldMk cId="3841812768" sldId="355"/>
        </pc:sldMkLst>
      </pc:sldChg>
    </pc:docChg>
  </pc:docChgLst>
  <pc:docChgLst>
    <pc:chgData name="Cannell, Michael B" userId="df291291-9ac9-42c2-a976-062f6e2ad9da" providerId="ADAL" clId="{E7B2B854-3E3A-DA46-9770-8136287F74DA}"/>
    <pc:docChg chg="undo redo custSel delSld modSld">
      <pc:chgData name="Cannell, Michael B" userId="df291291-9ac9-42c2-a976-062f6e2ad9da" providerId="ADAL" clId="{E7B2B854-3E3A-DA46-9770-8136287F74DA}" dt="2022-04-08T16:37:58.970" v="19" actId="20577"/>
      <pc:docMkLst>
        <pc:docMk/>
      </pc:docMkLst>
      <pc:sldChg chg="modSp mod">
        <pc:chgData name="Cannell, Michael B" userId="df291291-9ac9-42c2-a976-062f6e2ad9da" providerId="ADAL" clId="{E7B2B854-3E3A-DA46-9770-8136287F74DA}" dt="2022-04-08T16:36:15.579" v="13" actId="20577"/>
        <pc:sldMkLst>
          <pc:docMk/>
          <pc:sldMk cId="2085612462" sldId="275"/>
        </pc:sldMkLst>
        <pc:spChg chg="mod">
          <ac:chgData name="Cannell, Michael B" userId="df291291-9ac9-42c2-a976-062f6e2ad9da" providerId="ADAL" clId="{E7B2B854-3E3A-DA46-9770-8136287F74DA}" dt="2022-04-08T16:36:15.579" v="13" actId="20577"/>
          <ac:spMkLst>
            <pc:docMk/>
            <pc:sldMk cId="2085612462" sldId="275"/>
            <ac:spMk id="3" creationId="{00000000-0000-0000-0000-000000000000}"/>
          </ac:spMkLst>
        </pc:spChg>
      </pc:sldChg>
      <pc:sldChg chg="del">
        <pc:chgData name="Cannell, Michael B" userId="df291291-9ac9-42c2-a976-062f6e2ad9da" providerId="ADAL" clId="{E7B2B854-3E3A-DA46-9770-8136287F74DA}" dt="2022-04-08T16:37:03.630" v="14" actId="2696"/>
        <pc:sldMkLst>
          <pc:docMk/>
          <pc:sldMk cId="1335800972" sldId="281"/>
        </pc:sldMkLst>
      </pc:sldChg>
      <pc:sldChg chg="modSp mod">
        <pc:chgData name="Cannell, Michael B" userId="df291291-9ac9-42c2-a976-062f6e2ad9da" providerId="ADAL" clId="{E7B2B854-3E3A-DA46-9770-8136287F74DA}" dt="2022-04-08T16:37:58.970" v="19" actId="20577"/>
        <pc:sldMkLst>
          <pc:docMk/>
          <pc:sldMk cId="3627151340" sldId="297"/>
        </pc:sldMkLst>
        <pc:spChg chg="mod">
          <ac:chgData name="Cannell, Michael B" userId="df291291-9ac9-42c2-a976-062f6e2ad9da" providerId="ADAL" clId="{E7B2B854-3E3A-DA46-9770-8136287F74DA}" dt="2022-04-08T16:37:58.970" v="19" actId="20577"/>
          <ac:spMkLst>
            <pc:docMk/>
            <pc:sldMk cId="3627151340" sldId="297"/>
            <ac:spMk id="4" creationId="{A1DF38CD-6535-0A4A-9E1C-3E13722CACBE}"/>
          </ac:spMkLst>
        </pc:spChg>
      </pc:sldChg>
    </pc:docChg>
  </pc:docChgLst>
  <pc:docChgLst>
    <pc:chgData name="Cannell, Michael B" userId="df291291-9ac9-42c2-a976-062f6e2ad9da" providerId="ADAL" clId="{845D1282-084E-5B41-8301-E018152A069E}"/>
    <pc:docChg chg="undo custSel modSld">
      <pc:chgData name="Cannell, Michael B" userId="df291291-9ac9-42c2-a976-062f6e2ad9da" providerId="ADAL" clId="{845D1282-084E-5B41-8301-E018152A069E}" dt="2022-08-22T20:23:42.604" v="120" actId="207"/>
      <pc:docMkLst>
        <pc:docMk/>
      </pc:docMkLst>
      <pc:sldChg chg="modSp mod">
        <pc:chgData name="Cannell, Michael B" userId="df291291-9ac9-42c2-a976-062f6e2ad9da" providerId="ADAL" clId="{845D1282-084E-5B41-8301-E018152A069E}" dt="2022-08-22T20:23:42.604" v="120" actId="207"/>
        <pc:sldMkLst>
          <pc:docMk/>
          <pc:sldMk cId="4029754539" sldId="310"/>
        </pc:sldMkLst>
        <pc:spChg chg="mod">
          <ac:chgData name="Cannell, Michael B" userId="df291291-9ac9-42c2-a976-062f6e2ad9da" providerId="ADAL" clId="{845D1282-084E-5B41-8301-E018152A069E}" dt="2022-08-22T20:23:42.604" v="120" actId="207"/>
          <ac:spMkLst>
            <pc:docMk/>
            <pc:sldMk cId="4029754539" sldId="310"/>
            <ac:spMk id="4" creationId="{F2D1920E-2629-A642-8DA7-4619F084F5A9}"/>
          </ac:spMkLst>
        </pc:spChg>
      </pc:sldChg>
    </pc:docChg>
  </pc:docChgLst>
  <pc:docChgLst>
    <pc:chgData name="Perez, Victoria" userId="S::victoria.perez@uth.tmc.edu::9328d6bc-74fb-43ff-bd17-5fc2939437b7" providerId="AD" clId="Web-{63F1C585-50E3-4DD7-8C11-8BC04542AD5C}"/>
    <pc:docChg chg="mod addSld modSld">
      <pc:chgData name="Perez, Victoria" userId="S::victoria.perez@uth.tmc.edu::9328d6bc-74fb-43ff-bd17-5fc2939437b7" providerId="AD" clId="Web-{63F1C585-50E3-4DD7-8C11-8BC04542AD5C}" dt="2022-07-26T18:44:31.413" v="40" actId="20577"/>
      <pc:docMkLst>
        <pc:docMk/>
      </pc:docMkLst>
      <pc:sldChg chg="delSp modSp">
        <pc:chgData name="Perez, Victoria" userId="S::victoria.perez@uth.tmc.edu::9328d6bc-74fb-43ff-bd17-5fc2939437b7" providerId="AD" clId="Web-{63F1C585-50E3-4DD7-8C11-8BC04542AD5C}" dt="2022-07-26T18:44:31.413" v="40" actId="20577"/>
        <pc:sldMkLst>
          <pc:docMk/>
          <pc:sldMk cId="1794192719" sldId="256"/>
        </pc:sldMkLst>
        <pc:spChg chg="mod">
          <ac:chgData name="Perez, Victoria" userId="S::victoria.perez@uth.tmc.edu::9328d6bc-74fb-43ff-bd17-5fc2939437b7" providerId="AD" clId="Web-{63F1C585-50E3-4DD7-8C11-8BC04542AD5C}" dt="2022-07-26T18:44:31.413" v="40" actId="20577"/>
          <ac:spMkLst>
            <pc:docMk/>
            <pc:sldMk cId="1794192719" sldId="256"/>
            <ac:spMk id="105" creationId="{00000000-0000-0000-0000-000000000000}"/>
          </ac:spMkLst>
        </pc:spChg>
        <pc:picChg chg="del">
          <ac:chgData name="Perez, Victoria" userId="S::victoria.perez@uth.tmc.edu::9328d6bc-74fb-43ff-bd17-5fc2939437b7" providerId="AD" clId="Web-{63F1C585-50E3-4DD7-8C11-8BC04542AD5C}" dt="2022-07-26T18:44:24.960" v="38"/>
          <ac:picMkLst>
            <pc:docMk/>
            <pc:sldMk cId="1794192719" sldId="256"/>
            <ac:picMk id="106" creationId="{00000000-0000-0000-0000-000000000000}"/>
          </ac:picMkLst>
        </pc:picChg>
      </pc:sldChg>
      <pc:sldChg chg="modSp addCm">
        <pc:chgData name="Perez, Victoria" userId="S::victoria.perez@uth.tmc.edu::9328d6bc-74fb-43ff-bd17-5fc2939437b7" providerId="AD" clId="Web-{63F1C585-50E3-4DD7-8C11-8BC04542AD5C}" dt="2022-07-26T18:43:03.239" v="10"/>
        <pc:sldMkLst>
          <pc:docMk/>
          <pc:sldMk cId="3627151340" sldId="297"/>
        </pc:sldMkLst>
        <pc:spChg chg="mod">
          <ac:chgData name="Perez, Victoria" userId="S::victoria.perez@uth.tmc.edu::9328d6bc-74fb-43ff-bd17-5fc2939437b7" providerId="AD" clId="Web-{63F1C585-50E3-4DD7-8C11-8BC04542AD5C}" dt="2022-07-26T18:42:46.270" v="8" actId="20577"/>
          <ac:spMkLst>
            <pc:docMk/>
            <pc:sldMk cId="3627151340" sldId="297"/>
            <ac:spMk id="2" creationId="{11FE3E98-3CC5-C346-8322-AE8DDEA2274D}"/>
          </ac:spMkLst>
        </pc:spChg>
      </pc:sldChg>
      <pc:sldChg chg="addSp delSp modSp add replId">
        <pc:chgData name="Perez, Victoria" userId="S::victoria.perez@uth.tmc.edu::9328d6bc-74fb-43ff-bd17-5fc2939437b7" providerId="AD" clId="Web-{63F1C585-50E3-4DD7-8C11-8BC04542AD5C}" dt="2022-07-26T18:43:59.365" v="15" actId="1076"/>
        <pc:sldMkLst>
          <pc:docMk/>
          <pc:sldMk cId="3247299894" sldId="315"/>
        </pc:sldMkLst>
        <pc:graphicFrameChg chg="del">
          <ac:chgData name="Perez, Victoria" userId="S::victoria.perez@uth.tmc.edu::9328d6bc-74fb-43ff-bd17-5fc2939437b7" providerId="AD" clId="Web-{63F1C585-50E3-4DD7-8C11-8BC04542AD5C}" dt="2022-07-26T18:43:52.756" v="12"/>
          <ac:graphicFrameMkLst>
            <pc:docMk/>
            <pc:sldMk cId="3247299894" sldId="315"/>
            <ac:graphicFrameMk id="13" creationId="{F32EB23E-1943-4EF2-A41C-B0FEAE803F7F}"/>
          </ac:graphicFrameMkLst>
        </pc:graphicFrameChg>
        <pc:picChg chg="add mod">
          <ac:chgData name="Perez, Victoria" userId="S::victoria.perez@uth.tmc.edu::9328d6bc-74fb-43ff-bd17-5fc2939437b7" providerId="AD" clId="Web-{63F1C585-50E3-4DD7-8C11-8BC04542AD5C}" dt="2022-07-26T18:43:59.365" v="15" actId="1076"/>
          <ac:picMkLst>
            <pc:docMk/>
            <pc:sldMk cId="3247299894" sldId="315"/>
            <ac:picMk id="12" creationId="{ACD24286-4863-05EB-14C4-4CC67935ED7C}"/>
          </ac:picMkLst>
        </pc:picChg>
      </pc:sldChg>
    </pc:docChg>
  </pc:docChgLst>
  <pc:docChgLst>
    <pc:chgData name="Perez, Victoria" userId="S::victoria.perez@uth.tmc.edu::9328d6bc-74fb-43ff-bd17-5fc2939437b7" providerId="AD" clId="Web-{2587879B-BE2B-42B7-8C7A-388684F152F7}"/>
    <pc:docChg chg="delSld modSld">
      <pc:chgData name="Perez, Victoria" userId="S::victoria.perez@uth.tmc.edu::9328d6bc-74fb-43ff-bd17-5fc2939437b7" providerId="AD" clId="Web-{2587879B-BE2B-42B7-8C7A-388684F152F7}" dt="2022-07-07T20:39:35.284" v="182"/>
      <pc:docMkLst>
        <pc:docMk/>
      </pc:docMkLst>
      <pc:sldChg chg="modSp">
        <pc:chgData name="Perez, Victoria" userId="S::victoria.perez@uth.tmc.edu::9328d6bc-74fb-43ff-bd17-5fc2939437b7" providerId="AD" clId="Web-{2587879B-BE2B-42B7-8C7A-388684F152F7}" dt="2022-07-07T20:25:44.731" v="3" actId="20577"/>
        <pc:sldMkLst>
          <pc:docMk/>
          <pc:sldMk cId="970145696" sldId="266"/>
        </pc:sldMkLst>
        <pc:spChg chg="mod">
          <ac:chgData name="Perez, Victoria" userId="S::victoria.perez@uth.tmc.edu::9328d6bc-74fb-43ff-bd17-5fc2939437b7" providerId="AD" clId="Web-{2587879B-BE2B-42B7-8C7A-388684F152F7}" dt="2022-07-07T20:25:44.731" v="3" actId="20577"/>
          <ac:spMkLst>
            <pc:docMk/>
            <pc:sldMk cId="970145696" sldId="266"/>
            <ac:spMk id="243" creationId="{00000000-0000-0000-0000-000000000000}"/>
          </ac:spMkLst>
        </pc:spChg>
      </pc:sldChg>
      <pc:sldChg chg="modSp">
        <pc:chgData name="Perez, Victoria" userId="S::victoria.perez@uth.tmc.edu::9328d6bc-74fb-43ff-bd17-5fc2939437b7" providerId="AD" clId="Web-{2587879B-BE2B-42B7-8C7A-388684F152F7}" dt="2022-07-07T20:25:58.466" v="5" actId="20577"/>
        <pc:sldMkLst>
          <pc:docMk/>
          <pc:sldMk cId="3144415711" sldId="267"/>
        </pc:sldMkLst>
        <pc:spChg chg="mod">
          <ac:chgData name="Perez, Victoria" userId="S::victoria.perez@uth.tmc.edu::9328d6bc-74fb-43ff-bd17-5fc2939437b7" providerId="AD" clId="Web-{2587879B-BE2B-42B7-8C7A-388684F152F7}" dt="2022-07-07T20:25:58.466" v="5" actId="20577"/>
          <ac:spMkLst>
            <pc:docMk/>
            <pc:sldMk cId="3144415711" sldId="267"/>
            <ac:spMk id="261" creationId="{00000000-0000-0000-0000-000000000000}"/>
          </ac:spMkLst>
        </pc:spChg>
      </pc:sldChg>
      <pc:sldChg chg="modSp">
        <pc:chgData name="Perez, Victoria" userId="S::victoria.perez@uth.tmc.edu::9328d6bc-74fb-43ff-bd17-5fc2939437b7" providerId="AD" clId="Web-{2587879B-BE2B-42B7-8C7A-388684F152F7}" dt="2022-07-07T20:24:47.948" v="2" actId="20577"/>
        <pc:sldMkLst>
          <pc:docMk/>
          <pc:sldMk cId="2085612462" sldId="275"/>
        </pc:sldMkLst>
        <pc:spChg chg="mod">
          <ac:chgData name="Perez, Victoria" userId="S::victoria.perez@uth.tmc.edu::9328d6bc-74fb-43ff-bd17-5fc2939437b7" providerId="AD" clId="Web-{2587879B-BE2B-42B7-8C7A-388684F152F7}" dt="2022-07-07T20:24:47.948" v="2" actId="20577"/>
          <ac:spMkLst>
            <pc:docMk/>
            <pc:sldMk cId="2085612462" sldId="275"/>
            <ac:spMk id="3" creationId="{00000000-0000-0000-0000-000000000000}"/>
          </ac:spMkLst>
        </pc:spChg>
      </pc:sldChg>
      <pc:sldChg chg="addSp delSp modSp">
        <pc:chgData name="Perez, Victoria" userId="S::victoria.perez@uth.tmc.edu::9328d6bc-74fb-43ff-bd17-5fc2939437b7" providerId="AD" clId="Web-{2587879B-BE2B-42B7-8C7A-388684F152F7}" dt="2022-07-07T20:32:21.585" v="69"/>
        <pc:sldMkLst>
          <pc:docMk/>
          <pc:sldMk cId="4029754539" sldId="310"/>
        </pc:sldMkLst>
        <pc:spChg chg="mod">
          <ac:chgData name="Perez, Victoria" userId="S::victoria.perez@uth.tmc.edu::9328d6bc-74fb-43ff-bd17-5fc2939437b7" providerId="AD" clId="Web-{2587879B-BE2B-42B7-8C7A-388684F152F7}" dt="2022-07-07T20:26:29.639" v="17" actId="20577"/>
          <ac:spMkLst>
            <pc:docMk/>
            <pc:sldMk cId="4029754539" sldId="310"/>
            <ac:spMk id="2" creationId="{116BD53A-4AC7-A74E-B9B5-19372D123FAA}"/>
          </ac:spMkLst>
        </pc:spChg>
        <pc:spChg chg="mod">
          <ac:chgData name="Perez, Victoria" userId="S::victoria.perez@uth.tmc.edu::9328d6bc-74fb-43ff-bd17-5fc2939437b7" providerId="AD" clId="Web-{2587879B-BE2B-42B7-8C7A-388684F152F7}" dt="2022-07-07T20:31:51.866" v="63" actId="1076"/>
          <ac:spMkLst>
            <pc:docMk/>
            <pc:sldMk cId="4029754539" sldId="310"/>
            <ac:spMk id="4" creationId="{F2D1920E-2629-A642-8DA7-4619F084F5A9}"/>
          </ac:spMkLst>
        </pc:spChg>
        <pc:spChg chg="add del mod">
          <ac:chgData name="Perez, Victoria" userId="S::victoria.perez@uth.tmc.edu::9328d6bc-74fb-43ff-bd17-5fc2939437b7" providerId="AD" clId="Web-{2587879B-BE2B-42B7-8C7A-388684F152F7}" dt="2022-07-07T20:32:05.007" v="64"/>
          <ac:spMkLst>
            <pc:docMk/>
            <pc:sldMk cId="4029754539" sldId="310"/>
            <ac:spMk id="5" creationId="{F9D62AEE-C1EB-7F99-479D-CD0098CF3B4F}"/>
          </ac:spMkLst>
        </pc:spChg>
        <pc:spChg chg="add del mod">
          <ac:chgData name="Perez, Victoria" userId="S::victoria.perez@uth.tmc.edu::9328d6bc-74fb-43ff-bd17-5fc2939437b7" providerId="AD" clId="Web-{2587879B-BE2B-42B7-8C7A-388684F152F7}" dt="2022-07-07T20:27:09.155" v="22"/>
          <ac:spMkLst>
            <pc:docMk/>
            <pc:sldMk cId="4029754539" sldId="310"/>
            <ac:spMk id="7" creationId="{39A598C0-399D-55E5-DF32-CF79E4682C77}"/>
          </ac:spMkLst>
        </pc:spChg>
        <pc:picChg chg="del">
          <ac:chgData name="Perez, Victoria" userId="S::victoria.perez@uth.tmc.edu::9328d6bc-74fb-43ff-bd17-5fc2939437b7" providerId="AD" clId="Web-{2587879B-BE2B-42B7-8C7A-388684F152F7}" dt="2022-07-07T20:27:05.171" v="18"/>
          <ac:picMkLst>
            <pc:docMk/>
            <pc:sldMk cId="4029754539" sldId="310"/>
            <ac:picMk id="6" creationId="{B6A233E4-4A5C-864D-897B-F48CB7C9F2B9}"/>
          </ac:picMkLst>
        </pc:picChg>
        <pc:picChg chg="add mod ord modCrop">
          <ac:chgData name="Perez, Victoria" userId="S::victoria.perez@uth.tmc.edu::9328d6bc-74fb-43ff-bd17-5fc2939437b7" providerId="AD" clId="Web-{2587879B-BE2B-42B7-8C7A-388684F152F7}" dt="2022-07-07T20:32:21.585" v="69"/>
          <ac:picMkLst>
            <pc:docMk/>
            <pc:sldMk cId="4029754539" sldId="310"/>
            <ac:picMk id="8" creationId="{CF665AAC-4765-0D45-7378-274A9C64937D}"/>
          </ac:picMkLst>
        </pc:picChg>
      </pc:sldChg>
      <pc:sldChg chg="modSp">
        <pc:chgData name="Perez, Victoria" userId="S::victoria.perez@uth.tmc.edu::9328d6bc-74fb-43ff-bd17-5fc2939437b7" providerId="AD" clId="Web-{2587879B-BE2B-42B7-8C7A-388684F152F7}" dt="2022-07-07T20:36:58.264" v="130" actId="20577"/>
        <pc:sldMkLst>
          <pc:docMk/>
          <pc:sldMk cId="3532002688" sldId="311"/>
        </pc:sldMkLst>
        <pc:spChg chg="mod">
          <ac:chgData name="Perez, Victoria" userId="S::victoria.perez@uth.tmc.edu::9328d6bc-74fb-43ff-bd17-5fc2939437b7" providerId="AD" clId="Web-{2587879B-BE2B-42B7-8C7A-388684F152F7}" dt="2022-07-07T20:36:58.264" v="130" actId="20577"/>
          <ac:spMkLst>
            <pc:docMk/>
            <pc:sldMk cId="3532002688" sldId="311"/>
            <ac:spMk id="4" creationId="{BF7ED5DB-9454-7741-AAE2-6C46CF726452}"/>
          </ac:spMkLst>
        </pc:spChg>
      </pc:sldChg>
      <pc:sldChg chg="modSp">
        <pc:chgData name="Perez, Victoria" userId="S::victoria.perez@uth.tmc.edu::9328d6bc-74fb-43ff-bd17-5fc2939437b7" providerId="AD" clId="Web-{2587879B-BE2B-42B7-8C7A-388684F152F7}" dt="2022-07-07T20:39:18.627" v="181" actId="20577"/>
        <pc:sldMkLst>
          <pc:docMk/>
          <pc:sldMk cId="3690539424" sldId="312"/>
        </pc:sldMkLst>
        <pc:graphicFrameChg chg="modGraphic">
          <ac:chgData name="Perez, Victoria" userId="S::victoria.perez@uth.tmc.edu::9328d6bc-74fb-43ff-bd17-5fc2939437b7" providerId="AD" clId="Web-{2587879B-BE2B-42B7-8C7A-388684F152F7}" dt="2022-07-07T20:39:18.627" v="181" actId="20577"/>
          <ac:graphicFrameMkLst>
            <pc:docMk/>
            <pc:sldMk cId="3690539424" sldId="312"/>
            <ac:graphicFrameMk id="11" creationId="{BEF3456A-61D9-2D4D-B3F2-88FDDA5C2116}"/>
          </ac:graphicFrameMkLst>
        </pc:graphicFrameChg>
      </pc:sldChg>
      <pc:sldChg chg="del">
        <pc:chgData name="Perez, Victoria" userId="S::victoria.perez@uth.tmc.edu::9328d6bc-74fb-43ff-bd17-5fc2939437b7" providerId="AD" clId="Web-{2587879B-BE2B-42B7-8C7A-388684F152F7}" dt="2022-07-07T20:39:35.284" v="182"/>
        <pc:sldMkLst>
          <pc:docMk/>
          <pc:sldMk cId="2739970391" sldId="313"/>
        </pc:sldMkLst>
      </pc:sldChg>
      <pc:sldChg chg="modSp">
        <pc:chgData name="Perez, Victoria" userId="S::victoria.perez@uth.tmc.edu::9328d6bc-74fb-43ff-bd17-5fc2939437b7" providerId="AD" clId="Web-{2587879B-BE2B-42B7-8C7A-388684F152F7}" dt="2022-07-07T20:37:44.968" v="143" actId="20577"/>
        <pc:sldMkLst>
          <pc:docMk/>
          <pc:sldMk cId="3375538168" sldId="314"/>
        </pc:sldMkLst>
        <pc:spChg chg="mod">
          <ac:chgData name="Perez, Victoria" userId="S::victoria.perez@uth.tmc.edu::9328d6bc-74fb-43ff-bd17-5fc2939437b7" providerId="AD" clId="Web-{2587879B-BE2B-42B7-8C7A-388684F152F7}" dt="2022-07-07T20:37:44.968" v="143" actId="20577"/>
          <ac:spMkLst>
            <pc:docMk/>
            <pc:sldMk cId="3375538168" sldId="314"/>
            <ac:spMk id="3" creationId="{00000000-0000-0000-0000-000000000000}"/>
          </ac:spMkLst>
        </pc:spChg>
      </pc:sldChg>
    </pc:docChg>
  </pc:docChgLst>
  <pc:docChgLst>
    <pc:chgData name="Perez, Victoria" userId="S::victoria.perez@uth.tmc.edu::9328d6bc-74fb-43ff-bd17-5fc2939437b7" providerId="AD" clId="Web-{DD85C504-CCB3-4431-BAE4-F222D396F6C6}"/>
    <pc:docChg chg="addSld delSld sldOrd">
      <pc:chgData name="Perez, Victoria" userId="S::victoria.perez@uth.tmc.edu::9328d6bc-74fb-43ff-bd17-5fc2939437b7" providerId="AD" clId="Web-{DD85C504-CCB3-4431-BAE4-F222D396F6C6}" dt="2022-08-22T20:30:27.665" v="14"/>
      <pc:docMkLst>
        <pc:docMk/>
      </pc:docMkLst>
      <pc:sldChg chg="del">
        <pc:chgData name="Perez, Victoria" userId="S::victoria.perez@uth.tmc.edu::9328d6bc-74fb-43ff-bd17-5fc2939437b7" providerId="AD" clId="Web-{DD85C504-CCB3-4431-BAE4-F222D396F6C6}" dt="2022-08-22T20:26:47.315" v="10"/>
        <pc:sldMkLst>
          <pc:docMk/>
          <pc:sldMk cId="4029754539" sldId="310"/>
        </pc:sldMkLst>
      </pc:sldChg>
      <pc:sldChg chg="add del">
        <pc:chgData name="Perez, Victoria" userId="S::victoria.perez@uth.tmc.edu::9328d6bc-74fb-43ff-bd17-5fc2939437b7" providerId="AD" clId="Web-{DD85C504-CCB3-4431-BAE4-F222D396F6C6}" dt="2022-08-22T20:25:07.296" v="3"/>
        <pc:sldMkLst>
          <pc:docMk/>
          <pc:sldMk cId="3532002688" sldId="311"/>
        </pc:sldMkLst>
      </pc:sldChg>
      <pc:sldChg chg="del">
        <pc:chgData name="Perez, Victoria" userId="S::victoria.perez@uth.tmc.edu::9328d6bc-74fb-43ff-bd17-5fc2939437b7" providerId="AD" clId="Web-{DD85C504-CCB3-4431-BAE4-F222D396F6C6}" dt="2022-08-22T20:26:21.533" v="4"/>
        <pc:sldMkLst>
          <pc:docMk/>
          <pc:sldMk cId="3690539424" sldId="312"/>
        </pc:sldMkLst>
      </pc:sldChg>
      <pc:sldChg chg="del">
        <pc:chgData name="Perez, Victoria" userId="S::victoria.perez@uth.tmc.edu::9328d6bc-74fb-43ff-bd17-5fc2939437b7" providerId="AD" clId="Web-{DD85C504-CCB3-4431-BAE4-F222D396F6C6}" dt="2022-08-22T20:26:21.877" v="5"/>
        <pc:sldMkLst>
          <pc:docMk/>
          <pc:sldMk cId="3375538168" sldId="314"/>
        </pc:sldMkLst>
      </pc:sldChg>
      <pc:sldChg chg="addCm modCm">
        <pc:chgData name="Perez, Victoria" userId="S::victoria.perez@uth.tmc.edu::9328d6bc-74fb-43ff-bd17-5fc2939437b7" providerId="AD" clId="Web-{DD85C504-CCB3-4431-BAE4-F222D396F6C6}" dt="2022-08-22T20:30:27.665" v="14"/>
        <pc:sldMkLst>
          <pc:docMk/>
          <pc:sldMk cId="1592158200" sldId="335"/>
        </pc:sldMkLst>
      </pc:sldChg>
      <pc:sldChg chg="add">
        <pc:chgData name="Perez, Victoria" userId="S::victoria.perez@uth.tmc.edu::9328d6bc-74fb-43ff-bd17-5fc2939437b7" providerId="AD" clId="Web-{DD85C504-CCB3-4431-BAE4-F222D396F6C6}" dt="2022-08-22T20:25:00.202" v="0"/>
        <pc:sldMkLst>
          <pc:docMk/>
          <pc:sldMk cId="1031552228" sldId="355"/>
        </pc:sldMkLst>
      </pc:sldChg>
      <pc:sldChg chg="add">
        <pc:chgData name="Perez, Victoria" userId="S::victoria.perez@uth.tmc.edu::9328d6bc-74fb-43ff-bd17-5fc2939437b7" providerId="AD" clId="Web-{DD85C504-CCB3-4431-BAE4-F222D396F6C6}" dt="2022-08-22T20:26:27.517" v="6"/>
        <pc:sldMkLst>
          <pc:docMk/>
          <pc:sldMk cId="3226166898" sldId="356"/>
        </pc:sldMkLst>
      </pc:sldChg>
      <pc:sldChg chg="add">
        <pc:chgData name="Perez, Victoria" userId="S::victoria.perez@uth.tmc.edu::9328d6bc-74fb-43ff-bd17-5fc2939437b7" providerId="AD" clId="Web-{DD85C504-CCB3-4431-BAE4-F222D396F6C6}" dt="2022-08-22T20:26:32.080" v="7"/>
        <pc:sldMkLst>
          <pc:docMk/>
          <pc:sldMk cId="4189223257" sldId="357"/>
        </pc:sldMkLst>
      </pc:sldChg>
      <pc:sldChg chg="add">
        <pc:chgData name="Perez, Victoria" userId="S::victoria.perez@uth.tmc.edu::9328d6bc-74fb-43ff-bd17-5fc2939437b7" providerId="AD" clId="Web-{DD85C504-CCB3-4431-BAE4-F222D396F6C6}" dt="2022-08-22T20:26:35.846" v="8"/>
        <pc:sldMkLst>
          <pc:docMk/>
          <pc:sldMk cId="3592704575" sldId="358"/>
        </pc:sldMkLst>
      </pc:sldChg>
      <pc:sldChg chg="add">
        <pc:chgData name="Perez, Victoria" userId="S::victoria.perez@uth.tmc.edu::9328d6bc-74fb-43ff-bd17-5fc2939437b7" providerId="AD" clId="Web-{DD85C504-CCB3-4431-BAE4-F222D396F6C6}" dt="2022-08-22T20:26:39.361" v="9"/>
        <pc:sldMkLst>
          <pc:docMk/>
          <pc:sldMk cId="213440692" sldId="359"/>
        </pc:sldMkLst>
      </pc:sldChg>
      <pc:sldChg chg="add ord">
        <pc:chgData name="Perez, Victoria" userId="S::victoria.perez@uth.tmc.edu::9328d6bc-74fb-43ff-bd17-5fc2939437b7" providerId="AD" clId="Web-{DD85C504-CCB3-4431-BAE4-F222D396F6C6}" dt="2022-08-22T20:26:49.971" v="12"/>
        <pc:sldMkLst>
          <pc:docMk/>
          <pc:sldMk cId="886263707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3408E-C66F-7D4F-8D28-4F10FA1B191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3454-A4AC-3647-A4CA-DBB4D790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15AD-7131-434F-A931-2142B6394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5F3F1-E272-6641-89B3-DF116BD43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EECE-ECB0-3346-93D9-F5D5C646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8B90-0D1F-3C4F-9A5A-A5DCF602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BEB3-1608-9347-80F5-7ADB65D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BE01-3E4B-AC48-AF79-3721BBB1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17B5-48B2-114B-9081-11E4A30A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A4A5-A036-7841-AA04-29ED1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BFE1-8EA0-7447-B17B-65189F39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8B93-5935-DE42-9296-70F7450F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6565C-8629-F941-A428-720DA221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5692A-A6D0-4F46-8473-B7466CDB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F0D-F117-2946-84AD-BBCB4763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F8AB-1BDB-EB47-BE65-2034BB50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0C09-B2B3-234B-B715-A478C3E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7658-DB15-E14A-BD77-9F105AB9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5130-73B8-844E-AFE2-4212052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4322-859B-D249-87D0-BDB8336B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BA0B-3F6A-B64C-996A-553A768F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2185-31E9-D141-847D-324C75D6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1B9E-5B6D-9E46-BD8E-D2DD80FF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46CD-491A-3448-84A8-EA3C8173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2A59-E307-6742-AFD5-AECB645D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E1821-D1B6-EB46-9543-29976050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A89F-BED0-1549-943D-16A0FB0B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AC9A-C8BD-8F42-A7B9-E7C9CBF0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44FE-466B-C948-8860-34E5EBE2A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F1FA-2495-4E46-85EB-207A6D4DC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CE182-30F4-F842-BF70-6A26297F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5C17-0E85-E44D-8652-A0896CE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DA84-3B27-A948-B9F7-0EA6ABA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2D2B-FE89-2042-A156-49BEFE4A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0F8B-4C2A-184A-9197-051E41EF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763E-603C-A247-B0E9-9BB6C5B31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CC2C0-63FB-B74E-A0D0-0B21411D5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66A6C-7407-0C4F-BB42-476379C2B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F71FB-3CBF-C346-A441-21AEB3B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26F4C-FF75-4345-8829-4972CF2D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CAAEA-061E-4147-94AB-C3F1FB0D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7F5A-5605-684D-9F47-435524A4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748FF-DE3A-3940-B6F9-BA2C25FD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97641-0F8A-624D-A2DC-1DE0E893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7681-16B4-3442-8334-89185528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A2466-8907-F348-9EA5-6AEFC9A0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A0E96-1E1B-5045-9C37-E5B6923D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8FDA8-6839-7C44-A7A7-ADAC4083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6BDF-5CDF-0843-ABD0-1ABBDA62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3A5F-571C-9E4C-A558-1F8BD635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C803-2763-E24E-854D-015651D0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6CF94-17E5-F241-8CBF-09D9D66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0DD57-D7D6-DE46-AE83-1C798EE2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D2AC-6074-594B-BA0B-956A239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09F9-81C4-D443-A52B-B83F3E0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CDFCA-29E2-0A47-BE84-DAAC3E964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64D92-139E-744E-B0A8-47AB3231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8FCFC-3BFD-E447-91DF-82299046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0F53-9CB9-D24D-B091-606AA6B8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C451-57F7-7F42-8330-9BBBEA4B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2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42D8D-D142-1B4C-9444-1E10B9D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03A9-1749-1043-AC95-5CA46A09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EFCE-C10B-5F4C-A1E0-CA99B74B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D197-4469-6545-B453-D4529D415C4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1470-C3D7-3C47-ADD7-E383E0AFD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F0C3-F154-CE42-B3EA-B0E570BE6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1914-7265-BF4B-89AD-807FEF02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27A971-77A6-C149-9EDF-8371ED3430BB}"/>
              </a:ext>
            </a:extLst>
          </p:cNvPr>
          <p:cNvSpPr/>
          <p:nvPr/>
        </p:nvSpPr>
        <p:spPr>
          <a:xfrm>
            <a:off x="-46599" y="5049230"/>
            <a:ext cx="12275415" cy="14720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62" y="5152971"/>
            <a:ext cx="7883433" cy="1264588"/>
          </a:xfrm>
          <a:solidFill>
            <a:schemeClr val="tx2">
              <a:lumMod val="50000"/>
            </a:schemeClr>
          </a:solidFill>
        </p:spPr>
        <p:txBody>
          <a:bodyPr anchor="ctr">
            <a:noAutofit/>
          </a:bodyPr>
          <a:lstStyle/>
          <a:p>
            <a:pPr algn="r"/>
            <a:r>
              <a:rPr lang="en-US" sz="426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Epidemiology III – Fall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5806" y="5228448"/>
            <a:ext cx="1583010" cy="1062624"/>
          </a:xfrm>
          <a:solidFill>
            <a:schemeClr val="tx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Aug 30, 2022</a:t>
            </a:r>
          </a:p>
        </p:txBody>
      </p:sp>
      <p:pic>
        <p:nvPicPr>
          <p:cNvPr id="5" name="Picture 4" descr="A view of a city street&#10;&#10;Description automatically generated">
            <a:extLst>
              <a:ext uri="{FF2B5EF4-FFF2-40B4-BE49-F238E27FC236}">
                <a16:creationId xmlns:a16="http://schemas.microsoft.com/office/drawing/2014/main" id="{B63404C6-77A2-F844-8DDD-8635859D7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5" t="7948" r="-1" b="40333"/>
          <a:stretch/>
        </p:blipFill>
        <p:spPr>
          <a:xfrm>
            <a:off x="-36817" y="-28537"/>
            <a:ext cx="12265633" cy="4739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78BF85-A87F-8344-91ED-F373BD83ED82}"/>
              </a:ext>
            </a:extLst>
          </p:cNvPr>
          <p:cNvSpPr/>
          <p:nvPr/>
        </p:nvSpPr>
        <p:spPr>
          <a:xfrm>
            <a:off x="10034667" y="5021728"/>
            <a:ext cx="398647" cy="1729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856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172124"/>
            <a:ext cx="4368602" cy="1956841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400" dirty="0"/>
              <a:t>Brad Cannell, PhD, MPH</a:t>
            </a:r>
          </a:p>
        </p:txBody>
      </p:sp>
      <p:sp>
        <p:nvSpPr>
          <p:cNvPr id="10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0080" y="2761389"/>
            <a:ext cx="4243589" cy="3948524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Director of UTH SPH Dallas Student Affairs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Associate Professor</a:t>
            </a:r>
          </a:p>
          <a:p>
            <a:pPr lvl="1"/>
            <a:r>
              <a:rPr lang="en-US" sz="1500" dirty="0"/>
              <a:t>Department of Department of Epidemiology, Human Genetics, and Environmental Sciences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r>
              <a:rPr lang="en-US" sz="1500" dirty="0"/>
              <a:t>Areas of interest: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500" dirty="0"/>
              <a:t>Preservation of physical and cognitive function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500" dirty="0"/>
              <a:t>Living/aging with disability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500" dirty="0"/>
              <a:t>Understanding/preventing elder abuse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500" dirty="0"/>
              <a:t>Data science and digital epidemiology</a:t>
            </a:r>
          </a:p>
          <a:p>
            <a:r>
              <a:rPr lang="en-US" sz="1500" dirty="0">
                <a:ea typeface="Calibri"/>
                <a:cs typeface="Calibri"/>
              </a:rPr>
              <a:t>Courses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Epi III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Introduction to R programming</a:t>
            </a:r>
          </a:p>
        </p:txBody>
      </p:sp>
      <p:pic>
        <p:nvPicPr>
          <p:cNvPr id="1026" name="Picture 2" descr="https://sph.uth.edu/thumbs/cann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49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0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172124"/>
            <a:ext cx="4368602" cy="1956841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400" dirty="0"/>
              <a:t>TA 1</a:t>
            </a:r>
          </a:p>
        </p:txBody>
      </p:sp>
      <p:sp>
        <p:nvSpPr>
          <p:cNvPr id="10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0080" y="2761389"/>
            <a:ext cx="4243589" cy="3948524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Director of UTH SPH Dallas Student Affairs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Associate Professor</a:t>
            </a:r>
          </a:p>
          <a:p>
            <a:pPr lvl="1"/>
            <a:r>
              <a:rPr lang="en-US" sz="1500" dirty="0"/>
              <a:t>Department of Department of Epidemiology, Human Genetics, and Environmental Sciences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r>
              <a:rPr lang="en-US" sz="1500" dirty="0"/>
              <a:t>Areas of interest: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500" dirty="0"/>
              <a:t>Preservation of physical and cognitive function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500" dirty="0"/>
              <a:t>Living/aging with disability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500" dirty="0"/>
              <a:t>Understanding/preventing elder abuse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500" dirty="0"/>
              <a:t>Data science and digital epidemiology</a:t>
            </a:r>
          </a:p>
          <a:p>
            <a:r>
              <a:rPr lang="en-US" sz="1500" dirty="0">
                <a:ea typeface="Calibri"/>
                <a:cs typeface="Calibri"/>
              </a:rPr>
              <a:t>Courses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Epi III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Introduction to R programming</a:t>
            </a:r>
          </a:p>
        </p:txBody>
      </p:sp>
      <p:pic>
        <p:nvPicPr>
          <p:cNvPr id="1026" name="Picture 2" descr="https://sph.uth.edu/thumbs/cann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49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2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172124"/>
            <a:ext cx="4368602" cy="1956841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400" dirty="0"/>
              <a:t>TA 2</a:t>
            </a:r>
          </a:p>
        </p:txBody>
      </p:sp>
      <p:sp>
        <p:nvSpPr>
          <p:cNvPr id="10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0080" y="2761389"/>
            <a:ext cx="4243589" cy="3948524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Director of UTH SPH Dallas Student Affairs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Associate Professor</a:t>
            </a:r>
          </a:p>
          <a:p>
            <a:pPr lvl="1"/>
            <a:r>
              <a:rPr lang="en-US" sz="1500" dirty="0"/>
              <a:t>Department of Department of Epidemiology, Human Genetics, and Environmental Sciences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r>
              <a:rPr lang="en-US" sz="1500" dirty="0"/>
              <a:t>Areas of interest: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500" dirty="0"/>
              <a:t>Preservation of physical and cognitive function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500" dirty="0"/>
              <a:t>Living/aging with disability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500" dirty="0"/>
              <a:t>Understanding/preventing elder abuse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500" dirty="0"/>
              <a:t>Data science and digital epidemiology</a:t>
            </a:r>
          </a:p>
          <a:p>
            <a:r>
              <a:rPr lang="en-US" sz="1500" dirty="0">
                <a:ea typeface="Calibri"/>
                <a:cs typeface="Calibri"/>
              </a:rPr>
              <a:t>Courses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Epi III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Introduction to R programming</a:t>
            </a:r>
          </a:p>
        </p:txBody>
      </p:sp>
      <p:pic>
        <p:nvPicPr>
          <p:cNvPr id="1026" name="Picture 2" descr="https://sph.uth.edu/thumbs/cann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49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6C044C-37E2-F257-B646-A689236D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3AA63-8D3D-8D5B-1782-1B9796B3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Name</a:t>
            </a:r>
          </a:p>
          <a:p>
            <a:pPr fontAlgn="base"/>
            <a:r>
              <a:rPr lang="en-US" dirty="0"/>
              <a:t>Where are you from?</a:t>
            </a:r>
          </a:p>
          <a:p>
            <a:pPr fontAlgn="base"/>
            <a:r>
              <a:rPr lang="en-US" dirty="0"/>
              <a:t>What degree/concentration are you working on?</a:t>
            </a:r>
          </a:p>
          <a:p>
            <a:pPr fontAlgn="base"/>
            <a:r>
              <a:rPr lang="en-US" dirty="0"/>
              <a:t>What are your career goals?</a:t>
            </a:r>
          </a:p>
          <a:p>
            <a:pPr fontAlgn="base"/>
            <a:r>
              <a:rPr lang="en-US" dirty="0"/>
              <a:t>What are your goals for this class?</a:t>
            </a:r>
          </a:p>
        </p:txBody>
      </p:sp>
    </p:spTree>
    <p:extLst>
      <p:ext uri="{BB962C8B-B14F-4D97-AF65-F5344CB8AC3E}">
        <p14:creationId xmlns:p14="http://schemas.microsoft.com/office/powerpoint/2010/main" val="18969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1" ma:contentTypeDescription="Create a new document." ma:contentTypeScope="" ma:versionID="95f2ade63b6a87fda67820bb1fb1aefa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10a55ace02b924c5615230c40e2e4e5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324BD-1194-4CCD-9D8A-6860695BA453}"/>
</file>

<file path=customXml/itemProps2.xml><?xml version="1.0" encoding="utf-8"?>
<ds:datastoreItem xmlns:ds="http://schemas.openxmlformats.org/officeDocument/2006/customXml" ds:itemID="{30DAAFA2-7B84-422F-AA15-C1CDAA6B0DCD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3558f30-ae73-4668-947b-5578bd4f9b3c"/>
    <ds:schemaRef ds:uri="e3793ca1-6164-4dfb-aaf8-0aa60c0c70c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9F32B9-F4CE-4162-B519-6E7B57DB2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Epidemiology III – Fall 2022</vt:lpstr>
      <vt:lpstr>Brad Cannell, PhD, MPH</vt:lpstr>
      <vt:lpstr>TA 1</vt:lpstr>
      <vt:lpstr>TA 2</vt:lpstr>
      <vt:lpstr>Icebreaker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Campus Orientation</dc:title>
  <dc:creator>Baxter, Julianna</dc:creator>
  <cp:lastModifiedBy>Cannell, Michael B</cp:lastModifiedBy>
  <cp:revision>18</cp:revision>
  <dcterms:created xsi:type="dcterms:W3CDTF">2022-01-05T15:18:27Z</dcterms:created>
  <dcterms:modified xsi:type="dcterms:W3CDTF">2022-08-31T14:44:01Z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0x0101002486AD0BF584E745B60B9D8D9E99F115</vt:lpwstr>
  </property>
  <property fmtid="{D5CDD505-2E9C-101B-9397-08002B2CF9AE}" pid="3" name="MediaServiceImageTags">
    <vt:lpwstr/>
  </property>
</Properties>
</file>