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3.xml" ContentType="application/vnd.openxmlformats-officedocument.presentationml.comments+xml"/>
  <Override PartName="/ppt/theme/theme1.xml" ContentType="application/vnd.openxmlformats-officedocument.theme+xml"/>
  <Override PartName="/ppt/comments/comment2.xml" ContentType="application/vnd.openxmlformats-officedocument.presentationml.comment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3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14:02:05.827" idx="1">
    <p:pos x="10" y="10"/>
    <p:text>I don't think this is one of the main points that I want to drive home.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14:02:28.674" idx="2">
    <p:pos x="10" y="10"/>
    <p:text>This is a good one. I need to understand this better.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14:02:56.721" idx="3">
    <p:pos x="10" y="10"/>
    <p:text>I don't like this one.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A054-CA16-44B4-A288-FE6CD9BA5DA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CF83-1AC4-4F00-839D-4C36646B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Reading 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use </a:t>
            </a:r>
            <a:r>
              <a:rPr lang="en-US"/>
              <a:t>for Socrative</a:t>
            </a:r>
          </a:p>
        </p:txBody>
      </p:sp>
    </p:spTree>
    <p:extLst>
      <p:ext uri="{BB962C8B-B14F-4D97-AF65-F5344CB8AC3E}">
        <p14:creationId xmlns:p14="http://schemas.microsoft.com/office/powerpoint/2010/main" val="19259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True or False?</a:t>
            </a:r>
          </a:p>
          <a:p>
            <a:pPr lvl="1"/>
            <a:r>
              <a:rPr lang="en-US" sz="4000" dirty="0"/>
              <a:t>Detecting statistical interactions typically requires a smaller sample size compared to detecting simple effects (effects with not interaction modeled). </a:t>
            </a:r>
          </a:p>
        </p:txBody>
      </p:sp>
    </p:spTree>
    <p:extLst>
      <p:ext uri="{BB962C8B-B14F-4D97-AF65-F5344CB8AC3E}">
        <p14:creationId xmlns:p14="http://schemas.microsoft.com/office/powerpoint/2010/main" val="10794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True or False?</a:t>
            </a:r>
          </a:p>
          <a:p>
            <a:pPr lvl="1"/>
            <a:r>
              <a:rPr lang="en-US" sz="4000" dirty="0"/>
              <a:t>Statistical interaction is sufficient to determine whether or not effect modification is present.</a:t>
            </a:r>
          </a:p>
        </p:txBody>
      </p:sp>
    </p:spTree>
    <p:extLst>
      <p:ext uri="{BB962C8B-B14F-4D97-AF65-F5344CB8AC3E}">
        <p14:creationId xmlns:p14="http://schemas.microsoft.com/office/powerpoint/2010/main" val="23501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True or False?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A variable cannot be a confounder if it is not a direct cause of disease</a:t>
            </a:r>
          </a:p>
        </p:txBody>
      </p:sp>
    </p:spTree>
    <p:extLst>
      <p:ext uri="{BB962C8B-B14F-4D97-AF65-F5344CB8AC3E}">
        <p14:creationId xmlns:p14="http://schemas.microsoft.com/office/powerpoint/2010/main" val="246256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True or False?</a:t>
            </a:r>
          </a:p>
          <a:p>
            <a:pPr lvl="1"/>
            <a:r>
              <a:rPr lang="en-US" sz="4000" dirty="0"/>
              <a:t>Under the collapsibility view of confounding, it is necessary that no effect modification exist when assessing a potential confounder</a:t>
            </a:r>
          </a:p>
        </p:txBody>
      </p:sp>
    </p:spTree>
    <p:extLst>
      <p:ext uri="{BB962C8B-B14F-4D97-AF65-F5344CB8AC3E}">
        <p14:creationId xmlns:p14="http://schemas.microsoft.com/office/powerpoint/2010/main" val="34167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1" ma:contentTypeDescription="Create a new document." ma:contentTypeScope="" ma:versionID="95f2ade63b6a87fda67820bb1fb1aefa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10a55ace02b924c5615230c40e2e4e5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</documentManagement>
</p:properties>
</file>

<file path=customXml/itemProps1.xml><?xml version="1.0" encoding="utf-8"?>
<ds:datastoreItem xmlns:ds="http://schemas.openxmlformats.org/officeDocument/2006/customXml" ds:itemID="{AE538CA3-F114-49B1-9469-D89C6B9C5540}"/>
</file>

<file path=customXml/itemProps2.xml><?xml version="1.0" encoding="utf-8"?>
<ds:datastoreItem xmlns:ds="http://schemas.openxmlformats.org/officeDocument/2006/customXml" ds:itemID="{2ECE2D3C-606A-4617-8DF0-C9FDDFF1410E}"/>
</file>

<file path=customXml/itemProps3.xml><?xml version="1.0" encoding="utf-8"?>
<ds:datastoreItem xmlns:ds="http://schemas.openxmlformats.org/officeDocument/2006/customXml" ds:itemID="{1F3ED27F-3249-48DB-BD13-117B095B7008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5 Reading Quiz</vt:lpstr>
      <vt:lpstr>Question 1</vt:lpstr>
      <vt:lpstr>Question 2</vt:lpstr>
      <vt:lpstr>Question 3</vt:lpstr>
      <vt:lpstr>Question 4</vt:lpstr>
    </vt:vector>
  </TitlesOfParts>
  <Company>UNTHSC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Reading Quiz</dc:title>
  <dc:creator>Livingston, Melvin</dc:creator>
  <cp:lastModifiedBy>Cannell, Michael B</cp:lastModifiedBy>
  <cp:revision>7</cp:revision>
  <dcterms:created xsi:type="dcterms:W3CDTF">2016-02-08T22:18:03Z</dcterms:created>
  <dcterms:modified xsi:type="dcterms:W3CDTF">2020-10-12T19:03:39Z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</Properties>
</file>