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ustomXml" Target="../customXml/item3.xml"/><Relationship Id="rId3"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customXml" Target="../customXml/item2.xml"/><Relationship Id="rId2" Type="http://schemas.openxmlformats.org/officeDocument/2006/relationships/viewProps" Target="viewProps.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customXml" Target="../customXml/item1.xml"/><Relationship Id="rId5" Type="http://schemas.openxmlformats.org/officeDocument/2006/relationships/notesMaster" Target="notesMasters/notesMaster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 try in Google Slides with Poll Everywhere instead of Soctrative. See if you like it or now. If not, it should be fairly easy to copy and paste over to Socrative.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0f619da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f619da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Cross-sectional studies are basically defined by the fact that exposure and outcome are measured at the same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0f619da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0f619da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Compared to other study designs, cross-sectional studies are relatively quick and easy to conduct.</a:t>
            </a:r>
            <a:endParaRPr/>
          </a:p>
          <a:p>
            <a:pPr indent="-298450" lvl="0" marL="457200" rtl="0" algn="l">
              <a:spcBef>
                <a:spcPts val="0"/>
              </a:spcBef>
              <a:spcAft>
                <a:spcPts val="0"/>
              </a:spcAft>
              <a:buSzPts val="1100"/>
              <a:buChar char="●"/>
            </a:pPr>
            <a:r>
              <a:rPr lang="en"/>
              <a:t>Researchers are </a:t>
            </a:r>
            <a:r>
              <a:rPr b="1" lang="en"/>
              <a:t>NOT</a:t>
            </a:r>
            <a:r>
              <a:rPr lang="en"/>
              <a:t> able to directly measure incidence for all factors under investigation when using data from a cross-sectional study. They are </a:t>
            </a:r>
            <a:r>
              <a:rPr lang="en"/>
              <a:t>typically</a:t>
            </a:r>
            <a:r>
              <a:rPr lang="en"/>
              <a:t> able to directly measure prevalence.</a:t>
            </a:r>
            <a:endParaRPr/>
          </a:p>
          <a:p>
            <a:pPr indent="-298450" lvl="0" marL="457200" rtl="0" algn="l">
              <a:spcBef>
                <a:spcPts val="0"/>
              </a:spcBef>
              <a:spcAft>
                <a:spcPts val="0"/>
              </a:spcAft>
              <a:buSzPts val="1100"/>
              <a:buChar char="●"/>
            </a:pPr>
            <a:r>
              <a:rPr lang="en"/>
              <a:t>Cross-sectional studies typically allow for multiple outcomes and exposures can be studied.</a:t>
            </a:r>
            <a:endParaRPr/>
          </a:p>
          <a:p>
            <a:pPr indent="-298450" lvl="0" marL="457200" rtl="0" algn="l">
              <a:spcBef>
                <a:spcPts val="0"/>
              </a:spcBef>
              <a:spcAft>
                <a:spcPts val="0"/>
              </a:spcAft>
              <a:buSzPts val="1100"/>
              <a:buChar char="●"/>
            </a:pPr>
            <a:r>
              <a:rPr lang="en"/>
              <a:t>Cross-sectional studies are </a:t>
            </a:r>
            <a:r>
              <a:rPr b="1" lang="en"/>
              <a:t>NOT</a:t>
            </a:r>
            <a:r>
              <a:rPr lang="en"/>
              <a:t> highly efficient for studying the rare diseases. A population-based cross-section may </a:t>
            </a:r>
            <a:r>
              <a:rPr lang="en"/>
              <a:t>yield</a:t>
            </a:r>
            <a:r>
              <a:rPr lang="en"/>
              <a:t> very few cases when a disease is rare.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0f619da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0f619da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0f619da7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0f619da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Lab Warm-up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Cross-sectional Studies 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0E3FFBFE-FC84-4143-9504-1C9DA2C4E69B}"/>
</file>

<file path=customXml/itemProps2.xml><?xml version="1.0" encoding="utf-8"?>
<ds:datastoreItem xmlns:ds="http://schemas.openxmlformats.org/officeDocument/2006/customXml" ds:itemID="{F46FC928-B25B-425E-8F37-3691189DEA6C}"/>
</file>

<file path=customXml/itemProps3.xml><?xml version="1.0" encoding="utf-8"?>
<ds:datastoreItem xmlns:ds="http://schemas.openxmlformats.org/officeDocument/2006/customXml" ds:itemID="{7A1FD2C9-8ECB-4C61-9660-844C7BA0856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ies>
</file>