
<file path=[Content_Types].xml><?xml version="1.0" encoding="utf-8"?>
<Types xmlns="http://schemas.openxmlformats.org/package/2006/content-types">
  <Default Extension="emf" ContentType="image/x-emf"/>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63" r:id="rId2"/>
    <p:sldId id="303" r:id="rId3"/>
    <p:sldId id="265" r:id="rId4"/>
    <p:sldId id="267" r:id="rId5"/>
    <p:sldId id="268" r:id="rId6"/>
    <p:sldId id="269" r:id="rId7"/>
    <p:sldId id="266" r:id="rId8"/>
    <p:sldId id="257" r:id="rId9"/>
    <p:sldId id="258" r:id="rId10"/>
    <p:sldId id="259" r:id="rId11"/>
    <p:sldId id="270" r:id="rId12"/>
    <p:sldId id="282" r:id="rId13"/>
    <p:sldId id="281" r:id="rId14"/>
    <p:sldId id="279" r:id="rId15"/>
    <p:sldId id="283" r:id="rId16"/>
    <p:sldId id="284" r:id="rId17"/>
    <p:sldId id="291" r:id="rId18"/>
    <p:sldId id="292" r:id="rId19"/>
    <p:sldId id="293" r:id="rId20"/>
    <p:sldId id="296" r:id="rId21"/>
    <p:sldId id="297" r:id="rId22"/>
    <p:sldId id="298" r:id="rId23"/>
    <p:sldId id="299" r:id="rId24"/>
    <p:sldId id="300" r:id="rId25"/>
    <p:sldId id="301" r:id="rId26"/>
    <p:sldId id="302" r:id="rId27"/>
    <p:sldId id="264" r:id="rId28"/>
    <p:sldId id="304" r:id="rId29"/>
    <p:sldId id="306" r:id="rId30"/>
    <p:sldId id="307" r:id="rId31"/>
    <p:sldId id="308" r:id="rId32"/>
    <p:sldId id="309" r:id="rId33"/>
    <p:sldId id="305" r:id="rId34"/>
    <p:sldId id="310" r:id="rId35"/>
    <p:sldId id="311" r:id="rId36"/>
    <p:sldId id="313" r:id="rId37"/>
    <p:sldId id="312" r:id="rId38"/>
    <p:sldId id="314" r:id="rId39"/>
    <p:sldId id="315" r:id="rId40"/>
    <p:sldId id="316" r:id="rId41"/>
    <p:sldId id="317" r:id="rId42"/>
    <p:sldId id="318" r:id="rId43"/>
    <p:sldId id="319" r:id="rId44"/>
    <p:sldId id="320" r:id="rId45"/>
    <p:sldId id="321" r:id="rId4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4F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79864"/>
  </p:normalViewPr>
  <p:slideViewPr>
    <p:cSldViewPr snapToGrid="0" snapToObjects="1">
      <p:cViewPr varScale="1">
        <p:scale>
          <a:sx n="49" d="100"/>
          <a:sy n="49" d="100"/>
        </p:scale>
        <p:origin x="216"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dgm:spPr>
        <a:solidFill>
          <a:srgbClr val="174F86"/>
        </a:solidFill>
      </dgm:spPr>
      <dgm:t>
        <a:bodyPr/>
        <a:lstStyle/>
        <a:p>
          <a:r>
            <a:rPr lang="en-US" dirty="0"/>
            <a:t>Descriptive Analysis</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B66B7AE6-BC8D-2748-99EA-3CD68817A111}">
      <dgm:prSet phldrT="[Text]"/>
      <dgm:spPr>
        <a:solidFill>
          <a:srgbClr val="174F86"/>
        </a:solidFill>
      </dgm:spPr>
      <dgm:t>
        <a:bodyPr/>
        <a:lstStyle/>
        <a:p>
          <a:r>
            <a:rPr lang="en-US" dirty="0"/>
            <a:t>Numerical</a:t>
          </a:r>
        </a:p>
      </dgm:t>
    </dgm:pt>
    <dgm:pt modelId="{E4E0BB73-0851-9A40-929D-40CC4EF46BF0}" type="parTrans" cxnId="{D1943B79-C8E8-3A4E-8BA0-8523D6D4DDC1}">
      <dgm:prSet/>
      <dgm:spPr/>
      <dgm:t>
        <a:bodyPr/>
        <a:lstStyle/>
        <a:p>
          <a:endParaRPr lang="en-US"/>
        </a:p>
      </dgm:t>
    </dgm:pt>
    <dgm:pt modelId="{D12A01FB-4A1D-9D40-B651-7B333F696F4C}" type="sibTrans" cxnId="{D1943B79-C8E8-3A4E-8BA0-8523D6D4DDC1}">
      <dgm:prSet/>
      <dgm:spPr/>
      <dgm:t>
        <a:bodyPr/>
        <a:lstStyle/>
        <a:p>
          <a:endParaRPr lang="en-US"/>
        </a:p>
      </dgm:t>
    </dgm:pt>
    <dgm:pt modelId="{25EE2E94-392A-424F-8E0E-BDE46466F78D}">
      <dgm:prSet phldrT="[Text]"/>
      <dgm:spPr>
        <a:solidFill>
          <a:srgbClr val="174F86"/>
        </a:solidFill>
      </dgm:spPr>
      <dgm:t>
        <a:bodyPr/>
        <a:lstStyle/>
        <a:p>
          <a:r>
            <a:rPr lang="en-US" dirty="0"/>
            <a:t>Categorical</a:t>
          </a:r>
        </a:p>
      </dgm:t>
    </dgm:pt>
    <dgm:pt modelId="{FF4FC64D-5114-6046-B1D9-DFEDB42779FF}" type="parTrans" cxnId="{3DEB75E2-E16B-0148-8620-F00BA194D269}">
      <dgm:prSet/>
      <dgm:spPr/>
      <dgm:t>
        <a:bodyPr/>
        <a:lstStyle/>
        <a:p>
          <a:endParaRPr lang="en-US"/>
        </a:p>
      </dgm:t>
    </dgm:pt>
    <dgm:pt modelId="{8F23487C-F044-A44C-B324-93E58E04F5DF}" type="sibTrans" cxnId="{3DEB75E2-E16B-0148-8620-F00BA194D269}">
      <dgm:prSet/>
      <dgm:spPr/>
      <dgm:t>
        <a:bodyPr/>
        <a:lstStyle/>
        <a:p>
          <a:endParaRPr lang="en-US"/>
        </a:p>
      </dgm:t>
    </dgm:pt>
    <dgm:pt modelId="{4D1EC002-A042-2C4B-9236-933FCEB4258A}">
      <dgm:prSet/>
      <dgm:spPr>
        <a:solidFill>
          <a:srgbClr val="174F86">
            <a:alpha val="25000"/>
          </a:srgbClr>
        </a:solidFill>
        <a:ln>
          <a:solidFill>
            <a:schemeClr val="lt1">
              <a:hueOff val="0"/>
              <a:satOff val="0"/>
              <a:lumOff val="0"/>
              <a:alpha val="25000"/>
            </a:schemeClr>
          </a:solidFill>
        </a:ln>
      </dgm:spPr>
      <dgm:t>
        <a:bodyPr/>
        <a:lstStyle/>
        <a:p>
          <a:r>
            <a:rPr lang="en-US" dirty="0"/>
            <a:t>Continuous</a:t>
          </a:r>
        </a:p>
      </dgm:t>
    </dgm:pt>
    <dgm:pt modelId="{4CE08167-04C6-B64B-A0E6-B95EAB2C164C}" type="parTrans" cxnId="{9E62A05C-5DDF-6449-9BD6-8E9BDFD1F722}">
      <dgm:prSet/>
      <dgm:spPr>
        <a:ln>
          <a:solidFill>
            <a:schemeClr val="accent1">
              <a:shade val="80000"/>
              <a:hueOff val="0"/>
              <a:satOff val="0"/>
              <a:lumOff val="0"/>
              <a:alpha val="25000"/>
            </a:schemeClr>
          </a:solidFill>
        </a:ln>
      </dgm:spPr>
      <dgm:t>
        <a:bodyPr/>
        <a:lstStyle/>
        <a:p>
          <a:endParaRPr lang="en-US"/>
        </a:p>
      </dgm:t>
    </dgm:pt>
    <dgm:pt modelId="{274E5226-DB67-5149-8C2C-93E15AC6D568}" type="sibTrans" cxnId="{9E62A05C-5DDF-6449-9BD6-8E9BDFD1F722}">
      <dgm:prSet/>
      <dgm:spPr/>
      <dgm:t>
        <a:bodyPr/>
        <a:lstStyle/>
        <a:p>
          <a:endParaRPr lang="en-US"/>
        </a:p>
      </dgm:t>
    </dgm:pt>
    <dgm:pt modelId="{E2A500A3-0DC5-3140-89C6-BDF310BEC34D}">
      <dgm:prSet/>
      <dgm:spPr>
        <a:solidFill>
          <a:srgbClr val="174F86">
            <a:alpha val="25000"/>
          </a:srgbClr>
        </a:solidFill>
        <a:ln>
          <a:solidFill>
            <a:schemeClr val="lt1">
              <a:hueOff val="0"/>
              <a:satOff val="0"/>
              <a:lumOff val="0"/>
              <a:alpha val="25000"/>
            </a:schemeClr>
          </a:solidFill>
        </a:ln>
      </dgm:spPr>
      <dgm:t>
        <a:bodyPr/>
        <a:lstStyle/>
        <a:p>
          <a:r>
            <a:rPr lang="en-US" dirty="0"/>
            <a:t>Discrete</a:t>
          </a:r>
        </a:p>
      </dgm:t>
    </dgm:pt>
    <dgm:pt modelId="{33EDC884-FA20-A64E-ACB4-31589731FA9C}" type="parTrans" cxnId="{826DDE8E-193F-0C43-B60B-2D3BB4609C5B}">
      <dgm:prSet/>
      <dgm:spPr>
        <a:ln>
          <a:solidFill>
            <a:schemeClr val="accent1">
              <a:shade val="80000"/>
              <a:hueOff val="0"/>
              <a:satOff val="0"/>
              <a:lumOff val="0"/>
              <a:alpha val="25000"/>
            </a:schemeClr>
          </a:solidFill>
        </a:ln>
      </dgm:spPr>
      <dgm:t>
        <a:bodyPr/>
        <a:lstStyle/>
        <a:p>
          <a:endParaRPr lang="en-US"/>
        </a:p>
      </dgm:t>
    </dgm:pt>
    <dgm:pt modelId="{EB2326BF-4E79-9549-8984-A550F5903F5B}" type="sibTrans" cxnId="{826DDE8E-193F-0C43-B60B-2D3BB4609C5B}">
      <dgm:prSet/>
      <dgm:spPr/>
      <dgm:t>
        <a:bodyPr/>
        <a:lstStyle/>
        <a:p>
          <a:endParaRPr lang="en-US"/>
        </a:p>
      </dgm:t>
    </dgm:pt>
    <dgm:pt modelId="{3A8B3C8B-5E4F-DB43-B7C5-7C84AC46CF4E}">
      <dgm:prSe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204193E6-F6A5-3145-8509-922BCE6B2DE3}" type="parTrans" cxnId="{9BEDA97C-770C-6D4B-B104-41FF3673C55B}">
      <dgm:prSet/>
      <dgm:spPr>
        <a:ln>
          <a:solidFill>
            <a:schemeClr val="accent1">
              <a:shade val="80000"/>
              <a:hueOff val="0"/>
              <a:satOff val="0"/>
              <a:lumOff val="0"/>
              <a:alpha val="25000"/>
            </a:schemeClr>
          </a:solidFill>
        </a:ln>
      </dgm:spPr>
      <dgm:t>
        <a:bodyPr/>
        <a:lstStyle/>
        <a:p>
          <a:endParaRPr lang="en-US"/>
        </a:p>
      </dgm:t>
    </dgm:pt>
    <dgm:pt modelId="{E8484207-19BD-484B-96F0-F69333F079A3}" type="sibTrans" cxnId="{9BEDA97C-770C-6D4B-B104-41FF3673C55B}">
      <dgm:prSet/>
      <dgm:spPr/>
      <dgm:t>
        <a:bodyPr/>
        <a:lstStyle/>
        <a:p>
          <a:endParaRPr lang="en-US"/>
        </a:p>
      </dgm:t>
    </dgm:pt>
    <dgm:pt modelId="{206C31FF-1A1B-7847-8F99-0934C1ABA91B}">
      <dgm:prSe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3D568591-9670-A74F-99F2-C2A5567FDE20}" type="parTrans" cxnId="{3BC5C156-B0E2-574A-B8D1-3E654D7F07D7}">
      <dgm:prSet/>
      <dgm:spPr>
        <a:ln>
          <a:solidFill>
            <a:schemeClr val="accent1">
              <a:shade val="80000"/>
              <a:hueOff val="0"/>
              <a:satOff val="0"/>
              <a:lumOff val="0"/>
              <a:alpha val="25000"/>
            </a:schemeClr>
          </a:solidFill>
        </a:ln>
      </dgm:spPr>
      <dgm:t>
        <a:bodyPr/>
        <a:lstStyle/>
        <a:p>
          <a:endParaRPr lang="en-US"/>
        </a:p>
      </dgm:t>
    </dgm:pt>
    <dgm:pt modelId="{A66B360B-6810-1C4C-9839-FD5F6F63A92E}" type="sibTrans" cxnId="{3BC5C156-B0E2-574A-B8D1-3E654D7F07D7}">
      <dgm:prSet/>
      <dgm:spPr/>
      <dgm:t>
        <a:bodyPr/>
        <a:lstStyle/>
        <a:p>
          <a:endParaRPr lang="en-US"/>
        </a:p>
      </dgm:t>
    </dgm:pt>
    <dgm:pt modelId="{1E523BAC-FFF7-4343-BE7D-BCEDFCA1EF05}">
      <dgm:prSe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461C1EE8-418C-3D42-9859-22371ACEB801}" type="parTrans" cxnId="{28ED5FF8-EC2F-5645-8341-8B551F31073C}">
      <dgm:prSet/>
      <dgm:spPr>
        <a:ln>
          <a:solidFill>
            <a:schemeClr val="accent1">
              <a:shade val="80000"/>
              <a:hueOff val="0"/>
              <a:satOff val="0"/>
              <a:lumOff val="0"/>
              <a:alpha val="25000"/>
            </a:schemeClr>
          </a:solidFill>
        </a:ln>
      </dgm:spPr>
      <dgm:t>
        <a:bodyPr/>
        <a:lstStyle/>
        <a:p>
          <a:endParaRPr lang="en-US"/>
        </a:p>
      </dgm:t>
    </dgm:pt>
    <dgm:pt modelId="{E043797B-FADF-6846-832D-4DD22AAE89CA}" type="sibTrans" cxnId="{28ED5FF8-EC2F-5645-8341-8B551F31073C}">
      <dgm:prSet/>
      <dgm:spPr/>
      <dgm:t>
        <a:bodyPr/>
        <a:lstStyle/>
        <a:p>
          <a:endParaRPr lang="en-US"/>
        </a:p>
      </dgm:t>
    </dgm:pt>
    <dgm:pt modelId="{F8C6DC9A-9BCD-224B-A0B4-1D494347786C}">
      <dgm:prSe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3AD393A5-68B6-D742-B9C5-2DE6ED1EA066}" type="parTrans" cxnId="{8C309A04-45CC-6D4A-AD6B-954108875B86}">
      <dgm:prSet/>
      <dgm:spPr>
        <a:ln>
          <a:solidFill>
            <a:schemeClr val="accent1">
              <a:shade val="80000"/>
              <a:hueOff val="0"/>
              <a:satOff val="0"/>
              <a:lumOff val="0"/>
              <a:alpha val="25000"/>
            </a:schemeClr>
          </a:solidFill>
        </a:ln>
      </dgm:spPr>
      <dgm:t>
        <a:bodyPr/>
        <a:lstStyle/>
        <a:p>
          <a:endParaRPr lang="en-US"/>
        </a:p>
      </dgm:t>
    </dgm:pt>
    <dgm:pt modelId="{0511562A-DA33-4240-9FA0-B575031D9938}" type="sibTrans" cxnId="{8C309A04-45CC-6D4A-AD6B-954108875B86}">
      <dgm:prSet/>
      <dgm:spPr/>
      <dgm:t>
        <a:bodyPr/>
        <a:lstStyle/>
        <a:p>
          <a:endParaRPr lang="en-US"/>
        </a:p>
      </dgm:t>
    </dgm:pt>
    <dgm:pt modelId="{E3A097E0-7805-454B-95F8-A64A5353C341}">
      <dgm:prSet phldrT="[Text]"/>
      <dgm:spPr>
        <a:solidFill>
          <a:srgbClr val="174F86">
            <a:alpha val="25000"/>
          </a:srgbClr>
        </a:solidFill>
        <a:ln>
          <a:solidFill>
            <a:schemeClr val="lt1">
              <a:hueOff val="0"/>
              <a:satOff val="0"/>
              <a:lumOff val="0"/>
              <a:alpha val="25000"/>
            </a:schemeClr>
          </a:solidFill>
        </a:ln>
      </dgm:spPr>
      <dgm:t>
        <a:bodyPr/>
        <a:lstStyle/>
        <a:p>
          <a:r>
            <a:rPr lang="en-US" dirty="0"/>
            <a:t>Ordinal</a:t>
          </a:r>
        </a:p>
      </dgm:t>
    </dgm:pt>
    <dgm:pt modelId="{E14AEE52-D48B-224B-AE0C-F3D23DB65373}" type="parTrans" cxnId="{31F2A06F-5C81-4643-8B8C-FB3719D1A11E}">
      <dgm:prSet/>
      <dgm:spPr>
        <a:ln>
          <a:solidFill>
            <a:schemeClr val="accent1">
              <a:shade val="80000"/>
              <a:hueOff val="0"/>
              <a:satOff val="0"/>
              <a:lumOff val="0"/>
              <a:alpha val="25000"/>
            </a:schemeClr>
          </a:solidFill>
        </a:ln>
      </dgm:spPr>
      <dgm:t>
        <a:bodyPr/>
        <a:lstStyle/>
        <a:p>
          <a:endParaRPr lang="en-US"/>
        </a:p>
      </dgm:t>
    </dgm:pt>
    <dgm:pt modelId="{E83B350A-403E-4745-BB7C-A7E638AF50A5}" type="sibTrans" cxnId="{31F2A06F-5C81-4643-8B8C-FB3719D1A11E}">
      <dgm:prSet/>
      <dgm:spPr/>
      <dgm:t>
        <a:bodyPr/>
        <a:lstStyle/>
        <a:p>
          <a:endParaRPr lang="en-US"/>
        </a:p>
      </dgm:t>
    </dgm:pt>
    <dgm:pt modelId="{91B6B889-9932-E848-A192-5B9A7E201F73}">
      <dgm:prSet phldrT="[Text]"/>
      <dgm:spPr>
        <a:solidFill>
          <a:srgbClr val="174F86">
            <a:alpha val="25000"/>
          </a:srgbClr>
        </a:solidFill>
        <a:ln>
          <a:solidFill>
            <a:schemeClr val="lt1">
              <a:hueOff val="0"/>
              <a:satOff val="0"/>
              <a:lumOff val="0"/>
              <a:alpha val="25000"/>
            </a:schemeClr>
          </a:solidFill>
        </a:ln>
      </dgm:spPr>
      <dgm:t>
        <a:bodyPr/>
        <a:lstStyle/>
        <a:p>
          <a:r>
            <a:rPr lang="en-US" dirty="0"/>
            <a:t>Nominal</a:t>
          </a:r>
        </a:p>
      </dgm:t>
    </dgm:pt>
    <dgm:pt modelId="{90DF4CBA-1956-F04A-9A75-EAF1C858E535}" type="parTrans" cxnId="{388125CC-60A1-AB4E-A959-86EECC6F7B4F}">
      <dgm:prSet/>
      <dgm:spPr>
        <a:ln>
          <a:solidFill>
            <a:schemeClr val="accent1">
              <a:shade val="80000"/>
              <a:hueOff val="0"/>
              <a:satOff val="0"/>
              <a:lumOff val="0"/>
              <a:alpha val="25000"/>
            </a:schemeClr>
          </a:solidFill>
        </a:ln>
      </dgm:spPr>
      <dgm:t>
        <a:bodyPr/>
        <a:lstStyle/>
        <a:p>
          <a:endParaRPr lang="en-US"/>
        </a:p>
      </dgm:t>
    </dgm:pt>
    <dgm:pt modelId="{9B0DAEF1-739B-184A-89AD-FA5A6D4F4B8D}" type="sibTrans" cxnId="{388125CC-60A1-AB4E-A959-86EECC6F7B4F}">
      <dgm:prSet/>
      <dgm:spPr/>
      <dgm:t>
        <a:bodyPr/>
        <a:lstStyle/>
        <a:p>
          <a:endParaRPr lang="en-US"/>
        </a:p>
      </dgm:t>
    </dgm:pt>
    <dgm:pt modelId="{9D2E8CD7-9C98-C149-AB8F-248F3B33B261}">
      <dgm:prSet phldrT="[Tex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FA451686-3615-884A-A6D8-6654D73059FC}" type="parTrans" cxnId="{D7D1F4E1-12E4-564B-8F53-522096EDA83A}">
      <dgm:prSet/>
      <dgm:spPr>
        <a:ln>
          <a:solidFill>
            <a:schemeClr val="accent1">
              <a:shade val="80000"/>
              <a:hueOff val="0"/>
              <a:satOff val="0"/>
              <a:lumOff val="0"/>
              <a:alpha val="25000"/>
            </a:schemeClr>
          </a:solidFill>
        </a:ln>
      </dgm:spPr>
      <dgm:t>
        <a:bodyPr/>
        <a:lstStyle/>
        <a:p>
          <a:endParaRPr lang="en-US"/>
        </a:p>
      </dgm:t>
    </dgm:pt>
    <dgm:pt modelId="{EB26634B-6D85-5D43-A310-6EAB9461843A}" type="sibTrans" cxnId="{D7D1F4E1-12E4-564B-8F53-522096EDA83A}">
      <dgm:prSet/>
      <dgm:spPr/>
      <dgm:t>
        <a:bodyPr/>
        <a:lstStyle/>
        <a:p>
          <a:endParaRPr lang="en-US"/>
        </a:p>
      </dgm:t>
    </dgm:pt>
    <dgm:pt modelId="{4D5B128C-DC29-9248-BB0E-DBD32FF2B4A6}">
      <dgm:prSet phldrT="[Tex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A8A9E15D-9AA4-0B44-A743-03155D664D5B}" type="parTrans" cxnId="{6520F3CF-FC00-5143-BA4B-DC05C8939DF0}">
      <dgm:prSet/>
      <dgm:spPr>
        <a:ln>
          <a:solidFill>
            <a:schemeClr val="accent1">
              <a:shade val="80000"/>
              <a:hueOff val="0"/>
              <a:satOff val="0"/>
              <a:lumOff val="0"/>
              <a:alpha val="25000"/>
            </a:schemeClr>
          </a:solidFill>
        </a:ln>
      </dgm:spPr>
      <dgm:t>
        <a:bodyPr/>
        <a:lstStyle/>
        <a:p>
          <a:endParaRPr lang="en-US"/>
        </a:p>
      </dgm:t>
    </dgm:pt>
    <dgm:pt modelId="{8EB7AEDF-5A26-2147-8576-05793E75D3EB}" type="sibTrans" cxnId="{6520F3CF-FC00-5143-BA4B-DC05C8939DF0}">
      <dgm:prSet/>
      <dgm:spPr/>
      <dgm:t>
        <a:bodyPr/>
        <a:lstStyle/>
        <a:p>
          <a:endParaRPr lang="en-US"/>
        </a:p>
      </dgm:t>
    </dgm:pt>
    <dgm:pt modelId="{9B48ED41-6A85-364C-9BD8-0B1905F2B781}">
      <dgm:prSet phldrT="[Tex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D12F3307-9A09-B545-A1F3-D606CF2870BA}" type="parTrans" cxnId="{E1533303-BAFB-5D4B-BD0E-30A06F6FF2B2}">
      <dgm:prSet/>
      <dgm:spPr>
        <a:ln>
          <a:solidFill>
            <a:schemeClr val="accent1">
              <a:shade val="80000"/>
              <a:hueOff val="0"/>
              <a:satOff val="0"/>
              <a:lumOff val="0"/>
              <a:alpha val="25000"/>
            </a:schemeClr>
          </a:solidFill>
        </a:ln>
      </dgm:spPr>
      <dgm:t>
        <a:bodyPr/>
        <a:lstStyle/>
        <a:p>
          <a:endParaRPr lang="en-US"/>
        </a:p>
      </dgm:t>
    </dgm:pt>
    <dgm:pt modelId="{E476E306-8CC1-2B42-A82F-C089FE8F9A30}" type="sibTrans" cxnId="{E1533303-BAFB-5D4B-BD0E-30A06F6FF2B2}">
      <dgm:prSet/>
      <dgm:spPr/>
      <dgm:t>
        <a:bodyPr/>
        <a:lstStyle/>
        <a:p>
          <a:endParaRPr lang="en-US"/>
        </a:p>
      </dgm:t>
    </dgm:pt>
    <dgm:pt modelId="{2674BA82-974B-B04B-94AB-C47422210D8B}">
      <dgm:prSet phldrT="[Tex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27B2DAC2-1081-0D45-9E44-150A69D7D128}" type="parTrans" cxnId="{7BC26ED0-0C8C-8D4F-BB4A-7207FCF0B2AF}">
      <dgm:prSet/>
      <dgm:spPr>
        <a:ln>
          <a:solidFill>
            <a:schemeClr val="accent1">
              <a:shade val="80000"/>
              <a:hueOff val="0"/>
              <a:satOff val="0"/>
              <a:lumOff val="0"/>
              <a:alpha val="25000"/>
            </a:schemeClr>
          </a:solidFill>
        </a:ln>
      </dgm:spPr>
      <dgm:t>
        <a:bodyPr/>
        <a:lstStyle/>
        <a:p>
          <a:endParaRPr lang="en-US"/>
        </a:p>
      </dgm:t>
    </dgm:pt>
    <dgm:pt modelId="{F0FA5856-1B6A-164E-A81A-69B022B9E5D2}" type="sibTrans" cxnId="{7BC26ED0-0C8C-8D4F-BB4A-7207FCF0B2AF}">
      <dgm:prSet/>
      <dgm:spPr/>
      <dgm:t>
        <a:bodyPr/>
        <a:lstStyle/>
        <a:p>
          <a:endParaRPr lang="en-US"/>
        </a:p>
      </dgm:t>
    </dgm:pt>
    <dgm:pt modelId="{1F130FC6-C5D8-644F-AC02-7425F2F3607B}">
      <dgm:prSet/>
      <dgm:spPr>
        <a:noFill/>
        <a:ln>
          <a:noFill/>
        </a:ln>
      </dgm:spPr>
      <dgm:t>
        <a:bodyPr/>
        <a:lstStyle/>
        <a:p>
          <a:endParaRPr lang="en-US" dirty="0"/>
        </a:p>
      </dgm:t>
    </dgm:pt>
    <dgm:pt modelId="{EA51EC99-5A07-3045-BAC6-61ECD7D9D647}" type="parTrans" cxnId="{9EDA8634-178A-1446-92DA-7A2442B86D1B}">
      <dgm:prSet/>
      <dgm:spPr>
        <a:ln>
          <a:noFill/>
        </a:ln>
      </dgm:spPr>
      <dgm:t>
        <a:bodyPr/>
        <a:lstStyle/>
        <a:p>
          <a:endParaRPr lang="en-US"/>
        </a:p>
      </dgm:t>
    </dgm:pt>
    <dgm:pt modelId="{6D6411E4-2170-A840-909C-921A5C52B210}" type="sibTrans" cxnId="{9EDA8634-178A-1446-92DA-7A2442B86D1B}">
      <dgm:prSet/>
      <dgm:spPr/>
      <dgm:t>
        <a:bodyPr/>
        <a:lstStyle/>
        <a:p>
          <a:endParaRPr lang="en-US"/>
        </a:p>
      </dgm:t>
    </dgm:pt>
    <dgm:pt modelId="{97D501BC-127F-C048-87C4-417D1FBCE415}">
      <dgm:prSet/>
      <dgm:spPr>
        <a:noFill/>
        <a:ln>
          <a:noFill/>
        </a:ln>
      </dgm:spPr>
      <dgm:t>
        <a:bodyPr/>
        <a:lstStyle/>
        <a:p>
          <a:endParaRPr lang="en-US" dirty="0"/>
        </a:p>
      </dgm:t>
    </dgm:pt>
    <dgm:pt modelId="{353AB0A2-A56A-D144-BA83-19B3C90EF871}" type="parTrans" cxnId="{3D8500FD-D0E5-DB4A-97CC-1ADBBD0C98E9}">
      <dgm:prSet/>
      <dgm:spPr>
        <a:ln>
          <a:noFill/>
        </a:ln>
      </dgm:spPr>
      <dgm:t>
        <a:bodyPr/>
        <a:lstStyle/>
        <a:p>
          <a:endParaRPr lang="en-US"/>
        </a:p>
      </dgm:t>
    </dgm:pt>
    <dgm:pt modelId="{DD342B18-6330-9346-9EE5-AAC7A2B06A78}" type="sibTrans" cxnId="{3D8500FD-D0E5-DB4A-97CC-1ADBBD0C98E9}">
      <dgm:prSet/>
      <dgm:spPr/>
      <dgm:t>
        <a:bodyPr/>
        <a:lstStyle/>
        <a:p>
          <a:endParaRPr lang="en-US"/>
        </a:p>
      </dgm:t>
    </dgm:pt>
    <dgm:pt modelId="{CE099129-50DA-7F4A-9B78-D70BBE20D377}">
      <dgm:prSet phldrT="[Text]"/>
      <dgm:spPr>
        <a:noFill/>
        <a:ln>
          <a:noFill/>
        </a:ln>
      </dgm:spPr>
      <dgm:t>
        <a:bodyPr/>
        <a:lstStyle/>
        <a:p>
          <a:endParaRPr lang="en-US" dirty="0"/>
        </a:p>
      </dgm:t>
    </dgm:pt>
    <dgm:pt modelId="{89910ED1-EEBC-164E-820D-71D88B6764CD}" type="parTrans" cxnId="{8E4CC6EE-130D-5448-B72D-48003DDE2BBE}">
      <dgm:prSet/>
      <dgm:spPr>
        <a:ln>
          <a:noFill/>
        </a:ln>
      </dgm:spPr>
      <dgm:t>
        <a:bodyPr/>
        <a:lstStyle/>
        <a:p>
          <a:endParaRPr lang="en-US"/>
        </a:p>
      </dgm:t>
    </dgm:pt>
    <dgm:pt modelId="{4CBAEBE1-8A7A-5945-BF81-1F48828BD6EA}" type="sibTrans" cxnId="{8E4CC6EE-130D-5448-B72D-48003DDE2BBE}">
      <dgm:prSet/>
      <dgm:spPr/>
      <dgm:t>
        <a:bodyPr/>
        <a:lstStyle/>
        <a:p>
          <a:endParaRPr lang="en-US"/>
        </a:p>
      </dgm:t>
    </dgm:pt>
    <dgm:pt modelId="{DDAE48C1-465A-8B41-9C41-AB7821F98067}">
      <dgm:prSet phldrT="[Text]"/>
      <dgm:spPr>
        <a:noFill/>
        <a:ln>
          <a:noFill/>
        </a:ln>
      </dgm:spPr>
      <dgm:t>
        <a:bodyPr/>
        <a:lstStyle/>
        <a:p>
          <a:endParaRPr lang="en-US" dirty="0"/>
        </a:p>
      </dgm:t>
    </dgm:pt>
    <dgm:pt modelId="{72424175-0C93-0E44-B74C-9C1E7E024835}" type="parTrans" cxnId="{4DD8B95C-9555-6948-9015-5EEB6CB7B0BF}">
      <dgm:prSet/>
      <dgm:spPr>
        <a:ln>
          <a:noFill/>
        </a:ln>
      </dgm:spPr>
      <dgm:t>
        <a:bodyPr/>
        <a:lstStyle/>
        <a:p>
          <a:endParaRPr lang="en-US"/>
        </a:p>
      </dgm:t>
    </dgm:pt>
    <dgm:pt modelId="{DE17325E-CA34-F14E-BAAB-1EA04944F090}" type="sibTrans" cxnId="{4DD8B95C-9555-6948-9015-5EEB6CB7B0BF}">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180245">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0F7E9128-3D70-6A40-8FE8-9ACF79469692}" type="pres">
      <dgm:prSet presAssocID="{E4E0BB73-0851-9A40-929D-40CC4EF46BF0}" presName="Name37" presStyleLbl="parChTrans1D2" presStyleIdx="0" presStyleCnt="2"/>
      <dgm:spPr/>
    </dgm:pt>
    <dgm:pt modelId="{1FB37E58-18A0-904B-916D-E367CBCAA898}" type="pres">
      <dgm:prSet presAssocID="{B66B7AE6-BC8D-2748-99EA-3CD68817A111}" presName="hierRoot2" presStyleCnt="0">
        <dgm:presLayoutVars>
          <dgm:hierBranch val="init"/>
        </dgm:presLayoutVars>
      </dgm:prSet>
      <dgm:spPr/>
    </dgm:pt>
    <dgm:pt modelId="{EBFC6F1B-E534-1040-A3D6-F4BE67FAB200}" type="pres">
      <dgm:prSet presAssocID="{B66B7AE6-BC8D-2748-99EA-3CD68817A111}" presName="rootComposite" presStyleCnt="0"/>
      <dgm:spPr/>
    </dgm:pt>
    <dgm:pt modelId="{137074A2-077F-4D47-A414-4F47CC4FE28A}" type="pres">
      <dgm:prSet presAssocID="{B66B7AE6-BC8D-2748-99EA-3CD68817A111}" presName="rootText" presStyleLbl="node2" presStyleIdx="0" presStyleCnt="2">
        <dgm:presLayoutVars>
          <dgm:chPref val="3"/>
        </dgm:presLayoutVars>
      </dgm:prSet>
      <dgm:spPr/>
    </dgm:pt>
    <dgm:pt modelId="{9E7F5DBF-78DF-D842-ACDA-EED8186DFF8E}" type="pres">
      <dgm:prSet presAssocID="{B66B7AE6-BC8D-2748-99EA-3CD68817A111}" presName="rootConnector" presStyleLbl="node2" presStyleIdx="0" presStyleCnt="2"/>
      <dgm:spPr/>
    </dgm:pt>
    <dgm:pt modelId="{1EA45A48-0B82-2042-841C-8575F0B74FD4}" type="pres">
      <dgm:prSet presAssocID="{B66B7AE6-BC8D-2748-99EA-3CD68817A111}" presName="hierChild4" presStyleCnt="0"/>
      <dgm:spPr/>
    </dgm:pt>
    <dgm:pt modelId="{7C737419-BDB8-CF4E-BBCC-580C842DCDA0}" type="pres">
      <dgm:prSet presAssocID="{4CE08167-04C6-B64B-A0E6-B95EAB2C164C}" presName="Name37" presStyleLbl="parChTrans1D3" presStyleIdx="0" presStyleCnt="4"/>
      <dgm:spPr/>
    </dgm:pt>
    <dgm:pt modelId="{C031E06D-E35C-584F-B569-4B1568B93D59}" type="pres">
      <dgm:prSet presAssocID="{4D1EC002-A042-2C4B-9236-933FCEB4258A}" presName="hierRoot2" presStyleCnt="0">
        <dgm:presLayoutVars>
          <dgm:hierBranch val="init"/>
        </dgm:presLayoutVars>
      </dgm:prSet>
      <dgm:spPr/>
    </dgm:pt>
    <dgm:pt modelId="{34C24A5A-3BA4-F54C-8E73-D03E8E94855E}" type="pres">
      <dgm:prSet presAssocID="{4D1EC002-A042-2C4B-9236-933FCEB4258A}" presName="rootComposite" presStyleCnt="0"/>
      <dgm:spPr/>
    </dgm:pt>
    <dgm:pt modelId="{68401302-9CA6-6444-BDFB-D7588AEE381A}" type="pres">
      <dgm:prSet presAssocID="{4D1EC002-A042-2C4B-9236-933FCEB4258A}" presName="rootText" presStyleLbl="node3" presStyleIdx="0" presStyleCnt="4">
        <dgm:presLayoutVars>
          <dgm:chPref val="3"/>
        </dgm:presLayoutVars>
      </dgm:prSet>
      <dgm:spPr/>
    </dgm:pt>
    <dgm:pt modelId="{529341ED-DD48-324F-AB2A-33CE81F586D4}" type="pres">
      <dgm:prSet presAssocID="{4D1EC002-A042-2C4B-9236-933FCEB4258A}" presName="rootConnector" presStyleLbl="node3" presStyleIdx="0" presStyleCnt="4"/>
      <dgm:spPr/>
    </dgm:pt>
    <dgm:pt modelId="{B5CB3EFF-ADA1-8249-9F47-1AE11D14519C}" type="pres">
      <dgm:prSet presAssocID="{4D1EC002-A042-2C4B-9236-933FCEB4258A}" presName="hierChild4" presStyleCnt="0"/>
      <dgm:spPr/>
    </dgm:pt>
    <dgm:pt modelId="{C27ACFB6-5E1B-B847-BD9A-7F8460AC7E9F}" type="pres">
      <dgm:prSet presAssocID="{204193E6-F6A5-3145-8509-922BCE6B2DE3}" presName="Name37" presStyleLbl="parChTrans1D4" presStyleIdx="0" presStyleCnt="12"/>
      <dgm:spPr/>
    </dgm:pt>
    <dgm:pt modelId="{76EEBDDB-39F5-4E4A-A444-AC635EEDE16A}" type="pres">
      <dgm:prSet presAssocID="{3A8B3C8B-5E4F-DB43-B7C5-7C84AC46CF4E}" presName="hierRoot2" presStyleCnt="0">
        <dgm:presLayoutVars>
          <dgm:hierBranch val="init"/>
        </dgm:presLayoutVars>
      </dgm:prSet>
      <dgm:spPr/>
    </dgm:pt>
    <dgm:pt modelId="{995DF7D0-6A0A-6841-96BC-49FD168FA662}" type="pres">
      <dgm:prSet presAssocID="{3A8B3C8B-5E4F-DB43-B7C5-7C84AC46CF4E}" presName="rootComposite" presStyleCnt="0"/>
      <dgm:spPr/>
    </dgm:pt>
    <dgm:pt modelId="{D3639317-E956-1A4D-90CE-208E9B8E111E}" type="pres">
      <dgm:prSet presAssocID="{3A8B3C8B-5E4F-DB43-B7C5-7C84AC46CF4E}" presName="rootText" presStyleLbl="node4" presStyleIdx="0" presStyleCnt="12">
        <dgm:presLayoutVars>
          <dgm:chPref val="3"/>
        </dgm:presLayoutVars>
      </dgm:prSet>
      <dgm:spPr/>
    </dgm:pt>
    <dgm:pt modelId="{BAAA405A-17E2-1E4B-AA43-A0DD7E7A452A}" type="pres">
      <dgm:prSet presAssocID="{3A8B3C8B-5E4F-DB43-B7C5-7C84AC46CF4E}" presName="rootConnector" presStyleLbl="node4" presStyleIdx="0" presStyleCnt="12"/>
      <dgm:spPr/>
    </dgm:pt>
    <dgm:pt modelId="{778CCBAF-15B2-E442-8BE1-B803A66776B0}" type="pres">
      <dgm:prSet presAssocID="{3A8B3C8B-5E4F-DB43-B7C5-7C84AC46CF4E}" presName="hierChild4" presStyleCnt="0"/>
      <dgm:spPr/>
    </dgm:pt>
    <dgm:pt modelId="{B9EBDDA1-7CC5-854E-A253-C5C9AB1CE6FB}" type="pres">
      <dgm:prSet presAssocID="{EA51EC99-5A07-3045-BAC6-61ECD7D9D647}" presName="Name37" presStyleLbl="parChTrans1D4" presStyleIdx="1" presStyleCnt="12"/>
      <dgm:spPr/>
    </dgm:pt>
    <dgm:pt modelId="{B374ABD1-A8F5-9541-8EF3-2D663FE940D5}" type="pres">
      <dgm:prSet presAssocID="{1F130FC6-C5D8-644F-AC02-7425F2F3607B}" presName="hierRoot2" presStyleCnt="0">
        <dgm:presLayoutVars>
          <dgm:hierBranch val="init"/>
        </dgm:presLayoutVars>
      </dgm:prSet>
      <dgm:spPr/>
    </dgm:pt>
    <dgm:pt modelId="{A46D0EB7-0F96-8342-97E3-D4000B7A0F4C}" type="pres">
      <dgm:prSet presAssocID="{1F130FC6-C5D8-644F-AC02-7425F2F3607B}" presName="rootComposite" presStyleCnt="0"/>
      <dgm:spPr/>
    </dgm:pt>
    <dgm:pt modelId="{6F1E7BC8-B3FE-4943-BB8D-09CB81C79D9B}" type="pres">
      <dgm:prSet presAssocID="{1F130FC6-C5D8-644F-AC02-7425F2F3607B}" presName="rootText" presStyleLbl="node4" presStyleIdx="1" presStyleCnt="12">
        <dgm:presLayoutVars>
          <dgm:chPref val="3"/>
        </dgm:presLayoutVars>
      </dgm:prSet>
      <dgm:spPr/>
    </dgm:pt>
    <dgm:pt modelId="{CD99B8EC-472F-2F46-B542-6F711726746B}" type="pres">
      <dgm:prSet presAssocID="{1F130FC6-C5D8-644F-AC02-7425F2F3607B}" presName="rootConnector" presStyleLbl="node4" presStyleIdx="1" presStyleCnt="12"/>
      <dgm:spPr/>
    </dgm:pt>
    <dgm:pt modelId="{7E304ADA-F393-E04E-9255-2E24006B1D01}" type="pres">
      <dgm:prSet presAssocID="{1F130FC6-C5D8-644F-AC02-7425F2F3607B}" presName="hierChild4" presStyleCnt="0"/>
      <dgm:spPr/>
    </dgm:pt>
    <dgm:pt modelId="{B8EF8345-2993-3A4C-A01E-E5FBF2B5A3CC}" type="pres">
      <dgm:prSet presAssocID="{1F130FC6-C5D8-644F-AC02-7425F2F3607B}" presName="hierChild5" presStyleCnt="0"/>
      <dgm:spPr/>
    </dgm:pt>
    <dgm:pt modelId="{219CF39A-D09D-F242-B0FE-78883E8949CB}" type="pres">
      <dgm:prSet presAssocID="{3A8B3C8B-5E4F-DB43-B7C5-7C84AC46CF4E}" presName="hierChild5" presStyleCnt="0"/>
      <dgm:spPr/>
    </dgm:pt>
    <dgm:pt modelId="{55F92F22-F6FB-7249-AB67-4F4849699189}" type="pres">
      <dgm:prSet presAssocID="{3D568591-9670-A74F-99F2-C2A5567FDE20}" presName="Name37" presStyleLbl="parChTrans1D4" presStyleIdx="2" presStyleCnt="12"/>
      <dgm:spPr/>
    </dgm:pt>
    <dgm:pt modelId="{B949504F-71B4-204F-8086-927FFC5B5B97}" type="pres">
      <dgm:prSet presAssocID="{206C31FF-1A1B-7847-8F99-0934C1ABA91B}" presName="hierRoot2" presStyleCnt="0">
        <dgm:presLayoutVars>
          <dgm:hierBranch val="init"/>
        </dgm:presLayoutVars>
      </dgm:prSet>
      <dgm:spPr/>
    </dgm:pt>
    <dgm:pt modelId="{8B9A90BB-187B-4E43-9682-FF37571456ED}" type="pres">
      <dgm:prSet presAssocID="{206C31FF-1A1B-7847-8F99-0934C1ABA91B}" presName="rootComposite" presStyleCnt="0"/>
      <dgm:spPr/>
    </dgm:pt>
    <dgm:pt modelId="{B75D5647-5FA9-9B42-AAF5-2316D66754FC}" type="pres">
      <dgm:prSet presAssocID="{206C31FF-1A1B-7847-8F99-0934C1ABA91B}" presName="rootText" presStyleLbl="node4" presStyleIdx="2" presStyleCnt="12">
        <dgm:presLayoutVars>
          <dgm:chPref val="3"/>
        </dgm:presLayoutVars>
      </dgm:prSet>
      <dgm:spPr/>
    </dgm:pt>
    <dgm:pt modelId="{5C482E77-919C-5B47-A412-5F7C907F885A}" type="pres">
      <dgm:prSet presAssocID="{206C31FF-1A1B-7847-8F99-0934C1ABA91B}" presName="rootConnector" presStyleLbl="node4" presStyleIdx="2" presStyleCnt="12"/>
      <dgm:spPr/>
    </dgm:pt>
    <dgm:pt modelId="{9BE651E9-FE1D-5547-920C-9F75270887C7}" type="pres">
      <dgm:prSet presAssocID="{206C31FF-1A1B-7847-8F99-0934C1ABA91B}" presName="hierChild4" presStyleCnt="0"/>
      <dgm:spPr/>
    </dgm:pt>
    <dgm:pt modelId="{365C940A-61ED-3640-A4F2-AB97877D9A7A}" type="pres">
      <dgm:prSet presAssocID="{206C31FF-1A1B-7847-8F99-0934C1ABA91B}" presName="hierChild5" presStyleCnt="0"/>
      <dgm:spPr/>
    </dgm:pt>
    <dgm:pt modelId="{72E10FF6-AB3A-A24C-9B50-1BA775610DA7}" type="pres">
      <dgm:prSet presAssocID="{4D1EC002-A042-2C4B-9236-933FCEB4258A}" presName="hierChild5" presStyleCnt="0"/>
      <dgm:spPr/>
    </dgm:pt>
    <dgm:pt modelId="{2956751E-7CDD-C342-91C9-4FD4AF434944}" type="pres">
      <dgm:prSet presAssocID="{33EDC884-FA20-A64E-ACB4-31589731FA9C}" presName="Name37" presStyleLbl="parChTrans1D3" presStyleIdx="1" presStyleCnt="4"/>
      <dgm:spPr/>
    </dgm:pt>
    <dgm:pt modelId="{171D7B2E-8E02-5A45-96E7-6BC78559E6FA}" type="pres">
      <dgm:prSet presAssocID="{E2A500A3-0DC5-3140-89C6-BDF310BEC34D}" presName="hierRoot2" presStyleCnt="0">
        <dgm:presLayoutVars>
          <dgm:hierBranch val="init"/>
        </dgm:presLayoutVars>
      </dgm:prSet>
      <dgm:spPr/>
    </dgm:pt>
    <dgm:pt modelId="{55A6C961-0FBF-4A48-A7FA-89B66635A12D}" type="pres">
      <dgm:prSet presAssocID="{E2A500A3-0DC5-3140-89C6-BDF310BEC34D}" presName="rootComposite" presStyleCnt="0"/>
      <dgm:spPr/>
    </dgm:pt>
    <dgm:pt modelId="{6189034A-A4A1-354A-925A-D8A63AB8AB0D}" type="pres">
      <dgm:prSet presAssocID="{E2A500A3-0DC5-3140-89C6-BDF310BEC34D}" presName="rootText" presStyleLbl="node3" presStyleIdx="1" presStyleCnt="4">
        <dgm:presLayoutVars>
          <dgm:chPref val="3"/>
        </dgm:presLayoutVars>
      </dgm:prSet>
      <dgm:spPr/>
    </dgm:pt>
    <dgm:pt modelId="{6890629C-1D8D-5142-95B1-16E212431DE6}" type="pres">
      <dgm:prSet presAssocID="{E2A500A3-0DC5-3140-89C6-BDF310BEC34D}" presName="rootConnector" presStyleLbl="node3" presStyleIdx="1" presStyleCnt="4"/>
      <dgm:spPr/>
    </dgm:pt>
    <dgm:pt modelId="{B033BB8F-E1DB-9445-B185-0382396BF3C7}" type="pres">
      <dgm:prSet presAssocID="{E2A500A3-0DC5-3140-89C6-BDF310BEC34D}" presName="hierChild4" presStyleCnt="0"/>
      <dgm:spPr/>
    </dgm:pt>
    <dgm:pt modelId="{45246140-7CB2-5548-A17C-8DA8FB7E5C2B}" type="pres">
      <dgm:prSet presAssocID="{461C1EE8-418C-3D42-9859-22371ACEB801}" presName="Name37" presStyleLbl="parChTrans1D4" presStyleIdx="3" presStyleCnt="12"/>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4" presStyleIdx="3" presStyleCnt="12">
        <dgm:presLayoutVars>
          <dgm:chPref val="3"/>
        </dgm:presLayoutVars>
      </dgm:prSet>
      <dgm:spPr/>
    </dgm:pt>
    <dgm:pt modelId="{3FFCCF5B-0017-4545-BC68-AF21B3809DEF}" type="pres">
      <dgm:prSet presAssocID="{1E523BAC-FFF7-4343-BE7D-BCEDFCA1EF05}" presName="rootConnector" presStyleLbl="node4" presStyleIdx="3" presStyleCnt="12"/>
      <dgm:spPr/>
    </dgm:pt>
    <dgm:pt modelId="{6DC4C5F6-9DB4-3343-88B0-888B392AE4EB}" type="pres">
      <dgm:prSet presAssocID="{1E523BAC-FFF7-4343-BE7D-BCEDFCA1EF05}" presName="hierChild4" presStyleCnt="0"/>
      <dgm:spPr/>
    </dgm:pt>
    <dgm:pt modelId="{67023F82-7B6F-604F-8099-2B8319DCCF38}" type="pres">
      <dgm:prSet presAssocID="{353AB0A2-A56A-D144-BA83-19B3C90EF871}" presName="Name37" presStyleLbl="parChTrans1D4" presStyleIdx="4" presStyleCnt="12"/>
      <dgm:spPr/>
    </dgm:pt>
    <dgm:pt modelId="{7B05F67B-D5A5-454C-BC31-D43559205D55}" type="pres">
      <dgm:prSet presAssocID="{97D501BC-127F-C048-87C4-417D1FBCE415}" presName="hierRoot2" presStyleCnt="0">
        <dgm:presLayoutVars>
          <dgm:hierBranch val="init"/>
        </dgm:presLayoutVars>
      </dgm:prSet>
      <dgm:spPr/>
    </dgm:pt>
    <dgm:pt modelId="{B27010BB-A06C-2447-B6B6-F60EB6465F04}" type="pres">
      <dgm:prSet presAssocID="{97D501BC-127F-C048-87C4-417D1FBCE415}" presName="rootComposite" presStyleCnt="0"/>
      <dgm:spPr/>
    </dgm:pt>
    <dgm:pt modelId="{09E0BDFB-1FB8-4E40-BD7A-9651A2A72171}" type="pres">
      <dgm:prSet presAssocID="{97D501BC-127F-C048-87C4-417D1FBCE415}" presName="rootText" presStyleLbl="node4" presStyleIdx="4" presStyleCnt="12">
        <dgm:presLayoutVars>
          <dgm:chPref val="3"/>
        </dgm:presLayoutVars>
      </dgm:prSet>
      <dgm:spPr/>
    </dgm:pt>
    <dgm:pt modelId="{8F864595-9B8D-5B49-9851-3A6DCA531EA0}" type="pres">
      <dgm:prSet presAssocID="{97D501BC-127F-C048-87C4-417D1FBCE415}" presName="rootConnector" presStyleLbl="node4" presStyleIdx="4" presStyleCnt="12"/>
      <dgm:spPr/>
    </dgm:pt>
    <dgm:pt modelId="{A5581085-353F-CB4C-BEB7-2BB2EA00BC99}" type="pres">
      <dgm:prSet presAssocID="{97D501BC-127F-C048-87C4-417D1FBCE415}" presName="hierChild4" presStyleCnt="0"/>
      <dgm:spPr/>
    </dgm:pt>
    <dgm:pt modelId="{7C2797A1-9826-0C45-9253-8C63C5EE42EE}" type="pres">
      <dgm:prSet presAssocID="{97D501BC-127F-C048-87C4-417D1FBCE415}" presName="hierChild5" presStyleCnt="0"/>
      <dgm:spPr/>
    </dgm:pt>
    <dgm:pt modelId="{FF5B348C-D07E-BD48-B430-6C28E74FB5BC}" type="pres">
      <dgm:prSet presAssocID="{1E523BAC-FFF7-4343-BE7D-BCEDFCA1EF05}" presName="hierChild5" presStyleCnt="0"/>
      <dgm:spPr/>
    </dgm:pt>
    <dgm:pt modelId="{8EBFE97E-8B86-AE43-836C-9E23DAC99095}" type="pres">
      <dgm:prSet presAssocID="{3AD393A5-68B6-D742-B9C5-2DE6ED1EA066}" presName="Name37" presStyleLbl="parChTrans1D4" presStyleIdx="5" presStyleCnt="12"/>
      <dgm:spPr/>
    </dgm:pt>
    <dgm:pt modelId="{574EDB97-CF7D-984E-836A-9EECBD26B293}" type="pres">
      <dgm:prSet presAssocID="{F8C6DC9A-9BCD-224B-A0B4-1D494347786C}" presName="hierRoot2" presStyleCnt="0">
        <dgm:presLayoutVars>
          <dgm:hierBranch val="init"/>
        </dgm:presLayoutVars>
      </dgm:prSet>
      <dgm:spPr/>
    </dgm:pt>
    <dgm:pt modelId="{6E024429-42A0-1142-8974-138CA1C6B0D0}" type="pres">
      <dgm:prSet presAssocID="{F8C6DC9A-9BCD-224B-A0B4-1D494347786C}" presName="rootComposite" presStyleCnt="0"/>
      <dgm:spPr/>
    </dgm:pt>
    <dgm:pt modelId="{1A2E1B26-A3C9-1041-BF5A-C54D4A41F562}" type="pres">
      <dgm:prSet presAssocID="{F8C6DC9A-9BCD-224B-A0B4-1D494347786C}" presName="rootText" presStyleLbl="node4" presStyleIdx="5" presStyleCnt="12">
        <dgm:presLayoutVars>
          <dgm:chPref val="3"/>
        </dgm:presLayoutVars>
      </dgm:prSet>
      <dgm:spPr/>
    </dgm:pt>
    <dgm:pt modelId="{D2F34B69-07EB-E343-98A1-94C186ABE32F}" type="pres">
      <dgm:prSet presAssocID="{F8C6DC9A-9BCD-224B-A0B4-1D494347786C}" presName="rootConnector" presStyleLbl="node4" presStyleIdx="5" presStyleCnt="12"/>
      <dgm:spPr/>
    </dgm:pt>
    <dgm:pt modelId="{3E6A8A13-BFD9-544E-82F3-1499A7F93DC3}" type="pres">
      <dgm:prSet presAssocID="{F8C6DC9A-9BCD-224B-A0B4-1D494347786C}" presName="hierChild4" presStyleCnt="0"/>
      <dgm:spPr/>
    </dgm:pt>
    <dgm:pt modelId="{BE298AB1-7622-2148-842F-D0C4B928FA9B}" type="pres">
      <dgm:prSet presAssocID="{F8C6DC9A-9BCD-224B-A0B4-1D494347786C}" presName="hierChild5" presStyleCnt="0"/>
      <dgm:spPr/>
    </dgm:pt>
    <dgm:pt modelId="{D699E3D8-AF38-8F4F-AE65-5A6D02F4662F}" type="pres">
      <dgm:prSet presAssocID="{E2A500A3-0DC5-3140-89C6-BDF310BEC34D}" presName="hierChild5" presStyleCnt="0"/>
      <dgm:spPr/>
    </dgm:pt>
    <dgm:pt modelId="{04F8386A-E20B-D64F-8876-50A1F32CD72E}" type="pres">
      <dgm:prSet presAssocID="{B66B7AE6-BC8D-2748-99EA-3CD68817A111}" presName="hierChild5" presStyleCnt="0"/>
      <dgm:spPr/>
    </dgm:pt>
    <dgm:pt modelId="{470B3A4A-6A86-1A45-B318-8FD7D4F163D4}" type="pres">
      <dgm:prSet presAssocID="{FF4FC64D-5114-6046-B1D9-DFEDB42779FF}" presName="Name37" presStyleLbl="parChTrans1D2" presStyleIdx="1" presStyleCnt="2"/>
      <dgm:spPr/>
    </dgm:pt>
    <dgm:pt modelId="{9D02406D-BB78-C44F-9843-478E14B5C732}" type="pres">
      <dgm:prSet presAssocID="{25EE2E94-392A-424F-8E0E-BDE46466F78D}" presName="hierRoot2" presStyleCnt="0">
        <dgm:presLayoutVars>
          <dgm:hierBranch val="init"/>
        </dgm:presLayoutVars>
      </dgm:prSet>
      <dgm:spPr/>
    </dgm:pt>
    <dgm:pt modelId="{16B9F0F5-BC68-8741-912E-B40FC0BA2C5B}" type="pres">
      <dgm:prSet presAssocID="{25EE2E94-392A-424F-8E0E-BDE46466F78D}" presName="rootComposite" presStyleCnt="0"/>
      <dgm:spPr/>
    </dgm:pt>
    <dgm:pt modelId="{EBF36144-D730-6849-8E1D-DC79E97F027A}" type="pres">
      <dgm:prSet presAssocID="{25EE2E94-392A-424F-8E0E-BDE46466F78D}" presName="rootText" presStyleLbl="node2" presStyleIdx="1" presStyleCnt="2">
        <dgm:presLayoutVars>
          <dgm:chPref val="3"/>
        </dgm:presLayoutVars>
      </dgm:prSet>
      <dgm:spPr/>
    </dgm:pt>
    <dgm:pt modelId="{99E459FB-22BF-5441-BBAB-C6BC72D653B0}" type="pres">
      <dgm:prSet presAssocID="{25EE2E94-392A-424F-8E0E-BDE46466F78D}" presName="rootConnector" presStyleLbl="node2" presStyleIdx="1" presStyleCnt="2"/>
      <dgm:spPr/>
    </dgm:pt>
    <dgm:pt modelId="{B86E6A54-2A91-714B-90EC-6F7B933B5F04}" type="pres">
      <dgm:prSet presAssocID="{25EE2E94-392A-424F-8E0E-BDE46466F78D}" presName="hierChild4" presStyleCnt="0"/>
      <dgm:spPr/>
    </dgm:pt>
    <dgm:pt modelId="{7F9D3D2A-6860-C445-9C13-DF688A7C789E}" type="pres">
      <dgm:prSet presAssocID="{E14AEE52-D48B-224B-AE0C-F3D23DB65373}" presName="Name37" presStyleLbl="parChTrans1D3" presStyleIdx="2" presStyleCnt="4"/>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3" presStyleIdx="2" presStyleCnt="4">
        <dgm:presLayoutVars>
          <dgm:chPref val="3"/>
        </dgm:presLayoutVars>
      </dgm:prSet>
      <dgm:spPr/>
    </dgm:pt>
    <dgm:pt modelId="{1D4341F9-E861-554F-B7DC-F87FAB8E3FD0}" type="pres">
      <dgm:prSet presAssocID="{E3A097E0-7805-454B-95F8-A64A5353C341}" presName="rootConnector" presStyleLbl="node3" presStyleIdx="2" presStyleCnt="4"/>
      <dgm:spPr/>
    </dgm:pt>
    <dgm:pt modelId="{62F0B910-7E62-F74A-8850-8C2462053211}" type="pres">
      <dgm:prSet presAssocID="{E3A097E0-7805-454B-95F8-A64A5353C341}" presName="hierChild4" presStyleCnt="0"/>
      <dgm:spPr/>
    </dgm:pt>
    <dgm:pt modelId="{F2829197-26A2-8841-8EE5-D475B275F75F}" type="pres">
      <dgm:prSet presAssocID="{FA451686-3615-884A-A6D8-6654D73059FC}" presName="Name37" presStyleLbl="parChTrans1D4" presStyleIdx="6" presStyleCnt="12"/>
      <dgm:spPr/>
    </dgm:pt>
    <dgm:pt modelId="{89524BE1-3B0C-B344-990B-F4734A169D26}" type="pres">
      <dgm:prSet presAssocID="{9D2E8CD7-9C98-C149-AB8F-248F3B33B261}" presName="hierRoot2" presStyleCnt="0">
        <dgm:presLayoutVars>
          <dgm:hierBranch val="init"/>
        </dgm:presLayoutVars>
      </dgm:prSet>
      <dgm:spPr/>
    </dgm:pt>
    <dgm:pt modelId="{F2E05E42-F975-5945-8BF0-54C72D44339F}" type="pres">
      <dgm:prSet presAssocID="{9D2E8CD7-9C98-C149-AB8F-248F3B33B261}" presName="rootComposite" presStyleCnt="0"/>
      <dgm:spPr/>
    </dgm:pt>
    <dgm:pt modelId="{E64F4A38-A58C-8E41-8F7C-26ECA8CB26D8}" type="pres">
      <dgm:prSet presAssocID="{9D2E8CD7-9C98-C149-AB8F-248F3B33B261}" presName="rootText" presStyleLbl="node4" presStyleIdx="6" presStyleCnt="12">
        <dgm:presLayoutVars>
          <dgm:chPref val="3"/>
        </dgm:presLayoutVars>
      </dgm:prSet>
      <dgm:spPr/>
    </dgm:pt>
    <dgm:pt modelId="{C5572B1B-5C1C-E842-8D30-41CECDB349D3}" type="pres">
      <dgm:prSet presAssocID="{9D2E8CD7-9C98-C149-AB8F-248F3B33B261}" presName="rootConnector" presStyleLbl="node4" presStyleIdx="6" presStyleCnt="12"/>
      <dgm:spPr/>
    </dgm:pt>
    <dgm:pt modelId="{AFAFA559-2700-404C-B082-0BC4BAA6219D}" type="pres">
      <dgm:prSet presAssocID="{9D2E8CD7-9C98-C149-AB8F-248F3B33B261}" presName="hierChild4" presStyleCnt="0"/>
      <dgm:spPr/>
    </dgm:pt>
    <dgm:pt modelId="{FC79F7D0-F116-734C-8DF4-BBEAE0FA16E9}" type="pres">
      <dgm:prSet presAssocID="{89910ED1-EEBC-164E-820D-71D88B6764CD}" presName="Name37" presStyleLbl="parChTrans1D4" presStyleIdx="7" presStyleCnt="12"/>
      <dgm:spPr/>
    </dgm:pt>
    <dgm:pt modelId="{CEC81A13-F097-2B43-A0B5-B46C9DBC72F5}" type="pres">
      <dgm:prSet presAssocID="{CE099129-50DA-7F4A-9B78-D70BBE20D377}" presName="hierRoot2" presStyleCnt="0">
        <dgm:presLayoutVars>
          <dgm:hierBranch val="init"/>
        </dgm:presLayoutVars>
      </dgm:prSet>
      <dgm:spPr/>
    </dgm:pt>
    <dgm:pt modelId="{22EF20E0-7957-5E46-A365-4D99B2F56148}" type="pres">
      <dgm:prSet presAssocID="{CE099129-50DA-7F4A-9B78-D70BBE20D377}" presName="rootComposite" presStyleCnt="0"/>
      <dgm:spPr/>
    </dgm:pt>
    <dgm:pt modelId="{935DDD21-3758-EF48-9BC7-AC4967CA1720}" type="pres">
      <dgm:prSet presAssocID="{CE099129-50DA-7F4A-9B78-D70BBE20D377}" presName="rootText" presStyleLbl="node4" presStyleIdx="7" presStyleCnt="12">
        <dgm:presLayoutVars>
          <dgm:chPref val="3"/>
        </dgm:presLayoutVars>
      </dgm:prSet>
      <dgm:spPr/>
    </dgm:pt>
    <dgm:pt modelId="{69D127F2-2FC9-5947-A9E6-1F050AC4AAEC}" type="pres">
      <dgm:prSet presAssocID="{CE099129-50DA-7F4A-9B78-D70BBE20D377}" presName="rootConnector" presStyleLbl="node4" presStyleIdx="7" presStyleCnt="12"/>
      <dgm:spPr/>
    </dgm:pt>
    <dgm:pt modelId="{68F5E9EE-86E4-3948-ABC2-8D4FBB6EB89F}" type="pres">
      <dgm:prSet presAssocID="{CE099129-50DA-7F4A-9B78-D70BBE20D377}" presName="hierChild4" presStyleCnt="0"/>
      <dgm:spPr/>
    </dgm:pt>
    <dgm:pt modelId="{F50D455C-683B-AE4A-A36B-7E89B3100665}" type="pres">
      <dgm:prSet presAssocID="{CE099129-50DA-7F4A-9B78-D70BBE20D377}" presName="hierChild5" presStyleCnt="0"/>
      <dgm:spPr/>
    </dgm:pt>
    <dgm:pt modelId="{A0C97BF3-D80F-B946-9379-E5659D96D790}" type="pres">
      <dgm:prSet presAssocID="{9D2E8CD7-9C98-C149-AB8F-248F3B33B261}" presName="hierChild5" presStyleCnt="0"/>
      <dgm:spPr/>
    </dgm:pt>
    <dgm:pt modelId="{00E2770E-330F-6D48-BA52-EE6A359589A7}" type="pres">
      <dgm:prSet presAssocID="{A8A9E15D-9AA4-0B44-A743-03155D664D5B}" presName="Name37" presStyleLbl="parChTrans1D4" presStyleIdx="8" presStyleCnt="12"/>
      <dgm:spPr/>
    </dgm:pt>
    <dgm:pt modelId="{3F082765-EF48-444E-9D9C-55315F5954F2}" type="pres">
      <dgm:prSet presAssocID="{4D5B128C-DC29-9248-BB0E-DBD32FF2B4A6}" presName="hierRoot2" presStyleCnt="0">
        <dgm:presLayoutVars>
          <dgm:hierBranch val="init"/>
        </dgm:presLayoutVars>
      </dgm:prSet>
      <dgm:spPr/>
    </dgm:pt>
    <dgm:pt modelId="{9F10099F-AB39-4941-88E2-30DD36BE33E3}" type="pres">
      <dgm:prSet presAssocID="{4D5B128C-DC29-9248-BB0E-DBD32FF2B4A6}" presName="rootComposite" presStyleCnt="0"/>
      <dgm:spPr/>
    </dgm:pt>
    <dgm:pt modelId="{13CEB7FE-397C-2140-AD96-3742EC554918}" type="pres">
      <dgm:prSet presAssocID="{4D5B128C-DC29-9248-BB0E-DBD32FF2B4A6}" presName="rootText" presStyleLbl="node4" presStyleIdx="8" presStyleCnt="12">
        <dgm:presLayoutVars>
          <dgm:chPref val="3"/>
        </dgm:presLayoutVars>
      </dgm:prSet>
      <dgm:spPr/>
    </dgm:pt>
    <dgm:pt modelId="{7AD87547-DEDF-5747-A1AD-A5599F779E5A}" type="pres">
      <dgm:prSet presAssocID="{4D5B128C-DC29-9248-BB0E-DBD32FF2B4A6}" presName="rootConnector" presStyleLbl="node4" presStyleIdx="8" presStyleCnt="12"/>
      <dgm:spPr/>
    </dgm:pt>
    <dgm:pt modelId="{7EECACDE-8E05-6045-98C6-26E540277112}" type="pres">
      <dgm:prSet presAssocID="{4D5B128C-DC29-9248-BB0E-DBD32FF2B4A6}" presName="hierChild4" presStyleCnt="0"/>
      <dgm:spPr/>
    </dgm:pt>
    <dgm:pt modelId="{600D3025-6970-9A4E-9961-4D7F34866AB3}" type="pres">
      <dgm:prSet presAssocID="{4D5B128C-DC29-9248-BB0E-DBD32FF2B4A6}" presName="hierChild5" presStyleCnt="0"/>
      <dgm:spPr/>
    </dgm:pt>
    <dgm:pt modelId="{43657CFF-A411-BA4C-BA60-5ED3D21BFCCC}" type="pres">
      <dgm:prSet presAssocID="{E3A097E0-7805-454B-95F8-A64A5353C341}" presName="hierChild5" presStyleCnt="0"/>
      <dgm:spPr/>
    </dgm:pt>
    <dgm:pt modelId="{A46F54F7-EB26-2D43-BE7A-60030DD22C86}" type="pres">
      <dgm:prSet presAssocID="{90DF4CBA-1956-F04A-9A75-EAF1C858E535}" presName="Name37" presStyleLbl="parChTrans1D3" presStyleIdx="3" presStyleCnt="4"/>
      <dgm:spPr/>
    </dgm:pt>
    <dgm:pt modelId="{0669DE14-C94E-E043-8E29-83B393B451CF}" type="pres">
      <dgm:prSet presAssocID="{91B6B889-9932-E848-A192-5B9A7E201F73}" presName="hierRoot2" presStyleCnt="0">
        <dgm:presLayoutVars>
          <dgm:hierBranch val="init"/>
        </dgm:presLayoutVars>
      </dgm:prSet>
      <dgm:spPr/>
    </dgm:pt>
    <dgm:pt modelId="{104E5523-0820-C142-BC9A-52F9A22F46E1}" type="pres">
      <dgm:prSet presAssocID="{91B6B889-9932-E848-A192-5B9A7E201F73}" presName="rootComposite" presStyleCnt="0"/>
      <dgm:spPr/>
    </dgm:pt>
    <dgm:pt modelId="{C9EEDF19-B48A-BD4B-8602-ACF044CAFBF4}" type="pres">
      <dgm:prSet presAssocID="{91B6B889-9932-E848-A192-5B9A7E201F73}" presName="rootText" presStyleLbl="node3" presStyleIdx="3" presStyleCnt="4">
        <dgm:presLayoutVars>
          <dgm:chPref val="3"/>
        </dgm:presLayoutVars>
      </dgm:prSet>
      <dgm:spPr/>
    </dgm:pt>
    <dgm:pt modelId="{38555D7D-D229-DA48-87A3-2B7F1C18ED93}" type="pres">
      <dgm:prSet presAssocID="{91B6B889-9932-E848-A192-5B9A7E201F73}" presName="rootConnector" presStyleLbl="node3" presStyleIdx="3" presStyleCnt="4"/>
      <dgm:spPr/>
    </dgm:pt>
    <dgm:pt modelId="{F588C3F5-7AAD-994C-9845-8155C0E79AFF}" type="pres">
      <dgm:prSet presAssocID="{91B6B889-9932-E848-A192-5B9A7E201F73}" presName="hierChild4" presStyleCnt="0"/>
      <dgm:spPr/>
    </dgm:pt>
    <dgm:pt modelId="{77993973-939F-6941-B361-AB131F710FFB}" type="pres">
      <dgm:prSet presAssocID="{D12F3307-9A09-B545-A1F3-D606CF2870BA}" presName="Name37" presStyleLbl="parChTrans1D4" presStyleIdx="9" presStyleCnt="12"/>
      <dgm:spPr/>
    </dgm:pt>
    <dgm:pt modelId="{298F1754-03DE-8040-A8E1-4340910CBACA}" type="pres">
      <dgm:prSet presAssocID="{9B48ED41-6A85-364C-9BD8-0B1905F2B781}" presName="hierRoot2" presStyleCnt="0">
        <dgm:presLayoutVars>
          <dgm:hierBranch val="init"/>
        </dgm:presLayoutVars>
      </dgm:prSet>
      <dgm:spPr/>
    </dgm:pt>
    <dgm:pt modelId="{5D3D16C9-1A57-CA4F-8401-9ECCB8B61370}" type="pres">
      <dgm:prSet presAssocID="{9B48ED41-6A85-364C-9BD8-0B1905F2B781}" presName="rootComposite" presStyleCnt="0"/>
      <dgm:spPr/>
    </dgm:pt>
    <dgm:pt modelId="{29E341D9-FDAF-E945-A9C5-5165D3C2B07C}" type="pres">
      <dgm:prSet presAssocID="{9B48ED41-6A85-364C-9BD8-0B1905F2B781}" presName="rootText" presStyleLbl="node4" presStyleIdx="9" presStyleCnt="12">
        <dgm:presLayoutVars>
          <dgm:chPref val="3"/>
        </dgm:presLayoutVars>
      </dgm:prSet>
      <dgm:spPr/>
    </dgm:pt>
    <dgm:pt modelId="{48E91537-7DEA-9043-B535-DB512DC88E69}" type="pres">
      <dgm:prSet presAssocID="{9B48ED41-6A85-364C-9BD8-0B1905F2B781}" presName="rootConnector" presStyleLbl="node4" presStyleIdx="9" presStyleCnt="12"/>
      <dgm:spPr/>
    </dgm:pt>
    <dgm:pt modelId="{4B077B15-8A65-154F-920C-FEDF8212C96E}" type="pres">
      <dgm:prSet presAssocID="{9B48ED41-6A85-364C-9BD8-0B1905F2B781}" presName="hierChild4" presStyleCnt="0"/>
      <dgm:spPr/>
    </dgm:pt>
    <dgm:pt modelId="{195DE65E-D20E-C041-A624-A47A7C415230}" type="pres">
      <dgm:prSet presAssocID="{72424175-0C93-0E44-B74C-9C1E7E024835}" presName="Name37" presStyleLbl="parChTrans1D4" presStyleIdx="10" presStyleCnt="12"/>
      <dgm:spPr/>
    </dgm:pt>
    <dgm:pt modelId="{8DDEB5FC-3AFB-3B45-A9E0-D51818A0FC76}" type="pres">
      <dgm:prSet presAssocID="{DDAE48C1-465A-8B41-9C41-AB7821F98067}" presName="hierRoot2" presStyleCnt="0">
        <dgm:presLayoutVars>
          <dgm:hierBranch val="init"/>
        </dgm:presLayoutVars>
      </dgm:prSet>
      <dgm:spPr/>
    </dgm:pt>
    <dgm:pt modelId="{4B2D1E8B-5BBB-FD4D-9FDC-E062BA83CEC1}" type="pres">
      <dgm:prSet presAssocID="{DDAE48C1-465A-8B41-9C41-AB7821F98067}" presName="rootComposite" presStyleCnt="0"/>
      <dgm:spPr/>
    </dgm:pt>
    <dgm:pt modelId="{3A33F990-8F85-AD43-B847-C7CCAE41D272}" type="pres">
      <dgm:prSet presAssocID="{DDAE48C1-465A-8B41-9C41-AB7821F98067}" presName="rootText" presStyleLbl="node4" presStyleIdx="10" presStyleCnt="12">
        <dgm:presLayoutVars>
          <dgm:chPref val="3"/>
        </dgm:presLayoutVars>
      </dgm:prSet>
      <dgm:spPr/>
    </dgm:pt>
    <dgm:pt modelId="{4965BAE2-09C1-C440-AC49-0863AFEBC309}" type="pres">
      <dgm:prSet presAssocID="{DDAE48C1-465A-8B41-9C41-AB7821F98067}" presName="rootConnector" presStyleLbl="node4" presStyleIdx="10" presStyleCnt="12"/>
      <dgm:spPr/>
    </dgm:pt>
    <dgm:pt modelId="{FF8FFD29-1D90-6940-A4B3-508F34733FE5}" type="pres">
      <dgm:prSet presAssocID="{DDAE48C1-465A-8B41-9C41-AB7821F98067}" presName="hierChild4" presStyleCnt="0"/>
      <dgm:spPr/>
    </dgm:pt>
    <dgm:pt modelId="{978B799A-83B5-0543-B75B-CC5CD22D810D}" type="pres">
      <dgm:prSet presAssocID="{DDAE48C1-465A-8B41-9C41-AB7821F98067}" presName="hierChild5" presStyleCnt="0"/>
      <dgm:spPr/>
    </dgm:pt>
    <dgm:pt modelId="{9B000622-D9BA-D745-AEE9-BB739676B59B}" type="pres">
      <dgm:prSet presAssocID="{9B48ED41-6A85-364C-9BD8-0B1905F2B781}" presName="hierChild5" presStyleCnt="0"/>
      <dgm:spPr/>
    </dgm:pt>
    <dgm:pt modelId="{4B3BBD01-7A72-3448-9170-6AA4439C5FFC}" type="pres">
      <dgm:prSet presAssocID="{27B2DAC2-1081-0D45-9E44-150A69D7D128}" presName="Name37" presStyleLbl="parChTrans1D4" presStyleIdx="11" presStyleCnt="12"/>
      <dgm:spPr/>
    </dgm:pt>
    <dgm:pt modelId="{4F0C76C8-3054-CA42-AE14-21CFFCD46E83}" type="pres">
      <dgm:prSet presAssocID="{2674BA82-974B-B04B-94AB-C47422210D8B}" presName="hierRoot2" presStyleCnt="0">
        <dgm:presLayoutVars>
          <dgm:hierBranch val="init"/>
        </dgm:presLayoutVars>
      </dgm:prSet>
      <dgm:spPr/>
    </dgm:pt>
    <dgm:pt modelId="{25BA5159-CDFC-4947-B87A-62D8C79CAA67}" type="pres">
      <dgm:prSet presAssocID="{2674BA82-974B-B04B-94AB-C47422210D8B}" presName="rootComposite" presStyleCnt="0"/>
      <dgm:spPr/>
    </dgm:pt>
    <dgm:pt modelId="{1F99C38A-87CD-2E43-9D73-28042D46B7EC}" type="pres">
      <dgm:prSet presAssocID="{2674BA82-974B-B04B-94AB-C47422210D8B}" presName="rootText" presStyleLbl="node4" presStyleIdx="11" presStyleCnt="12">
        <dgm:presLayoutVars>
          <dgm:chPref val="3"/>
        </dgm:presLayoutVars>
      </dgm:prSet>
      <dgm:spPr/>
    </dgm:pt>
    <dgm:pt modelId="{534CF752-EFC8-C94C-BD3D-05858484B5AE}" type="pres">
      <dgm:prSet presAssocID="{2674BA82-974B-B04B-94AB-C47422210D8B}" presName="rootConnector" presStyleLbl="node4" presStyleIdx="11" presStyleCnt="12"/>
      <dgm:spPr/>
    </dgm:pt>
    <dgm:pt modelId="{C26097B7-0807-854E-BC30-01CD405061E6}" type="pres">
      <dgm:prSet presAssocID="{2674BA82-974B-B04B-94AB-C47422210D8B}" presName="hierChild4" presStyleCnt="0"/>
      <dgm:spPr/>
    </dgm:pt>
    <dgm:pt modelId="{A9CABD00-EB6D-A143-B3FA-793FE1EF6DDE}" type="pres">
      <dgm:prSet presAssocID="{2674BA82-974B-B04B-94AB-C47422210D8B}" presName="hierChild5" presStyleCnt="0"/>
      <dgm:spPr/>
    </dgm:pt>
    <dgm:pt modelId="{9BB44C07-78A2-9D4A-9C2E-E6BFF7DE1D6C}" type="pres">
      <dgm:prSet presAssocID="{91B6B889-9932-E848-A192-5B9A7E201F73}" presName="hierChild5" presStyleCnt="0"/>
      <dgm:spPr/>
    </dgm:pt>
    <dgm:pt modelId="{28BA2939-5179-6D48-A7E8-DD390B75693D}" type="pres">
      <dgm:prSet presAssocID="{25EE2E94-392A-424F-8E0E-BDE46466F78D}" presName="hierChild5" presStyleCnt="0"/>
      <dgm:spPr/>
    </dgm:pt>
    <dgm:pt modelId="{85B704CB-9365-6E46-B2AB-68BA67A909FA}" type="pres">
      <dgm:prSet presAssocID="{B024CCC6-7FFE-3F41-BFCB-7A46189CBFCE}" presName="hierChild3" presStyleCnt="0"/>
      <dgm:spPr/>
    </dgm:pt>
  </dgm:ptLst>
  <dgm:cxnLst>
    <dgm:cxn modelId="{D6EF9000-89E1-5B4D-95DD-1C08DBC979C7}" type="presOf" srcId="{1E523BAC-FFF7-4343-BE7D-BCEDFCA1EF05}" destId="{3FFCCF5B-0017-4545-BC68-AF21B3809DEF}" srcOrd="1" destOrd="0" presId="urn:microsoft.com/office/officeart/2005/8/layout/orgChart1"/>
    <dgm:cxn modelId="{D0EFB800-AB38-7F47-BF5F-4F98840701B4}" type="presOf" srcId="{21041AD1-F245-7441-86A4-0F38F73E8657}" destId="{E44DBDCD-9D21-C044-880B-DED2BF2AF7A3}" srcOrd="0" destOrd="0" presId="urn:microsoft.com/office/officeart/2005/8/layout/orgChart1"/>
    <dgm:cxn modelId="{E1533303-BAFB-5D4B-BD0E-30A06F6FF2B2}" srcId="{91B6B889-9932-E848-A192-5B9A7E201F73}" destId="{9B48ED41-6A85-364C-9BD8-0B1905F2B781}" srcOrd="0" destOrd="0" parTransId="{D12F3307-9A09-B545-A1F3-D606CF2870BA}" sibTransId="{E476E306-8CC1-2B42-A82F-C089FE8F9A30}"/>
    <dgm:cxn modelId="{8C309A04-45CC-6D4A-AD6B-954108875B86}" srcId="{E2A500A3-0DC5-3140-89C6-BDF310BEC34D}" destId="{F8C6DC9A-9BCD-224B-A0B4-1D494347786C}" srcOrd="1" destOrd="0" parTransId="{3AD393A5-68B6-D742-B9C5-2DE6ED1EA066}" sibTransId="{0511562A-DA33-4240-9FA0-B575031D9938}"/>
    <dgm:cxn modelId="{D2102B07-10E3-7549-926B-9CDBFE6B93DF}" type="presOf" srcId="{1F130FC6-C5D8-644F-AC02-7425F2F3607B}" destId="{CD99B8EC-472F-2F46-B542-6F711726746B}" srcOrd="1" destOrd="0" presId="urn:microsoft.com/office/officeart/2005/8/layout/orgChart1"/>
    <dgm:cxn modelId="{4E1BF909-DBCD-0B40-A962-600503F25850}" type="presOf" srcId="{4D1EC002-A042-2C4B-9236-933FCEB4258A}" destId="{529341ED-DD48-324F-AB2A-33CE81F586D4}" srcOrd="1"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316BF115-7C09-614B-97B7-9232A9FCCDB5}" type="presOf" srcId="{91B6B889-9932-E848-A192-5B9A7E201F73}" destId="{38555D7D-D229-DA48-87A3-2B7F1C18ED93}" srcOrd="1" destOrd="0" presId="urn:microsoft.com/office/officeart/2005/8/layout/orgChart1"/>
    <dgm:cxn modelId="{40811017-C161-C941-9774-83AEB12DA0B8}" type="presOf" srcId="{FF4FC64D-5114-6046-B1D9-DFEDB42779FF}" destId="{470B3A4A-6A86-1A45-B318-8FD7D4F163D4}" srcOrd="0" destOrd="0" presId="urn:microsoft.com/office/officeart/2005/8/layout/orgChart1"/>
    <dgm:cxn modelId="{133E3A1B-3C73-004D-80BF-2107A8EBF767}" type="presOf" srcId="{E2A500A3-0DC5-3140-89C6-BDF310BEC34D}" destId="{6189034A-A4A1-354A-925A-D8A63AB8AB0D}" srcOrd="0" destOrd="0" presId="urn:microsoft.com/office/officeart/2005/8/layout/orgChart1"/>
    <dgm:cxn modelId="{2702AD1E-E2A8-2949-9BB2-839270C6D602}" type="presOf" srcId="{B66B7AE6-BC8D-2748-99EA-3CD68817A111}" destId="{9E7F5DBF-78DF-D842-ACDA-EED8186DFF8E}" srcOrd="1" destOrd="0" presId="urn:microsoft.com/office/officeart/2005/8/layout/orgChart1"/>
    <dgm:cxn modelId="{C4942A25-9C59-F84A-9C4F-FA36CB24E66A}" type="presOf" srcId="{9D2E8CD7-9C98-C149-AB8F-248F3B33B261}" destId="{C5572B1B-5C1C-E842-8D30-41CECDB349D3}" srcOrd="1" destOrd="0" presId="urn:microsoft.com/office/officeart/2005/8/layout/orgChart1"/>
    <dgm:cxn modelId="{F4FCE225-FC5B-E747-ABCE-4D31A1E25457}" type="presOf" srcId="{EA51EC99-5A07-3045-BAC6-61ECD7D9D647}" destId="{B9EBDDA1-7CC5-854E-A253-C5C9AB1CE6FB}" srcOrd="0" destOrd="0" presId="urn:microsoft.com/office/officeart/2005/8/layout/orgChart1"/>
    <dgm:cxn modelId="{79B93727-CBE0-6347-B345-14229BDE2495}" type="presOf" srcId="{B66B7AE6-BC8D-2748-99EA-3CD68817A111}" destId="{137074A2-077F-4D47-A414-4F47CC4FE28A}" srcOrd="0" destOrd="0" presId="urn:microsoft.com/office/officeart/2005/8/layout/orgChart1"/>
    <dgm:cxn modelId="{9EDA8634-178A-1446-92DA-7A2442B86D1B}" srcId="{3A8B3C8B-5E4F-DB43-B7C5-7C84AC46CF4E}" destId="{1F130FC6-C5D8-644F-AC02-7425F2F3607B}" srcOrd="0" destOrd="0" parTransId="{EA51EC99-5A07-3045-BAC6-61ECD7D9D647}" sibTransId="{6D6411E4-2170-A840-909C-921A5C52B210}"/>
    <dgm:cxn modelId="{7675B737-835A-8246-9719-7EA04B97F837}" type="presOf" srcId="{33EDC884-FA20-A64E-ACB4-31589731FA9C}" destId="{2956751E-7CDD-C342-91C9-4FD4AF434944}" srcOrd="0" destOrd="0" presId="urn:microsoft.com/office/officeart/2005/8/layout/orgChart1"/>
    <dgm:cxn modelId="{E161E638-8D39-BA4D-BC73-5207ADA7802D}" type="presOf" srcId="{206C31FF-1A1B-7847-8F99-0934C1ABA91B}" destId="{5C482E77-919C-5B47-A412-5F7C907F885A}" srcOrd="1" destOrd="0" presId="urn:microsoft.com/office/officeart/2005/8/layout/orgChart1"/>
    <dgm:cxn modelId="{3F8BE23F-CD1D-9143-86A3-F5A682C19F25}" type="presOf" srcId="{72424175-0C93-0E44-B74C-9C1E7E024835}" destId="{195DE65E-D20E-C041-A624-A47A7C415230}" srcOrd="0" destOrd="0" presId="urn:microsoft.com/office/officeart/2005/8/layout/orgChart1"/>
    <dgm:cxn modelId="{42320640-E70C-DE46-ABC4-6B00DC3C5AEF}" type="presOf" srcId="{2674BA82-974B-B04B-94AB-C47422210D8B}" destId="{534CF752-EFC8-C94C-BD3D-05858484B5AE}" srcOrd="1" destOrd="0" presId="urn:microsoft.com/office/officeart/2005/8/layout/orgChart1"/>
    <dgm:cxn modelId="{29322148-213C-784D-8FB0-0874DC7EEF12}" type="presOf" srcId="{3A8B3C8B-5E4F-DB43-B7C5-7C84AC46CF4E}" destId="{D3639317-E956-1A4D-90CE-208E9B8E111E}" srcOrd="0" destOrd="0" presId="urn:microsoft.com/office/officeart/2005/8/layout/orgChart1"/>
    <dgm:cxn modelId="{11EBF251-81DD-D645-969A-B43B05D20B01}" type="presOf" srcId="{FA451686-3615-884A-A6D8-6654D73059FC}" destId="{F2829197-26A2-8841-8EE5-D475B275F75F}" srcOrd="0" destOrd="0" presId="urn:microsoft.com/office/officeart/2005/8/layout/orgChart1"/>
    <dgm:cxn modelId="{CBA7AF55-21D9-7F4B-94A1-2916B481A8BD}" type="presOf" srcId="{2674BA82-974B-B04B-94AB-C47422210D8B}" destId="{1F99C38A-87CD-2E43-9D73-28042D46B7EC}" srcOrd="0" destOrd="0" presId="urn:microsoft.com/office/officeart/2005/8/layout/orgChart1"/>
    <dgm:cxn modelId="{3BC5C156-B0E2-574A-B8D1-3E654D7F07D7}" srcId="{4D1EC002-A042-2C4B-9236-933FCEB4258A}" destId="{206C31FF-1A1B-7847-8F99-0934C1ABA91B}" srcOrd="1" destOrd="0" parTransId="{3D568591-9670-A74F-99F2-C2A5567FDE20}" sibTransId="{A66B360B-6810-1C4C-9839-FD5F6F63A92E}"/>
    <dgm:cxn modelId="{9E62A05C-5DDF-6449-9BD6-8E9BDFD1F722}" srcId="{B66B7AE6-BC8D-2748-99EA-3CD68817A111}" destId="{4D1EC002-A042-2C4B-9236-933FCEB4258A}" srcOrd="0" destOrd="0" parTransId="{4CE08167-04C6-B64B-A0E6-B95EAB2C164C}" sibTransId="{274E5226-DB67-5149-8C2C-93E15AC6D568}"/>
    <dgm:cxn modelId="{4DD8B95C-9555-6948-9015-5EEB6CB7B0BF}" srcId="{9B48ED41-6A85-364C-9BD8-0B1905F2B781}" destId="{DDAE48C1-465A-8B41-9C41-AB7821F98067}" srcOrd="0" destOrd="0" parTransId="{72424175-0C93-0E44-B74C-9C1E7E024835}" sibTransId="{DE17325E-CA34-F14E-BAAB-1EA04944F090}"/>
    <dgm:cxn modelId="{36883C64-AF85-F046-AEB1-2A551D36B1A7}" type="presOf" srcId="{E3A097E0-7805-454B-95F8-A64A5353C341}" destId="{E128F814-D78A-DD44-B6BC-C2172EFA4A5B}" srcOrd="0" destOrd="0" presId="urn:microsoft.com/office/officeart/2005/8/layout/orgChart1"/>
    <dgm:cxn modelId="{DB238665-960B-AE43-A6AA-FBDFD7739B8D}" type="presOf" srcId="{461C1EE8-418C-3D42-9859-22371ACEB801}" destId="{45246140-7CB2-5548-A17C-8DA8FB7E5C2B}" srcOrd="0" destOrd="0" presId="urn:microsoft.com/office/officeart/2005/8/layout/orgChart1"/>
    <dgm:cxn modelId="{956FCC65-4D6D-5244-8EB7-DCE62207C293}" type="presOf" srcId="{DDAE48C1-465A-8B41-9C41-AB7821F98067}" destId="{4965BAE2-09C1-C440-AC49-0863AFEBC309}" srcOrd="1"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31F2A06F-5C81-4643-8B8C-FB3719D1A11E}" srcId="{25EE2E94-392A-424F-8E0E-BDE46466F78D}" destId="{E3A097E0-7805-454B-95F8-A64A5353C341}" srcOrd="0" destOrd="0" parTransId="{E14AEE52-D48B-224B-AE0C-F3D23DB65373}" sibTransId="{E83B350A-403E-4745-BB7C-A7E638AF50A5}"/>
    <dgm:cxn modelId="{D1943B79-C8E8-3A4E-8BA0-8523D6D4DDC1}" srcId="{B024CCC6-7FFE-3F41-BFCB-7A46189CBFCE}" destId="{B66B7AE6-BC8D-2748-99EA-3CD68817A111}" srcOrd="0" destOrd="0" parTransId="{E4E0BB73-0851-9A40-929D-40CC4EF46BF0}" sibTransId="{D12A01FB-4A1D-9D40-B651-7B333F696F4C}"/>
    <dgm:cxn modelId="{9BEDA97C-770C-6D4B-B104-41FF3673C55B}" srcId="{4D1EC002-A042-2C4B-9236-933FCEB4258A}" destId="{3A8B3C8B-5E4F-DB43-B7C5-7C84AC46CF4E}" srcOrd="0" destOrd="0" parTransId="{204193E6-F6A5-3145-8509-922BCE6B2DE3}" sibTransId="{E8484207-19BD-484B-96F0-F69333F079A3}"/>
    <dgm:cxn modelId="{36FCD77D-922F-B944-84AA-128524D84BB8}" type="presOf" srcId="{E3A097E0-7805-454B-95F8-A64A5353C341}" destId="{1D4341F9-E861-554F-B7DC-F87FAB8E3FD0}" srcOrd="1" destOrd="0" presId="urn:microsoft.com/office/officeart/2005/8/layout/orgChart1"/>
    <dgm:cxn modelId="{4C7CFE81-4313-BF46-A0CE-86379788AF83}" type="presOf" srcId="{9D2E8CD7-9C98-C149-AB8F-248F3B33B261}" destId="{E64F4A38-A58C-8E41-8F7C-26ECA8CB26D8}" srcOrd="0" destOrd="0" presId="urn:microsoft.com/office/officeart/2005/8/layout/orgChart1"/>
    <dgm:cxn modelId="{6A53EF88-6D55-514B-ADEA-F57A583DA843}" type="presOf" srcId="{206C31FF-1A1B-7847-8F99-0934C1ABA91B}" destId="{B75D5647-5FA9-9B42-AAF5-2316D66754FC}" srcOrd="0" destOrd="0" presId="urn:microsoft.com/office/officeart/2005/8/layout/orgChart1"/>
    <dgm:cxn modelId="{FFEA9A8C-419E-E843-97E1-711F912B5479}" type="presOf" srcId="{CE099129-50DA-7F4A-9B78-D70BBE20D377}" destId="{69D127F2-2FC9-5947-A9E6-1F050AC4AAEC}" srcOrd="1" destOrd="0" presId="urn:microsoft.com/office/officeart/2005/8/layout/orgChart1"/>
    <dgm:cxn modelId="{826DDE8E-193F-0C43-B60B-2D3BB4609C5B}" srcId="{B66B7AE6-BC8D-2748-99EA-3CD68817A111}" destId="{E2A500A3-0DC5-3140-89C6-BDF310BEC34D}" srcOrd="1" destOrd="0" parTransId="{33EDC884-FA20-A64E-ACB4-31589731FA9C}" sibTransId="{EB2326BF-4E79-9549-8984-A550F5903F5B}"/>
    <dgm:cxn modelId="{0C502B93-4B75-7B42-8FCF-2247A93B99EB}" type="presOf" srcId="{E2A500A3-0DC5-3140-89C6-BDF310BEC34D}" destId="{6890629C-1D8D-5142-95B1-16E212431DE6}" srcOrd="1" destOrd="0" presId="urn:microsoft.com/office/officeart/2005/8/layout/orgChart1"/>
    <dgm:cxn modelId="{F7D72EA6-B9C1-3049-B0DA-5668CF21CDCD}" type="presOf" srcId="{9B48ED41-6A85-364C-9BD8-0B1905F2B781}" destId="{48E91537-7DEA-9043-B535-DB512DC88E69}" srcOrd="1" destOrd="0" presId="urn:microsoft.com/office/officeart/2005/8/layout/orgChart1"/>
    <dgm:cxn modelId="{C6D3D2A8-7008-414A-8774-093F4133BDB4}" type="presOf" srcId="{D12F3307-9A09-B545-A1F3-D606CF2870BA}" destId="{77993973-939F-6941-B361-AB131F710FFB}" srcOrd="0" destOrd="0" presId="urn:microsoft.com/office/officeart/2005/8/layout/orgChart1"/>
    <dgm:cxn modelId="{F25275A9-9DF2-B943-B2B6-B6E50CAD3F61}" type="presOf" srcId="{204193E6-F6A5-3145-8509-922BCE6B2DE3}" destId="{C27ACFB6-5E1B-B847-BD9A-7F8460AC7E9F}" srcOrd="0" destOrd="0" presId="urn:microsoft.com/office/officeart/2005/8/layout/orgChart1"/>
    <dgm:cxn modelId="{EFC6E3A9-9677-3C49-A988-DCCB4EA5AA94}" type="presOf" srcId="{A8A9E15D-9AA4-0B44-A743-03155D664D5B}" destId="{00E2770E-330F-6D48-BA52-EE6A359589A7}" srcOrd="0" destOrd="0" presId="urn:microsoft.com/office/officeart/2005/8/layout/orgChart1"/>
    <dgm:cxn modelId="{3DA6FEB2-80CF-3D4B-A4C9-B406BD07B2AE}" type="presOf" srcId="{27B2DAC2-1081-0D45-9E44-150A69D7D128}" destId="{4B3BBD01-7A72-3448-9170-6AA4439C5FFC}" srcOrd="0" destOrd="0" presId="urn:microsoft.com/office/officeart/2005/8/layout/orgChart1"/>
    <dgm:cxn modelId="{806763B5-A7C8-624B-B59C-C66EF2A29756}" type="presOf" srcId="{90DF4CBA-1956-F04A-9A75-EAF1C858E535}" destId="{A46F54F7-EB26-2D43-BE7A-60030DD22C86}" srcOrd="0" destOrd="0" presId="urn:microsoft.com/office/officeart/2005/8/layout/orgChart1"/>
    <dgm:cxn modelId="{8D1C45B8-0DF1-EF46-B10D-A12B6B9FFBD6}" type="presOf" srcId="{E14AEE52-D48B-224B-AE0C-F3D23DB65373}" destId="{7F9D3D2A-6860-C445-9C13-DF688A7C789E}" srcOrd="0" destOrd="0" presId="urn:microsoft.com/office/officeart/2005/8/layout/orgChart1"/>
    <dgm:cxn modelId="{D902B3B9-8A95-4548-881D-110ECF2A1C38}" type="presOf" srcId="{1F130FC6-C5D8-644F-AC02-7425F2F3607B}" destId="{6F1E7BC8-B3FE-4943-BB8D-09CB81C79D9B}" srcOrd="0" destOrd="0" presId="urn:microsoft.com/office/officeart/2005/8/layout/orgChart1"/>
    <dgm:cxn modelId="{EB00B3BB-9EC5-0040-97EA-5D2B9AA8A49A}" type="presOf" srcId="{97D501BC-127F-C048-87C4-417D1FBCE415}" destId="{09E0BDFB-1FB8-4E40-BD7A-9651A2A72171}" srcOrd="0" destOrd="0" presId="urn:microsoft.com/office/officeart/2005/8/layout/orgChart1"/>
    <dgm:cxn modelId="{12AB1EC5-6B1C-574C-9042-AD5CFDED46AC}" type="presOf" srcId="{CE099129-50DA-7F4A-9B78-D70BBE20D377}" destId="{935DDD21-3758-EF48-9BC7-AC4967CA1720}" srcOrd="0" destOrd="0" presId="urn:microsoft.com/office/officeart/2005/8/layout/orgChart1"/>
    <dgm:cxn modelId="{252744C6-B9CB-5044-AE55-871240139DFC}" type="presOf" srcId="{9B48ED41-6A85-364C-9BD8-0B1905F2B781}" destId="{29E341D9-FDAF-E945-A9C5-5165D3C2B07C}" srcOrd="0" destOrd="0" presId="urn:microsoft.com/office/officeart/2005/8/layout/orgChart1"/>
    <dgm:cxn modelId="{B6B1C9C9-4378-B34B-B678-AC42A19E9095}" type="presOf" srcId="{DDAE48C1-465A-8B41-9C41-AB7821F98067}" destId="{3A33F990-8F85-AD43-B847-C7CCAE41D272}" srcOrd="0" destOrd="0" presId="urn:microsoft.com/office/officeart/2005/8/layout/orgChart1"/>
    <dgm:cxn modelId="{388125CC-60A1-AB4E-A959-86EECC6F7B4F}" srcId="{25EE2E94-392A-424F-8E0E-BDE46466F78D}" destId="{91B6B889-9932-E848-A192-5B9A7E201F73}" srcOrd="1" destOrd="0" parTransId="{90DF4CBA-1956-F04A-9A75-EAF1C858E535}" sibTransId="{9B0DAEF1-739B-184A-89AD-FA5A6D4F4B8D}"/>
    <dgm:cxn modelId="{6520F3CF-FC00-5143-BA4B-DC05C8939DF0}" srcId="{E3A097E0-7805-454B-95F8-A64A5353C341}" destId="{4D5B128C-DC29-9248-BB0E-DBD32FF2B4A6}" srcOrd="1" destOrd="0" parTransId="{A8A9E15D-9AA4-0B44-A743-03155D664D5B}" sibTransId="{8EB7AEDF-5A26-2147-8576-05793E75D3EB}"/>
    <dgm:cxn modelId="{7BC26ED0-0C8C-8D4F-BB4A-7207FCF0B2AF}" srcId="{91B6B889-9932-E848-A192-5B9A7E201F73}" destId="{2674BA82-974B-B04B-94AB-C47422210D8B}" srcOrd="1" destOrd="0" parTransId="{27B2DAC2-1081-0D45-9E44-150A69D7D128}" sibTransId="{F0FA5856-1B6A-164E-A81A-69B022B9E5D2}"/>
    <dgm:cxn modelId="{84DDA3D1-412E-6548-A8AF-73DFF3EC248F}" type="presOf" srcId="{4D5B128C-DC29-9248-BB0E-DBD32FF2B4A6}" destId="{7AD87547-DEDF-5747-A1AD-A5599F779E5A}" srcOrd="1" destOrd="0" presId="urn:microsoft.com/office/officeart/2005/8/layout/orgChart1"/>
    <dgm:cxn modelId="{804066D6-71F5-7D41-8C57-4805F1E342B4}" type="presOf" srcId="{4D5B128C-DC29-9248-BB0E-DBD32FF2B4A6}" destId="{13CEB7FE-397C-2140-AD96-3742EC554918}" srcOrd="0"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AE8DD8D9-91E0-094F-9151-E0F5728318CE}" type="presOf" srcId="{25EE2E94-392A-424F-8E0E-BDE46466F78D}" destId="{99E459FB-22BF-5441-BBAB-C6BC72D653B0}" srcOrd="1" destOrd="0" presId="urn:microsoft.com/office/officeart/2005/8/layout/orgChart1"/>
    <dgm:cxn modelId="{53B537DB-93ED-EA44-9F7E-9C5F9CD0C311}" type="presOf" srcId="{97D501BC-127F-C048-87C4-417D1FBCE415}" destId="{8F864595-9B8D-5B49-9851-3A6DCA531EA0}" srcOrd="1" destOrd="0" presId="urn:microsoft.com/office/officeart/2005/8/layout/orgChart1"/>
    <dgm:cxn modelId="{1C6FF1DB-E1B4-3441-92CD-B402320AAF41}" type="presOf" srcId="{3AD393A5-68B6-D742-B9C5-2DE6ED1EA066}" destId="{8EBFE97E-8B86-AE43-836C-9E23DAC99095}" srcOrd="0" destOrd="0" presId="urn:microsoft.com/office/officeart/2005/8/layout/orgChart1"/>
    <dgm:cxn modelId="{3F261ADD-BD25-4B4B-BE81-96316B272F22}" type="presOf" srcId="{91B6B889-9932-E848-A192-5B9A7E201F73}" destId="{C9EEDF19-B48A-BD4B-8602-ACF044CAFBF4}" srcOrd="0" destOrd="0" presId="urn:microsoft.com/office/officeart/2005/8/layout/orgChart1"/>
    <dgm:cxn modelId="{D7D1F4E1-12E4-564B-8F53-522096EDA83A}" srcId="{E3A097E0-7805-454B-95F8-A64A5353C341}" destId="{9D2E8CD7-9C98-C149-AB8F-248F3B33B261}" srcOrd="0" destOrd="0" parTransId="{FA451686-3615-884A-A6D8-6654D73059FC}" sibTransId="{EB26634B-6D85-5D43-A310-6EAB9461843A}"/>
    <dgm:cxn modelId="{3DEB75E2-E16B-0148-8620-F00BA194D269}" srcId="{B024CCC6-7FFE-3F41-BFCB-7A46189CBFCE}" destId="{25EE2E94-392A-424F-8E0E-BDE46466F78D}" srcOrd="1" destOrd="0" parTransId="{FF4FC64D-5114-6046-B1D9-DFEDB42779FF}" sibTransId="{8F23487C-F044-A44C-B324-93E58E04F5DF}"/>
    <dgm:cxn modelId="{39CD96E5-A940-F84F-96D1-F74AEF13FADD}" type="presOf" srcId="{3D568591-9670-A74F-99F2-C2A5567FDE20}" destId="{55F92F22-F6FB-7249-AB67-4F4849699189}" srcOrd="0" destOrd="0" presId="urn:microsoft.com/office/officeart/2005/8/layout/orgChart1"/>
    <dgm:cxn modelId="{A2D55DE8-3109-5F49-9018-61630D4AB90B}" type="presOf" srcId="{4CE08167-04C6-B64B-A0E6-B95EAB2C164C}" destId="{7C737419-BDB8-CF4E-BBCC-580C842DCDA0}" srcOrd="0" destOrd="0" presId="urn:microsoft.com/office/officeart/2005/8/layout/orgChart1"/>
    <dgm:cxn modelId="{95B9E2EB-9981-CA4B-9946-8F89FD7A99F5}" type="presOf" srcId="{4D1EC002-A042-2C4B-9236-933FCEB4258A}" destId="{68401302-9CA6-6444-BDFB-D7588AEE381A}" srcOrd="0" destOrd="0" presId="urn:microsoft.com/office/officeart/2005/8/layout/orgChart1"/>
    <dgm:cxn modelId="{8E4CC6EE-130D-5448-B72D-48003DDE2BBE}" srcId="{9D2E8CD7-9C98-C149-AB8F-248F3B33B261}" destId="{CE099129-50DA-7F4A-9B78-D70BBE20D377}" srcOrd="0" destOrd="0" parTransId="{89910ED1-EEBC-164E-820D-71D88B6764CD}" sibTransId="{4CBAEBE1-8A7A-5945-BF81-1F48828BD6EA}"/>
    <dgm:cxn modelId="{D8CEA0F0-26AE-114E-9FFE-03543F5CFFB9}" type="presOf" srcId="{F8C6DC9A-9BCD-224B-A0B4-1D494347786C}" destId="{D2F34B69-07EB-E343-98A1-94C186ABE32F}" srcOrd="1" destOrd="0" presId="urn:microsoft.com/office/officeart/2005/8/layout/orgChart1"/>
    <dgm:cxn modelId="{7F1076F1-6D13-A548-8DC2-C6975CDBE2E8}" type="presOf" srcId="{F8C6DC9A-9BCD-224B-A0B4-1D494347786C}" destId="{1A2E1B26-A3C9-1041-BF5A-C54D4A41F562}" srcOrd="0" destOrd="0" presId="urn:microsoft.com/office/officeart/2005/8/layout/orgChart1"/>
    <dgm:cxn modelId="{642305F3-AC0D-0B42-B0EF-6FA6B8CF030C}" type="presOf" srcId="{25EE2E94-392A-424F-8E0E-BDE46466F78D}" destId="{EBF36144-D730-6849-8E1D-DC79E97F027A}" srcOrd="0" destOrd="0" presId="urn:microsoft.com/office/officeart/2005/8/layout/orgChart1"/>
    <dgm:cxn modelId="{3A2F2DF3-4837-7945-900E-02407433C32B}" type="presOf" srcId="{3A8B3C8B-5E4F-DB43-B7C5-7C84AC46CF4E}" destId="{BAAA405A-17E2-1E4B-AA43-A0DD7E7A452A}" srcOrd="1" destOrd="0" presId="urn:microsoft.com/office/officeart/2005/8/layout/orgChart1"/>
    <dgm:cxn modelId="{BD0C21F5-B0D1-C344-B7B0-4401E9069CEF}" type="presOf" srcId="{E4E0BB73-0851-9A40-929D-40CC4EF46BF0}" destId="{0F7E9128-3D70-6A40-8FE8-9ACF79469692}" srcOrd="0" destOrd="0" presId="urn:microsoft.com/office/officeart/2005/8/layout/orgChart1"/>
    <dgm:cxn modelId="{D5847CF5-5F6D-EB41-93F5-3301D43C8989}" type="presOf" srcId="{1E523BAC-FFF7-4343-BE7D-BCEDFCA1EF05}" destId="{52C4D5C4-515A-5A4B-A5C8-AB7AA49125A9}" srcOrd="0" destOrd="0" presId="urn:microsoft.com/office/officeart/2005/8/layout/orgChart1"/>
    <dgm:cxn modelId="{081ABCF6-EF07-6A40-989F-0F2BD24E0834}" type="presOf" srcId="{89910ED1-EEBC-164E-820D-71D88B6764CD}" destId="{FC79F7D0-F116-734C-8DF4-BBEAE0FA16E9}" srcOrd="0" destOrd="0" presId="urn:microsoft.com/office/officeart/2005/8/layout/orgChart1"/>
    <dgm:cxn modelId="{28ED5FF8-EC2F-5645-8341-8B551F31073C}" srcId="{E2A500A3-0DC5-3140-89C6-BDF310BEC34D}" destId="{1E523BAC-FFF7-4343-BE7D-BCEDFCA1EF05}" srcOrd="0" destOrd="0" parTransId="{461C1EE8-418C-3D42-9859-22371ACEB801}" sibTransId="{E043797B-FADF-6846-832D-4DD22AAE89CA}"/>
    <dgm:cxn modelId="{3D8500FD-D0E5-DB4A-97CC-1ADBBD0C98E9}" srcId="{1E523BAC-FFF7-4343-BE7D-BCEDFCA1EF05}" destId="{97D501BC-127F-C048-87C4-417D1FBCE415}" srcOrd="0" destOrd="0" parTransId="{353AB0A2-A56A-D144-BA83-19B3C90EF871}" sibTransId="{DD342B18-6330-9346-9EE5-AAC7A2B06A78}"/>
    <dgm:cxn modelId="{449607FE-FDFE-3146-B7E3-F8CB304A3AD5}" type="presOf" srcId="{353AB0A2-A56A-D144-BA83-19B3C90EF871}" destId="{67023F82-7B6F-604F-8099-2B8319DCCF38}" srcOrd="0" destOrd="0" presId="urn:microsoft.com/office/officeart/2005/8/layout/orgChart1"/>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9C83909E-6B56-7D45-BC8B-14C47505C861}" type="presParOf" srcId="{805A1F6F-1875-754E-ACE5-FC4F6E183082}" destId="{0F7E9128-3D70-6A40-8FE8-9ACF79469692}" srcOrd="0" destOrd="0" presId="urn:microsoft.com/office/officeart/2005/8/layout/orgChart1"/>
    <dgm:cxn modelId="{C266CAE2-D99F-F140-9B16-FB1EA3EBB453}" type="presParOf" srcId="{805A1F6F-1875-754E-ACE5-FC4F6E183082}" destId="{1FB37E58-18A0-904B-916D-E367CBCAA898}" srcOrd="1" destOrd="0" presId="urn:microsoft.com/office/officeart/2005/8/layout/orgChart1"/>
    <dgm:cxn modelId="{52B990F2-784E-4345-A8FC-66D8C7300D03}" type="presParOf" srcId="{1FB37E58-18A0-904B-916D-E367CBCAA898}" destId="{EBFC6F1B-E534-1040-A3D6-F4BE67FAB200}" srcOrd="0" destOrd="0" presId="urn:microsoft.com/office/officeart/2005/8/layout/orgChart1"/>
    <dgm:cxn modelId="{E4ED2ABD-F340-3E42-8157-184083D98A8E}" type="presParOf" srcId="{EBFC6F1B-E534-1040-A3D6-F4BE67FAB200}" destId="{137074A2-077F-4D47-A414-4F47CC4FE28A}" srcOrd="0" destOrd="0" presId="urn:microsoft.com/office/officeart/2005/8/layout/orgChart1"/>
    <dgm:cxn modelId="{1AC990A4-3C06-114B-B9DF-B283CDA02F6A}" type="presParOf" srcId="{EBFC6F1B-E534-1040-A3D6-F4BE67FAB200}" destId="{9E7F5DBF-78DF-D842-ACDA-EED8186DFF8E}" srcOrd="1" destOrd="0" presId="urn:microsoft.com/office/officeart/2005/8/layout/orgChart1"/>
    <dgm:cxn modelId="{B7645649-EC30-CA4A-8705-CC6EC988155C}" type="presParOf" srcId="{1FB37E58-18A0-904B-916D-E367CBCAA898}" destId="{1EA45A48-0B82-2042-841C-8575F0B74FD4}" srcOrd="1" destOrd="0" presId="urn:microsoft.com/office/officeart/2005/8/layout/orgChart1"/>
    <dgm:cxn modelId="{0C9BDBB9-FEC3-854C-84AA-5A25E7CA616C}" type="presParOf" srcId="{1EA45A48-0B82-2042-841C-8575F0B74FD4}" destId="{7C737419-BDB8-CF4E-BBCC-580C842DCDA0}" srcOrd="0" destOrd="0" presId="urn:microsoft.com/office/officeart/2005/8/layout/orgChart1"/>
    <dgm:cxn modelId="{61101C25-A9BB-4246-82DF-DBEE2D84FE48}" type="presParOf" srcId="{1EA45A48-0B82-2042-841C-8575F0B74FD4}" destId="{C031E06D-E35C-584F-B569-4B1568B93D59}" srcOrd="1" destOrd="0" presId="urn:microsoft.com/office/officeart/2005/8/layout/orgChart1"/>
    <dgm:cxn modelId="{86147E47-ABCB-9142-A73D-49FC7B157003}" type="presParOf" srcId="{C031E06D-E35C-584F-B569-4B1568B93D59}" destId="{34C24A5A-3BA4-F54C-8E73-D03E8E94855E}" srcOrd="0" destOrd="0" presId="urn:microsoft.com/office/officeart/2005/8/layout/orgChart1"/>
    <dgm:cxn modelId="{0188DB8B-226D-1143-926A-9D0B35A15694}" type="presParOf" srcId="{34C24A5A-3BA4-F54C-8E73-D03E8E94855E}" destId="{68401302-9CA6-6444-BDFB-D7588AEE381A}" srcOrd="0" destOrd="0" presId="urn:microsoft.com/office/officeart/2005/8/layout/orgChart1"/>
    <dgm:cxn modelId="{5851389A-34EF-784E-AA77-20930A4C2A25}" type="presParOf" srcId="{34C24A5A-3BA4-F54C-8E73-D03E8E94855E}" destId="{529341ED-DD48-324F-AB2A-33CE81F586D4}" srcOrd="1" destOrd="0" presId="urn:microsoft.com/office/officeart/2005/8/layout/orgChart1"/>
    <dgm:cxn modelId="{D9C4C0A3-C904-BC4F-8E90-A2F461DC51C1}" type="presParOf" srcId="{C031E06D-E35C-584F-B569-4B1568B93D59}" destId="{B5CB3EFF-ADA1-8249-9F47-1AE11D14519C}" srcOrd="1" destOrd="0" presId="urn:microsoft.com/office/officeart/2005/8/layout/orgChart1"/>
    <dgm:cxn modelId="{E70D70CD-FB55-8240-8748-14C41A800495}" type="presParOf" srcId="{B5CB3EFF-ADA1-8249-9F47-1AE11D14519C}" destId="{C27ACFB6-5E1B-B847-BD9A-7F8460AC7E9F}" srcOrd="0" destOrd="0" presId="urn:microsoft.com/office/officeart/2005/8/layout/orgChart1"/>
    <dgm:cxn modelId="{AAC3178F-E43F-C94F-9BCB-BCEE7DE9311D}" type="presParOf" srcId="{B5CB3EFF-ADA1-8249-9F47-1AE11D14519C}" destId="{76EEBDDB-39F5-4E4A-A444-AC635EEDE16A}" srcOrd="1" destOrd="0" presId="urn:microsoft.com/office/officeart/2005/8/layout/orgChart1"/>
    <dgm:cxn modelId="{18CD8476-A38E-3842-999E-1B68F578C409}" type="presParOf" srcId="{76EEBDDB-39F5-4E4A-A444-AC635EEDE16A}" destId="{995DF7D0-6A0A-6841-96BC-49FD168FA662}" srcOrd="0" destOrd="0" presId="urn:microsoft.com/office/officeart/2005/8/layout/orgChart1"/>
    <dgm:cxn modelId="{E8596EA9-8056-5843-8929-49D037732E42}" type="presParOf" srcId="{995DF7D0-6A0A-6841-96BC-49FD168FA662}" destId="{D3639317-E956-1A4D-90CE-208E9B8E111E}" srcOrd="0" destOrd="0" presId="urn:microsoft.com/office/officeart/2005/8/layout/orgChart1"/>
    <dgm:cxn modelId="{109CD36E-4D0E-C948-909C-D31E1F35D531}" type="presParOf" srcId="{995DF7D0-6A0A-6841-96BC-49FD168FA662}" destId="{BAAA405A-17E2-1E4B-AA43-A0DD7E7A452A}" srcOrd="1" destOrd="0" presId="urn:microsoft.com/office/officeart/2005/8/layout/orgChart1"/>
    <dgm:cxn modelId="{C14F5F89-7E0F-184C-BCCC-371AAC3D6351}" type="presParOf" srcId="{76EEBDDB-39F5-4E4A-A444-AC635EEDE16A}" destId="{778CCBAF-15B2-E442-8BE1-B803A66776B0}" srcOrd="1" destOrd="0" presId="urn:microsoft.com/office/officeart/2005/8/layout/orgChart1"/>
    <dgm:cxn modelId="{E5B9E51F-A534-7C4D-9699-465DDD595972}" type="presParOf" srcId="{778CCBAF-15B2-E442-8BE1-B803A66776B0}" destId="{B9EBDDA1-7CC5-854E-A253-C5C9AB1CE6FB}" srcOrd="0" destOrd="0" presId="urn:microsoft.com/office/officeart/2005/8/layout/orgChart1"/>
    <dgm:cxn modelId="{63C58247-F33F-924E-9B86-CE655C1E8409}" type="presParOf" srcId="{778CCBAF-15B2-E442-8BE1-B803A66776B0}" destId="{B374ABD1-A8F5-9541-8EF3-2D663FE940D5}" srcOrd="1" destOrd="0" presId="urn:microsoft.com/office/officeart/2005/8/layout/orgChart1"/>
    <dgm:cxn modelId="{F2AEB028-0BB8-B341-8B73-398EFD3A4F7E}" type="presParOf" srcId="{B374ABD1-A8F5-9541-8EF3-2D663FE940D5}" destId="{A46D0EB7-0F96-8342-97E3-D4000B7A0F4C}" srcOrd="0" destOrd="0" presId="urn:microsoft.com/office/officeart/2005/8/layout/orgChart1"/>
    <dgm:cxn modelId="{A00D4618-ADAC-534F-B6A7-91356F850A0F}" type="presParOf" srcId="{A46D0EB7-0F96-8342-97E3-D4000B7A0F4C}" destId="{6F1E7BC8-B3FE-4943-BB8D-09CB81C79D9B}" srcOrd="0" destOrd="0" presId="urn:microsoft.com/office/officeart/2005/8/layout/orgChart1"/>
    <dgm:cxn modelId="{78B357E1-DBD2-AF44-8E9B-04C415812204}" type="presParOf" srcId="{A46D0EB7-0F96-8342-97E3-D4000B7A0F4C}" destId="{CD99B8EC-472F-2F46-B542-6F711726746B}" srcOrd="1" destOrd="0" presId="urn:microsoft.com/office/officeart/2005/8/layout/orgChart1"/>
    <dgm:cxn modelId="{46DF18B3-3A39-C74A-B8D1-3F7C5C4C79FE}" type="presParOf" srcId="{B374ABD1-A8F5-9541-8EF3-2D663FE940D5}" destId="{7E304ADA-F393-E04E-9255-2E24006B1D01}" srcOrd="1" destOrd="0" presId="urn:microsoft.com/office/officeart/2005/8/layout/orgChart1"/>
    <dgm:cxn modelId="{C7C23A98-7D59-A84B-8E07-966FB59A71F7}" type="presParOf" srcId="{B374ABD1-A8F5-9541-8EF3-2D663FE940D5}" destId="{B8EF8345-2993-3A4C-A01E-E5FBF2B5A3CC}" srcOrd="2" destOrd="0" presId="urn:microsoft.com/office/officeart/2005/8/layout/orgChart1"/>
    <dgm:cxn modelId="{58D3EB5A-9E23-DA4E-883A-0BBF870C674F}" type="presParOf" srcId="{76EEBDDB-39F5-4E4A-A444-AC635EEDE16A}" destId="{219CF39A-D09D-F242-B0FE-78883E8949CB}" srcOrd="2" destOrd="0" presId="urn:microsoft.com/office/officeart/2005/8/layout/orgChart1"/>
    <dgm:cxn modelId="{FCD7CFCF-9639-9A44-B969-6B1182CD8A55}" type="presParOf" srcId="{B5CB3EFF-ADA1-8249-9F47-1AE11D14519C}" destId="{55F92F22-F6FB-7249-AB67-4F4849699189}" srcOrd="2" destOrd="0" presId="urn:microsoft.com/office/officeart/2005/8/layout/orgChart1"/>
    <dgm:cxn modelId="{DF8FBD2E-950D-4E47-BC37-52C70B9613D9}" type="presParOf" srcId="{B5CB3EFF-ADA1-8249-9F47-1AE11D14519C}" destId="{B949504F-71B4-204F-8086-927FFC5B5B97}" srcOrd="3" destOrd="0" presId="urn:microsoft.com/office/officeart/2005/8/layout/orgChart1"/>
    <dgm:cxn modelId="{CACE0780-FBC5-4249-94CE-A1E65E95D8F7}" type="presParOf" srcId="{B949504F-71B4-204F-8086-927FFC5B5B97}" destId="{8B9A90BB-187B-4E43-9682-FF37571456ED}" srcOrd="0" destOrd="0" presId="urn:microsoft.com/office/officeart/2005/8/layout/orgChart1"/>
    <dgm:cxn modelId="{B6FAF963-4846-C843-84E7-5148DF383896}" type="presParOf" srcId="{8B9A90BB-187B-4E43-9682-FF37571456ED}" destId="{B75D5647-5FA9-9B42-AAF5-2316D66754FC}" srcOrd="0" destOrd="0" presId="urn:microsoft.com/office/officeart/2005/8/layout/orgChart1"/>
    <dgm:cxn modelId="{05A07658-99C6-7B49-BC2B-CF0D2E3F7068}" type="presParOf" srcId="{8B9A90BB-187B-4E43-9682-FF37571456ED}" destId="{5C482E77-919C-5B47-A412-5F7C907F885A}" srcOrd="1" destOrd="0" presId="urn:microsoft.com/office/officeart/2005/8/layout/orgChart1"/>
    <dgm:cxn modelId="{AB107578-201D-8849-BC09-2486065F99C1}" type="presParOf" srcId="{B949504F-71B4-204F-8086-927FFC5B5B97}" destId="{9BE651E9-FE1D-5547-920C-9F75270887C7}" srcOrd="1" destOrd="0" presId="urn:microsoft.com/office/officeart/2005/8/layout/orgChart1"/>
    <dgm:cxn modelId="{6EAF2E52-2F66-7343-AFF9-F9976068A395}" type="presParOf" srcId="{B949504F-71B4-204F-8086-927FFC5B5B97}" destId="{365C940A-61ED-3640-A4F2-AB97877D9A7A}" srcOrd="2" destOrd="0" presId="urn:microsoft.com/office/officeart/2005/8/layout/orgChart1"/>
    <dgm:cxn modelId="{99627A58-EA41-AD4A-82CF-FA1B790EAB2F}" type="presParOf" srcId="{C031E06D-E35C-584F-B569-4B1568B93D59}" destId="{72E10FF6-AB3A-A24C-9B50-1BA775610DA7}" srcOrd="2" destOrd="0" presId="urn:microsoft.com/office/officeart/2005/8/layout/orgChart1"/>
    <dgm:cxn modelId="{E6EA6CDF-184E-B144-9B78-E6A5CD8B4EA1}" type="presParOf" srcId="{1EA45A48-0B82-2042-841C-8575F0B74FD4}" destId="{2956751E-7CDD-C342-91C9-4FD4AF434944}" srcOrd="2" destOrd="0" presId="urn:microsoft.com/office/officeart/2005/8/layout/orgChart1"/>
    <dgm:cxn modelId="{2C296822-D730-9745-B8DC-00EA70858F87}" type="presParOf" srcId="{1EA45A48-0B82-2042-841C-8575F0B74FD4}" destId="{171D7B2E-8E02-5A45-96E7-6BC78559E6FA}" srcOrd="3" destOrd="0" presId="urn:microsoft.com/office/officeart/2005/8/layout/orgChart1"/>
    <dgm:cxn modelId="{8457F269-9084-9D43-9057-66326646DFFB}" type="presParOf" srcId="{171D7B2E-8E02-5A45-96E7-6BC78559E6FA}" destId="{55A6C961-0FBF-4A48-A7FA-89B66635A12D}" srcOrd="0" destOrd="0" presId="urn:microsoft.com/office/officeart/2005/8/layout/orgChart1"/>
    <dgm:cxn modelId="{1DFCF6CA-0FBB-E24F-81E7-66180DD0CD5E}" type="presParOf" srcId="{55A6C961-0FBF-4A48-A7FA-89B66635A12D}" destId="{6189034A-A4A1-354A-925A-D8A63AB8AB0D}" srcOrd="0" destOrd="0" presId="urn:microsoft.com/office/officeart/2005/8/layout/orgChart1"/>
    <dgm:cxn modelId="{ACBE067B-9E17-0949-806F-F16D9F729F73}" type="presParOf" srcId="{55A6C961-0FBF-4A48-A7FA-89B66635A12D}" destId="{6890629C-1D8D-5142-95B1-16E212431DE6}" srcOrd="1" destOrd="0" presId="urn:microsoft.com/office/officeart/2005/8/layout/orgChart1"/>
    <dgm:cxn modelId="{972A19FC-16F3-B243-947C-325F612C8187}" type="presParOf" srcId="{171D7B2E-8E02-5A45-96E7-6BC78559E6FA}" destId="{B033BB8F-E1DB-9445-B185-0382396BF3C7}" srcOrd="1" destOrd="0" presId="urn:microsoft.com/office/officeart/2005/8/layout/orgChart1"/>
    <dgm:cxn modelId="{E428A009-DB9C-2740-817D-358CD38F6B1F}" type="presParOf" srcId="{B033BB8F-E1DB-9445-B185-0382396BF3C7}" destId="{45246140-7CB2-5548-A17C-8DA8FB7E5C2B}" srcOrd="0" destOrd="0" presId="urn:microsoft.com/office/officeart/2005/8/layout/orgChart1"/>
    <dgm:cxn modelId="{04102530-42E6-4A4B-824E-41C8F78F2943}" type="presParOf" srcId="{B033BB8F-E1DB-9445-B185-0382396BF3C7}" destId="{A29669E1-82FC-694E-A1EF-B133CF84519A}" srcOrd="1" destOrd="0" presId="urn:microsoft.com/office/officeart/2005/8/layout/orgChart1"/>
    <dgm:cxn modelId="{A9ACC83A-8BBF-074A-9462-335DAD3A8D45}" type="presParOf" srcId="{A29669E1-82FC-694E-A1EF-B133CF84519A}" destId="{9C1D785D-B3A0-AD4B-8A86-1FD3A1A83384}" srcOrd="0" destOrd="0" presId="urn:microsoft.com/office/officeart/2005/8/layout/orgChart1"/>
    <dgm:cxn modelId="{4AA5EF87-D5F0-B04F-8E2F-6C873C873097}" type="presParOf" srcId="{9C1D785D-B3A0-AD4B-8A86-1FD3A1A83384}" destId="{52C4D5C4-515A-5A4B-A5C8-AB7AA49125A9}" srcOrd="0" destOrd="0" presId="urn:microsoft.com/office/officeart/2005/8/layout/orgChart1"/>
    <dgm:cxn modelId="{936B1FE9-FC25-9446-9635-8652F821C483}" type="presParOf" srcId="{9C1D785D-B3A0-AD4B-8A86-1FD3A1A83384}" destId="{3FFCCF5B-0017-4545-BC68-AF21B3809DEF}" srcOrd="1" destOrd="0" presId="urn:microsoft.com/office/officeart/2005/8/layout/orgChart1"/>
    <dgm:cxn modelId="{D16C0DC1-BA73-F045-9B03-A922C0FF4CAE}" type="presParOf" srcId="{A29669E1-82FC-694E-A1EF-B133CF84519A}" destId="{6DC4C5F6-9DB4-3343-88B0-888B392AE4EB}" srcOrd="1" destOrd="0" presId="urn:microsoft.com/office/officeart/2005/8/layout/orgChart1"/>
    <dgm:cxn modelId="{C57A8355-EAB9-9C43-BB69-7BE1D94A5BFE}" type="presParOf" srcId="{6DC4C5F6-9DB4-3343-88B0-888B392AE4EB}" destId="{67023F82-7B6F-604F-8099-2B8319DCCF38}" srcOrd="0" destOrd="0" presId="urn:microsoft.com/office/officeart/2005/8/layout/orgChart1"/>
    <dgm:cxn modelId="{1DD50440-421C-3B4C-AD0A-6E08D4148D37}" type="presParOf" srcId="{6DC4C5F6-9DB4-3343-88B0-888B392AE4EB}" destId="{7B05F67B-D5A5-454C-BC31-D43559205D55}" srcOrd="1" destOrd="0" presId="urn:microsoft.com/office/officeart/2005/8/layout/orgChart1"/>
    <dgm:cxn modelId="{569AEA1C-C153-6943-A73F-1FBE6FEFCED0}" type="presParOf" srcId="{7B05F67B-D5A5-454C-BC31-D43559205D55}" destId="{B27010BB-A06C-2447-B6B6-F60EB6465F04}" srcOrd="0" destOrd="0" presId="urn:microsoft.com/office/officeart/2005/8/layout/orgChart1"/>
    <dgm:cxn modelId="{3DC90684-260A-234A-818D-7B4FA5353DF0}" type="presParOf" srcId="{B27010BB-A06C-2447-B6B6-F60EB6465F04}" destId="{09E0BDFB-1FB8-4E40-BD7A-9651A2A72171}" srcOrd="0" destOrd="0" presId="urn:microsoft.com/office/officeart/2005/8/layout/orgChart1"/>
    <dgm:cxn modelId="{0A116655-2FD5-CD48-8DD2-6FDF5B194C93}" type="presParOf" srcId="{B27010BB-A06C-2447-B6B6-F60EB6465F04}" destId="{8F864595-9B8D-5B49-9851-3A6DCA531EA0}" srcOrd="1" destOrd="0" presId="urn:microsoft.com/office/officeart/2005/8/layout/orgChart1"/>
    <dgm:cxn modelId="{FE98DB9B-6A3C-9C4C-B531-65DB71E2C6B2}" type="presParOf" srcId="{7B05F67B-D5A5-454C-BC31-D43559205D55}" destId="{A5581085-353F-CB4C-BEB7-2BB2EA00BC99}" srcOrd="1" destOrd="0" presId="urn:microsoft.com/office/officeart/2005/8/layout/orgChart1"/>
    <dgm:cxn modelId="{8661223F-D5F0-7A47-8CCD-507A99FCD21C}" type="presParOf" srcId="{7B05F67B-D5A5-454C-BC31-D43559205D55}" destId="{7C2797A1-9826-0C45-9253-8C63C5EE42EE}" srcOrd="2" destOrd="0" presId="urn:microsoft.com/office/officeart/2005/8/layout/orgChart1"/>
    <dgm:cxn modelId="{DF51920D-08BA-4C49-8753-ABF81112B063}" type="presParOf" srcId="{A29669E1-82FC-694E-A1EF-B133CF84519A}" destId="{FF5B348C-D07E-BD48-B430-6C28E74FB5BC}" srcOrd="2" destOrd="0" presId="urn:microsoft.com/office/officeart/2005/8/layout/orgChart1"/>
    <dgm:cxn modelId="{2B356E15-168B-804A-A476-A7C28949558F}" type="presParOf" srcId="{B033BB8F-E1DB-9445-B185-0382396BF3C7}" destId="{8EBFE97E-8B86-AE43-836C-9E23DAC99095}" srcOrd="2" destOrd="0" presId="urn:microsoft.com/office/officeart/2005/8/layout/orgChart1"/>
    <dgm:cxn modelId="{64D9194A-3BAF-8F45-8E2E-89C3C0A6B6B3}" type="presParOf" srcId="{B033BB8F-E1DB-9445-B185-0382396BF3C7}" destId="{574EDB97-CF7D-984E-836A-9EECBD26B293}" srcOrd="3" destOrd="0" presId="urn:microsoft.com/office/officeart/2005/8/layout/orgChart1"/>
    <dgm:cxn modelId="{F72C8119-92F1-D043-986B-2F67237554FE}" type="presParOf" srcId="{574EDB97-CF7D-984E-836A-9EECBD26B293}" destId="{6E024429-42A0-1142-8974-138CA1C6B0D0}" srcOrd="0" destOrd="0" presId="urn:microsoft.com/office/officeart/2005/8/layout/orgChart1"/>
    <dgm:cxn modelId="{69EE68A1-3C56-2247-8B6F-5D879D0F87E4}" type="presParOf" srcId="{6E024429-42A0-1142-8974-138CA1C6B0D0}" destId="{1A2E1B26-A3C9-1041-BF5A-C54D4A41F562}" srcOrd="0" destOrd="0" presId="urn:microsoft.com/office/officeart/2005/8/layout/orgChart1"/>
    <dgm:cxn modelId="{E7D0CEE9-2163-3A40-A061-0017303D443E}" type="presParOf" srcId="{6E024429-42A0-1142-8974-138CA1C6B0D0}" destId="{D2F34B69-07EB-E343-98A1-94C186ABE32F}" srcOrd="1" destOrd="0" presId="urn:microsoft.com/office/officeart/2005/8/layout/orgChart1"/>
    <dgm:cxn modelId="{093B664E-35A5-4648-BAA4-92B55401B3B3}" type="presParOf" srcId="{574EDB97-CF7D-984E-836A-9EECBD26B293}" destId="{3E6A8A13-BFD9-544E-82F3-1499A7F93DC3}" srcOrd="1" destOrd="0" presId="urn:microsoft.com/office/officeart/2005/8/layout/orgChart1"/>
    <dgm:cxn modelId="{CAEF6536-0D9F-E449-A12A-8D68A69BBF0E}" type="presParOf" srcId="{574EDB97-CF7D-984E-836A-9EECBD26B293}" destId="{BE298AB1-7622-2148-842F-D0C4B928FA9B}" srcOrd="2" destOrd="0" presId="urn:microsoft.com/office/officeart/2005/8/layout/orgChart1"/>
    <dgm:cxn modelId="{1017D348-15CF-7448-A3B0-10A067E8AB45}" type="presParOf" srcId="{171D7B2E-8E02-5A45-96E7-6BC78559E6FA}" destId="{D699E3D8-AF38-8F4F-AE65-5A6D02F4662F}" srcOrd="2" destOrd="0" presId="urn:microsoft.com/office/officeart/2005/8/layout/orgChart1"/>
    <dgm:cxn modelId="{9B653418-D3FE-EC42-AA38-0134B442A395}" type="presParOf" srcId="{1FB37E58-18A0-904B-916D-E367CBCAA898}" destId="{04F8386A-E20B-D64F-8876-50A1F32CD72E}" srcOrd="2" destOrd="0" presId="urn:microsoft.com/office/officeart/2005/8/layout/orgChart1"/>
    <dgm:cxn modelId="{AE89A65D-25A8-4942-8E07-DE8FE3A755B8}" type="presParOf" srcId="{805A1F6F-1875-754E-ACE5-FC4F6E183082}" destId="{470B3A4A-6A86-1A45-B318-8FD7D4F163D4}" srcOrd="2" destOrd="0" presId="urn:microsoft.com/office/officeart/2005/8/layout/orgChart1"/>
    <dgm:cxn modelId="{4E8639BA-F4A9-4843-9586-9497C8AA3DA8}" type="presParOf" srcId="{805A1F6F-1875-754E-ACE5-FC4F6E183082}" destId="{9D02406D-BB78-C44F-9843-478E14B5C732}" srcOrd="3" destOrd="0" presId="urn:microsoft.com/office/officeart/2005/8/layout/orgChart1"/>
    <dgm:cxn modelId="{A2BC0C56-4997-EB4A-B25D-B853F835403A}" type="presParOf" srcId="{9D02406D-BB78-C44F-9843-478E14B5C732}" destId="{16B9F0F5-BC68-8741-912E-B40FC0BA2C5B}" srcOrd="0" destOrd="0" presId="urn:microsoft.com/office/officeart/2005/8/layout/orgChart1"/>
    <dgm:cxn modelId="{971CAB2E-66BD-B64F-A07A-27F36D0CCA6D}" type="presParOf" srcId="{16B9F0F5-BC68-8741-912E-B40FC0BA2C5B}" destId="{EBF36144-D730-6849-8E1D-DC79E97F027A}" srcOrd="0" destOrd="0" presId="urn:microsoft.com/office/officeart/2005/8/layout/orgChart1"/>
    <dgm:cxn modelId="{2C108169-DE24-1143-89D4-7E46E3AD0F53}" type="presParOf" srcId="{16B9F0F5-BC68-8741-912E-B40FC0BA2C5B}" destId="{99E459FB-22BF-5441-BBAB-C6BC72D653B0}" srcOrd="1" destOrd="0" presId="urn:microsoft.com/office/officeart/2005/8/layout/orgChart1"/>
    <dgm:cxn modelId="{E1DFBF9C-AED2-2A46-9B25-81A9BC14087D}" type="presParOf" srcId="{9D02406D-BB78-C44F-9843-478E14B5C732}" destId="{B86E6A54-2A91-714B-90EC-6F7B933B5F04}" srcOrd="1" destOrd="0" presId="urn:microsoft.com/office/officeart/2005/8/layout/orgChart1"/>
    <dgm:cxn modelId="{8675AA12-07FC-174F-BB29-809401763E24}" type="presParOf" srcId="{B86E6A54-2A91-714B-90EC-6F7B933B5F04}" destId="{7F9D3D2A-6860-C445-9C13-DF688A7C789E}" srcOrd="0" destOrd="0" presId="urn:microsoft.com/office/officeart/2005/8/layout/orgChart1"/>
    <dgm:cxn modelId="{4DBD5809-9EB7-CF4B-910F-AB91FDCC0AB0}" type="presParOf" srcId="{B86E6A54-2A91-714B-90EC-6F7B933B5F04}" destId="{5C7DA9EB-3D54-8C47-A637-046CB0215B59}" srcOrd="1" destOrd="0" presId="urn:microsoft.com/office/officeart/2005/8/layout/orgChart1"/>
    <dgm:cxn modelId="{ED993B16-ACE2-8143-9477-00E5107987F1}" type="presParOf" srcId="{5C7DA9EB-3D54-8C47-A637-046CB0215B59}" destId="{434C2FFF-C23A-1944-9869-C6D322C21D15}" srcOrd="0" destOrd="0" presId="urn:microsoft.com/office/officeart/2005/8/layout/orgChart1"/>
    <dgm:cxn modelId="{2A179227-8885-AB41-BB32-86098622D73D}" type="presParOf" srcId="{434C2FFF-C23A-1944-9869-C6D322C21D15}" destId="{E128F814-D78A-DD44-B6BC-C2172EFA4A5B}" srcOrd="0" destOrd="0" presId="urn:microsoft.com/office/officeart/2005/8/layout/orgChart1"/>
    <dgm:cxn modelId="{3F55F3BC-D784-1A4F-A4DC-87757B277DAC}" type="presParOf" srcId="{434C2FFF-C23A-1944-9869-C6D322C21D15}" destId="{1D4341F9-E861-554F-B7DC-F87FAB8E3FD0}" srcOrd="1" destOrd="0" presId="urn:microsoft.com/office/officeart/2005/8/layout/orgChart1"/>
    <dgm:cxn modelId="{7189FF79-2C56-244A-9885-55A8F00A1AF4}" type="presParOf" srcId="{5C7DA9EB-3D54-8C47-A637-046CB0215B59}" destId="{62F0B910-7E62-F74A-8850-8C2462053211}" srcOrd="1" destOrd="0" presId="urn:microsoft.com/office/officeart/2005/8/layout/orgChart1"/>
    <dgm:cxn modelId="{4CD53909-90C5-4949-919D-F99BE49A5BAD}" type="presParOf" srcId="{62F0B910-7E62-F74A-8850-8C2462053211}" destId="{F2829197-26A2-8841-8EE5-D475B275F75F}" srcOrd="0" destOrd="0" presId="urn:microsoft.com/office/officeart/2005/8/layout/orgChart1"/>
    <dgm:cxn modelId="{A9F2D191-F877-CD4E-950A-047BE0E52633}" type="presParOf" srcId="{62F0B910-7E62-F74A-8850-8C2462053211}" destId="{89524BE1-3B0C-B344-990B-F4734A169D26}" srcOrd="1" destOrd="0" presId="urn:microsoft.com/office/officeart/2005/8/layout/orgChart1"/>
    <dgm:cxn modelId="{D9AA0A45-2BE2-7847-BFC5-A15ED63C7052}" type="presParOf" srcId="{89524BE1-3B0C-B344-990B-F4734A169D26}" destId="{F2E05E42-F975-5945-8BF0-54C72D44339F}" srcOrd="0" destOrd="0" presId="urn:microsoft.com/office/officeart/2005/8/layout/orgChart1"/>
    <dgm:cxn modelId="{6BDC09E9-D250-CA41-8FD2-EE295AC02293}" type="presParOf" srcId="{F2E05E42-F975-5945-8BF0-54C72D44339F}" destId="{E64F4A38-A58C-8E41-8F7C-26ECA8CB26D8}" srcOrd="0" destOrd="0" presId="urn:microsoft.com/office/officeart/2005/8/layout/orgChart1"/>
    <dgm:cxn modelId="{7D57E3C0-72E3-664B-9B06-8D41CD0DAC33}" type="presParOf" srcId="{F2E05E42-F975-5945-8BF0-54C72D44339F}" destId="{C5572B1B-5C1C-E842-8D30-41CECDB349D3}" srcOrd="1" destOrd="0" presId="urn:microsoft.com/office/officeart/2005/8/layout/orgChart1"/>
    <dgm:cxn modelId="{EDBCC14B-8A9C-9A41-B9E7-3E76E8A4E6C4}" type="presParOf" srcId="{89524BE1-3B0C-B344-990B-F4734A169D26}" destId="{AFAFA559-2700-404C-B082-0BC4BAA6219D}" srcOrd="1" destOrd="0" presId="urn:microsoft.com/office/officeart/2005/8/layout/orgChart1"/>
    <dgm:cxn modelId="{4BE387D6-1D07-5F42-8FDD-D84CFF1E8D21}" type="presParOf" srcId="{AFAFA559-2700-404C-B082-0BC4BAA6219D}" destId="{FC79F7D0-F116-734C-8DF4-BBEAE0FA16E9}" srcOrd="0" destOrd="0" presId="urn:microsoft.com/office/officeart/2005/8/layout/orgChart1"/>
    <dgm:cxn modelId="{7AEC24DE-8534-274D-B57B-1036B04DBF80}" type="presParOf" srcId="{AFAFA559-2700-404C-B082-0BC4BAA6219D}" destId="{CEC81A13-F097-2B43-A0B5-B46C9DBC72F5}" srcOrd="1" destOrd="0" presId="urn:microsoft.com/office/officeart/2005/8/layout/orgChart1"/>
    <dgm:cxn modelId="{56F6287A-F4BF-9643-BD40-DF79AE9105AB}" type="presParOf" srcId="{CEC81A13-F097-2B43-A0B5-B46C9DBC72F5}" destId="{22EF20E0-7957-5E46-A365-4D99B2F56148}" srcOrd="0" destOrd="0" presId="urn:microsoft.com/office/officeart/2005/8/layout/orgChart1"/>
    <dgm:cxn modelId="{BA90F1CB-3930-5942-B32E-86A3041DF445}" type="presParOf" srcId="{22EF20E0-7957-5E46-A365-4D99B2F56148}" destId="{935DDD21-3758-EF48-9BC7-AC4967CA1720}" srcOrd="0" destOrd="0" presId="urn:microsoft.com/office/officeart/2005/8/layout/orgChart1"/>
    <dgm:cxn modelId="{2E2D4670-9E35-5D49-BC37-81CB01568647}" type="presParOf" srcId="{22EF20E0-7957-5E46-A365-4D99B2F56148}" destId="{69D127F2-2FC9-5947-A9E6-1F050AC4AAEC}" srcOrd="1" destOrd="0" presId="urn:microsoft.com/office/officeart/2005/8/layout/orgChart1"/>
    <dgm:cxn modelId="{26F6B28A-A0EE-5644-931D-2A9929274DB3}" type="presParOf" srcId="{CEC81A13-F097-2B43-A0B5-B46C9DBC72F5}" destId="{68F5E9EE-86E4-3948-ABC2-8D4FBB6EB89F}" srcOrd="1" destOrd="0" presId="urn:microsoft.com/office/officeart/2005/8/layout/orgChart1"/>
    <dgm:cxn modelId="{039EEC9D-8CFB-CE4A-9D01-F034D9321479}" type="presParOf" srcId="{CEC81A13-F097-2B43-A0B5-B46C9DBC72F5}" destId="{F50D455C-683B-AE4A-A36B-7E89B3100665}" srcOrd="2" destOrd="0" presId="urn:microsoft.com/office/officeart/2005/8/layout/orgChart1"/>
    <dgm:cxn modelId="{0E49BC8D-521D-BE43-B186-DBC3D09DA9B8}" type="presParOf" srcId="{89524BE1-3B0C-B344-990B-F4734A169D26}" destId="{A0C97BF3-D80F-B946-9379-E5659D96D790}" srcOrd="2" destOrd="0" presId="urn:microsoft.com/office/officeart/2005/8/layout/orgChart1"/>
    <dgm:cxn modelId="{9ACE8425-3D4A-3247-B23D-0028E099FC1B}" type="presParOf" srcId="{62F0B910-7E62-F74A-8850-8C2462053211}" destId="{00E2770E-330F-6D48-BA52-EE6A359589A7}" srcOrd="2" destOrd="0" presId="urn:microsoft.com/office/officeart/2005/8/layout/orgChart1"/>
    <dgm:cxn modelId="{8E5AE1EF-3244-DE4A-A212-C96A3583DF61}" type="presParOf" srcId="{62F0B910-7E62-F74A-8850-8C2462053211}" destId="{3F082765-EF48-444E-9D9C-55315F5954F2}" srcOrd="3" destOrd="0" presId="urn:microsoft.com/office/officeart/2005/8/layout/orgChart1"/>
    <dgm:cxn modelId="{7F54BCDE-AD4E-B24C-ACCB-B33E7A40DE57}" type="presParOf" srcId="{3F082765-EF48-444E-9D9C-55315F5954F2}" destId="{9F10099F-AB39-4941-88E2-30DD36BE33E3}" srcOrd="0" destOrd="0" presId="urn:microsoft.com/office/officeart/2005/8/layout/orgChart1"/>
    <dgm:cxn modelId="{8242D2D7-8908-AC47-96C7-CE95FF0F0278}" type="presParOf" srcId="{9F10099F-AB39-4941-88E2-30DD36BE33E3}" destId="{13CEB7FE-397C-2140-AD96-3742EC554918}" srcOrd="0" destOrd="0" presId="urn:microsoft.com/office/officeart/2005/8/layout/orgChart1"/>
    <dgm:cxn modelId="{D21E128D-F3A3-5846-84D5-FBA7CF2605CD}" type="presParOf" srcId="{9F10099F-AB39-4941-88E2-30DD36BE33E3}" destId="{7AD87547-DEDF-5747-A1AD-A5599F779E5A}" srcOrd="1" destOrd="0" presId="urn:microsoft.com/office/officeart/2005/8/layout/orgChart1"/>
    <dgm:cxn modelId="{10361145-BECE-F649-B5A0-4CA006667627}" type="presParOf" srcId="{3F082765-EF48-444E-9D9C-55315F5954F2}" destId="{7EECACDE-8E05-6045-98C6-26E540277112}" srcOrd="1" destOrd="0" presId="urn:microsoft.com/office/officeart/2005/8/layout/orgChart1"/>
    <dgm:cxn modelId="{36FEA56D-7480-A94E-89A4-0749F4F11C52}" type="presParOf" srcId="{3F082765-EF48-444E-9D9C-55315F5954F2}" destId="{600D3025-6970-9A4E-9961-4D7F34866AB3}" srcOrd="2" destOrd="0" presId="urn:microsoft.com/office/officeart/2005/8/layout/orgChart1"/>
    <dgm:cxn modelId="{A3609608-053B-AC49-82E6-E19596D68E54}" type="presParOf" srcId="{5C7DA9EB-3D54-8C47-A637-046CB0215B59}" destId="{43657CFF-A411-BA4C-BA60-5ED3D21BFCCC}" srcOrd="2" destOrd="0" presId="urn:microsoft.com/office/officeart/2005/8/layout/orgChart1"/>
    <dgm:cxn modelId="{46E2BDF7-090D-294F-B512-A9F2941407E7}" type="presParOf" srcId="{B86E6A54-2A91-714B-90EC-6F7B933B5F04}" destId="{A46F54F7-EB26-2D43-BE7A-60030DD22C86}" srcOrd="2" destOrd="0" presId="urn:microsoft.com/office/officeart/2005/8/layout/orgChart1"/>
    <dgm:cxn modelId="{355B0B56-2D98-3046-887C-59C463C782E4}" type="presParOf" srcId="{B86E6A54-2A91-714B-90EC-6F7B933B5F04}" destId="{0669DE14-C94E-E043-8E29-83B393B451CF}" srcOrd="3" destOrd="0" presId="urn:microsoft.com/office/officeart/2005/8/layout/orgChart1"/>
    <dgm:cxn modelId="{597B80FC-9CE1-334F-89C6-1BEE33B9D043}" type="presParOf" srcId="{0669DE14-C94E-E043-8E29-83B393B451CF}" destId="{104E5523-0820-C142-BC9A-52F9A22F46E1}" srcOrd="0" destOrd="0" presId="urn:microsoft.com/office/officeart/2005/8/layout/orgChart1"/>
    <dgm:cxn modelId="{219A375F-1C92-2E44-AB9E-DB1814C9626E}" type="presParOf" srcId="{104E5523-0820-C142-BC9A-52F9A22F46E1}" destId="{C9EEDF19-B48A-BD4B-8602-ACF044CAFBF4}" srcOrd="0" destOrd="0" presId="urn:microsoft.com/office/officeart/2005/8/layout/orgChart1"/>
    <dgm:cxn modelId="{7B9D7BF1-7288-884C-9433-533DE065D257}" type="presParOf" srcId="{104E5523-0820-C142-BC9A-52F9A22F46E1}" destId="{38555D7D-D229-DA48-87A3-2B7F1C18ED93}" srcOrd="1" destOrd="0" presId="urn:microsoft.com/office/officeart/2005/8/layout/orgChart1"/>
    <dgm:cxn modelId="{2CD8FAC8-C3F8-CC40-AF25-608A84CB8DE5}" type="presParOf" srcId="{0669DE14-C94E-E043-8E29-83B393B451CF}" destId="{F588C3F5-7AAD-994C-9845-8155C0E79AFF}" srcOrd="1" destOrd="0" presId="urn:microsoft.com/office/officeart/2005/8/layout/orgChart1"/>
    <dgm:cxn modelId="{0EA7BC1C-1A69-2645-8074-A0A235C27DEA}" type="presParOf" srcId="{F588C3F5-7AAD-994C-9845-8155C0E79AFF}" destId="{77993973-939F-6941-B361-AB131F710FFB}" srcOrd="0" destOrd="0" presId="urn:microsoft.com/office/officeart/2005/8/layout/orgChart1"/>
    <dgm:cxn modelId="{28DB7824-B30A-894F-A32B-44E05C322F2A}" type="presParOf" srcId="{F588C3F5-7AAD-994C-9845-8155C0E79AFF}" destId="{298F1754-03DE-8040-A8E1-4340910CBACA}" srcOrd="1" destOrd="0" presId="urn:microsoft.com/office/officeart/2005/8/layout/orgChart1"/>
    <dgm:cxn modelId="{13ECB33A-7807-F641-A268-5F359029DB7A}" type="presParOf" srcId="{298F1754-03DE-8040-A8E1-4340910CBACA}" destId="{5D3D16C9-1A57-CA4F-8401-9ECCB8B61370}" srcOrd="0" destOrd="0" presId="urn:microsoft.com/office/officeart/2005/8/layout/orgChart1"/>
    <dgm:cxn modelId="{EE8913A5-1852-1346-9B1A-02CF17A4E55A}" type="presParOf" srcId="{5D3D16C9-1A57-CA4F-8401-9ECCB8B61370}" destId="{29E341D9-FDAF-E945-A9C5-5165D3C2B07C}" srcOrd="0" destOrd="0" presId="urn:microsoft.com/office/officeart/2005/8/layout/orgChart1"/>
    <dgm:cxn modelId="{5476CF9F-2E55-8D4F-9864-1DABDF782B37}" type="presParOf" srcId="{5D3D16C9-1A57-CA4F-8401-9ECCB8B61370}" destId="{48E91537-7DEA-9043-B535-DB512DC88E69}" srcOrd="1" destOrd="0" presId="urn:microsoft.com/office/officeart/2005/8/layout/orgChart1"/>
    <dgm:cxn modelId="{ADFF735E-7B01-5C49-A993-EBDCC7BD27BE}" type="presParOf" srcId="{298F1754-03DE-8040-A8E1-4340910CBACA}" destId="{4B077B15-8A65-154F-920C-FEDF8212C96E}" srcOrd="1" destOrd="0" presId="urn:microsoft.com/office/officeart/2005/8/layout/orgChart1"/>
    <dgm:cxn modelId="{B207090A-0A47-BF48-A2A9-54B036D0DA5E}" type="presParOf" srcId="{4B077B15-8A65-154F-920C-FEDF8212C96E}" destId="{195DE65E-D20E-C041-A624-A47A7C415230}" srcOrd="0" destOrd="0" presId="urn:microsoft.com/office/officeart/2005/8/layout/orgChart1"/>
    <dgm:cxn modelId="{2CA347EE-ED7E-F848-8EC3-4534932FE9D7}" type="presParOf" srcId="{4B077B15-8A65-154F-920C-FEDF8212C96E}" destId="{8DDEB5FC-3AFB-3B45-A9E0-D51818A0FC76}" srcOrd="1" destOrd="0" presId="urn:microsoft.com/office/officeart/2005/8/layout/orgChart1"/>
    <dgm:cxn modelId="{4A21BB48-4AEF-2D40-B85B-E9EBE562BF96}" type="presParOf" srcId="{8DDEB5FC-3AFB-3B45-A9E0-D51818A0FC76}" destId="{4B2D1E8B-5BBB-FD4D-9FDC-E062BA83CEC1}" srcOrd="0" destOrd="0" presId="urn:microsoft.com/office/officeart/2005/8/layout/orgChart1"/>
    <dgm:cxn modelId="{642900AB-3D25-DE4A-96BA-522D8C28542B}" type="presParOf" srcId="{4B2D1E8B-5BBB-FD4D-9FDC-E062BA83CEC1}" destId="{3A33F990-8F85-AD43-B847-C7CCAE41D272}" srcOrd="0" destOrd="0" presId="urn:microsoft.com/office/officeart/2005/8/layout/orgChart1"/>
    <dgm:cxn modelId="{A962315C-75D7-094E-B801-0E18850B3FD9}" type="presParOf" srcId="{4B2D1E8B-5BBB-FD4D-9FDC-E062BA83CEC1}" destId="{4965BAE2-09C1-C440-AC49-0863AFEBC309}" srcOrd="1" destOrd="0" presId="urn:microsoft.com/office/officeart/2005/8/layout/orgChart1"/>
    <dgm:cxn modelId="{2A944552-56E7-D040-8E39-D753F06E83C2}" type="presParOf" srcId="{8DDEB5FC-3AFB-3B45-A9E0-D51818A0FC76}" destId="{FF8FFD29-1D90-6940-A4B3-508F34733FE5}" srcOrd="1" destOrd="0" presId="urn:microsoft.com/office/officeart/2005/8/layout/orgChart1"/>
    <dgm:cxn modelId="{412C5331-5540-3442-BD6F-4B84B6C69F29}" type="presParOf" srcId="{8DDEB5FC-3AFB-3B45-A9E0-D51818A0FC76}" destId="{978B799A-83B5-0543-B75B-CC5CD22D810D}" srcOrd="2" destOrd="0" presId="urn:microsoft.com/office/officeart/2005/8/layout/orgChart1"/>
    <dgm:cxn modelId="{26094DE8-0855-EC4B-839A-CD0D0D753FA2}" type="presParOf" srcId="{298F1754-03DE-8040-A8E1-4340910CBACA}" destId="{9B000622-D9BA-D745-AEE9-BB739676B59B}" srcOrd="2" destOrd="0" presId="urn:microsoft.com/office/officeart/2005/8/layout/orgChart1"/>
    <dgm:cxn modelId="{A7405201-9427-C940-A448-F672FC4D93DF}" type="presParOf" srcId="{F588C3F5-7AAD-994C-9845-8155C0E79AFF}" destId="{4B3BBD01-7A72-3448-9170-6AA4439C5FFC}" srcOrd="2" destOrd="0" presId="urn:microsoft.com/office/officeart/2005/8/layout/orgChart1"/>
    <dgm:cxn modelId="{57CF7925-203B-854F-909C-58869DAF2698}" type="presParOf" srcId="{F588C3F5-7AAD-994C-9845-8155C0E79AFF}" destId="{4F0C76C8-3054-CA42-AE14-21CFFCD46E83}" srcOrd="3" destOrd="0" presId="urn:microsoft.com/office/officeart/2005/8/layout/orgChart1"/>
    <dgm:cxn modelId="{00D51CDC-ABF7-AE42-969E-1B693C12FD8F}" type="presParOf" srcId="{4F0C76C8-3054-CA42-AE14-21CFFCD46E83}" destId="{25BA5159-CDFC-4947-B87A-62D8C79CAA67}" srcOrd="0" destOrd="0" presId="urn:microsoft.com/office/officeart/2005/8/layout/orgChart1"/>
    <dgm:cxn modelId="{61FE14CF-22AF-D044-98AF-54A233F474E0}" type="presParOf" srcId="{25BA5159-CDFC-4947-B87A-62D8C79CAA67}" destId="{1F99C38A-87CD-2E43-9D73-28042D46B7EC}" srcOrd="0" destOrd="0" presId="urn:microsoft.com/office/officeart/2005/8/layout/orgChart1"/>
    <dgm:cxn modelId="{FD310382-8645-BD42-8ACC-4CF88721C695}" type="presParOf" srcId="{25BA5159-CDFC-4947-B87A-62D8C79CAA67}" destId="{534CF752-EFC8-C94C-BD3D-05858484B5AE}" srcOrd="1" destOrd="0" presId="urn:microsoft.com/office/officeart/2005/8/layout/orgChart1"/>
    <dgm:cxn modelId="{75C00AAD-C3B0-4540-97A7-3A02B77A606A}" type="presParOf" srcId="{4F0C76C8-3054-CA42-AE14-21CFFCD46E83}" destId="{C26097B7-0807-854E-BC30-01CD405061E6}" srcOrd="1" destOrd="0" presId="urn:microsoft.com/office/officeart/2005/8/layout/orgChart1"/>
    <dgm:cxn modelId="{BB4AB6C9-C1AE-1C47-BA79-6E7631AD6E8F}" type="presParOf" srcId="{4F0C76C8-3054-CA42-AE14-21CFFCD46E83}" destId="{A9CABD00-EB6D-A143-B3FA-793FE1EF6DDE}" srcOrd="2" destOrd="0" presId="urn:microsoft.com/office/officeart/2005/8/layout/orgChart1"/>
    <dgm:cxn modelId="{1B16D3E6-1EDC-4B4D-8C70-E7EB0258C387}" type="presParOf" srcId="{0669DE14-C94E-E043-8E29-83B393B451CF}" destId="{9BB44C07-78A2-9D4A-9C2E-E6BFF7DE1D6C}" srcOrd="2" destOrd="0" presId="urn:microsoft.com/office/officeart/2005/8/layout/orgChart1"/>
    <dgm:cxn modelId="{FBC5431B-D86F-9C47-AABB-A2B73345A42C}" type="presParOf" srcId="{9D02406D-BB78-C44F-9843-478E14B5C732}" destId="{28BA2939-5179-6D48-A7E8-DD390B75693D}"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dgm:spPr>
        <a:solidFill>
          <a:srgbClr val="174F86"/>
        </a:solidFill>
      </dgm:spPr>
      <dgm:t>
        <a:bodyPr/>
        <a:lstStyle/>
        <a:p>
          <a:r>
            <a:rPr lang="en-US" dirty="0"/>
            <a:t>Measures of Dispersion</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1E523BAC-FFF7-4343-BE7D-BCEDFCA1EF05}">
      <dgm:prSet/>
      <dgm:spPr>
        <a:solidFill>
          <a:srgbClr val="174F86"/>
        </a:solidFill>
      </dgm:spPr>
      <dgm:t>
        <a:bodyPr/>
        <a:lstStyle/>
        <a:p>
          <a:r>
            <a:rPr lang="en-US" dirty="0"/>
            <a:t>Range</a:t>
          </a:r>
        </a:p>
      </dgm:t>
    </dgm:pt>
    <dgm:pt modelId="{461C1EE8-418C-3D42-9859-22371ACEB801}" type="parTrans" cxnId="{28ED5FF8-EC2F-5645-8341-8B551F31073C}">
      <dgm:prSet/>
      <dgm:spPr/>
      <dgm:t>
        <a:bodyPr/>
        <a:lstStyle/>
        <a:p>
          <a:endParaRPr lang="en-US"/>
        </a:p>
      </dgm:t>
    </dgm:pt>
    <dgm:pt modelId="{E043797B-FADF-6846-832D-4DD22AAE89CA}" type="sibTrans" cxnId="{28ED5FF8-EC2F-5645-8341-8B551F31073C}">
      <dgm:prSet/>
      <dgm:spPr/>
      <dgm:t>
        <a:bodyPr/>
        <a:lstStyle/>
        <a:p>
          <a:endParaRPr lang="en-US"/>
        </a:p>
      </dgm:t>
    </dgm:pt>
    <dgm:pt modelId="{E3A097E0-7805-454B-95F8-A64A5353C341}">
      <dgm:prSet phldrT="[Text]"/>
      <dgm:spPr>
        <a:solidFill>
          <a:srgbClr val="174F86"/>
        </a:solidFill>
      </dgm:spPr>
      <dgm:t>
        <a:bodyPr/>
        <a:lstStyle/>
        <a:p>
          <a:r>
            <a:rPr lang="en-US" dirty="0"/>
            <a:t>Variance</a:t>
          </a:r>
        </a:p>
      </dgm:t>
    </dgm:pt>
    <dgm:pt modelId="{E14AEE52-D48B-224B-AE0C-F3D23DB65373}" type="parTrans" cxnId="{31F2A06F-5C81-4643-8B8C-FB3719D1A11E}">
      <dgm:prSet/>
      <dgm:spPr/>
      <dgm:t>
        <a:bodyPr/>
        <a:lstStyle/>
        <a:p>
          <a:endParaRPr lang="en-US"/>
        </a:p>
      </dgm:t>
    </dgm:pt>
    <dgm:pt modelId="{E83B350A-403E-4745-BB7C-A7E638AF50A5}" type="sibTrans" cxnId="{31F2A06F-5C81-4643-8B8C-FB3719D1A11E}">
      <dgm:prSet/>
      <dgm:spPr/>
      <dgm:t>
        <a:bodyPr/>
        <a:lstStyle/>
        <a:p>
          <a:endParaRPr lang="en-US"/>
        </a:p>
      </dgm:t>
    </dgm:pt>
    <dgm:pt modelId="{248DF6EA-D821-2F4F-80C4-171A4B0E9703}">
      <dgm:prSet phldrT="[Text]"/>
      <dgm:spPr>
        <a:solidFill>
          <a:srgbClr val="174F86"/>
        </a:solidFill>
      </dgm:spPr>
      <dgm:t>
        <a:bodyPr/>
        <a:lstStyle/>
        <a:p>
          <a:r>
            <a:rPr lang="en-US" dirty="0"/>
            <a:t>Standard Deviation</a:t>
          </a:r>
        </a:p>
      </dgm:t>
    </dgm:pt>
    <dgm:pt modelId="{A86CCD41-4EB7-A144-9D47-C0DA872B7DB7}" type="parTrans" cxnId="{19F1BF6E-56C4-9946-A76F-81AE21BFD82E}">
      <dgm:prSet/>
      <dgm:spPr/>
      <dgm:t>
        <a:bodyPr/>
        <a:lstStyle/>
        <a:p>
          <a:endParaRPr lang="en-US"/>
        </a:p>
      </dgm:t>
    </dgm:pt>
    <dgm:pt modelId="{15D6D144-2079-2648-A571-77133B0510EC}" type="sibTrans" cxnId="{19F1BF6E-56C4-9946-A76F-81AE21BFD82E}">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299791">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45246140-7CB2-5548-A17C-8DA8FB7E5C2B}" type="pres">
      <dgm:prSet presAssocID="{461C1EE8-418C-3D42-9859-22371ACEB801}" presName="Name37" presStyleLbl="parChTrans1D2" presStyleIdx="0" presStyleCnt="3"/>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2" presStyleIdx="0" presStyleCnt="3">
        <dgm:presLayoutVars>
          <dgm:chPref val="3"/>
        </dgm:presLayoutVars>
      </dgm:prSet>
      <dgm:spPr/>
    </dgm:pt>
    <dgm:pt modelId="{3FFCCF5B-0017-4545-BC68-AF21B3809DEF}" type="pres">
      <dgm:prSet presAssocID="{1E523BAC-FFF7-4343-BE7D-BCEDFCA1EF05}" presName="rootConnector" presStyleLbl="node2" presStyleIdx="0" presStyleCnt="3"/>
      <dgm:spPr/>
    </dgm:pt>
    <dgm:pt modelId="{6DC4C5F6-9DB4-3343-88B0-888B392AE4EB}" type="pres">
      <dgm:prSet presAssocID="{1E523BAC-FFF7-4343-BE7D-BCEDFCA1EF05}" presName="hierChild4" presStyleCnt="0"/>
      <dgm:spPr/>
    </dgm:pt>
    <dgm:pt modelId="{FF5B348C-D07E-BD48-B430-6C28E74FB5BC}" type="pres">
      <dgm:prSet presAssocID="{1E523BAC-FFF7-4343-BE7D-BCEDFCA1EF05}" presName="hierChild5" presStyleCnt="0"/>
      <dgm:spPr/>
    </dgm:pt>
    <dgm:pt modelId="{7F9D3D2A-6860-C445-9C13-DF688A7C789E}" type="pres">
      <dgm:prSet presAssocID="{E14AEE52-D48B-224B-AE0C-F3D23DB65373}" presName="Name37" presStyleLbl="parChTrans1D2" presStyleIdx="1" presStyleCnt="3"/>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2" presStyleIdx="1" presStyleCnt="3">
        <dgm:presLayoutVars>
          <dgm:chPref val="3"/>
        </dgm:presLayoutVars>
      </dgm:prSet>
      <dgm:spPr/>
    </dgm:pt>
    <dgm:pt modelId="{1D4341F9-E861-554F-B7DC-F87FAB8E3FD0}" type="pres">
      <dgm:prSet presAssocID="{E3A097E0-7805-454B-95F8-A64A5353C341}" presName="rootConnector" presStyleLbl="node2" presStyleIdx="1" presStyleCnt="3"/>
      <dgm:spPr/>
    </dgm:pt>
    <dgm:pt modelId="{62F0B910-7E62-F74A-8850-8C2462053211}" type="pres">
      <dgm:prSet presAssocID="{E3A097E0-7805-454B-95F8-A64A5353C341}" presName="hierChild4" presStyleCnt="0"/>
      <dgm:spPr/>
    </dgm:pt>
    <dgm:pt modelId="{43657CFF-A411-BA4C-BA60-5ED3D21BFCCC}" type="pres">
      <dgm:prSet presAssocID="{E3A097E0-7805-454B-95F8-A64A5353C341}" presName="hierChild5" presStyleCnt="0"/>
      <dgm:spPr/>
    </dgm:pt>
    <dgm:pt modelId="{49C7EAF9-B561-1944-BF32-3BB3E5349061}" type="pres">
      <dgm:prSet presAssocID="{A86CCD41-4EB7-A144-9D47-C0DA872B7DB7}" presName="Name37" presStyleLbl="parChTrans1D2" presStyleIdx="2" presStyleCnt="3"/>
      <dgm:spPr/>
    </dgm:pt>
    <dgm:pt modelId="{925AC631-D970-AF4F-9892-D432DBF6E8F2}" type="pres">
      <dgm:prSet presAssocID="{248DF6EA-D821-2F4F-80C4-171A4B0E9703}" presName="hierRoot2" presStyleCnt="0">
        <dgm:presLayoutVars>
          <dgm:hierBranch val="init"/>
        </dgm:presLayoutVars>
      </dgm:prSet>
      <dgm:spPr/>
    </dgm:pt>
    <dgm:pt modelId="{52CAA6E9-32E1-D144-92ED-AA035A497FA5}" type="pres">
      <dgm:prSet presAssocID="{248DF6EA-D821-2F4F-80C4-171A4B0E9703}" presName="rootComposite" presStyleCnt="0"/>
      <dgm:spPr/>
    </dgm:pt>
    <dgm:pt modelId="{A185CDA3-373A-ED4E-B33A-5C29486B3356}" type="pres">
      <dgm:prSet presAssocID="{248DF6EA-D821-2F4F-80C4-171A4B0E9703}" presName="rootText" presStyleLbl="node2" presStyleIdx="2" presStyleCnt="3">
        <dgm:presLayoutVars>
          <dgm:chPref val="3"/>
        </dgm:presLayoutVars>
      </dgm:prSet>
      <dgm:spPr/>
    </dgm:pt>
    <dgm:pt modelId="{89D4C276-5434-C94D-AC9B-BED834A93123}" type="pres">
      <dgm:prSet presAssocID="{248DF6EA-D821-2F4F-80C4-171A4B0E9703}" presName="rootConnector" presStyleLbl="node2" presStyleIdx="2" presStyleCnt="3"/>
      <dgm:spPr/>
    </dgm:pt>
    <dgm:pt modelId="{79C83C86-814F-BA4A-ABF2-5052B69A216B}" type="pres">
      <dgm:prSet presAssocID="{248DF6EA-D821-2F4F-80C4-171A4B0E9703}" presName="hierChild4" presStyleCnt="0"/>
      <dgm:spPr/>
    </dgm:pt>
    <dgm:pt modelId="{75984FC4-203F-5145-831A-8747BDAB01CA}" type="pres">
      <dgm:prSet presAssocID="{248DF6EA-D821-2F4F-80C4-171A4B0E9703}" presName="hierChild5" presStyleCnt="0"/>
      <dgm:spPr/>
    </dgm:pt>
    <dgm:pt modelId="{85B704CB-9365-6E46-B2AB-68BA67A909FA}" type="pres">
      <dgm:prSet presAssocID="{B024CCC6-7FFE-3F41-BFCB-7A46189CBFCE}" presName="hierChild3" presStyleCnt="0"/>
      <dgm:spPr/>
    </dgm:pt>
  </dgm:ptLst>
  <dgm:cxnLst>
    <dgm:cxn modelId="{D0EFB800-AB38-7F47-BF5F-4F98840701B4}" type="presOf" srcId="{21041AD1-F245-7441-86A4-0F38F73E8657}" destId="{E44DBDCD-9D21-C044-880B-DED2BF2AF7A3}" srcOrd="0"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92392A1D-EC5E-EC45-AC3F-17BA86741A46}" type="presOf" srcId="{E3A097E0-7805-454B-95F8-A64A5353C341}" destId="{E128F814-D78A-DD44-B6BC-C2172EFA4A5B}" srcOrd="0" destOrd="0" presId="urn:microsoft.com/office/officeart/2005/8/layout/orgChart1"/>
    <dgm:cxn modelId="{A1E06B1D-6946-634C-B46B-A7BB3EFFBB69}" type="presOf" srcId="{1E523BAC-FFF7-4343-BE7D-BCEDFCA1EF05}" destId="{52C4D5C4-515A-5A4B-A5C8-AB7AA49125A9}" srcOrd="0" destOrd="0" presId="urn:microsoft.com/office/officeart/2005/8/layout/orgChart1"/>
    <dgm:cxn modelId="{E1008F39-F14D-9841-A9BF-B9E9A357075D}" type="presOf" srcId="{A86CCD41-4EB7-A144-9D47-C0DA872B7DB7}" destId="{49C7EAF9-B561-1944-BF32-3BB3E5349061}" srcOrd="0" destOrd="0" presId="urn:microsoft.com/office/officeart/2005/8/layout/orgChart1"/>
    <dgm:cxn modelId="{1A38B83B-7590-804A-9C40-1FD12BEA9E00}" type="presOf" srcId="{E3A097E0-7805-454B-95F8-A64A5353C341}" destId="{1D4341F9-E861-554F-B7DC-F87FAB8E3FD0}" srcOrd="1" destOrd="0" presId="urn:microsoft.com/office/officeart/2005/8/layout/orgChart1"/>
    <dgm:cxn modelId="{A44F7D55-98B0-8841-9C00-72E365A09A1D}" type="presOf" srcId="{248DF6EA-D821-2F4F-80C4-171A4B0E9703}" destId="{A185CDA3-373A-ED4E-B33A-5C29486B3356}" srcOrd="0"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19F1BF6E-56C4-9946-A76F-81AE21BFD82E}" srcId="{B024CCC6-7FFE-3F41-BFCB-7A46189CBFCE}" destId="{248DF6EA-D821-2F4F-80C4-171A4B0E9703}" srcOrd="2" destOrd="0" parTransId="{A86CCD41-4EB7-A144-9D47-C0DA872B7DB7}" sibTransId="{15D6D144-2079-2648-A571-77133B0510EC}"/>
    <dgm:cxn modelId="{31F2A06F-5C81-4643-8B8C-FB3719D1A11E}" srcId="{B024CCC6-7FFE-3F41-BFCB-7A46189CBFCE}" destId="{E3A097E0-7805-454B-95F8-A64A5353C341}" srcOrd="1" destOrd="0" parTransId="{E14AEE52-D48B-224B-AE0C-F3D23DB65373}" sibTransId="{E83B350A-403E-4745-BB7C-A7E638AF50A5}"/>
    <dgm:cxn modelId="{5D0C4E87-90A9-F14D-B2E5-20C79E1D32F9}" type="presOf" srcId="{E14AEE52-D48B-224B-AE0C-F3D23DB65373}" destId="{7F9D3D2A-6860-C445-9C13-DF688A7C789E}" srcOrd="0" destOrd="0" presId="urn:microsoft.com/office/officeart/2005/8/layout/orgChart1"/>
    <dgm:cxn modelId="{F784199A-1D5A-5B41-BAE7-9E2045C97D2F}" type="presOf" srcId="{248DF6EA-D821-2F4F-80C4-171A4B0E9703}" destId="{89D4C276-5434-C94D-AC9B-BED834A93123}" srcOrd="1" destOrd="0" presId="urn:microsoft.com/office/officeart/2005/8/layout/orgChart1"/>
    <dgm:cxn modelId="{95E750B7-AB95-9746-8BD0-758E4D1B0487}" type="presOf" srcId="{461C1EE8-418C-3D42-9859-22371ACEB801}" destId="{45246140-7CB2-5548-A17C-8DA8FB7E5C2B}" srcOrd="0" destOrd="0" presId="urn:microsoft.com/office/officeart/2005/8/layout/orgChart1"/>
    <dgm:cxn modelId="{5A3EEEBD-E01A-F249-96BE-CEA3D51E6DC8}" type="presOf" srcId="{1E523BAC-FFF7-4343-BE7D-BCEDFCA1EF05}" destId="{3FFCCF5B-0017-4545-BC68-AF21B3809DEF}" srcOrd="1"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28ED5FF8-EC2F-5645-8341-8B551F31073C}" srcId="{B024CCC6-7FFE-3F41-BFCB-7A46189CBFCE}" destId="{1E523BAC-FFF7-4343-BE7D-BCEDFCA1EF05}" srcOrd="0" destOrd="0" parTransId="{461C1EE8-418C-3D42-9859-22371ACEB801}" sibTransId="{E043797B-FADF-6846-832D-4DD22AAE89CA}"/>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503364ED-292B-9847-8F3C-2A8FBA3CF75E}" type="presParOf" srcId="{805A1F6F-1875-754E-ACE5-FC4F6E183082}" destId="{45246140-7CB2-5548-A17C-8DA8FB7E5C2B}" srcOrd="0" destOrd="0" presId="urn:microsoft.com/office/officeart/2005/8/layout/orgChart1"/>
    <dgm:cxn modelId="{4BE78A9E-C22F-904C-9252-C2266F90917E}" type="presParOf" srcId="{805A1F6F-1875-754E-ACE5-FC4F6E183082}" destId="{A29669E1-82FC-694E-A1EF-B133CF84519A}" srcOrd="1" destOrd="0" presId="urn:microsoft.com/office/officeart/2005/8/layout/orgChart1"/>
    <dgm:cxn modelId="{A1BCF98D-C2D0-934A-81D6-9C5FB905B019}" type="presParOf" srcId="{A29669E1-82FC-694E-A1EF-B133CF84519A}" destId="{9C1D785D-B3A0-AD4B-8A86-1FD3A1A83384}" srcOrd="0" destOrd="0" presId="urn:microsoft.com/office/officeart/2005/8/layout/orgChart1"/>
    <dgm:cxn modelId="{1CF33AFE-ED25-A145-89AF-9023BAF0C814}" type="presParOf" srcId="{9C1D785D-B3A0-AD4B-8A86-1FD3A1A83384}" destId="{52C4D5C4-515A-5A4B-A5C8-AB7AA49125A9}" srcOrd="0" destOrd="0" presId="urn:microsoft.com/office/officeart/2005/8/layout/orgChart1"/>
    <dgm:cxn modelId="{CC3A6F4F-9516-324F-9E28-A7E92DB03A9F}" type="presParOf" srcId="{9C1D785D-B3A0-AD4B-8A86-1FD3A1A83384}" destId="{3FFCCF5B-0017-4545-BC68-AF21B3809DEF}" srcOrd="1" destOrd="0" presId="urn:microsoft.com/office/officeart/2005/8/layout/orgChart1"/>
    <dgm:cxn modelId="{8B711570-246B-BD43-A0CD-CDF523C7B23F}" type="presParOf" srcId="{A29669E1-82FC-694E-A1EF-B133CF84519A}" destId="{6DC4C5F6-9DB4-3343-88B0-888B392AE4EB}" srcOrd="1" destOrd="0" presId="urn:microsoft.com/office/officeart/2005/8/layout/orgChart1"/>
    <dgm:cxn modelId="{124CFADE-CA01-FA4B-BE9F-05D90B776155}" type="presParOf" srcId="{A29669E1-82FC-694E-A1EF-B133CF84519A}" destId="{FF5B348C-D07E-BD48-B430-6C28E74FB5BC}" srcOrd="2" destOrd="0" presId="urn:microsoft.com/office/officeart/2005/8/layout/orgChart1"/>
    <dgm:cxn modelId="{DAF077B4-0060-314E-AA2D-709FE097DF8E}" type="presParOf" srcId="{805A1F6F-1875-754E-ACE5-FC4F6E183082}" destId="{7F9D3D2A-6860-C445-9C13-DF688A7C789E}" srcOrd="2" destOrd="0" presId="urn:microsoft.com/office/officeart/2005/8/layout/orgChart1"/>
    <dgm:cxn modelId="{35FF016E-A85A-0E4A-BA69-F2E38FAD6942}" type="presParOf" srcId="{805A1F6F-1875-754E-ACE5-FC4F6E183082}" destId="{5C7DA9EB-3D54-8C47-A637-046CB0215B59}" srcOrd="3" destOrd="0" presId="urn:microsoft.com/office/officeart/2005/8/layout/orgChart1"/>
    <dgm:cxn modelId="{01BA4F92-A77C-484C-99F4-91E675C9FF93}" type="presParOf" srcId="{5C7DA9EB-3D54-8C47-A637-046CB0215B59}" destId="{434C2FFF-C23A-1944-9869-C6D322C21D15}" srcOrd="0" destOrd="0" presId="urn:microsoft.com/office/officeart/2005/8/layout/orgChart1"/>
    <dgm:cxn modelId="{A13F2554-B42F-3649-8E02-E800E5D78DE0}" type="presParOf" srcId="{434C2FFF-C23A-1944-9869-C6D322C21D15}" destId="{E128F814-D78A-DD44-B6BC-C2172EFA4A5B}" srcOrd="0" destOrd="0" presId="urn:microsoft.com/office/officeart/2005/8/layout/orgChart1"/>
    <dgm:cxn modelId="{39E27739-895D-4443-9EC1-EF0C940D902B}" type="presParOf" srcId="{434C2FFF-C23A-1944-9869-C6D322C21D15}" destId="{1D4341F9-E861-554F-B7DC-F87FAB8E3FD0}" srcOrd="1" destOrd="0" presId="urn:microsoft.com/office/officeart/2005/8/layout/orgChart1"/>
    <dgm:cxn modelId="{8E0F3586-F9BA-E243-8889-84D01C5A41FC}" type="presParOf" srcId="{5C7DA9EB-3D54-8C47-A637-046CB0215B59}" destId="{62F0B910-7E62-F74A-8850-8C2462053211}" srcOrd="1" destOrd="0" presId="urn:microsoft.com/office/officeart/2005/8/layout/orgChart1"/>
    <dgm:cxn modelId="{83F2EE65-575D-B345-B8DC-B952FC7BEEF0}" type="presParOf" srcId="{5C7DA9EB-3D54-8C47-A637-046CB0215B59}" destId="{43657CFF-A411-BA4C-BA60-5ED3D21BFCCC}" srcOrd="2" destOrd="0" presId="urn:microsoft.com/office/officeart/2005/8/layout/orgChart1"/>
    <dgm:cxn modelId="{9ACE39BC-4CB0-954A-8A9F-AFFDC98AC454}" type="presParOf" srcId="{805A1F6F-1875-754E-ACE5-FC4F6E183082}" destId="{49C7EAF9-B561-1944-BF32-3BB3E5349061}" srcOrd="4" destOrd="0" presId="urn:microsoft.com/office/officeart/2005/8/layout/orgChart1"/>
    <dgm:cxn modelId="{7D64C0DE-65FD-8748-95AA-D33C664493FE}" type="presParOf" srcId="{805A1F6F-1875-754E-ACE5-FC4F6E183082}" destId="{925AC631-D970-AF4F-9892-D432DBF6E8F2}" srcOrd="5" destOrd="0" presId="urn:microsoft.com/office/officeart/2005/8/layout/orgChart1"/>
    <dgm:cxn modelId="{19B7ACA0-F8F9-064B-8254-57DCDFA78F37}" type="presParOf" srcId="{925AC631-D970-AF4F-9892-D432DBF6E8F2}" destId="{52CAA6E9-32E1-D144-92ED-AA035A497FA5}" srcOrd="0" destOrd="0" presId="urn:microsoft.com/office/officeart/2005/8/layout/orgChart1"/>
    <dgm:cxn modelId="{AD8D7EC9-7A47-D247-803C-389A74C22CE6}" type="presParOf" srcId="{52CAA6E9-32E1-D144-92ED-AA035A497FA5}" destId="{A185CDA3-373A-ED4E-B33A-5C29486B3356}" srcOrd="0" destOrd="0" presId="urn:microsoft.com/office/officeart/2005/8/layout/orgChart1"/>
    <dgm:cxn modelId="{B50392BE-59BF-4740-A2D8-F4B06764E98A}" type="presParOf" srcId="{52CAA6E9-32E1-D144-92ED-AA035A497FA5}" destId="{89D4C276-5434-C94D-AC9B-BED834A93123}" srcOrd="1" destOrd="0" presId="urn:microsoft.com/office/officeart/2005/8/layout/orgChart1"/>
    <dgm:cxn modelId="{38AEA44F-B01C-054D-9603-FE45CBC536BD}" type="presParOf" srcId="{925AC631-D970-AF4F-9892-D432DBF6E8F2}" destId="{79C83C86-814F-BA4A-ABF2-5052B69A216B}" srcOrd="1" destOrd="0" presId="urn:microsoft.com/office/officeart/2005/8/layout/orgChart1"/>
    <dgm:cxn modelId="{9BB7FB85-FB52-384C-9769-1DFD99786D88}" type="presParOf" srcId="{925AC631-D970-AF4F-9892-D432DBF6E8F2}" destId="{75984FC4-203F-5145-831A-8747BDAB01CA}"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dgm:spPr>
        <a:solidFill>
          <a:srgbClr val="174F86"/>
        </a:solidFill>
      </dgm:spPr>
      <dgm:t>
        <a:bodyPr/>
        <a:lstStyle/>
        <a:p>
          <a:r>
            <a:rPr lang="en-US" dirty="0"/>
            <a:t>Descriptive Analysis</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B66B7AE6-BC8D-2748-99EA-3CD68817A111}">
      <dgm:prSet phldrT="[Text]"/>
      <dgm:spPr>
        <a:solidFill>
          <a:srgbClr val="174F86"/>
        </a:solidFill>
      </dgm:spPr>
      <dgm:t>
        <a:bodyPr/>
        <a:lstStyle/>
        <a:p>
          <a:r>
            <a:rPr lang="en-US" dirty="0"/>
            <a:t>Numerical</a:t>
          </a:r>
        </a:p>
      </dgm:t>
    </dgm:pt>
    <dgm:pt modelId="{E4E0BB73-0851-9A40-929D-40CC4EF46BF0}" type="parTrans" cxnId="{D1943B79-C8E8-3A4E-8BA0-8523D6D4DDC1}">
      <dgm:prSet/>
      <dgm:spPr/>
      <dgm:t>
        <a:bodyPr/>
        <a:lstStyle/>
        <a:p>
          <a:endParaRPr lang="en-US"/>
        </a:p>
      </dgm:t>
    </dgm:pt>
    <dgm:pt modelId="{D12A01FB-4A1D-9D40-B651-7B333F696F4C}" type="sibTrans" cxnId="{D1943B79-C8E8-3A4E-8BA0-8523D6D4DDC1}">
      <dgm:prSet/>
      <dgm:spPr/>
      <dgm:t>
        <a:bodyPr/>
        <a:lstStyle/>
        <a:p>
          <a:endParaRPr lang="en-US"/>
        </a:p>
      </dgm:t>
    </dgm:pt>
    <dgm:pt modelId="{25EE2E94-392A-424F-8E0E-BDE46466F78D}">
      <dgm:prSet phldrT="[Text]"/>
      <dgm:spPr>
        <a:solidFill>
          <a:srgbClr val="174F86">
            <a:alpha val="25000"/>
          </a:srgbClr>
        </a:solidFill>
        <a:ln>
          <a:solidFill>
            <a:schemeClr val="lt1">
              <a:hueOff val="0"/>
              <a:satOff val="0"/>
              <a:lumOff val="0"/>
              <a:alpha val="25000"/>
            </a:schemeClr>
          </a:solidFill>
        </a:ln>
      </dgm:spPr>
      <dgm:t>
        <a:bodyPr/>
        <a:lstStyle/>
        <a:p>
          <a:r>
            <a:rPr lang="en-US" dirty="0"/>
            <a:t>Categorical</a:t>
          </a:r>
        </a:p>
      </dgm:t>
    </dgm:pt>
    <dgm:pt modelId="{FF4FC64D-5114-6046-B1D9-DFEDB42779FF}" type="parTrans" cxnId="{3DEB75E2-E16B-0148-8620-F00BA194D269}">
      <dgm:prSet/>
      <dgm:spPr>
        <a:ln>
          <a:solidFill>
            <a:schemeClr val="accent1">
              <a:shade val="60000"/>
              <a:hueOff val="0"/>
              <a:satOff val="0"/>
              <a:lumOff val="0"/>
              <a:alpha val="25000"/>
            </a:schemeClr>
          </a:solidFill>
        </a:ln>
      </dgm:spPr>
      <dgm:t>
        <a:bodyPr/>
        <a:lstStyle/>
        <a:p>
          <a:endParaRPr lang="en-US"/>
        </a:p>
      </dgm:t>
    </dgm:pt>
    <dgm:pt modelId="{8F23487C-F044-A44C-B324-93E58E04F5DF}" type="sibTrans" cxnId="{3DEB75E2-E16B-0148-8620-F00BA194D269}">
      <dgm:prSet/>
      <dgm:spPr/>
      <dgm:t>
        <a:bodyPr/>
        <a:lstStyle/>
        <a:p>
          <a:endParaRPr lang="en-US"/>
        </a:p>
      </dgm:t>
    </dgm:pt>
    <dgm:pt modelId="{4D1EC002-A042-2C4B-9236-933FCEB4258A}">
      <dgm:prSet/>
      <dgm:spPr>
        <a:solidFill>
          <a:srgbClr val="174F86"/>
        </a:solidFill>
        <a:ln>
          <a:solidFill>
            <a:schemeClr val="lt1">
              <a:hueOff val="0"/>
              <a:satOff val="0"/>
              <a:lumOff val="0"/>
            </a:schemeClr>
          </a:solidFill>
        </a:ln>
      </dgm:spPr>
      <dgm:t>
        <a:bodyPr/>
        <a:lstStyle/>
        <a:p>
          <a:r>
            <a:rPr lang="en-US" dirty="0"/>
            <a:t>Continuous</a:t>
          </a:r>
        </a:p>
      </dgm:t>
    </dgm:pt>
    <dgm:pt modelId="{4CE08167-04C6-B64B-A0E6-B95EAB2C164C}" type="parTrans" cxnId="{9E62A05C-5DDF-6449-9BD6-8E9BDFD1F722}">
      <dgm:prSet/>
      <dgm:spPr>
        <a:ln>
          <a:solidFill>
            <a:schemeClr val="accent1">
              <a:shade val="80000"/>
              <a:hueOff val="0"/>
              <a:satOff val="0"/>
              <a:lumOff val="0"/>
            </a:schemeClr>
          </a:solidFill>
        </a:ln>
      </dgm:spPr>
      <dgm:t>
        <a:bodyPr/>
        <a:lstStyle/>
        <a:p>
          <a:endParaRPr lang="en-US"/>
        </a:p>
      </dgm:t>
    </dgm:pt>
    <dgm:pt modelId="{274E5226-DB67-5149-8C2C-93E15AC6D568}" type="sibTrans" cxnId="{9E62A05C-5DDF-6449-9BD6-8E9BDFD1F722}">
      <dgm:prSet/>
      <dgm:spPr/>
      <dgm:t>
        <a:bodyPr/>
        <a:lstStyle/>
        <a:p>
          <a:endParaRPr lang="en-US"/>
        </a:p>
      </dgm:t>
    </dgm:pt>
    <dgm:pt modelId="{E2A500A3-0DC5-3140-89C6-BDF310BEC34D}">
      <dgm:prSet/>
      <dgm:spPr>
        <a:solidFill>
          <a:srgbClr val="174F86"/>
        </a:solidFill>
        <a:ln>
          <a:solidFill>
            <a:schemeClr val="lt1">
              <a:hueOff val="0"/>
              <a:satOff val="0"/>
              <a:lumOff val="0"/>
            </a:schemeClr>
          </a:solidFill>
        </a:ln>
      </dgm:spPr>
      <dgm:t>
        <a:bodyPr/>
        <a:lstStyle/>
        <a:p>
          <a:r>
            <a:rPr lang="en-US" dirty="0"/>
            <a:t>Discrete</a:t>
          </a:r>
        </a:p>
      </dgm:t>
    </dgm:pt>
    <dgm:pt modelId="{33EDC884-FA20-A64E-ACB4-31589731FA9C}" type="parTrans" cxnId="{826DDE8E-193F-0C43-B60B-2D3BB4609C5B}">
      <dgm:prSet/>
      <dgm:spPr>
        <a:ln>
          <a:solidFill>
            <a:schemeClr val="accent1">
              <a:shade val="80000"/>
              <a:hueOff val="0"/>
              <a:satOff val="0"/>
              <a:lumOff val="0"/>
            </a:schemeClr>
          </a:solidFill>
        </a:ln>
      </dgm:spPr>
      <dgm:t>
        <a:bodyPr/>
        <a:lstStyle/>
        <a:p>
          <a:endParaRPr lang="en-US"/>
        </a:p>
      </dgm:t>
    </dgm:pt>
    <dgm:pt modelId="{EB2326BF-4E79-9549-8984-A550F5903F5B}" type="sibTrans" cxnId="{826DDE8E-193F-0C43-B60B-2D3BB4609C5B}">
      <dgm:prSet/>
      <dgm:spPr/>
      <dgm:t>
        <a:bodyPr/>
        <a:lstStyle/>
        <a:p>
          <a:endParaRPr lang="en-US"/>
        </a:p>
      </dgm:t>
    </dgm:pt>
    <dgm:pt modelId="{3A8B3C8B-5E4F-DB43-B7C5-7C84AC46CF4E}">
      <dgm:prSe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204193E6-F6A5-3145-8509-922BCE6B2DE3}" type="parTrans" cxnId="{9BEDA97C-770C-6D4B-B104-41FF3673C55B}">
      <dgm:prSet/>
      <dgm:spPr>
        <a:ln>
          <a:solidFill>
            <a:schemeClr val="accent1">
              <a:shade val="80000"/>
              <a:hueOff val="0"/>
              <a:satOff val="0"/>
              <a:lumOff val="0"/>
              <a:alpha val="25000"/>
            </a:schemeClr>
          </a:solidFill>
        </a:ln>
      </dgm:spPr>
      <dgm:t>
        <a:bodyPr/>
        <a:lstStyle/>
        <a:p>
          <a:endParaRPr lang="en-US"/>
        </a:p>
      </dgm:t>
    </dgm:pt>
    <dgm:pt modelId="{E8484207-19BD-484B-96F0-F69333F079A3}" type="sibTrans" cxnId="{9BEDA97C-770C-6D4B-B104-41FF3673C55B}">
      <dgm:prSet/>
      <dgm:spPr/>
      <dgm:t>
        <a:bodyPr/>
        <a:lstStyle/>
        <a:p>
          <a:endParaRPr lang="en-US"/>
        </a:p>
      </dgm:t>
    </dgm:pt>
    <dgm:pt modelId="{206C31FF-1A1B-7847-8F99-0934C1ABA91B}">
      <dgm:prSe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3D568591-9670-A74F-99F2-C2A5567FDE20}" type="parTrans" cxnId="{3BC5C156-B0E2-574A-B8D1-3E654D7F07D7}">
      <dgm:prSet/>
      <dgm:spPr>
        <a:ln>
          <a:solidFill>
            <a:schemeClr val="accent1">
              <a:shade val="80000"/>
              <a:hueOff val="0"/>
              <a:satOff val="0"/>
              <a:lumOff val="0"/>
              <a:alpha val="25000"/>
            </a:schemeClr>
          </a:solidFill>
        </a:ln>
      </dgm:spPr>
      <dgm:t>
        <a:bodyPr/>
        <a:lstStyle/>
        <a:p>
          <a:endParaRPr lang="en-US"/>
        </a:p>
      </dgm:t>
    </dgm:pt>
    <dgm:pt modelId="{A66B360B-6810-1C4C-9839-FD5F6F63A92E}" type="sibTrans" cxnId="{3BC5C156-B0E2-574A-B8D1-3E654D7F07D7}">
      <dgm:prSet/>
      <dgm:spPr/>
      <dgm:t>
        <a:bodyPr/>
        <a:lstStyle/>
        <a:p>
          <a:endParaRPr lang="en-US"/>
        </a:p>
      </dgm:t>
    </dgm:pt>
    <dgm:pt modelId="{1E523BAC-FFF7-4343-BE7D-BCEDFCA1EF05}">
      <dgm:prSe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461C1EE8-418C-3D42-9859-22371ACEB801}" type="parTrans" cxnId="{28ED5FF8-EC2F-5645-8341-8B551F31073C}">
      <dgm:prSet/>
      <dgm:spPr>
        <a:ln>
          <a:solidFill>
            <a:schemeClr val="accent1">
              <a:shade val="80000"/>
              <a:hueOff val="0"/>
              <a:satOff val="0"/>
              <a:lumOff val="0"/>
              <a:alpha val="25000"/>
            </a:schemeClr>
          </a:solidFill>
        </a:ln>
      </dgm:spPr>
      <dgm:t>
        <a:bodyPr/>
        <a:lstStyle/>
        <a:p>
          <a:endParaRPr lang="en-US"/>
        </a:p>
      </dgm:t>
    </dgm:pt>
    <dgm:pt modelId="{E043797B-FADF-6846-832D-4DD22AAE89CA}" type="sibTrans" cxnId="{28ED5FF8-EC2F-5645-8341-8B551F31073C}">
      <dgm:prSet/>
      <dgm:spPr/>
      <dgm:t>
        <a:bodyPr/>
        <a:lstStyle/>
        <a:p>
          <a:endParaRPr lang="en-US"/>
        </a:p>
      </dgm:t>
    </dgm:pt>
    <dgm:pt modelId="{F8C6DC9A-9BCD-224B-A0B4-1D494347786C}">
      <dgm:prSe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3AD393A5-68B6-D742-B9C5-2DE6ED1EA066}" type="parTrans" cxnId="{8C309A04-45CC-6D4A-AD6B-954108875B86}">
      <dgm:prSet/>
      <dgm:spPr>
        <a:ln>
          <a:solidFill>
            <a:schemeClr val="accent1">
              <a:shade val="80000"/>
              <a:hueOff val="0"/>
              <a:satOff val="0"/>
              <a:lumOff val="0"/>
              <a:alpha val="25000"/>
            </a:schemeClr>
          </a:solidFill>
        </a:ln>
      </dgm:spPr>
      <dgm:t>
        <a:bodyPr/>
        <a:lstStyle/>
        <a:p>
          <a:endParaRPr lang="en-US"/>
        </a:p>
      </dgm:t>
    </dgm:pt>
    <dgm:pt modelId="{0511562A-DA33-4240-9FA0-B575031D9938}" type="sibTrans" cxnId="{8C309A04-45CC-6D4A-AD6B-954108875B86}">
      <dgm:prSet/>
      <dgm:spPr/>
      <dgm:t>
        <a:bodyPr/>
        <a:lstStyle/>
        <a:p>
          <a:endParaRPr lang="en-US"/>
        </a:p>
      </dgm:t>
    </dgm:pt>
    <dgm:pt modelId="{E3A097E0-7805-454B-95F8-A64A5353C341}">
      <dgm:prSet phldrT="[Text]"/>
      <dgm:spPr>
        <a:solidFill>
          <a:srgbClr val="174F86">
            <a:alpha val="25000"/>
          </a:srgbClr>
        </a:solidFill>
        <a:ln>
          <a:solidFill>
            <a:schemeClr val="lt1">
              <a:hueOff val="0"/>
              <a:satOff val="0"/>
              <a:lumOff val="0"/>
              <a:alpha val="25000"/>
            </a:schemeClr>
          </a:solidFill>
        </a:ln>
      </dgm:spPr>
      <dgm:t>
        <a:bodyPr/>
        <a:lstStyle/>
        <a:p>
          <a:r>
            <a:rPr lang="en-US" dirty="0"/>
            <a:t>Ordinal</a:t>
          </a:r>
        </a:p>
      </dgm:t>
    </dgm:pt>
    <dgm:pt modelId="{E14AEE52-D48B-224B-AE0C-F3D23DB65373}" type="parTrans" cxnId="{31F2A06F-5C81-4643-8B8C-FB3719D1A11E}">
      <dgm:prSet/>
      <dgm:spPr>
        <a:ln>
          <a:solidFill>
            <a:schemeClr val="accent1">
              <a:shade val="80000"/>
              <a:hueOff val="0"/>
              <a:satOff val="0"/>
              <a:lumOff val="0"/>
              <a:alpha val="25000"/>
            </a:schemeClr>
          </a:solidFill>
        </a:ln>
      </dgm:spPr>
      <dgm:t>
        <a:bodyPr/>
        <a:lstStyle/>
        <a:p>
          <a:endParaRPr lang="en-US"/>
        </a:p>
      </dgm:t>
    </dgm:pt>
    <dgm:pt modelId="{E83B350A-403E-4745-BB7C-A7E638AF50A5}" type="sibTrans" cxnId="{31F2A06F-5C81-4643-8B8C-FB3719D1A11E}">
      <dgm:prSet/>
      <dgm:spPr/>
      <dgm:t>
        <a:bodyPr/>
        <a:lstStyle/>
        <a:p>
          <a:endParaRPr lang="en-US"/>
        </a:p>
      </dgm:t>
    </dgm:pt>
    <dgm:pt modelId="{91B6B889-9932-E848-A192-5B9A7E201F73}">
      <dgm:prSet phldrT="[Text]"/>
      <dgm:spPr>
        <a:solidFill>
          <a:srgbClr val="174F86">
            <a:alpha val="25000"/>
          </a:srgbClr>
        </a:solidFill>
        <a:ln>
          <a:solidFill>
            <a:schemeClr val="lt1">
              <a:hueOff val="0"/>
              <a:satOff val="0"/>
              <a:lumOff val="0"/>
              <a:alpha val="25000"/>
            </a:schemeClr>
          </a:solidFill>
        </a:ln>
      </dgm:spPr>
      <dgm:t>
        <a:bodyPr/>
        <a:lstStyle/>
        <a:p>
          <a:r>
            <a:rPr lang="en-US" dirty="0"/>
            <a:t>Nominal</a:t>
          </a:r>
        </a:p>
      </dgm:t>
    </dgm:pt>
    <dgm:pt modelId="{90DF4CBA-1956-F04A-9A75-EAF1C858E535}" type="parTrans" cxnId="{388125CC-60A1-AB4E-A959-86EECC6F7B4F}">
      <dgm:prSet/>
      <dgm:spPr>
        <a:ln>
          <a:solidFill>
            <a:schemeClr val="accent1">
              <a:shade val="80000"/>
              <a:hueOff val="0"/>
              <a:satOff val="0"/>
              <a:lumOff val="0"/>
              <a:alpha val="25000"/>
            </a:schemeClr>
          </a:solidFill>
        </a:ln>
      </dgm:spPr>
      <dgm:t>
        <a:bodyPr/>
        <a:lstStyle/>
        <a:p>
          <a:endParaRPr lang="en-US"/>
        </a:p>
      </dgm:t>
    </dgm:pt>
    <dgm:pt modelId="{9B0DAEF1-739B-184A-89AD-FA5A6D4F4B8D}" type="sibTrans" cxnId="{388125CC-60A1-AB4E-A959-86EECC6F7B4F}">
      <dgm:prSet/>
      <dgm:spPr/>
      <dgm:t>
        <a:bodyPr/>
        <a:lstStyle/>
        <a:p>
          <a:endParaRPr lang="en-US"/>
        </a:p>
      </dgm:t>
    </dgm:pt>
    <dgm:pt modelId="{9D2E8CD7-9C98-C149-AB8F-248F3B33B261}">
      <dgm:prSet phldrT="[Tex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FA451686-3615-884A-A6D8-6654D73059FC}" type="parTrans" cxnId="{D7D1F4E1-12E4-564B-8F53-522096EDA83A}">
      <dgm:prSet/>
      <dgm:spPr>
        <a:ln>
          <a:solidFill>
            <a:schemeClr val="accent1">
              <a:shade val="80000"/>
              <a:hueOff val="0"/>
              <a:satOff val="0"/>
              <a:lumOff val="0"/>
              <a:alpha val="25000"/>
            </a:schemeClr>
          </a:solidFill>
        </a:ln>
      </dgm:spPr>
      <dgm:t>
        <a:bodyPr/>
        <a:lstStyle/>
        <a:p>
          <a:endParaRPr lang="en-US"/>
        </a:p>
      </dgm:t>
    </dgm:pt>
    <dgm:pt modelId="{EB26634B-6D85-5D43-A310-6EAB9461843A}" type="sibTrans" cxnId="{D7D1F4E1-12E4-564B-8F53-522096EDA83A}">
      <dgm:prSet/>
      <dgm:spPr/>
      <dgm:t>
        <a:bodyPr/>
        <a:lstStyle/>
        <a:p>
          <a:endParaRPr lang="en-US"/>
        </a:p>
      </dgm:t>
    </dgm:pt>
    <dgm:pt modelId="{4D5B128C-DC29-9248-BB0E-DBD32FF2B4A6}">
      <dgm:prSet phldrT="[Tex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A8A9E15D-9AA4-0B44-A743-03155D664D5B}" type="parTrans" cxnId="{6520F3CF-FC00-5143-BA4B-DC05C8939DF0}">
      <dgm:prSet/>
      <dgm:spPr>
        <a:ln>
          <a:solidFill>
            <a:schemeClr val="accent1">
              <a:shade val="80000"/>
              <a:hueOff val="0"/>
              <a:satOff val="0"/>
              <a:lumOff val="0"/>
              <a:alpha val="25000"/>
            </a:schemeClr>
          </a:solidFill>
        </a:ln>
      </dgm:spPr>
      <dgm:t>
        <a:bodyPr/>
        <a:lstStyle/>
        <a:p>
          <a:endParaRPr lang="en-US"/>
        </a:p>
      </dgm:t>
    </dgm:pt>
    <dgm:pt modelId="{8EB7AEDF-5A26-2147-8576-05793E75D3EB}" type="sibTrans" cxnId="{6520F3CF-FC00-5143-BA4B-DC05C8939DF0}">
      <dgm:prSet/>
      <dgm:spPr/>
      <dgm:t>
        <a:bodyPr/>
        <a:lstStyle/>
        <a:p>
          <a:endParaRPr lang="en-US"/>
        </a:p>
      </dgm:t>
    </dgm:pt>
    <dgm:pt modelId="{9B48ED41-6A85-364C-9BD8-0B1905F2B781}">
      <dgm:prSet phldrT="[Tex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D12F3307-9A09-B545-A1F3-D606CF2870BA}" type="parTrans" cxnId="{E1533303-BAFB-5D4B-BD0E-30A06F6FF2B2}">
      <dgm:prSet/>
      <dgm:spPr>
        <a:ln>
          <a:solidFill>
            <a:schemeClr val="accent1">
              <a:shade val="80000"/>
              <a:hueOff val="0"/>
              <a:satOff val="0"/>
              <a:lumOff val="0"/>
              <a:alpha val="25000"/>
            </a:schemeClr>
          </a:solidFill>
        </a:ln>
      </dgm:spPr>
      <dgm:t>
        <a:bodyPr/>
        <a:lstStyle/>
        <a:p>
          <a:endParaRPr lang="en-US"/>
        </a:p>
      </dgm:t>
    </dgm:pt>
    <dgm:pt modelId="{E476E306-8CC1-2B42-A82F-C089FE8F9A30}" type="sibTrans" cxnId="{E1533303-BAFB-5D4B-BD0E-30A06F6FF2B2}">
      <dgm:prSet/>
      <dgm:spPr/>
      <dgm:t>
        <a:bodyPr/>
        <a:lstStyle/>
        <a:p>
          <a:endParaRPr lang="en-US"/>
        </a:p>
      </dgm:t>
    </dgm:pt>
    <dgm:pt modelId="{2674BA82-974B-B04B-94AB-C47422210D8B}">
      <dgm:prSet phldrT="[Tex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27B2DAC2-1081-0D45-9E44-150A69D7D128}" type="parTrans" cxnId="{7BC26ED0-0C8C-8D4F-BB4A-7207FCF0B2AF}">
      <dgm:prSet/>
      <dgm:spPr>
        <a:ln>
          <a:solidFill>
            <a:schemeClr val="accent1">
              <a:shade val="80000"/>
              <a:hueOff val="0"/>
              <a:satOff val="0"/>
              <a:lumOff val="0"/>
              <a:alpha val="25000"/>
            </a:schemeClr>
          </a:solidFill>
        </a:ln>
      </dgm:spPr>
      <dgm:t>
        <a:bodyPr/>
        <a:lstStyle/>
        <a:p>
          <a:endParaRPr lang="en-US"/>
        </a:p>
      </dgm:t>
    </dgm:pt>
    <dgm:pt modelId="{F0FA5856-1B6A-164E-A81A-69B022B9E5D2}" type="sibTrans" cxnId="{7BC26ED0-0C8C-8D4F-BB4A-7207FCF0B2AF}">
      <dgm:prSet/>
      <dgm:spPr/>
      <dgm:t>
        <a:bodyPr/>
        <a:lstStyle/>
        <a:p>
          <a:endParaRPr lang="en-US"/>
        </a:p>
      </dgm:t>
    </dgm:pt>
    <dgm:pt modelId="{1F130FC6-C5D8-644F-AC02-7425F2F3607B}">
      <dgm:prSet/>
      <dgm:spPr>
        <a:noFill/>
        <a:ln>
          <a:noFill/>
        </a:ln>
      </dgm:spPr>
      <dgm:t>
        <a:bodyPr/>
        <a:lstStyle/>
        <a:p>
          <a:endParaRPr lang="en-US" dirty="0"/>
        </a:p>
      </dgm:t>
    </dgm:pt>
    <dgm:pt modelId="{EA51EC99-5A07-3045-BAC6-61ECD7D9D647}" type="parTrans" cxnId="{9EDA8634-178A-1446-92DA-7A2442B86D1B}">
      <dgm:prSet/>
      <dgm:spPr>
        <a:ln>
          <a:noFill/>
        </a:ln>
      </dgm:spPr>
      <dgm:t>
        <a:bodyPr/>
        <a:lstStyle/>
        <a:p>
          <a:endParaRPr lang="en-US"/>
        </a:p>
      </dgm:t>
    </dgm:pt>
    <dgm:pt modelId="{6D6411E4-2170-A840-909C-921A5C52B210}" type="sibTrans" cxnId="{9EDA8634-178A-1446-92DA-7A2442B86D1B}">
      <dgm:prSet/>
      <dgm:spPr/>
      <dgm:t>
        <a:bodyPr/>
        <a:lstStyle/>
        <a:p>
          <a:endParaRPr lang="en-US"/>
        </a:p>
      </dgm:t>
    </dgm:pt>
    <dgm:pt modelId="{97D501BC-127F-C048-87C4-417D1FBCE415}">
      <dgm:prSet/>
      <dgm:spPr>
        <a:noFill/>
        <a:ln>
          <a:noFill/>
        </a:ln>
      </dgm:spPr>
      <dgm:t>
        <a:bodyPr/>
        <a:lstStyle/>
        <a:p>
          <a:endParaRPr lang="en-US" dirty="0"/>
        </a:p>
      </dgm:t>
    </dgm:pt>
    <dgm:pt modelId="{353AB0A2-A56A-D144-BA83-19B3C90EF871}" type="parTrans" cxnId="{3D8500FD-D0E5-DB4A-97CC-1ADBBD0C98E9}">
      <dgm:prSet/>
      <dgm:spPr>
        <a:ln>
          <a:noFill/>
        </a:ln>
      </dgm:spPr>
      <dgm:t>
        <a:bodyPr/>
        <a:lstStyle/>
        <a:p>
          <a:endParaRPr lang="en-US"/>
        </a:p>
      </dgm:t>
    </dgm:pt>
    <dgm:pt modelId="{DD342B18-6330-9346-9EE5-AAC7A2B06A78}" type="sibTrans" cxnId="{3D8500FD-D0E5-DB4A-97CC-1ADBBD0C98E9}">
      <dgm:prSet/>
      <dgm:spPr/>
      <dgm:t>
        <a:bodyPr/>
        <a:lstStyle/>
        <a:p>
          <a:endParaRPr lang="en-US"/>
        </a:p>
      </dgm:t>
    </dgm:pt>
    <dgm:pt modelId="{CE099129-50DA-7F4A-9B78-D70BBE20D377}">
      <dgm:prSet phldrT="[Text]"/>
      <dgm:spPr>
        <a:noFill/>
        <a:ln>
          <a:noFill/>
        </a:ln>
      </dgm:spPr>
      <dgm:t>
        <a:bodyPr/>
        <a:lstStyle/>
        <a:p>
          <a:endParaRPr lang="en-US" dirty="0"/>
        </a:p>
      </dgm:t>
    </dgm:pt>
    <dgm:pt modelId="{89910ED1-EEBC-164E-820D-71D88B6764CD}" type="parTrans" cxnId="{8E4CC6EE-130D-5448-B72D-48003DDE2BBE}">
      <dgm:prSet/>
      <dgm:spPr>
        <a:ln>
          <a:noFill/>
        </a:ln>
      </dgm:spPr>
      <dgm:t>
        <a:bodyPr/>
        <a:lstStyle/>
        <a:p>
          <a:endParaRPr lang="en-US"/>
        </a:p>
      </dgm:t>
    </dgm:pt>
    <dgm:pt modelId="{4CBAEBE1-8A7A-5945-BF81-1F48828BD6EA}" type="sibTrans" cxnId="{8E4CC6EE-130D-5448-B72D-48003DDE2BBE}">
      <dgm:prSet/>
      <dgm:spPr/>
      <dgm:t>
        <a:bodyPr/>
        <a:lstStyle/>
        <a:p>
          <a:endParaRPr lang="en-US"/>
        </a:p>
      </dgm:t>
    </dgm:pt>
    <dgm:pt modelId="{DDAE48C1-465A-8B41-9C41-AB7821F98067}">
      <dgm:prSet phldrT="[Text]"/>
      <dgm:spPr>
        <a:noFill/>
        <a:ln>
          <a:noFill/>
        </a:ln>
      </dgm:spPr>
      <dgm:t>
        <a:bodyPr/>
        <a:lstStyle/>
        <a:p>
          <a:endParaRPr lang="en-US" dirty="0"/>
        </a:p>
      </dgm:t>
    </dgm:pt>
    <dgm:pt modelId="{72424175-0C93-0E44-B74C-9C1E7E024835}" type="parTrans" cxnId="{4DD8B95C-9555-6948-9015-5EEB6CB7B0BF}">
      <dgm:prSet/>
      <dgm:spPr>
        <a:ln>
          <a:noFill/>
        </a:ln>
      </dgm:spPr>
      <dgm:t>
        <a:bodyPr/>
        <a:lstStyle/>
        <a:p>
          <a:endParaRPr lang="en-US"/>
        </a:p>
      </dgm:t>
    </dgm:pt>
    <dgm:pt modelId="{DE17325E-CA34-F14E-BAAB-1EA04944F090}" type="sibTrans" cxnId="{4DD8B95C-9555-6948-9015-5EEB6CB7B0BF}">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180245">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0F7E9128-3D70-6A40-8FE8-9ACF79469692}" type="pres">
      <dgm:prSet presAssocID="{E4E0BB73-0851-9A40-929D-40CC4EF46BF0}" presName="Name37" presStyleLbl="parChTrans1D2" presStyleIdx="0" presStyleCnt="2"/>
      <dgm:spPr/>
    </dgm:pt>
    <dgm:pt modelId="{1FB37E58-18A0-904B-916D-E367CBCAA898}" type="pres">
      <dgm:prSet presAssocID="{B66B7AE6-BC8D-2748-99EA-3CD68817A111}" presName="hierRoot2" presStyleCnt="0">
        <dgm:presLayoutVars>
          <dgm:hierBranch val="init"/>
        </dgm:presLayoutVars>
      </dgm:prSet>
      <dgm:spPr/>
    </dgm:pt>
    <dgm:pt modelId="{EBFC6F1B-E534-1040-A3D6-F4BE67FAB200}" type="pres">
      <dgm:prSet presAssocID="{B66B7AE6-BC8D-2748-99EA-3CD68817A111}" presName="rootComposite" presStyleCnt="0"/>
      <dgm:spPr/>
    </dgm:pt>
    <dgm:pt modelId="{137074A2-077F-4D47-A414-4F47CC4FE28A}" type="pres">
      <dgm:prSet presAssocID="{B66B7AE6-BC8D-2748-99EA-3CD68817A111}" presName="rootText" presStyleLbl="node2" presStyleIdx="0" presStyleCnt="2">
        <dgm:presLayoutVars>
          <dgm:chPref val="3"/>
        </dgm:presLayoutVars>
      </dgm:prSet>
      <dgm:spPr/>
    </dgm:pt>
    <dgm:pt modelId="{9E7F5DBF-78DF-D842-ACDA-EED8186DFF8E}" type="pres">
      <dgm:prSet presAssocID="{B66B7AE6-BC8D-2748-99EA-3CD68817A111}" presName="rootConnector" presStyleLbl="node2" presStyleIdx="0" presStyleCnt="2"/>
      <dgm:spPr/>
    </dgm:pt>
    <dgm:pt modelId="{1EA45A48-0B82-2042-841C-8575F0B74FD4}" type="pres">
      <dgm:prSet presAssocID="{B66B7AE6-BC8D-2748-99EA-3CD68817A111}" presName="hierChild4" presStyleCnt="0"/>
      <dgm:spPr/>
    </dgm:pt>
    <dgm:pt modelId="{7C737419-BDB8-CF4E-BBCC-580C842DCDA0}" type="pres">
      <dgm:prSet presAssocID="{4CE08167-04C6-B64B-A0E6-B95EAB2C164C}" presName="Name37" presStyleLbl="parChTrans1D3" presStyleIdx="0" presStyleCnt="4"/>
      <dgm:spPr/>
    </dgm:pt>
    <dgm:pt modelId="{C031E06D-E35C-584F-B569-4B1568B93D59}" type="pres">
      <dgm:prSet presAssocID="{4D1EC002-A042-2C4B-9236-933FCEB4258A}" presName="hierRoot2" presStyleCnt="0">
        <dgm:presLayoutVars>
          <dgm:hierBranch val="init"/>
        </dgm:presLayoutVars>
      </dgm:prSet>
      <dgm:spPr/>
    </dgm:pt>
    <dgm:pt modelId="{34C24A5A-3BA4-F54C-8E73-D03E8E94855E}" type="pres">
      <dgm:prSet presAssocID="{4D1EC002-A042-2C4B-9236-933FCEB4258A}" presName="rootComposite" presStyleCnt="0"/>
      <dgm:spPr/>
    </dgm:pt>
    <dgm:pt modelId="{68401302-9CA6-6444-BDFB-D7588AEE381A}" type="pres">
      <dgm:prSet presAssocID="{4D1EC002-A042-2C4B-9236-933FCEB4258A}" presName="rootText" presStyleLbl="node3" presStyleIdx="0" presStyleCnt="4">
        <dgm:presLayoutVars>
          <dgm:chPref val="3"/>
        </dgm:presLayoutVars>
      </dgm:prSet>
      <dgm:spPr/>
    </dgm:pt>
    <dgm:pt modelId="{529341ED-DD48-324F-AB2A-33CE81F586D4}" type="pres">
      <dgm:prSet presAssocID="{4D1EC002-A042-2C4B-9236-933FCEB4258A}" presName="rootConnector" presStyleLbl="node3" presStyleIdx="0" presStyleCnt="4"/>
      <dgm:spPr/>
    </dgm:pt>
    <dgm:pt modelId="{B5CB3EFF-ADA1-8249-9F47-1AE11D14519C}" type="pres">
      <dgm:prSet presAssocID="{4D1EC002-A042-2C4B-9236-933FCEB4258A}" presName="hierChild4" presStyleCnt="0"/>
      <dgm:spPr/>
    </dgm:pt>
    <dgm:pt modelId="{C27ACFB6-5E1B-B847-BD9A-7F8460AC7E9F}" type="pres">
      <dgm:prSet presAssocID="{204193E6-F6A5-3145-8509-922BCE6B2DE3}" presName="Name37" presStyleLbl="parChTrans1D4" presStyleIdx="0" presStyleCnt="12"/>
      <dgm:spPr/>
    </dgm:pt>
    <dgm:pt modelId="{76EEBDDB-39F5-4E4A-A444-AC635EEDE16A}" type="pres">
      <dgm:prSet presAssocID="{3A8B3C8B-5E4F-DB43-B7C5-7C84AC46CF4E}" presName="hierRoot2" presStyleCnt="0">
        <dgm:presLayoutVars>
          <dgm:hierBranch val="init"/>
        </dgm:presLayoutVars>
      </dgm:prSet>
      <dgm:spPr/>
    </dgm:pt>
    <dgm:pt modelId="{995DF7D0-6A0A-6841-96BC-49FD168FA662}" type="pres">
      <dgm:prSet presAssocID="{3A8B3C8B-5E4F-DB43-B7C5-7C84AC46CF4E}" presName="rootComposite" presStyleCnt="0"/>
      <dgm:spPr/>
    </dgm:pt>
    <dgm:pt modelId="{D3639317-E956-1A4D-90CE-208E9B8E111E}" type="pres">
      <dgm:prSet presAssocID="{3A8B3C8B-5E4F-DB43-B7C5-7C84AC46CF4E}" presName="rootText" presStyleLbl="node4" presStyleIdx="0" presStyleCnt="12">
        <dgm:presLayoutVars>
          <dgm:chPref val="3"/>
        </dgm:presLayoutVars>
      </dgm:prSet>
      <dgm:spPr/>
    </dgm:pt>
    <dgm:pt modelId="{BAAA405A-17E2-1E4B-AA43-A0DD7E7A452A}" type="pres">
      <dgm:prSet presAssocID="{3A8B3C8B-5E4F-DB43-B7C5-7C84AC46CF4E}" presName="rootConnector" presStyleLbl="node4" presStyleIdx="0" presStyleCnt="12"/>
      <dgm:spPr/>
    </dgm:pt>
    <dgm:pt modelId="{778CCBAF-15B2-E442-8BE1-B803A66776B0}" type="pres">
      <dgm:prSet presAssocID="{3A8B3C8B-5E4F-DB43-B7C5-7C84AC46CF4E}" presName="hierChild4" presStyleCnt="0"/>
      <dgm:spPr/>
    </dgm:pt>
    <dgm:pt modelId="{B9EBDDA1-7CC5-854E-A253-C5C9AB1CE6FB}" type="pres">
      <dgm:prSet presAssocID="{EA51EC99-5A07-3045-BAC6-61ECD7D9D647}" presName="Name37" presStyleLbl="parChTrans1D4" presStyleIdx="1" presStyleCnt="12"/>
      <dgm:spPr/>
    </dgm:pt>
    <dgm:pt modelId="{B374ABD1-A8F5-9541-8EF3-2D663FE940D5}" type="pres">
      <dgm:prSet presAssocID="{1F130FC6-C5D8-644F-AC02-7425F2F3607B}" presName="hierRoot2" presStyleCnt="0">
        <dgm:presLayoutVars>
          <dgm:hierBranch val="init"/>
        </dgm:presLayoutVars>
      </dgm:prSet>
      <dgm:spPr/>
    </dgm:pt>
    <dgm:pt modelId="{A46D0EB7-0F96-8342-97E3-D4000B7A0F4C}" type="pres">
      <dgm:prSet presAssocID="{1F130FC6-C5D8-644F-AC02-7425F2F3607B}" presName="rootComposite" presStyleCnt="0"/>
      <dgm:spPr/>
    </dgm:pt>
    <dgm:pt modelId="{6F1E7BC8-B3FE-4943-BB8D-09CB81C79D9B}" type="pres">
      <dgm:prSet presAssocID="{1F130FC6-C5D8-644F-AC02-7425F2F3607B}" presName="rootText" presStyleLbl="node4" presStyleIdx="1" presStyleCnt="12">
        <dgm:presLayoutVars>
          <dgm:chPref val="3"/>
        </dgm:presLayoutVars>
      </dgm:prSet>
      <dgm:spPr/>
    </dgm:pt>
    <dgm:pt modelId="{CD99B8EC-472F-2F46-B542-6F711726746B}" type="pres">
      <dgm:prSet presAssocID="{1F130FC6-C5D8-644F-AC02-7425F2F3607B}" presName="rootConnector" presStyleLbl="node4" presStyleIdx="1" presStyleCnt="12"/>
      <dgm:spPr/>
    </dgm:pt>
    <dgm:pt modelId="{7E304ADA-F393-E04E-9255-2E24006B1D01}" type="pres">
      <dgm:prSet presAssocID="{1F130FC6-C5D8-644F-AC02-7425F2F3607B}" presName="hierChild4" presStyleCnt="0"/>
      <dgm:spPr/>
    </dgm:pt>
    <dgm:pt modelId="{B8EF8345-2993-3A4C-A01E-E5FBF2B5A3CC}" type="pres">
      <dgm:prSet presAssocID="{1F130FC6-C5D8-644F-AC02-7425F2F3607B}" presName="hierChild5" presStyleCnt="0"/>
      <dgm:spPr/>
    </dgm:pt>
    <dgm:pt modelId="{219CF39A-D09D-F242-B0FE-78883E8949CB}" type="pres">
      <dgm:prSet presAssocID="{3A8B3C8B-5E4F-DB43-B7C5-7C84AC46CF4E}" presName="hierChild5" presStyleCnt="0"/>
      <dgm:spPr/>
    </dgm:pt>
    <dgm:pt modelId="{55F92F22-F6FB-7249-AB67-4F4849699189}" type="pres">
      <dgm:prSet presAssocID="{3D568591-9670-A74F-99F2-C2A5567FDE20}" presName="Name37" presStyleLbl="parChTrans1D4" presStyleIdx="2" presStyleCnt="12"/>
      <dgm:spPr/>
    </dgm:pt>
    <dgm:pt modelId="{B949504F-71B4-204F-8086-927FFC5B5B97}" type="pres">
      <dgm:prSet presAssocID="{206C31FF-1A1B-7847-8F99-0934C1ABA91B}" presName="hierRoot2" presStyleCnt="0">
        <dgm:presLayoutVars>
          <dgm:hierBranch val="init"/>
        </dgm:presLayoutVars>
      </dgm:prSet>
      <dgm:spPr/>
    </dgm:pt>
    <dgm:pt modelId="{8B9A90BB-187B-4E43-9682-FF37571456ED}" type="pres">
      <dgm:prSet presAssocID="{206C31FF-1A1B-7847-8F99-0934C1ABA91B}" presName="rootComposite" presStyleCnt="0"/>
      <dgm:spPr/>
    </dgm:pt>
    <dgm:pt modelId="{B75D5647-5FA9-9B42-AAF5-2316D66754FC}" type="pres">
      <dgm:prSet presAssocID="{206C31FF-1A1B-7847-8F99-0934C1ABA91B}" presName="rootText" presStyleLbl="node4" presStyleIdx="2" presStyleCnt="12">
        <dgm:presLayoutVars>
          <dgm:chPref val="3"/>
        </dgm:presLayoutVars>
      </dgm:prSet>
      <dgm:spPr/>
    </dgm:pt>
    <dgm:pt modelId="{5C482E77-919C-5B47-A412-5F7C907F885A}" type="pres">
      <dgm:prSet presAssocID="{206C31FF-1A1B-7847-8F99-0934C1ABA91B}" presName="rootConnector" presStyleLbl="node4" presStyleIdx="2" presStyleCnt="12"/>
      <dgm:spPr/>
    </dgm:pt>
    <dgm:pt modelId="{9BE651E9-FE1D-5547-920C-9F75270887C7}" type="pres">
      <dgm:prSet presAssocID="{206C31FF-1A1B-7847-8F99-0934C1ABA91B}" presName="hierChild4" presStyleCnt="0"/>
      <dgm:spPr/>
    </dgm:pt>
    <dgm:pt modelId="{365C940A-61ED-3640-A4F2-AB97877D9A7A}" type="pres">
      <dgm:prSet presAssocID="{206C31FF-1A1B-7847-8F99-0934C1ABA91B}" presName="hierChild5" presStyleCnt="0"/>
      <dgm:spPr/>
    </dgm:pt>
    <dgm:pt modelId="{72E10FF6-AB3A-A24C-9B50-1BA775610DA7}" type="pres">
      <dgm:prSet presAssocID="{4D1EC002-A042-2C4B-9236-933FCEB4258A}" presName="hierChild5" presStyleCnt="0"/>
      <dgm:spPr/>
    </dgm:pt>
    <dgm:pt modelId="{2956751E-7CDD-C342-91C9-4FD4AF434944}" type="pres">
      <dgm:prSet presAssocID="{33EDC884-FA20-A64E-ACB4-31589731FA9C}" presName="Name37" presStyleLbl="parChTrans1D3" presStyleIdx="1" presStyleCnt="4"/>
      <dgm:spPr/>
    </dgm:pt>
    <dgm:pt modelId="{171D7B2E-8E02-5A45-96E7-6BC78559E6FA}" type="pres">
      <dgm:prSet presAssocID="{E2A500A3-0DC5-3140-89C6-BDF310BEC34D}" presName="hierRoot2" presStyleCnt="0">
        <dgm:presLayoutVars>
          <dgm:hierBranch val="init"/>
        </dgm:presLayoutVars>
      </dgm:prSet>
      <dgm:spPr/>
    </dgm:pt>
    <dgm:pt modelId="{55A6C961-0FBF-4A48-A7FA-89B66635A12D}" type="pres">
      <dgm:prSet presAssocID="{E2A500A3-0DC5-3140-89C6-BDF310BEC34D}" presName="rootComposite" presStyleCnt="0"/>
      <dgm:spPr/>
    </dgm:pt>
    <dgm:pt modelId="{6189034A-A4A1-354A-925A-D8A63AB8AB0D}" type="pres">
      <dgm:prSet presAssocID="{E2A500A3-0DC5-3140-89C6-BDF310BEC34D}" presName="rootText" presStyleLbl="node3" presStyleIdx="1" presStyleCnt="4">
        <dgm:presLayoutVars>
          <dgm:chPref val="3"/>
        </dgm:presLayoutVars>
      </dgm:prSet>
      <dgm:spPr/>
    </dgm:pt>
    <dgm:pt modelId="{6890629C-1D8D-5142-95B1-16E212431DE6}" type="pres">
      <dgm:prSet presAssocID="{E2A500A3-0DC5-3140-89C6-BDF310BEC34D}" presName="rootConnector" presStyleLbl="node3" presStyleIdx="1" presStyleCnt="4"/>
      <dgm:spPr/>
    </dgm:pt>
    <dgm:pt modelId="{B033BB8F-E1DB-9445-B185-0382396BF3C7}" type="pres">
      <dgm:prSet presAssocID="{E2A500A3-0DC5-3140-89C6-BDF310BEC34D}" presName="hierChild4" presStyleCnt="0"/>
      <dgm:spPr/>
    </dgm:pt>
    <dgm:pt modelId="{45246140-7CB2-5548-A17C-8DA8FB7E5C2B}" type="pres">
      <dgm:prSet presAssocID="{461C1EE8-418C-3D42-9859-22371ACEB801}" presName="Name37" presStyleLbl="parChTrans1D4" presStyleIdx="3" presStyleCnt="12"/>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4" presStyleIdx="3" presStyleCnt="12">
        <dgm:presLayoutVars>
          <dgm:chPref val="3"/>
        </dgm:presLayoutVars>
      </dgm:prSet>
      <dgm:spPr/>
    </dgm:pt>
    <dgm:pt modelId="{3FFCCF5B-0017-4545-BC68-AF21B3809DEF}" type="pres">
      <dgm:prSet presAssocID="{1E523BAC-FFF7-4343-BE7D-BCEDFCA1EF05}" presName="rootConnector" presStyleLbl="node4" presStyleIdx="3" presStyleCnt="12"/>
      <dgm:spPr/>
    </dgm:pt>
    <dgm:pt modelId="{6DC4C5F6-9DB4-3343-88B0-888B392AE4EB}" type="pres">
      <dgm:prSet presAssocID="{1E523BAC-FFF7-4343-BE7D-BCEDFCA1EF05}" presName="hierChild4" presStyleCnt="0"/>
      <dgm:spPr/>
    </dgm:pt>
    <dgm:pt modelId="{67023F82-7B6F-604F-8099-2B8319DCCF38}" type="pres">
      <dgm:prSet presAssocID="{353AB0A2-A56A-D144-BA83-19B3C90EF871}" presName="Name37" presStyleLbl="parChTrans1D4" presStyleIdx="4" presStyleCnt="12"/>
      <dgm:spPr/>
    </dgm:pt>
    <dgm:pt modelId="{7B05F67B-D5A5-454C-BC31-D43559205D55}" type="pres">
      <dgm:prSet presAssocID="{97D501BC-127F-C048-87C4-417D1FBCE415}" presName="hierRoot2" presStyleCnt="0">
        <dgm:presLayoutVars>
          <dgm:hierBranch val="init"/>
        </dgm:presLayoutVars>
      </dgm:prSet>
      <dgm:spPr/>
    </dgm:pt>
    <dgm:pt modelId="{B27010BB-A06C-2447-B6B6-F60EB6465F04}" type="pres">
      <dgm:prSet presAssocID="{97D501BC-127F-C048-87C4-417D1FBCE415}" presName="rootComposite" presStyleCnt="0"/>
      <dgm:spPr/>
    </dgm:pt>
    <dgm:pt modelId="{09E0BDFB-1FB8-4E40-BD7A-9651A2A72171}" type="pres">
      <dgm:prSet presAssocID="{97D501BC-127F-C048-87C4-417D1FBCE415}" presName="rootText" presStyleLbl="node4" presStyleIdx="4" presStyleCnt="12">
        <dgm:presLayoutVars>
          <dgm:chPref val="3"/>
        </dgm:presLayoutVars>
      </dgm:prSet>
      <dgm:spPr/>
    </dgm:pt>
    <dgm:pt modelId="{8F864595-9B8D-5B49-9851-3A6DCA531EA0}" type="pres">
      <dgm:prSet presAssocID="{97D501BC-127F-C048-87C4-417D1FBCE415}" presName="rootConnector" presStyleLbl="node4" presStyleIdx="4" presStyleCnt="12"/>
      <dgm:spPr/>
    </dgm:pt>
    <dgm:pt modelId="{A5581085-353F-CB4C-BEB7-2BB2EA00BC99}" type="pres">
      <dgm:prSet presAssocID="{97D501BC-127F-C048-87C4-417D1FBCE415}" presName="hierChild4" presStyleCnt="0"/>
      <dgm:spPr/>
    </dgm:pt>
    <dgm:pt modelId="{7C2797A1-9826-0C45-9253-8C63C5EE42EE}" type="pres">
      <dgm:prSet presAssocID="{97D501BC-127F-C048-87C4-417D1FBCE415}" presName="hierChild5" presStyleCnt="0"/>
      <dgm:spPr/>
    </dgm:pt>
    <dgm:pt modelId="{FF5B348C-D07E-BD48-B430-6C28E74FB5BC}" type="pres">
      <dgm:prSet presAssocID="{1E523BAC-FFF7-4343-BE7D-BCEDFCA1EF05}" presName="hierChild5" presStyleCnt="0"/>
      <dgm:spPr/>
    </dgm:pt>
    <dgm:pt modelId="{8EBFE97E-8B86-AE43-836C-9E23DAC99095}" type="pres">
      <dgm:prSet presAssocID="{3AD393A5-68B6-D742-B9C5-2DE6ED1EA066}" presName="Name37" presStyleLbl="parChTrans1D4" presStyleIdx="5" presStyleCnt="12"/>
      <dgm:spPr/>
    </dgm:pt>
    <dgm:pt modelId="{574EDB97-CF7D-984E-836A-9EECBD26B293}" type="pres">
      <dgm:prSet presAssocID="{F8C6DC9A-9BCD-224B-A0B4-1D494347786C}" presName="hierRoot2" presStyleCnt="0">
        <dgm:presLayoutVars>
          <dgm:hierBranch val="init"/>
        </dgm:presLayoutVars>
      </dgm:prSet>
      <dgm:spPr/>
    </dgm:pt>
    <dgm:pt modelId="{6E024429-42A0-1142-8974-138CA1C6B0D0}" type="pres">
      <dgm:prSet presAssocID="{F8C6DC9A-9BCD-224B-A0B4-1D494347786C}" presName="rootComposite" presStyleCnt="0"/>
      <dgm:spPr/>
    </dgm:pt>
    <dgm:pt modelId="{1A2E1B26-A3C9-1041-BF5A-C54D4A41F562}" type="pres">
      <dgm:prSet presAssocID="{F8C6DC9A-9BCD-224B-A0B4-1D494347786C}" presName="rootText" presStyleLbl="node4" presStyleIdx="5" presStyleCnt="12">
        <dgm:presLayoutVars>
          <dgm:chPref val="3"/>
        </dgm:presLayoutVars>
      </dgm:prSet>
      <dgm:spPr/>
    </dgm:pt>
    <dgm:pt modelId="{D2F34B69-07EB-E343-98A1-94C186ABE32F}" type="pres">
      <dgm:prSet presAssocID="{F8C6DC9A-9BCD-224B-A0B4-1D494347786C}" presName="rootConnector" presStyleLbl="node4" presStyleIdx="5" presStyleCnt="12"/>
      <dgm:spPr/>
    </dgm:pt>
    <dgm:pt modelId="{3E6A8A13-BFD9-544E-82F3-1499A7F93DC3}" type="pres">
      <dgm:prSet presAssocID="{F8C6DC9A-9BCD-224B-A0B4-1D494347786C}" presName="hierChild4" presStyleCnt="0"/>
      <dgm:spPr/>
    </dgm:pt>
    <dgm:pt modelId="{BE298AB1-7622-2148-842F-D0C4B928FA9B}" type="pres">
      <dgm:prSet presAssocID="{F8C6DC9A-9BCD-224B-A0B4-1D494347786C}" presName="hierChild5" presStyleCnt="0"/>
      <dgm:spPr/>
    </dgm:pt>
    <dgm:pt modelId="{D699E3D8-AF38-8F4F-AE65-5A6D02F4662F}" type="pres">
      <dgm:prSet presAssocID="{E2A500A3-0DC5-3140-89C6-BDF310BEC34D}" presName="hierChild5" presStyleCnt="0"/>
      <dgm:spPr/>
    </dgm:pt>
    <dgm:pt modelId="{04F8386A-E20B-D64F-8876-50A1F32CD72E}" type="pres">
      <dgm:prSet presAssocID="{B66B7AE6-BC8D-2748-99EA-3CD68817A111}" presName="hierChild5" presStyleCnt="0"/>
      <dgm:spPr/>
    </dgm:pt>
    <dgm:pt modelId="{470B3A4A-6A86-1A45-B318-8FD7D4F163D4}" type="pres">
      <dgm:prSet presAssocID="{FF4FC64D-5114-6046-B1D9-DFEDB42779FF}" presName="Name37" presStyleLbl="parChTrans1D2" presStyleIdx="1" presStyleCnt="2"/>
      <dgm:spPr/>
    </dgm:pt>
    <dgm:pt modelId="{9D02406D-BB78-C44F-9843-478E14B5C732}" type="pres">
      <dgm:prSet presAssocID="{25EE2E94-392A-424F-8E0E-BDE46466F78D}" presName="hierRoot2" presStyleCnt="0">
        <dgm:presLayoutVars>
          <dgm:hierBranch val="init"/>
        </dgm:presLayoutVars>
      </dgm:prSet>
      <dgm:spPr/>
    </dgm:pt>
    <dgm:pt modelId="{16B9F0F5-BC68-8741-912E-B40FC0BA2C5B}" type="pres">
      <dgm:prSet presAssocID="{25EE2E94-392A-424F-8E0E-BDE46466F78D}" presName="rootComposite" presStyleCnt="0"/>
      <dgm:spPr/>
    </dgm:pt>
    <dgm:pt modelId="{EBF36144-D730-6849-8E1D-DC79E97F027A}" type="pres">
      <dgm:prSet presAssocID="{25EE2E94-392A-424F-8E0E-BDE46466F78D}" presName="rootText" presStyleLbl="node2" presStyleIdx="1" presStyleCnt="2">
        <dgm:presLayoutVars>
          <dgm:chPref val="3"/>
        </dgm:presLayoutVars>
      </dgm:prSet>
      <dgm:spPr/>
    </dgm:pt>
    <dgm:pt modelId="{99E459FB-22BF-5441-BBAB-C6BC72D653B0}" type="pres">
      <dgm:prSet presAssocID="{25EE2E94-392A-424F-8E0E-BDE46466F78D}" presName="rootConnector" presStyleLbl="node2" presStyleIdx="1" presStyleCnt="2"/>
      <dgm:spPr/>
    </dgm:pt>
    <dgm:pt modelId="{B86E6A54-2A91-714B-90EC-6F7B933B5F04}" type="pres">
      <dgm:prSet presAssocID="{25EE2E94-392A-424F-8E0E-BDE46466F78D}" presName="hierChild4" presStyleCnt="0"/>
      <dgm:spPr/>
    </dgm:pt>
    <dgm:pt modelId="{7F9D3D2A-6860-C445-9C13-DF688A7C789E}" type="pres">
      <dgm:prSet presAssocID="{E14AEE52-D48B-224B-AE0C-F3D23DB65373}" presName="Name37" presStyleLbl="parChTrans1D3" presStyleIdx="2" presStyleCnt="4"/>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3" presStyleIdx="2" presStyleCnt="4">
        <dgm:presLayoutVars>
          <dgm:chPref val="3"/>
        </dgm:presLayoutVars>
      </dgm:prSet>
      <dgm:spPr/>
    </dgm:pt>
    <dgm:pt modelId="{1D4341F9-E861-554F-B7DC-F87FAB8E3FD0}" type="pres">
      <dgm:prSet presAssocID="{E3A097E0-7805-454B-95F8-A64A5353C341}" presName="rootConnector" presStyleLbl="node3" presStyleIdx="2" presStyleCnt="4"/>
      <dgm:spPr/>
    </dgm:pt>
    <dgm:pt modelId="{62F0B910-7E62-F74A-8850-8C2462053211}" type="pres">
      <dgm:prSet presAssocID="{E3A097E0-7805-454B-95F8-A64A5353C341}" presName="hierChild4" presStyleCnt="0"/>
      <dgm:spPr/>
    </dgm:pt>
    <dgm:pt modelId="{F2829197-26A2-8841-8EE5-D475B275F75F}" type="pres">
      <dgm:prSet presAssocID="{FA451686-3615-884A-A6D8-6654D73059FC}" presName="Name37" presStyleLbl="parChTrans1D4" presStyleIdx="6" presStyleCnt="12"/>
      <dgm:spPr/>
    </dgm:pt>
    <dgm:pt modelId="{89524BE1-3B0C-B344-990B-F4734A169D26}" type="pres">
      <dgm:prSet presAssocID="{9D2E8CD7-9C98-C149-AB8F-248F3B33B261}" presName="hierRoot2" presStyleCnt="0">
        <dgm:presLayoutVars>
          <dgm:hierBranch val="init"/>
        </dgm:presLayoutVars>
      </dgm:prSet>
      <dgm:spPr/>
    </dgm:pt>
    <dgm:pt modelId="{F2E05E42-F975-5945-8BF0-54C72D44339F}" type="pres">
      <dgm:prSet presAssocID="{9D2E8CD7-9C98-C149-AB8F-248F3B33B261}" presName="rootComposite" presStyleCnt="0"/>
      <dgm:spPr/>
    </dgm:pt>
    <dgm:pt modelId="{E64F4A38-A58C-8E41-8F7C-26ECA8CB26D8}" type="pres">
      <dgm:prSet presAssocID="{9D2E8CD7-9C98-C149-AB8F-248F3B33B261}" presName="rootText" presStyleLbl="node4" presStyleIdx="6" presStyleCnt="12">
        <dgm:presLayoutVars>
          <dgm:chPref val="3"/>
        </dgm:presLayoutVars>
      </dgm:prSet>
      <dgm:spPr/>
    </dgm:pt>
    <dgm:pt modelId="{C5572B1B-5C1C-E842-8D30-41CECDB349D3}" type="pres">
      <dgm:prSet presAssocID="{9D2E8CD7-9C98-C149-AB8F-248F3B33B261}" presName="rootConnector" presStyleLbl="node4" presStyleIdx="6" presStyleCnt="12"/>
      <dgm:spPr/>
    </dgm:pt>
    <dgm:pt modelId="{AFAFA559-2700-404C-B082-0BC4BAA6219D}" type="pres">
      <dgm:prSet presAssocID="{9D2E8CD7-9C98-C149-AB8F-248F3B33B261}" presName="hierChild4" presStyleCnt="0"/>
      <dgm:spPr/>
    </dgm:pt>
    <dgm:pt modelId="{FC79F7D0-F116-734C-8DF4-BBEAE0FA16E9}" type="pres">
      <dgm:prSet presAssocID="{89910ED1-EEBC-164E-820D-71D88B6764CD}" presName="Name37" presStyleLbl="parChTrans1D4" presStyleIdx="7" presStyleCnt="12"/>
      <dgm:spPr/>
    </dgm:pt>
    <dgm:pt modelId="{CEC81A13-F097-2B43-A0B5-B46C9DBC72F5}" type="pres">
      <dgm:prSet presAssocID="{CE099129-50DA-7F4A-9B78-D70BBE20D377}" presName="hierRoot2" presStyleCnt="0">
        <dgm:presLayoutVars>
          <dgm:hierBranch val="init"/>
        </dgm:presLayoutVars>
      </dgm:prSet>
      <dgm:spPr/>
    </dgm:pt>
    <dgm:pt modelId="{22EF20E0-7957-5E46-A365-4D99B2F56148}" type="pres">
      <dgm:prSet presAssocID="{CE099129-50DA-7F4A-9B78-D70BBE20D377}" presName="rootComposite" presStyleCnt="0"/>
      <dgm:spPr/>
    </dgm:pt>
    <dgm:pt modelId="{935DDD21-3758-EF48-9BC7-AC4967CA1720}" type="pres">
      <dgm:prSet presAssocID="{CE099129-50DA-7F4A-9B78-D70BBE20D377}" presName="rootText" presStyleLbl="node4" presStyleIdx="7" presStyleCnt="12">
        <dgm:presLayoutVars>
          <dgm:chPref val="3"/>
        </dgm:presLayoutVars>
      </dgm:prSet>
      <dgm:spPr/>
    </dgm:pt>
    <dgm:pt modelId="{69D127F2-2FC9-5947-A9E6-1F050AC4AAEC}" type="pres">
      <dgm:prSet presAssocID="{CE099129-50DA-7F4A-9B78-D70BBE20D377}" presName="rootConnector" presStyleLbl="node4" presStyleIdx="7" presStyleCnt="12"/>
      <dgm:spPr/>
    </dgm:pt>
    <dgm:pt modelId="{68F5E9EE-86E4-3948-ABC2-8D4FBB6EB89F}" type="pres">
      <dgm:prSet presAssocID="{CE099129-50DA-7F4A-9B78-D70BBE20D377}" presName="hierChild4" presStyleCnt="0"/>
      <dgm:spPr/>
    </dgm:pt>
    <dgm:pt modelId="{F50D455C-683B-AE4A-A36B-7E89B3100665}" type="pres">
      <dgm:prSet presAssocID="{CE099129-50DA-7F4A-9B78-D70BBE20D377}" presName="hierChild5" presStyleCnt="0"/>
      <dgm:spPr/>
    </dgm:pt>
    <dgm:pt modelId="{A0C97BF3-D80F-B946-9379-E5659D96D790}" type="pres">
      <dgm:prSet presAssocID="{9D2E8CD7-9C98-C149-AB8F-248F3B33B261}" presName="hierChild5" presStyleCnt="0"/>
      <dgm:spPr/>
    </dgm:pt>
    <dgm:pt modelId="{00E2770E-330F-6D48-BA52-EE6A359589A7}" type="pres">
      <dgm:prSet presAssocID="{A8A9E15D-9AA4-0B44-A743-03155D664D5B}" presName="Name37" presStyleLbl="parChTrans1D4" presStyleIdx="8" presStyleCnt="12"/>
      <dgm:spPr/>
    </dgm:pt>
    <dgm:pt modelId="{3F082765-EF48-444E-9D9C-55315F5954F2}" type="pres">
      <dgm:prSet presAssocID="{4D5B128C-DC29-9248-BB0E-DBD32FF2B4A6}" presName="hierRoot2" presStyleCnt="0">
        <dgm:presLayoutVars>
          <dgm:hierBranch val="init"/>
        </dgm:presLayoutVars>
      </dgm:prSet>
      <dgm:spPr/>
    </dgm:pt>
    <dgm:pt modelId="{9F10099F-AB39-4941-88E2-30DD36BE33E3}" type="pres">
      <dgm:prSet presAssocID="{4D5B128C-DC29-9248-BB0E-DBD32FF2B4A6}" presName="rootComposite" presStyleCnt="0"/>
      <dgm:spPr/>
    </dgm:pt>
    <dgm:pt modelId="{13CEB7FE-397C-2140-AD96-3742EC554918}" type="pres">
      <dgm:prSet presAssocID="{4D5B128C-DC29-9248-BB0E-DBD32FF2B4A6}" presName="rootText" presStyleLbl="node4" presStyleIdx="8" presStyleCnt="12">
        <dgm:presLayoutVars>
          <dgm:chPref val="3"/>
        </dgm:presLayoutVars>
      </dgm:prSet>
      <dgm:spPr/>
    </dgm:pt>
    <dgm:pt modelId="{7AD87547-DEDF-5747-A1AD-A5599F779E5A}" type="pres">
      <dgm:prSet presAssocID="{4D5B128C-DC29-9248-BB0E-DBD32FF2B4A6}" presName="rootConnector" presStyleLbl="node4" presStyleIdx="8" presStyleCnt="12"/>
      <dgm:spPr/>
    </dgm:pt>
    <dgm:pt modelId="{7EECACDE-8E05-6045-98C6-26E540277112}" type="pres">
      <dgm:prSet presAssocID="{4D5B128C-DC29-9248-BB0E-DBD32FF2B4A6}" presName="hierChild4" presStyleCnt="0"/>
      <dgm:spPr/>
    </dgm:pt>
    <dgm:pt modelId="{600D3025-6970-9A4E-9961-4D7F34866AB3}" type="pres">
      <dgm:prSet presAssocID="{4D5B128C-DC29-9248-BB0E-DBD32FF2B4A6}" presName="hierChild5" presStyleCnt="0"/>
      <dgm:spPr/>
    </dgm:pt>
    <dgm:pt modelId="{43657CFF-A411-BA4C-BA60-5ED3D21BFCCC}" type="pres">
      <dgm:prSet presAssocID="{E3A097E0-7805-454B-95F8-A64A5353C341}" presName="hierChild5" presStyleCnt="0"/>
      <dgm:spPr/>
    </dgm:pt>
    <dgm:pt modelId="{A46F54F7-EB26-2D43-BE7A-60030DD22C86}" type="pres">
      <dgm:prSet presAssocID="{90DF4CBA-1956-F04A-9A75-EAF1C858E535}" presName="Name37" presStyleLbl="parChTrans1D3" presStyleIdx="3" presStyleCnt="4"/>
      <dgm:spPr/>
    </dgm:pt>
    <dgm:pt modelId="{0669DE14-C94E-E043-8E29-83B393B451CF}" type="pres">
      <dgm:prSet presAssocID="{91B6B889-9932-E848-A192-5B9A7E201F73}" presName="hierRoot2" presStyleCnt="0">
        <dgm:presLayoutVars>
          <dgm:hierBranch val="init"/>
        </dgm:presLayoutVars>
      </dgm:prSet>
      <dgm:spPr/>
    </dgm:pt>
    <dgm:pt modelId="{104E5523-0820-C142-BC9A-52F9A22F46E1}" type="pres">
      <dgm:prSet presAssocID="{91B6B889-9932-E848-A192-5B9A7E201F73}" presName="rootComposite" presStyleCnt="0"/>
      <dgm:spPr/>
    </dgm:pt>
    <dgm:pt modelId="{C9EEDF19-B48A-BD4B-8602-ACF044CAFBF4}" type="pres">
      <dgm:prSet presAssocID="{91B6B889-9932-E848-A192-5B9A7E201F73}" presName="rootText" presStyleLbl="node3" presStyleIdx="3" presStyleCnt="4">
        <dgm:presLayoutVars>
          <dgm:chPref val="3"/>
        </dgm:presLayoutVars>
      </dgm:prSet>
      <dgm:spPr/>
    </dgm:pt>
    <dgm:pt modelId="{38555D7D-D229-DA48-87A3-2B7F1C18ED93}" type="pres">
      <dgm:prSet presAssocID="{91B6B889-9932-E848-A192-5B9A7E201F73}" presName="rootConnector" presStyleLbl="node3" presStyleIdx="3" presStyleCnt="4"/>
      <dgm:spPr/>
    </dgm:pt>
    <dgm:pt modelId="{F588C3F5-7AAD-994C-9845-8155C0E79AFF}" type="pres">
      <dgm:prSet presAssocID="{91B6B889-9932-E848-A192-5B9A7E201F73}" presName="hierChild4" presStyleCnt="0"/>
      <dgm:spPr/>
    </dgm:pt>
    <dgm:pt modelId="{77993973-939F-6941-B361-AB131F710FFB}" type="pres">
      <dgm:prSet presAssocID="{D12F3307-9A09-B545-A1F3-D606CF2870BA}" presName="Name37" presStyleLbl="parChTrans1D4" presStyleIdx="9" presStyleCnt="12"/>
      <dgm:spPr/>
    </dgm:pt>
    <dgm:pt modelId="{298F1754-03DE-8040-A8E1-4340910CBACA}" type="pres">
      <dgm:prSet presAssocID="{9B48ED41-6A85-364C-9BD8-0B1905F2B781}" presName="hierRoot2" presStyleCnt="0">
        <dgm:presLayoutVars>
          <dgm:hierBranch val="init"/>
        </dgm:presLayoutVars>
      </dgm:prSet>
      <dgm:spPr/>
    </dgm:pt>
    <dgm:pt modelId="{5D3D16C9-1A57-CA4F-8401-9ECCB8B61370}" type="pres">
      <dgm:prSet presAssocID="{9B48ED41-6A85-364C-9BD8-0B1905F2B781}" presName="rootComposite" presStyleCnt="0"/>
      <dgm:spPr/>
    </dgm:pt>
    <dgm:pt modelId="{29E341D9-FDAF-E945-A9C5-5165D3C2B07C}" type="pres">
      <dgm:prSet presAssocID="{9B48ED41-6A85-364C-9BD8-0B1905F2B781}" presName="rootText" presStyleLbl="node4" presStyleIdx="9" presStyleCnt="12">
        <dgm:presLayoutVars>
          <dgm:chPref val="3"/>
        </dgm:presLayoutVars>
      </dgm:prSet>
      <dgm:spPr/>
    </dgm:pt>
    <dgm:pt modelId="{48E91537-7DEA-9043-B535-DB512DC88E69}" type="pres">
      <dgm:prSet presAssocID="{9B48ED41-6A85-364C-9BD8-0B1905F2B781}" presName="rootConnector" presStyleLbl="node4" presStyleIdx="9" presStyleCnt="12"/>
      <dgm:spPr/>
    </dgm:pt>
    <dgm:pt modelId="{4B077B15-8A65-154F-920C-FEDF8212C96E}" type="pres">
      <dgm:prSet presAssocID="{9B48ED41-6A85-364C-9BD8-0B1905F2B781}" presName="hierChild4" presStyleCnt="0"/>
      <dgm:spPr/>
    </dgm:pt>
    <dgm:pt modelId="{195DE65E-D20E-C041-A624-A47A7C415230}" type="pres">
      <dgm:prSet presAssocID="{72424175-0C93-0E44-B74C-9C1E7E024835}" presName="Name37" presStyleLbl="parChTrans1D4" presStyleIdx="10" presStyleCnt="12"/>
      <dgm:spPr/>
    </dgm:pt>
    <dgm:pt modelId="{8DDEB5FC-3AFB-3B45-A9E0-D51818A0FC76}" type="pres">
      <dgm:prSet presAssocID="{DDAE48C1-465A-8B41-9C41-AB7821F98067}" presName="hierRoot2" presStyleCnt="0">
        <dgm:presLayoutVars>
          <dgm:hierBranch val="init"/>
        </dgm:presLayoutVars>
      </dgm:prSet>
      <dgm:spPr/>
    </dgm:pt>
    <dgm:pt modelId="{4B2D1E8B-5BBB-FD4D-9FDC-E062BA83CEC1}" type="pres">
      <dgm:prSet presAssocID="{DDAE48C1-465A-8B41-9C41-AB7821F98067}" presName="rootComposite" presStyleCnt="0"/>
      <dgm:spPr/>
    </dgm:pt>
    <dgm:pt modelId="{3A33F990-8F85-AD43-B847-C7CCAE41D272}" type="pres">
      <dgm:prSet presAssocID="{DDAE48C1-465A-8B41-9C41-AB7821F98067}" presName="rootText" presStyleLbl="node4" presStyleIdx="10" presStyleCnt="12">
        <dgm:presLayoutVars>
          <dgm:chPref val="3"/>
        </dgm:presLayoutVars>
      </dgm:prSet>
      <dgm:spPr/>
    </dgm:pt>
    <dgm:pt modelId="{4965BAE2-09C1-C440-AC49-0863AFEBC309}" type="pres">
      <dgm:prSet presAssocID="{DDAE48C1-465A-8B41-9C41-AB7821F98067}" presName="rootConnector" presStyleLbl="node4" presStyleIdx="10" presStyleCnt="12"/>
      <dgm:spPr/>
    </dgm:pt>
    <dgm:pt modelId="{FF8FFD29-1D90-6940-A4B3-508F34733FE5}" type="pres">
      <dgm:prSet presAssocID="{DDAE48C1-465A-8B41-9C41-AB7821F98067}" presName="hierChild4" presStyleCnt="0"/>
      <dgm:spPr/>
    </dgm:pt>
    <dgm:pt modelId="{978B799A-83B5-0543-B75B-CC5CD22D810D}" type="pres">
      <dgm:prSet presAssocID="{DDAE48C1-465A-8B41-9C41-AB7821F98067}" presName="hierChild5" presStyleCnt="0"/>
      <dgm:spPr/>
    </dgm:pt>
    <dgm:pt modelId="{9B000622-D9BA-D745-AEE9-BB739676B59B}" type="pres">
      <dgm:prSet presAssocID="{9B48ED41-6A85-364C-9BD8-0B1905F2B781}" presName="hierChild5" presStyleCnt="0"/>
      <dgm:spPr/>
    </dgm:pt>
    <dgm:pt modelId="{4B3BBD01-7A72-3448-9170-6AA4439C5FFC}" type="pres">
      <dgm:prSet presAssocID="{27B2DAC2-1081-0D45-9E44-150A69D7D128}" presName="Name37" presStyleLbl="parChTrans1D4" presStyleIdx="11" presStyleCnt="12"/>
      <dgm:spPr/>
    </dgm:pt>
    <dgm:pt modelId="{4F0C76C8-3054-CA42-AE14-21CFFCD46E83}" type="pres">
      <dgm:prSet presAssocID="{2674BA82-974B-B04B-94AB-C47422210D8B}" presName="hierRoot2" presStyleCnt="0">
        <dgm:presLayoutVars>
          <dgm:hierBranch val="init"/>
        </dgm:presLayoutVars>
      </dgm:prSet>
      <dgm:spPr/>
    </dgm:pt>
    <dgm:pt modelId="{25BA5159-CDFC-4947-B87A-62D8C79CAA67}" type="pres">
      <dgm:prSet presAssocID="{2674BA82-974B-B04B-94AB-C47422210D8B}" presName="rootComposite" presStyleCnt="0"/>
      <dgm:spPr/>
    </dgm:pt>
    <dgm:pt modelId="{1F99C38A-87CD-2E43-9D73-28042D46B7EC}" type="pres">
      <dgm:prSet presAssocID="{2674BA82-974B-B04B-94AB-C47422210D8B}" presName="rootText" presStyleLbl="node4" presStyleIdx="11" presStyleCnt="12">
        <dgm:presLayoutVars>
          <dgm:chPref val="3"/>
        </dgm:presLayoutVars>
      </dgm:prSet>
      <dgm:spPr/>
    </dgm:pt>
    <dgm:pt modelId="{534CF752-EFC8-C94C-BD3D-05858484B5AE}" type="pres">
      <dgm:prSet presAssocID="{2674BA82-974B-B04B-94AB-C47422210D8B}" presName="rootConnector" presStyleLbl="node4" presStyleIdx="11" presStyleCnt="12"/>
      <dgm:spPr/>
    </dgm:pt>
    <dgm:pt modelId="{C26097B7-0807-854E-BC30-01CD405061E6}" type="pres">
      <dgm:prSet presAssocID="{2674BA82-974B-B04B-94AB-C47422210D8B}" presName="hierChild4" presStyleCnt="0"/>
      <dgm:spPr/>
    </dgm:pt>
    <dgm:pt modelId="{A9CABD00-EB6D-A143-B3FA-793FE1EF6DDE}" type="pres">
      <dgm:prSet presAssocID="{2674BA82-974B-B04B-94AB-C47422210D8B}" presName="hierChild5" presStyleCnt="0"/>
      <dgm:spPr/>
    </dgm:pt>
    <dgm:pt modelId="{9BB44C07-78A2-9D4A-9C2E-E6BFF7DE1D6C}" type="pres">
      <dgm:prSet presAssocID="{91B6B889-9932-E848-A192-5B9A7E201F73}" presName="hierChild5" presStyleCnt="0"/>
      <dgm:spPr/>
    </dgm:pt>
    <dgm:pt modelId="{28BA2939-5179-6D48-A7E8-DD390B75693D}" type="pres">
      <dgm:prSet presAssocID="{25EE2E94-392A-424F-8E0E-BDE46466F78D}" presName="hierChild5" presStyleCnt="0"/>
      <dgm:spPr/>
    </dgm:pt>
    <dgm:pt modelId="{85B704CB-9365-6E46-B2AB-68BA67A909FA}" type="pres">
      <dgm:prSet presAssocID="{B024CCC6-7FFE-3F41-BFCB-7A46189CBFCE}" presName="hierChild3" presStyleCnt="0"/>
      <dgm:spPr/>
    </dgm:pt>
  </dgm:ptLst>
  <dgm:cxnLst>
    <dgm:cxn modelId="{D6EF9000-89E1-5B4D-95DD-1C08DBC979C7}" type="presOf" srcId="{1E523BAC-FFF7-4343-BE7D-BCEDFCA1EF05}" destId="{3FFCCF5B-0017-4545-BC68-AF21B3809DEF}" srcOrd="1" destOrd="0" presId="urn:microsoft.com/office/officeart/2005/8/layout/orgChart1"/>
    <dgm:cxn modelId="{D0EFB800-AB38-7F47-BF5F-4F98840701B4}" type="presOf" srcId="{21041AD1-F245-7441-86A4-0F38F73E8657}" destId="{E44DBDCD-9D21-C044-880B-DED2BF2AF7A3}" srcOrd="0" destOrd="0" presId="urn:microsoft.com/office/officeart/2005/8/layout/orgChart1"/>
    <dgm:cxn modelId="{E1533303-BAFB-5D4B-BD0E-30A06F6FF2B2}" srcId="{91B6B889-9932-E848-A192-5B9A7E201F73}" destId="{9B48ED41-6A85-364C-9BD8-0B1905F2B781}" srcOrd="0" destOrd="0" parTransId="{D12F3307-9A09-B545-A1F3-D606CF2870BA}" sibTransId="{E476E306-8CC1-2B42-A82F-C089FE8F9A30}"/>
    <dgm:cxn modelId="{8C309A04-45CC-6D4A-AD6B-954108875B86}" srcId="{E2A500A3-0DC5-3140-89C6-BDF310BEC34D}" destId="{F8C6DC9A-9BCD-224B-A0B4-1D494347786C}" srcOrd="1" destOrd="0" parTransId="{3AD393A5-68B6-D742-B9C5-2DE6ED1EA066}" sibTransId="{0511562A-DA33-4240-9FA0-B575031D9938}"/>
    <dgm:cxn modelId="{D2102B07-10E3-7549-926B-9CDBFE6B93DF}" type="presOf" srcId="{1F130FC6-C5D8-644F-AC02-7425F2F3607B}" destId="{CD99B8EC-472F-2F46-B542-6F711726746B}" srcOrd="1" destOrd="0" presId="urn:microsoft.com/office/officeart/2005/8/layout/orgChart1"/>
    <dgm:cxn modelId="{4E1BF909-DBCD-0B40-A962-600503F25850}" type="presOf" srcId="{4D1EC002-A042-2C4B-9236-933FCEB4258A}" destId="{529341ED-DD48-324F-AB2A-33CE81F586D4}" srcOrd="1"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316BF115-7C09-614B-97B7-9232A9FCCDB5}" type="presOf" srcId="{91B6B889-9932-E848-A192-5B9A7E201F73}" destId="{38555D7D-D229-DA48-87A3-2B7F1C18ED93}" srcOrd="1" destOrd="0" presId="urn:microsoft.com/office/officeart/2005/8/layout/orgChart1"/>
    <dgm:cxn modelId="{40811017-C161-C941-9774-83AEB12DA0B8}" type="presOf" srcId="{FF4FC64D-5114-6046-B1D9-DFEDB42779FF}" destId="{470B3A4A-6A86-1A45-B318-8FD7D4F163D4}" srcOrd="0" destOrd="0" presId="urn:microsoft.com/office/officeart/2005/8/layout/orgChart1"/>
    <dgm:cxn modelId="{133E3A1B-3C73-004D-80BF-2107A8EBF767}" type="presOf" srcId="{E2A500A3-0DC5-3140-89C6-BDF310BEC34D}" destId="{6189034A-A4A1-354A-925A-D8A63AB8AB0D}" srcOrd="0" destOrd="0" presId="urn:microsoft.com/office/officeart/2005/8/layout/orgChart1"/>
    <dgm:cxn modelId="{2702AD1E-E2A8-2949-9BB2-839270C6D602}" type="presOf" srcId="{B66B7AE6-BC8D-2748-99EA-3CD68817A111}" destId="{9E7F5DBF-78DF-D842-ACDA-EED8186DFF8E}" srcOrd="1" destOrd="0" presId="urn:microsoft.com/office/officeart/2005/8/layout/orgChart1"/>
    <dgm:cxn modelId="{C4942A25-9C59-F84A-9C4F-FA36CB24E66A}" type="presOf" srcId="{9D2E8CD7-9C98-C149-AB8F-248F3B33B261}" destId="{C5572B1B-5C1C-E842-8D30-41CECDB349D3}" srcOrd="1" destOrd="0" presId="urn:microsoft.com/office/officeart/2005/8/layout/orgChart1"/>
    <dgm:cxn modelId="{F4FCE225-FC5B-E747-ABCE-4D31A1E25457}" type="presOf" srcId="{EA51EC99-5A07-3045-BAC6-61ECD7D9D647}" destId="{B9EBDDA1-7CC5-854E-A253-C5C9AB1CE6FB}" srcOrd="0" destOrd="0" presId="urn:microsoft.com/office/officeart/2005/8/layout/orgChart1"/>
    <dgm:cxn modelId="{79B93727-CBE0-6347-B345-14229BDE2495}" type="presOf" srcId="{B66B7AE6-BC8D-2748-99EA-3CD68817A111}" destId="{137074A2-077F-4D47-A414-4F47CC4FE28A}" srcOrd="0" destOrd="0" presId="urn:microsoft.com/office/officeart/2005/8/layout/orgChart1"/>
    <dgm:cxn modelId="{9EDA8634-178A-1446-92DA-7A2442B86D1B}" srcId="{3A8B3C8B-5E4F-DB43-B7C5-7C84AC46CF4E}" destId="{1F130FC6-C5D8-644F-AC02-7425F2F3607B}" srcOrd="0" destOrd="0" parTransId="{EA51EC99-5A07-3045-BAC6-61ECD7D9D647}" sibTransId="{6D6411E4-2170-A840-909C-921A5C52B210}"/>
    <dgm:cxn modelId="{7675B737-835A-8246-9719-7EA04B97F837}" type="presOf" srcId="{33EDC884-FA20-A64E-ACB4-31589731FA9C}" destId="{2956751E-7CDD-C342-91C9-4FD4AF434944}" srcOrd="0" destOrd="0" presId="urn:microsoft.com/office/officeart/2005/8/layout/orgChart1"/>
    <dgm:cxn modelId="{E161E638-8D39-BA4D-BC73-5207ADA7802D}" type="presOf" srcId="{206C31FF-1A1B-7847-8F99-0934C1ABA91B}" destId="{5C482E77-919C-5B47-A412-5F7C907F885A}" srcOrd="1" destOrd="0" presId="urn:microsoft.com/office/officeart/2005/8/layout/orgChart1"/>
    <dgm:cxn modelId="{3F8BE23F-CD1D-9143-86A3-F5A682C19F25}" type="presOf" srcId="{72424175-0C93-0E44-B74C-9C1E7E024835}" destId="{195DE65E-D20E-C041-A624-A47A7C415230}" srcOrd="0" destOrd="0" presId="urn:microsoft.com/office/officeart/2005/8/layout/orgChart1"/>
    <dgm:cxn modelId="{42320640-E70C-DE46-ABC4-6B00DC3C5AEF}" type="presOf" srcId="{2674BA82-974B-B04B-94AB-C47422210D8B}" destId="{534CF752-EFC8-C94C-BD3D-05858484B5AE}" srcOrd="1" destOrd="0" presId="urn:microsoft.com/office/officeart/2005/8/layout/orgChart1"/>
    <dgm:cxn modelId="{29322148-213C-784D-8FB0-0874DC7EEF12}" type="presOf" srcId="{3A8B3C8B-5E4F-DB43-B7C5-7C84AC46CF4E}" destId="{D3639317-E956-1A4D-90CE-208E9B8E111E}" srcOrd="0" destOrd="0" presId="urn:microsoft.com/office/officeart/2005/8/layout/orgChart1"/>
    <dgm:cxn modelId="{11EBF251-81DD-D645-969A-B43B05D20B01}" type="presOf" srcId="{FA451686-3615-884A-A6D8-6654D73059FC}" destId="{F2829197-26A2-8841-8EE5-D475B275F75F}" srcOrd="0" destOrd="0" presId="urn:microsoft.com/office/officeart/2005/8/layout/orgChart1"/>
    <dgm:cxn modelId="{CBA7AF55-21D9-7F4B-94A1-2916B481A8BD}" type="presOf" srcId="{2674BA82-974B-B04B-94AB-C47422210D8B}" destId="{1F99C38A-87CD-2E43-9D73-28042D46B7EC}" srcOrd="0" destOrd="0" presId="urn:microsoft.com/office/officeart/2005/8/layout/orgChart1"/>
    <dgm:cxn modelId="{3BC5C156-B0E2-574A-B8D1-3E654D7F07D7}" srcId="{4D1EC002-A042-2C4B-9236-933FCEB4258A}" destId="{206C31FF-1A1B-7847-8F99-0934C1ABA91B}" srcOrd="1" destOrd="0" parTransId="{3D568591-9670-A74F-99F2-C2A5567FDE20}" sibTransId="{A66B360B-6810-1C4C-9839-FD5F6F63A92E}"/>
    <dgm:cxn modelId="{9E62A05C-5DDF-6449-9BD6-8E9BDFD1F722}" srcId="{B66B7AE6-BC8D-2748-99EA-3CD68817A111}" destId="{4D1EC002-A042-2C4B-9236-933FCEB4258A}" srcOrd="0" destOrd="0" parTransId="{4CE08167-04C6-B64B-A0E6-B95EAB2C164C}" sibTransId="{274E5226-DB67-5149-8C2C-93E15AC6D568}"/>
    <dgm:cxn modelId="{4DD8B95C-9555-6948-9015-5EEB6CB7B0BF}" srcId="{9B48ED41-6A85-364C-9BD8-0B1905F2B781}" destId="{DDAE48C1-465A-8B41-9C41-AB7821F98067}" srcOrd="0" destOrd="0" parTransId="{72424175-0C93-0E44-B74C-9C1E7E024835}" sibTransId="{DE17325E-CA34-F14E-BAAB-1EA04944F090}"/>
    <dgm:cxn modelId="{36883C64-AF85-F046-AEB1-2A551D36B1A7}" type="presOf" srcId="{E3A097E0-7805-454B-95F8-A64A5353C341}" destId="{E128F814-D78A-DD44-B6BC-C2172EFA4A5B}" srcOrd="0" destOrd="0" presId="urn:microsoft.com/office/officeart/2005/8/layout/orgChart1"/>
    <dgm:cxn modelId="{DB238665-960B-AE43-A6AA-FBDFD7739B8D}" type="presOf" srcId="{461C1EE8-418C-3D42-9859-22371ACEB801}" destId="{45246140-7CB2-5548-A17C-8DA8FB7E5C2B}" srcOrd="0" destOrd="0" presId="urn:microsoft.com/office/officeart/2005/8/layout/orgChart1"/>
    <dgm:cxn modelId="{956FCC65-4D6D-5244-8EB7-DCE62207C293}" type="presOf" srcId="{DDAE48C1-465A-8B41-9C41-AB7821F98067}" destId="{4965BAE2-09C1-C440-AC49-0863AFEBC309}" srcOrd="1"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31F2A06F-5C81-4643-8B8C-FB3719D1A11E}" srcId="{25EE2E94-392A-424F-8E0E-BDE46466F78D}" destId="{E3A097E0-7805-454B-95F8-A64A5353C341}" srcOrd="0" destOrd="0" parTransId="{E14AEE52-D48B-224B-AE0C-F3D23DB65373}" sibTransId="{E83B350A-403E-4745-BB7C-A7E638AF50A5}"/>
    <dgm:cxn modelId="{D1943B79-C8E8-3A4E-8BA0-8523D6D4DDC1}" srcId="{B024CCC6-7FFE-3F41-BFCB-7A46189CBFCE}" destId="{B66B7AE6-BC8D-2748-99EA-3CD68817A111}" srcOrd="0" destOrd="0" parTransId="{E4E0BB73-0851-9A40-929D-40CC4EF46BF0}" sibTransId="{D12A01FB-4A1D-9D40-B651-7B333F696F4C}"/>
    <dgm:cxn modelId="{9BEDA97C-770C-6D4B-B104-41FF3673C55B}" srcId="{4D1EC002-A042-2C4B-9236-933FCEB4258A}" destId="{3A8B3C8B-5E4F-DB43-B7C5-7C84AC46CF4E}" srcOrd="0" destOrd="0" parTransId="{204193E6-F6A5-3145-8509-922BCE6B2DE3}" sibTransId="{E8484207-19BD-484B-96F0-F69333F079A3}"/>
    <dgm:cxn modelId="{36FCD77D-922F-B944-84AA-128524D84BB8}" type="presOf" srcId="{E3A097E0-7805-454B-95F8-A64A5353C341}" destId="{1D4341F9-E861-554F-B7DC-F87FAB8E3FD0}" srcOrd="1" destOrd="0" presId="urn:microsoft.com/office/officeart/2005/8/layout/orgChart1"/>
    <dgm:cxn modelId="{4C7CFE81-4313-BF46-A0CE-86379788AF83}" type="presOf" srcId="{9D2E8CD7-9C98-C149-AB8F-248F3B33B261}" destId="{E64F4A38-A58C-8E41-8F7C-26ECA8CB26D8}" srcOrd="0" destOrd="0" presId="urn:microsoft.com/office/officeart/2005/8/layout/orgChart1"/>
    <dgm:cxn modelId="{6A53EF88-6D55-514B-ADEA-F57A583DA843}" type="presOf" srcId="{206C31FF-1A1B-7847-8F99-0934C1ABA91B}" destId="{B75D5647-5FA9-9B42-AAF5-2316D66754FC}" srcOrd="0" destOrd="0" presId="urn:microsoft.com/office/officeart/2005/8/layout/orgChart1"/>
    <dgm:cxn modelId="{FFEA9A8C-419E-E843-97E1-711F912B5479}" type="presOf" srcId="{CE099129-50DA-7F4A-9B78-D70BBE20D377}" destId="{69D127F2-2FC9-5947-A9E6-1F050AC4AAEC}" srcOrd="1" destOrd="0" presId="urn:microsoft.com/office/officeart/2005/8/layout/orgChart1"/>
    <dgm:cxn modelId="{826DDE8E-193F-0C43-B60B-2D3BB4609C5B}" srcId="{B66B7AE6-BC8D-2748-99EA-3CD68817A111}" destId="{E2A500A3-0DC5-3140-89C6-BDF310BEC34D}" srcOrd="1" destOrd="0" parTransId="{33EDC884-FA20-A64E-ACB4-31589731FA9C}" sibTransId="{EB2326BF-4E79-9549-8984-A550F5903F5B}"/>
    <dgm:cxn modelId="{0C502B93-4B75-7B42-8FCF-2247A93B99EB}" type="presOf" srcId="{E2A500A3-0DC5-3140-89C6-BDF310BEC34D}" destId="{6890629C-1D8D-5142-95B1-16E212431DE6}" srcOrd="1" destOrd="0" presId="urn:microsoft.com/office/officeart/2005/8/layout/orgChart1"/>
    <dgm:cxn modelId="{F7D72EA6-B9C1-3049-B0DA-5668CF21CDCD}" type="presOf" srcId="{9B48ED41-6A85-364C-9BD8-0B1905F2B781}" destId="{48E91537-7DEA-9043-B535-DB512DC88E69}" srcOrd="1" destOrd="0" presId="urn:microsoft.com/office/officeart/2005/8/layout/orgChart1"/>
    <dgm:cxn modelId="{C6D3D2A8-7008-414A-8774-093F4133BDB4}" type="presOf" srcId="{D12F3307-9A09-B545-A1F3-D606CF2870BA}" destId="{77993973-939F-6941-B361-AB131F710FFB}" srcOrd="0" destOrd="0" presId="urn:microsoft.com/office/officeart/2005/8/layout/orgChart1"/>
    <dgm:cxn modelId="{F25275A9-9DF2-B943-B2B6-B6E50CAD3F61}" type="presOf" srcId="{204193E6-F6A5-3145-8509-922BCE6B2DE3}" destId="{C27ACFB6-5E1B-B847-BD9A-7F8460AC7E9F}" srcOrd="0" destOrd="0" presId="urn:microsoft.com/office/officeart/2005/8/layout/orgChart1"/>
    <dgm:cxn modelId="{EFC6E3A9-9677-3C49-A988-DCCB4EA5AA94}" type="presOf" srcId="{A8A9E15D-9AA4-0B44-A743-03155D664D5B}" destId="{00E2770E-330F-6D48-BA52-EE6A359589A7}" srcOrd="0" destOrd="0" presId="urn:microsoft.com/office/officeart/2005/8/layout/orgChart1"/>
    <dgm:cxn modelId="{3DA6FEB2-80CF-3D4B-A4C9-B406BD07B2AE}" type="presOf" srcId="{27B2DAC2-1081-0D45-9E44-150A69D7D128}" destId="{4B3BBD01-7A72-3448-9170-6AA4439C5FFC}" srcOrd="0" destOrd="0" presId="urn:microsoft.com/office/officeart/2005/8/layout/orgChart1"/>
    <dgm:cxn modelId="{806763B5-A7C8-624B-B59C-C66EF2A29756}" type="presOf" srcId="{90DF4CBA-1956-F04A-9A75-EAF1C858E535}" destId="{A46F54F7-EB26-2D43-BE7A-60030DD22C86}" srcOrd="0" destOrd="0" presId="urn:microsoft.com/office/officeart/2005/8/layout/orgChart1"/>
    <dgm:cxn modelId="{8D1C45B8-0DF1-EF46-B10D-A12B6B9FFBD6}" type="presOf" srcId="{E14AEE52-D48B-224B-AE0C-F3D23DB65373}" destId="{7F9D3D2A-6860-C445-9C13-DF688A7C789E}" srcOrd="0" destOrd="0" presId="urn:microsoft.com/office/officeart/2005/8/layout/orgChart1"/>
    <dgm:cxn modelId="{D902B3B9-8A95-4548-881D-110ECF2A1C38}" type="presOf" srcId="{1F130FC6-C5D8-644F-AC02-7425F2F3607B}" destId="{6F1E7BC8-B3FE-4943-BB8D-09CB81C79D9B}" srcOrd="0" destOrd="0" presId="urn:microsoft.com/office/officeart/2005/8/layout/orgChart1"/>
    <dgm:cxn modelId="{EB00B3BB-9EC5-0040-97EA-5D2B9AA8A49A}" type="presOf" srcId="{97D501BC-127F-C048-87C4-417D1FBCE415}" destId="{09E0BDFB-1FB8-4E40-BD7A-9651A2A72171}" srcOrd="0" destOrd="0" presId="urn:microsoft.com/office/officeart/2005/8/layout/orgChart1"/>
    <dgm:cxn modelId="{12AB1EC5-6B1C-574C-9042-AD5CFDED46AC}" type="presOf" srcId="{CE099129-50DA-7F4A-9B78-D70BBE20D377}" destId="{935DDD21-3758-EF48-9BC7-AC4967CA1720}" srcOrd="0" destOrd="0" presId="urn:microsoft.com/office/officeart/2005/8/layout/orgChart1"/>
    <dgm:cxn modelId="{252744C6-B9CB-5044-AE55-871240139DFC}" type="presOf" srcId="{9B48ED41-6A85-364C-9BD8-0B1905F2B781}" destId="{29E341D9-FDAF-E945-A9C5-5165D3C2B07C}" srcOrd="0" destOrd="0" presId="urn:microsoft.com/office/officeart/2005/8/layout/orgChart1"/>
    <dgm:cxn modelId="{B6B1C9C9-4378-B34B-B678-AC42A19E9095}" type="presOf" srcId="{DDAE48C1-465A-8B41-9C41-AB7821F98067}" destId="{3A33F990-8F85-AD43-B847-C7CCAE41D272}" srcOrd="0" destOrd="0" presId="urn:microsoft.com/office/officeart/2005/8/layout/orgChart1"/>
    <dgm:cxn modelId="{388125CC-60A1-AB4E-A959-86EECC6F7B4F}" srcId="{25EE2E94-392A-424F-8E0E-BDE46466F78D}" destId="{91B6B889-9932-E848-A192-5B9A7E201F73}" srcOrd="1" destOrd="0" parTransId="{90DF4CBA-1956-F04A-9A75-EAF1C858E535}" sibTransId="{9B0DAEF1-739B-184A-89AD-FA5A6D4F4B8D}"/>
    <dgm:cxn modelId="{6520F3CF-FC00-5143-BA4B-DC05C8939DF0}" srcId="{E3A097E0-7805-454B-95F8-A64A5353C341}" destId="{4D5B128C-DC29-9248-BB0E-DBD32FF2B4A6}" srcOrd="1" destOrd="0" parTransId="{A8A9E15D-9AA4-0B44-A743-03155D664D5B}" sibTransId="{8EB7AEDF-5A26-2147-8576-05793E75D3EB}"/>
    <dgm:cxn modelId="{7BC26ED0-0C8C-8D4F-BB4A-7207FCF0B2AF}" srcId="{91B6B889-9932-E848-A192-5B9A7E201F73}" destId="{2674BA82-974B-B04B-94AB-C47422210D8B}" srcOrd="1" destOrd="0" parTransId="{27B2DAC2-1081-0D45-9E44-150A69D7D128}" sibTransId="{F0FA5856-1B6A-164E-A81A-69B022B9E5D2}"/>
    <dgm:cxn modelId="{84DDA3D1-412E-6548-A8AF-73DFF3EC248F}" type="presOf" srcId="{4D5B128C-DC29-9248-BB0E-DBD32FF2B4A6}" destId="{7AD87547-DEDF-5747-A1AD-A5599F779E5A}" srcOrd="1" destOrd="0" presId="urn:microsoft.com/office/officeart/2005/8/layout/orgChart1"/>
    <dgm:cxn modelId="{804066D6-71F5-7D41-8C57-4805F1E342B4}" type="presOf" srcId="{4D5B128C-DC29-9248-BB0E-DBD32FF2B4A6}" destId="{13CEB7FE-397C-2140-AD96-3742EC554918}" srcOrd="0"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AE8DD8D9-91E0-094F-9151-E0F5728318CE}" type="presOf" srcId="{25EE2E94-392A-424F-8E0E-BDE46466F78D}" destId="{99E459FB-22BF-5441-BBAB-C6BC72D653B0}" srcOrd="1" destOrd="0" presId="urn:microsoft.com/office/officeart/2005/8/layout/orgChart1"/>
    <dgm:cxn modelId="{53B537DB-93ED-EA44-9F7E-9C5F9CD0C311}" type="presOf" srcId="{97D501BC-127F-C048-87C4-417D1FBCE415}" destId="{8F864595-9B8D-5B49-9851-3A6DCA531EA0}" srcOrd="1" destOrd="0" presId="urn:microsoft.com/office/officeart/2005/8/layout/orgChart1"/>
    <dgm:cxn modelId="{1C6FF1DB-E1B4-3441-92CD-B402320AAF41}" type="presOf" srcId="{3AD393A5-68B6-D742-B9C5-2DE6ED1EA066}" destId="{8EBFE97E-8B86-AE43-836C-9E23DAC99095}" srcOrd="0" destOrd="0" presId="urn:microsoft.com/office/officeart/2005/8/layout/orgChart1"/>
    <dgm:cxn modelId="{3F261ADD-BD25-4B4B-BE81-96316B272F22}" type="presOf" srcId="{91B6B889-9932-E848-A192-5B9A7E201F73}" destId="{C9EEDF19-B48A-BD4B-8602-ACF044CAFBF4}" srcOrd="0" destOrd="0" presId="urn:microsoft.com/office/officeart/2005/8/layout/orgChart1"/>
    <dgm:cxn modelId="{D7D1F4E1-12E4-564B-8F53-522096EDA83A}" srcId="{E3A097E0-7805-454B-95F8-A64A5353C341}" destId="{9D2E8CD7-9C98-C149-AB8F-248F3B33B261}" srcOrd="0" destOrd="0" parTransId="{FA451686-3615-884A-A6D8-6654D73059FC}" sibTransId="{EB26634B-6D85-5D43-A310-6EAB9461843A}"/>
    <dgm:cxn modelId="{3DEB75E2-E16B-0148-8620-F00BA194D269}" srcId="{B024CCC6-7FFE-3F41-BFCB-7A46189CBFCE}" destId="{25EE2E94-392A-424F-8E0E-BDE46466F78D}" srcOrd="1" destOrd="0" parTransId="{FF4FC64D-5114-6046-B1D9-DFEDB42779FF}" sibTransId="{8F23487C-F044-A44C-B324-93E58E04F5DF}"/>
    <dgm:cxn modelId="{39CD96E5-A940-F84F-96D1-F74AEF13FADD}" type="presOf" srcId="{3D568591-9670-A74F-99F2-C2A5567FDE20}" destId="{55F92F22-F6FB-7249-AB67-4F4849699189}" srcOrd="0" destOrd="0" presId="urn:microsoft.com/office/officeart/2005/8/layout/orgChart1"/>
    <dgm:cxn modelId="{A2D55DE8-3109-5F49-9018-61630D4AB90B}" type="presOf" srcId="{4CE08167-04C6-B64B-A0E6-B95EAB2C164C}" destId="{7C737419-BDB8-CF4E-BBCC-580C842DCDA0}" srcOrd="0" destOrd="0" presId="urn:microsoft.com/office/officeart/2005/8/layout/orgChart1"/>
    <dgm:cxn modelId="{95B9E2EB-9981-CA4B-9946-8F89FD7A99F5}" type="presOf" srcId="{4D1EC002-A042-2C4B-9236-933FCEB4258A}" destId="{68401302-9CA6-6444-BDFB-D7588AEE381A}" srcOrd="0" destOrd="0" presId="urn:microsoft.com/office/officeart/2005/8/layout/orgChart1"/>
    <dgm:cxn modelId="{8E4CC6EE-130D-5448-B72D-48003DDE2BBE}" srcId="{9D2E8CD7-9C98-C149-AB8F-248F3B33B261}" destId="{CE099129-50DA-7F4A-9B78-D70BBE20D377}" srcOrd="0" destOrd="0" parTransId="{89910ED1-EEBC-164E-820D-71D88B6764CD}" sibTransId="{4CBAEBE1-8A7A-5945-BF81-1F48828BD6EA}"/>
    <dgm:cxn modelId="{D8CEA0F0-26AE-114E-9FFE-03543F5CFFB9}" type="presOf" srcId="{F8C6DC9A-9BCD-224B-A0B4-1D494347786C}" destId="{D2F34B69-07EB-E343-98A1-94C186ABE32F}" srcOrd="1" destOrd="0" presId="urn:microsoft.com/office/officeart/2005/8/layout/orgChart1"/>
    <dgm:cxn modelId="{7F1076F1-6D13-A548-8DC2-C6975CDBE2E8}" type="presOf" srcId="{F8C6DC9A-9BCD-224B-A0B4-1D494347786C}" destId="{1A2E1B26-A3C9-1041-BF5A-C54D4A41F562}" srcOrd="0" destOrd="0" presId="urn:microsoft.com/office/officeart/2005/8/layout/orgChart1"/>
    <dgm:cxn modelId="{642305F3-AC0D-0B42-B0EF-6FA6B8CF030C}" type="presOf" srcId="{25EE2E94-392A-424F-8E0E-BDE46466F78D}" destId="{EBF36144-D730-6849-8E1D-DC79E97F027A}" srcOrd="0" destOrd="0" presId="urn:microsoft.com/office/officeart/2005/8/layout/orgChart1"/>
    <dgm:cxn modelId="{3A2F2DF3-4837-7945-900E-02407433C32B}" type="presOf" srcId="{3A8B3C8B-5E4F-DB43-B7C5-7C84AC46CF4E}" destId="{BAAA405A-17E2-1E4B-AA43-A0DD7E7A452A}" srcOrd="1" destOrd="0" presId="urn:microsoft.com/office/officeart/2005/8/layout/orgChart1"/>
    <dgm:cxn modelId="{BD0C21F5-B0D1-C344-B7B0-4401E9069CEF}" type="presOf" srcId="{E4E0BB73-0851-9A40-929D-40CC4EF46BF0}" destId="{0F7E9128-3D70-6A40-8FE8-9ACF79469692}" srcOrd="0" destOrd="0" presId="urn:microsoft.com/office/officeart/2005/8/layout/orgChart1"/>
    <dgm:cxn modelId="{D5847CF5-5F6D-EB41-93F5-3301D43C8989}" type="presOf" srcId="{1E523BAC-FFF7-4343-BE7D-BCEDFCA1EF05}" destId="{52C4D5C4-515A-5A4B-A5C8-AB7AA49125A9}" srcOrd="0" destOrd="0" presId="urn:microsoft.com/office/officeart/2005/8/layout/orgChart1"/>
    <dgm:cxn modelId="{081ABCF6-EF07-6A40-989F-0F2BD24E0834}" type="presOf" srcId="{89910ED1-EEBC-164E-820D-71D88B6764CD}" destId="{FC79F7D0-F116-734C-8DF4-BBEAE0FA16E9}" srcOrd="0" destOrd="0" presId="urn:microsoft.com/office/officeart/2005/8/layout/orgChart1"/>
    <dgm:cxn modelId="{28ED5FF8-EC2F-5645-8341-8B551F31073C}" srcId="{E2A500A3-0DC5-3140-89C6-BDF310BEC34D}" destId="{1E523BAC-FFF7-4343-BE7D-BCEDFCA1EF05}" srcOrd="0" destOrd="0" parTransId="{461C1EE8-418C-3D42-9859-22371ACEB801}" sibTransId="{E043797B-FADF-6846-832D-4DD22AAE89CA}"/>
    <dgm:cxn modelId="{3D8500FD-D0E5-DB4A-97CC-1ADBBD0C98E9}" srcId="{1E523BAC-FFF7-4343-BE7D-BCEDFCA1EF05}" destId="{97D501BC-127F-C048-87C4-417D1FBCE415}" srcOrd="0" destOrd="0" parTransId="{353AB0A2-A56A-D144-BA83-19B3C90EF871}" sibTransId="{DD342B18-6330-9346-9EE5-AAC7A2B06A78}"/>
    <dgm:cxn modelId="{449607FE-FDFE-3146-B7E3-F8CB304A3AD5}" type="presOf" srcId="{353AB0A2-A56A-D144-BA83-19B3C90EF871}" destId="{67023F82-7B6F-604F-8099-2B8319DCCF38}" srcOrd="0" destOrd="0" presId="urn:microsoft.com/office/officeart/2005/8/layout/orgChart1"/>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9C83909E-6B56-7D45-BC8B-14C47505C861}" type="presParOf" srcId="{805A1F6F-1875-754E-ACE5-FC4F6E183082}" destId="{0F7E9128-3D70-6A40-8FE8-9ACF79469692}" srcOrd="0" destOrd="0" presId="urn:microsoft.com/office/officeart/2005/8/layout/orgChart1"/>
    <dgm:cxn modelId="{C266CAE2-D99F-F140-9B16-FB1EA3EBB453}" type="presParOf" srcId="{805A1F6F-1875-754E-ACE5-FC4F6E183082}" destId="{1FB37E58-18A0-904B-916D-E367CBCAA898}" srcOrd="1" destOrd="0" presId="urn:microsoft.com/office/officeart/2005/8/layout/orgChart1"/>
    <dgm:cxn modelId="{52B990F2-784E-4345-A8FC-66D8C7300D03}" type="presParOf" srcId="{1FB37E58-18A0-904B-916D-E367CBCAA898}" destId="{EBFC6F1B-E534-1040-A3D6-F4BE67FAB200}" srcOrd="0" destOrd="0" presId="urn:microsoft.com/office/officeart/2005/8/layout/orgChart1"/>
    <dgm:cxn modelId="{E4ED2ABD-F340-3E42-8157-184083D98A8E}" type="presParOf" srcId="{EBFC6F1B-E534-1040-A3D6-F4BE67FAB200}" destId="{137074A2-077F-4D47-A414-4F47CC4FE28A}" srcOrd="0" destOrd="0" presId="urn:microsoft.com/office/officeart/2005/8/layout/orgChart1"/>
    <dgm:cxn modelId="{1AC990A4-3C06-114B-B9DF-B283CDA02F6A}" type="presParOf" srcId="{EBFC6F1B-E534-1040-A3D6-F4BE67FAB200}" destId="{9E7F5DBF-78DF-D842-ACDA-EED8186DFF8E}" srcOrd="1" destOrd="0" presId="urn:microsoft.com/office/officeart/2005/8/layout/orgChart1"/>
    <dgm:cxn modelId="{B7645649-EC30-CA4A-8705-CC6EC988155C}" type="presParOf" srcId="{1FB37E58-18A0-904B-916D-E367CBCAA898}" destId="{1EA45A48-0B82-2042-841C-8575F0B74FD4}" srcOrd="1" destOrd="0" presId="urn:microsoft.com/office/officeart/2005/8/layout/orgChart1"/>
    <dgm:cxn modelId="{0C9BDBB9-FEC3-854C-84AA-5A25E7CA616C}" type="presParOf" srcId="{1EA45A48-0B82-2042-841C-8575F0B74FD4}" destId="{7C737419-BDB8-CF4E-BBCC-580C842DCDA0}" srcOrd="0" destOrd="0" presId="urn:microsoft.com/office/officeart/2005/8/layout/orgChart1"/>
    <dgm:cxn modelId="{61101C25-A9BB-4246-82DF-DBEE2D84FE48}" type="presParOf" srcId="{1EA45A48-0B82-2042-841C-8575F0B74FD4}" destId="{C031E06D-E35C-584F-B569-4B1568B93D59}" srcOrd="1" destOrd="0" presId="urn:microsoft.com/office/officeart/2005/8/layout/orgChart1"/>
    <dgm:cxn modelId="{86147E47-ABCB-9142-A73D-49FC7B157003}" type="presParOf" srcId="{C031E06D-E35C-584F-B569-4B1568B93D59}" destId="{34C24A5A-3BA4-F54C-8E73-D03E8E94855E}" srcOrd="0" destOrd="0" presId="urn:microsoft.com/office/officeart/2005/8/layout/orgChart1"/>
    <dgm:cxn modelId="{0188DB8B-226D-1143-926A-9D0B35A15694}" type="presParOf" srcId="{34C24A5A-3BA4-F54C-8E73-D03E8E94855E}" destId="{68401302-9CA6-6444-BDFB-D7588AEE381A}" srcOrd="0" destOrd="0" presId="urn:microsoft.com/office/officeart/2005/8/layout/orgChart1"/>
    <dgm:cxn modelId="{5851389A-34EF-784E-AA77-20930A4C2A25}" type="presParOf" srcId="{34C24A5A-3BA4-F54C-8E73-D03E8E94855E}" destId="{529341ED-DD48-324F-AB2A-33CE81F586D4}" srcOrd="1" destOrd="0" presId="urn:microsoft.com/office/officeart/2005/8/layout/orgChart1"/>
    <dgm:cxn modelId="{D9C4C0A3-C904-BC4F-8E90-A2F461DC51C1}" type="presParOf" srcId="{C031E06D-E35C-584F-B569-4B1568B93D59}" destId="{B5CB3EFF-ADA1-8249-9F47-1AE11D14519C}" srcOrd="1" destOrd="0" presId="urn:microsoft.com/office/officeart/2005/8/layout/orgChart1"/>
    <dgm:cxn modelId="{E70D70CD-FB55-8240-8748-14C41A800495}" type="presParOf" srcId="{B5CB3EFF-ADA1-8249-9F47-1AE11D14519C}" destId="{C27ACFB6-5E1B-B847-BD9A-7F8460AC7E9F}" srcOrd="0" destOrd="0" presId="urn:microsoft.com/office/officeart/2005/8/layout/orgChart1"/>
    <dgm:cxn modelId="{AAC3178F-E43F-C94F-9BCB-BCEE7DE9311D}" type="presParOf" srcId="{B5CB3EFF-ADA1-8249-9F47-1AE11D14519C}" destId="{76EEBDDB-39F5-4E4A-A444-AC635EEDE16A}" srcOrd="1" destOrd="0" presId="urn:microsoft.com/office/officeart/2005/8/layout/orgChart1"/>
    <dgm:cxn modelId="{18CD8476-A38E-3842-999E-1B68F578C409}" type="presParOf" srcId="{76EEBDDB-39F5-4E4A-A444-AC635EEDE16A}" destId="{995DF7D0-6A0A-6841-96BC-49FD168FA662}" srcOrd="0" destOrd="0" presId="urn:microsoft.com/office/officeart/2005/8/layout/orgChart1"/>
    <dgm:cxn modelId="{E8596EA9-8056-5843-8929-49D037732E42}" type="presParOf" srcId="{995DF7D0-6A0A-6841-96BC-49FD168FA662}" destId="{D3639317-E956-1A4D-90CE-208E9B8E111E}" srcOrd="0" destOrd="0" presId="urn:microsoft.com/office/officeart/2005/8/layout/orgChart1"/>
    <dgm:cxn modelId="{109CD36E-4D0E-C948-909C-D31E1F35D531}" type="presParOf" srcId="{995DF7D0-6A0A-6841-96BC-49FD168FA662}" destId="{BAAA405A-17E2-1E4B-AA43-A0DD7E7A452A}" srcOrd="1" destOrd="0" presId="urn:microsoft.com/office/officeart/2005/8/layout/orgChart1"/>
    <dgm:cxn modelId="{C14F5F89-7E0F-184C-BCCC-371AAC3D6351}" type="presParOf" srcId="{76EEBDDB-39F5-4E4A-A444-AC635EEDE16A}" destId="{778CCBAF-15B2-E442-8BE1-B803A66776B0}" srcOrd="1" destOrd="0" presId="urn:microsoft.com/office/officeart/2005/8/layout/orgChart1"/>
    <dgm:cxn modelId="{E5B9E51F-A534-7C4D-9699-465DDD595972}" type="presParOf" srcId="{778CCBAF-15B2-E442-8BE1-B803A66776B0}" destId="{B9EBDDA1-7CC5-854E-A253-C5C9AB1CE6FB}" srcOrd="0" destOrd="0" presId="urn:microsoft.com/office/officeart/2005/8/layout/orgChart1"/>
    <dgm:cxn modelId="{63C58247-F33F-924E-9B86-CE655C1E8409}" type="presParOf" srcId="{778CCBAF-15B2-E442-8BE1-B803A66776B0}" destId="{B374ABD1-A8F5-9541-8EF3-2D663FE940D5}" srcOrd="1" destOrd="0" presId="urn:microsoft.com/office/officeart/2005/8/layout/orgChart1"/>
    <dgm:cxn modelId="{F2AEB028-0BB8-B341-8B73-398EFD3A4F7E}" type="presParOf" srcId="{B374ABD1-A8F5-9541-8EF3-2D663FE940D5}" destId="{A46D0EB7-0F96-8342-97E3-D4000B7A0F4C}" srcOrd="0" destOrd="0" presId="urn:microsoft.com/office/officeart/2005/8/layout/orgChart1"/>
    <dgm:cxn modelId="{A00D4618-ADAC-534F-B6A7-91356F850A0F}" type="presParOf" srcId="{A46D0EB7-0F96-8342-97E3-D4000B7A0F4C}" destId="{6F1E7BC8-B3FE-4943-BB8D-09CB81C79D9B}" srcOrd="0" destOrd="0" presId="urn:microsoft.com/office/officeart/2005/8/layout/orgChart1"/>
    <dgm:cxn modelId="{78B357E1-DBD2-AF44-8E9B-04C415812204}" type="presParOf" srcId="{A46D0EB7-0F96-8342-97E3-D4000B7A0F4C}" destId="{CD99B8EC-472F-2F46-B542-6F711726746B}" srcOrd="1" destOrd="0" presId="urn:microsoft.com/office/officeart/2005/8/layout/orgChart1"/>
    <dgm:cxn modelId="{46DF18B3-3A39-C74A-B8D1-3F7C5C4C79FE}" type="presParOf" srcId="{B374ABD1-A8F5-9541-8EF3-2D663FE940D5}" destId="{7E304ADA-F393-E04E-9255-2E24006B1D01}" srcOrd="1" destOrd="0" presId="urn:microsoft.com/office/officeart/2005/8/layout/orgChart1"/>
    <dgm:cxn modelId="{C7C23A98-7D59-A84B-8E07-966FB59A71F7}" type="presParOf" srcId="{B374ABD1-A8F5-9541-8EF3-2D663FE940D5}" destId="{B8EF8345-2993-3A4C-A01E-E5FBF2B5A3CC}" srcOrd="2" destOrd="0" presId="urn:microsoft.com/office/officeart/2005/8/layout/orgChart1"/>
    <dgm:cxn modelId="{58D3EB5A-9E23-DA4E-883A-0BBF870C674F}" type="presParOf" srcId="{76EEBDDB-39F5-4E4A-A444-AC635EEDE16A}" destId="{219CF39A-D09D-F242-B0FE-78883E8949CB}" srcOrd="2" destOrd="0" presId="urn:microsoft.com/office/officeart/2005/8/layout/orgChart1"/>
    <dgm:cxn modelId="{FCD7CFCF-9639-9A44-B969-6B1182CD8A55}" type="presParOf" srcId="{B5CB3EFF-ADA1-8249-9F47-1AE11D14519C}" destId="{55F92F22-F6FB-7249-AB67-4F4849699189}" srcOrd="2" destOrd="0" presId="urn:microsoft.com/office/officeart/2005/8/layout/orgChart1"/>
    <dgm:cxn modelId="{DF8FBD2E-950D-4E47-BC37-52C70B9613D9}" type="presParOf" srcId="{B5CB3EFF-ADA1-8249-9F47-1AE11D14519C}" destId="{B949504F-71B4-204F-8086-927FFC5B5B97}" srcOrd="3" destOrd="0" presId="urn:microsoft.com/office/officeart/2005/8/layout/orgChart1"/>
    <dgm:cxn modelId="{CACE0780-FBC5-4249-94CE-A1E65E95D8F7}" type="presParOf" srcId="{B949504F-71B4-204F-8086-927FFC5B5B97}" destId="{8B9A90BB-187B-4E43-9682-FF37571456ED}" srcOrd="0" destOrd="0" presId="urn:microsoft.com/office/officeart/2005/8/layout/orgChart1"/>
    <dgm:cxn modelId="{B6FAF963-4846-C843-84E7-5148DF383896}" type="presParOf" srcId="{8B9A90BB-187B-4E43-9682-FF37571456ED}" destId="{B75D5647-5FA9-9B42-AAF5-2316D66754FC}" srcOrd="0" destOrd="0" presId="urn:microsoft.com/office/officeart/2005/8/layout/orgChart1"/>
    <dgm:cxn modelId="{05A07658-99C6-7B49-BC2B-CF0D2E3F7068}" type="presParOf" srcId="{8B9A90BB-187B-4E43-9682-FF37571456ED}" destId="{5C482E77-919C-5B47-A412-5F7C907F885A}" srcOrd="1" destOrd="0" presId="urn:microsoft.com/office/officeart/2005/8/layout/orgChart1"/>
    <dgm:cxn modelId="{AB107578-201D-8849-BC09-2486065F99C1}" type="presParOf" srcId="{B949504F-71B4-204F-8086-927FFC5B5B97}" destId="{9BE651E9-FE1D-5547-920C-9F75270887C7}" srcOrd="1" destOrd="0" presId="urn:microsoft.com/office/officeart/2005/8/layout/orgChart1"/>
    <dgm:cxn modelId="{6EAF2E52-2F66-7343-AFF9-F9976068A395}" type="presParOf" srcId="{B949504F-71B4-204F-8086-927FFC5B5B97}" destId="{365C940A-61ED-3640-A4F2-AB97877D9A7A}" srcOrd="2" destOrd="0" presId="urn:microsoft.com/office/officeart/2005/8/layout/orgChart1"/>
    <dgm:cxn modelId="{99627A58-EA41-AD4A-82CF-FA1B790EAB2F}" type="presParOf" srcId="{C031E06D-E35C-584F-B569-4B1568B93D59}" destId="{72E10FF6-AB3A-A24C-9B50-1BA775610DA7}" srcOrd="2" destOrd="0" presId="urn:microsoft.com/office/officeart/2005/8/layout/orgChart1"/>
    <dgm:cxn modelId="{E6EA6CDF-184E-B144-9B78-E6A5CD8B4EA1}" type="presParOf" srcId="{1EA45A48-0B82-2042-841C-8575F0B74FD4}" destId="{2956751E-7CDD-C342-91C9-4FD4AF434944}" srcOrd="2" destOrd="0" presId="urn:microsoft.com/office/officeart/2005/8/layout/orgChart1"/>
    <dgm:cxn modelId="{2C296822-D730-9745-B8DC-00EA70858F87}" type="presParOf" srcId="{1EA45A48-0B82-2042-841C-8575F0B74FD4}" destId="{171D7B2E-8E02-5A45-96E7-6BC78559E6FA}" srcOrd="3" destOrd="0" presId="urn:microsoft.com/office/officeart/2005/8/layout/orgChart1"/>
    <dgm:cxn modelId="{8457F269-9084-9D43-9057-66326646DFFB}" type="presParOf" srcId="{171D7B2E-8E02-5A45-96E7-6BC78559E6FA}" destId="{55A6C961-0FBF-4A48-A7FA-89B66635A12D}" srcOrd="0" destOrd="0" presId="urn:microsoft.com/office/officeart/2005/8/layout/orgChart1"/>
    <dgm:cxn modelId="{1DFCF6CA-0FBB-E24F-81E7-66180DD0CD5E}" type="presParOf" srcId="{55A6C961-0FBF-4A48-A7FA-89B66635A12D}" destId="{6189034A-A4A1-354A-925A-D8A63AB8AB0D}" srcOrd="0" destOrd="0" presId="urn:microsoft.com/office/officeart/2005/8/layout/orgChart1"/>
    <dgm:cxn modelId="{ACBE067B-9E17-0949-806F-F16D9F729F73}" type="presParOf" srcId="{55A6C961-0FBF-4A48-A7FA-89B66635A12D}" destId="{6890629C-1D8D-5142-95B1-16E212431DE6}" srcOrd="1" destOrd="0" presId="urn:microsoft.com/office/officeart/2005/8/layout/orgChart1"/>
    <dgm:cxn modelId="{972A19FC-16F3-B243-947C-325F612C8187}" type="presParOf" srcId="{171D7B2E-8E02-5A45-96E7-6BC78559E6FA}" destId="{B033BB8F-E1DB-9445-B185-0382396BF3C7}" srcOrd="1" destOrd="0" presId="urn:microsoft.com/office/officeart/2005/8/layout/orgChart1"/>
    <dgm:cxn modelId="{E428A009-DB9C-2740-817D-358CD38F6B1F}" type="presParOf" srcId="{B033BB8F-E1DB-9445-B185-0382396BF3C7}" destId="{45246140-7CB2-5548-A17C-8DA8FB7E5C2B}" srcOrd="0" destOrd="0" presId="urn:microsoft.com/office/officeart/2005/8/layout/orgChart1"/>
    <dgm:cxn modelId="{04102530-42E6-4A4B-824E-41C8F78F2943}" type="presParOf" srcId="{B033BB8F-E1DB-9445-B185-0382396BF3C7}" destId="{A29669E1-82FC-694E-A1EF-B133CF84519A}" srcOrd="1" destOrd="0" presId="urn:microsoft.com/office/officeart/2005/8/layout/orgChart1"/>
    <dgm:cxn modelId="{A9ACC83A-8BBF-074A-9462-335DAD3A8D45}" type="presParOf" srcId="{A29669E1-82FC-694E-A1EF-B133CF84519A}" destId="{9C1D785D-B3A0-AD4B-8A86-1FD3A1A83384}" srcOrd="0" destOrd="0" presId="urn:microsoft.com/office/officeart/2005/8/layout/orgChart1"/>
    <dgm:cxn modelId="{4AA5EF87-D5F0-B04F-8E2F-6C873C873097}" type="presParOf" srcId="{9C1D785D-B3A0-AD4B-8A86-1FD3A1A83384}" destId="{52C4D5C4-515A-5A4B-A5C8-AB7AA49125A9}" srcOrd="0" destOrd="0" presId="urn:microsoft.com/office/officeart/2005/8/layout/orgChart1"/>
    <dgm:cxn modelId="{936B1FE9-FC25-9446-9635-8652F821C483}" type="presParOf" srcId="{9C1D785D-B3A0-AD4B-8A86-1FD3A1A83384}" destId="{3FFCCF5B-0017-4545-BC68-AF21B3809DEF}" srcOrd="1" destOrd="0" presId="urn:microsoft.com/office/officeart/2005/8/layout/orgChart1"/>
    <dgm:cxn modelId="{D16C0DC1-BA73-F045-9B03-A922C0FF4CAE}" type="presParOf" srcId="{A29669E1-82FC-694E-A1EF-B133CF84519A}" destId="{6DC4C5F6-9DB4-3343-88B0-888B392AE4EB}" srcOrd="1" destOrd="0" presId="urn:microsoft.com/office/officeart/2005/8/layout/orgChart1"/>
    <dgm:cxn modelId="{C57A8355-EAB9-9C43-BB69-7BE1D94A5BFE}" type="presParOf" srcId="{6DC4C5F6-9DB4-3343-88B0-888B392AE4EB}" destId="{67023F82-7B6F-604F-8099-2B8319DCCF38}" srcOrd="0" destOrd="0" presId="urn:microsoft.com/office/officeart/2005/8/layout/orgChart1"/>
    <dgm:cxn modelId="{1DD50440-421C-3B4C-AD0A-6E08D4148D37}" type="presParOf" srcId="{6DC4C5F6-9DB4-3343-88B0-888B392AE4EB}" destId="{7B05F67B-D5A5-454C-BC31-D43559205D55}" srcOrd="1" destOrd="0" presId="urn:microsoft.com/office/officeart/2005/8/layout/orgChart1"/>
    <dgm:cxn modelId="{569AEA1C-C153-6943-A73F-1FBE6FEFCED0}" type="presParOf" srcId="{7B05F67B-D5A5-454C-BC31-D43559205D55}" destId="{B27010BB-A06C-2447-B6B6-F60EB6465F04}" srcOrd="0" destOrd="0" presId="urn:microsoft.com/office/officeart/2005/8/layout/orgChart1"/>
    <dgm:cxn modelId="{3DC90684-260A-234A-818D-7B4FA5353DF0}" type="presParOf" srcId="{B27010BB-A06C-2447-B6B6-F60EB6465F04}" destId="{09E0BDFB-1FB8-4E40-BD7A-9651A2A72171}" srcOrd="0" destOrd="0" presId="urn:microsoft.com/office/officeart/2005/8/layout/orgChart1"/>
    <dgm:cxn modelId="{0A116655-2FD5-CD48-8DD2-6FDF5B194C93}" type="presParOf" srcId="{B27010BB-A06C-2447-B6B6-F60EB6465F04}" destId="{8F864595-9B8D-5B49-9851-3A6DCA531EA0}" srcOrd="1" destOrd="0" presId="urn:microsoft.com/office/officeart/2005/8/layout/orgChart1"/>
    <dgm:cxn modelId="{FE98DB9B-6A3C-9C4C-B531-65DB71E2C6B2}" type="presParOf" srcId="{7B05F67B-D5A5-454C-BC31-D43559205D55}" destId="{A5581085-353F-CB4C-BEB7-2BB2EA00BC99}" srcOrd="1" destOrd="0" presId="urn:microsoft.com/office/officeart/2005/8/layout/orgChart1"/>
    <dgm:cxn modelId="{8661223F-D5F0-7A47-8CCD-507A99FCD21C}" type="presParOf" srcId="{7B05F67B-D5A5-454C-BC31-D43559205D55}" destId="{7C2797A1-9826-0C45-9253-8C63C5EE42EE}" srcOrd="2" destOrd="0" presId="urn:microsoft.com/office/officeart/2005/8/layout/orgChart1"/>
    <dgm:cxn modelId="{DF51920D-08BA-4C49-8753-ABF81112B063}" type="presParOf" srcId="{A29669E1-82FC-694E-A1EF-B133CF84519A}" destId="{FF5B348C-D07E-BD48-B430-6C28E74FB5BC}" srcOrd="2" destOrd="0" presId="urn:microsoft.com/office/officeart/2005/8/layout/orgChart1"/>
    <dgm:cxn modelId="{2B356E15-168B-804A-A476-A7C28949558F}" type="presParOf" srcId="{B033BB8F-E1DB-9445-B185-0382396BF3C7}" destId="{8EBFE97E-8B86-AE43-836C-9E23DAC99095}" srcOrd="2" destOrd="0" presId="urn:microsoft.com/office/officeart/2005/8/layout/orgChart1"/>
    <dgm:cxn modelId="{64D9194A-3BAF-8F45-8E2E-89C3C0A6B6B3}" type="presParOf" srcId="{B033BB8F-E1DB-9445-B185-0382396BF3C7}" destId="{574EDB97-CF7D-984E-836A-9EECBD26B293}" srcOrd="3" destOrd="0" presId="urn:microsoft.com/office/officeart/2005/8/layout/orgChart1"/>
    <dgm:cxn modelId="{F72C8119-92F1-D043-986B-2F67237554FE}" type="presParOf" srcId="{574EDB97-CF7D-984E-836A-9EECBD26B293}" destId="{6E024429-42A0-1142-8974-138CA1C6B0D0}" srcOrd="0" destOrd="0" presId="urn:microsoft.com/office/officeart/2005/8/layout/orgChart1"/>
    <dgm:cxn modelId="{69EE68A1-3C56-2247-8B6F-5D879D0F87E4}" type="presParOf" srcId="{6E024429-42A0-1142-8974-138CA1C6B0D0}" destId="{1A2E1B26-A3C9-1041-BF5A-C54D4A41F562}" srcOrd="0" destOrd="0" presId="urn:microsoft.com/office/officeart/2005/8/layout/orgChart1"/>
    <dgm:cxn modelId="{E7D0CEE9-2163-3A40-A061-0017303D443E}" type="presParOf" srcId="{6E024429-42A0-1142-8974-138CA1C6B0D0}" destId="{D2F34B69-07EB-E343-98A1-94C186ABE32F}" srcOrd="1" destOrd="0" presId="urn:microsoft.com/office/officeart/2005/8/layout/orgChart1"/>
    <dgm:cxn modelId="{093B664E-35A5-4648-BAA4-92B55401B3B3}" type="presParOf" srcId="{574EDB97-CF7D-984E-836A-9EECBD26B293}" destId="{3E6A8A13-BFD9-544E-82F3-1499A7F93DC3}" srcOrd="1" destOrd="0" presId="urn:microsoft.com/office/officeart/2005/8/layout/orgChart1"/>
    <dgm:cxn modelId="{CAEF6536-0D9F-E449-A12A-8D68A69BBF0E}" type="presParOf" srcId="{574EDB97-CF7D-984E-836A-9EECBD26B293}" destId="{BE298AB1-7622-2148-842F-D0C4B928FA9B}" srcOrd="2" destOrd="0" presId="urn:microsoft.com/office/officeart/2005/8/layout/orgChart1"/>
    <dgm:cxn modelId="{1017D348-15CF-7448-A3B0-10A067E8AB45}" type="presParOf" srcId="{171D7B2E-8E02-5A45-96E7-6BC78559E6FA}" destId="{D699E3D8-AF38-8F4F-AE65-5A6D02F4662F}" srcOrd="2" destOrd="0" presId="urn:microsoft.com/office/officeart/2005/8/layout/orgChart1"/>
    <dgm:cxn modelId="{9B653418-D3FE-EC42-AA38-0134B442A395}" type="presParOf" srcId="{1FB37E58-18A0-904B-916D-E367CBCAA898}" destId="{04F8386A-E20B-D64F-8876-50A1F32CD72E}" srcOrd="2" destOrd="0" presId="urn:microsoft.com/office/officeart/2005/8/layout/orgChart1"/>
    <dgm:cxn modelId="{AE89A65D-25A8-4942-8E07-DE8FE3A755B8}" type="presParOf" srcId="{805A1F6F-1875-754E-ACE5-FC4F6E183082}" destId="{470B3A4A-6A86-1A45-B318-8FD7D4F163D4}" srcOrd="2" destOrd="0" presId="urn:microsoft.com/office/officeart/2005/8/layout/orgChart1"/>
    <dgm:cxn modelId="{4E8639BA-F4A9-4843-9586-9497C8AA3DA8}" type="presParOf" srcId="{805A1F6F-1875-754E-ACE5-FC4F6E183082}" destId="{9D02406D-BB78-C44F-9843-478E14B5C732}" srcOrd="3" destOrd="0" presId="urn:microsoft.com/office/officeart/2005/8/layout/orgChart1"/>
    <dgm:cxn modelId="{A2BC0C56-4997-EB4A-B25D-B853F835403A}" type="presParOf" srcId="{9D02406D-BB78-C44F-9843-478E14B5C732}" destId="{16B9F0F5-BC68-8741-912E-B40FC0BA2C5B}" srcOrd="0" destOrd="0" presId="urn:microsoft.com/office/officeart/2005/8/layout/orgChart1"/>
    <dgm:cxn modelId="{971CAB2E-66BD-B64F-A07A-27F36D0CCA6D}" type="presParOf" srcId="{16B9F0F5-BC68-8741-912E-B40FC0BA2C5B}" destId="{EBF36144-D730-6849-8E1D-DC79E97F027A}" srcOrd="0" destOrd="0" presId="urn:microsoft.com/office/officeart/2005/8/layout/orgChart1"/>
    <dgm:cxn modelId="{2C108169-DE24-1143-89D4-7E46E3AD0F53}" type="presParOf" srcId="{16B9F0F5-BC68-8741-912E-B40FC0BA2C5B}" destId="{99E459FB-22BF-5441-BBAB-C6BC72D653B0}" srcOrd="1" destOrd="0" presId="urn:microsoft.com/office/officeart/2005/8/layout/orgChart1"/>
    <dgm:cxn modelId="{E1DFBF9C-AED2-2A46-9B25-81A9BC14087D}" type="presParOf" srcId="{9D02406D-BB78-C44F-9843-478E14B5C732}" destId="{B86E6A54-2A91-714B-90EC-6F7B933B5F04}" srcOrd="1" destOrd="0" presId="urn:microsoft.com/office/officeart/2005/8/layout/orgChart1"/>
    <dgm:cxn modelId="{8675AA12-07FC-174F-BB29-809401763E24}" type="presParOf" srcId="{B86E6A54-2A91-714B-90EC-6F7B933B5F04}" destId="{7F9D3D2A-6860-C445-9C13-DF688A7C789E}" srcOrd="0" destOrd="0" presId="urn:microsoft.com/office/officeart/2005/8/layout/orgChart1"/>
    <dgm:cxn modelId="{4DBD5809-9EB7-CF4B-910F-AB91FDCC0AB0}" type="presParOf" srcId="{B86E6A54-2A91-714B-90EC-6F7B933B5F04}" destId="{5C7DA9EB-3D54-8C47-A637-046CB0215B59}" srcOrd="1" destOrd="0" presId="urn:microsoft.com/office/officeart/2005/8/layout/orgChart1"/>
    <dgm:cxn modelId="{ED993B16-ACE2-8143-9477-00E5107987F1}" type="presParOf" srcId="{5C7DA9EB-3D54-8C47-A637-046CB0215B59}" destId="{434C2FFF-C23A-1944-9869-C6D322C21D15}" srcOrd="0" destOrd="0" presId="urn:microsoft.com/office/officeart/2005/8/layout/orgChart1"/>
    <dgm:cxn modelId="{2A179227-8885-AB41-BB32-86098622D73D}" type="presParOf" srcId="{434C2FFF-C23A-1944-9869-C6D322C21D15}" destId="{E128F814-D78A-DD44-B6BC-C2172EFA4A5B}" srcOrd="0" destOrd="0" presId="urn:microsoft.com/office/officeart/2005/8/layout/orgChart1"/>
    <dgm:cxn modelId="{3F55F3BC-D784-1A4F-A4DC-87757B277DAC}" type="presParOf" srcId="{434C2FFF-C23A-1944-9869-C6D322C21D15}" destId="{1D4341F9-E861-554F-B7DC-F87FAB8E3FD0}" srcOrd="1" destOrd="0" presId="urn:microsoft.com/office/officeart/2005/8/layout/orgChart1"/>
    <dgm:cxn modelId="{7189FF79-2C56-244A-9885-55A8F00A1AF4}" type="presParOf" srcId="{5C7DA9EB-3D54-8C47-A637-046CB0215B59}" destId="{62F0B910-7E62-F74A-8850-8C2462053211}" srcOrd="1" destOrd="0" presId="urn:microsoft.com/office/officeart/2005/8/layout/orgChart1"/>
    <dgm:cxn modelId="{4CD53909-90C5-4949-919D-F99BE49A5BAD}" type="presParOf" srcId="{62F0B910-7E62-F74A-8850-8C2462053211}" destId="{F2829197-26A2-8841-8EE5-D475B275F75F}" srcOrd="0" destOrd="0" presId="urn:microsoft.com/office/officeart/2005/8/layout/orgChart1"/>
    <dgm:cxn modelId="{A9F2D191-F877-CD4E-950A-047BE0E52633}" type="presParOf" srcId="{62F0B910-7E62-F74A-8850-8C2462053211}" destId="{89524BE1-3B0C-B344-990B-F4734A169D26}" srcOrd="1" destOrd="0" presId="urn:microsoft.com/office/officeart/2005/8/layout/orgChart1"/>
    <dgm:cxn modelId="{D9AA0A45-2BE2-7847-BFC5-A15ED63C7052}" type="presParOf" srcId="{89524BE1-3B0C-B344-990B-F4734A169D26}" destId="{F2E05E42-F975-5945-8BF0-54C72D44339F}" srcOrd="0" destOrd="0" presId="urn:microsoft.com/office/officeart/2005/8/layout/orgChart1"/>
    <dgm:cxn modelId="{6BDC09E9-D250-CA41-8FD2-EE295AC02293}" type="presParOf" srcId="{F2E05E42-F975-5945-8BF0-54C72D44339F}" destId="{E64F4A38-A58C-8E41-8F7C-26ECA8CB26D8}" srcOrd="0" destOrd="0" presId="urn:microsoft.com/office/officeart/2005/8/layout/orgChart1"/>
    <dgm:cxn modelId="{7D57E3C0-72E3-664B-9B06-8D41CD0DAC33}" type="presParOf" srcId="{F2E05E42-F975-5945-8BF0-54C72D44339F}" destId="{C5572B1B-5C1C-E842-8D30-41CECDB349D3}" srcOrd="1" destOrd="0" presId="urn:microsoft.com/office/officeart/2005/8/layout/orgChart1"/>
    <dgm:cxn modelId="{EDBCC14B-8A9C-9A41-B9E7-3E76E8A4E6C4}" type="presParOf" srcId="{89524BE1-3B0C-B344-990B-F4734A169D26}" destId="{AFAFA559-2700-404C-B082-0BC4BAA6219D}" srcOrd="1" destOrd="0" presId="urn:microsoft.com/office/officeart/2005/8/layout/orgChart1"/>
    <dgm:cxn modelId="{4BE387D6-1D07-5F42-8FDD-D84CFF1E8D21}" type="presParOf" srcId="{AFAFA559-2700-404C-B082-0BC4BAA6219D}" destId="{FC79F7D0-F116-734C-8DF4-BBEAE0FA16E9}" srcOrd="0" destOrd="0" presId="urn:microsoft.com/office/officeart/2005/8/layout/orgChart1"/>
    <dgm:cxn modelId="{7AEC24DE-8534-274D-B57B-1036B04DBF80}" type="presParOf" srcId="{AFAFA559-2700-404C-B082-0BC4BAA6219D}" destId="{CEC81A13-F097-2B43-A0B5-B46C9DBC72F5}" srcOrd="1" destOrd="0" presId="urn:microsoft.com/office/officeart/2005/8/layout/orgChart1"/>
    <dgm:cxn modelId="{56F6287A-F4BF-9643-BD40-DF79AE9105AB}" type="presParOf" srcId="{CEC81A13-F097-2B43-A0B5-B46C9DBC72F5}" destId="{22EF20E0-7957-5E46-A365-4D99B2F56148}" srcOrd="0" destOrd="0" presId="urn:microsoft.com/office/officeart/2005/8/layout/orgChart1"/>
    <dgm:cxn modelId="{BA90F1CB-3930-5942-B32E-86A3041DF445}" type="presParOf" srcId="{22EF20E0-7957-5E46-A365-4D99B2F56148}" destId="{935DDD21-3758-EF48-9BC7-AC4967CA1720}" srcOrd="0" destOrd="0" presId="urn:microsoft.com/office/officeart/2005/8/layout/orgChart1"/>
    <dgm:cxn modelId="{2E2D4670-9E35-5D49-BC37-81CB01568647}" type="presParOf" srcId="{22EF20E0-7957-5E46-A365-4D99B2F56148}" destId="{69D127F2-2FC9-5947-A9E6-1F050AC4AAEC}" srcOrd="1" destOrd="0" presId="urn:microsoft.com/office/officeart/2005/8/layout/orgChart1"/>
    <dgm:cxn modelId="{26F6B28A-A0EE-5644-931D-2A9929274DB3}" type="presParOf" srcId="{CEC81A13-F097-2B43-A0B5-B46C9DBC72F5}" destId="{68F5E9EE-86E4-3948-ABC2-8D4FBB6EB89F}" srcOrd="1" destOrd="0" presId="urn:microsoft.com/office/officeart/2005/8/layout/orgChart1"/>
    <dgm:cxn modelId="{039EEC9D-8CFB-CE4A-9D01-F034D9321479}" type="presParOf" srcId="{CEC81A13-F097-2B43-A0B5-B46C9DBC72F5}" destId="{F50D455C-683B-AE4A-A36B-7E89B3100665}" srcOrd="2" destOrd="0" presId="urn:microsoft.com/office/officeart/2005/8/layout/orgChart1"/>
    <dgm:cxn modelId="{0E49BC8D-521D-BE43-B186-DBC3D09DA9B8}" type="presParOf" srcId="{89524BE1-3B0C-B344-990B-F4734A169D26}" destId="{A0C97BF3-D80F-B946-9379-E5659D96D790}" srcOrd="2" destOrd="0" presId="urn:microsoft.com/office/officeart/2005/8/layout/orgChart1"/>
    <dgm:cxn modelId="{9ACE8425-3D4A-3247-B23D-0028E099FC1B}" type="presParOf" srcId="{62F0B910-7E62-F74A-8850-8C2462053211}" destId="{00E2770E-330F-6D48-BA52-EE6A359589A7}" srcOrd="2" destOrd="0" presId="urn:microsoft.com/office/officeart/2005/8/layout/orgChart1"/>
    <dgm:cxn modelId="{8E5AE1EF-3244-DE4A-A212-C96A3583DF61}" type="presParOf" srcId="{62F0B910-7E62-F74A-8850-8C2462053211}" destId="{3F082765-EF48-444E-9D9C-55315F5954F2}" srcOrd="3" destOrd="0" presId="urn:microsoft.com/office/officeart/2005/8/layout/orgChart1"/>
    <dgm:cxn modelId="{7F54BCDE-AD4E-B24C-ACCB-B33E7A40DE57}" type="presParOf" srcId="{3F082765-EF48-444E-9D9C-55315F5954F2}" destId="{9F10099F-AB39-4941-88E2-30DD36BE33E3}" srcOrd="0" destOrd="0" presId="urn:microsoft.com/office/officeart/2005/8/layout/orgChart1"/>
    <dgm:cxn modelId="{8242D2D7-8908-AC47-96C7-CE95FF0F0278}" type="presParOf" srcId="{9F10099F-AB39-4941-88E2-30DD36BE33E3}" destId="{13CEB7FE-397C-2140-AD96-3742EC554918}" srcOrd="0" destOrd="0" presId="urn:microsoft.com/office/officeart/2005/8/layout/orgChart1"/>
    <dgm:cxn modelId="{D21E128D-F3A3-5846-84D5-FBA7CF2605CD}" type="presParOf" srcId="{9F10099F-AB39-4941-88E2-30DD36BE33E3}" destId="{7AD87547-DEDF-5747-A1AD-A5599F779E5A}" srcOrd="1" destOrd="0" presId="urn:microsoft.com/office/officeart/2005/8/layout/orgChart1"/>
    <dgm:cxn modelId="{10361145-BECE-F649-B5A0-4CA006667627}" type="presParOf" srcId="{3F082765-EF48-444E-9D9C-55315F5954F2}" destId="{7EECACDE-8E05-6045-98C6-26E540277112}" srcOrd="1" destOrd="0" presId="urn:microsoft.com/office/officeart/2005/8/layout/orgChart1"/>
    <dgm:cxn modelId="{36FEA56D-7480-A94E-89A4-0749F4F11C52}" type="presParOf" srcId="{3F082765-EF48-444E-9D9C-55315F5954F2}" destId="{600D3025-6970-9A4E-9961-4D7F34866AB3}" srcOrd="2" destOrd="0" presId="urn:microsoft.com/office/officeart/2005/8/layout/orgChart1"/>
    <dgm:cxn modelId="{A3609608-053B-AC49-82E6-E19596D68E54}" type="presParOf" srcId="{5C7DA9EB-3D54-8C47-A637-046CB0215B59}" destId="{43657CFF-A411-BA4C-BA60-5ED3D21BFCCC}" srcOrd="2" destOrd="0" presId="urn:microsoft.com/office/officeart/2005/8/layout/orgChart1"/>
    <dgm:cxn modelId="{46E2BDF7-090D-294F-B512-A9F2941407E7}" type="presParOf" srcId="{B86E6A54-2A91-714B-90EC-6F7B933B5F04}" destId="{A46F54F7-EB26-2D43-BE7A-60030DD22C86}" srcOrd="2" destOrd="0" presId="urn:microsoft.com/office/officeart/2005/8/layout/orgChart1"/>
    <dgm:cxn modelId="{355B0B56-2D98-3046-887C-59C463C782E4}" type="presParOf" srcId="{B86E6A54-2A91-714B-90EC-6F7B933B5F04}" destId="{0669DE14-C94E-E043-8E29-83B393B451CF}" srcOrd="3" destOrd="0" presId="urn:microsoft.com/office/officeart/2005/8/layout/orgChart1"/>
    <dgm:cxn modelId="{597B80FC-9CE1-334F-89C6-1BEE33B9D043}" type="presParOf" srcId="{0669DE14-C94E-E043-8E29-83B393B451CF}" destId="{104E5523-0820-C142-BC9A-52F9A22F46E1}" srcOrd="0" destOrd="0" presId="urn:microsoft.com/office/officeart/2005/8/layout/orgChart1"/>
    <dgm:cxn modelId="{219A375F-1C92-2E44-AB9E-DB1814C9626E}" type="presParOf" srcId="{104E5523-0820-C142-BC9A-52F9A22F46E1}" destId="{C9EEDF19-B48A-BD4B-8602-ACF044CAFBF4}" srcOrd="0" destOrd="0" presId="urn:microsoft.com/office/officeart/2005/8/layout/orgChart1"/>
    <dgm:cxn modelId="{7B9D7BF1-7288-884C-9433-533DE065D257}" type="presParOf" srcId="{104E5523-0820-C142-BC9A-52F9A22F46E1}" destId="{38555D7D-D229-DA48-87A3-2B7F1C18ED93}" srcOrd="1" destOrd="0" presId="urn:microsoft.com/office/officeart/2005/8/layout/orgChart1"/>
    <dgm:cxn modelId="{2CD8FAC8-C3F8-CC40-AF25-608A84CB8DE5}" type="presParOf" srcId="{0669DE14-C94E-E043-8E29-83B393B451CF}" destId="{F588C3F5-7AAD-994C-9845-8155C0E79AFF}" srcOrd="1" destOrd="0" presId="urn:microsoft.com/office/officeart/2005/8/layout/orgChart1"/>
    <dgm:cxn modelId="{0EA7BC1C-1A69-2645-8074-A0A235C27DEA}" type="presParOf" srcId="{F588C3F5-7AAD-994C-9845-8155C0E79AFF}" destId="{77993973-939F-6941-B361-AB131F710FFB}" srcOrd="0" destOrd="0" presId="urn:microsoft.com/office/officeart/2005/8/layout/orgChart1"/>
    <dgm:cxn modelId="{28DB7824-B30A-894F-A32B-44E05C322F2A}" type="presParOf" srcId="{F588C3F5-7AAD-994C-9845-8155C0E79AFF}" destId="{298F1754-03DE-8040-A8E1-4340910CBACA}" srcOrd="1" destOrd="0" presId="urn:microsoft.com/office/officeart/2005/8/layout/orgChart1"/>
    <dgm:cxn modelId="{13ECB33A-7807-F641-A268-5F359029DB7A}" type="presParOf" srcId="{298F1754-03DE-8040-A8E1-4340910CBACA}" destId="{5D3D16C9-1A57-CA4F-8401-9ECCB8B61370}" srcOrd="0" destOrd="0" presId="urn:microsoft.com/office/officeart/2005/8/layout/orgChart1"/>
    <dgm:cxn modelId="{EE8913A5-1852-1346-9B1A-02CF17A4E55A}" type="presParOf" srcId="{5D3D16C9-1A57-CA4F-8401-9ECCB8B61370}" destId="{29E341D9-FDAF-E945-A9C5-5165D3C2B07C}" srcOrd="0" destOrd="0" presId="urn:microsoft.com/office/officeart/2005/8/layout/orgChart1"/>
    <dgm:cxn modelId="{5476CF9F-2E55-8D4F-9864-1DABDF782B37}" type="presParOf" srcId="{5D3D16C9-1A57-CA4F-8401-9ECCB8B61370}" destId="{48E91537-7DEA-9043-B535-DB512DC88E69}" srcOrd="1" destOrd="0" presId="urn:microsoft.com/office/officeart/2005/8/layout/orgChart1"/>
    <dgm:cxn modelId="{ADFF735E-7B01-5C49-A993-EBDCC7BD27BE}" type="presParOf" srcId="{298F1754-03DE-8040-A8E1-4340910CBACA}" destId="{4B077B15-8A65-154F-920C-FEDF8212C96E}" srcOrd="1" destOrd="0" presId="urn:microsoft.com/office/officeart/2005/8/layout/orgChart1"/>
    <dgm:cxn modelId="{B207090A-0A47-BF48-A2A9-54B036D0DA5E}" type="presParOf" srcId="{4B077B15-8A65-154F-920C-FEDF8212C96E}" destId="{195DE65E-D20E-C041-A624-A47A7C415230}" srcOrd="0" destOrd="0" presId="urn:microsoft.com/office/officeart/2005/8/layout/orgChart1"/>
    <dgm:cxn modelId="{2CA347EE-ED7E-F848-8EC3-4534932FE9D7}" type="presParOf" srcId="{4B077B15-8A65-154F-920C-FEDF8212C96E}" destId="{8DDEB5FC-3AFB-3B45-A9E0-D51818A0FC76}" srcOrd="1" destOrd="0" presId="urn:microsoft.com/office/officeart/2005/8/layout/orgChart1"/>
    <dgm:cxn modelId="{4A21BB48-4AEF-2D40-B85B-E9EBE562BF96}" type="presParOf" srcId="{8DDEB5FC-3AFB-3B45-A9E0-D51818A0FC76}" destId="{4B2D1E8B-5BBB-FD4D-9FDC-E062BA83CEC1}" srcOrd="0" destOrd="0" presId="urn:microsoft.com/office/officeart/2005/8/layout/orgChart1"/>
    <dgm:cxn modelId="{642900AB-3D25-DE4A-96BA-522D8C28542B}" type="presParOf" srcId="{4B2D1E8B-5BBB-FD4D-9FDC-E062BA83CEC1}" destId="{3A33F990-8F85-AD43-B847-C7CCAE41D272}" srcOrd="0" destOrd="0" presId="urn:microsoft.com/office/officeart/2005/8/layout/orgChart1"/>
    <dgm:cxn modelId="{A962315C-75D7-094E-B801-0E18850B3FD9}" type="presParOf" srcId="{4B2D1E8B-5BBB-FD4D-9FDC-E062BA83CEC1}" destId="{4965BAE2-09C1-C440-AC49-0863AFEBC309}" srcOrd="1" destOrd="0" presId="urn:microsoft.com/office/officeart/2005/8/layout/orgChart1"/>
    <dgm:cxn modelId="{2A944552-56E7-D040-8E39-D753F06E83C2}" type="presParOf" srcId="{8DDEB5FC-3AFB-3B45-A9E0-D51818A0FC76}" destId="{FF8FFD29-1D90-6940-A4B3-508F34733FE5}" srcOrd="1" destOrd="0" presId="urn:microsoft.com/office/officeart/2005/8/layout/orgChart1"/>
    <dgm:cxn modelId="{412C5331-5540-3442-BD6F-4B84B6C69F29}" type="presParOf" srcId="{8DDEB5FC-3AFB-3B45-A9E0-D51818A0FC76}" destId="{978B799A-83B5-0543-B75B-CC5CD22D810D}" srcOrd="2" destOrd="0" presId="urn:microsoft.com/office/officeart/2005/8/layout/orgChart1"/>
    <dgm:cxn modelId="{26094DE8-0855-EC4B-839A-CD0D0D753FA2}" type="presParOf" srcId="{298F1754-03DE-8040-A8E1-4340910CBACA}" destId="{9B000622-D9BA-D745-AEE9-BB739676B59B}" srcOrd="2" destOrd="0" presId="urn:microsoft.com/office/officeart/2005/8/layout/orgChart1"/>
    <dgm:cxn modelId="{A7405201-9427-C940-A448-F672FC4D93DF}" type="presParOf" srcId="{F588C3F5-7AAD-994C-9845-8155C0E79AFF}" destId="{4B3BBD01-7A72-3448-9170-6AA4439C5FFC}" srcOrd="2" destOrd="0" presId="urn:microsoft.com/office/officeart/2005/8/layout/orgChart1"/>
    <dgm:cxn modelId="{57CF7925-203B-854F-909C-58869DAF2698}" type="presParOf" srcId="{F588C3F5-7AAD-994C-9845-8155C0E79AFF}" destId="{4F0C76C8-3054-CA42-AE14-21CFFCD46E83}" srcOrd="3" destOrd="0" presId="urn:microsoft.com/office/officeart/2005/8/layout/orgChart1"/>
    <dgm:cxn modelId="{00D51CDC-ABF7-AE42-969E-1B693C12FD8F}" type="presParOf" srcId="{4F0C76C8-3054-CA42-AE14-21CFFCD46E83}" destId="{25BA5159-CDFC-4947-B87A-62D8C79CAA67}" srcOrd="0" destOrd="0" presId="urn:microsoft.com/office/officeart/2005/8/layout/orgChart1"/>
    <dgm:cxn modelId="{61FE14CF-22AF-D044-98AF-54A233F474E0}" type="presParOf" srcId="{25BA5159-CDFC-4947-B87A-62D8C79CAA67}" destId="{1F99C38A-87CD-2E43-9D73-28042D46B7EC}" srcOrd="0" destOrd="0" presId="urn:microsoft.com/office/officeart/2005/8/layout/orgChart1"/>
    <dgm:cxn modelId="{FD310382-8645-BD42-8ACC-4CF88721C695}" type="presParOf" srcId="{25BA5159-CDFC-4947-B87A-62D8C79CAA67}" destId="{534CF752-EFC8-C94C-BD3D-05858484B5AE}" srcOrd="1" destOrd="0" presId="urn:microsoft.com/office/officeart/2005/8/layout/orgChart1"/>
    <dgm:cxn modelId="{75C00AAD-C3B0-4540-97A7-3A02B77A606A}" type="presParOf" srcId="{4F0C76C8-3054-CA42-AE14-21CFFCD46E83}" destId="{C26097B7-0807-854E-BC30-01CD405061E6}" srcOrd="1" destOrd="0" presId="urn:microsoft.com/office/officeart/2005/8/layout/orgChart1"/>
    <dgm:cxn modelId="{BB4AB6C9-C1AE-1C47-BA79-6E7631AD6E8F}" type="presParOf" srcId="{4F0C76C8-3054-CA42-AE14-21CFFCD46E83}" destId="{A9CABD00-EB6D-A143-B3FA-793FE1EF6DDE}" srcOrd="2" destOrd="0" presId="urn:microsoft.com/office/officeart/2005/8/layout/orgChart1"/>
    <dgm:cxn modelId="{1B16D3E6-1EDC-4B4D-8C70-E7EB0258C387}" type="presParOf" srcId="{0669DE14-C94E-E043-8E29-83B393B451CF}" destId="{9BB44C07-78A2-9D4A-9C2E-E6BFF7DE1D6C}" srcOrd="2" destOrd="0" presId="urn:microsoft.com/office/officeart/2005/8/layout/orgChart1"/>
    <dgm:cxn modelId="{FBC5431B-D86F-9C47-AABB-A2B73345A42C}" type="presParOf" srcId="{9D02406D-BB78-C44F-9843-478E14B5C732}" destId="{28BA2939-5179-6D48-A7E8-DD390B75693D}"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dgm:spPr>
        <a:solidFill>
          <a:srgbClr val="174F86"/>
        </a:solidFill>
      </dgm:spPr>
      <dgm:t>
        <a:bodyPr/>
        <a:lstStyle/>
        <a:p>
          <a:r>
            <a:rPr lang="en-US" dirty="0"/>
            <a:t>Descriptive Analysis</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B66B7AE6-BC8D-2748-99EA-3CD68817A111}">
      <dgm:prSet phldrT="[Tex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E4E0BB73-0851-9A40-929D-40CC4EF46BF0}" type="parTrans" cxnId="{D1943B79-C8E8-3A4E-8BA0-8523D6D4DDC1}">
      <dgm:prSet/>
      <dgm:spPr>
        <a:ln>
          <a:solidFill>
            <a:schemeClr val="accent1">
              <a:shade val="60000"/>
              <a:hueOff val="0"/>
              <a:satOff val="0"/>
              <a:lumOff val="0"/>
              <a:alpha val="25000"/>
            </a:schemeClr>
          </a:solidFill>
        </a:ln>
      </dgm:spPr>
      <dgm:t>
        <a:bodyPr/>
        <a:lstStyle/>
        <a:p>
          <a:endParaRPr lang="en-US"/>
        </a:p>
      </dgm:t>
    </dgm:pt>
    <dgm:pt modelId="{D12A01FB-4A1D-9D40-B651-7B333F696F4C}" type="sibTrans" cxnId="{D1943B79-C8E8-3A4E-8BA0-8523D6D4DDC1}">
      <dgm:prSet/>
      <dgm:spPr/>
      <dgm:t>
        <a:bodyPr/>
        <a:lstStyle/>
        <a:p>
          <a:endParaRPr lang="en-US"/>
        </a:p>
      </dgm:t>
    </dgm:pt>
    <dgm:pt modelId="{25EE2E94-392A-424F-8E0E-BDE46466F78D}">
      <dgm:prSet phldrT="[Text]"/>
      <dgm:spPr>
        <a:solidFill>
          <a:srgbClr val="174F86"/>
        </a:solidFill>
      </dgm:spPr>
      <dgm:t>
        <a:bodyPr/>
        <a:lstStyle/>
        <a:p>
          <a:r>
            <a:rPr lang="en-US" dirty="0"/>
            <a:t>Categorical</a:t>
          </a:r>
        </a:p>
      </dgm:t>
    </dgm:pt>
    <dgm:pt modelId="{FF4FC64D-5114-6046-B1D9-DFEDB42779FF}" type="parTrans" cxnId="{3DEB75E2-E16B-0148-8620-F00BA194D269}">
      <dgm:prSet/>
      <dgm:spPr/>
      <dgm:t>
        <a:bodyPr/>
        <a:lstStyle/>
        <a:p>
          <a:endParaRPr lang="en-US"/>
        </a:p>
      </dgm:t>
    </dgm:pt>
    <dgm:pt modelId="{8F23487C-F044-A44C-B324-93E58E04F5DF}" type="sibTrans" cxnId="{3DEB75E2-E16B-0148-8620-F00BA194D269}">
      <dgm:prSet/>
      <dgm:spPr/>
      <dgm:t>
        <a:bodyPr/>
        <a:lstStyle/>
        <a:p>
          <a:endParaRPr lang="en-US"/>
        </a:p>
      </dgm:t>
    </dgm:pt>
    <dgm:pt modelId="{4D1EC002-A042-2C4B-9236-933FCEB4258A}">
      <dgm:prSet/>
      <dgm:spPr>
        <a:solidFill>
          <a:srgbClr val="174F86">
            <a:alpha val="25000"/>
          </a:srgbClr>
        </a:solidFill>
        <a:ln>
          <a:solidFill>
            <a:schemeClr val="lt1">
              <a:hueOff val="0"/>
              <a:satOff val="0"/>
              <a:lumOff val="0"/>
              <a:alpha val="25000"/>
            </a:schemeClr>
          </a:solidFill>
        </a:ln>
      </dgm:spPr>
      <dgm:t>
        <a:bodyPr/>
        <a:lstStyle/>
        <a:p>
          <a:r>
            <a:rPr lang="en-US" dirty="0"/>
            <a:t>Continuous</a:t>
          </a:r>
        </a:p>
      </dgm:t>
    </dgm:pt>
    <dgm:pt modelId="{4CE08167-04C6-B64B-A0E6-B95EAB2C164C}" type="parTrans" cxnId="{9E62A05C-5DDF-6449-9BD6-8E9BDFD1F722}">
      <dgm:prSet/>
      <dgm:spPr>
        <a:ln>
          <a:solidFill>
            <a:schemeClr val="accent1">
              <a:shade val="80000"/>
              <a:hueOff val="0"/>
              <a:satOff val="0"/>
              <a:lumOff val="0"/>
              <a:alpha val="25000"/>
            </a:schemeClr>
          </a:solidFill>
        </a:ln>
      </dgm:spPr>
      <dgm:t>
        <a:bodyPr/>
        <a:lstStyle/>
        <a:p>
          <a:endParaRPr lang="en-US"/>
        </a:p>
      </dgm:t>
    </dgm:pt>
    <dgm:pt modelId="{274E5226-DB67-5149-8C2C-93E15AC6D568}" type="sibTrans" cxnId="{9E62A05C-5DDF-6449-9BD6-8E9BDFD1F722}">
      <dgm:prSet/>
      <dgm:spPr/>
      <dgm:t>
        <a:bodyPr/>
        <a:lstStyle/>
        <a:p>
          <a:endParaRPr lang="en-US"/>
        </a:p>
      </dgm:t>
    </dgm:pt>
    <dgm:pt modelId="{E2A500A3-0DC5-3140-89C6-BDF310BEC34D}">
      <dgm:prSet/>
      <dgm:spPr>
        <a:solidFill>
          <a:srgbClr val="174F86">
            <a:alpha val="25000"/>
          </a:srgbClr>
        </a:solidFill>
        <a:ln>
          <a:solidFill>
            <a:schemeClr val="lt1">
              <a:hueOff val="0"/>
              <a:satOff val="0"/>
              <a:lumOff val="0"/>
              <a:alpha val="25000"/>
            </a:schemeClr>
          </a:solidFill>
        </a:ln>
      </dgm:spPr>
      <dgm:t>
        <a:bodyPr/>
        <a:lstStyle/>
        <a:p>
          <a:r>
            <a:rPr lang="en-US" dirty="0"/>
            <a:t>Discrete</a:t>
          </a:r>
        </a:p>
      </dgm:t>
    </dgm:pt>
    <dgm:pt modelId="{33EDC884-FA20-A64E-ACB4-31589731FA9C}" type="parTrans" cxnId="{826DDE8E-193F-0C43-B60B-2D3BB4609C5B}">
      <dgm:prSet/>
      <dgm:spPr>
        <a:ln>
          <a:solidFill>
            <a:schemeClr val="accent1">
              <a:shade val="80000"/>
              <a:hueOff val="0"/>
              <a:satOff val="0"/>
              <a:lumOff val="0"/>
              <a:alpha val="25000"/>
            </a:schemeClr>
          </a:solidFill>
        </a:ln>
      </dgm:spPr>
      <dgm:t>
        <a:bodyPr/>
        <a:lstStyle/>
        <a:p>
          <a:endParaRPr lang="en-US"/>
        </a:p>
      </dgm:t>
    </dgm:pt>
    <dgm:pt modelId="{EB2326BF-4E79-9549-8984-A550F5903F5B}" type="sibTrans" cxnId="{826DDE8E-193F-0C43-B60B-2D3BB4609C5B}">
      <dgm:prSet/>
      <dgm:spPr/>
      <dgm:t>
        <a:bodyPr/>
        <a:lstStyle/>
        <a:p>
          <a:endParaRPr lang="en-US"/>
        </a:p>
      </dgm:t>
    </dgm:pt>
    <dgm:pt modelId="{3A8B3C8B-5E4F-DB43-B7C5-7C84AC46CF4E}">
      <dgm:prSe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204193E6-F6A5-3145-8509-922BCE6B2DE3}" type="parTrans" cxnId="{9BEDA97C-770C-6D4B-B104-41FF3673C55B}">
      <dgm:prSet/>
      <dgm:spPr>
        <a:ln>
          <a:solidFill>
            <a:schemeClr val="accent1">
              <a:shade val="80000"/>
              <a:hueOff val="0"/>
              <a:satOff val="0"/>
              <a:lumOff val="0"/>
              <a:alpha val="25000"/>
            </a:schemeClr>
          </a:solidFill>
        </a:ln>
      </dgm:spPr>
      <dgm:t>
        <a:bodyPr/>
        <a:lstStyle/>
        <a:p>
          <a:endParaRPr lang="en-US"/>
        </a:p>
      </dgm:t>
    </dgm:pt>
    <dgm:pt modelId="{E8484207-19BD-484B-96F0-F69333F079A3}" type="sibTrans" cxnId="{9BEDA97C-770C-6D4B-B104-41FF3673C55B}">
      <dgm:prSet/>
      <dgm:spPr/>
      <dgm:t>
        <a:bodyPr/>
        <a:lstStyle/>
        <a:p>
          <a:endParaRPr lang="en-US"/>
        </a:p>
      </dgm:t>
    </dgm:pt>
    <dgm:pt modelId="{206C31FF-1A1B-7847-8F99-0934C1ABA91B}">
      <dgm:prSe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3D568591-9670-A74F-99F2-C2A5567FDE20}" type="parTrans" cxnId="{3BC5C156-B0E2-574A-B8D1-3E654D7F07D7}">
      <dgm:prSet/>
      <dgm:spPr>
        <a:ln>
          <a:solidFill>
            <a:schemeClr val="accent1">
              <a:shade val="80000"/>
              <a:hueOff val="0"/>
              <a:satOff val="0"/>
              <a:lumOff val="0"/>
              <a:alpha val="25000"/>
            </a:schemeClr>
          </a:solidFill>
        </a:ln>
      </dgm:spPr>
      <dgm:t>
        <a:bodyPr/>
        <a:lstStyle/>
        <a:p>
          <a:endParaRPr lang="en-US"/>
        </a:p>
      </dgm:t>
    </dgm:pt>
    <dgm:pt modelId="{A66B360B-6810-1C4C-9839-FD5F6F63A92E}" type="sibTrans" cxnId="{3BC5C156-B0E2-574A-B8D1-3E654D7F07D7}">
      <dgm:prSet/>
      <dgm:spPr/>
      <dgm:t>
        <a:bodyPr/>
        <a:lstStyle/>
        <a:p>
          <a:endParaRPr lang="en-US"/>
        </a:p>
      </dgm:t>
    </dgm:pt>
    <dgm:pt modelId="{1E523BAC-FFF7-4343-BE7D-BCEDFCA1EF05}">
      <dgm:prSe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461C1EE8-418C-3D42-9859-22371ACEB801}" type="parTrans" cxnId="{28ED5FF8-EC2F-5645-8341-8B551F31073C}">
      <dgm:prSet/>
      <dgm:spPr>
        <a:ln>
          <a:solidFill>
            <a:schemeClr val="accent1">
              <a:shade val="80000"/>
              <a:hueOff val="0"/>
              <a:satOff val="0"/>
              <a:lumOff val="0"/>
              <a:alpha val="25000"/>
            </a:schemeClr>
          </a:solidFill>
        </a:ln>
      </dgm:spPr>
      <dgm:t>
        <a:bodyPr/>
        <a:lstStyle/>
        <a:p>
          <a:endParaRPr lang="en-US"/>
        </a:p>
      </dgm:t>
    </dgm:pt>
    <dgm:pt modelId="{E043797B-FADF-6846-832D-4DD22AAE89CA}" type="sibTrans" cxnId="{28ED5FF8-EC2F-5645-8341-8B551F31073C}">
      <dgm:prSet/>
      <dgm:spPr/>
      <dgm:t>
        <a:bodyPr/>
        <a:lstStyle/>
        <a:p>
          <a:endParaRPr lang="en-US"/>
        </a:p>
      </dgm:t>
    </dgm:pt>
    <dgm:pt modelId="{F8C6DC9A-9BCD-224B-A0B4-1D494347786C}">
      <dgm:prSe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3AD393A5-68B6-D742-B9C5-2DE6ED1EA066}" type="parTrans" cxnId="{8C309A04-45CC-6D4A-AD6B-954108875B86}">
      <dgm:prSet/>
      <dgm:spPr>
        <a:ln>
          <a:solidFill>
            <a:schemeClr val="accent1">
              <a:shade val="80000"/>
              <a:hueOff val="0"/>
              <a:satOff val="0"/>
              <a:lumOff val="0"/>
              <a:alpha val="25000"/>
            </a:schemeClr>
          </a:solidFill>
        </a:ln>
      </dgm:spPr>
      <dgm:t>
        <a:bodyPr/>
        <a:lstStyle/>
        <a:p>
          <a:endParaRPr lang="en-US"/>
        </a:p>
      </dgm:t>
    </dgm:pt>
    <dgm:pt modelId="{0511562A-DA33-4240-9FA0-B575031D9938}" type="sibTrans" cxnId="{8C309A04-45CC-6D4A-AD6B-954108875B86}">
      <dgm:prSet/>
      <dgm:spPr/>
      <dgm:t>
        <a:bodyPr/>
        <a:lstStyle/>
        <a:p>
          <a:endParaRPr lang="en-US"/>
        </a:p>
      </dgm:t>
    </dgm:pt>
    <dgm:pt modelId="{E3A097E0-7805-454B-95F8-A64A5353C341}">
      <dgm:prSet phldrT="[Text]"/>
      <dgm:spPr>
        <a:solidFill>
          <a:srgbClr val="174F86"/>
        </a:solidFill>
        <a:ln>
          <a:solidFill>
            <a:schemeClr val="lt1">
              <a:hueOff val="0"/>
              <a:satOff val="0"/>
              <a:lumOff val="0"/>
            </a:schemeClr>
          </a:solidFill>
        </a:ln>
      </dgm:spPr>
      <dgm:t>
        <a:bodyPr/>
        <a:lstStyle/>
        <a:p>
          <a:r>
            <a:rPr lang="en-US" dirty="0"/>
            <a:t>Ordinal</a:t>
          </a:r>
        </a:p>
      </dgm:t>
    </dgm:pt>
    <dgm:pt modelId="{E14AEE52-D48B-224B-AE0C-F3D23DB65373}" type="parTrans" cxnId="{31F2A06F-5C81-4643-8B8C-FB3719D1A11E}">
      <dgm:prSet/>
      <dgm:spPr>
        <a:ln>
          <a:solidFill>
            <a:schemeClr val="accent1">
              <a:shade val="80000"/>
              <a:hueOff val="0"/>
              <a:satOff val="0"/>
              <a:lumOff val="0"/>
            </a:schemeClr>
          </a:solidFill>
        </a:ln>
      </dgm:spPr>
      <dgm:t>
        <a:bodyPr/>
        <a:lstStyle/>
        <a:p>
          <a:endParaRPr lang="en-US"/>
        </a:p>
      </dgm:t>
    </dgm:pt>
    <dgm:pt modelId="{E83B350A-403E-4745-BB7C-A7E638AF50A5}" type="sibTrans" cxnId="{31F2A06F-5C81-4643-8B8C-FB3719D1A11E}">
      <dgm:prSet/>
      <dgm:spPr/>
      <dgm:t>
        <a:bodyPr/>
        <a:lstStyle/>
        <a:p>
          <a:endParaRPr lang="en-US"/>
        </a:p>
      </dgm:t>
    </dgm:pt>
    <dgm:pt modelId="{91B6B889-9932-E848-A192-5B9A7E201F73}">
      <dgm:prSet phldrT="[Text]"/>
      <dgm:spPr>
        <a:solidFill>
          <a:srgbClr val="174F86"/>
        </a:solidFill>
        <a:ln>
          <a:solidFill>
            <a:schemeClr val="lt1">
              <a:hueOff val="0"/>
              <a:satOff val="0"/>
              <a:lumOff val="0"/>
            </a:schemeClr>
          </a:solidFill>
        </a:ln>
      </dgm:spPr>
      <dgm:t>
        <a:bodyPr/>
        <a:lstStyle/>
        <a:p>
          <a:r>
            <a:rPr lang="en-US" dirty="0"/>
            <a:t>Nominal</a:t>
          </a:r>
        </a:p>
      </dgm:t>
    </dgm:pt>
    <dgm:pt modelId="{90DF4CBA-1956-F04A-9A75-EAF1C858E535}" type="parTrans" cxnId="{388125CC-60A1-AB4E-A959-86EECC6F7B4F}">
      <dgm:prSet/>
      <dgm:spPr>
        <a:ln>
          <a:solidFill>
            <a:schemeClr val="accent1">
              <a:shade val="80000"/>
              <a:hueOff val="0"/>
              <a:satOff val="0"/>
              <a:lumOff val="0"/>
            </a:schemeClr>
          </a:solidFill>
        </a:ln>
      </dgm:spPr>
      <dgm:t>
        <a:bodyPr/>
        <a:lstStyle/>
        <a:p>
          <a:endParaRPr lang="en-US"/>
        </a:p>
      </dgm:t>
    </dgm:pt>
    <dgm:pt modelId="{9B0DAEF1-739B-184A-89AD-FA5A6D4F4B8D}" type="sibTrans" cxnId="{388125CC-60A1-AB4E-A959-86EECC6F7B4F}">
      <dgm:prSet/>
      <dgm:spPr/>
      <dgm:t>
        <a:bodyPr/>
        <a:lstStyle/>
        <a:p>
          <a:endParaRPr lang="en-US"/>
        </a:p>
      </dgm:t>
    </dgm:pt>
    <dgm:pt modelId="{9D2E8CD7-9C98-C149-AB8F-248F3B33B261}">
      <dgm:prSet phldrT="[Tex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FA451686-3615-884A-A6D8-6654D73059FC}" type="parTrans" cxnId="{D7D1F4E1-12E4-564B-8F53-522096EDA83A}">
      <dgm:prSet/>
      <dgm:spPr>
        <a:ln>
          <a:solidFill>
            <a:schemeClr val="accent1">
              <a:shade val="80000"/>
              <a:hueOff val="0"/>
              <a:satOff val="0"/>
              <a:lumOff val="0"/>
              <a:alpha val="25000"/>
            </a:schemeClr>
          </a:solidFill>
        </a:ln>
      </dgm:spPr>
      <dgm:t>
        <a:bodyPr/>
        <a:lstStyle/>
        <a:p>
          <a:endParaRPr lang="en-US"/>
        </a:p>
      </dgm:t>
    </dgm:pt>
    <dgm:pt modelId="{EB26634B-6D85-5D43-A310-6EAB9461843A}" type="sibTrans" cxnId="{D7D1F4E1-12E4-564B-8F53-522096EDA83A}">
      <dgm:prSet/>
      <dgm:spPr/>
      <dgm:t>
        <a:bodyPr/>
        <a:lstStyle/>
        <a:p>
          <a:endParaRPr lang="en-US"/>
        </a:p>
      </dgm:t>
    </dgm:pt>
    <dgm:pt modelId="{4D5B128C-DC29-9248-BB0E-DBD32FF2B4A6}">
      <dgm:prSet phldrT="[Tex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A8A9E15D-9AA4-0B44-A743-03155D664D5B}" type="parTrans" cxnId="{6520F3CF-FC00-5143-BA4B-DC05C8939DF0}">
      <dgm:prSet/>
      <dgm:spPr>
        <a:ln>
          <a:solidFill>
            <a:schemeClr val="accent1">
              <a:shade val="80000"/>
              <a:hueOff val="0"/>
              <a:satOff val="0"/>
              <a:lumOff val="0"/>
              <a:alpha val="25000"/>
            </a:schemeClr>
          </a:solidFill>
        </a:ln>
      </dgm:spPr>
      <dgm:t>
        <a:bodyPr/>
        <a:lstStyle/>
        <a:p>
          <a:endParaRPr lang="en-US"/>
        </a:p>
      </dgm:t>
    </dgm:pt>
    <dgm:pt modelId="{8EB7AEDF-5A26-2147-8576-05793E75D3EB}" type="sibTrans" cxnId="{6520F3CF-FC00-5143-BA4B-DC05C8939DF0}">
      <dgm:prSet/>
      <dgm:spPr/>
      <dgm:t>
        <a:bodyPr/>
        <a:lstStyle/>
        <a:p>
          <a:endParaRPr lang="en-US"/>
        </a:p>
      </dgm:t>
    </dgm:pt>
    <dgm:pt modelId="{9B48ED41-6A85-364C-9BD8-0B1905F2B781}">
      <dgm:prSet phldrT="[Tex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D12F3307-9A09-B545-A1F3-D606CF2870BA}" type="parTrans" cxnId="{E1533303-BAFB-5D4B-BD0E-30A06F6FF2B2}">
      <dgm:prSet/>
      <dgm:spPr>
        <a:ln>
          <a:solidFill>
            <a:schemeClr val="accent1">
              <a:shade val="80000"/>
              <a:hueOff val="0"/>
              <a:satOff val="0"/>
              <a:lumOff val="0"/>
              <a:alpha val="25000"/>
            </a:schemeClr>
          </a:solidFill>
        </a:ln>
      </dgm:spPr>
      <dgm:t>
        <a:bodyPr/>
        <a:lstStyle/>
        <a:p>
          <a:endParaRPr lang="en-US"/>
        </a:p>
      </dgm:t>
    </dgm:pt>
    <dgm:pt modelId="{E476E306-8CC1-2B42-A82F-C089FE8F9A30}" type="sibTrans" cxnId="{E1533303-BAFB-5D4B-BD0E-30A06F6FF2B2}">
      <dgm:prSet/>
      <dgm:spPr/>
      <dgm:t>
        <a:bodyPr/>
        <a:lstStyle/>
        <a:p>
          <a:endParaRPr lang="en-US"/>
        </a:p>
      </dgm:t>
    </dgm:pt>
    <dgm:pt modelId="{2674BA82-974B-B04B-94AB-C47422210D8B}">
      <dgm:prSet phldrT="[Tex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27B2DAC2-1081-0D45-9E44-150A69D7D128}" type="parTrans" cxnId="{7BC26ED0-0C8C-8D4F-BB4A-7207FCF0B2AF}">
      <dgm:prSet/>
      <dgm:spPr>
        <a:ln>
          <a:solidFill>
            <a:schemeClr val="accent1">
              <a:shade val="80000"/>
              <a:hueOff val="0"/>
              <a:satOff val="0"/>
              <a:lumOff val="0"/>
              <a:alpha val="25000"/>
            </a:schemeClr>
          </a:solidFill>
        </a:ln>
      </dgm:spPr>
      <dgm:t>
        <a:bodyPr/>
        <a:lstStyle/>
        <a:p>
          <a:endParaRPr lang="en-US"/>
        </a:p>
      </dgm:t>
    </dgm:pt>
    <dgm:pt modelId="{F0FA5856-1B6A-164E-A81A-69B022B9E5D2}" type="sibTrans" cxnId="{7BC26ED0-0C8C-8D4F-BB4A-7207FCF0B2AF}">
      <dgm:prSet/>
      <dgm:spPr/>
      <dgm:t>
        <a:bodyPr/>
        <a:lstStyle/>
        <a:p>
          <a:endParaRPr lang="en-US"/>
        </a:p>
      </dgm:t>
    </dgm:pt>
    <dgm:pt modelId="{1F130FC6-C5D8-644F-AC02-7425F2F3607B}">
      <dgm:prSet/>
      <dgm:spPr>
        <a:noFill/>
        <a:ln>
          <a:noFill/>
        </a:ln>
      </dgm:spPr>
      <dgm:t>
        <a:bodyPr/>
        <a:lstStyle/>
        <a:p>
          <a:endParaRPr lang="en-US" dirty="0"/>
        </a:p>
      </dgm:t>
    </dgm:pt>
    <dgm:pt modelId="{EA51EC99-5A07-3045-BAC6-61ECD7D9D647}" type="parTrans" cxnId="{9EDA8634-178A-1446-92DA-7A2442B86D1B}">
      <dgm:prSet/>
      <dgm:spPr>
        <a:ln>
          <a:noFill/>
        </a:ln>
      </dgm:spPr>
      <dgm:t>
        <a:bodyPr/>
        <a:lstStyle/>
        <a:p>
          <a:endParaRPr lang="en-US"/>
        </a:p>
      </dgm:t>
    </dgm:pt>
    <dgm:pt modelId="{6D6411E4-2170-A840-909C-921A5C52B210}" type="sibTrans" cxnId="{9EDA8634-178A-1446-92DA-7A2442B86D1B}">
      <dgm:prSet/>
      <dgm:spPr/>
      <dgm:t>
        <a:bodyPr/>
        <a:lstStyle/>
        <a:p>
          <a:endParaRPr lang="en-US"/>
        </a:p>
      </dgm:t>
    </dgm:pt>
    <dgm:pt modelId="{97D501BC-127F-C048-87C4-417D1FBCE415}">
      <dgm:prSet/>
      <dgm:spPr>
        <a:noFill/>
        <a:ln>
          <a:noFill/>
        </a:ln>
      </dgm:spPr>
      <dgm:t>
        <a:bodyPr/>
        <a:lstStyle/>
        <a:p>
          <a:endParaRPr lang="en-US" dirty="0"/>
        </a:p>
      </dgm:t>
    </dgm:pt>
    <dgm:pt modelId="{353AB0A2-A56A-D144-BA83-19B3C90EF871}" type="parTrans" cxnId="{3D8500FD-D0E5-DB4A-97CC-1ADBBD0C98E9}">
      <dgm:prSet/>
      <dgm:spPr>
        <a:ln>
          <a:noFill/>
        </a:ln>
      </dgm:spPr>
      <dgm:t>
        <a:bodyPr/>
        <a:lstStyle/>
        <a:p>
          <a:endParaRPr lang="en-US"/>
        </a:p>
      </dgm:t>
    </dgm:pt>
    <dgm:pt modelId="{DD342B18-6330-9346-9EE5-AAC7A2B06A78}" type="sibTrans" cxnId="{3D8500FD-D0E5-DB4A-97CC-1ADBBD0C98E9}">
      <dgm:prSet/>
      <dgm:spPr/>
      <dgm:t>
        <a:bodyPr/>
        <a:lstStyle/>
        <a:p>
          <a:endParaRPr lang="en-US"/>
        </a:p>
      </dgm:t>
    </dgm:pt>
    <dgm:pt modelId="{CE099129-50DA-7F4A-9B78-D70BBE20D377}">
      <dgm:prSet phldrT="[Text]"/>
      <dgm:spPr>
        <a:noFill/>
        <a:ln>
          <a:noFill/>
        </a:ln>
      </dgm:spPr>
      <dgm:t>
        <a:bodyPr/>
        <a:lstStyle/>
        <a:p>
          <a:endParaRPr lang="en-US" dirty="0"/>
        </a:p>
      </dgm:t>
    </dgm:pt>
    <dgm:pt modelId="{89910ED1-EEBC-164E-820D-71D88B6764CD}" type="parTrans" cxnId="{8E4CC6EE-130D-5448-B72D-48003DDE2BBE}">
      <dgm:prSet/>
      <dgm:spPr>
        <a:ln>
          <a:noFill/>
        </a:ln>
      </dgm:spPr>
      <dgm:t>
        <a:bodyPr/>
        <a:lstStyle/>
        <a:p>
          <a:endParaRPr lang="en-US"/>
        </a:p>
      </dgm:t>
    </dgm:pt>
    <dgm:pt modelId="{4CBAEBE1-8A7A-5945-BF81-1F48828BD6EA}" type="sibTrans" cxnId="{8E4CC6EE-130D-5448-B72D-48003DDE2BBE}">
      <dgm:prSet/>
      <dgm:spPr/>
      <dgm:t>
        <a:bodyPr/>
        <a:lstStyle/>
        <a:p>
          <a:endParaRPr lang="en-US"/>
        </a:p>
      </dgm:t>
    </dgm:pt>
    <dgm:pt modelId="{DDAE48C1-465A-8B41-9C41-AB7821F98067}">
      <dgm:prSet phldrT="[Text]"/>
      <dgm:spPr>
        <a:noFill/>
        <a:ln>
          <a:noFill/>
        </a:ln>
      </dgm:spPr>
      <dgm:t>
        <a:bodyPr/>
        <a:lstStyle/>
        <a:p>
          <a:endParaRPr lang="en-US" dirty="0"/>
        </a:p>
      </dgm:t>
    </dgm:pt>
    <dgm:pt modelId="{72424175-0C93-0E44-B74C-9C1E7E024835}" type="parTrans" cxnId="{4DD8B95C-9555-6948-9015-5EEB6CB7B0BF}">
      <dgm:prSet/>
      <dgm:spPr>
        <a:ln>
          <a:noFill/>
        </a:ln>
      </dgm:spPr>
      <dgm:t>
        <a:bodyPr/>
        <a:lstStyle/>
        <a:p>
          <a:endParaRPr lang="en-US"/>
        </a:p>
      </dgm:t>
    </dgm:pt>
    <dgm:pt modelId="{DE17325E-CA34-F14E-BAAB-1EA04944F090}" type="sibTrans" cxnId="{4DD8B95C-9555-6948-9015-5EEB6CB7B0BF}">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180245">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0F7E9128-3D70-6A40-8FE8-9ACF79469692}" type="pres">
      <dgm:prSet presAssocID="{E4E0BB73-0851-9A40-929D-40CC4EF46BF0}" presName="Name37" presStyleLbl="parChTrans1D2" presStyleIdx="0" presStyleCnt="2"/>
      <dgm:spPr/>
    </dgm:pt>
    <dgm:pt modelId="{1FB37E58-18A0-904B-916D-E367CBCAA898}" type="pres">
      <dgm:prSet presAssocID="{B66B7AE6-BC8D-2748-99EA-3CD68817A111}" presName="hierRoot2" presStyleCnt="0">
        <dgm:presLayoutVars>
          <dgm:hierBranch val="init"/>
        </dgm:presLayoutVars>
      </dgm:prSet>
      <dgm:spPr/>
    </dgm:pt>
    <dgm:pt modelId="{EBFC6F1B-E534-1040-A3D6-F4BE67FAB200}" type="pres">
      <dgm:prSet presAssocID="{B66B7AE6-BC8D-2748-99EA-3CD68817A111}" presName="rootComposite" presStyleCnt="0"/>
      <dgm:spPr/>
    </dgm:pt>
    <dgm:pt modelId="{137074A2-077F-4D47-A414-4F47CC4FE28A}" type="pres">
      <dgm:prSet presAssocID="{B66B7AE6-BC8D-2748-99EA-3CD68817A111}" presName="rootText" presStyleLbl="node2" presStyleIdx="0" presStyleCnt="2">
        <dgm:presLayoutVars>
          <dgm:chPref val="3"/>
        </dgm:presLayoutVars>
      </dgm:prSet>
      <dgm:spPr/>
    </dgm:pt>
    <dgm:pt modelId="{9E7F5DBF-78DF-D842-ACDA-EED8186DFF8E}" type="pres">
      <dgm:prSet presAssocID="{B66B7AE6-BC8D-2748-99EA-3CD68817A111}" presName="rootConnector" presStyleLbl="node2" presStyleIdx="0" presStyleCnt="2"/>
      <dgm:spPr/>
    </dgm:pt>
    <dgm:pt modelId="{1EA45A48-0B82-2042-841C-8575F0B74FD4}" type="pres">
      <dgm:prSet presAssocID="{B66B7AE6-BC8D-2748-99EA-3CD68817A111}" presName="hierChild4" presStyleCnt="0"/>
      <dgm:spPr/>
    </dgm:pt>
    <dgm:pt modelId="{7C737419-BDB8-CF4E-BBCC-580C842DCDA0}" type="pres">
      <dgm:prSet presAssocID="{4CE08167-04C6-B64B-A0E6-B95EAB2C164C}" presName="Name37" presStyleLbl="parChTrans1D3" presStyleIdx="0" presStyleCnt="4"/>
      <dgm:spPr/>
    </dgm:pt>
    <dgm:pt modelId="{C031E06D-E35C-584F-B569-4B1568B93D59}" type="pres">
      <dgm:prSet presAssocID="{4D1EC002-A042-2C4B-9236-933FCEB4258A}" presName="hierRoot2" presStyleCnt="0">
        <dgm:presLayoutVars>
          <dgm:hierBranch val="init"/>
        </dgm:presLayoutVars>
      </dgm:prSet>
      <dgm:spPr/>
    </dgm:pt>
    <dgm:pt modelId="{34C24A5A-3BA4-F54C-8E73-D03E8E94855E}" type="pres">
      <dgm:prSet presAssocID="{4D1EC002-A042-2C4B-9236-933FCEB4258A}" presName="rootComposite" presStyleCnt="0"/>
      <dgm:spPr/>
    </dgm:pt>
    <dgm:pt modelId="{68401302-9CA6-6444-BDFB-D7588AEE381A}" type="pres">
      <dgm:prSet presAssocID="{4D1EC002-A042-2C4B-9236-933FCEB4258A}" presName="rootText" presStyleLbl="node3" presStyleIdx="0" presStyleCnt="4">
        <dgm:presLayoutVars>
          <dgm:chPref val="3"/>
        </dgm:presLayoutVars>
      </dgm:prSet>
      <dgm:spPr/>
    </dgm:pt>
    <dgm:pt modelId="{529341ED-DD48-324F-AB2A-33CE81F586D4}" type="pres">
      <dgm:prSet presAssocID="{4D1EC002-A042-2C4B-9236-933FCEB4258A}" presName="rootConnector" presStyleLbl="node3" presStyleIdx="0" presStyleCnt="4"/>
      <dgm:spPr/>
    </dgm:pt>
    <dgm:pt modelId="{B5CB3EFF-ADA1-8249-9F47-1AE11D14519C}" type="pres">
      <dgm:prSet presAssocID="{4D1EC002-A042-2C4B-9236-933FCEB4258A}" presName="hierChild4" presStyleCnt="0"/>
      <dgm:spPr/>
    </dgm:pt>
    <dgm:pt modelId="{C27ACFB6-5E1B-B847-BD9A-7F8460AC7E9F}" type="pres">
      <dgm:prSet presAssocID="{204193E6-F6A5-3145-8509-922BCE6B2DE3}" presName="Name37" presStyleLbl="parChTrans1D4" presStyleIdx="0" presStyleCnt="12"/>
      <dgm:spPr/>
    </dgm:pt>
    <dgm:pt modelId="{76EEBDDB-39F5-4E4A-A444-AC635EEDE16A}" type="pres">
      <dgm:prSet presAssocID="{3A8B3C8B-5E4F-DB43-B7C5-7C84AC46CF4E}" presName="hierRoot2" presStyleCnt="0">
        <dgm:presLayoutVars>
          <dgm:hierBranch val="init"/>
        </dgm:presLayoutVars>
      </dgm:prSet>
      <dgm:spPr/>
    </dgm:pt>
    <dgm:pt modelId="{995DF7D0-6A0A-6841-96BC-49FD168FA662}" type="pres">
      <dgm:prSet presAssocID="{3A8B3C8B-5E4F-DB43-B7C5-7C84AC46CF4E}" presName="rootComposite" presStyleCnt="0"/>
      <dgm:spPr/>
    </dgm:pt>
    <dgm:pt modelId="{D3639317-E956-1A4D-90CE-208E9B8E111E}" type="pres">
      <dgm:prSet presAssocID="{3A8B3C8B-5E4F-DB43-B7C5-7C84AC46CF4E}" presName="rootText" presStyleLbl="node4" presStyleIdx="0" presStyleCnt="12">
        <dgm:presLayoutVars>
          <dgm:chPref val="3"/>
        </dgm:presLayoutVars>
      </dgm:prSet>
      <dgm:spPr/>
    </dgm:pt>
    <dgm:pt modelId="{BAAA405A-17E2-1E4B-AA43-A0DD7E7A452A}" type="pres">
      <dgm:prSet presAssocID="{3A8B3C8B-5E4F-DB43-B7C5-7C84AC46CF4E}" presName="rootConnector" presStyleLbl="node4" presStyleIdx="0" presStyleCnt="12"/>
      <dgm:spPr/>
    </dgm:pt>
    <dgm:pt modelId="{778CCBAF-15B2-E442-8BE1-B803A66776B0}" type="pres">
      <dgm:prSet presAssocID="{3A8B3C8B-5E4F-DB43-B7C5-7C84AC46CF4E}" presName="hierChild4" presStyleCnt="0"/>
      <dgm:spPr/>
    </dgm:pt>
    <dgm:pt modelId="{B9EBDDA1-7CC5-854E-A253-C5C9AB1CE6FB}" type="pres">
      <dgm:prSet presAssocID="{EA51EC99-5A07-3045-BAC6-61ECD7D9D647}" presName="Name37" presStyleLbl="parChTrans1D4" presStyleIdx="1" presStyleCnt="12"/>
      <dgm:spPr/>
    </dgm:pt>
    <dgm:pt modelId="{B374ABD1-A8F5-9541-8EF3-2D663FE940D5}" type="pres">
      <dgm:prSet presAssocID="{1F130FC6-C5D8-644F-AC02-7425F2F3607B}" presName="hierRoot2" presStyleCnt="0">
        <dgm:presLayoutVars>
          <dgm:hierBranch val="init"/>
        </dgm:presLayoutVars>
      </dgm:prSet>
      <dgm:spPr/>
    </dgm:pt>
    <dgm:pt modelId="{A46D0EB7-0F96-8342-97E3-D4000B7A0F4C}" type="pres">
      <dgm:prSet presAssocID="{1F130FC6-C5D8-644F-AC02-7425F2F3607B}" presName="rootComposite" presStyleCnt="0"/>
      <dgm:spPr/>
    </dgm:pt>
    <dgm:pt modelId="{6F1E7BC8-B3FE-4943-BB8D-09CB81C79D9B}" type="pres">
      <dgm:prSet presAssocID="{1F130FC6-C5D8-644F-AC02-7425F2F3607B}" presName="rootText" presStyleLbl="node4" presStyleIdx="1" presStyleCnt="12">
        <dgm:presLayoutVars>
          <dgm:chPref val="3"/>
        </dgm:presLayoutVars>
      </dgm:prSet>
      <dgm:spPr/>
    </dgm:pt>
    <dgm:pt modelId="{CD99B8EC-472F-2F46-B542-6F711726746B}" type="pres">
      <dgm:prSet presAssocID="{1F130FC6-C5D8-644F-AC02-7425F2F3607B}" presName="rootConnector" presStyleLbl="node4" presStyleIdx="1" presStyleCnt="12"/>
      <dgm:spPr/>
    </dgm:pt>
    <dgm:pt modelId="{7E304ADA-F393-E04E-9255-2E24006B1D01}" type="pres">
      <dgm:prSet presAssocID="{1F130FC6-C5D8-644F-AC02-7425F2F3607B}" presName="hierChild4" presStyleCnt="0"/>
      <dgm:spPr/>
    </dgm:pt>
    <dgm:pt modelId="{B8EF8345-2993-3A4C-A01E-E5FBF2B5A3CC}" type="pres">
      <dgm:prSet presAssocID="{1F130FC6-C5D8-644F-AC02-7425F2F3607B}" presName="hierChild5" presStyleCnt="0"/>
      <dgm:spPr/>
    </dgm:pt>
    <dgm:pt modelId="{219CF39A-D09D-F242-B0FE-78883E8949CB}" type="pres">
      <dgm:prSet presAssocID="{3A8B3C8B-5E4F-DB43-B7C5-7C84AC46CF4E}" presName="hierChild5" presStyleCnt="0"/>
      <dgm:spPr/>
    </dgm:pt>
    <dgm:pt modelId="{55F92F22-F6FB-7249-AB67-4F4849699189}" type="pres">
      <dgm:prSet presAssocID="{3D568591-9670-A74F-99F2-C2A5567FDE20}" presName="Name37" presStyleLbl="parChTrans1D4" presStyleIdx="2" presStyleCnt="12"/>
      <dgm:spPr/>
    </dgm:pt>
    <dgm:pt modelId="{B949504F-71B4-204F-8086-927FFC5B5B97}" type="pres">
      <dgm:prSet presAssocID="{206C31FF-1A1B-7847-8F99-0934C1ABA91B}" presName="hierRoot2" presStyleCnt="0">
        <dgm:presLayoutVars>
          <dgm:hierBranch val="init"/>
        </dgm:presLayoutVars>
      </dgm:prSet>
      <dgm:spPr/>
    </dgm:pt>
    <dgm:pt modelId="{8B9A90BB-187B-4E43-9682-FF37571456ED}" type="pres">
      <dgm:prSet presAssocID="{206C31FF-1A1B-7847-8F99-0934C1ABA91B}" presName="rootComposite" presStyleCnt="0"/>
      <dgm:spPr/>
    </dgm:pt>
    <dgm:pt modelId="{B75D5647-5FA9-9B42-AAF5-2316D66754FC}" type="pres">
      <dgm:prSet presAssocID="{206C31FF-1A1B-7847-8F99-0934C1ABA91B}" presName="rootText" presStyleLbl="node4" presStyleIdx="2" presStyleCnt="12">
        <dgm:presLayoutVars>
          <dgm:chPref val="3"/>
        </dgm:presLayoutVars>
      </dgm:prSet>
      <dgm:spPr/>
    </dgm:pt>
    <dgm:pt modelId="{5C482E77-919C-5B47-A412-5F7C907F885A}" type="pres">
      <dgm:prSet presAssocID="{206C31FF-1A1B-7847-8F99-0934C1ABA91B}" presName="rootConnector" presStyleLbl="node4" presStyleIdx="2" presStyleCnt="12"/>
      <dgm:spPr/>
    </dgm:pt>
    <dgm:pt modelId="{9BE651E9-FE1D-5547-920C-9F75270887C7}" type="pres">
      <dgm:prSet presAssocID="{206C31FF-1A1B-7847-8F99-0934C1ABA91B}" presName="hierChild4" presStyleCnt="0"/>
      <dgm:spPr/>
    </dgm:pt>
    <dgm:pt modelId="{365C940A-61ED-3640-A4F2-AB97877D9A7A}" type="pres">
      <dgm:prSet presAssocID="{206C31FF-1A1B-7847-8F99-0934C1ABA91B}" presName="hierChild5" presStyleCnt="0"/>
      <dgm:spPr/>
    </dgm:pt>
    <dgm:pt modelId="{72E10FF6-AB3A-A24C-9B50-1BA775610DA7}" type="pres">
      <dgm:prSet presAssocID="{4D1EC002-A042-2C4B-9236-933FCEB4258A}" presName="hierChild5" presStyleCnt="0"/>
      <dgm:spPr/>
    </dgm:pt>
    <dgm:pt modelId="{2956751E-7CDD-C342-91C9-4FD4AF434944}" type="pres">
      <dgm:prSet presAssocID="{33EDC884-FA20-A64E-ACB4-31589731FA9C}" presName="Name37" presStyleLbl="parChTrans1D3" presStyleIdx="1" presStyleCnt="4"/>
      <dgm:spPr/>
    </dgm:pt>
    <dgm:pt modelId="{171D7B2E-8E02-5A45-96E7-6BC78559E6FA}" type="pres">
      <dgm:prSet presAssocID="{E2A500A3-0DC5-3140-89C6-BDF310BEC34D}" presName="hierRoot2" presStyleCnt="0">
        <dgm:presLayoutVars>
          <dgm:hierBranch val="init"/>
        </dgm:presLayoutVars>
      </dgm:prSet>
      <dgm:spPr/>
    </dgm:pt>
    <dgm:pt modelId="{55A6C961-0FBF-4A48-A7FA-89B66635A12D}" type="pres">
      <dgm:prSet presAssocID="{E2A500A3-0DC5-3140-89C6-BDF310BEC34D}" presName="rootComposite" presStyleCnt="0"/>
      <dgm:spPr/>
    </dgm:pt>
    <dgm:pt modelId="{6189034A-A4A1-354A-925A-D8A63AB8AB0D}" type="pres">
      <dgm:prSet presAssocID="{E2A500A3-0DC5-3140-89C6-BDF310BEC34D}" presName="rootText" presStyleLbl="node3" presStyleIdx="1" presStyleCnt="4">
        <dgm:presLayoutVars>
          <dgm:chPref val="3"/>
        </dgm:presLayoutVars>
      </dgm:prSet>
      <dgm:spPr/>
    </dgm:pt>
    <dgm:pt modelId="{6890629C-1D8D-5142-95B1-16E212431DE6}" type="pres">
      <dgm:prSet presAssocID="{E2A500A3-0DC5-3140-89C6-BDF310BEC34D}" presName="rootConnector" presStyleLbl="node3" presStyleIdx="1" presStyleCnt="4"/>
      <dgm:spPr/>
    </dgm:pt>
    <dgm:pt modelId="{B033BB8F-E1DB-9445-B185-0382396BF3C7}" type="pres">
      <dgm:prSet presAssocID="{E2A500A3-0DC5-3140-89C6-BDF310BEC34D}" presName="hierChild4" presStyleCnt="0"/>
      <dgm:spPr/>
    </dgm:pt>
    <dgm:pt modelId="{45246140-7CB2-5548-A17C-8DA8FB7E5C2B}" type="pres">
      <dgm:prSet presAssocID="{461C1EE8-418C-3D42-9859-22371ACEB801}" presName="Name37" presStyleLbl="parChTrans1D4" presStyleIdx="3" presStyleCnt="12"/>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4" presStyleIdx="3" presStyleCnt="12">
        <dgm:presLayoutVars>
          <dgm:chPref val="3"/>
        </dgm:presLayoutVars>
      </dgm:prSet>
      <dgm:spPr/>
    </dgm:pt>
    <dgm:pt modelId="{3FFCCF5B-0017-4545-BC68-AF21B3809DEF}" type="pres">
      <dgm:prSet presAssocID="{1E523BAC-FFF7-4343-BE7D-BCEDFCA1EF05}" presName="rootConnector" presStyleLbl="node4" presStyleIdx="3" presStyleCnt="12"/>
      <dgm:spPr/>
    </dgm:pt>
    <dgm:pt modelId="{6DC4C5F6-9DB4-3343-88B0-888B392AE4EB}" type="pres">
      <dgm:prSet presAssocID="{1E523BAC-FFF7-4343-BE7D-BCEDFCA1EF05}" presName="hierChild4" presStyleCnt="0"/>
      <dgm:spPr/>
    </dgm:pt>
    <dgm:pt modelId="{67023F82-7B6F-604F-8099-2B8319DCCF38}" type="pres">
      <dgm:prSet presAssocID="{353AB0A2-A56A-D144-BA83-19B3C90EF871}" presName="Name37" presStyleLbl="parChTrans1D4" presStyleIdx="4" presStyleCnt="12"/>
      <dgm:spPr/>
    </dgm:pt>
    <dgm:pt modelId="{7B05F67B-D5A5-454C-BC31-D43559205D55}" type="pres">
      <dgm:prSet presAssocID="{97D501BC-127F-C048-87C4-417D1FBCE415}" presName="hierRoot2" presStyleCnt="0">
        <dgm:presLayoutVars>
          <dgm:hierBranch val="init"/>
        </dgm:presLayoutVars>
      </dgm:prSet>
      <dgm:spPr/>
    </dgm:pt>
    <dgm:pt modelId="{B27010BB-A06C-2447-B6B6-F60EB6465F04}" type="pres">
      <dgm:prSet presAssocID="{97D501BC-127F-C048-87C4-417D1FBCE415}" presName="rootComposite" presStyleCnt="0"/>
      <dgm:spPr/>
    </dgm:pt>
    <dgm:pt modelId="{09E0BDFB-1FB8-4E40-BD7A-9651A2A72171}" type="pres">
      <dgm:prSet presAssocID="{97D501BC-127F-C048-87C4-417D1FBCE415}" presName="rootText" presStyleLbl="node4" presStyleIdx="4" presStyleCnt="12">
        <dgm:presLayoutVars>
          <dgm:chPref val="3"/>
        </dgm:presLayoutVars>
      </dgm:prSet>
      <dgm:spPr/>
    </dgm:pt>
    <dgm:pt modelId="{8F864595-9B8D-5B49-9851-3A6DCA531EA0}" type="pres">
      <dgm:prSet presAssocID="{97D501BC-127F-C048-87C4-417D1FBCE415}" presName="rootConnector" presStyleLbl="node4" presStyleIdx="4" presStyleCnt="12"/>
      <dgm:spPr/>
    </dgm:pt>
    <dgm:pt modelId="{A5581085-353F-CB4C-BEB7-2BB2EA00BC99}" type="pres">
      <dgm:prSet presAssocID="{97D501BC-127F-C048-87C4-417D1FBCE415}" presName="hierChild4" presStyleCnt="0"/>
      <dgm:spPr/>
    </dgm:pt>
    <dgm:pt modelId="{7C2797A1-9826-0C45-9253-8C63C5EE42EE}" type="pres">
      <dgm:prSet presAssocID="{97D501BC-127F-C048-87C4-417D1FBCE415}" presName="hierChild5" presStyleCnt="0"/>
      <dgm:spPr/>
    </dgm:pt>
    <dgm:pt modelId="{FF5B348C-D07E-BD48-B430-6C28E74FB5BC}" type="pres">
      <dgm:prSet presAssocID="{1E523BAC-FFF7-4343-BE7D-BCEDFCA1EF05}" presName="hierChild5" presStyleCnt="0"/>
      <dgm:spPr/>
    </dgm:pt>
    <dgm:pt modelId="{8EBFE97E-8B86-AE43-836C-9E23DAC99095}" type="pres">
      <dgm:prSet presAssocID="{3AD393A5-68B6-D742-B9C5-2DE6ED1EA066}" presName="Name37" presStyleLbl="parChTrans1D4" presStyleIdx="5" presStyleCnt="12"/>
      <dgm:spPr/>
    </dgm:pt>
    <dgm:pt modelId="{574EDB97-CF7D-984E-836A-9EECBD26B293}" type="pres">
      <dgm:prSet presAssocID="{F8C6DC9A-9BCD-224B-A0B4-1D494347786C}" presName="hierRoot2" presStyleCnt="0">
        <dgm:presLayoutVars>
          <dgm:hierBranch val="init"/>
        </dgm:presLayoutVars>
      </dgm:prSet>
      <dgm:spPr/>
    </dgm:pt>
    <dgm:pt modelId="{6E024429-42A0-1142-8974-138CA1C6B0D0}" type="pres">
      <dgm:prSet presAssocID="{F8C6DC9A-9BCD-224B-A0B4-1D494347786C}" presName="rootComposite" presStyleCnt="0"/>
      <dgm:spPr/>
    </dgm:pt>
    <dgm:pt modelId="{1A2E1B26-A3C9-1041-BF5A-C54D4A41F562}" type="pres">
      <dgm:prSet presAssocID="{F8C6DC9A-9BCD-224B-A0B4-1D494347786C}" presName="rootText" presStyleLbl="node4" presStyleIdx="5" presStyleCnt="12">
        <dgm:presLayoutVars>
          <dgm:chPref val="3"/>
        </dgm:presLayoutVars>
      </dgm:prSet>
      <dgm:spPr/>
    </dgm:pt>
    <dgm:pt modelId="{D2F34B69-07EB-E343-98A1-94C186ABE32F}" type="pres">
      <dgm:prSet presAssocID="{F8C6DC9A-9BCD-224B-A0B4-1D494347786C}" presName="rootConnector" presStyleLbl="node4" presStyleIdx="5" presStyleCnt="12"/>
      <dgm:spPr/>
    </dgm:pt>
    <dgm:pt modelId="{3E6A8A13-BFD9-544E-82F3-1499A7F93DC3}" type="pres">
      <dgm:prSet presAssocID="{F8C6DC9A-9BCD-224B-A0B4-1D494347786C}" presName="hierChild4" presStyleCnt="0"/>
      <dgm:spPr/>
    </dgm:pt>
    <dgm:pt modelId="{BE298AB1-7622-2148-842F-D0C4B928FA9B}" type="pres">
      <dgm:prSet presAssocID="{F8C6DC9A-9BCD-224B-A0B4-1D494347786C}" presName="hierChild5" presStyleCnt="0"/>
      <dgm:spPr/>
    </dgm:pt>
    <dgm:pt modelId="{D699E3D8-AF38-8F4F-AE65-5A6D02F4662F}" type="pres">
      <dgm:prSet presAssocID="{E2A500A3-0DC5-3140-89C6-BDF310BEC34D}" presName="hierChild5" presStyleCnt="0"/>
      <dgm:spPr/>
    </dgm:pt>
    <dgm:pt modelId="{04F8386A-E20B-D64F-8876-50A1F32CD72E}" type="pres">
      <dgm:prSet presAssocID="{B66B7AE6-BC8D-2748-99EA-3CD68817A111}" presName="hierChild5" presStyleCnt="0"/>
      <dgm:spPr/>
    </dgm:pt>
    <dgm:pt modelId="{470B3A4A-6A86-1A45-B318-8FD7D4F163D4}" type="pres">
      <dgm:prSet presAssocID="{FF4FC64D-5114-6046-B1D9-DFEDB42779FF}" presName="Name37" presStyleLbl="parChTrans1D2" presStyleIdx="1" presStyleCnt="2"/>
      <dgm:spPr/>
    </dgm:pt>
    <dgm:pt modelId="{9D02406D-BB78-C44F-9843-478E14B5C732}" type="pres">
      <dgm:prSet presAssocID="{25EE2E94-392A-424F-8E0E-BDE46466F78D}" presName="hierRoot2" presStyleCnt="0">
        <dgm:presLayoutVars>
          <dgm:hierBranch val="init"/>
        </dgm:presLayoutVars>
      </dgm:prSet>
      <dgm:spPr/>
    </dgm:pt>
    <dgm:pt modelId="{16B9F0F5-BC68-8741-912E-B40FC0BA2C5B}" type="pres">
      <dgm:prSet presAssocID="{25EE2E94-392A-424F-8E0E-BDE46466F78D}" presName="rootComposite" presStyleCnt="0"/>
      <dgm:spPr/>
    </dgm:pt>
    <dgm:pt modelId="{EBF36144-D730-6849-8E1D-DC79E97F027A}" type="pres">
      <dgm:prSet presAssocID="{25EE2E94-392A-424F-8E0E-BDE46466F78D}" presName="rootText" presStyleLbl="node2" presStyleIdx="1" presStyleCnt="2">
        <dgm:presLayoutVars>
          <dgm:chPref val="3"/>
        </dgm:presLayoutVars>
      </dgm:prSet>
      <dgm:spPr/>
    </dgm:pt>
    <dgm:pt modelId="{99E459FB-22BF-5441-BBAB-C6BC72D653B0}" type="pres">
      <dgm:prSet presAssocID="{25EE2E94-392A-424F-8E0E-BDE46466F78D}" presName="rootConnector" presStyleLbl="node2" presStyleIdx="1" presStyleCnt="2"/>
      <dgm:spPr/>
    </dgm:pt>
    <dgm:pt modelId="{B86E6A54-2A91-714B-90EC-6F7B933B5F04}" type="pres">
      <dgm:prSet presAssocID="{25EE2E94-392A-424F-8E0E-BDE46466F78D}" presName="hierChild4" presStyleCnt="0"/>
      <dgm:spPr/>
    </dgm:pt>
    <dgm:pt modelId="{7F9D3D2A-6860-C445-9C13-DF688A7C789E}" type="pres">
      <dgm:prSet presAssocID="{E14AEE52-D48B-224B-AE0C-F3D23DB65373}" presName="Name37" presStyleLbl="parChTrans1D3" presStyleIdx="2" presStyleCnt="4"/>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3" presStyleIdx="2" presStyleCnt="4">
        <dgm:presLayoutVars>
          <dgm:chPref val="3"/>
        </dgm:presLayoutVars>
      </dgm:prSet>
      <dgm:spPr/>
    </dgm:pt>
    <dgm:pt modelId="{1D4341F9-E861-554F-B7DC-F87FAB8E3FD0}" type="pres">
      <dgm:prSet presAssocID="{E3A097E0-7805-454B-95F8-A64A5353C341}" presName="rootConnector" presStyleLbl="node3" presStyleIdx="2" presStyleCnt="4"/>
      <dgm:spPr/>
    </dgm:pt>
    <dgm:pt modelId="{62F0B910-7E62-F74A-8850-8C2462053211}" type="pres">
      <dgm:prSet presAssocID="{E3A097E0-7805-454B-95F8-A64A5353C341}" presName="hierChild4" presStyleCnt="0"/>
      <dgm:spPr/>
    </dgm:pt>
    <dgm:pt modelId="{F2829197-26A2-8841-8EE5-D475B275F75F}" type="pres">
      <dgm:prSet presAssocID="{FA451686-3615-884A-A6D8-6654D73059FC}" presName="Name37" presStyleLbl="parChTrans1D4" presStyleIdx="6" presStyleCnt="12"/>
      <dgm:spPr/>
    </dgm:pt>
    <dgm:pt modelId="{89524BE1-3B0C-B344-990B-F4734A169D26}" type="pres">
      <dgm:prSet presAssocID="{9D2E8CD7-9C98-C149-AB8F-248F3B33B261}" presName="hierRoot2" presStyleCnt="0">
        <dgm:presLayoutVars>
          <dgm:hierBranch val="init"/>
        </dgm:presLayoutVars>
      </dgm:prSet>
      <dgm:spPr/>
    </dgm:pt>
    <dgm:pt modelId="{F2E05E42-F975-5945-8BF0-54C72D44339F}" type="pres">
      <dgm:prSet presAssocID="{9D2E8CD7-9C98-C149-AB8F-248F3B33B261}" presName="rootComposite" presStyleCnt="0"/>
      <dgm:spPr/>
    </dgm:pt>
    <dgm:pt modelId="{E64F4A38-A58C-8E41-8F7C-26ECA8CB26D8}" type="pres">
      <dgm:prSet presAssocID="{9D2E8CD7-9C98-C149-AB8F-248F3B33B261}" presName="rootText" presStyleLbl="node4" presStyleIdx="6" presStyleCnt="12">
        <dgm:presLayoutVars>
          <dgm:chPref val="3"/>
        </dgm:presLayoutVars>
      </dgm:prSet>
      <dgm:spPr/>
    </dgm:pt>
    <dgm:pt modelId="{C5572B1B-5C1C-E842-8D30-41CECDB349D3}" type="pres">
      <dgm:prSet presAssocID="{9D2E8CD7-9C98-C149-AB8F-248F3B33B261}" presName="rootConnector" presStyleLbl="node4" presStyleIdx="6" presStyleCnt="12"/>
      <dgm:spPr/>
    </dgm:pt>
    <dgm:pt modelId="{AFAFA559-2700-404C-B082-0BC4BAA6219D}" type="pres">
      <dgm:prSet presAssocID="{9D2E8CD7-9C98-C149-AB8F-248F3B33B261}" presName="hierChild4" presStyleCnt="0"/>
      <dgm:spPr/>
    </dgm:pt>
    <dgm:pt modelId="{FC79F7D0-F116-734C-8DF4-BBEAE0FA16E9}" type="pres">
      <dgm:prSet presAssocID="{89910ED1-EEBC-164E-820D-71D88B6764CD}" presName="Name37" presStyleLbl="parChTrans1D4" presStyleIdx="7" presStyleCnt="12"/>
      <dgm:spPr/>
    </dgm:pt>
    <dgm:pt modelId="{CEC81A13-F097-2B43-A0B5-B46C9DBC72F5}" type="pres">
      <dgm:prSet presAssocID="{CE099129-50DA-7F4A-9B78-D70BBE20D377}" presName="hierRoot2" presStyleCnt="0">
        <dgm:presLayoutVars>
          <dgm:hierBranch val="init"/>
        </dgm:presLayoutVars>
      </dgm:prSet>
      <dgm:spPr/>
    </dgm:pt>
    <dgm:pt modelId="{22EF20E0-7957-5E46-A365-4D99B2F56148}" type="pres">
      <dgm:prSet presAssocID="{CE099129-50DA-7F4A-9B78-D70BBE20D377}" presName="rootComposite" presStyleCnt="0"/>
      <dgm:spPr/>
    </dgm:pt>
    <dgm:pt modelId="{935DDD21-3758-EF48-9BC7-AC4967CA1720}" type="pres">
      <dgm:prSet presAssocID="{CE099129-50DA-7F4A-9B78-D70BBE20D377}" presName="rootText" presStyleLbl="node4" presStyleIdx="7" presStyleCnt="12">
        <dgm:presLayoutVars>
          <dgm:chPref val="3"/>
        </dgm:presLayoutVars>
      </dgm:prSet>
      <dgm:spPr/>
    </dgm:pt>
    <dgm:pt modelId="{69D127F2-2FC9-5947-A9E6-1F050AC4AAEC}" type="pres">
      <dgm:prSet presAssocID="{CE099129-50DA-7F4A-9B78-D70BBE20D377}" presName="rootConnector" presStyleLbl="node4" presStyleIdx="7" presStyleCnt="12"/>
      <dgm:spPr/>
    </dgm:pt>
    <dgm:pt modelId="{68F5E9EE-86E4-3948-ABC2-8D4FBB6EB89F}" type="pres">
      <dgm:prSet presAssocID="{CE099129-50DA-7F4A-9B78-D70BBE20D377}" presName="hierChild4" presStyleCnt="0"/>
      <dgm:spPr/>
    </dgm:pt>
    <dgm:pt modelId="{F50D455C-683B-AE4A-A36B-7E89B3100665}" type="pres">
      <dgm:prSet presAssocID="{CE099129-50DA-7F4A-9B78-D70BBE20D377}" presName="hierChild5" presStyleCnt="0"/>
      <dgm:spPr/>
    </dgm:pt>
    <dgm:pt modelId="{A0C97BF3-D80F-B946-9379-E5659D96D790}" type="pres">
      <dgm:prSet presAssocID="{9D2E8CD7-9C98-C149-AB8F-248F3B33B261}" presName="hierChild5" presStyleCnt="0"/>
      <dgm:spPr/>
    </dgm:pt>
    <dgm:pt modelId="{00E2770E-330F-6D48-BA52-EE6A359589A7}" type="pres">
      <dgm:prSet presAssocID="{A8A9E15D-9AA4-0B44-A743-03155D664D5B}" presName="Name37" presStyleLbl="parChTrans1D4" presStyleIdx="8" presStyleCnt="12"/>
      <dgm:spPr/>
    </dgm:pt>
    <dgm:pt modelId="{3F082765-EF48-444E-9D9C-55315F5954F2}" type="pres">
      <dgm:prSet presAssocID="{4D5B128C-DC29-9248-BB0E-DBD32FF2B4A6}" presName="hierRoot2" presStyleCnt="0">
        <dgm:presLayoutVars>
          <dgm:hierBranch val="init"/>
        </dgm:presLayoutVars>
      </dgm:prSet>
      <dgm:spPr/>
    </dgm:pt>
    <dgm:pt modelId="{9F10099F-AB39-4941-88E2-30DD36BE33E3}" type="pres">
      <dgm:prSet presAssocID="{4D5B128C-DC29-9248-BB0E-DBD32FF2B4A6}" presName="rootComposite" presStyleCnt="0"/>
      <dgm:spPr/>
    </dgm:pt>
    <dgm:pt modelId="{13CEB7FE-397C-2140-AD96-3742EC554918}" type="pres">
      <dgm:prSet presAssocID="{4D5B128C-DC29-9248-BB0E-DBD32FF2B4A6}" presName="rootText" presStyleLbl="node4" presStyleIdx="8" presStyleCnt="12">
        <dgm:presLayoutVars>
          <dgm:chPref val="3"/>
        </dgm:presLayoutVars>
      </dgm:prSet>
      <dgm:spPr/>
    </dgm:pt>
    <dgm:pt modelId="{7AD87547-DEDF-5747-A1AD-A5599F779E5A}" type="pres">
      <dgm:prSet presAssocID="{4D5B128C-DC29-9248-BB0E-DBD32FF2B4A6}" presName="rootConnector" presStyleLbl="node4" presStyleIdx="8" presStyleCnt="12"/>
      <dgm:spPr/>
    </dgm:pt>
    <dgm:pt modelId="{7EECACDE-8E05-6045-98C6-26E540277112}" type="pres">
      <dgm:prSet presAssocID="{4D5B128C-DC29-9248-BB0E-DBD32FF2B4A6}" presName="hierChild4" presStyleCnt="0"/>
      <dgm:spPr/>
    </dgm:pt>
    <dgm:pt modelId="{600D3025-6970-9A4E-9961-4D7F34866AB3}" type="pres">
      <dgm:prSet presAssocID="{4D5B128C-DC29-9248-BB0E-DBD32FF2B4A6}" presName="hierChild5" presStyleCnt="0"/>
      <dgm:spPr/>
    </dgm:pt>
    <dgm:pt modelId="{43657CFF-A411-BA4C-BA60-5ED3D21BFCCC}" type="pres">
      <dgm:prSet presAssocID="{E3A097E0-7805-454B-95F8-A64A5353C341}" presName="hierChild5" presStyleCnt="0"/>
      <dgm:spPr/>
    </dgm:pt>
    <dgm:pt modelId="{A46F54F7-EB26-2D43-BE7A-60030DD22C86}" type="pres">
      <dgm:prSet presAssocID="{90DF4CBA-1956-F04A-9A75-EAF1C858E535}" presName="Name37" presStyleLbl="parChTrans1D3" presStyleIdx="3" presStyleCnt="4"/>
      <dgm:spPr/>
    </dgm:pt>
    <dgm:pt modelId="{0669DE14-C94E-E043-8E29-83B393B451CF}" type="pres">
      <dgm:prSet presAssocID="{91B6B889-9932-E848-A192-5B9A7E201F73}" presName="hierRoot2" presStyleCnt="0">
        <dgm:presLayoutVars>
          <dgm:hierBranch val="init"/>
        </dgm:presLayoutVars>
      </dgm:prSet>
      <dgm:spPr/>
    </dgm:pt>
    <dgm:pt modelId="{104E5523-0820-C142-BC9A-52F9A22F46E1}" type="pres">
      <dgm:prSet presAssocID="{91B6B889-9932-E848-A192-5B9A7E201F73}" presName="rootComposite" presStyleCnt="0"/>
      <dgm:spPr/>
    </dgm:pt>
    <dgm:pt modelId="{C9EEDF19-B48A-BD4B-8602-ACF044CAFBF4}" type="pres">
      <dgm:prSet presAssocID="{91B6B889-9932-E848-A192-5B9A7E201F73}" presName="rootText" presStyleLbl="node3" presStyleIdx="3" presStyleCnt="4">
        <dgm:presLayoutVars>
          <dgm:chPref val="3"/>
        </dgm:presLayoutVars>
      </dgm:prSet>
      <dgm:spPr/>
    </dgm:pt>
    <dgm:pt modelId="{38555D7D-D229-DA48-87A3-2B7F1C18ED93}" type="pres">
      <dgm:prSet presAssocID="{91B6B889-9932-E848-A192-5B9A7E201F73}" presName="rootConnector" presStyleLbl="node3" presStyleIdx="3" presStyleCnt="4"/>
      <dgm:spPr/>
    </dgm:pt>
    <dgm:pt modelId="{F588C3F5-7AAD-994C-9845-8155C0E79AFF}" type="pres">
      <dgm:prSet presAssocID="{91B6B889-9932-E848-A192-5B9A7E201F73}" presName="hierChild4" presStyleCnt="0"/>
      <dgm:spPr/>
    </dgm:pt>
    <dgm:pt modelId="{77993973-939F-6941-B361-AB131F710FFB}" type="pres">
      <dgm:prSet presAssocID="{D12F3307-9A09-B545-A1F3-D606CF2870BA}" presName="Name37" presStyleLbl="parChTrans1D4" presStyleIdx="9" presStyleCnt="12"/>
      <dgm:spPr/>
    </dgm:pt>
    <dgm:pt modelId="{298F1754-03DE-8040-A8E1-4340910CBACA}" type="pres">
      <dgm:prSet presAssocID="{9B48ED41-6A85-364C-9BD8-0B1905F2B781}" presName="hierRoot2" presStyleCnt="0">
        <dgm:presLayoutVars>
          <dgm:hierBranch val="init"/>
        </dgm:presLayoutVars>
      </dgm:prSet>
      <dgm:spPr/>
    </dgm:pt>
    <dgm:pt modelId="{5D3D16C9-1A57-CA4F-8401-9ECCB8B61370}" type="pres">
      <dgm:prSet presAssocID="{9B48ED41-6A85-364C-9BD8-0B1905F2B781}" presName="rootComposite" presStyleCnt="0"/>
      <dgm:spPr/>
    </dgm:pt>
    <dgm:pt modelId="{29E341D9-FDAF-E945-A9C5-5165D3C2B07C}" type="pres">
      <dgm:prSet presAssocID="{9B48ED41-6A85-364C-9BD8-0B1905F2B781}" presName="rootText" presStyleLbl="node4" presStyleIdx="9" presStyleCnt="12">
        <dgm:presLayoutVars>
          <dgm:chPref val="3"/>
        </dgm:presLayoutVars>
      </dgm:prSet>
      <dgm:spPr/>
    </dgm:pt>
    <dgm:pt modelId="{48E91537-7DEA-9043-B535-DB512DC88E69}" type="pres">
      <dgm:prSet presAssocID="{9B48ED41-6A85-364C-9BD8-0B1905F2B781}" presName="rootConnector" presStyleLbl="node4" presStyleIdx="9" presStyleCnt="12"/>
      <dgm:spPr/>
    </dgm:pt>
    <dgm:pt modelId="{4B077B15-8A65-154F-920C-FEDF8212C96E}" type="pres">
      <dgm:prSet presAssocID="{9B48ED41-6A85-364C-9BD8-0B1905F2B781}" presName="hierChild4" presStyleCnt="0"/>
      <dgm:spPr/>
    </dgm:pt>
    <dgm:pt modelId="{195DE65E-D20E-C041-A624-A47A7C415230}" type="pres">
      <dgm:prSet presAssocID="{72424175-0C93-0E44-B74C-9C1E7E024835}" presName="Name37" presStyleLbl="parChTrans1D4" presStyleIdx="10" presStyleCnt="12"/>
      <dgm:spPr/>
    </dgm:pt>
    <dgm:pt modelId="{8DDEB5FC-3AFB-3B45-A9E0-D51818A0FC76}" type="pres">
      <dgm:prSet presAssocID="{DDAE48C1-465A-8B41-9C41-AB7821F98067}" presName="hierRoot2" presStyleCnt="0">
        <dgm:presLayoutVars>
          <dgm:hierBranch val="init"/>
        </dgm:presLayoutVars>
      </dgm:prSet>
      <dgm:spPr/>
    </dgm:pt>
    <dgm:pt modelId="{4B2D1E8B-5BBB-FD4D-9FDC-E062BA83CEC1}" type="pres">
      <dgm:prSet presAssocID="{DDAE48C1-465A-8B41-9C41-AB7821F98067}" presName="rootComposite" presStyleCnt="0"/>
      <dgm:spPr/>
    </dgm:pt>
    <dgm:pt modelId="{3A33F990-8F85-AD43-B847-C7CCAE41D272}" type="pres">
      <dgm:prSet presAssocID="{DDAE48C1-465A-8B41-9C41-AB7821F98067}" presName="rootText" presStyleLbl="node4" presStyleIdx="10" presStyleCnt="12">
        <dgm:presLayoutVars>
          <dgm:chPref val="3"/>
        </dgm:presLayoutVars>
      </dgm:prSet>
      <dgm:spPr/>
    </dgm:pt>
    <dgm:pt modelId="{4965BAE2-09C1-C440-AC49-0863AFEBC309}" type="pres">
      <dgm:prSet presAssocID="{DDAE48C1-465A-8B41-9C41-AB7821F98067}" presName="rootConnector" presStyleLbl="node4" presStyleIdx="10" presStyleCnt="12"/>
      <dgm:spPr/>
    </dgm:pt>
    <dgm:pt modelId="{FF8FFD29-1D90-6940-A4B3-508F34733FE5}" type="pres">
      <dgm:prSet presAssocID="{DDAE48C1-465A-8B41-9C41-AB7821F98067}" presName="hierChild4" presStyleCnt="0"/>
      <dgm:spPr/>
    </dgm:pt>
    <dgm:pt modelId="{978B799A-83B5-0543-B75B-CC5CD22D810D}" type="pres">
      <dgm:prSet presAssocID="{DDAE48C1-465A-8B41-9C41-AB7821F98067}" presName="hierChild5" presStyleCnt="0"/>
      <dgm:spPr/>
    </dgm:pt>
    <dgm:pt modelId="{9B000622-D9BA-D745-AEE9-BB739676B59B}" type="pres">
      <dgm:prSet presAssocID="{9B48ED41-6A85-364C-9BD8-0B1905F2B781}" presName="hierChild5" presStyleCnt="0"/>
      <dgm:spPr/>
    </dgm:pt>
    <dgm:pt modelId="{4B3BBD01-7A72-3448-9170-6AA4439C5FFC}" type="pres">
      <dgm:prSet presAssocID="{27B2DAC2-1081-0D45-9E44-150A69D7D128}" presName="Name37" presStyleLbl="parChTrans1D4" presStyleIdx="11" presStyleCnt="12"/>
      <dgm:spPr/>
    </dgm:pt>
    <dgm:pt modelId="{4F0C76C8-3054-CA42-AE14-21CFFCD46E83}" type="pres">
      <dgm:prSet presAssocID="{2674BA82-974B-B04B-94AB-C47422210D8B}" presName="hierRoot2" presStyleCnt="0">
        <dgm:presLayoutVars>
          <dgm:hierBranch val="init"/>
        </dgm:presLayoutVars>
      </dgm:prSet>
      <dgm:spPr/>
    </dgm:pt>
    <dgm:pt modelId="{25BA5159-CDFC-4947-B87A-62D8C79CAA67}" type="pres">
      <dgm:prSet presAssocID="{2674BA82-974B-B04B-94AB-C47422210D8B}" presName="rootComposite" presStyleCnt="0"/>
      <dgm:spPr/>
    </dgm:pt>
    <dgm:pt modelId="{1F99C38A-87CD-2E43-9D73-28042D46B7EC}" type="pres">
      <dgm:prSet presAssocID="{2674BA82-974B-B04B-94AB-C47422210D8B}" presName="rootText" presStyleLbl="node4" presStyleIdx="11" presStyleCnt="12">
        <dgm:presLayoutVars>
          <dgm:chPref val="3"/>
        </dgm:presLayoutVars>
      </dgm:prSet>
      <dgm:spPr/>
    </dgm:pt>
    <dgm:pt modelId="{534CF752-EFC8-C94C-BD3D-05858484B5AE}" type="pres">
      <dgm:prSet presAssocID="{2674BA82-974B-B04B-94AB-C47422210D8B}" presName="rootConnector" presStyleLbl="node4" presStyleIdx="11" presStyleCnt="12"/>
      <dgm:spPr/>
    </dgm:pt>
    <dgm:pt modelId="{C26097B7-0807-854E-BC30-01CD405061E6}" type="pres">
      <dgm:prSet presAssocID="{2674BA82-974B-B04B-94AB-C47422210D8B}" presName="hierChild4" presStyleCnt="0"/>
      <dgm:spPr/>
    </dgm:pt>
    <dgm:pt modelId="{A9CABD00-EB6D-A143-B3FA-793FE1EF6DDE}" type="pres">
      <dgm:prSet presAssocID="{2674BA82-974B-B04B-94AB-C47422210D8B}" presName="hierChild5" presStyleCnt="0"/>
      <dgm:spPr/>
    </dgm:pt>
    <dgm:pt modelId="{9BB44C07-78A2-9D4A-9C2E-E6BFF7DE1D6C}" type="pres">
      <dgm:prSet presAssocID="{91B6B889-9932-E848-A192-5B9A7E201F73}" presName="hierChild5" presStyleCnt="0"/>
      <dgm:spPr/>
    </dgm:pt>
    <dgm:pt modelId="{28BA2939-5179-6D48-A7E8-DD390B75693D}" type="pres">
      <dgm:prSet presAssocID="{25EE2E94-392A-424F-8E0E-BDE46466F78D}" presName="hierChild5" presStyleCnt="0"/>
      <dgm:spPr/>
    </dgm:pt>
    <dgm:pt modelId="{85B704CB-9365-6E46-B2AB-68BA67A909FA}" type="pres">
      <dgm:prSet presAssocID="{B024CCC6-7FFE-3F41-BFCB-7A46189CBFCE}" presName="hierChild3" presStyleCnt="0"/>
      <dgm:spPr/>
    </dgm:pt>
  </dgm:ptLst>
  <dgm:cxnLst>
    <dgm:cxn modelId="{D6EF9000-89E1-5B4D-95DD-1C08DBC979C7}" type="presOf" srcId="{1E523BAC-FFF7-4343-BE7D-BCEDFCA1EF05}" destId="{3FFCCF5B-0017-4545-BC68-AF21B3809DEF}" srcOrd="1" destOrd="0" presId="urn:microsoft.com/office/officeart/2005/8/layout/orgChart1"/>
    <dgm:cxn modelId="{D0EFB800-AB38-7F47-BF5F-4F98840701B4}" type="presOf" srcId="{21041AD1-F245-7441-86A4-0F38F73E8657}" destId="{E44DBDCD-9D21-C044-880B-DED2BF2AF7A3}" srcOrd="0" destOrd="0" presId="urn:microsoft.com/office/officeart/2005/8/layout/orgChart1"/>
    <dgm:cxn modelId="{E1533303-BAFB-5D4B-BD0E-30A06F6FF2B2}" srcId="{91B6B889-9932-E848-A192-5B9A7E201F73}" destId="{9B48ED41-6A85-364C-9BD8-0B1905F2B781}" srcOrd="0" destOrd="0" parTransId="{D12F3307-9A09-B545-A1F3-D606CF2870BA}" sibTransId="{E476E306-8CC1-2B42-A82F-C089FE8F9A30}"/>
    <dgm:cxn modelId="{8C309A04-45CC-6D4A-AD6B-954108875B86}" srcId="{E2A500A3-0DC5-3140-89C6-BDF310BEC34D}" destId="{F8C6DC9A-9BCD-224B-A0B4-1D494347786C}" srcOrd="1" destOrd="0" parTransId="{3AD393A5-68B6-D742-B9C5-2DE6ED1EA066}" sibTransId="{0511562A-DA33-4240-9FA0-B575031D9938}"/>
    <dgm:cxn modelId="{D2102B07-10E3-7549-926B-9CDBFE6B93DF}" type="presOf" srcId="{1F130FC6-C5D8-644F-AC02-7425F2F3607B}" destId="{CD99B8EC-472F-2F46-B542-6F711726746B}" srcOrd="1" destOrd="0" presId="urn:microsoft.com/office/officeart/2005/8/layout/orgChart1"/>
    <dgm:cxn modelId="{4E1BF909-DBCD-0B40-A962-600503F25850}" type="presOf" srcId="{4D1EC002-A042-2C4B-9236-933FCEB4258A}" destId="{529341ED-DD48-324F-AB2A-33CE81F586D4}" srcOrd="1"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316BF115-7C09-614B-97B7-9232A9FCCDB5}" type="presOf" srcId="{91B6B889-9932-E848-A192-5B9A7E201F73}" destId="{38555D7D-D229-DA48-87A3-2B7F1C18ED93}" srcOrd="1" destOrd="0" presId="urn:microsoft.com/office/officeart/2005/8/layout/orgChart1"/>
    <dgm:cxn modelId="{40811017-C161-C941-9774-83AEB12DA0B8}" type="presOf" srcId="{FF4FC64D-5114-6046-B1D9-DFEDB42779FF}" destId="{470B3A4A-6A86-1A45-B318-8FD7D4F163D4}" srcOrd="0" destOrd="0" presId="urn:microsoft.com/office/officeart/2005/8/layout/orgChart1"/>
    <dgm:cxn modelId="{133E3A1B-3C73-004D-80BF-2107A8EBF767}" type="presOf" srcId="{E2A500A3-0DC5-3140-89C6-BDF310BEC34D}" destId="{6189034A-A4A1-354A-925A-D8A63AB8AB0D}" srcOrd="0" destOrd="0" presId="urn:microsoft.com/office/officeart/2005/8/layout/orgChart1"/>
    <dgm:cxn modelId="{2702AD1E-E2A8-2949-9BB2-839270C6D602}" type="presOf" srcId="{B66B7AE6-BC8D-2748-99EA-3CD68817A111}" destId="{9E7F5DBF-78DF-D842-ACDA-EED8186DFF8E}" srcOrd="1" destOrd="0" presId="urn:microsoft.com/office/officeart/2005/8/layout/orgChart1"/>
    <dgm:cxn modelId="{C4942A25-9C59-F84A-9C4F-FA36CB24E66A}" type="presOf" srcId="{9D2E8CD7-9C98-C149-AB8F-248F3B33B261}" destId="{C5572B1B-5C1C-E842-8D30-41CECDB349D3}" srcOrd="1" destOrd="0" presId="urn:microsoft.com/office/officeart/2005/8/layout/orgChart1"/>
    <dgm:cxn modelId="{F4FCE225-FC5B-E747-ABCE-4D31A1E25457}" type="presOf" srcId="{EA51EC99-5A07-3045-BAC6-61ECD7D9D647}" destId="{B9EBDDA1-7CC5-854E-A253-C5C9AB1CE6FB}" srcOrd="0" destOrd="0" presId="urn:microsoft.com/office/officeart/2005/8/layout/orgChart1"/>
    <dgm:cxn modelId="{79B93727-CBE0-6347-B345-14229BDE2495}" type="presOf" srcId="{B66B7AE6-BC8D-2748-99EA-3CD68817A111}" destId="{137074A2-077F-4D47-A414-4F47CC4FE28A}" srcOrd="0" destOrd="0" presId="urn:microsoft.com/office/officeart/2005/8/layout/orgChart1"/>
    <dgm:cxn modelId="{9EDA8634-178A-1446-92DA-7A2442B86D1B}" srcId="{3A8B3C8B-5E4F-DB43-B7C5-7C84AC46CF4E}" destId="{1F130FC6-C5D8-644F-AC02-7425F2F3607B}" srcOrd="0" destOrd="0" parTransId="{EA51EC99-5A07-3045-BAC6-61ECD7D9D647}" sibTransId="{6D6411E4-2170-A840-909C-921A5C52B210}"/>
    <dgm:cxn modelId="{7675B737-835A-8246-9719-7EA04B97F837}" type="presOf" srcId="{33EDC884-FA20-A64E-ACB4-31589731FA9C}" destId="{2956751E-7CDD-C342-91C9-4FD4AF434944}" srcOrd="0" destOrd="0" presId="urn:microsoft.com/office/officeart/2005/8/layout/orgChart1"/>
    <dgm:cxn modelId="{E161E638-8D39-BA4D-BC73-5207ADA7802D}" type="presOf" srcId="{206C31FF-1A1B-7847-8F99-0934C1ABA91B}" destId="{5C482E77-919C-5B47-A412-5F7C907F885A}" srcOrd="1" destOrd="0" presId="urn:microsoft.com/office/officeart/2005/8/layout/orgChart1"/>
    <dgm:cxn modelId="{3F8BE23F-CD1D-9143-86A3-F5A682C19F25}" type="presOf" srcId="{72424175-0C93-0E44-B74C-9C1E7E024835}" destId="{195DE65E-D20E-C041-A624-A47A7C415230}" srcOrd="0" destOrd="0" presId="urn:microsoft.com/office/officeart/2005/8/layout/orgChart1"/>
    <dgm:cxn modelId="{42320640-E70C-DE46-ABC4-6B00DC3C5AEF}" type="presOf" srcId="{2674BA82-974B-B04B-94AB-C47422210D8B}" destId="{534CF752-EFC8-C94C-BD3D-05858484B5AE}" srcOrd="1" destOrd="0" presId="urn:microsoft.com/office/officeart/2005/8/layout/orgChart1"/>
    <dgm:cxn modelId="{29322148-213C-784D-8FB0-0874DC7EEF12}" type="presOf" srcId="{3A8B3C8B-5E4F-DB43-B7C5-7C84AC46CF4E}" destId="{D3639317-E956-1A4D-90CE-208E9B8E111E}" srcOrd="0" destOrd="0" presId="urn:microsoft.com/office/officeart/2005/8/layout/orgChart1"/>
    <dgm:cxn modelId="{11EBF251-81DD-D645-969A-B43B05D20B01}" type="presOf" srcId="{FA451686-3615-884A-A6D8-6654D73059FC}" destId="{F2829197-26A2-8841-8EE5-D475B275F75F}" srcOrd="0" destOrd="0" presId="urn:microsoft.com/office/officeart/2005/8/layout/orgChart1"/>
    <dgm:cxn modelId="{CBA7AF55-21D9-7F4B-94A1-2916B481A8BD}" type="presOf" srcId="{2674BA82-974B-B04B-94AB-C47422210D8B}" destId="{1F99C38A-87CD-2E43-9D73-28042D46B7EC}" srcOrd="0" destOrd="0" presId="urn:microsoft.com/office/officeart/2005/8/layout/orgChart1"/>
    <dgm:cxn modelId="{3BC5C156-B0E2-574A-B8D1-3E654D7F07D7}" srcId="{4D1EC002-A042-2C4B-9236-933FCEB4258A}" destId="{206C31FF-1A1B-7847-8F99-0934C1ABA91B}" srcOrd="1" destOrd="0" parTransId="{3D568591-9670-A74F-99F2-C2A5567FDE20}" sibTransId="{A66B360B-6810-1C4C-9839-FD5F6F63A92E}"/>
    <dgm:cxn modelId="{9E62A05C-5DDF-6449-9BD6-8E9BDFD1F722}" srcId="{B66B7AE6-BC8D-2748-99EA-3CD68817A111}" destId="{4D1EC002-A042-2C4B-9236-933FCEB4258A}" srcOrd="0" destOrd="0" parTransId="{4CE08167-04C6-B64B-A0E6-B95EAB2C164C}" sibTransId="{274E5226-DB67-5149-8C2C-93E15AC6D568}"/>
    <dgm:cxn modelId="{4DD8B95C-9555-6948-9015-5EEB6CB7B0BF}" srcId="{9B48ED41-6A85-364C-9BD8-0B1905F2B781}" destId="{DDAE48C1-465A-8B41-9C41-AB7821F98067}" srcOrd="0" destOrd="0" parTransId="{72424175-0C93-0E44-B74C-9C1E7E024835}" sibTransId="{DE17325E-CA34-F14E-BAAB-1EA04944F090}"/>
    <dgm:cxn modelId="{36883C64-AF85-F046-AEB1-2A551D36B1A7}" type="presOf" srcId="{E3A097E0-7805-454B-95F8-A64A5353C341}" destId="{E128F814-D78A-DD44-B6BC-C2172EFA4A5B}" srcOrd="0" destOrd="0" presId="urn:microsoft.com/office/officeart/2005/8/layout/orgChart1"/>
    <dgm:cxn modelId="{DB238665-960B-AE43-A6AA-FBDFD7739B8D}" type="presOf" srcId="{461C1EE8-418C-3D42-9859-22371ACEB801}" destId="{45246140-7CB2-5548-A17C-8DA8FB7E5C2B}" srcOrd="0" destOrd="0" presId="urn:microsoft.com/office/officeart/2005/8/layout/orgChart1"/>
    <dgm:cxn modelId="{956FCC65-4D6D-5244-8EB7-DCE62207C293}" type="presOf" srcId="{DDAE48C1-465A-8B41-9C41-AB7821F98067}" destId="{4965BAE2-09C1-C440-AC49-0863AFEBC309}" srcOrd="1"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31F2A06F-5C81-4643-8B8C-FB3719D1A11E}" srcId="{25EE2E94-392A-424F-8E0E-BDE46466F78D}" destId="{E3A097E0-7805-454B-95F8-A64A5353C341}" srcOrd="0" destOrd="0" parTransId="{E14AEE52-D48B-224B-AE0C-F3D23DB65373}" sibTransId="{E83B350A-403E-4745-BB7C-A7E638AF50A5}"/>
    <dgm:cxn modelId="{D1943B79-C8E8-3A4E-8BA0-8523D6D4DDC1}" srcId="{B024CCC6-7FFE-3F41-BFCB-7A46189CBFCE}" destId="{B66B7AE6-BC8D-2748-99EA-3CD68817A111}" srcOrd="0" destOrd="0" parTransId="{E4E0BB73-0851-9A40-929D-40CC4EF46BF0}" sibTransId="{D12A01FB-4A1D-9D40-B651-7B333F696F4C}"/>
    <dgm:cxn modelId="{9BEDA97C-770C-6D4B-B104-41FF3673C55B}" srcId="{4D1EC002-A042-2C4B-9236-933FCEB4258A}" destId="{3A8B3C8B-5E4F-DB43-B7C5-7C84AC46CF4E}" srcOrd="0" destOrd="0" parTransId="{204193E6-F6A5-3145-8509-922BCE6B2DE3}" sibTransId="{E8484207-19BD-484B-96F0-F69333F079A3}"/>
    <dgm:cxn modelId="{36FCD77D-922F-B944-84AA-128524D84BB8}" type="presOf" srcId="{E3A097E0-7805-454B-95F8-A64A5353C341}" destId="{1D4341F9-E861-554F-B7DC-F87FAB8E3FD0}" srcOrd="1" destOrd="0" presId="urn:microsoft.com/office/officeart/2005/8/layout/orgChart1"/>
    <dgm:cxn modelId="{4C7CFE81-4313-BF46-A0CE-86379788AF83}" type="presOf" srcId="{9D2E8CD7-9C98-C149-AB8F-248F3B33B261}" destId="{E64F4A38-A58C-8E41-8F7C-26ECA8CB26D8}" srcOrd="0" destOrd="0" presId="urn:microsoft.com/office/officeart/2005/8/layout/orgChart1"/>
    <dgm:cxn modelId="{6A53EF88-6D55-514B-ADEA-F57A583DA843}" type="presOf" srcId="{206C31FF-1A1B-7847-8F99-0934C1ABA91B}" destId="{B75D5647-5FA9-9B42-AAF5-2316D66754FC}" srcOrd="0" destOrd="0" presId="urn:microsoft.com/office/officeart/2005/8/layout/orgChart1"/>
    <dgm:cxn modelId="{FFEA9A8C-419E-E843-97E1-711F912B5479}" type="presOf" srcId="{CE099129-50DA-7F4A-9B78-D70BBE20D377}" destId="{69D127F2-2FC9-5947-A9E6-1F050AC4AAEC}" srcOrd="1" destOrd="0" presId="urn:microsoft.com/office/officeart/2005/8/layout/orgChart1"/>
    <dgm:cxn modelId="{826DDE8E-193F-0C43-B60B-2D3BB4609C5B}" srcId="{B66B7AE6-BC8D-2748-99EA-3CD68817A111}" destId="{E2A500A3-0DC5-3140-89C6-BDF310BEC34D}" srcOrd="1" destOrd="0" parTransId="{33EDC884-FA20-A64E-ACB4-31589731FA9C}" sibTransId="{EB2326BF-4E79-9549-8984-A550F5903F5B}"/>
    <dgm:cxn modelId="{0C502B93-4B75-7B42-8FCF-2247A93B99EB}" type="presOf" srcId="{E2A500A3-0DC5-3140-89C6-BDF310BEC34D}" destId="{6890629C-1D8D-5142-95B1-16E212431DE6}" srcOrd="1" destOrd="0" presId="urn:microsoft.com/office/officeart/2005/8/layout/orgChart1"/>
    <dgm:cxn modelId="{F7D72EA6-B9C1-3049-B0DA-5668CF21CDCD}" type="presOf" srcId="{9B48ED41-6A85-364C-9BD8-0B1905F2B781}" destId="{48E91537-7DEA-9043-B535-DB512DC88E69}" srcOrd="1" destOrd="0" presId="urn:microsoft.com/office/officeart/2005/8/layout/orgChart1"/>
    <dgm:cxn modelId="{C6D3D2A8-7008-414A-8774-093F4133BDB4}" type="presOf" srcId="{D12F3307-9A09-B545-A1F3-D606CF2870BA}" destId="{77993973-939F-6941-B361-AB131F710FFB}" srcOrd="0" destOrd="0" presId="urn:microsoft.com/office/officeart/2005/8/layout/orgChart1"/>
    <dgm:cxn modelId="{F25275A9-9DF2-B943-B2B6-B6E50CAD3F61}" type="presOf" srcId="{204193E6-F6A5-3145-8509-922BCE6B2DE3}" destId="{C27ACFB6-5E1B-B847-BD9A-7F8460AC7E9F}" srcOrd="0" destOrd="0" presId="urn:microsoft.com/office/officeart/2005/8/layout/orgChart1"/>
    <dgm:cxn modelId="{EFC6E3A9-9677-3C49-A988-DCCB4EA5AA94}" type="presOf" srcId="{A8A9E15D-9AA4-0B44-A743-03155D664D5B}" destId="{00E2770E-330F-6D48-BA52-EE6A359589A7}" srcOrd="0" destOrd="0" presId="urn:microsoft.com/office/officeart/2005/8/layout/orgChart1"/>
    <dgm:cxn modelId="{3DA6FEB2-80CF-3D4B-A4C9-B406BD07B2AE}" type="presOf" srcId="{27B2DAC2-1081-0D45-9E44-150A69D7D128}" destId="{4B3BBD01-7A72-3448-9170-6AA4439C5FFC}" srcOrd="0" destOrd="0" presId="urn:microsoft.com/office/officeart/2005/8/layout/orgChart1"/>
    <dgm:cxn modelId="{806763B5-A7C8-624B-B59C-C66EF2A29756}" type="presOf" srcId="{90DF4CBA-1956-F04A-9A75-EAF1C858E535}" destId="{A46F54F7-EB26-2D43-BE7A-60030DD22C86}" srcOrd="0" destOrd="0" presId="urn:microsoft.com/office/officeart/2005/8/layout/orgChart1"/>
    <dgm:cxn modelId="{8D1C45B8-0DF1-EF46-B10D-A12B6B9FFBD6}" type="presOf" srcId="{E14AEE52-D48B-224B-AE0C-F3D23DB65373}" destId="{7F9D3D2A-6860-C445-9C13-DF688A7C789E}" srcOrd="0" destOrd="0" presId="urn:microsoft.com/office/officeart/2005/8/layout/orgChart1"/>
    <dgm:cxn modelId="{D902B3B9-8A95-4548-881D-110ECF2A1C38}" type="presOf" srcId="{1F130FC6-C5D8-644F-AC02-7425F2F3607B}" destId="{6F1E7BC8-B3FE-4943-BB8D-09CB81C79D9B}" srcOrd="0" destOrd="0" presId="urn:microsoft.com/office/officeart/2005/8/layout/orgChart1"/>
    <dgm:cxn modelId="{EB00B3BB-9EC5-0040-97EA-5D2B9AA8A49A}" type="presOf" srcId="{97D501BC-127F-C048-87C4-417D1FBCE415}" destId="{09E0BDFB-1FB8-4E40-BD7A-9651A2A72171}" srcOrd="0" destOrd="0" presId="urn:microsoft.com/office/officeart/2005/8/layout/orgChart1"/>
    <dgm:cxn modelId="{12AB1EC5-6B1C-574C-9042-AD5CFDED46AC}" type="presOf" srcId="{CE099129-50DA-7F4A-9B78-D70BBE20D377}" destId="{935DDD21-3758-EF48-9BC7-AC4967CA1720}" srcOrd="0" destOrd="0" presId="urn:microsoft.com/office/officeart/2005/8/layout/orgChart1"/>
    <dgm:cxn modelId="{252744C6-B9CB-5044-AE55-871240139DFC}" type="presOf" srcId="{9B48ED41-6A85-364C-9BD8-0B1905F2B781}" destId="{29E341D9-FDAF-E945-A9C5-5165D3C2B07C}" srcOrd="0" destOrd="0" presId="urn:microsoft.com/office/officeart/2005/8/layout/orgChart1"/>
    <dgm:cxn modelId="{B6B1C9C9-4378-B34B-B678-AC42A19E9095}" type="presOf" srcId="{DDAE48C1-465A-8B41-9C41-AB7821F98067}" destId="{3A33F990-8F85-AD43-B847-C7CCAE41D272}" srcOrd="0" destOrd="0" presId="urn:microsoft.com/office/officeart/2005/8/layout/orgChart1"/>
    <dgm:cxn modelId="{388125CC-60A1-AB4E-A959-86EECC6F7B4F}" srcId="{25EE2E94-392A-424F-8E0E-BDE46466F78D}" destId="{91B6B889-9932-E848-A192-5B9A7E201F73}" srcOrd="1" destOrd="0" parTransId="{90DF4CBA-1956-F04A-9A75-EAF1C858E535}" sibTransId="{9B0DAEF1-739B-184A-89AD-FA5A6D4F4B8D}"/>
    <dgm:cxn modelId="{6520F3CF-FC00-5143-BA4B-DC05C8939DF0}" srcId="{E3A097E0-7805-454B-95F8-A64A5353C341}" destId="{4D5B128C-DC29-9248-BB0E-DBD32FF2B4A6}" srcOrd="1" destOrd="0" parTransId="{A8A9E15D-9AA4-0B44-A743-03155D664D5B}" sibTransId="{8EB7AEDF-5A26-2147-8576-05793E75D3EB}"/>
    <dgm:cxn modelId="{7BC26ED0-0C8C-8D4F-BB4A-7207FCF0B2AF}" srcId="{91B6B889-9932-E848-A192-5B9A7E201F73}" destId="{2674BA82-974B-B04B-94AB-C47422210D8B}" srcOrd="1" destOrd="0" parTransId="{27B2DAC2-1081-0D45-9E44-150A69D7D128}" sibTransId="{F0FA5856-1B6A-164E-A81A-69B022B9E5D2}"/>
    <dgm:cxn modelId="{84DDA3D1-412E-6548-A8AF-73DFF3EC248F}" type="presOf" srcId="{4D5B128C-DC29-9248-BB0E-DBD32FF2B4A6}" destId="{7AD87547-DEDF-5747-A1AD-A5599F779E5A}" srcOrd="1" destOrd="0" presId="urn:microsoft.com/office/officeart/2005/8/layout/orgChart1"/>
    <dgm:cxn modelId="{804066D6-71F5-7D41-8C57-4805F1E342B4}" type="presOf" srcId="{4D5B128C-DC29-9248-BB0E-DBD32FF2B4A6}" destId="{13CEB7FE-397C-2140-AD96-3742EC554918}" srcOrd="0"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AE8DD8D9-91E0-094F-9151-E0F5728318CE}" type="presOf" srcId="{25EE2E94-392A-424F-8E0E-BDE46466F78D}" destId="{99E459FB-22BF-5441-BBAB-C6BC72D653B0}" srcOrd="1" destOrd="0" presId="urn:microsoft.com/office/officeart/2005/8/layout/orgChart1"/>
    <dgm:cxn modelId="{53B537DB-93ED-EA44-9F7E-9C5F9CD0C311}" type="presOf" srcId="{97D501BC-127F-C048-87C4-417D1FBCE415}" destId="{8F864595-9B8D-5B49-9851-3A6DCA531EA0}" srcOrd="1" destOrd="0" presId="urn:microsoft.com/office/officeart/2005/8/layout/orgChart1"/>
    <dgm:cxn modelId="{1C6FF1DB-E1B4-3441-92CD-B402320AAF41}" type="presOf" srcId="{3AD393A5-68B6-D742-B9C5-2DE6ED1EA066}" destId="{8EBFE97E-8B86-AE43-836C-9E23DAC99095}" srcOrd="0" destOrd="0" presId="urn:microsoft.com/office/officeart/2005/8/layout/orgChart1"/>
    <dgm:cxn modelId="{3F261ADD-BD25-4B4B-BE81-96316B272F22}" type="presOf" srcId="{91B6B889-9932-E848-A192-5B9A7E201F73}" destId="{C9EEDF19-B48A-BD4B-8602-ACF044CAFBF4}" srcOrd="0" destOrd="0" presId="urn:microsoft.com/office/officeart/2005/8/layout/orgChart1"/>
    <dgm:cxn modelId="{D7D1F4E1-12E4-564B-8F53-522096EDA83A}" srcId="{E3A097E0-7805-454B-95F8-A64A5353C341}" destId="{9D2E8CD7-9C98-C149-AB8F-248F3B33B261}" srcOrd="0" destOrd="0" parTransId="{FA451686-3615-884A-A6D8-6654D73059FC}" sibTransId="{EB26634B-6D85-5D43-A310-6EAB9461843A}"/>
    <dgm:cxn modelId="{3DEB75E2-E16B-0148-8620-F00BA194D269}" srcId="{B024CCC6-7FFE-3F41-BFCB-7A46189CBFCE}" destId="{25EE2E94-392A-424F-8E0E-BDE46466F78D}" srcOrd="1" destOrd="0" parTransId="{FF4FC64D-5114-6046-B1D9-DFEDB42779FF}" sibTransId="{8F23487C-F044-A44C-B324-93E58E04F5DF}"/>
    <dgm:cxn modelId="{39CD96E5-A940-F84F-96D1-F74AEF13FADD}" type="presOf" srcId="{3D568591-9670-A74F-99F2-C2A5567FDE20}" destId="{55F92F22-F6FB-7249-AB67-4F4849699189}" srcOrd="0" destOrd="0" presId="urn:microsoft.com/office/officeart/2005/8/layout/orgChart1"/>
    <dgm:cxn modelId="{A2D55DE8-3109-5F49-9018-61630D4AB90B}" type="presOf" srcId="{4CE08167-04C6-B64B-A0E6-B95EAB2C164C}" destId="{7C737419-BDB8-CF4E-BBCC-580C842DCDA0}" srcOrd="0" destOrd="0" presId="urn:microsoft.com/office/officeart/2005/8/layout/orgChart1"/>
    <dgm:cxn modelId="{95B9E2EB-9981-CA4B-9946-8F89FD7A99F5}" type="presOf" srcId="{4D1EC002-A042-2C4B-9236-933FCEB4258A}" destId="{68401302-9CA6-6444-BDFB-D7588AEE381A}" srcOrd="0" destOrd="0" presId="urn:microsoft.com/office/officeart/2005/8/layout/orgChart1"/>
    <dgm:cxn modelId="{8E4CC6EE-130D-5448-B72D-48003DDE2BBE}" srcId="{9D2E8CD7-9C98-C149-AB8F-248F3B33B261}" destId="{CE099129-50DA-7F4A-9B78-D70BBE20D377}" srcOrd="0" destOrd="0" parTransId="{89910ED1-EEBC-164E-820D-71D88B6764CD}" sibTransId="{4CBAEBE1-8A7A-5945-BF81-1F48828BD6EA}"/>
    <dgm:cxn modelId="{D8CEA0F0-26AE-114E-9FFE-03543F5CFFB9}" type="presOf" srcId="{F8C6DC9A-9BCD-224B-A0B4-1D494347786C}" destId="{D2F34B69-07EB-E343-98A1-94C186ABE32F}" srcOrd="1" destOrd="0" presId="urn:microsoft.com/office/officeart/2005/8/layout/orgChart1"/>
    <dgm:cxn modelId="{7F1076F1-6D13-A548-8DC2-C6975CDBE2E8}" type="presOf" srcId="{F8C6DC9A-9BCD-224B-A0B4-1D494347786C}" destId="{1A2E1B26-A3C9-1041-BF5A-C54D4A41F562}" srcOrd="0" destOrd="0" presId="urn:microsoft.com/office/officeart/2005/8/layout/orgChart1"/>
    <dgm:cxn modelId="{642305F3-AC0D-0B42-B0EF-6FA6B8CF030C}" type="presOf" srcId="{25EE2E94-392A-424F-8E0E-BDE46466F78D}" destId="{EBF36144-D730-6849-8E1D-DC79E97F027A}" srcOrd="0" destOrd="0" presId="urn:microsoft.com/office/officeart/2005/8/layout/orgChart1"/>
    <dgm:cxn modelId="{3A2F2DF3-4837-7945-900E-02407433C32B}" type="presOf" srcId="{3A8B3C8B-5E4F-DB43-B7C5-7C84AC46CF4E}" destId="{BAAA405A-17E2-1E4B-AA43-A0DD7E7A452A}" srcOrd="1" destOrd="0" presId="urn:microsoft.com/office/officeart/2005/8/layout/orgChart1"/>
    <dgm:cxn modelId="{BD0C21F5-B0D1-C344-B7B0-4401E9069CEF}" type="presOf" srcId="{E4E0BB73-0851-9A40-929D-40CC4EF46BF0}" destId="{0F7E9128-3D70-6A40-8FE8-9ACF79469692}" srcOrd="0" destOrd="0" presId="urn:microsoft.com/office/officeart/2005/8/layout/orgChart1"/>
    <dgm:cxn modelId="{D5847CF5-5F6D-EB41-93F5-3301D43C8989}" type="presOf" srcId="{1E523BAC-FFF7-4343-BE7D-BCEDFCA1EF05}" destId="{52C4D5C4-515A-5A4B-A5C8-AB7AA49125A9}" srcOrd="0" destOrd="0" presId="urn:microsoft.com/office/officeart/2005/8/layout/orgChart1"/>
    <dgm:cxn modelId="{081ABCF6-EF07-6A40-989F-0F2BD24E0834}" type="presOf" srcId="{89910ED1-EEBC-164E-820D-71D88B6764CD}" destId="{FC79F7D0-F116-734C-8DF4-BBEAE0FA16E9}" srcOrd="0" destOrd="0" presId="urn:microsoft.com/office/officeart/2005/8/layout/orgChart1"/>
    <dgm:cxn modelId="{28ED5FF8-EC2F-5645-8341-8B551F31073C}" srcId="{E2A500A3-0DC5-3140-89C6-BDF310BEC34D}" destId="{1E523BAC-FFF7-4343-BE7D-BCEDFCA1EF05}" srcOrd="0" destOrd="0" parTransId="{461C1EE8-418C-3D42-9859-22371ACEB801}" sibTransId="{E043797B-FADF-6846-832D-4DD22AAE89CA}"/>
    <dgm:cxn modelId="{3D8500FD-D0E5-DB4A-97CC-1ADBBD0C98E9}" srcId="{1E523BAC-FFF7-4343-BE7D-BCEDFCA1EF05}" destId="{97D501BC-127F-C048-87C4-417D1FBCE415}" srcOrd="0" destOrd="0" parTransId="{353AB0A2-A56A-D144-BA83-19B3C90EF871}" sibTransId="{DD342B18-6330-9346-9EE5-AAC7A2B06A78}"/>
    <dgm:cxn modelId="{449607FE-FDFE-3146-B7E3-F8CB304A3AD5}" type="presOf" srcId="{353AB0A2-A56A-D144-BA83-19B3C90EF871}" destId="{67023F82-7B6F-604F-8099-2B8319DCCF38}" srcOrd="0" destOrd="0" presId="urn:microsoft.com/office/officeart/2005/8/layout/orgChart1"/>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9C83909E-6B56-7D45-BC8B-14C47505C861}" type="presParOf" srcId="{805A1F6F-1875-754E-ACE5-FC4F6E183082}" destId="{0F7E9128-3D70-6A40-8FE8-9ACF79469692}" srcOrd="0" destOrd="0" presId="urn:microsoft.com/office/officeart/2005/8/layout/orgChart1"/>
    <dgm:cxn modelId="{C266CAE2-D99F-F140-9B16-FB1EA3EBB453}" type="presParOf" srcId="{805A1F6F-1875-754E-ACE5-FC4F6E183082}" destId="{1FB37E58-18A0-904B-916D-E367CBCAA898}" srcOrd="1" destOrd="0" presId="urn:microsoft.com/office/officeart/2005/8/layout/orgChart1"/>
    <dgm:cxn modelId="{52B990F2-784E-4345-A8FC-66D8C7300D03}" type="presParOf" srcId="{1FB37E58-18A0-904B-916D-E367CBCAA898}" destId="{EBFC6F1B-E534-1040-A3D6-F4BE67FAB200}" srcOrd="0" destOrd="0" presId="urn:microsoft.com/office/officeart/2005/8/layout/orgChart1"/>
    <dgm:cxn modelId="{E4ED2ABD-F340-3E42-8157-184083D98A8E}" type="presParOf" srcId="{EBFC6F1B-E534-1040-A3D6-F4BE67FAB200}" destId="{137074A2-077F-4D47-A414-4F47CC4FE28A}" srcOrd="0" destOrd="0" presId="urn:microsoft.com/office/officeart/2005/8/layout/orgChart1"/>
    <dgm:cxn modelId="{1AC990A4-3C06-114B-B9DF-B283CDA02F6A}" type="presParOf" srcId="{EBFC6F1B-E534-1040-A3D6-F4BE67FAB200}" destId="{9E7F5DBF-78DF-D842-ACDA-EED8186DFF8E}" srcOrd="1" destOrd="0" presId="urn:microsoft.com/office/officeart/2005/8/layout/orgChart1"/>
    <dgm:cxn modelId="{B7645649-EC30-CA4A-8705-CC6EC988155C}" type="presParOf" srcId="{1FB37E58-18A0-904B-916D-E367CBCAA898}" destId="{1EA45A48-0B82-2042-841C-8575F0B74FD4}" srcOrd="1" destOrd="0" presId="urn:microsoft.com/office/officeart/2005/8/layout/orgChart1"/>
    <dgm:cxn modelId="{0C9BDBB9-FEC3-854C-84AA-5A25E7CA616C}" type="presParOf" srcId="{1EA45A48-0B82-2042-841C-8575F0B74FD4}" destId="{7C737419-BDB8-CF4E-BBCC-580C842DCDA0}" srcOrd="0" destOrd="0" presId="urn:microsoft.com/office/officeart/2005/8/layout/orgChart1"/>
    <dgm:cxn modelId="{61101C25-A9BB-4246-82DF-DBEE2D84FE48}" type="presParOf" srcId="{1EA45A48-0B82-2042-841C-8575F0B74FD4}" destId="{C031E06D-E35C-584F-B569-4B1568B93D59}" srcOrd="1" destOrd="0" presId="urn:microsoft.com/office/officeart/2005/8/layout/orgChart1"/>
    <dgm:cxn modelId="{86147E47-ABCB-9142-A73D-49FC7B157003}" type="presParOf" srcId="{C031E06D-E35C-584F-B569-4B1568B93D59}" destId="{34C24A5A-3BA4-F54C-8E73-D03E8E94855E}" srcOrd="0" destOrd="0" presId="urn:microsoft.com/office/officeart/2005/8/layout/orgChart1"/>
    <dgm:cxn modelId="{0188DB8B-226D-1143-926A-9D0B35A15694}" type="presParOf" srcId="{34C24A5A-3BA4-F54C-8E73-D03E8E94855E}" destId="{68401302-9CA6-6444-BDFB-D7588AEE381A}" srcOrd="0" destOrd="0" presId="urn:microsoft.com/office/officeart/2005/8/layout/orgChart1"/>
    <dgm:cxn modelId="{5851389A-34EF-784E-AA77-20930A4C2A25}" type="presParOf" srcId="{34C24A5A-3BA4-F54C-8E73-D03E8E94855E}" destId="{529341ED-DD48-324F-AB2A-33CE81F586D4}" srcOrd="1" destOrd="0" presId="urn:microsoft.com/office/officeart/2005/8/layout/orgChart1"/>
    <dgm:cxn modelId="{D9C4C0A3-C904-BC4F-8E90-A2F461DC51C1}" type="presParOf" srcId="{C031E06D-E35C-584F-B569-4B1568B93D59}" destId="{B5CB3EFF-ADA1-8249-9F47-1AE11D14519C}" srcOrd="1" destOrd="0" presId="urn:microsoft.com/office/officeart/2005/8/layout/orgChart1"/>
    <dgm:cxn modelId="{E70D70CD-FB55-8240-8748-14C41A800495}" type="presParOf" srcId="{B5CB3EFF-ADA1-8249-9F47-1AE11D14519C}" destId="{C27ACFB6-5E1B-B847-BD9A-7F8460AC7E9F}" srcOrd="0" destOrd="0" presId="urn:microsoft.com/office/officeart/2005/8/layout/orgChart1"/>
    <dgm:cxn modelId="{AAC3178F-E43F-C94F-9BCB-BCEE7DE9311D}" type="presParOf" srcId="{B5CB3EFF-ADA1-8249-9F47-1AE11D14519C}" destId="{76EEBDDB-39F5-4E4A-A444-AC635EEDE16A}" srcOrd="1" destOrd="0" presId="urn:microsoft.com/office/officeart/2005/8/layout/orgChart1"/>
    <dgm:cxn modelId="{18CD8476-A38E-3842-999E-1B68F578C409}" type="presParOf" srcId="{76EEBDDB-39F5-4E4A-A444-AC635EEDE16A}" destId="{995DF7D0-6A0A-6841-96BC-49FD168FA662}" srcOrd="0" destOrd="0" presId="urn:microsoft.com/office/officeart/2005/8/layout/orgChart1"/>
    <dgm:cxn modelId="{E8596EA9-8056-5843-8929-49D037732E42}" type="presParOf" srcId="{995DF7D0-6A0A-6841-96BC-49FD168FA662}" destId="{D3639317-E956-1A4D-90CE-208E9B8E111E}" srcOrd="0" destOrd="0" presId="urn:microsoft.com/office/officeart/2005/8/layout/orgChart1"/>
    <dgm:cxn modelId="{109CD36E-4D0E-C948-909C-D31E1F35D531}" type="presParOf" srcId="{995DF7D0-6A0A-6841-96BC-49FD168FA662}" destId="{BAAA405A-17E2-1E4B-AA43-A0DD7E7A452A}" srcOrd="1" destOrd="0" presId="urn:microsoft.com/office/officeart/2005/8/layout/orgChart1"/>
    <dgm:cxn modelId="{C14F5F89-7E0F-184C-BCCC-371AAC3D6351}" type="presParOf" srcId="{76EEBDDB-39F5-4E4A-A444-AC635EEDE16A}" destId="{778CCBAF-15B2-E442-8BE1-B803A66776B0}" srcOrd="1" destOrd="0" presId="urn:microsoft.com/office/officeart/2005/8/layout/orgChart1"/>
    <dgm:cxn modelId="{E5B9E51F-A534-7C4D-9699-465DDD595972}" type="presParOf" srcId="{778CCBAF-15B2-E442-8BE1-B803A66776B0}" destId="{B9EBDDA1-7CC5-854E-A253-C5C9AB1CE6FB}" srcOrd="0" destOrd="0" presId="urn:microsoft.com/office/officeart/2005/8/layout/orgChart1"/>
    <dgm:cxn modelId="{63C58247-F33F-924E-9B86-CE655C1E8409}" type="presParOf" srcId="{778CCBAF-15B2-E442-8BE1-B803A66776B0}" destId="{B374ABD1-A8F5-9541-8EF3-2D663FE940D5}" srcOrd="1" destOrd="0" presId="urn:microsoft.com/office/officeart/2005/8/layout/orgChart1"/>
    <dgm:cxn modelId="{F2AEB028-0BB8-B341-8B73-398EFD3A4F7E}" type="presParOf" srcId="{B374ABD1-A8F5-9541-8EF3-2D663FE940D5}" destId="{A46D0EB7-0F96-8342-97E3-D4000B7A0F4C}" srcOrd="0" destOrd="0" presId="urn:microsoft.com/office/officeart/2005/8/layout/orgChart1"/>
    <dgm:cxn modelId="{A00D4618-ADAC-534F-B6A7-91356F850A0F}" type="presParOf" srcId="{A46D0EB7-0F96-8342-97E3-D4000B7A0F4C}" destId="{6F1E7BC8-B3FE-4943-BB8D-09CB81C79D9B}" srcOrd="0" destOrd="0" presId="urn:microsoft.com/office/officeart/2005/8/layout/orgChart1"/>
    <dgm:cxn modelId="{78B357E1-DBD2-AF44-8E9B-04C415812204}" type="presParOf" srcId="{A46D0EB7-0F96-8342-97E3-D4000B7A0F4C}" destId="{CD99B8EC-472F-2F46-B542-6F711726746B}" srcOrd="1" destOrd="0" presId="urn:microsoft.com/office/officeart/2005/8/layout/orgChart1"/>
    <dgm:cxn modelId="{46DF18B3-3A39-C74A-B8D1-3F7C5C4C79FE}" type="presParOf" srcId="{B374ABD1-A8F5-9541-8EF3-2D663FE940D5}" destId="{7E304ADA-F393-E04E-9255-2E24006B1D01}" srcOrd="1" destOrd="0" presId="urn:microsoft.com/office/officeart/2005/8/layout/orgChart1"/>
    <dgm:cxn modelId="{C7C23A98-7D59-A84B-8E07-966FB59A71F7}" type="presParOf" srcId="{B374ABD1-A8F5-9541-8EF3-2D663FE940D5}" destId="{B8EF8345-2993-3A4C-A01E-E5FBF2B5A3CC}" srcOrd="2" destOrd="0" presId="urn:microsoft.com/office/officeart/2005/8/layout/orgChart1"/>
    <dgm:cxn modelId="{58D3EB5A-9E23-DA4E-883A-0BBF870C674F}" type="presParOf" srcId="{76EEBDDB-39F5-4E4A-A444-AC635EEDE16A}" destId="{219CF39A-D09D-F242-B0FE-78883E8949CB}" srcOrd="2" destOrd="0" presId="urn:microsoft.com/office/officeart/2005/8/layout/orgChart1"/>
    <dgm:cxn modelId="{FCD7CFCF-9639-9A44-B969-6B1182CD8A55}" type="presParOf" srcId="{B5CB3EFF-ADA1-8249-9F47-1AE11D14519C}" destId="{55F92F22-F6FB-7249-AB67-4F4849699189}" srcOrd="2" destOrd="0" presId="urn:microsoft.com/office/officeart/2005/8/layout/orgChart1"/>
    <dgm:cxn modelId="{DF8FBD2E-950D-4E47-BC37-52C70B9613D9}" type="presParOf" srcId="{B5CB3EFF-ADA1-8249-9F47-1AE11D14519C}" destId="{B949504F-71B4-204F-8086-927FFC5B5B97}" srcOrd="3" destOrd="0" presId="urn:microsoft.com/office/officeart/2005/8/layout/orgChart1"/>
    <dgm:cxn modelId="{CACE0780-FBC5-4249-94CE-A1E65E95D8F7}" type="presParOf" srcId="{B949504F-71B4-204F-8086-927FFC5B5B97}" destId="{8B9A90BB-187B-4E43-9682-FF37571456ED}" srcOrd="0" destOrd="0" presId="urn:microsoft.com/office/officeart/2005/8/layout/orgChart1"/>
    <dgm:cxn modelId="{B6FAF963-4846-C843-84E7-5148DF383896}" type="presParOf" srcId="{8B9A90BB-187B-4E43-9682-FF37571456ED}" destId="{B75D5647-5FA9-9B42-AAF5-2316D66754FC}" srcOrd="0" destOrd="0" presId="urn:microsoft.com/office/officeart/2005/8/layout/orgChart1"/>
    <dgm:cxn modelId="{05A07658-99C6-7B49-BC2B-CF0D2E3F7068}" type="presParOf" srcId="{8B9A90BB-187B-4E43-9682-FF37571456ED}" destId="{5C482E77-919C-5B47-A412-5F7C907F885A}" srcOrd="1" destOrd="0" presId="urn:microsoft.com/office/officeart/2005/8/layout/orgChart1"/>
    <dgm:cxn modelId="{AB107578-201D-8849-BC09-2486065F99C1}" type="presParOf" srcId="{B949504F-71B4-204F-8086-927FFC5B5B97}" destId="{9BE651E9-FE1D-5547-920C-9F75270887C7}" srcOrd="1" destOrd="0" presId="urn:microsoft.com/office/officeart/2005/8/layout/orgChart1"/>
    <dgm:cxn modelId="{6EAF2E52-2F66-7343-AFF9-F9976068A395}" type="presParOf" srcId="{B949504F-71B4-204F-8086-927FFC5B5B97}" destId="{365C940A-61ED-3640-A4F2-AB97877D9A7A}" srcOrd="2" destOrd="0" presId="urn:microsoft.com/office/officeart/2005/8/layout/orgChart1"/>
    <dgm:cxn modelId="{99627A58-EA41-AD4A-82CF-FA1B790EAB2F}" type="presParOf" srcId="{C031E06D-E35C-584F-B569-4B1568B93D59}" destId="{72E10FF6-AB3A-A24C-9B50-1BA775610DA7}" srcOrd="2" destOrd="0" presId="urn:microsoft.com/office/officeart/2005/8/layout/orgChart1"/>
    <dgm:cxn modelId="{E6EA6CDF-184E-B144-9B78-E6A5CD8B4EA1}" type="presParOf" srcId="{1EA45A48-0B82-2042-841C-8575F0B74FD4}" destId="{2956751E-7CDD-C342-91C9-4FD4AF434944}" srcOrd="2" destOrd="0" presId="urn:microsoft.com/office/officeart/2005/8/layout/orgChart1"/>
    <dgm:cxn modelId="{2C296822-D730-9745-B8DC-00EA70858F87}" type="presParOf" srcId="{1EA45A48-0B82-2042-841C-8575F0B74FD4}" destId="{171D7B2E-8E02-5A45-96E7-6BC78559E6FA}" srcOrd="3" destOrd="0" presId="urn:microsoft.com/office/officeart/2005/8/layout/orgChart1"/>
    <dgm:cxn modelId="{8457F269-9084-9D43-9057-66326646DFFB}" type="presParOf" srcId="{171D7B2E-8E02-5A45-96E7-6BC78559E6FA}" destId="{55A6C961-0FBF-4A48-A7FA-89B66635A12D}" srcOrd="0" destOrd="0" presId="urn:microsoft.com/office/officeart/2005/8/layout/orgChart1"/>
    <dgm:cxn modelId="{1DFCF6CA-0FBB-E24F-81E7-66180DD0CD5E}" type="presParOf" srcId="{55A6C961-0FBF-4A48-A7FA-89B66635A12D}" destId="{6189034A-A4A1-354A-925A-D8A63AB8AB0D}" srcOrd="0" destOrd="0" presId="urn:microsoft.com/office/officeart/2005/8/layout/orgChart1"/>
    <dgm:cxn modelId="{ACBE067B-9E17-0949-806F-F16D9F729F73}" type="presParOf" srcId="{55A6C961-0FBF-4A48-A7FA-89B66635A12D}" destId="{6890629C-1D8D-5142-95B1-16E212431DE6}" srcOrd="1" destOrd="0" presId="urn:microsoft.com/office/officeart/2005/8/layout/orgChart1"/>
    <dgm:cxn modelId="{972A19FC-16F3-B243-947C-325F612C8187}" type="presParOf" srcId="{171D7B2E-8E02-5A45-96E7-6BC78559E6FA}" destId="{B033BB8F-E1DB-9445-B185-0382396BF3C7}" srcOrd="1" destOrd="0" presId="urn:microsoft.com/office/officeart/2005/8/layout/orgChart1"/>
    <dgm:cxn modelId="{E428A009-DB9C-2740-817D-358CD38F6B1F}" type="presParOf" srcId="{B033BB8F-E1DB-9445-B185-0382396BF3C7}" destId="{45246140-7CB2-5548-A17C-8DA8FB7E5C2B}" srcOrd="0" destOrd="0" presId="urn:microsoft.com/office/officeart/2005/8/layout/orgChart1"/>
    <dgm:cxn modelId="{04102530-42E6-4A4B-824E-41C8F78F2943}" type="presParOf" srcId="{B033BB8F-E1DB-9445-B185-0382396BF3C7}" destId="{A29669E1-82FC-694E-A1EF-B133CF84519A}" srcOrd="1" destOrd="0" presId="urn:microsoft.com/office/officeart/2005/8/layout/orgChart1"/>
    <dgm:cxn modelId="{A9ACC83A-8BBF-074A-9462-335DAD3A8D45}" type="presParOf" srcId="{A29669E1-82FC-694E-A1EF-B133CF84519A}" destId="{9C1D785D-B3A0-AD4B-8A86-1FD3A1A83384}" srcOrd="0" destOrd="0" presId="urn:microsoft.com/office/officeart/2005/8/layout/orgChart1"/>
    <dgm:cxn modelId="{4AA5EF87-D5F0-B04F-8E2F-6C873C873097}" type="presParOf" srcId="{9C1D785D-B3A0-AD4B-8A86-1FD3A1A83384}" destId="{52C4D5C4-515A-5A4B-A5C8-AB7AA49125A9}" srcOrd="0" destOrd="0" presId="urn:microsoft.com/office/officeart/2005/8/layout/orgChart1"/>
    <dgm:cxn modelId="{936B1FE9-FC25-9446-9635-8652F821C483}" type="presParOf" srcId="{9C1D785D-B3A0-AD4B-8A86-1FD3A1A83384}" destId="{3FFCCF5B-0017-4545-BC68-AF21B3809DEF}" srcOrd="1" destOrd="0" presId="urn:microsoft.com/office/officeart/2005/8/layout/orgChart1"/>
    <dgm:cxn modelId="{D16C0DC1-BA73-F045-9B03-A922C0FF4CAE}" type="presParOf" srcId="{A29669E1-82FC-694E-A1EF-B133CF84519A}" destId="{6DC4C5F6-9DB4-3343-88B0-888B392AE4EB}" srcOrd="1" destOrd="0" presId="urn:microsoft.com/office/officeart/2005/8/layout/orgChart1"/>
    <dgm:cxn modelId="{C57A8355-EAB9-9C43-BB69-7BE1D94A5BFE}" type="presParOf" srcId="{6DC4C5F6-9DB4-3343-88B0-888B392AE4EB}" destId="{67023F82-7B6F-604F-8099-2B8319DCCF38}" srcOrd="0" destOrd="0" presId="urn:microsoft.com/office/officeart/2005/8/layout/orgChart1"/>
    <dgm:cxn modelId="{1DD50440-421C-3B4C-AD0A-6E08D4148D37}" type="presParOf" srcId="{6DC4C5F6-9DB4-3343-88B0-888B392AE4EB}" destId="{7B05F67B-D5A5-454C-BC31-D43559205D55}" srcOrd="1" destOrd="0" presId="urn:microsoft.com/office/officeart/2005/8/layout/orgChart1"/>
    <dgm:cxn modelId="{569AEA1C-C153-6943-A73F-1FBE6FEFCED0}" type="presParOf" srcId="{7B05F67B-D5A5-454C-BC31-D43559205D55}" destId="{B27010BB-A06C-2447-B6B6-F60EB6465F04}" srcOrd="0" destOrd="0" presId="urn:microsoft.com/office/officeart/2005/8/layout/orgChart1"/>
    <dgm:cxn modelId="{3DC90684-260A-234A-818D-7B4FA5353DF0}" type="presParOf" srcId="{B27010BB-A06C-2447-B6B6-F60EB6465F04}" destId="{09E0BDFB-1FB8-4E40-BD7A-9651A2A72171}" srcOrd="0" destOrd="0" presId="urn:microsoft.com/office/officeart/2005/8/layout/orgChart1"/>
    <dgm:cxn modelId="{0A116655-2FD5-CD48-8DD2-6FDF5B194C93}" type="presParOf" srcId="{B27010BB-A06C-2447-B6B6-F60EB6465F04}" destId="{8F864595-9B8D-5B49-9851-3A6DCA531EA0}" srcOrd="1" destOrd="0" presId="urn:microsoft.com/office/officeart/2005/8/layout/orgChart1"/>
    <dgm:cxn modelId="{FE98DB9B-6A3C-9C4C-B531-65DB71E2C6B2}" type="presParOf" srcId="{7B05F67B-D5A5-454C-BC31-D43559205D55}" destId="{A5581085-353F-CB4C-BEB7-2BB2EA00BC99}" srcOrd="1" destOrd="0" presId="urn:microsoft.com/office/officeart/2005/8/layout/orgChart1"/>
    <dgm:cxn modelId="{8661223F-D5F0-7A47-8CCD-507A99FCD21C}" type="presParOf" srcId="{7B05F67B-D5A5-454C-BC31-D43559205D55}" destId="{7C2797A1-9826-0C45-9253-8C63C5EE42EE}" srcOrd="2" destOrd="0" presId="urn:microsoft.com/office/officeart/2005/8/layout/orgChart1"/>
    <dgm:cxn modelId="{DF51920D-08BA-4C49-8753-ABF81112B063}" type="presParOf" srcId="{A29669E1-82FC-694E-A1EF-B133CF84519A}" destId="{FF5B348C-D07E-BD48-B430-6C28E74FB5BC}" srcOrd="2" destOrd="0" presId="urn:microsoft.com/office/officeart/2005/8/layout/orgChart1"/>
    <dgm:cxn modelId="{2B356E15-168B-804A-A476-A7C28949558F}" type="presParOf" srcId="{B033BB8F-E1DB-9445-B185-0382396BF3C7}" destId="{8EBFE97E-8B86-AE43-836C-9E23DAC99095}" srcOrd="2" destOrd="0" presId="urn:microsoft.com/office/officeart/2005/8/layout/orgChart1"/>
    <dgm:cxn modelId="{64D9194A-3BAF-8F45-8E2E-89C3C0A6B6B3}" type="presParOf" srcId="{B033BB8F-E1DB-9445-B185-0382396BF3C7}" destId="{574EDB97-CF7D-984E-836A-9EECBD26B293}" srcOrd="3" destOrd="0" presId="urn:microsoft.com/office/officeart/2005/8/layout/orgChart1"/>
    <dgm:cxn modelId="{F72C8119-92F1-D043-986B-2F67237554FE}" type="presParOf" srcId="{574EDB97-CF7D-984E-836A-9EECBD26B293}" destId="{6E024429-42A0-1142-8974-138CA1C6B0D0}" srcOrd="0" destOrd="0" presId="urn:microsoft.com/office/officeart/2005/8/layout/orgChart1"/>
    <dgm:cxn modelId="{69EE68A1-3C56-2247-8B6F-5D879D0F87E4}" type="presParOf" srcId="{6E024429-42A0-1142-8974-138CA1C6B0D0}" destId="{1A2E1B26-A3C9-1041-BF5A-C54D4A41F562}" srcOrd="0" destOrd="0" presId="urn:microsoft.com/office/officeart/2005/8/layout/orgChart1"/>
    <dgm:cxn modelId="{E7D0CEE9-2163-3A40-A061-0017303D443E}" type="presParOf" srcId="{6E024429-42A0-1142-8974-138CA1C6B0D0}" destId="{D2F34B69-07EB-E343-98A1-94C186ABE32F}" srcOrd="1" destOrd="0" presId="urn:microsoft.com/office/officeart/2005/8/layout/orgChart1"/>
    <dgm:cxn modelId="{093B664E-35A5-4648-BAA4-92B55401B3B3}" type="presParOf" srcId="{574EDB97-CF7D-984E-836A-9EECBD26B293}" destId="{3E6A8A13-BFD9-544E-82F3-1499A7F93DC3}" srcOrd="1" destOrd="0" presId="urn:microsoft.com/office/officeart/2005/8/layout/orgChart1"/>
    <dgm:cxn modelId="{CAEF6536-0D9F-E449-A12A-8D68A69BBF0E}" type="presParOf" srcId="{574EDB97-CF7D-984E-836A-9EECBD26B293}" destId="{BE298AB1-7622-2148-842F-D0C4B928FA9B}" srcOrd="2" destOrd="0" presId="urn:microsoft.com/office/officeart/2005/8/layout/orgChart1"/>
    <dgm:cxn modelId="{1017D348-15CF-7448-A3B0-10A067E8AB45}" type="presParOf" srcId="{171D7B2E-8E02-5A45-96E7-6BC78559E6FA}" destId="{D699E3D8-AF38-8F4F-AE65-5A6D02F4662F}" srcOrd="2" destOrd="0" presId="urn:microsoft.com/office/officeart/2005/8/layout/orgChart1"/>
    <dgm:cxn modelId="{9B653418-D3FE-EC42-AA38-0134B442A395}" type="presParOf" srcId="{1FB37E58-18A0-904B-916D-E367CBCAA898}" destId="{04F8386A-E20B-D64F-8876-50A1F32CD72E}" srcOrd="2" destOrd="0" presId="urn:microsoft.com/office/officeart/2005/8/layout/orgChart1"/>
    <dgm:cxn modelId="{AE89A65D-25A8-4942-8E07-DE8FE3A755B8}" type="presParOf" srcId="{805A1F6F-1875-754E-ACE5-FC4F6E183082}" destId="{470B3A4A-6A86-1A45-B318-8FD7D4F163D4}" srcOrd="2" destOrd="0" presId="urn:microsoft.com/office/officeart/2005/8/layout/orgChart1"/>
    <dgm:cxn modelId="{4E8639BA-F4A9-4843-9586-9497C8AA3DA8}" type="presParOf" srcId="{805A1F6F-1875-754E-ACE5-FC4F6E183082}" destId="{9D02406D-BB78-C44F-9843-478E14B5C732}" srcOrd="3" destOrd="0" presId="urn:microsoft.com/office/officeart/2005/8/layout/orgChart1"/>
    <dgm:cxn modelId="{A2BC0C56-4997-EB4A-B25D-B853F835403A}" type="presParOf" srcId="{9D02406D-BB78-C44F-9843-478E14B5C732}" destId="{16B9F0F5-BC68-8741-912E-B40FC0BA2C5B}" srcOrd="0" destOrd="0" presId="urn:microsoft.com/office/officeart/2005/8/layout/orgChart1"/>
    <dgm:cxn modelId="{971CAB2E-66BD-B64F-A07A-27F36D0CCA6D}" type="presParOf" srcId="{16B9F0F5-BC68-8741-912E-B40FC0BA2C5B}" destId="{EBF36144-D730-6849-8E1D-DC79E97F027A}" srcOrd="0" destOrd="0" presId="urn:microsoft.com/office/officeart/2005/8/layout/orgChart1"/>
    <dgm:cxn modelId="{2C108169-DE24-1143-89D4-7E46E3AD0F53}" type="presParOf" srcId="{16B9F0F5-BC68-8741-912E-B40FC0BA2C5B}" destId="{99E459FB-22BF-5441-BBAB-C6BC72D653B0}" srcOrd="1" destOrd="0" presId="urn:microsoft.com/office/officeart/2005/8/layout/orgChart1"/>
    <dgm:cxn modelId="{E1DFBF9C-AED2-2A46-9B25-81A9BC14087D}" type="presParOf" srcId="{9D02406D-BB78-C44F-9843-478E14B5C732}" destId="{B86E6A54-2A91-714B-90EC-6F7B933B5F04}" srcOrd="1" destOrd="0" presId="urn:microsoft.com/office/officeart/2005/8/layout/orgChart1"/>
    <dgm:cxn modelId="{8675AA12-07FC-174F-BB29-809401763E24}" type="presParOf" srcId="{B86E6A54-2A91-714B-90EC-6F7B933B5F04}" destId="{7F9D3D2A-6860-C445-9C13-DF688A7C789E}" srcOrd="0" destOrd="0" presId="urn:microsoft.com/office/officeart/2005/8/layout/orgChart1"/>
    <dgm:cxn modelId="{4DBD5809-9EB7-CF4B-910F-AB91FDCC0AB0}" type="presParOf" srcId="{B86E6A54-2A91-714B-90EC-6F7B933B5F04}" destId="{5C7DA9EB-3D54-8C47-A637-046CB0215B59}" srcOrd="1" destOrd="0" presId="urn:microsoft.com/office/officeart/2005/8/layout/orgChart1"/>
    <dgm:cxn modelId="{ED993B16-ACE2-8143-9477-00E5107987F1}" type="presParOf" srcId="{5C7DA9EB-3D54-8C47-A637-046CB0215B59}" destId="{434C2FFF-C23A-1944-9869-C6D322C21D15}" srcOrd="0" destOrd="0" presId="urn:microsoft.com/office/officeart/2005/8/layout/orgChart1"/>
    <dgm:cxn modelId="{2A179227-8885-AB41-BB32-86098622D73D}" type="presParOf" srcId="{434C2FFF-C23A-1944-9869-C6D322C21D15}" destId="{E128F814-D78A-DD44-B6BC-C2172EFA4A5B}" srcOrd="0" destOrd="0" presId="urn:microsoft.com/office/officeart/2005/8/layout/orgChart1"/>
    <dgm:cxn modelId="{3F55F3BC-D784-1A4F-A4DC-87757B277DAC}" type="presParOf" srcId="{434C2FFF-C23A-1944-9869-C6D322C21D15}" destId="{1D4341F9-E861-554F-B7DC-F87FAB8E3FD0}" srcOrd="1" destOrd="0" presId="urn:microsoft.com/office/officeart/2005/8/layout/orgChart1"/>
    <dgm:cxn modelId="{7189FF79-2C56-244A-9885-55A8F00A1AF4}" type="presParOf" srcId="{5C7DA9EB-3D54-8C47-A637-046CB0215B59}" destId="{62F0B910-7E62-F74A-8850-8C2462053211}" srcOrd="1" destOrd="0" presId="urn:microsoft.com/office/officeart/2005/8/layout/orgChart1"/>
    <dgm:cxn modelId="{4CD53909-90C5-4949-919D-F99BE49A5BAD}" type="presParOf" srcId="{62F0B910-7E62-F74A-8850-8C2462053211}" destId="{F2829197-26A2-8841-8EE5-D475B275F75F}" srcOrd="0" destOrd="0" presId="urn:microsoft.com/office/officeart/2005/8/layout/orgChart1"/>
    <dgm:cxn modelId="{A9F2D191-F877-CD4E-950A-047BE0E52633}" type="presParOf" srcId="{62F0B910-7E62-F74A-8850-8C2462053211}" destId="{89524BE1-3B0C-B344-990B-F4734A169D26}" srcOrd="1" destOrd="0" presId="urn:microsoft.com/office/officeart/2005/8/layout/orgChart1"/>
    <dgm:cxn modelId="{D9AA0A45-2BE2-7847-BFC5-A15ED63C7052}" type="presParOf" srcId="{89524BE1-3B0C-B344-990B-F4734A169D26}" destId="{F2E05E42-F975-5945-8BF0-54C72D44339F}" srcOrd="0" destOrd="0" presId="urn:microsoft.com/office/officeart/2005/8/layout/orgChart1"/>
    <dgm:cxn modelId="{6BDC09E9-D250-CA41-8FD2-EE295AC02293}" type="presParOf" srcId="{F2E05E42-F975-5945-8BF0-54C72D44339F}" destId="{E64F4A38-A58C-8E41-8F7C-26ECA8CB26D8}" srcOrd="0" destOrd="0" presId="urn:microsoft.com/office/officeart/2005/8/layout/orgChart1"/>
    <dgm:cxn modelId="{7D57E3C0-72E3-664B-9B06-8D41CD0DAC33}" type="presParOf" srcId="{F2E05E42-F975-5945-8BF0-54C72D44339F}" destId="{C5572B1B-5C1C-E842-8D30-41CECDB349D3}" srcOrd="1" destOrd="0" presId="urn:microsoft.com/office/officeart/2005/8/layout/orgChart1"/>
    <dgm:cxn modelId="{EDBCC14B-8A9C-9A41-B9E7-3E76E8A4E6C4}" type="presParOf" srcId="{89524BE1-3B0C-B344-990B-F4734A169D26}" destId="{AFAFA559-2700-404C-B082-0BC4BAA6219D}" srcOrd="1" destOrd="0" presId="urn:microsoft.com/office/officeart/2005/8/layout/orgChart1"/>
    <dgm:cxn modelId="{4BE387D6-1D07-5F42-8FDD-D84CFF1E8D21}" type="presParOf" srcId="{AFAFA559-2700-404C-B082-0BC4BAA6219D}" destId="{FC79F7D0-F116-734C-8DF4-BBEAE0FA16E9}" srcOrd="0" destOrd="0" presId="urn:microsoft.com/office/officeart/2005/8/layout/orgChart1"/>
    <dgm:cxn modelId="{7AEC24DE-8534-274D-B57B-1036B04DBF80}" type="presParOf" srcId="{AFAFA559-2700-404C-B082-0BC4BAA6219D}" destId="{CEC81A13-F097-2B43-A0B5-B46C9DBC72F5}" srcOrd="1" destOrd="0" presId="urn:microsoft.com/office/officeart/2005/8/layout/orgChart1"/>
    <dgm:cxn modelId="{56F6287A-F4BF-9643-BD40-DF79AE9105AB}" type="presParOf" srcId="{CEC81A13-F097-2B43-A0B5-B46C9DBC72F5}" destId="{22EF20E0-7957-5E46-A365-4D99B2F56148}" srcOrd="0" destOrd="0" presId="urn:microsoft.com/office/officeart/2005/8/layout/orgChart1"/>
    <dgm:cxn modelId="{BA90F1CB-3930-5942-B32E-86A3041DF445}" type="presParOf" srcId="{22EF20E0-7957-5E46-A365-4D99B2F56148}" destId="{935DDD21-3758-EF48-9BC7-AC4967CA1720}" srcOrd="0" destOrd="0" presId="urn:microsoft.com/office/officeart/2005/8/layout/orgChart1"/>
    <dgm:cxn modelId="{2E2D4670-9E35-5D49-BC37-81CB01568647}" type="presParOf" srcId="{22EF20E0-7957-5E46-A365-4D99B2F56148}" destId="{69D127F2-2FC9-5947-A9E6-1F050AC4AAEC}" srcOrd="1" destOrd="0" presId="urn:microsoft.com/office/officeart/2005/8/layout/orgChart1"/>
    <dgm:cxn modelId="{26F6B28A-A0EE-5644-931D-2A9929274DB3}" type="presParOf" srcId="{CEC81A13-F097-2B43-A0B5-B46C9DBC72F5}" destId="{68F5E9EE-86E4-3948-ABC2-8D4FBB6EB89F}" srcOrd="1" destOrd="0" presId="urn:microsoft.com/office/officeart/2005/8/layout/orgChart1"/>
    <dgm:cxn modelId="{039EEC9D-8CFB-CE4A-9D01-F034D9321479}" type="presParOf" srcId="{CEC81A13-F097-2B43-A0B5-B46C9DBC72F5}" destId="{F50D455C-683B-AE4A-A36B-7E89B3100665}" srcOrd="2" destOrd="0" presId="urn:microsoft.com/office/officeart/2005/8/layout/orgChart1"/>
    <dgm:cxn modelId="{0E49BC8D-521D-BE43-B186-DBC3D09DA9B8}" type="presParOf" srcId="{89524BE1-3B0C-B344-990B-F4734A169D26}" destId="{A0C97BF3-D80F-B946-9379-E5659D96D790}" srcOrd="2" destOrd="0" presId="urn:microsoft.com/office/officeart/2005/8/layout/orgChart1"/>
    <dgm:cxn modelId="{9ACE8425-3D4A-3247-B23D-0028E099FC1B}" type="presParOf" srcId="{62F0B910-7E62-F74A-8850-8C2462053211}" destId="{00E2770E-330F-6D48-BA52-EE6A359589A7}" srcOrd="2" destOrd="0" presId="urn:microsoft.com/office/officeart/2005/8/layout/orgChart1"/>
    <dgm:cxn modelId="{8E5AE1EF-3244-DE4A-A212-C96A3583DF61}" type="presParOf" srcId="{62F0B910-7E62-F74A-8850-8C2462053211}" destId="{3F082765-EF48-444E-9D9C-55315F5954F2}" srcOrd="3" destOrd="0" presId="urn:microsoft.com/office/officeart/2005/8/layout/orgChart1"/>
    <dgm:cxn modelId="{7F54BCDE-AD4E-B24C-ACCB-B33E7A40DE57}" type="presParOf" srcId="{3F082765-EF48-444E-9D9C-55315F5954F2}" destId="{9F10099F-AB39-4941-88E2-30DD36BE33E3}" srcOrd="0" destOrd="0" presId="urn:microsoft.com/office/officeart/2005/8/layout/orgChart1"/>
    <dgm:cxn modelId="{8242D2D7-8908-AC47-96C7-CE95FF0F0278}" type="presParOf" srcId="{9F10099F-AB39-4941-88E2-30DD36BE33E3}" destId="{13CEB7FE-397C-2140-AD96-3742EC554918}" srcOrd="0" destOrd="0" presId="urn:microsoft.com/office/officeart/2005/8/layout/orgChart1"/>
    <dgm:cxn modelId="{D21E128D-F3A3-5846-84D5-FBA7CF2605CD}" type="presParOf" srcId="{9F10099F-AB39-4941-88E2-30DD36BE33E3}" destId="{7AD87547-DEDF-5747-A1AD-A5599F779E5A}" srcOrd="1" destOrd="0" presId="urn:microsoft.com/office/officeart/2005/8/layout/orgChart1"/>
    <dgm:cxn modelId="{10361145-BECE-F649-B5A0-4CA006667627}" type="presParOf" srcId="{3F082765-EF48-444E-9D9C-55315F5954F2}" destId="{7EECACDE-8E05-6045-98C6-26E540277112}" srcOrd="1" destOrd="0" presId="urn:microsoft.com/office/officeart/2005/8/layout/orgChart1"/>
    <dgm:cxn modelId="{36FEA56D-7480-A94E-89A4-0749F4F11C52}" type="presParOf" srcId="{3F082765-EF48-444E-9D9C-55315F5954F2}" destId="{600D3025-6970-9A4E-9961-4D7F34866AB3}" srcOrd="2" destOrd="0" presId="urn:microsoft.com/office/officeart/2005/8/layout/orgChart1"/>
    <dgm:cxn modelId="{A3609608-053B-AC49-82E6-E19596D68E54}" type="presParOf" srcId="{5C7DA9EB-3D54-8C47-A637-046CB0215B59}" destId="{43657CFF-A411-BA4C-BA60-5ED3D21BFCCC}" srcOrd="2" destOrd="0" presId="urn:microsoft.com/office/officeart/2005/8/layout/orgChart1"/>
    <dgm:cxn modelId="{46E2BDF7-090D-294F-B512-A9F2941407E7}" type="presParOf" srcId="{B86E6A54-2A91-714B-90EC-6F7B933B5F04}" destId="{A46F54F7-EB26-2D43-BE7A-60030DD22C86}" srcOrd="2" destOrd="0" presId="urn:microsoft.com/office/officeart/2005/8/layout/orgChart1"/>
    <dgm:cxn modelId="{355B0B56-2D98-3046-887C-59C463C782E4}" type="presParOf" srcId="{B86E6A54-2A91-714B-90EC-6F7B933B5F04}" destId="{0669DE14-C94E-E043-8E29-83B393B451CF}" srcOrd="3" destOrd="0" presId="urn:microsoft.com/office/officeart/2005/8/layout/orgChart1"/>
    <dgm:cxn modelId="{597B80FC-9CE1-334F-89C6-1BEE33B9D043}" type="presParOf" srcId="{0669DE14-C94E-E043-8E29-83B393B451CF}" destId="{104E5523-0820-C142-BC9A-52F9A22F46E1}" srcOrd="0" destOrd="0" presId="urn:microsoft.com/office/officeart/2005/8/layout/orgChart1"/>
    <dgm:cxn modelId="{219A375F-1C92-2E44-AB9E-DB1814C9626E}" type="presParOf" srcId="{104E5523-0820-C142-BC9A-52F9A22F46E1}" destId="{C9EEDF19-B48A-BD4B-8602-ACF044CAFBF4}" srcOrd="0" destOrd="0" presId="urn:microsoft.com/office/officeart/2005/8/layout/orgChart1"/>
    <dgm:cxn modelId="{7B9D7BF1-7288-884C-9433-533DE065D257}" type="presParOf" srcId="{104E5523-0820-C142-BC9A-52F9A22F46E1}" destId="{38555D7D-D229-DA48-87A3-2B7F1C18ED93}" srcOrd="1" destOrd="0" presId="urn:microsoft.com/office/officeart/2005/8/layout/orgChart1"/>
    <dgm:cxn modelId="{2CD8FAC8-C3F8-CC40-AF25-608A84CB8DE5}" type="presParOf" srcId="{0669DE14-C94E-E043-8E29-83B393B451CF}" destId="{F588C3F5-7AAD-994C-9845-8155C0E79AFF}" srcOrd="1" destOrd="0" presId="urn:microsoft.com/office/officeart/2005/8/layout/orgChart1"/>
    <dgm:cxn modelId="{0EA7BC1C-1A69-2645-8074-A0A235C27DEA}" type="presParOf" srcId="{F588C3F5-7AAD-994C-9845-8155C0E79AFF}" destId="{77993973-939F-6941-B361-AB131F710FFB}" srcOrd="0" destOrd="0" presId="urn:microsoft.com/office/officeart/2005/8/layout/orgChart1"/>
    <dgm:cxn modelId="{28DB7824-B30A-894F-A32B-44E05C322F2A}" type="presParOf" srcId="{F588C3F5-7AAD-994C-9845-8155C0E79AFF}" destId="{298F1754-03DE-8040-A8E1-4340910CBACA}" srcOrd="1" destOrd="0" presId="urn:microsoft.com/office/officeart/2005/8/layout/orgChart1"/>
    <dgm:cxn modelId="{13ECB33A-7807-F641-A268-5F359029DB7A}" type="presParOf" srcId="{298F1754-03DE-8040-A8E1-4340910CBACA}" destId="{5D3D16C9-1A57-CA4F-8401-9ECCB8B61370}" srcOrd="0" destOrd="0" presId="urn:microsoft.com/office/officeart/2005/8/layout/orgChart1"/>
    <dgm:cxn modelId="{EE8913A5-1852-1346-9B1A-02CF17A4E55A}" type="presParOf" srcId="{5D3D16C9-1A57-CA4F-8401-9ECCB8B61370}" destId="{29E341D9-FDAF-E945-A9C5-5165D3C2B07C}" srcOrd="0" destOrd="0" presId="urn:microsoft.com/office/officeart/2005/8/layout/orgChart1"/>
    <dgm:cxn modelId="{5476CF9F-2E55-8D4F-9864-1DABDF782B37}" type="presParOf" srcId="{5D3D16C9-1A57-CA4F-8401-9ECCB8B61370}" destId="{48E91537-7DEA-9043-B535-DB512DC88E69}" srcOrd="1" destOrd="0" presId="urn:microsoft.com/office/officeart/2005/8/layout/orgChart1"/>
    <dgm:cxn modelId="{ADFF735E-7B01-5C49-A993-EBDCC7BD27BE}" type="presParOf" srcId="{298F1754-03DE-8040-A8E1-4340910CBACA}" destId="{4B077B15-8A65-154F-920C-FEDF8212C96E}" srcOrd="1" destOrd="0" presId="urn:microsoft.com/office/officeart/2005/8/layout/orgChart1"/>
    <dgm:cxn modelId="{B207090A-0A47-BF48-A2A9-54B036D0DA5E}" type="presParOf" srcId="{4B077B15-8A65-154F-920C-FEDF8212C96E}" destId="{195DE65E-D20E-C041-A624-A47A7C415230}" srcOrd="0" destOrd="0" presId="urn:microsoft.com/office/officeart/2005/8/layout/orgChart1"/>
    <dgm:cxn modelId="{2CA347EE-ED7E-F848-8EC3-4534932FE9D7}" type="presParOf" srcId="{4B077B15-8A65-154F-920C-FEDF8212C96E}" destId="{8DDEB5FC-3AFB-3B45-A9E0-D51818A0FC76}" srcOrd="1" destOrd="0" presId="urn:microsoft.com/office/officeart/2005/8/layout/orgChart1"/>
    <dgm:cxn modelId="{4A21BB48-4AEF-2D40-B85B-E9EBE562BF96}" type="presParOf" srcId="{8DDEB5FC-3AFB-3B45-A9E0-D51818A0FC76}" destId="{4B2D1E8B-5BBB-FD4D-9FDC-E062BA83CEC1}" srcOrd="0" destOrd="0" presId="urn:microsoft.com/office/officeart/2005/8/layout/orgChart1"/>
    <dgm:cxn modelId="{642900AB-3D25-DE4A-96BA-522D8C28542B}" type="presParOf" srcId="{4B2D1E8B-5BBB-FD4D-9FDC-E062BA83CEC1}" destId="{3A33F990-8F85-AD43-B847-C7CCAE41D272}" srcOrd="0" destOrd="0" presId="urn:microsoft.com/office/officeart/2005/8/layout/orgChart1"/>
    <dgm:cxn modelId="{A962315C-75D7-094E-B801-0E18850B3FD9}" type="presParOf" srcId="{4B2D1E8B-5BBB-FD4D-9FDC-E062BA83CEC1}" destId="{4965BAE2-09C1-C440-AC49-0863AFEBC309}" srcOrd="1" destOrd="0" presId="urn:microsoft.com/office/officeart/2005/8/layout/orgChart1"/>
    <dgm:cxn modelId="{2A944552-56E7-D040-8E39-D753F06E83C2}" type="presParOf" srcId="{8DDEB5FC-3AFB-3B45-A9E0-D51818A0FC76}" destId="{FF8FFD29-1D90-6940-A4B3-508F34733FE5}" srcOrd="1" destOrd="0" presId="urn:microsoft.com/office/officeart/2005/8/layout/orgChart1"/>
    <dgm:cxn modelId="{412C5331-5540-3442-BD6F-4B84B6C69F29}" type="presParOf" srcId="{8DDEB5FC-3AFB-3B45-A9E0-D51818A0FC76}" destId="{978B799A-83B5-0543-B75B-CC5CD22D810D}" srcOrd="2" destOrd="0" presId="urn:microsoft.com/office/officeart/2005/8/layout/orgChart1"/>
    <dgm:cxn modelId="{26094DE8-0855-EC4B-839A-CD0D0D753FA2}" type="presParOf" srcId="{298F1754-03DE-8040-A8E1-4340910CBACA}" destId="{9B000622-D9BA-D745-AEE9-BB739676B59B}" srcOrd="2" destOrd="0" presId="urn:microsoft.com/office/officeart/2005/8/layout/orgChart1"/>
    <dgm:cxn modelId="{A7405201-9427-C940-A448-F672FC4D93DF}" type="presParOf" srcId="{F588C3F5-7AAD-994C-9845-8155C0E79AFF}" destId="{4B3BBD01-7A72-3448-9170-6AA4439C5FFC}" srcOrd="2" destOrd="0" presId="urn:microsoft.com/office/officeart/2005/8/layout/orgChart1"/>
    <dgm:cxn modelId="{57CF7925-203B-854F-909C-58869DAF2698}" type="presParOf" srcId="{F588C3F5-7AAD-994C-9845-8155C0E79AFF}" destId="{4F0C76C8-3054-CA42-AE14-21CFFCD46E83}" srcOrd="3" destOrd="0" presId="urn:microsoft.com/office/officeart/2005/8/layout/orgChart1"/>
    <dgm:cxn modelId="{00D51CDC-ABF7-AE42-969E-1B693C12FD8F}" type="presParOf" srcId="{4F0C76C8-3054-CA42-AE14-21CFFCD46E83}" destId="{25BA5159-CDFC-4947-B87A-62D8C79CAA67}" srcOrd="0" destOrd="0" presId="urn:microsoft.com/office/officeart/2005/8/layout/orgChart1"/>
    <dgm:cxn modelId="{61FE14CF-22AF-D044-98AF-54A233F474E0}" type="presParOf" srcId="{25BA5159-CDFC-4947-B87A-62D8C79CAA67}" destId="{1F99C38A-87CD-2E43-9D73-28042D46B7EC}" srcOrd="0" destOrd="0" presId="urn:microsoft.com/office/officeart/2005/8/layout/orgChart1"/>
    <dgm:cxn modelId="{FD310382-8645-BD42-8ACC-4CF88721C695}" type="presParOf" srcId="{25BA5159-CDFC-4947-B87A-62D8C79CAA67}" destId="{534CF752-EFC8-C94C-BD3D-05858484B5AE}" srcOrd="1" destOrd="0" presId="urn:microsoft.com/office/officeart/2005/8/layout/orgChart1"/>
    <dgm:cxn modelId="{75C00AAD-C3B0-4540-97A7-3A02B77A606A}" type="presParOf" srcId="{4F0C76C8-3054-CA42-AE14-21CFFCD46E83}" destId="{C26097B7-0807-854E-BC30-01CD405061E6}" srcOrd="1" destOrd="0" presId="urn:microsoft.com/office/officeart/2005/8/layout/orgChart1"/>
    <dgm:cxn modelId="{BB4AB6C9-C1AE-1C47-BA79-6E7631AD6E8F}" type="presParOf" srcId="{4F0C76C8-3054-CA42-AE14-21CFFCD46E83}" destId="{A9CABD00-EB6D-A143-B3FA-793FE1EF6DDE}" srcOrd="2" destOrd="0" presId="urn:microsoft.com/office/officeart/2005/8/layout/orgChart1"/>
    <dgm:cxn modelId="{1B16D3E6-1EDC-4B4D-8C70-E7EB0258C387}" type="presParOf" srcId="{0669DE14-C94E-E043-8E29-83B393B451CF}" destId="{9BB44C07-78A2-9D4A-9C2E-E6BFF7DE1D6C}" srcOrd="2" destOrd="0" presId="urn:microsoft.com/office/officeart/2005/8/layout/orgChart1"/>
    <dgm:cxn modelId="{FBC5431B-D86F-9C47-AABB-A2B73345A42C}" type="presParOf" srcId="{9D02406D-BB78-C44F-9843-478E14B5C732}" destId="{28BA2939-5179-6D48-A7E8-DD390B75693D}"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dgm:spPr>
        <a:solidFill>
          <a:srgbClr val="174F86"/>
        </a:solidFill>
      </dgm:spPr>
      <dgm:t>
        <a:bodyPr/>
        <a:lstStyle/>
        <a:p>
          <a:r>
            <a:rPr lang="en-US" dirty="0"/>
            <a:t>Descriptive Analysis</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B66B7AE6-BC8D-2748-99EA-3CD68817A111}">
      <dgm:prSet phldrT="[Tex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E4E0BB73-0851-9A40-929D-40CC4EF46BF0}" type="parTrans" cxnId="{D1943B79-C8E8-3A4E-8BA0-8523D6D4DDC1}">
      <dgm:prSet/>
      <dgm:spPr>
        <a:ln>
          <a:solidFill>
            <a:schemeClr val="accent1">
              <a:shade val="60000"/>
              <a:hueOff val="0"/>
              <a:satOff val="0"/>
              <a:lumOff val="0"/>
              <a:alpha val="25000"/>
            </a:schemeClr>
          </a:solidFill>
        </a:ln>
      </dgm:spPr>
      <dgm:t>
        <a:bodyPr/>
        <a:lstStyle/>
        <a:p>
          <a:endParaRPr lang="en-US"/>
        </a:p>
      </dgm:t>
    </dgm:pt>
    <dgm:pt modelId="{D12A01FB-4A1D-9D40-B651-7B333F696F4C}" type="sibTrans" cxnId="{D1943B79-C8E8-3A4E-8BA0-8523D6D4DDC1}">
      <dgm:prSet/>
      <dgm:spPr/>
      <dgm:t>
        <a:bodyPr/>
        <a:lstStyle/>
        <a:p>
          <a:endParaRPr lang="en-US"/>
        </a:p>
      </dgm:t>
    </dgm:pt>
    <dgm:pt modelId="{25EE2E94-392A-424F-8E0E-BDE46466F78D}">
      <dgm:prSet phldrT="[Text]"/>
      <dgm:spPr>
        <a:solidFill>
          <a:srgbClr val="174F86"/>
        </a:solidFill>
      </dgm:spPr>
      <dgm:t>
        <a:bodyPr/>
        <a:lstStyle/>
        <a:p>
          <a:r>
            <a:rPr lang="en-US" dirty="0"/>
            <a:t>Categorical</a:t>
          </a:r>
        </a:p>
      </dgm:t>
    </dgm:pt>
    <dgm:pt modelId="{FF4FC64D-5114-6046-B1D9-DFEDB42779FF}" type="parTrans" cxnId="{3DEB75E2-E16B-0148-8620-F00BA194D269}">
      <dgm:prSet/>
      <dgm:spPr/>
      <dgm:t>
        <a:bodyPr/>
        <a:lstStyle/>
        <a:p>
          <a:endParaRPr lang="en-US"/>
        </a:p>
      </dgm:t>
    </dgm:pt>
    <dgm:pt modelId="{8F23487C-F044-A44C-B324-93E58E04F5DF}" type="sibTrans" cxnId="{3DEB75E2-E16B-0148-8620-F00BA194D269}">
      <dgm:prSet/>
      <dgm:spPr/>
      <dgm:t>
        <a:bodyPr/>
        <a:lstStyle/>
        <a:p>
          <a:endParaRPr lang="en-US"/>
        </a:p>
      </dgm:t>
    </dgm:pt>
    <dgm:pt modelId="{4D1EC002-A042-2C4B-9236-933FCEB4258A}">
      <dgm:prSet/>
      <dgm:spPr>
        <a:solidFill>
          <a:srgbClr val="174F86">
            <a:alpha val="25000"/>
          </a:srgbClr>
        </a:solidFill>
        <a:ln>
          <a:solidFill>
            <a:schemeClr val="lt1">
              <a:hueOff val="0"/>
              <a:satOff val="0"/>
              <a:lumOff val="0"/>
              <a:alpha val="25000"/>
            </a:schemeClr>
          </a:solidFill>
        </a:ln>
      </dgm:spPr>
      <dgm:t>
        <a:bodyPr/>
        <a:lstStyle/>
        <a:p>
          <a:r>
            <a:rPr lang="en-US" dirty="0"/>
            <a:t>Continuous</a:t>
          </a:r>
        </a:p>
      </dgm:t>
    </dgm:pt>
    <dgm:pt modelId="{4CE08167-04C6-B64B-A0E6-B95EAB2C164C}" type="parTrans" cxnId="{9E62A05C-5DDF-6449-9BD6-8E9BDFD1F722}">
      <dgm:prSet/>
      <dgm:spPr>
        <a:ln>
          <a:solidFill>
            <a:schemeClr val="accent1">
              <a:shade val="80000"/>
              <a:hueOff val="0"/>
              <a:satOff val="0"/>
              <a:lumOff val="0"/>
              <a:alpha val="25000"/>
            </a:schemeClr>
          </a:solidFill>
        </a:ln>
      </dgm:spPr>
      <dgm:t>
        <a:bodyPr/>
        <a:lstStyle/>
        <a:p>
          <a:endParaRPr lang="en-US"/>
        </a:p>
      </dgm:t>
    </dgm:pt>
    <dgm:pt modelId="{274E5226-DB67-5149-8C2C-93E15AC6D568}" type="sibTrans" cxnId="{9E62A05C-5DDF-6449-9BD6-8E9BDFD1F722}">
      <dgm:prSet/>
      <dgm:spPr/>
      <dgm:t>
        <a:bodyPr/>
        <a:lstStyle/>
        <a:p>
          <a:endParaRPr lang="en-US"/>
        </a:p>
      </dgm:t>
    </dgm:pt>
    <dgm:pt modelId="{E2A500A3-0DC5-3140-89C6-BDF310BEC34D}">
      <dgm:prSet/>
      <dgm:spPr>
        <a:solidFill>
          <a:srgbClr val="174F86">
            <a:alpha val="25000"/>
          </a:srgbClr>
        </a:solidFill>
        <a:ln>
          <a:solidFill>
            <a:schemeClr val="lt1">
              <a:hueOff val="0"/>
              <a:satOff val="0"/>
              <a:lumOff val="0"/>
              <a:alpha val="25000"/>
            </a:schemeClr>
          </a:solidFill>
        </a:ln>
      </dgm:spPr>
      <dgm:t>
        <a:bodyPr/>
        <a:lstStyle/>
        <a:p>
          <a:r>
            <a:rPr lang="en-US" dirty="0"/>
            <a:t>Discrete</a:t>
          </a:r>
        </a:p>
      </dgm:t>
    </dgm:pt>
    <dgm:pt modelId="{33EDC884-FA20-A64E-ACB4-31589731FA9C}" type="parTrans" cxnId="{826DDE8E-193F-0C43-B60B-2D3BB4609C5B}">
      <dgm:prSet/>
      <dgm:spPr>
        <a:ln>
          <a:solidFill>
            <a:schemeClr val="accent1">
              <a:shade val="80000"/>
              <a:hueOff val="0"/>
              <a:satOff val="0"/>
              <a:lumOff val="0"/>
              <a:alpha val="25000"/>
            </a:schemeClr>
          </a:solidFill>
        </a:ln>
      </dgm:spPr>
      <dgm:t>
        <a:bodyPr/>
        <a:lstStyle/>
        <a:p>
          <a:endParaRPr lang="en-US"/>
        </a:p>
      </dgm:t>
    </dgm:pt>
    <dgm:pt modelId="{EB2326BF-4E79-9549-8984-A550F5903F5B}" type="sibTrans" cxnId="{826DDE8E-193F-0C43-B60B-2D3BB4609C5B}">
      <dgm:prSet/>
      <dgm:spPr/>
      <dgm:t>
        <a:bodyPr/>
        <a:lstStyle/>
        <a:p>
          <a:endParaRPr lang="en-US"/>
        </a:p>
      </dgm:t>
    </dgm:pt>
    <dgm:pt modelId="{3A8B3C8B-5E4F-DB43-B7C5-7C84AC46CF4E}">
      <dgm:prSe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204193E6-F6A5-3145-8509-922BCE6B2DE3}" type="parTrans" cxnId="{9BEDA97C-770C-6D4B-B104-41FF3673C55B}">
      <dgm:prSet/>
      <dgm:spPr>
        <a:ln>
          <a:solidFill>
            <a:schemeClr val="accent1">
              <a:shade val="80000"/>
              <a:hueOff val="0"/>
              <a:satOff val="0"/>
              <a:lumOff val="0"/>
              <a:alpha val="25000"/>
            </a:schemeClr>
          </a:solidFill>
        </a:ln>
      </dgm:spPr>
      <dgm:t>
        <a:bodyPr/>
        <a:lstStyle/>
        <a:p>
          <a:endParaRPr lang="en-US"/>
        </a:p>
      </dgm:t>
    </dgm:pt>
    <dgm:pt modelId="{E8484207-19BD-484B-96F0-F69333F079A3}" type="sibTrans" cxnId="{9BEDA97C-770C-6D4B-B104-41FF3673C55B}">
      <dgm:prSet/>
      <dgm:spPr/>
      <dgm:t>
        <a:bodyPr/>
        <a:lstStyle/>
        <a:p>
          <a:endParaRPr lang="en-US"/>
        </a:p>
      </dgm:t>
    </dgm:pt>
    <dgm:pt modelId="{206C31FF-1A1B-7847-8F99-0934C1ABA91B}">
      <dgm:prSe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3D568591-9670-A74F-99F2-C2A5567FDE20}" type="parTrans" cxnId="{3BC5C156-B0E2-574A-B8D1-3E654D7F07D7}">
      <dgm:prSet/>
      <dgm:spPr>
        <a:ln>
          <a:solidFill>
            <a:schemeClr val="accent1">
              <a:shade val="80000"/>
              <a:hueOff val="0"/>
              <a:satOff val="0"/>
              <a:lumOff val="0"/>
              <a:alpha val="25000"/>
            </a:schemeClr>
          </a:solidFill>
        </a:ln>
      </dgm:spPr>
      <dgm:t>
        <a:bodyPr/>
        <a:lstStyle/>
        <a:p>
          <a:endParaRPr lang="en-US"/>
        </a:p>
      </dgm:t>
    </dgm:pt>
    <dgm:pt modelId="{A66B360B-6810-1C4C-9839-FD5F6F63A92E}" type="sibTrans" cxnId="{3BC5C156-B0E2-574A-B8D1-3E654D7F07D7}">
      <dgm:prSet/>
      <dgm:spPr/>
      <dgm:t>
        <a:bodyPr/>
        <a:lstStyle/>
        <a:p>
          <a:endParaRPr lang="en-US"/>
        </a:p>
      </dgm:t>
    </dgm:pt>
    <dgm:pt modelId="{1E523BAC-FFF7-4343-BE7D-BCEDFCA1EF05}">
      <dgm:prSe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461C1EE8-418C-3D42-9859-22371ACEB801}" type="parTrans" cxnId="{28ED5FF8-EC2F-5645-8341-8B551F31073C}">
      <dgm:prSet/>
      <dgm:spPr>
        <a:ln>
          <a:solidFill>
            <a:schemeClr val="accent1">
              <a:shade val="80000"/>
              <a:hueOff val="0"/>
              <a:satOff val="0"/>
              <a:lumOff val="0"/>
              <a:alpha val="25000"/>
            </a:schemeClr>
          </a:solidFill>
        </a:ln>
      </dgm:spPr>
      <dgm:t>
        <a:bodyPr/>
        <a:lstStyle/>
        <a:p>
          <a:endParaRPr lang="en-US"/>
        </a:p>
      </dgm:t>
    </dgm:pt>
    <dgm:pt modelId="{E043797B-FADF-6846-832D-4DD22AAE89CA}" type="sibTrans" cxnId="{28ED5FF8-EC2F-5645-8341-8B551F31073C}">
      <dgm:prSet/>
      <dgm:spPr/>
      <dgm:t>
        <a:bodyPr/>
        <a:lstStyle/>
        <a:p>
          <a:endParaRPr lang="en-US"/>
        </a:p>
      </dgm:t>
    </dgm:pt>
    <dgm:pt modelId="{F8C6DC9A-9BCD-224B-A0B4-1D494347786C}">
      <dgm:prSe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3AD393A5-68B6-D742-B9C5-2DE6ED1EA066}" type="parTrans" cxnId="{8C309A04-45CC-6D4A-AD6B-954108875B86}">
      <dgm:prSet/>
      <dgm:spPr>
        <a:ln>
          <a:solidFill>
            <a:schemeClr val="accent1">
              <a:shade val="80000"/>
              <a:hueOff val="0"/>
              <a:satOff val="0"/>
              <a:lumOff val="0"/>
              <a:alpha val="25000"/>
            </a:schemeClr>
          </a:solidFill>
        </a:ln>
      </dgm:spPr>
      <dgm:t>
        <a:bodyPr/>
        <a:lstStyle/>
        <a:p>
          <a:endParaRPr lang="en-US"/>
        </a:p>
      </dgm:t>
    </dgm:pt>
    <dgm:pt modelId="{0511562A-DA33-4240-9FA0-B575031D9938}" type="sibTrans" cxnId="{8C309A04-45CC-6D4A-AD6B-954108875B86}">
      <dgm:prSet/>
      <dgm:spPr/>
      <dgm:t>
        <a:bodyPr/>
        <a:lstStyle/>
        <a:p>
          <a:endParaRPr lang="en-US"/>
        </a:p>
      </dgm:t>
    </dgm:pt>
    <dgm:pt modelId="{E3A097E0-7805-454B-95F8-A64A5353C341}">
      <dgm:prSet phldrT="[Text]"/>
      <dgm:spPr>
        <a:solidFill>
          <a:srgbClr val="174F86"/>
        </a:solidFill>
        <a:ln>
          <a:solidFill>
            <a:schemeClr val="lt1">
              <a:hueOff val="0"/>
              <a:satOff val="0"/>
              <a:lumOff val="0"/>
            </a:schemeClr>
          </a:solidFill>
        </a:ln>
      </dgm:spPr>
      <dgm:t>
        <a:bodyPr/>
        <a:lstStyle/>
        <a:p>
          <a:r>
            <a:rPr lang="en-US" dirty="0"/>
            <a:t>Ordinal</a:t>
          </a:r>
        </a:p>
      </dgm:t>
    </dgm:pt>
    <dgm:pt modelId="{E14AEE52-D48B-224B-AE0C-F3D23DB65373}" type="parTrans" cxnId="{31F2A06F-5C81-4643-8B8C-FB3719D1A11E}">
      <dgm:prSet/>
      <dgm:spPr>
        <a:ln>
          <a:solidFill>
            <a:schemeClr val="accent1">
              <a:shade val="80000"/>
              <a:hueOff val="0"/>
              <a:satOff val="0"/>
              <a:lumOff val="0"/>
            </a:schemeClr>
          </a:solidFill>
        </a:ln>
      </dgm:spPr>
      <dgm:t>
        <a:bodyPr/>
        <a:lstStyle/>
        <a:p>
          <a:endParaRPr lang="en-US"/>
        </a:p>
      </dgm:t>
    </dgm:pt>
    <dgm:pt modelId="{E83B350A-403E-4745-BB7C-A7E638AF50A5}" type="sibTrans" cxnId="{31F2A06F-5C81-4643-8B8C-FB3719D1A11E}">
      <dgm:prSet/>
      <dgm:spPr/>
      <dgm:t>
        <a:bodyPr/>
        <a:lstStyle/>
        <a:p>
          <a:endParaRPr lang="en-US"/>
        </a:p>
      </dgm:t>
    </dgm:pt>
    <dgm:pt modelId="{91B6B889-9932-E848-A192-5B9A7E201F73}">
      <dgm:prSet phldrT="[Text]"/>
      <dgm:spPr>
        <a:solidFill>
          <a:srgbClr val="174F86"/>
        </a:solidFill>
        <a:ln>
          <a:solidFill>
            <a:schemeClr val="lt1">
              <a:hueOff val="0"/>
              <a:satOff val="0"/>
              <a:lumOff val="0"/>
            </a:schemeClr>
          </a:solidFill>
        </a:ln>
      </dgm:spPr>
      <dgm:t>
        <a:bodyPr/>
        <a:lstStyle/>
        <a:p>
          <a:r>
            <a:rPr lang="en-US" dirty="0"/>
            <a:t>Nominal</a:t>
          </a:r>
        </a:p>
      </dgm:t>
    </dgm:pt>
    <dgm:pt modelId="{90DF4CBA-1956-F04A-9A75-EAF1C858E535}" type="parTrans" cxnId="{388125CC-60A1-AB4E-A959-86EECC6F7B4F}">
      <dgm:prSet/>
      <dgm:spPr>
        <a:ln>
          <a:solidFill>
            <a:schemeClr val="accent1">
              <a:shade val="80000"/>
              <a:hueOff val="0"/>
              <a:satOff val="0"/>
              <a:lumOff val="0"/>
            </a:schemeClr>
          </a:solidFill>
        </a:ln>
      </dgm:spPr>
      <dgm:t>
        <a:bodyPr/>
        <a:lstStyle/>
        <a:p>
          <a:endParaRPr lang="en-US"/>
        </a:p>
      </dgm:t>
    </dgm:pt>
    <dgm:pt modelId="{9B0DAEF1-739B-184A-89AD-FA5A6D4F4B8D}" type="sibTrans" cxnId="{388125CC-60A1-AB4E-A959-86EECC6F7B4F}">
      <dgm:prSet/>
      <dgm:spPr/>
      <dgm:t>
        <a:bodyPr/>
        <a:lstStyle/>
        <a:p>
          <a:endParaRPr lang="en-US"/>
        </a:p>
      </dgm:t>
    </dgm:pt>
    <dgm:pt modelId="{9D2E8CD7-9C98-C149-AB8F-248F3B33B261}">
      <dgm:prSet phldrT="[Text]"/>
      <dgm:spPr>
        <a:solidFill>
          <a:srgbClr val="174F86"/>
        </a:solidFill>
        <a:ln>
          <a:solidFill>
            <a:schemeClr val="lt1">
              <a:hueOff val="0"/>
              <a:satOff val="0"/>
              <a:lumOff val="0"/>
            </a:schemeClr>
          </a:solidFill>
        </a:ln>
      </dgm:spPr>
      <dgm:t>
        <a:bodyPr/>
        <a:lstStyle/>
        <a:p>
          <a:r>
            <a:rPr lang="en-US" dirty="0"/>
            <a:t>Numerical</a:t>
          </a:r>
        </a:p>
      </dgm:t>
    </dgm:pt>
    <dgm:pt modelId="{FA451686-3615-884A-A6D8-6654D73059FC}" type="parTrans" cxnId="{D7D1F4E1-12E4-564B-8F53-522096EDA83A}">
      <dgm:prSet/>
      <dgm:spPr>
        <a:ln>
          <a:solidFill>
            <a:schemeClr val="accent1">
              <a:shade val="80000"/>
              <a:hueOff val="0"/>
              <a:satOff val="0"/>
              <a:lumOff val="0"/>
            </a:schemeClr>
          </a:solidFill>
        </a:ln>
      </dgm:spPr>
      <dgm:t>
        <a:bodyPr/>
        <a:lstStyle/>
        <a:p>
          <a:endParaRPr lang="en-US"/>
        </a:p>
      </dgm:t>
    </dgm:pt>
    <dgm:pt modelId="{EB26634B-6D85-5D43-A310-6EAB9461843A}" type="sibTrans" cxnId="{D7D1F4E1-12E4-564B-8F53-522096EDA83A}">
      <dgm:prSet/>
      <dgm:spPr/>
      <dgm:t>
        <a:bodyPr/>
        <a:lstStyle/>
        <a:p>
          <a:endParaRPr lang="en-US"/>
        </a:p>
      </dgm:t>
    </dgm:pt>
    <dgm:pt modelId="{4D5B128C-DC29-9248-BB0E-DBD32FF2B4A6}">
      <dgm:prSet phldrT="[Tex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A8A9E15D-9AA4-0B44-A743-03155D664D5B}" type="parTrans" cxnId="{6520F3CF-FC00-5143-BA4B-DC05C8939DF0}">
      <dgm:prSet/>
      <dgm:spPr>
        <a:ln>
          <a:solidFill>
            <a:schemeClr val="accent1">
              <a:shade val="80000"/>
              <a:hueOff val="0"/>
              <a:satOff val="0"/>
              <a:lumOff val="0"/>
              <a:alpha val="25000"/>
            </a:schemeClr>
          </a:solidFill>
        </a:ln>
      </dgm:spPr>
      <dgm:t>
        <a:bodyPr/>
        <a:lstStyle/>
        <a:p>
          <a:endParaRPr lang="en-US"/>
        </a:p>
      </dgm:t>
    </dgm:pt>
    <dgm:pt modelId="{8EB7AEDF-5A26-2147-8576-05793E75D3EB}" type="sibTrans" cxnId="{6520F3CF-FC00-5143-BA4B-DC05C8939DF0}">
      <dgm:prSet/>
      <dgm:spPr/>
      <dgm:t>
        <a:bodyPr/>
        <a:lstStyle/>
        <a:p>
          <a:endParaRPr lang="en-US"/>
        </a:p>
      </dgm:t>
    </dgm:pt>
    <dgm:pt modelId="{9B48ED41-6A85-364C-9BD8-0B1905F2B781}">
      <dgm:prSet phldrT="[Text]"/>
      <dgm:spPr>
        <a:solidFill>
          <a:srgbClr val="174F86"/>
        </a:solidFill>
        <a:ln>
          <a:solidFill>
            <a:schemeClr val="lt1">
              <a:hueOff val="0"/>
              <a:satOff val="0"/>
              <a:lumOff val="0"/>
            </a:schemeClr>
          </a:solidFill>
        </a:ln>
      </dgm:spPr>
      <dgm:t>
        <a:bodyPr/>
        <a:lstStyle/>
        <a:p>
          <a:r>
            <a:rPr lang="en-US" dirty="0"/>
            <a:t>Numerical</a:t>
          </a:r>
        </a:p>
      </dgm:t>
    </dgm:pt>
    <dgm:pt modelId="{D12F3307-9A09-B545-A1F3-D606CF2870BA}" type="parTrans" cxnId="{E1533303-BAFB-5D4B-BD0E-30A06F6FF2B2}">
      <dgm:prSet/>
      <dgm:spPr>
        <a:ln>
          <a:solidFill>
            <a:schemeClr val="accent1">
              <a:shade val="80000"/>
              <a:hueOff val="0"/>
              <a:satOff val="0"/>
              <a:lumOff val="0"/>
            </a:schemeClr>
          </a:solidFill>
        </a:ln>
      </dgm:spPr>
      <dgm:t>
        <a:bodyPr/>
        <a:lstStyle/>
        <a:p>
          <a:endParaRPr lang="en-US"/>
        </a:p>
      </dgm:t>
    </dgm:pt>
    <dgm:pt modelId="{E476E306-8CC1-2B42-A82F-C089FE8F9A30}" type="sibTrans" cxnId="{E1533303-BAFB-5D4B-BD0E-30A06F6FF2B2}">
      <dgm:prSet/>
      <dgm:spPr/>
      <dgm:t>
        <a:bodyPr/>
        <a:lstStyle/>
        <a:p>
          <a:endParaRPr lang="en-US"/>
        </a:p>
      </dgm:t>
    </dgm:pt>
    <dgm:pt modelId="{2674BA82-974B-B04B-94AB-C47422210D8B}">
      <dgm:prSet phldrT="[Tex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27B2DAC2-1081-0D45-9E44-150A69D7D128}" type="parTrans" cxnId="{7BC26ED0-0C8C-8D4F-BB4A-7207FCF0B2AF}">
      <dgm:prSet/>
      <dgm:spPr>
        <a:ln>
          <a:solidFill>
            <a:schemeClr val="accent1">
              <a:shade val="80000"/>
              <a:hueOff val="0"/>
              <a:satOff val="0"/>
              <a:lumOff val="0"/>
              <a:alpha val="25000"/>
            </a:schemeClr>
          </a:solidFill>
        </a:ln>
      </dgm:spPr>
      <dgm:t>
        <a:bodyPr/>
        <a:lstStyle/>
        <a:p>
          <a:endParaRPr lang="en-US"/>
        </a:p>
      </dgm:t>
    </dgm:pt>
    <dgm:pt modelId="{F0FA5856-1B6A-164E-A81A-69B022B9E5D2}" type="sibTrans" cxnId="{7BC26ED0-0C8C-8D4F-BB4A-7207FCF0B2AF}">
      <dgm:prSet/>
      <dgm:spPr/>
      <dgm:t>
        <a:bodyPr/>
        <a:lstStyle/>
        <a:p>
          <a:endParaRPr lang="en-US"/>
        </a:p>
      </dgm:t>
    </dgm:pt>
    <dgm:pt modelId="{1F130FC6-C5D8-644F-AC02-7425F2F3607B}">
      <dgm:prSet/>
      <dgm:spPr>
        <a:noFill/>
        <a:ln>
          <a:noFill/>
        </a:ln>
      </dgm:spPr>
      <dgm:t>
        <a:bodyPr/>
        <a:lstStyle/>
        <a:p>
          <a:endParaRPr lang="en-US" dirty="0"/>
        </a:p>
      </dgm:t>
    </dgm:pt>
    <dgm:pt modelId="{EA51EC99-5A07-3045-BAC6-61ECD7D9D647}" type="parTrans" cxnId="{9EDA8634-178A-1446-92DA-7A2442B86D1B}">
      <dgm:prSet/>
      <dgm:spPr>
        <a:ln>
          <a:noFill/>
        </a:ln>
      </dgm:spPr>
      <dgm:t>
        <a:bodyPr/>
        <a:lstStyle/>
        <a:p>
          <a:endParaRPr lang="en-US"/>
        </a:p>
      </dgm:t>
    </dgm:pt>
    <dgm:pt modelId="{6D6411E4-2170-A840-909C-921A5C52B210}" type="sibTrans" cxnId="{9EDA8634-178A-1446-92DA-7A2442B86D1B}">
      <dgm:prSet/>
      <dgm:spPr/>
      <dgm:t>
        <a:bodyPr/>
        <a:lstStyle/>
        <a:p>
          <a:endParaRPr lang="en-US"/>
        </a:p>
      </dgm:t>
    </dgm:pt>
    <dgm:pt modelId="{97D501BC-127F-C048-87C4-417D1FBCE415}">
      <dgm:prSet/>
      <dgm:spPr>
        <a:noFill/>
        <a:ln>
          <a:noFill/>
        </a:ln>
      </dgm:spPr>
      <dgm:t>
        <a:bodyPr/>
        <a:lstStyle/>
        <a:p>
          <a:endParaRPr lang="en-US" dirty="0"/>
        </a:p>
      </dgm:t>
    </dgm:pt>
    <dgm:pt modelId="{353AB0A2-A56A-D144-BA83-19B3C90EF871}" type="parTrans" cxnId="{3D8500FD-D0E5-DB4A-97CC-1ADBBD0C98E9}">
      <dgm:prSet/>
      <dgm:spPr>
        <a:ln>
          <a:noFill/>
        </a:ln>
      </dgm:spPr>
      <dgm:t>
        <a:bodyPr/>
        <a:lstStyle/>
        <a:p>
          <a:endParaRPr lang="en-US"/>
        </a:p>
      </dgm:t>
    </dgm:pt>
    <dgm:pt modelId="{DD342B18-6330-9346-9EE5-AAC7A2B06A78}" type="sibTrans" cxnId="{3D8500FD-D0E5-DB4A-97CC-1ADBBD0C98E9}">
      <dgm:prSet/>
      <dgm:spPr/>
      <dgm:t>
        <a:bodyPr/>
        <a:lstStyle/>
        <a:p>
          <a:endParaRPr lang="en-US"/>
        </a:p>
      </dgm:t>
    </dgm:pt>
    <dgm:pt modelId="{CE099129-50DA-7F4A-9B78-D70BBE20D377}">
      <dgm:prSet phldrT="[Text]"/>
      <dgm:spPr>
        <a:noFill/>
        <a:ln>
          <a:noFill/>
        </a:ln>
      </dgm:spPr>
      <dgm:t>
        <a:bodyPr/>
        <a:lstStyle/>
        <a:p>
          <a:endParaRPr lang="en-US" dirty="0"/>
        </a:p>
      </dgm:t>
    </dgm:pt>
    <dgm:pt modelId="{89910ED1-EEBC-164E-820D-71D88B6764CD}" type="parTrans" cxnId="{8E4CC6EE-130D-5448-B72D-48003DDE2BBE}">
      <dgm:prSet/>
      <dgm:spPr>
        <a:ln>
          <a:noFill/>
        </a:ln>
      </dgm:spPr>
      <dgm:t>
        <a:bodyPr/>
        <a:lstStyle/>
        <a:p>
          <a:endParaRPr lang="en-US"/>
        </a:p>
      </dgm:t>
    </dgm:pt>
    <dgm:pt modelId="{4CBAEBE1-8A7A-5945-BF81-1F48828BD6EA}" type="sibTrans" cxnId="{8E4CC6EE-130D-5448-B72D-48003DDE2BBE}">
      <dgm:prSet/>
      <dgm:spPr/>
      <dgm:t>
        <a:bodyPr/>
        <a:lstStyle/>
        <a:p>
          <a:endParaRPr lang="en-US"/>
        </a:p>
      </dgm:t>
    </dgm:pt>
    <dgm:pt modelId="{DDAE48C1-465A-8B41-9C41-AB7821F98067}">
      <dgm:prSet phldrT="[Text]"/>
      <dgm:spPr>
        <a:noFill/>
        <a:ln>
          <a:noFill/>
        </a:ln>
      </dgm:spPr>
      <dgm:t>
        <a:bodyPr/>
        <a:lstStyle/>
        <a:p>
          <a:endParaRPr lang="en-US" dirty="0"/>
        </a:p>
      </dgm:t>
    </dgm:pt>
    <dgm:pt modelId="{72424175-0C93-0E44-B74C-9C1E7E024835}" type="parTrans" cxnId="{4DD8B95C-9555-6948-9015-5EEB6CB7B0BF}">
      <dgm:prSet/>
      <dgm:spPr>
        <a:ln>
          <a:noFill/>
        </a:ln>
      </dgm:spPr>
      <dgm:t>
        <a:bodyPr/>
        <a:lstStyle/>
        <a:p>
          <a:endParaRPr lang="en-US"/>
        </a:p>
      </dgm:t>
    </dgm:pt>
    <dgm:pt modelId="{DE17325E-CA34-F14E-BAAB-1EA04944F090}" type="sibTrans" cxnId="{4DD8B95C-9555-6948-9015-5EEB6CB7B0BF}">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180245">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0F7E9128-3D70-6A40-8FE8-9ACF79469692}" type="pres">
      <dgm:prSet presAssocID="{E4E0BB73-0851-9A40-929D-40CC4EF46BF0}" presName="Name37" presStyleLbl="parChTrans1D2" presStyleIdx="0" presStyleCnt="2"/>
      <dgm:spPr/>
    </dgm:pt>
    <dgm:pt modelId="{1FB37E58-18A0-904B-916D-E367CBCAA898}" type="pres">
      <dgm:prSet presAssocID="{B66B7AE6-BC8D-2748-99EA-3CD68817A111}" presName="hierRoot2" presStyleCnt="0">
        <dgm:presLayoutVars>
          <dgm:hierBranch val="init"/>
        </dgm:presLayoutVars>
      </dgm:prSet>
      <dgm:spPr/>
    </dgm:pt>
    <dgm:pt modelId="{EBFC6F1B-E534-1040-A3D6-F4BE67FAB200}" type="pres">
      <dgm:prSet presAssocID="{B66B7AE6-BC8D-2748-99EA-3CD68817A111}" presName="rootComposite" presStyleCnt="0"/>
      <dgm:spPr/>
    </dgm:pt>
    <dgm:pt modelId="{137074A2-077F-4D47-A414-4F47CC4FE28A}" type="pres">
      <dgm:prSet presAssocID="{B66B7AE6-BC8D-2748-99EA-3CD68817A111}" presName="rootText" presStyleLbl="node2" presStyleIdx="0" presStyleCnt="2">
        <dgm:presLayoutVars>
          <dgm:chPref val="3"/>
        </dgm:presLayoutVars>
      </dgm:prSet>
      <dgm:spPr/>
    </dgm:pt>
    <dgm:pt modelId="{9E7F5DBF-78DF-D842-ACDA-EED8186DFF8E}" type="pres">
      <dgm:prSet presAssocID="{B66B7AE6-BC8D-2748-99EA-3CD68817A111}" presName="rootConnector" presStyleLbl="node2" presStyleIdx="0" presStyleCnt="2"/>
      <dgm:spPr/>
    </dgm:pt>
    <dgm:pt modelId="{1EA45A48-0B82-2042-841C-8575F0B74FD4}" type="pres">
      <dgm:prSet presAssocID="{B66B7AE6-BC8D-2748-99EA-3CD68817A111}" presName="hierChild4" presStyleCnt="0"/>
      <dgm:spPr/>
    </dgm:pt>
    <dgm:pt modelId="{7C737419-BDB8-CF4E-BBCC-580C842DCDA0}" type="pres">
      <dgm:prSet presAssocID="{4CE08167-04C6-B64B-A0E6-B95EAB2C164C}" presName="Name37" presStyleLbl="parChTrans1D3" presStyleIdx="0" presStyleCnt="4"/>
      <dgm:spPr/>
    </dgm:pt>
    <dgm:pt modelId="{C031E06D-E35C-584F-B569-4B1568B93D59}" type="pres">
      <dgm:prSet presAssocID="{4D1EC002-A042-2C4B-9236-933FCEB4258A}" presName="hierRoot2" presStyleCnt="0">
        <dgm:presLayoutVars>
          <dgm:hierBranch val="init"/>
        </dgm:presLayoutVars>
      </dgm:prSet>
      <dgm:spPr/>
    </dgm:pt>
    <dgm:pt modelId="{34C24A5A-3BA4-F54C-8E73-D03E8E94855E}" type="pres">
      <dgm:prSet presAssocID="{4D1EC002-A042-2C4B-9236-933FCEB4258A}" presName="rootComposite" presStyleCnt="0"/>
      <dgm:spPr/>
    </dgm:pt>
    <dgm:pt modelId="{68401302-9CA6-6444-BDFB-D7588AEE381A}" type="pres">
      <dgm:prSet presAssocID="{4D1EC002-A042-2C4B-9236-933FCEB4258A}" presName="rootText" presStyleLbl="node3" presStyleIdx="0" presStyleCnt="4">
        <dgm:presLayoutVars>
          <dgm:chPref val="3"/>
        </dgm:presLayoutVars>
      </dgm:prSet>
      <dgm:spPr/>
    </dgm:pt>
    <dgm:pt modelId="{529341ED-DD48-324F-AB2A-33CE81F586D4}" type="pres">
      <dgm:prSet presAssocID="{4D1EC002-A042-2C4B-9236-933FCEB4258A}" presName="rootConnector" presStyleLbl="node3" presStyleIdx="0" presStyleCnt="4"/>
      <dgm:spPr/>
    </dgm:pt>
    <dgm:pt modelId="{B5CB3EFF-ADA1-8249-9F47-1AE11D14519C}" type="pres">
      <dgm:prSet presAssocID="{4D1EC002-A042-2C4B-9236-933FCEB4258A}" presName="hierChild4" presStyleCnt="0"/>
      <dgm:spPr/>
    </dgm:pt>
    <dgm:pt modelId="{C27ACFB6-5E1B-B847-BD9A-7F8460AC7E9F}" type="pres">
      <dgm:prSet presAssocID="{204193E6-F6A5-3145-8509-922BCE6B2DE3}" presName="Name37" presStyleLbl="parChTrans1D4" presStyleIdx="0" presStyleCnt="12"/>
      <dgm:spPr/>
    </dgm:pt>
    <dgm:pt modelId="{76EEBDDB-39F5-4E4A-A444-AC635EEDE16A}" type="pres">
      <dgm:prSet presAssocID="{3A8B3C8B-5E4F-DB43-B7C5-7C84AC46CF4E}" presName="hierRoot2" presStyleCnt="0">
        <dgm:presLayoutVars>
          <dgm:hierBranch val="init"/>
        </dgm:presLayoutVars>
      </dgm:prSet>
      <dgm:spPr/>
    </dgm:pt>
    <dgm:pt modelId="{995DF7D0-6A0A-6841-96BC-49FD168FA662}" type="pres">
      <dgm:prSet presAssocID="{3A8B3C8B-5E4F-DB43-B7C5-7C84AC46CF4E}" presName="rootComposite" presStyleCnt="0"/>
      <dgm:spPr/>
    </dgm:pt>
    <dgm:pt modelId="{D3639317-E956-1A4D-90CE-208E9B8E111E}" type="pres">
      <dgm:prSet presAssocID="{3A8B3C8B-5E4F-DB43-B7C5-7C84AC46CF4E}" presName="rootText" presStyleLbl="node4" presStyleIdx="0" presStyleCnt="12">
        <dgm:presLayoutVars>
          <dgm:chPref val="3"/>
        </dgm:presLayoutVars>
      </dgm:prSet>
      <dgm:spPr/>
    </dgm:pt>
    <dgm:pt modelId="{BAAA405A-17E2-1E4B-AA43-A0DD7E7A452A}" type="pres">
      <dgm:prSet presAssocID="{3A8B3C8B-5E4F-DB43-B7C5-7C84AC46CF4E}" presName="rootConnector" presStyleLbl="node4" presStyleIdx="0" presStyleCnt="12"/>
      <dgm:spPr/>
    </dgm:pt>
    <dgm:pt modelId="{778CCBAF-15B2-E442-8BE1-B803A66776B0}" type="pres">
      <dgm:prSet presAssocID="{3A8B3C8B-5E4F-DB43-B7C5-7C84AC46CF4E}" presName="hierChild4" presStyleCnt="0"/>
      <dgm:spPr/>
    </dgm:pt>
    <dgm:pt modelId="{B9EBDDA1-7CC5-854E-A253-C5C9AB1CE6FB}" type="pres">
      <dgm:prSet presAssocID="{EA51EC99-5A07-3045-BAC6-61ECD7D9D647}" presName="Name37" presStyleLbl="parChTrans1D4" presStyleIdx="1" presStyleCnt="12"/>
      <dgm:spPr/>
    </dgm:pt>
    <dgm:pt modelId="{B374ABD1-A8F5-9541-8EF3-2D663FE940D5}" type="pres">
      <dgm:prSet presAssocID="{1F130FC6-C5D8-644F-AC02-7425F2F3607B}" presName="hierRoot2" presStyleCnt="0">
        <dgm:presLayoutVars>
          <dgm:hierBranch val="init"/>
        </dgm:presLayoutVars>
      </dgm:prSet>
      <dgm:spPr/>
    </dgm:pt>
    <dgm:pt modelId="{A46D0EB7-0F96-8342-97E3-D4000B7A0F4C}" type="pres">
      <dgm:prSet presAssocID="{1F130FC6-C5D8-644F-AC02-7425F2F3607B}" presName="rootComposite" presStyleCnt="0"/>
      <dgm:spPr/>
    </dgm:pt>
    <dgm:pt modelId="{6F1E7BC8-B3FE-4943-BB8D-09CB81C79D9B}" type="pres">
      <dgm:prSet presAssocID="{1F130FC6-C5D8-644F-AC02-7425F2F3607B}" presName="rootText" presStyleLbl="node4" presStyleIdx="1" presStyleCnt="12">
        <dgm:presLayoutVars>
          <dgm:chPref val="3"/>
        </dgm:presLayoutVars>
      </dgm:prSet>
      <dgm:spPr/>
    </dgm:pt>
    <dgm:pt modelId="{CD99B8EC-472F-2F46-B542-6F711726746B}" type="pres">
      <dgm:prSet presAssocID="{1F130FC6-C5D8-644F-AC02-7425F2F3607B}" presName="rootConnector" presStyleLbl="node4" presStyleIdx="1" presStyleCnt="12"/>
      <dgm:spPr/>
    </dgm:pt>
    <dgm:pt modelId="{7E304ADA-F393-E04E-9255-2E24006B1D01}" type="pres">
      <dgm:prSet presAssocID="{1F130FC6-C5D8-644F-AC02-7425F2F3607B}" presName="hierChild4" presStyleCnt="0"/>
      <dgm:spPr/>
    </dgm:pt>
    <dgm:pt modelId="{B8EF8345-2993-3A4C-A01E-E5FBF2B5A3CC}" type="pres">
      <dgm:prSet presAssocID="{1F130FC6-C5D8-644F-AC02-7425F2F3607B}" presName="hierChild5" presStyleCnt="0"/>
      <dgm:spPr/>
    </dgm:pt>
    <dgm:pt modelId="{219CF39A-D09D-F242-B0FE-78883E8949CB}" type="pres">
      <dgm:prSet presAssocID="{3A8B3C8B-5E4F-DB43-B7C5-7C84AC46CF4E}" presName="hierChild5" presStyleCnt="0"/>
      <dgm:spPr/>
    </dgm:pt>
    <dgm:pt modelId="{55F92F22-F6FB-7249-AB67-4F4849699189}" type="pres">
      <dgm:prSet presAssocID="{3D568591-9670-A74F-99F2-C2A5567FDE20}" presName="Name37" presStyleLbl="parChTrans1D4" presStyleIdx="2" presStyleCnt="12"/>
      <dgm:spPr/>
    </dgm:pt>
    <dgm:pt modelId="{B949504F-71B4-204F-8086-927FFC5B5B97}" type="pres">
      <dgm:prSet presAssocID="{206C31FF-1A1B-7847-8F99-0934C1ABA91B}" presName="hierRoot2" presStyleCnt="0">
        <dgm:presLayoutVars>
          <dgm:hierBranch val="init"/>
        </dgm:presLayoutVars>
      </dgm:prSet>
      <dgm:spPr/>
    </dgm:pt>
    <dgm:pt modelId="{8B9A90BB-187B-4E43-9682-FF37571456ED}" type="pres">
      <dgm:prSet presAssocID="{206C31FF-1A1B-7847-8F99-0934C1ABA91B}" presName="rootComposite" presStyleCnt="0"/>
      <dgm:spPr/>
    </dgm:pt>
    <dgm:pt modelId="{B75D5647-5FA9-9B42-AAF5-2316D66754FC}" type="pres">
      <dgm:prSet presAssocID="{206C31FF-1A1B-7847-8F99-0934C1ABA91B}" presName="rootText" presStyleLbl="node4" presStyleIdx="2" presStyleCnt="12">
        <dgm:presLayoutVars>
          <dgm:chPref val="3"/>
        </dgm:presLayoutVars>
      </dgm:prSet>
      <dgm:spPr/>
    </dgm:pt>
    <dgm:pt modelId="{5C482E77-919C-5B47-A412-5F7C907F885A}" type="pres">
      <dgm:prSet presAssocID="{206C31FF-1A1B-7847-8F99-0934C1ABA91B}" presName="rootConnector" presStyleLbl="node4" presStyleIdx="2" presStyleCnt="12"/>
      <dgm:spPr/>
    </dgm:pt>
    <dgm:pt modelId="{9BE651E9-FE1D-5547-920C-9F75270887C7}" type="pres">
      <dgm:prSet presAssocID="{206C31FF-1A1B-7847-8F99-0934C1ABA91B}" presName="hierChild4" presStyleCnt="0"/>
      <dgm:spPr/>
    </dgm:pt>
    <dgm:pt modelId="{365C940A-61ED-3640-A4F2-AB97877D9A7A}" type="pres">
      <dgm:prSet presAssocID="{206C31FF-1A1B-7847-8F99-0934C1ABA91B}" presName="hierChild5" presStyleCnt="0"/>
      <dgm:spPr/>
    </dgm:pt>
    <dgm:pt modelId="{72E10FF6-AB3A-A24C-9B50-1BA775610DA7}" type="pres">
      <dgm:prSet presAssocID="{4D1EC002-A042-2C4B-9236-933FCEB4258A}" presName="hierChild5" presStyleCnt="0"/>
      <dgm:spPr/>
    </dgm:pt>
    <dgm:pt modelId="{2956751E-7CDD-C342-91C9-4FD4AF434944}" type="pres">
      <dgm:prSet presAssocID="{33EDC884-FA20-A64E-ACB4-31589731FA9C}" presName="Name37" presStyleLbl="parChTrans1D3" presStyleIdx="1" presStyleCnt="4"/>
      <dgm:spPr/>
    </dgm:pt>
    <dgm:pt modelId="{171D7B2E-8E02-5A45-96E7-6BC78559E6FA}" type="pres">
      <dgm:prSet presAssocID="{E2A500A3-0DC5-3140-89C6-BDF310BEC34D}" presName="hierRoot2" presStyleCnt="0">
        <dgm:presLayoutVars>
          <dgm:hierBranch val="init"/>
        </dgm:presLayoutVars>
      </dgm:prSet>
      <dgm:spPr/>
    </dgm:pt>
    <dgm:pt modelId="{55A6C961-0FBF-4A48-A7FA-89B66635A12D}" type="pres">
      <dgm:prSet presAssocID="{E2A500A3-0DC5-3140-89C6-BDF310BEC34D}" presName="rootComposite" presStyleCnt="0"/>
      <dgm:spPr/>
    </dgm:pt>
    <dgm:pt modelId="{6189034A-A4A1-354A-925A-D8A63AB8AB0D}" type="pres">
      <dgm:prSet presAssocID="{E2A500A3-0DC5-3140-89C6-BDF310BEC34D}" presName="rootText" presStyleLbl="node3" presStyleIdx="1" presStyleCnt="4">
        <dgm:presLayoutVars>
          <dgm:chPref val="3"/>
        </dgm:presLayoutVars>
      </dgm:prSet>
      <dgm:spPr/>
    </dgm:pt>
    <dgm:pt modelId="{6890629C-1D8D-5142-95B1-16E212431DE6}" type="pres">
      <dgm:prSet presAssocID="{E2A500A3-0DC5-3140-89C6-BDF310BEC34D}" presName="rootConnector" presStyleLbl="node3" presStyleIdx="1" presStyleCnt="4"/>
      <dgm:spPr/>
    </dgm:pt>
    <dgm:pt modelId="{B033BB8F-E1DB-9445-B185-0382396BF3C7}" type="pres">
      <dgm:prSet presAssocID="{E2A500A3-0DC5-3140-89C6-BDF310BEC34D}" presName="hierChild4" presStyleCnt="0"/>
      <dgm:spPr/>
    </dgm:pt>
    <dgm:pt modelId="{45246140-7CB2-5548-A17C-8DA8FB7E5C2B}" type="pres">
      <dgm:prSet presAssocID="{461C1EE8-418C-3D42-9859-22371ACEB801}" presName="Name37" presStyleLbl="parChTrans1D4" presStyleIdx="3" presStyleCnt="12"/>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4" presStyleIdx="3" presStyleCnt="12">
        <dgm:presLayoutVars>
          <dgm:chPref val="3"/>
        </dgm:presLayoutVars>
      </dgm:prSet>
      <dgm:spPr/>
    </dgm:pt>
    <dgm:pt modelId="{3FFCCF5B-0017-4545-BC68-AF21B3809DEF}" type="pres">
      <dgm:prSet presAssocID="{1E523BAC-FFF7-4343-BE7D-BCEDFCA1EF05}" presName="rootConnector" presStyleLbl="node4" presStyleIdx="3" presStyleCnt="12"/>
      <dgm:spPr/>
    </dgm:pt>
    <dgm:pt modelId="{6DC4C5F6-9DB4-3343-88B0-888B392AE4EB}" type="pres">
      <dgm:prSet presAssocID="{1E523BAC-FFF7-4343-BE7D-BCEDFCA1EF05}" presName="hierChild4" presStyleCnt="0"/>
      <dgm:spPr/>
    </dgm:pt>
    <dgm:pt modelId="{67023F82-7B6F-604F-8099-2B8319DCCF38}" type="pres">
      <dgm:prSet presAssocID="{353AB0A2-A56A-D144-BA83-19B3C90EF871}" presName="Name37" presStyleLbl="parChTrans1D4" presStyleIdx="4" presStyleCnt="12"/>
      <dgm:spPr/>
    </dgm:pt>
    <dgm:pt modelId="{7B05F67B-D5A5-454C-BC31-D43559205D55}" type="pres">
      <dgm:prSet presAssocID="{97D501BC-127F-C048-87C4-417D1FBCE415}" presName="hierRoot2" presStyleCnt="0">
        <dgm:presLayoutVars>
          <dgm:hierBranch val="init"/>
        </dgm:presLayoutVars>
      </dgm:prSet>
      <dgm:spPr/>
    </dgm:pt>
    <dgm:pt modelId="{B27010BB-A06C-2447-B6B6-F60EB6465F04}" type="pres">
      <dgm:prSet presAssocID="{97D501BC-127F-C048-87C4-417D1FBCE415}" presName="rootComposite" presStyleCnt="0"/>
      <dgm:spPr/>
    </dgm:pt>
    <dgm:pt modelId="{09E0BDFB-1FB8-4E40-BD7A-9651A2A72171}" type="pres">
      <dgm:prSet presAssocID="{97D501BC-127F-C048-87C4-417D1FBCE415}" presName="rootText" presStyleLbl="node4" presStyleIdx="4" presStyleCnt="12">
        <dgm:presLayoutVars>
          <dgm:chPref val="3"/>
        </dgm:presLayoutVars>
      </dgm:prSet>
      <dgm:spPr/>
    </dgm:pt>
    <dgm:pt modelId="{8F864595-9B8D-5B49-9851-3A6DCA531EA0}" type="pres">
      <dgm:prSet presAssocID="{97D501BC-127F-C048-87C4-417D1FBCE415}" presName="rootConnector" presStyleLbl="node4" presStyleIdx="4" presStyleCnt="12"/>
      <dgm:spPr/>
    </dgm:pt>
    <dgm:pt modelId="{A5581085-353F-CB4C-BEB7-2BB2EA00BC99}" type="pres">
      <dgm:prSet presAssocID="{97D501BC-127F-C048-87C4-417D1FBCE415}" presName="hierChild4" presStyleCnt="0"/>
      <dgm:spPr/>
    </dgm:pt>
    <dgm:pt modelId="{7C2797A1-9826-0C45-9253-8C63C5EE42EE}" type="pres">
      <dgm:prSet presAssocID="{97D501BC-127F-C048-87C4-417D1FBCE415}" presName="hierChild5" presStyleCnt="0"/>
      <dgm:spPr/>
    </dgm:pt>
    <dgm:pt modelId="{FF5B348C-D07E-BD48-B430-6C28E74FB5BC}" type="pres">
      <dgm:prSet presAssocID="{1E523BAC-FFF7-4343-BE7D-BCEDFCA1EF05}" presName="hierChild5" presStyleCnt="0"/>
      <dgm:spPr/>
    </dgm:pt>
    <dgm:pt modelId="{8EBFE97E-8B86-AE43-836C-9E23DAC99095}" type="pres">
      <dgm:prSet presAssocID="{3AD393A5-68B6-D742-B9C5-2DE6ED1EA066}" presName="Name37" presStyleLbl="parChTrans1D4" presStyleIdx="5" presStyleCnt="12"/>
      <dgm:spPr/>
    </dgm:pt>
    <dgm:pt modelId="{574EDB97-CF7D-984E-836A-9EECBD26B293}" type="pres">
      <dgm:prSet presAssocID="{F8C6DC9A-9BCD-224B-A0B4-1D494347786C}" presName="hierRoot2" presStyleCnt="0">
        <dgm:presLayoutVars>
          <dgm:hierBranch val="init"/>
        </dgm:presLayoutVars>
      </dgm:prSet>
      <dgm:spPr/>
    </dgm:pt>
    <dgm:pt modelId="{6E024429-42A0-1142-8974-138CA1C6B0D0}" type="pres">
      <dgm:prSet presAssocID="{F8C6DC9A-9BCD-224B-A0B4-1D494347786C}" presName="rootComposite" presStyleCnt="0"/>
      <dgm:spPr/>
    </dgm:pt>
    <dgm:pt modelId="{1A2E1B26-A3C9-1041-BF5A-C54D4A41F562}" type="pres">
      <dgm:prSet presAssocID="{F8C6DC9A-9BCD-224B-A0B4-1D494347786C}" presName="rootText" presStyleLbl="node4" presStyleIdx="5" presStyleCnt="12">
        <dgm:presLayoutVars>
          <dgm:chPref val="3"/>
        </dgm:presLayoutVars>
      </dgm:prSet>
      <dgm:spPr/>
    </dgm:pt>
    <dgm:pt modelId="{D2F34B69-07EB-E343-98A1-94C186ABE32F}" type="pres">
      <dgm:prSet presAssocID="{F8C6DC9A-9BCD-224B-A0B4-1D494347786C}" presName="rootConnector" presStyleLbl="node4" presStyleIdx="5" presStyleCnt="12"/>
      <dgm:spPr/>
    </dgm:pt>
    <dgm:pt modelId="{3E6A8A13-BFD9-544E-82F3-1499A7F93DC3}" type="pres">
      <dgm:prSet presAssocID="{F8C6DC9A-9BCD-224B-A0B4-1D494347786C}" presName="hierChild4" presStyleCnt="0"/>
      <dgm:spPr/>
    </dgm:pt>
    <dgm:pt modelId="{BE298AB1-7622-2148-842F-D0C4B928FA9B}" type="pres">
      <dgm:prSet presAssocID="{F8C6DC9A-9BCD-224B-A0B4-1D494347786C}" presName="hierChild5" presStyleCnt="0"/>
      <dgm:spPr/>
    </dgm:pt>
    <dgm:pt modelId="{D699E3D8-AF38-8F4F-AE65-5A6D02F4662F}" type="pres">
      <dgm:prSet presAssocID="{E2A500A3-0DC5-3140-89C6-BDF310BEC34D}" presName="hierChild5" presStyleCnt="0"/>
      <dgm:spPr/>
    </dgm:pt>
    <dgm:pt modelId="{04F8386A-E20B-D64F-8876-50A1F32CD72E}" type="pres">
      <dgm:prSet presAssocID="{B66B7AE6-BC8D-2748-99EA-3CD68817A111}" presName="hierChild5" presStyleCnt="0"/>
      <dgm:spPr/>
    </dgm:pt>
    <dgm:pt modelId="{470B3A4A-6A86-1A45-B318-8FD7D4F163D4}" type="pres">
      <dgm:prSet presAssocID="{FF4FC64D-5114-6046-B1D9-DFEDB42779FF}" presName="Name37" presStyleLbl="parChTrans1D2" presStyleIdx="1" presStyleCnt="2"/>
      <dgm:spPr/>
    </dgm:pt>
    <dgm:pt modelId="{9D02406D-BB78-C44F-9843-478E14B5C732}" type="pres">
      <dgm:prSet presAssocID="{25EE2E94-392A-424F-8E0E-BDE46466F78D}" presName="hierRoot2" presStyleCnt="0">
        <dgm:presLayoutVars>
          <dgm:hierBranch val="init"/>
        </dgm:presLayoutVars>
      </dgm:prSet>
      <dgm:spPr/>
    </dgm:pt>
    <dgm:pt modelId="{16B9F0F5-BC68-8741-912E-B40FC0BA2C5B}" type="pres">
      <dgm:prSet presAssocID="{25EE2E94-392A-424F-8E0E-BDE46466F78D}" presName="rootComposite" presStyleCnt="0"/>
      <dgm:spPr/>
    </dgm:pt>
    <dgm:pt modelId="{EBF36144-D730-6849-8E1D-DC79E97F027A}" type="pres">
      <dgm:prSet presAssocID="{25EE2E94-392A-424F-8E0E-BDE46466F78D}" presName="rootText" presStyleLbl="node2" presStyleIdx="1" presStyleCnt="2">
        <dgm:presLayoutVars>
          <dgm:chPref val="3"/>
        </dgm:presLayoutVars>
      </dgm:prSet>
      <dgm:spPr/>
    </dgm:pt>
    <dgm:pt modelId="{99E459FB-22BF-5441-BBAB-C6BC72D653B0}" type="pres">
      <dgm:prSet presAssocID="{25EE2E94-392A-424F-8E0E-BDE46466F78D}" presName="rootConnector" presStyleLbl="node2" presStyleIdx="1" presStyleCnt="2"/>
      <dgm:spPr/>
    </dgm:pt>
    <dgm:pt modelId="{B86E6A54-2A91-714B-90EC-6F7B933B5F04}" type="pres">
      <dgm:prSet presAssocID="{25EE2E94-392A-424F-8E0E-BDE46466F78D}" presName="hierChild4" presStyleCnt="0"/>
      <dgm:spPr/>
    </dgm:pt>
    <dgm:pt modelId="{7F9D3D2A-6860-C445-9C13-DF688A7C789E}" type="pres">
      <dgm:prSet presAssocID="{E14AEE52-D48B-224B-AE0C-F3D23DB65373}" presName="Name37" presStyleLbl="parChTrans1D3" presStyleIdx="2" presStyleCnt="4"/>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3" presStyleIdx="2" presStyleCnt="4">
        <dgm:presLayoutVars>
          <dgm:chPref val="3"/>
        </dgm:presLayoutVars>
      </dgm:prSet>
      <dgm:spPr/>
    </dgm:pt>
    <dgm:pt modelId="{1D4341F9-E861-554F-B7DC-F87FAB8E3FD0}" type="pres">
      <dgm:prSet presAssocID="{E3A097E0-7805-454B-95F8-A64A5353C341}" presName="rootConnector" presStyleLbl="node3" presStyleIdx="2" presStyleCnt="4"/>
      <dgm:spPr/>
    </dgm:pt>
    <dgm:pt modelId="{62F0B910-7E62-F74A-8850-8C2462053211}" type="pres">
      <dgm:prSet presAssocID="{E3A097E0-7805-454B-95F8-A64A5353C341}" presName="hierChild4" presStyleCnt="0"/>
      <dgm:spPr/>
    </dgm:pt>
    <dgm:pt modelId="{F2829197-26A2-8841-8EE5-D475B275F75F}" type="pres">
      <dgm:prSet presAssocID="{FA451686-3615-884A-A6D8-6654D73059FC}" presName="Name37" presStyleLbl="parChTrans1D4" presStyleIdx="6" presStyleCnt="12"/>
      <dgm:spPr/>
    </dgm:pt>
    <dgm:pt modelId="{89524BE1-3B0C-B344-990B-F4734A169D26}" type="pres">
      <dgm:prSet presAssocID="{9D2E8CD7-9C98-C149-AB8F-248F3B33B261}" presName="hierRoot2" presStyleCnt="0">
        <dgm:presLayoutVars>
          <dgm:hierBranch val="init"/>
        </dgm:presLayoutVars>
      </dgm:prSet>
      <dgm:spPr/>
    </dgm:pt>
    <dgm:pt modelId="{F2E05E42-F975-5945-8BF0-54C72D44339F}" type="pres">
      <dgm:prSet presAssocID="{9D2E8CD7-9C98-C149-AB8F-248F3B33B261}" presName="rootComposite" presStyleCnt="0"/>
      <dgm:spPr/>
    </dgm:pt>
    <dgm:pt modelId="{E64F4A38-A58C-8E41-8F7C-26ECA8CB26D8}" type="pres">
      <dgm:prSet presAssocID="{9D2E8CD7-9C98-C149-AB8F-248F3B33B261}" presName="rootText" presStyleLbl="node4" presStyleIdx="6" presStyleCnt="12">
        <dgm:presLayoutVars>
          <dgm:chPref val="3"/>
        </dgm:presLayoutVars>
      </dgm:prSet>
      <dgm:spPr/>
    </dgm:pt>
    <dgm:pt modelId="{C5572B1B-5C1C-E842-8D30-41CECDB349D3}" type="pres">
      <dgm:prSet presAssocID="{9D2E8CD7-9C98-C149-AB8F-248F3B33B261}" presName="rootConnector" presStyleLbl="node4" presStyleIdx="6" presStyleCnt="12"/>
      <dgm:spPr/>
    </dgm:pt>
    <dgm:pt modelId="{AFAFA559-2700-404C-B082-0BC4BAA6219D}" type="pres">
      <dgm:prSet presAssocID="{9D2E8CD7-9C98-C149-AB8F-248F3B33B261}" presName="hierChild4" presStyleCnt="0"/>
      <dgm:spPr/>
    </dgm:pt>
    <dgm:pt modelId="{FC79F7D0-F116-734C-8DF4-BBEAE0FA16E9}" type="pres">
      <dgm:prSet presAssocID="{89910ED1-EEBC-164E-820D-71D88B6764CD}" presName="Name37" presStyleLbl="parChTrans1D4" presStyleIdx="7" presStyleCnt="12"/>
      <dgm:spPr/>
    </dgm:pt>
    <dgm:pt modelId="{CEC81A13-F097-2B43-A0B5-B46C9DBC72F5}" type="pres">
      <dgm:prSet presAssocID="{CE099129-50DA-7F4A-9B78-D70BBE20D377}" presName="hierRoot2" presStyleCnt="0">
        <dgm:presLayoutVars>
          <dgm:hierBranch val="init"/>
        </dgm:presLayoutVars>
      </dgm:prSet>
      <dgm:spPr/>
    </dgm:pt>
    <dgm:pt modelId="{22EF20E0-7957-5E46-A365-4D99B2F56148}" type="pres">
      <dgm:prSet presAssocID="{CE099129-50DA-7F4A-9B78-D70BBE20D377}" presName="rootComposite" presStyleCnt="0"/>
      <dgm:spPr/>
    </dgm:pt>
    <dgm:pt modelId="{935DDD21-3758-EF48-9BC7-AC4967CA1720}" type="pres">
      <dgm:prSet presAssocID="{CE099129-50DA-7F4A-9B78-D70BBE20D377}" presName="rootText" presStyleLbl="node4" presStyleIdx="7" presStyleCnt="12">
        <dgm:presLayoutVars>
          <dgm:chPref val="3"/>
        </dgm:presLayoutVars>
      </dgm:prSet>
      <dgm:spPr/>
    </dgm:pt>
    <dgm:pt modelId="{69D127F2-2FC9-5947-A9E6-1F050AC4AAEC}" type="pres">
      <dgm:prSet presAssocID="{CE099129-50DA-7F4A-9B78-D70BBE20D377}" presName="rootConnector" presStyleLbl="node4" presStyleIdx="7" presStyleCnt="12"/>
      <dgm:spPr/>
    </dgm:pt>
    <dgm:pt modelId="{68F5E9EE-86E4-3948-ABC2-8D4FBB6EB89F}" type="pres">
      <dgm:prSet presAssocID="{CE099129-50DA-7F4A-9B78-D70BBE20D377}" presName="hierChild4" presStyleCnt="0"/>
      <dgm:spPr/>
    </dgm:pt>
    <dgm:pt modelId="{F50D455C-683B-AE4A-A36B-7E89B3100665}" type="pres">
      <dgm:prSet presAssocID="{CE099129-50DA-7F4A-9B78-D70BBE20D377}" presName="hierChild5" presStyleCnt="0"/>
      <dgm:spPr/>
    </dgm:pt>
    <dgm:pt modelId="{A0C97BF3-D80F-B946-9379-E5659D96D790}" type="pres">
      <dgm:prSet presAssocID="{9D2E8CD7-9C98-C149-AB8F-248F3B33B261}" presName="hierChild5" presStyleCnt="0"/>
      <dgm:spPr/>
    </dgm:pt>
    <dgm:pt modelId="{00E2770E-330F-6D48-BA52-EE6A359589A7}" type="pres">
      <dgm:prSet presAssocID="{A8A9E15D-9AA4-0B44-A743-03155D664D5B}" presName="Name37" presStyleLbl="parChTrans1D4" presStyleIdx="8" presStyleCnt="12"/>
      <dgm:spPr/>
    </dgm:pt>
    <dgm:pt modelId="{3F082765-EF48-444E-9D9C-55315F5954F2}" type="pres">
      <dgm:prSet presAssocID="{4D5B128C-DC29-9248-BB0E-DBD32FF2B4A6}" presName="hierRoot2" presStyleCnt="0">
        <dgm:presLayoutVars>
          <dgm:hierBranch val="init"/>
        </dgm:presLayoutVars>
      </dgm:prSet>
      <dgm:spPr/>
    </dgm:pt>
    <dgm:pt modelId="{9F10099F-AB39-4941-88E2-30DD36BE33E3}" type="pres">
      <dgm:prSet presAssocID="{4D5B128C-DC29-9248-BB0E-DBD32FF2B4A6}" presName="rootComposite" presStyleCnt="0"/>
      <dgm:spPr/>
    </dgm:pt>
    <dgm:pt modelId="{13CEB7FE-397C-2140-AD96-3742EC554918}" type="pres">
      <dgm:prSet presAssocID="{4D5B128C-DC29-9248-BB0E-DBD32FF2B4A6}" presName="rootText" presStyleLbl="node4" presStyleIdx="8" presStyleCnt="12">
        <dgm:presLayoutVars>
          <dgm:chPref val="3"/>
        </dgm:presLayoutVars>
      </dgm:prSet>
      <dgm:spPr/>
    </dgm:pt>
    <dgm:pt modelId="{7AD87547-DEDF-5747-A1AD-A5599F779E5A}" type="pres">
      <dgm:prSet presAssocID="{4D5B128C-DC29-9248-BB0E-DBD32FF2B4A6}" presName="rootConnector" presStyleLbl="node4" presStyleIdx="8" presStyleCnt="12"/>
      <dgm:spPr/>
    </dgm:pt>
    <dgm:pt modelId="{7EECACDE-8E05-6045-98C6-26E540277112}" type="pres">
      <dgm:prSet presAssocID="{4D5B128C-DC29-9248-BB0E-DBD32FF2B4A6}" presName="hierChild4" presStyleCnt="0"/>
      <dgm:spPr/>
    </dgm:pt>
    <dgm:pt modelId="{600D3025-6970-9A4E-9961-4D7F34866AB3}" type="pres">
      <dgm:prSet presAssocID="{4D5B128C-DC29-9248-BB0E-DBD32FF2B4A6}" presName="hierChild5" presStyleCnt="0"/>
      <dgm:spPr/>
    </dgm:pt>
    <dgm:pt modelId="{43657CFF-A411-BA4C-BA60-5ED3D21BFCCC}" type="pres">
      <dgm:prSet presAssocID="{E3A097E0-7805-454B-95F8-A64A5353C341}" presName="hierChild5" presStyleCnt="0"/>
      <dgm:spPr/>
    </dgm:pt>
    <dgm:pt modelId="{A46F54F7-EB26-2D43-BE7A-60030DD22C86}" type="pres">
      <dgm:prSet presAssocID="{90DF4CBA-1956-F04A-9A75-EAF1C858E535}" presName="Name37" presStyleLbl="parChTrans1D3" presStyleIdx="3" presStyleCnt="4"/>
      <dgm:spPr/>
    </dgm:pt>
    <dgm:pt modelId="{0669DE14-C94E-E043-8E29-83B393B451CF}" type="pres">
      <dgm:prSet presAssocID="{91B6B889-9932-E848-A192-5B9A7E201F73}" presName="hierRoot2" presStyleCnt="0">
        <dgm:presLayoutVars>
          <dgm:hierBranch val="init"/>
        </dgm:presLayoutVars>
      </dgm:prSet>
      <dgm:spPr/>
    </dgm:pt>
    <dgm:pt modelId="{104E5523-0820-C142-BC9A-52F9A22F46E1}" type="pres">
      <dgm:prSet presAssocID="{91B6B889-9932-E848-A192-5B9A7E201F73}" presName="rootComposite" presStyleCnt="0"/>
      <dgm:spPr/>
    </dgm:pt>
    <dgm:pt modelId="{C9EEDF19-B48A-BD4B-8602-ACF044CAFBF4}" type="pres">
      <dgm:prSet presAssocID="{91B6B889-9932-E848-A192-5B9A7E201F73}" presName="rootText" presStyleLbl="node3" presStyleIdx="3" presStyleCnt="4">
        <dgm:presLayoutVars>
          <dgm:chPref val="3"/>
        </dgm:presLayoutVars>
      </dgm:prSet>
      <dgm:spPr/>
    </dgm:pt>
    <dgm:pt modelId="{38555D7D-D229-DA48-87A3-2B7F1C18ED93}" type="pres">
      <dgm:prSet presAssocID="{91B6B889-9932-E848-A192-5B9A7E201F73}" presName="rootConnector" presStyleLbl="node3" presStyleIdx="3" presStyleCnt="4"/>
      <dgm:spPr/>
    </dgm:pt>
    <dgm:pt modelId="{F588C3F5-7AAD-994C-9845-8155C0E79AFF}" type="pres">
      <dgm:prSet presAssocID="{91B6B889-9932-E848-A192-5B9A7E201F73}" presName="hierChild4" presStyleCnt="0"/>
      <dgm:spPr/>
    </dgm:pt>
    <dgm:pt modelId="{77993973-939F-6941-B361-AB131F710FFB}" type="pres">
      <dgm:prSet presAssocID="{D12F3307-9A09-B545-A1F3-D606CF2870BA}" presName="Name37" presStyleLbl="parChTrans1D4" presStyleIdx="9" presStyleCnt="12"/>
      <dgm:spPr/>
    </dgm:pt>
    <dgm:pt modelId="{298F1754-03DE-8040-A8E1-4340910CBACA}" type="pres">
      <dgm:prSet presAssocID="{9B48ED41-6A85-364C-9BD8-0B1905F2B781}" presName="hierRoot2" presStyleCnt="0">
        <dgm:presLayoutVars>
          <dgm:hierBranch val="init"/>
        </dgm:presLayoutVars>
      </dgm:prSet>
      <dgm:spPr/>
    </dgm:pt>
    <dgm:pt modelId="{5D3D16C9-1A57-CA4F-8401-9ECCB8B61370}" type="pres">
      <dgm:prSet presAssocID="{9B48ED41-6A85-364C-9BD8-0B1905F2B781}" presName="rootComposite" presStyleCnt="0"/>
      <dgm:spPr/>
    </dgm:pt>
    <dgm:pt modelId="{29E341D9-FDAF-E945-A9C5-5165D3C2B07C}" type="pres">
      <dgm:prSet presAssocID="{9B48ED41-6A85-364C-9BD8-0B1905F2B781}" presName="rootText" presStyleLbl="node4" presStyleIdx="9" presStyleCnt="12">
        <dgm:presLayoutVars>
          <dgm:chPref val="3"/>
        </dgm:presLayoutVars>
      </dgm:prSet>
      <dgm:spPr/>
    </dgm:pt>
    <dgm:pt modelId="{48E91537-7DEA-9043-B535-DB512DC88E69}" type="pres">
      <dgm:prSet presAssocID="{9B48ED41-6A85-364C-9BD8-0B1905F2B781}" presName="rootConnector" presStyleLbl="node4" presStyleIdx="9" presStyleCnt="12"/>
      <dgm:spPr/>
    </dgm:pt>
    <dgm:pt modelId="{4B077B15-8A65-154F-920C-FEDF8212C96E}" type="pres">
      <dgm:prSet presAssocID="{9B48ED41-6A85-364C-9BD8-0B1905F2B781}" presName="hierChild4" presStyleCnt="0"/>
      <dgm:spPr/>
    </dgm:pt>
    <dgm:pt modelId="{195DE65E-D20E-C041-A624-A47A7C415230}" type="pres">
      <dgm:prSet presAssocID="{72424175-0C93-0E44-B74C-9C1E7E024835}" presName="Name37" presStyleLbl="parChTrans1D4" presStyleIdx="10" presStyleCnt="12"/>
      <dgm:spPr/>
    </dgm:pt>
    <dgm:pt modelId="{8DDEB5FC-3AFB-3B45-A9E0-D51818A0FC76}" type="pres">
      <dgm:prSet presAssocID="{DDAE48C1-465A-8B41-9C41-AB7821F98067}" presName="hierRoot2" presStyleCnt="0">
        <dgm:presLayoutVars>
          <dgm:hierBranch val="init"/>
        </dgm:presLayoutVars>
      </dgm:prSet>
      <dgm:spPr/>
    </dgm:pt>
    <dgm:pt modelId="{4B2D1E8B-5BBB-FD4D-9FDC-E062BA83CEC1}" type="pres">
      <dgm:prSet presAssocID="{DDAE48C1-465A-8B41-9C41-AB7821F98067}" presName="rootComposite" presStyleCnt="0"/>
      <dgm:spPr/>
    </dgm:pt>
    <dgm:pt modelId="{3A33F990-8F85-AD43-B847-C7CCAE41D272}" type="pres">
      <dgm:prSet presAssocID="{DDAE48C1-465A-8B41-9C41-AB7821F98067}" presName="rootText" presStyleLbl="node4" presStyleIdx="10" presStyleCnt="12">
        <dgm:presLayoutVars>
          <dgm:chPref val="3"/>
        </dgm:presLayoutVars>
      </dgm:prSet>
      <dgm:spPr/>
    </dgm:pt>
    <dgm:pt modelId="{4965BAE2-09C1-C440-AC49-0863AFEBC309}" type="pres">
      <dgm:prSet presAssocID="{DDAE48C1-465A-8B41-9C41-AB7821F98067}" presName="rootConnector" presStyleLbl="node4" presStyleIdx="10" presStyleCnt="12"/>
      <dgm:spPr/>
    </dgm:pt>
    <dgm:pt modelId="{FF8FFD29-1D90-6940-A4B3-508F34733FE5}" type="pres">
      <dgm:prSet presAssocID="{DDAE48C1-465A-8B41-9C41-AB7821F98067}" presName="hierChild4" presStyleCnt="0"/>
      <dgm:spPr/>
    </dgm:pt>
    <dgm:pt modelId="{978B799A-83B5-0543-B75B-CC5CD22D810D}" type="pres">
      <dgm:prSet presAssocID="{DDAE48C1-465A-8B41-9C41-AB7821F98067}" presName="hierChild5" presStyleCnt="0"/>
      <dgm:spPr/>
    </dgm:pt>
    <dgm:pt modelId="{9B000622-D9BA-D745-AEE9-BB739676B59B}" type="pres">
      <dgm:prSet presAssocID="{9B48ED41-6A85-364C-9BD8-0B1905F2B781}" presName="hierChild5" presStyleCnt="0"/>
      <dgm:spPr/>
    </dgm:pt>
    <dgm:pt modelId="{4B3BBD01-7A72-3448-9170-6AA4439C5FFC}" type="pres">
      <dgm:prSet presAssocID="{27B2DAC2-1081-0D45-9E44-150A69D7D128}" presName="Name37" presStyleLbl="parChTrans1D4" presStyleIdx="11" presStyleCnt="12"/>
      <dgm:spPr/>
    </dgm:pt>
    <dgm:pt modelId="{4F0C76C8-3054-CA42-AE14-21CFFCD46E83}" type="pres">
      <dgm:prSet presAssocID="{2674BA82-974B-B04B-94AB-C47422210D8B}" presName="hierRoot2" presStyleCnt="0">
        <dgm:presLayoutVars>
          <dgm:hierBranch val="init"/>
        </dgm:presLayoutVars>
      </dgm:prSet>
      <dgm:spPr/>
    </dgm:pt>
    <dgm:pt modelId="{25BA5159-CDFC-4947-B87A-62D8C79CAA67}" type="pres">
      <dgm:prSet presAssocID="{2674BA82-974B-B04B-94AB-C47422210D8B}" presName="rootComposite" presStyleCnt="0"/>
      <dgm:spPr/>
    </dgm:pt>
    <dgm:pt modelId="{1F99C38A-87CD-2E43-9D73-28042D46B7EC}" type="pres">
      <dgm:prSet presAssocID="{2674BA82-974B-B04B-94AB-C47422210D8B}" presName="rootText" presStyleLbl="node4" presStyleIdx="11" presStyleCnt="12">
        <dgm:presLayoutVars>
          <dgm:chPref val="3"/>
        </dgm:presLayoutVars>
      </dgm:prSet>
      <dgm:spPr/>
    </dgm:pt>
    <dgm:pt modelId="{534CF752-EFC8-C94C-BD3D-05858484B5AE}" type="pres">
      <dgm:prSet presAssocID="{2674BA82-974B-B04B-94AB-C47422210D8B}" presName="rootConnector" presStyleLbl="node4" presStyleIdx="11" presStyleCnt="12"/>
      <dgm:spPr/>
    </dgm:pt>
    <dgm:pt modelId="{C26097B7-0807-854E-BC30-01CD405061E6}" type="pres">
      <dgm:prSet presAssocID="{2674BA82-974B-B04B-94AB-C47422210D8B}" presName="hierChild4" presStyleCnt="0"/>
      <dgm:spPr/>
    </dgm:pt>
    <dgm:pt modelId="{A9CABD00-EB6D-A143-B3FA-793FE1EF6DDE}" type="pres">
      <dgm:prSet presAssocID="{2674BA82-974B-B04B-94AB-C47422210D8B}" presName="hierChild5" presStyleCnt="0"/>
      <dgm:spPr/>
    </dgm:pt>
    <dgm:pt modelId="{9BB44C07-78A2-9D4A-9C2E-E6BFF7DE1D6C}" type="pres">
      <dgm:prSet presAssocID="{91B6B889-9932-E848-A192-5B9A7E201F73}" presName="hierChild5" presStyleCnt="0"/>
      <dgm:spPr/>
    </dgm:pt>
    <dgm:pt modelId="{28BA2939-5179-6D48-A7E8-DD390B75693D}" type="pres">
      <dgm:prSet presAssocID="{25EE2E94-392A-424F-8E0E-BDE46466F78D}" presName="hierChild5" presStyleCnt="0"/>
      <dgm:spPr/>
    </dgm:pt>
    <dgm:pt modelId="{85B704CB-9365-6E46-B2AB-68BA67A909FA}" type="pres">
      <dgm:prSet presAssocID="{B024CCC6-7FFE-3F41-BFCB-7A46189CBFCE}" presName="hierChild3" presStyleCnt="0"/>
      <dgm:spPr/>
    </dgm:pt>
  </dgm:ptLst>
  <dgm:cxnLst>
    <dgm:cxn modelId="{D6EF9000-89E1-5B4D-95DD-1C08DBC979C7}" type="presOf" srcId="{1E523BAC-FFF7-4343-BE7D-BCEDFCA1EF05}" destId="{3FFCCF5B-0017-4545-BC68-AF21B3809DEF}" srcOrd="1" destOrd="0" presId="urn:microsoft.com/office/officeart/2005/8/layout/orgChart1"/>
    <dgm:cxn modelId="{D0EFB800-AB38-7F47-BF5F-4F98840701B4}" type="presOf" srcId="{21041AD1-F245-7441-86A4-0F38F73E8657}" destId="{E44DBDCD-9D21-C044-880B-DED2BF2AF7A3}" srcOrd="0" destOrd="0" presId="urn:microsoft.com/office/officeart/2005/8/layout/orgChart1"/>
    <dgm:cxn modelId="{E1533303-BAFB-5D4B-BD0E-30A06F6FF2B2}" srcId="{91B6B889-9932-E848-A192-5B9A7E201F73}" destId="{9B48ED41-6A85-364C-9BD8-0B1905F2B781}" srcOrd="0" destOrd="0" parTransId="{D12F3307-9A09-B545-A1F3-D606CF2870BA}" sibTransId="{E476E306-8CC1-2B42-A82F-C089FE8F9A30}"/>
    <dgm:cxn modelId="{8C309A04-45CC-6D4A-AD6B-954108875B86}" srcId="{E2A500A3-0DC5-3140-89C6-BDF310BEC34D}" destId="{F8C6DC9A-9BCD-224B-A0B4-1D494347786C}" srcOrd="1" destOrd="0" parTransId="{3AD393A5-68B6-D742-B9C5-2DE6ED1EA066}" sibTransId="{0511562A-DA33-4240-9FA0-B575031D9938}"/>
    <dgm:cxn modelId="{D2102B07-10E3-7549-926B-9CDBFE6B93DF}" type="presOf" srcId="{1F130FC6-C5D8-644F-AC02-7425F2F3607B}" destId="{CD99B8EC-472F-2F46-B542-6F711726746B}" srcOrd="1" destOrd="0" presId="urn:microsoft.com/office/officeart/2005/8/layout/orgChart1"/>
    <dgm:cxn modelId="{4E1BF909-DBCD-0B40-A962-600503F25850}" type="presOf" srcId="{4D1EC002-A042-2C4B-9236-933FCEB4258A}" destId="{529341ED-DD48-324F-AB2A-33CE81F586D4}" srcOrd="1"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316BF115-7C09-614B-97B7-9232A9FCCDB5}" type="presOf" srcId="{91B6B889-9932-E848-A192-5B9A7E201F73}" destId="{38555D7D-D229-DA48-87A3-2B7F1C18ED93}" srcOrd="1" destOrd="0" presId="urn:microsoft.com/office/officeart/2005/8/layout/orgChart1"/>
    <dgm:cxn modelId="{40811017-C161-C941-9774-83AEB12DA0B8}" type="presOf" srcId="{FF4FC64D-5114-6046-B1D9-DFEDB42779FF}" destId="{470B3A4A-6A86-1A45-B318-8FD7D4F163D4}" srcOrd="0" destOrd="0" presId="urn:microsoft.com/office/officeart/2005/8/layout/orgChart1"/>
    <dgm:cxn modelId="{133E3A1B-3C73-004D-80BF-2107A8EBF767}" type="presOf" srcId="{E2A500A3-0DC5-3140-89C6-BDF310BEC34D}" destId="{6189034A-A4A1-354A-925A-D8A63AB8AB0D}" srcOrd="0" destOrd="0" presId="urn:microsoft.com/office/officeart/2005/8/layout/orgChart1"/>
    <dgm:cxn modelId="{2702AD1E-E2A8-2949-9BB2-839270C6D602}" type="presOf" srcId="{B66B7AE6-BC8D-2748-99EA-3CD68817A111}" destId="{9E7F5DBF-78DF-D842-ACDA-EED8186DFF8E}" srcOrd="1" destOrd="0" presId="urn:microsoft.com/office/officeart/2005/8/layout/orgChart1"/>
    <dgm:cxn modelId="{C4942A25-9C59-F84A-9C4F-FA36CB24E66A}" type="presOf" srcId="{9D2E8CD7-9C98-C149-AB8F-248F3B33B261}" destId="{C5572B1B-5C1C-E842-8D30-41CECDB349D3}" srcOrd="1" destOrd="0" presId="urn:microsoft.com/office/officeart/2005/8/layout/orgChart1"/>
    <dgm:cxn modelId="{F4FCE225-FC5B-E747-ABCE-4D31A1E25457}" type="presOf" srcId="{EA51EC99-5A07-3045-BAC6-61ECD7D9D647}" destId="{B9EBDDA1-7CC5-854E-A253-C5C9AB1CE6FB}" srcOrd="0" destOrd="0" presId="urn:microsoft.com/office/officeart/2005/8/layout/orgChart1"/>
    <dgm:cxn modelId="{79B93727-CBE0-6347-B345-14229BDE2495}" type="presOf" srcId="{B66B7AE6-BC8D-2748-99EA-3CD68817A111}" destId="{137074A2-077F-4D47-A414-4F47CC4FE28A}" srcOrd="0" destOrd="0" presId="urn:microsoft.com/office/officeart/2005/8/layout/orgChart1"/>
    <dgm:cxn modelId="{9EDA8634-178A-1446-92DA-7A2442B86D1B}" srcId="{3A8B3C8B-5E4F-DB43-B7C5-7C84AC46CF4E}" destId="{1F130FC6-C5D8-644F-AC02-7425F2F3607B}" srcOrd="0" destOrd="0" parTransId="{EA51EC99-5A07-3045-BAC6-61ECD7D9D647}" sibTransId="{6D6411E4-2170-A840-909C-921A5C52B210}"/>
    <dgm:cxn modelId="{7675B737-835A-8246-9719-7EA04B97F837}" type="presOf" srcId="{33EDC884-FA20-A64E-ACB4-31589731FA9C}" destId="{2956751E-7CDD-C342-91C9-4FD4AF434944}" srcOrd="0" destOrd="0" presId="urn:microsoft.com/office/officeart/2005/8/layout/orgChart1"/>
    <dgm:cxn modelId="{E161E638-8D39-BA4D-BC73-5207ADA7802D}" type="presOf" srcId="{206C31FF-1A1B-7847-8F99-0934C1ABA91B}" destId="{5C482E77-919C-5B47-A412-5F7C907F885A}" srcOrd="1" destOrd="0" presId="urn:microsoft.com/office/officeart/2005/8/layout/orgChart1"/>
    <dgm:cxn modelId="{3F8BE23F-CD1D-9143-86A3-F5A682C19F25}" type="presOf" srcId="{72424175-0C93-0E44-B74C-9C1E7E024835}" destId="{195DE65E-D20E-C041-A624-A47A7C415230}" srcOrd="0" destOrd="0" presId="urn:microsoft.com/office/officeart/2005/8/layout/orgChart1"/>
    <dgm:cxn modelId="{42320640-E70C-DE46-ABC4-6B00DC3C5AEF}" type="presOf" srcId="{2674BA82-974B-B04B-94AB-C47422210D8B}" destId="{534CF752-EFC8-C94C-BD3D-05858484B5AE}" srcOrd="1" destOrd="0" presId="urn:microsoft.com/office/officeart/2005/8/layout/orgChart1"/>
    <dgm:cxn modelId="{29322148-213C-784D-8FB0-0874DC7EEF12}" type="presOf" srcId="{3A8B3C8B-5E4F-DB43-B7C5-7C84AC46CF4E}" destId="{D3639317-E956-1A4D-90CE-208E9B8E111E}" srcOrd="0" destOrd="0" presId="urn:microsoft.com/office/officeart/2005/8/layout/orgChart1"/>
    <dgm:cxn modelId="{11EBF251-81DD-D645-969A-B43B05D20B01}" type="presOf" srcId="{FA451686-3615-884A-A6D8-6654D73059FC}" destId="{F2829197-26A2-8841-8EE5-D475B275F75F}" srcOrd="0" destOrd="0" presId="urn:microsoft.com/office/officeart/2005/8/layout/orgChart1"/>
    <dgm:cxn modelId="{CBA7AF55-21D9-7F4B-94A1-2916B481A8BD}" type="presOf" srcId="{2674BA82-974B-B04B-94AB-C47422210D8B}" destId="{1F99C38A-87CD-2E43-9D73-28042D46B7EC}" srcOrd="0" destOrd="0" presId="urn:microsoft.com/office/officeart/2005/8/layout/orgChart1"/>
    <dgm:cxn modelId="{3BC5C156-B0E2-574A-B8D1-3E654D7F07D7}" srcId="{4D1EC002-A042-2C4B-9236-933FCEB4258A}" destId="{206C31FF-1A1B-7847-8F99-0934C1ABA91B}" srcOrd="1" destOrd="0" parTransId="{3D568591-9670-A74F-99F2-C2A5567FDE20}" sibTransId="{A66B360B-6810-1C4C-9839-FD5F6F63A92E}"/>
    <dgm:cxn modelId="{9E62A05C-5DDF-6449-9BD6-8E9BDFD1F722}" srcId="{B66B7AE6-BC8D-2748-99EA-3CD68817A111}" destId="{4D1EC002-A042-2C4B-9236-933FCEB4258A}" srcOrd="0" destOrd="0" parTransId="{4CE08167-04C6-B64B-A0E6-B95EAB2C164C}" sibTransId="{274E5226-DB67-5149-8C2C-93E15AC6D568}"/>
    <dgm:cxn modelId="{4DD8B95C-9555-6948-9015-5EEB6CB7B0BF}" srcId="{9B48ED41-6A85-364C-9BD8-0B1905F2B781}" destId="{DDAE48C1-465A-8B41-9C41-AB7821F98067}" srcOrd="0" destOrd="0" parTransId="{72424175-0C93-0E44-B74C-9C1E7E024835}" sibTransId="{DE17325E-CA34-F14E-BAAB-1EA04944F090}"/>
    <dgm:cxn modelId="{36883C64-AF85-F046-AEB1-2A551D36B1A7}" type="presOf" srcId="{E3A097E0-7805-454B-95F8-A64A5353C341}" destId="{E128F814-D78A-DD44-B6BC-C2172EFA4A5B}" srcOrd="0" destOrd="0" presId="urn:microsoft.com/office/officeart/2005/8/layout/orgChart1"/>
    <dgm:cxn modelId="{DB238665-960B-AE43-A6AA-FBDFD7739B8D}" type="presOf" srcId="{461C1EE8-418C-3D42-9859-22371ACEB801}" destId="{45246140-7CB2-5548-A17C-8DA8FB7E5C2B}" srcOrd="0" destOrd="0" presId="urn:microsoft.com/office/officeart/2005/8/layout/orgChart1"/>
    <dgm:cxn modelId="{956FCC65-4D6D-5244-8EB7-DCE62207C293}" type="presOf" srcId="{DDAE48C1-465A-8B41-9C41-AB7821F98067}" destId="{4965BAE2-09C1-C440-AC49-0863AFEBC309}" srcOrd="1"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31F2A06F-5C81-4643-8B8C-FB3719D1A11E}" srcId="{25EE2E94-392A-424F-8E0E-BDE46466F78D}" destId="{E3A097E0-7805-454B-95F8-A64A5353C341}" srcOrd="0" destOrd="0" parTransId="{E14AEE52-D48B-224B-AE0C-F3D23DB65373}" sibTransId="{E83B350A-403E-4745-BB7C-A7E638AF50A5}"/>
    <dgm:cxn modelId="{D1943B79-C8E8-3A4E-8BA0-8523D6D4DDC1}" srcId="{B024CCC6-7FFE-3F41-BFCB-7A46189CBFCE}" destId="{B66B7AE6-BC8D-2748-99EA-3CD68817A111}" srcOrd="0" destOrd="0" parTransId="{E4E0BB73-0851-9A40-929D-40CC4EF46BF0}" sibTransId="{D12A01FB-4A1D-9D40-B651-7B333F696F4C}"/>
    <dgm:cxn modelId="{9BEDA97C-770C-6D4B-B104-41FF3673C55B}" srcId="{4D1EC002-A042-2C4B-9236-933FCEB4258A}" destId="{3A8B3C8B-5E4F-DB43-B7C5-7C84AC46CF4E}" srcOrd="0" destOrd="0" parTransId="{204193E6-F6A5-3145-8509-922BCE6B2DE3}" sibTransId="{E8484207-19BD-484B-96F0-F69333F079A3}"/>
    <dgm:cxn modelId="{36FCD77D-922F-B944-84AA-128524D84BB8}" type="presOf" srcId="{E3A097E0-7805-454B-95F8-A64A5353C341}" destId="{1D4341F9-E861-554F-B7DC-F87FAB8E3FD0}" srcOrd="1" destOrd="0" presId="urn:microsoft.com/office/officeart/2005/8/layout/orgChart1"/>
    <dgm:cxn modelId="{4C7CFE81-4313-BF46-A0CE-86379788AF83}" type="presOf" srcId="{9D2E8CD7-9C98-C149-AB8F-248F3B33B261}" destId="{E64F4A38-A58C-8E41-8F7C-26ECA8CB26D8}" srcOrd="0" destOrd="0" presId="urn:microsoft.com/office/officeart/2005/8/layout/orgChart1"/>
    <dgm:cxn modelId="{6A53EF88-6D55-514B-ADEA-F57A583DA843}" type="presOf" srcId="{206C31FF-1A1B-7847-8F99-0934C1ABA91B}" destId="{B75D5647-5FA9-9B42-AAF5-2316D66754FC}" srcOrd="0" destOrd="0" presId="urn:microsoft.com/office/officeart/2005/8/layout/orgChart1"/>
    <dgm:cxn modelId="{FFEA9A8C-419E-E843-97E1-711F912B5479}" type="presOf" srcId="{CE099129-50DA-7F4A-9B78-D70BBE20D377}" destId="{69D127F2-2FC9-5947-A9E6-1F050AC4AAEC}" srcOrd="1" destOrd="0" presId="urn:microsoft.com/office/officeart/2005/8/layout/orgChart1"/>
    <dgm:cxn modelId="{826DDE8E-193F-0C43-B60B-2D3BB4609C5B}" srcId="{B66B7AE6-BC8D-2748-99EA-3CD68817A111}" destId="{E2A500A3-0DC5-3140-89C6-BDF310BEC34D}" srcOrd="1" destOrd="0" parTransId="{33EDC884-FA20-A64E-ACB4-31589731FA9C}" sibTransId="{EB2326BF-4E79-9549-8984-A550F5903F5B}"/>
    <dgm:cxn modelId="{0C502B93-4B75-7B42-8FCF-2247A93B99EB}" type="presOf" srcId="{E2A500A3-0DC5-3140-89C6-BDF310BEC34D}" destId="{6890629C-1D8D-5142-95B1-16E212431DE6}" srcOrd="1" destOrd="0" presId="urn:microsoft.com/office/officeart/2005/8/layout/orgChart1"/>
    <dgm:cxn modelId="{F7D72EA6-B9C1-3049-B0DA-5668CF21CDCD}" type="presOf" srcId="{9B48ED41-6A85-364C-9BD8-0B1905F2B781}" destId="{48E91537-7DEA-9043-B535-DB512DC88E69}" srcOrd="1" destOrd="0" presId="urn:microsoft.com/office/officeart/2005/8/layout/orgChart1"/>
    <dgm:cxn modelId="{C6D3D2A8-7008-414A-8774-093F4133BDB4}" type="presOf" srcId="{D12F3307-9A09-B545-A1F3-D606CF2870BA}" destId="{77993973-939F-6941-B361-AB131F710FFB}" srcOrd="0" destOrd="0" presId="urn:microsoft.com/office/officeart/2005/8/layout/orgChart1"/>
    <dgm:cxn modelId="{F25275A9-9DF2-B943-B2B6-B6E50CAD3F61}" type="presOf" srcId="{204193E6-F6A5-3145-8509-922BCE6B2DE3}" destId="{C27ACFB6-5E1B-B847-BD9A-7F8460AC7E9F}" srcOrd="0" destOrd="0" presId="urn:microsoft.com/office/officeart/2005/8/layout/orgChart1"/>
    <dgm:cxn modelId="{EFC6E3A9-9677-3C49-A988-DCCB4EA5AA94}" type="presOf" srcId="{A8A9E15D-9AA4-0B44-A743-03155D664D5B}" destId="{00E2770E-330F-6D48-BA52-EE6A359589A7}" srcOrd="0" destOrd="0" presId="urn:microsoft.com/office/officeart/2005/8/layout/orgChart1"/>
    <dgm:cxn modelId="{3DA6FEB2-80CF-3D4B-A4C9-B406BD07B2AE}" type="presOf" srcId="{27B2DAC2-1081-0D45-9E44-150A69D7D128}" destId="{4B3BBD01-7A72-3448-9170-6AA4439C5FFC}" srcOrd="0" destOrd="0" presId="urn:microsoft.com/office/officeart/2005/8/layout/orgChart1"/>
    <dgm:cxn modelId="{806763B5-A7C8-624B-B59C-C66EF2A29756}" type="presOf" srcId="{90DF4CBA-1956-F04A-9A75-EAF1C858E535}" destId="{A46F54F7-EB26-2D43-BE7A-60030DD22C86}" srcOrd="0" destOrd="0" presId="urn:microsoft.com/office/officeart/2005/8/layout/orgChart1"/>
    <dgm:cxn modelId="{8D1C45B8-0DF1-EF46-B10D-A12B6B9FFBD6}" type="presOf" srcId="{E14AEE52-D48B-224B-AE0C-F3D23DB65373}" destId="{7F9D3D2A-6860-C445-9C13-DF688A7C789E}" srcOrd="0" destOrd="0" presId="urn:microsoft.com/office/officeart/2005/8/layout/orgChart1"/>
    <dgm:cxn modelId="{D902B3B9-8A95-4548-881D-110ECF2A1C38}" type="presOf" srcId="{1F130FC6-C5D8-644F-AC02-7425F2F3607B}" destId="{6F1E7BC8-B3FE-4943-BB8D-09CB81C79D9B}" srcOrd="0" destOrd="0" presId="urn:microsoft.com/office/officeart/2005/8/layout/orgChart1"/>
    <dgm:cxn modelId="{EB00B3BB-9EC5-0040-97EA-5D2B9AA8A49A}" type="presOf" srcId="{97D501BC-127F-C048-87C4-417D1FBCE415}" destId="{09E0BDFB-1FB8-4E40-BD7A-9651A2A72171}" srcOrd="0" destOrd="0" presId="urn:microsoft.com/office/officeart/2005/8/layout/orgChart1"/>
    <dgm:cxn modelId="{12AB1EC5-6B1C-574C-9042-AD5CFDED46AC}" type="presOf" srcId="{CE099129-50DA-7F4A-9B78-D70BBE20D377}" destId="{935DDD21-3758-EF48-9BC7-AC4967CA1720}" srcOrd="0" destOrd="0" presId="urn:microsoft.com/office/officeart/2005/8/layout/orgChart1"/>
    <dgm:cxn modelId="{252744C6-B9CB-5044-AE55-871240139DFC}" type="presOf" srcId="{9B48ED41-6A85-364C-9BD8-0B1905F2B781}" destId="{29E341D9-FDAF-E945-A9C5-5165D3C2B07C}" srcOrd="0" destOrd="0" presId="urn:microsoft.com/office/officeart/2005/8/layout/orgChart1"/>
    <dgm:cxn modelId="{B6B1C9C9-4378-B34B-B678-AC42A19E9095}" type="presOf" srcId="{DDAE48C1-465A-8B41-9C41-AB7821F98067}" destId="{3A33F990-8F85-AD43-B847-C7CCAE41D272}" srcOrd="0" destOrd="0" presId="urn:microsoft.com/office/officeart/2005/8/layout/orgChart1"/>
    <dgm:cxn modelId="{388125CC-60A1-AB4E-A959-86EECC6F7B4F}" srcId="{25EE2E94-392A-424F-8E0E-BDE46466F78D}" destId="{91B6B889-9932-E848-A192-5B9A7E201F73}" srcOrd="1" destOrd="0" parTransId="{90DF4CBA-1956-F04A-9A75-EAF1C858E535}" sibTransId="{9B0DAEF1-739B-184A-89AD-FA5A6D4F4B8D}"/>
    <dgm:cxn modelId="{6520F3CF-FC00-5143-BA4B-DC05C8939DF0}" srcId="{E3A097E0-7805-454B-95F8-A64A5353C341}" destId="{4D5B128C-DC29-9248-BB0E-DBD32FF2B4A6}" srcOrd="1" destOrd="0" parTransId="{A8A9E15D-9AA4-0B44-A743-03155D664D5B}" sibTransId="{8EB7AEDF-5A26-2147-8576-05793E75D3EB}"/>
    <dgm:cxn modelId="{7BC26ED0-0C8C-8D4F-BB4A-7207FCF0B2AF}" srcId="{91B6B889-9932-E848-A192-5B9A7E201F73}" destId="{2674BA82-974B-B04B-94AB-C47422210D8B}" srcOrd="1" destOrd="0" parTransId="{27B2DAC2-1081-0D45-9E44-150A69D7D128}" sibTransId="{F0FA5856-1B6A-164E-A81A-69B022B9E5D2}"/>
    <dgm:cxn modelId="{84DDA3D1-412E-6548-A8AF-73DFF3EC248F}" type="presOf" srcId="{4D5B128C-DC29-9248-BB0E-DBD32FF2B4A6}" destId="{7AD87547-DEDF-5747-A1AD-A5599F779E5A}" srcOrd="1" destOrd="0" presId="urn:microsoft.com/office/officeart/2005/8/layout/orgChart1"/>
    <dgm:cxn modelId="{804066D6-71F5-7D41-8C57-4805F1E342B4}" type="presOf" srcId="{4D5B128C-DC29-9248-BB0E-DBD32FF2B4A6}" destId="{13CEB7FE-397C-2140-AD96-3742EC554918}" srcOrd="0"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AE8DD8D9-91E0-094F-9151-E0F5728318CE}" type="presOf" srcId="{25EE2E94-392A-424F-8E0E-BDE46466F78D}" destId="{99E459FB-22BF-5441-BBAB-C6BC72D653B0}" srcOrd="1" destOrd="0" presId="urn:microsoft.com/office/officeart/2005/8/layout/orgChart1"/>
    <dgm:cxn modelId="{53B537DB-93ED-EA44-9F7E-9C5F9CD0C311}" type="presOf" srcId="{97D501BC-127F-C048-87C4-417D1FBCE415}" destId="{8F864595-9B8D-5B49-9851-3A6DCA531EA0}" srcOrd="1" destOrd="0" presId="urn:microsoft.com/office/officeart/2005/8/layout/orgChart1"/>
    <dgm:cxn modelId="{1C6FF1DB-E1B4-3441-92CD-B402320AAF41}" type="presOf" srcId="{3AD393A5-68B6-D742-B9C5-2DE6ED1EA066}" destId="{8EBFE97E-8B86-AE43-836C-9E23DAC99095}" srcOrd="0" destOrd="0" presId="urn:microsoft.com/office/officeart/2005/8/layout/orgChart1"/>
    <dgm:cxn modelId="{3F261ADD-BD25-4B4B-BE81-96316B272F22}" type="presOf" srcId="{91B6B889-9932-E848-A192-5B9A7E201F73}" destId="{C9EEDF19-B48A-BD4B-8602-ACF044CAFBF4}" srcOrd="0" destOrd="0" presId="urn:microsoft.com/office/officeart/2005/8/layout/orgChart1"/>
    <dgm:cxn modelId="{D7D1F4E1-12E4-564B-8F53-522096EDA83A}" srcId="{E3A097E0-7805-454B-95F8-A64A5353C341}" destId="{9D2E8CD7-9C98-C149-AB8F-248F3B33B261}" srcOrd="0" destOrd="0" parTransId="{FA451686-3615-884A-A6D8-6654D73059FC}" sibTransId="{EB26634B-6D85-5D43-A310-6EAB9461843A}"/>
    <dgm:cxn modelId="{3DEB75E2-E16B-0148-8620-F00BA194D269}" srcId="{B024CCC6-7FFE-3F41-BFCB-7A46189CBFCE}" destId="{25EE2E94-392A-424F-8E0E-BDE46466F78D}" srcOrd="1" destOrd="0" parTransId="{FF4FC64D-5114-6046-B1D9-DFEDB42779FF}" sibTransId="{8F23487C-F044-A44C-B324-93E58E04F5DF}"/>
    <dgm:cxn modelId="{39CD96E5-A940-F84F-96D1-F74AEF13FADD}" type="presOf" srcId="{3D568591-9670-A74F-99F2-C2A5567FDE20}" destId="{55F92F22-F6FB-7249-AB67-4F4849699189}" srcOrd="0" destOrd="0" presId="urn:microsoft.com/office/officeart/2005/8/layout/orgChart1"/>
    <dgm:cxn modelId="{A2D55DE8-3109-5F49-9018-61630D4AB90B}" type="presOf" srcId="{4CE08167-04C6-B64B-A0E6-B95EAB2C164C}" destId="{7C737419-BDB8-CF4E-BBCC-580C842DCDA0}" srcOrd="0" destOrd="0" presId="urn:microsoft.com/office/officeart/2005/8/layout/orgChart1"/>
    <dgm:cxn modelId="{95B9E2EB-9981-CA4B-9946-8F89FD7A99F5}" type="presOf" srcId="{4D1EC002-A042-2C4B-9236-933FCEB4258A}" destId="{68401302-9CA6-6444-BDFB-D7588AEE381A}" srcOrd="0" destOrd="0" presId="urn:microsoft.com/office/officeart/2005/8/layout/orgChart1"/>
    <dgm:cxn modelId="{8E4CC6EE-130D-5448-B72D-48003DDE2BBE}" srcId="{9D2E8CD7-9C98-C149-AB8F-248F3B33B261}" destId="{CE099129-50DA-7F4A-9B78-D70BBE20D377}" srcOrd="0" destOrd="0" parTransId="{89910ED1-EEBC-164E-820D-71D88B6764CD}" sibTransId="{4CBAEBE1-8A7A-5945-BF81-1F48828BD6EA}"/>
    <dgm:cxn modelId="{D8CEA0F0-26AE-114E-9FFE-03543F5CFFB9}" type="presOf" srcId="{F8C6DC9A-9BCD-224B-A0B4-1D494347786C}" destId="{D2F34B69-07EB-E343-98A1-94C186ABE32F}" srcOrd="1" destOrd="0" presId="urn:microsoft.com/office/officeart/2005/8/layout/orgChart1"/>
    <dgm:cxn modelId="{7F1076F1-6D13-A548-8DC2-C6975CDBE2E8}" type="presOf" srcId="{F8C6DC9A-9BCD-224B-A0B4-1D494347786C}" destId="{1A2E1B26-A3C9-1041-BF5A-C54D4A41F562}" srcOrd="0" destOrd="0" presId="urn:microsoft.com/office/officeart/2005/8/layout/orgChart1"/>
    <dgm:cxn modelId="{642305F3-AC0D-0B42-B0EF-6FA6B8CF030C}" type="presOf" srcId="{25EE2E94-392A-424F-8E0E-BDE46466F78D}" destId="{EBF36144-D730-6849-8E1D-DC79E97F027A}" srcOrd="0" destOrd="0" presId="urn:microsoft.com/office/officeart/2005/8/layout/orgChart1"/>
    <dgm:cxn modelId="{3A2F2DF3-4837-7945-900E-02407433C32B}" type="presOf" srcId="{3A8B3C8B-5E4F-DB43-B7C5-7C84AC46CF4E}" destId="{BAAA405A-17E2-1E4B-AA43-A0DD7E7A452A}" srcOrd="1" destOrd="0" presId="urn:microsoft.com/office/officeart/2005/8/layout/orgChart1"/>
    <dgm:cxn modelId="{BD0C21F5-B0D1-C344-B7B0-4401E9069CEF}" type="presOf" srcId="{E4E0BB73-0851-9A40-929D-40CC4EF46BF0}" destId="{0F7E9128-3D70-6A40-8FE8-9ACF79469692}" srcOrd="0" destOrd="0" presId="urn:microsoft.com/office/officeart/2005/8/layout/orgChart1"/>
    <dgm:cxn modelId="{D5847CF5-5F6D-EB41-93F5-3301D43C8989}" type="presOf" srcId="{1E523BAC-FFF7-4343-BE7D-BCEDFCA1EF05}" destId="{52C4D5C4-515A-5A4B-A5C8-AB7AA49125A9}" srcOrd="0" destOrd="0" presId="urn:microsoft.com/office/officeart/2005/8/layout/orgChart1"/>
    <dgm:cxn modelId="{081ABCF6-EF07-6A40-989F-0F2BD24E0834}" type="presOf" srcId="{89910ED1-EEBC-164E-820D-71D88B6764CD}" destId="{FC79F7D0-F116-734C-8DF4-BBEAE0FA16E9}" srcOrd="0" destOrd="0" presId="urn:microsoft.com/office/officeart/2005/8/layout/orgChart1"/>
    <dgm:cxn modelId="{28ED5FF8-EC2F-5645-8341-8B551F31073C}" srcId="{E2A500A3-0DC5-3140-89C6-BDF310BEC34D}" destId="{1E523BAC-FFF7-4343-BE7D-BCEDFCA1EF05}" srcOrd="0" destOrd="0" parTransId="{461C1EE8-418C-3D42-9859-22371ACEB801}" sibTransId="{E043797B-FADF-6846-832D-4DD22AAE89CA}"/>
    <dgm:cxn modelId="{3D8500FD-D0E5-DB4A-97CC-1ADBBD0C98E9}" srcId="{1E523BAC-FFF7-4343-BE7D-BCEDFCA1EF05}" destId="{97D501BC-127F-C048-87C4-417D1FBCE415}" srcOrd="0" destOrd="0" parTransId="{353AB0A2-A56A-D144-BA83-19B3C90EF871}" sibTransId="{DD342B18-6330-9346-9EE5-AAC7A2B06A78}"/>
    <dgm:cxn modelId="{449607FE-FDFE-3146-B7E3-F8CB304A3AD5}" type="presOf" srcId="{353AB0A2-A56A-D144-BA83-19B3C90EF871}" destId="{67023F82-7B6F-604F-8099-2B8319DCCF38}" srcOrd="0" destOrd="0" presId="urn:microsoft.com/office/officeart/2005/8/layout/orgChart1"/>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9C83909E-6B56-7D45-BC8B-14C47505C861}" type="presParOf" srcId="{805A1F6F-1875-754E-ACE5-FC4F6E183082}" destId="{0F7E9128-3D70-6A40-8FE8-9ACF79469692}" srcOrd="0" destOrd="0" presId="urn:microsoft.com/office/officeart/2005/8/layout/orgChart1"/>
    <dgm:cxn modelId="{C266CAE2-D99F-F140-9B16-FB1EA3EBB453}" type="presParOf" srcId="{805A1F6F-1875-754E-ACE5-FC4F6E183082}" destId="{1FB37E58-18A0-904B-916D-E367CBCAA898}" srcOrd="1" destOrd="0" presId="urn:microsoft.com/office/officeart/2005/8/layout/orgChart1"/>
    <dgm:cxn modelId="{52B990F2-784E-4345-A8FC-66D8C7300D03}" type="presParOf" srcId="{1FB37E58-18A0-904B-916D-E367CBCAA898}" destId="{EBFC6F1B-E534-1040-A3D6-F4BE67FAB200}" srcOrd="0" destOrd="0" presId="urn:microsoft.com/office/officeart/2005/8/layout/orgChart1"/>
    <dgm:cxn modelId="{E4ED2ABD-F340-3E42-8157-184083D98A8E}" type="presParOf" srcId="{EBFC6F1B-E534-1040-A3D6-F4BE67FAB200}" destId="{137074A2-077F-4D47-A414-4F47CC4FE28A}" srcOrd="0" destOrd="0" presId="urn:microsoft.com/office/officeart/2005/8/layout/orgChart1"/>
    <dgm:cxn modelId="{1AC990A4-3C06-114B-B9DF-B283CDA02F6A}" type="presParOf" srcId="{EBFC6F1B-E534-1040-A3D6-F4BE67FAB200}" destId="{9E7F5DBF-78DF-D842-ACDA-EED8186DFF8E}" srcOrd="1" destOrd="0" presId="urn:microsoft.com/office/officeart/2005/8/layout/orgChart1"/>
    <dgm:cxn modelId="{B7645649-EC30-CA4A-8705-CC6EC988155C}" type="presParOf" srcId="{1FB37E58-18A0-904B-916D-E367CBCAA898}" destId="{1EA45A48-0B82-2042-841C-8575F0B74FD4}" srcOrd="1" destOrd="0" presId="urn:microsoft.com/office/officeart/2005/8/layout/orgChart1"/>
    <dgm:cxn modelId="{0C9BDBB9-FEC3-854C-84AA-5A25E7CA616C}" type="presParOf" srcId="{1EA45A48-0B82-2042-841C-8575F0B74FD4}" destId="{7C737419-BDB8-CF4E-BBCC-580C842DCDA0}" srcOrd="0" destOrd="0" presId="urn:microsoft.com/office/officeart/2005/8/layout/orgChart1"/>
    <dgm:cxn modelId="{61101C25-A9BB-4246-82DF-DBEE2D84FE48}" type="presParOf" srcId="{1EA45A48-0B82-2042-841C-8575F0B74FD4}" destId="{C031E06D-E35C-584F-B569-4B1568B93D59}" srcOrd="1" destOrd="0" presId="urn:microsoft.com/office/officeart/2005/8/layout/orgChart1"/>
    <dgm:cxn modelId="{86147E47-ABCB-9142-A73D-49FC7B157003}" type="presParOf" srcId="{C031E06D-E35C-584F-B569-4B1568B93D59}" destId="{34C24A5A-3BA4-F54C-8E73-D03E8E94855E}" srcOrd="0" destOrd="0" presId="urn:microsoft.com/office/officeart/2005/8/layout/orgChart1"/>
    <dgm:cxn modelId="{0188DB8B-226D-1143-926A-9D0B35A15694}" type="presParOf" srcId="{34C24A5A-3BA4-F54C-8E73-D03E8E94855E}" destId="{68401302-9CA6-6444-BDFB-D7588AEE381A}" srcOrd="0" destOrd="0" presId="urn:microsoft.com/office/officeart/2005/8/layout/orgChart1"/>
    <dgm:cxn modelId="{5851389A-34EF-784E-AA77-20930A4C2A25}" type="presParOf" srcId="{34C24A5A-3BA4-F54C-8E73-D03E8E94855E}" destId="{529341ED-DD48-324F-AB2A-33CE81F586D4}" srcOrd="1" destOrd="0" presId="urn:microsoft.com/office/officeart/2005/8/layout/orgChart1"/>
    <dgm:cxn modelId="{D9C4C0A3-C904-BC4F-8E90-A2F461DC51C1}" type="presParOf" srcId="{C031E06D-E35C-584F-B569-4B1568B93D59}" destId="{B5CB3EFF-ADA1-8249-9F47-1AE11D14519C}" srcOrd="1" destOrd="0" presId="urn:microsoft.com/office/officeart/2005/8/layout/orgChart1"/>
    <dgm:cxn modelId="{E70D70CD-FB55-8240-8748-14C41A800495}" type="presParOf" srcId="{B5CB3EFF-ADA1-8249-9F47-1AE11D14519C}" destId="{C27ACFB6-5E1B-B847-BD9A-7F8460AC7E9F}" srcOrd="0" destOrd="0" presId="urn:microsoft.com/office/officeart/2005/8/layout/orgChart1"/>
    <dgm:cxn modelId="{AAC3178F-E43F-C94F-9BCB-BCEE7DE9311D}" type="presParOf" srcId="{B5CB3EFF-ADA1-8249-9F47-1AE11D14519C}" destId="{76EEBDDB-39F5-4E4A-A444-AC635EEDE16A}" srcOrd="1" destOrd="0" presId="urn:microsoft.com/office/officeart/2005/8/layout/orgChart1"/>
    <dgm:cxn modelId="{18CD8476-A38E-3842-999E-1B68F578C409}" type="presParOf" srcId="{76EEBDDB-39F5-4E4A-A444-AC635EEDE16A}" destId="{995DF7D0-6A0A-6841-96BC-49FD168FA662}" srcOrd="0" destOrd="0" presId="urn:microsoft.com/office/officeart/2005/8/layout/orgChart1"/>
    <dgm:cxn modelId="{E8596EA9-8056-5843-8929-49D037732E42}" type="presParOf" srcId="{995DF7D0-6A0A-6841-96BC-49FD168FA662}" destId="{D3639317-E956-1A4D-90CE-208E9B8E111E}" srcOrd="0" destOrd="0" presId="urn:microsoft.com/office/officeart/2005/8/layout/orgChart1"/>
    <dgm:cxn modelId="{109CD36E-4D0E-C948-909C-D31E1F35D531}" type="presParOf" srcId="{995DF7D0-6A0A-6841-96BC-49FD168FA662}" destId="{BAAA405A-17E2-1E4B-AA43-A0DD7E7A452A}" srcOrd="1" destOrd="0" presId="urn:microsoft.com/office/officeart/2005/8/layout/orgChart1"/>
    <dgm:cxn modelId="{C14F5F89-7E0F-184C-BCCC-371AAC3D6351}" type="presParOf" srcId="{76EEBDDB-39F5-4E4A-A444-AC635EEDE16A}" destId="{778CCBAF-15B2-E442-8BE1-B803A66776B0}" srcOrd="1" destOrd="0" presId="urn:microsoft.com/office/officeart/2005/8/layout/orgChart1"/>
    <dgm:cxn modelId="{E5B9E51F-A534-7C4D-9699-465DDD595972}" type="presParOf" srcId="{778CCBAF-15B2-E442-8BE1-B803A66776B0}" destId="{B9EBDDA1-7CC5-854E-A253-C5C9AB1CE6FB}" srcOrd="0" destOrd="0" presId="urn:microsoft.com/office/officeart/2005/8/layout/orgChart1"/>
    <dgm:cxn modelId="{63C58247-F33F-924E-9B86-CE655C1E8409}" type="presParOf" srcId="{778CCBAF-15B2-E442-8BE1-B803A66776B0}" destId="{B374ABD1-A8F5-9541-8EF3-2D663FE940D5}" srcOrd="1" destOrd="0" presId="urn:microsoft.com/office/officeart/2005/8/layout/orgChart1"/>
    <dgm:cxn modelId="{F2AEB028-0BB8-B341-8B73-398EFD3A4F7E}" type="presParOf" srcId="{B374ABD1-A8F5-9541-8EF3-2D663FE940D5}" destId="{A46D0EB7-0F96-8342-97E3-D4000B7A0F4C}" srcOrd="0" destOrd="0" presId="urn:microsoft.com/office/officeart/2005/8/layout/orgChart1"/>
    <dgm:cxn modelId="{A00D4618-ADAC-534F-B6A7-91356F850A0F}" type="presParOf" srcId="{A46D0EB7-0F96-8342-97E3-D4000B7A0F4C}" destId="{6F1E7BC8-B3FE-4943-BB8D-09CB81C79D9B}" srcOrd="0" destOrd="0" presId="urn:microsoft.com/office/officeart/2005/8/layout/orgChart1"/>
    <dgm:cxn modelId="{78B357E1-DBD2-AF44-8E9B-04C415812204}" type="presParOf" srcId="{A46D0EB7-0F96-8342-97E3-D4000B7A0F4C}" destId="{CD99B8EC-472F-2F46-B542-6F711726746B}" srcOrd="1" destOrd="0" presId="urn:microsoft.com/office/officeart/2005/8/layout/orgChart1"/>
    <dgm:cxn modelId="{46DF18B3-3A39-C74A-B8D1-3F7C5C4C79FE}" type="presParOf" srcId="{B374ABD1-A8F5-9541-8EF3-2D663FE940D5}" destId="{7E304ADA-F393-E04E-9255-2E24006B1D01}" srcOrd="1" destOrd="0" presId="urn:microsoft.com/office/officeart/2005/8/layout/orgChart1"/>
    <dgm:cxn modelId="{C7C23A98-7D59-A84B-8E07-966FB59A71F7}" type="presParOf" srcId="{B374ABD1-A8F5-9541-8EF3-2D663FE940D5}" destId="{B8EF8345-2993-3A4C-A01E-E5FBF2B5A3CC}" srcOrd="2" destOrd="0" presId="urn:microsoft.com/office/officeart/2005/8/layout/orgChart1"/>
    <dgm:cxn modelId="{58D3EB5A-9E23-DA4E-883A-0BBF870C674F}" type="presParOf" srcId="{76EEBDDB-39F5-4E4A-A444-AC635EEDE16A}" destId="{219CF39A-D09D-F242-B0FE-78883E8949CB}" srcOrd="2" destOrd="0" presId="urn:microsoft.com/office/officeart/2005/8/layout/orgChart1"/>
    <dgm:cxn modelId="{FCD7CFCF-9639-9A44-B969-6B1182CD8A55}" type="presParOf" srcId="{B5CB3EFF-ADA1-8249-9F47-1AE11D14519C}" destId="{55F92F22-F6FB-7249-AB67-4F4849699189}" srcOrd="2" destOrd="0" presId="urn:microsoft.com/office/officeart/2005/8/layout/orgChart1"/>
    <dgm:cxn modelId="{DF8FBD2E-950D-4E47-BC37-52C70B9613D9}" type="presParOf" srcId="{B5CB3EFF-ADA1-8249-9F47-1AE11D14519C}" destId="{B949504F-71B4-204F-8086-927FFC5B5B97}" srcOrd="3" destOrd="0" presId="urn:microsoft.com/office/officeart/2005/8/layout/orgChart1"/>
    <dgm:cxn modelId="{CACE0780-FBC5-4249-94CE-A1E65E95D8F7}" type="presParOf" srcId="{B949504F-71B4-204F-8086-927FFC5B5B97}" destId="{8B9A90BB-187B-4E43-9682-FF37571456ED}" srcOrd="0" destOrd="0" presId="urn:microsoft.com/office/officeart/2005/8/layout/orgChart1"/>
    <dgm:cxn modelId="{B6FAF963-4846-C843-84E7-5148DF383896}" type="presParOf" srcId="{8B9A90BB-187B-4E43-9682-FF37571456ED}" destId="{B75D5647-5FA9-9B42-AAF5-2316D66754FC}" srcOrd="0" destOrd="0" presId="urn:microsoft.com/office/officeart/2005/8/layout/orgChart1"/>
    <dgm:cxn modelId="{05A07658-99C6-7B49-BC2B-CF0D2E3F7068}" type="presParOf" srcId="{8B9A90BB-187B-4E43-9682-FF37571456ED}" destId="{5C482E77-919C-5B47-A412-5F7C907F885A}" srcOrd="1" destOrd="0" presId="urn:microsoft.com/office/officeart/2005/8/layout/orgChart1"/>
    <dgm:cxn modelId="{AB107578-201D-8849-BC09-2486065F99C1}" type="presParOf" srcId="{B949504F-71B4-204F-8086-927FFC5B5B97}" destId="{9BE651E9-FE1D-5547-920C-9F75270887C7}" srcOrd="1" destOrd="0" presId="urn:microsoft.com/office/officeart/2005/8/layout/orgChart1"/>
    <dgm:cxn modelId="{6EAF2E52-2F66-7343-AFF9-F9976068A395}" type="presParOf" srcId="{B949504F-71B4-204F-8086-927FFC5B5B97}" destId="{365C940A-61ED-3640-A4F2-AB97877D9A7A}" srcOrd="2" destOrd="0" presId="urn:microsoft.com/office/officeart/2005/8/layout/orgChart1"/>
    <dgm:cxn modelId="{99627A58-EA41-AD4A-82CF-FA1B790EAB2F}" type="presParOf" srcId="{C031E06D-E35C-584F-B569-4B1568B93D59}" destId="{72E10FF6-AB3A-A24C-9B50-1BA775610DA7}" srcOrd="2" destOrd="0" presId="urn:microsoft.com/office/officeart/2005/8/layout/orgChart1"/>
    <dgm:cxn modelId="{E6EA6CDF-184E-B144-9B78-E6A5CD8B4EA1}" type="presParOf" srcId="{1EA45A48-0B82-2042-841C-8575F0B74FD4}" destId="{2956751E-7CDD-C342-91C9-4FD4AF434944}" srcOrd="2" destOrd="0" presId="urn:microsoft.com/office/officeart/2005/8/layout/orgChart1"/>
    <dgm:cxn modelId="{2C296822-D730-9745-B8DC-00EA70858F87}" type="presParOf" srcId="{1EA45A48-0B82-2042-841C-8575F0B74FD4}" destId="{171D7B2E-8E02-5A45-96E7-6BC78559E6FA}" srcOrd="3" destOrd="0" presId="urn:microsoft.com/office/officeart/2005/8/layout/orgChart1"/>
    <dgm:cxn modelId="{8457F269-9084-9D43-9057-66326646DFFB}" type="presParOf" srcId="{171D7B2E-8E02-5A45-96E7-6BC78559E6FA}" destId="{55A6C961-0FBF-4A48-A7FA-89B66635A12D}" srcOrd="0" destOrd="0" presId="urn:microsoft.com/office/officeart/2005/8/layout/orgChart1"/>
    <dgm:cxn modelId="{1DFCF6CA-0FBB-E24F-81E7-66180DD0CD5E}" type="presParOf" srcId="{55A6C961-0FBF-4A48-A7FA-89B66635A12D}" destId="{6189034A-A4A1-354A-925A-D8A63AB8AB0D}" srcOrd="0" destOrd="0" presId="urn:microsoft.com/office/officeart/2005/8/layout/orgChart1"/>
    <dgm:cxn modelId="{ACBE067B-9E17-0949-806F-F16D9F729F73}" type="presParOf" srcId="{55A6C961-0FBF-4A48-A7FA-89B66635A12D}" destId="{6890629C-1D8D-5142-95B1-16E212431DE6}" srcOrd="1" destOrd="0" presId="urn:microsoft.com/office/officeart/2005/8/layout/orgChart1"/>
    <dgm:cxn modelId="{972A19FC-16F3-B243-947C-325F612C8187}" type="presParOf" srcId="{171D7B2E-8E02-5A45-96E7-6BC78559E6FA}" destId="{B033BB8F-E1DB-9445-B185-0382396BF3C7}" srcOrd="1" destOrd="0" presId="urn:microsoft.com/office/officeart/2005/8/layout/orgChart1"/>
    <dgm:cxn modelId="{E428A009-DB9C-2740-817D-358CD38F6B1F}" type="presParOf" srcId="{B033BB8F-E1DB-9445-B185-0382396BF3C7}" destId="{45246140-7CB2-5548-A17C-8DA8FB7E5C2B}" srcOrd="0" destOrd="0" presId="urn:microsoft.com/office/officeart/2005/8/layout/orgChart1"/>
    <dgm:cxn modelId="{04102530-42E6-4A4B-824E-41C8F78F2943}" type="presParOf" srcId="{B033BB8F-E1DB-9445-B185-0382396BF3C7}" destId="{A29669E1-82FC-694E-A1EF-B133CF84519A}" srcOrd="1" destOrd="0" presId="urn:microsoft.com/office/officeart/2005/8/layout/orgChart1"/>
    <dgm:cxn modelId="{A9ACC83A-8BBF-074A-9462-335DAD3A8D45}" type="presParOf" srcId="{A29669E1-82FC-694E-A1EF-B133CF84519A}" destId="{9C1D785D-B3A0-AD4B-8A86-1FD3A1A83384}" srcOrd="0" destOrd="0" presId="urn:microsoft.com/office/officeart/2005/8/layout/orgChart1"/>
    <dgm:cxn modelId="{4AA5EF87-D5F0-B04F-8E2F-6C873C873097}" type="presParOf" srcId="{9C1D785D-B3A0-AD4B-8A86-1FD3A1A83384}" destId="{52C4D5C4-515A-5A4B-A5C8-AB7AA49125A9}" srcOrd="0" destOrd="0" presId="urn:microsoft.com/office/officeart/2005/8/layout/orgChart1"/>
    <dgm:cxn modelId="{936B1FE9-FC25-9446-9635-8652F821C483}" type="presParOf" srcId="{9C1D785D-B3A0-AD4B-8A86-1FD3A1A83384}" destId="{3FFCCF5B-0017-4545-BC68-AF21B3809DEF}" srcOrd="1" destOrd="0" presId="urn:microsoft.com/office/officeart/2005/8/layout/orgChart1"/>
    <dgm:cxn modelId="{D16C0DC1-BA73-F045-9B03-A922C0FF4CAE}" type="presParOf" srcId="{A29669E1-82FC-694E-A1EF-B133CF84519A}" destId="{6DC4C5F6-9DB4-3343-88B0-888B392AE4EB}" srcOrd="1" destOrd="0" presId="urn:microsoft.com/office/officeart/2005/8/layout/orgChart1"/>
    <dgm:cxn modelId="{C57A8355-EAB9-9C43-BB69-7BE1D94A5BFE}" type="presParOf" srcId="{6DC4C5F6-9DB4-3343-88B0-888B392AE4EB}" destId="{67023F82-7B6F-604F-8099-2B8319DCCF38}" srcOrd="0" destOrd="0" presId="urn:microsoft.com/office/officeart/2005/8/layout/orgChart1"/>
    <dgm:cxn modelId="{1DD50440-421C-3B4C-AD0A-6E08D4148D37}" type="presParOf" srcId="{6DC4C5F6-9DB4-3343-88B0-888B392AE4EB}" destId="{7B05F67B-D5A5-454C-BC31-D43559205D55}" srcOrd="1" destOrd="0" presId="urn:microsoft.com/office/officeart/2005/8/layout/orgChart1"/>
    <dgm:cxn modelId="{569AEA1C-C153-6943-A73F-1FBE6FEFCED0}" type="presParOf" srcId="{7B05F67B-D5A5-454C-BC31-D43559205D55}" destId="{B27010BB-A06C-2447-B6B6-F60EB6465F04}" srcOrd="0" destOrd="0" presId="urn:microsoft.com/office/officeart/2005/8/layout/orgChart1"/>
    <dgm:cxn modelId="{3DC90684-260A-234A-818D-7B4FA5353DF0}" type="presParOf" srcId="{B27010BB-A06C-2447-B6B6-F60EB6465F04}" destId="{09E0BDFB-1FB8-4E40-BD7A-9651A2A72171}" srcOrd="0" destOrd="0" presId="urn:microsoft.com/office/officeart/2005/8/layout/orgChart1"/>
    <dgm:cxn modelId="{0A116655-2FD5-CD48-8DD2-6FDF5B194C93}" type="presParOf" srcId="{B27010BB-A06C-2447-B6B6-F60EB6465F04}" destId="{8F864595-9B8D-5B49-9851-3A6DCA531EA0}" srcOrd="1" destOrd="0" presId="urn:microsoft.com/office/officeart/2005/8/layout/orgChart1"/>
    <dgm:cxn modelId="{FE98DB9B-6A3C-9C4C-B531-65DB71E2C6B2}" type="presParOf" srcId="{7B05F67B-D5A5-454C-BC31-D43559205D55}" destId="{A5581085-353F-CB4C-BEB7-2BB2EA00BC99}" srcOrd="1" destOrd="0" presId="urn:microsoft.com/office/officeart/2005/8/layout/orgChart1"/>
    <dgm:cxn modelId="{8661223F-D5F0-7A47-8CCD-507A99FCD21C}" type="presParOf" srcId="{7B05F67B-D5A5-454C-BC31-D43559205D55}" destId="{7C2797A1-9826-0C45-9253-8C63C5EE42EE}" srcOrd="2" destOrd="0" presId="urn:microsoft.com/office/officeart/2005/8/layout/orgChart1"/>
    <dgm:cxn modelId="{DF51920D-08BA-4C49-8753-ABF81112B063}" type="presParOf" srcId="{A29669E1-82FC-694E-A1EF-B133CF84519A}" destId="{FF5B348C-D07E-BD48-B430-6C28E74FB5BC}" srcOrd="2" destOrd="0" presId="urn:microsoft.com/office/officeart/2005/8/layout/orgChart1"/>
    <dgm:cxn modelId="{2B356E15-168B-804A-A476-A7C28949558F}" type="presParOf" srcId="{B033BB8F-E1DB-9445-B185-0382396BF3C7}" destId="{8EBFE97E-8B86-AE43-836C-9E23DAC99095}" srcOrd="2" destOrd="0" presId="urn:microsoft.com/office/officeart/2005/8/layout/orgChart1"/>
    <dgm:cxn modelId="{64D9194A-3BAF-8F45-8E2E-89C3C0A6B6B3}" type="presParOf" srcId="{B033BB8F-E1DB-9445-B185-0382396BF3C7}" destId="{574EDB97-CF7D-984E-836A-9EECBD26B293}" srcOrd="3" destOrd="0" presId="urn:microsoft.com/office/officeart/2005/8/layout/orgChart1"/>
    <dgm:cxn modelId="{F72C8119-92F1-D043-986B-2F67237554FE}" type="presParOf" srcId="{574EDB97-CF7D-984E-836A-9EECBD26B293}" destId="{6E024429-42A0-1142-8974-138CA1C6B0D0}" srcOrd="0" destOrd="0" presId="urn:microsoft.com/office/officeart/2005/8/layout/orgChart1"/>
    <dgm:cxn modelId="{69EE68A1-3C56-2247-8B6F-5D879D0F87E4}" type="presParOf" srcId="{6E024429-42A0-1142-8974-138CA1C6B0D0}" destId="{1A2E1B26-A3C9-1041-BF5A-C54D4A41F562}" srcOrd="0" destOrd="0" presId="urn:microsoft.com/office/officeart/2005/8/layout/orgChart1"/>
    <dgm:cxn modelId="{E7D0CEE9-2163-3A40-A061-0017303D443E}" type="presParOf" srcId="{6E024429-42A0-1142-8974-138CA1C6B0D0}" destId="{D2F34B69-07EB-E343-98A1-94C186ABE32F}" srcOrd="1" destOrd="0" presId="urn:microsoft.com/office/officeart/2005/8/layout/orgChart1"/>
    <dgm:cxn modelId="{093B664E-35A5-4648-BAA4-92B55401B3B3}" type="presParOf" srcId="{574EDB97-CF7D-984E-836A-9EECBD26B293}" destId="{3E6A8A13-BFD9-544E-82F3-1499A7F93DC3}" srcOrd="1" destOrd="0" presId="urn:microsoft.com/office/officeart/2005/8/layout/orgChart1"/>
    <dgm:cxn modelId="{CAEF6536-0D9F-E449-A12A-8D68A69BBF0E}" type="presParOf" srcId="{574EDB97-CF7D-984E-836A-9EECBD26B293}" destId="{BE298AB1-7622-2148-842F-D0C4B928FA9B}" srcOrd="2" destOrd="0" presId="urn:microsoft.com/office/officeart/2005/8/layout/orgChart1"/>
    <dgm:cxn modelId="{1017D348-15CF-7448-A3B0-10A067E8AB45}" type="presParOf" srcId="{171D7B2E-8E02-5A45-96E7-6BC78559E6FA}" destId="{D699E3D8-AF38-8F4F-AE65-5A6D02F4662F}" srcOrd="2" destOrd="0" presId="urn:microsoft.com/office/officeart/2005/8/layout/orgChart1"/>
    <dgm:cxn modelId="{9B653418-D3FE-EC42-AA38-0134B442A395}" type="presParOf" srcId="{1FB37E58-18A0-904B-916D-E367CBCAA898}" destId="{04F8386A-E20B-D64F-8876-50A1F32CD72E}" srcOrd="2" destOrd="0" presId="urn:microsoft.com/office/officeart/2005/8/layout/orgChart1"/>
    <dgm:cxn modelId="{AE89A65D-25A8-4942-8E07-DE8FE3A755B8}" type="presParOf" srcId="{805A1F6F-1875-754E-ACE5-FC4F6E183082}" destId="{470B3A4A-6A86-1A45-B318-8FD7D4F163D4}" srcOrd="2" destOrd="0" presId="urn:microsoft.com/office/officeart/2005/8/layout/orgChart1"/>
    <dgm:cxn modelId="{4E8639BA-F4A9-4843-9586-9497C8AA3DA8}" type="presParOf" srcId="{805A1F6F-1875-754E-ACE5-FC4F6E183082}" destId="{9D02406D-BB78-C44F-9843-478E14B5C732}" srcOrd="3" destOrd="0" presId="urn:microsoft.com/office/officeart/2005/8/layout/orgChart1"/>
    <dgm:cxn modelId="{A2BC0C56-4997-EB4A-B25D-B853F835403A}" type="presParOf" srcId="{9D02406D-BB78-C44F-9843-478E14B5C732}" destId="{16B9F0F5-BC68-8741-912E-B40FC0BA2C5B}" srcOrd="0" destOrd="0" presId="urn:microsoft.com/office/officeart/2005/8/layout/orgChart1"/>
    <dgm:cxn modelId="{971CAB2E-66BD-B64F-A07A-27F36D0CCA6D}" type="presParOf" srcId="{16B9F0F5-BC68-8741-912E-B40FC0BA2C5B}" destId="{EBF36144-D730-6849-8E1D-DC79E97F027A}" srcOrd="0" destOrd="0" presId="urn:microsoft.com/office/officeart/2005/8/layout/orgChart1"/>
    <dgm:cxn modelId="{2C108169-DE24-1143-89D4-7E46E3AD0F53}" type="presParOf" srcId="{16B9F0F5-BC68-8741-912E-B40FC0BA2C5B}" destId="{99E459FB-22BF-5441-BBAB-C6BC72D653B0}" srcOrd="1" destOrd="0" presId="urn:microsoft.com/office/officeart/2005/8/layout/orgChart1"/>
    <dgm:cxn modelId="{E1DFBF9C-AED2-2A46-9B25-81A9BC14087D}" type="presParOf" srcId="{9D02406D-BB78-C44F-9843-478E14B5C732}" destId="{B86E6A54-2A91-714B-90EC-6F7B933B5F04}" srcOrd="1" destOrd="0" presId="urn:microsoft.com/office/officeart/2005/8/layout/orgChart1"/>
    <dgm:cxn modelId="{8675AA12-07FC-174F-BB29-809401763E24}" type="presParOf" srcId="{B86E6A54-2A91-714B-90EC-6F7B933B5F04}" destId="{7F9D3D2A-6860-C445-9C13-DF688A7C789E}" srcOrd="0" destOrd="0" presId="urn:microsoft.com/office/officeart/2005/8/layout/orgChart1"/>
    <dgm:cxn modelId="{4DBD5809-9EB7-CF4B-910F-AB91FDCC0AB0}" type="presParOf" srcId="{B86E6A54-2A91-714B-90EC-6F7B933B5F04}" destId="{5C7DA9EB-3D54-8C47-A637-046CB0215B59}" srcOrd="1" destOrd="0" presId="urn:microsoft.com/office/officeart/2005/8/layout/orgChart1"/>
    <dgm:cxn modelId="{ED993B16-ACE2-8143-9477-00E5107987F1}" type="presParOf" srcId="{5C7DA9EB-3D54-8C47-A637-046CB0215B59}" destId="{434C2FFF-C23A-1944-9869-C6D322C21D15}" srcOrd="0" destOrd="0" presId="urn:microsoft.com/office/officeart/2005/8/layout/orgChart1"/>
    <dgm:cxn modelId="{2A179227-8885-AB41-BB32-86098622D73D}" type="presParOf" srcId="{434C2FFF-C23A-1944-9869-C6D322C21D15}" destId="{E128F814-D78A-DD44-B6BC-C2172EFA4A5B}" srcOrd="0" destOrd="0" presId="urn:microsoft.com/office/officeart/2005/8/layout/orgChart1"/>
    <dgm:cxn modelId="{3F55F3BC-D784-1A4F-A4DC-87757B277DAC}" type="presParOf" srcId="{434C2FFF-C23A-1944-9869-C6D322C21D15}" destId="{1D4341F9-E861-554F-B7DC-F87FAB8E3FD0}" srcOrd="1" destOrd="0" presId="urn:microsoft.com/office/officeart/2005/8/layout/orgChart1"/>
    <dgm:cxn modelId="{7189FF79-2C56-244A-9885-55A8F00A1AF4}" type="presParOf" srcId="{5C7DA9EB-3D54-8C47-A637-046CB0215B59}" destId="{62F0B910-7E62-F74A-8850-8C2462053211}" srcOrd="1" destOrd="0" presId="urn:microsoft.com/office/officeart/2005/8/layout/orgChart1"/>
    <dgm:cxn modelId="{4CD53909-90C5-4949-919D-F99BE49A5BAD}" type="presParOf" srcId="{62F0B910-7E62-F74A-8850-8C2462053211}" destId="{F2829197-26A2-8841-8EE5-D475B275F75F}" srcOrd="0" destOrd="0" presId="urn:microsoft.com/office/officeart/2005/8/layout/orgChart1"/>
    <dgm:cxn modelId="{A9F2D191-F877-CD4E-950A-047BE0E52633}" type="presParOf" srcId="{62F0B910-7E62-F74A-8850-8C2462053211}" destId="{89524BE1-3B0C-B344-990B-F4734A169D26}" srcOrd="1" destOrd="0" presId="urn:microsoft.com/office/officeart/2005/8/layout/orgChart1"/>
    <dgm:cxn modelId="{D9AA0A45-2BE2-7847-BFC5-A15ED63C7052}" type="presParOf" srcId="{89524BE1-3B0C-B344-990B-F4734A169D26}" destId="{F2E05E42-F975-5945-8BF0-54C72D44339F}" srcOrd="0" destOrd="0" presId="urn:microsoft.com/office/officeart/2005/8/layout/orgChart1"/>
    <dgm:cxn modelId="{6BDC09E9-D250-CA41-8FD2-EE295AC02293}" type="presParOf" srcId="{F2E05E42-F975-5945-8BF0-54C72D44339F}" destId="{E64F4A38-A58C-8E41-8F7C-26ECA8CB26D8}" srcOrd="0" destOrd="0" presId="urn:microsoft.com/office/officeart/2005/8/layout/orgChart1"/>
    <dgm:cxn modelId="{7D57E3C0-72E3-664B-9B06-8D41CD0DAC33}" type="presParOf" srcId="{F2E05E42-F975-5945-8BF0-54C72D44339F}" destId="{C5572B1B-5C1C-E842-8D30-41CECDB349D3}" srcOrd="1" destOrd="0" presId="urn:microsoft.com/office/officeart/2005/8/layout/orgChart1"/>
    <dgm:cxn modelId="{EDBCC14B-8A9C-9A41-B9E7-3E76E8A4E6C4}" type="presParOf" srcId="{89524BE1-3B0C-B344-990B-F4734A169D26}" destId="{AFAFA559-2700-404C-B082-0BC4BAA6219D}" srcOrd="1" destOrd="0" presId="urn:microsoft.com/office/officeart/2005/8/layout/orgChart1"/>
    <dgm:cxn modelId="{4BE387D6-1D07-5F42-8FDD-D84CFF1E8D21}" type="presParOf" srcId="{AFAFA559-2700-404C-B082-0BC4BAA6219D}" destId="{FC79F7D0-F116-734C-8DF4-BBEAE0FA16E9}" srcOrd="0" destOrd="0" presId="urn:microsoft.com/office/officeart/2005/8/layout/orgChart1"/>
    <dgm:cxn modelId="{7AEC24DE-8534-274D-B57B-1036B04DBF80}" type="presParOf" srcId="{AFAFA559-2700-404C-B082-0BC4BAA6219D}" destId="{CEC81A13-F097-2B43-A0B5-B46C9DBC72F5}" srcOrd="1" destOrd="0" presId="urn:microsoft.com/office/officeart/2005/8/layout/orgChart1"/>
    <dgm:cxn modelId="{56F6287A-F4BF-9643-BD40-DF79AE9105AB}" type="presParOf" srcId="{CEC81A13-F097-2B43-A0B5-B46C9DBC72F5}" destId="{22EF20E0-7957-5E46-A365-4D99B2F56148}" srcOrd="0" destOrd="0" presId="urn:microsoft.com/office/officeart/2005/8/layout/orgChart1"/>
    <dgm:cxn modelId="{BA90F1CB-3930-5942-B32E-86A3041DF445}" type="presParOf" srcId="{22EF20E0-7957-5E46-A365-4D99B2F56148}" destId="{935DDD21-3758-EF48-9BC7-AC4967CA1720}" srcOrd="0" destOrd="0" presId="urn:microsoft.com/office/officeart/2005/8/layout/orgChart1"/>
    <dgm:cxn modelId="{2E2D4670-9E35-5D49-BC37-81CB01568647}" type="presParOf" srcId="{22EF20E0-7957-5E46-A365-4D99B2F56148}" destId="{69D127F2-2FC9-5947-A9E6-1F050AC4AAEC}" srcOrd="1" destOrd="0" presId="urn:microsoft.com/office/officeart/2005/8/layout/orgChart1"/>
    <dgm:cxn modelId="{26F6B28A-A0EE-5644-931D-2A9929274DB3}" type="presParOf" srcId="{CEC81A13-F097-2B43-A0B5-B46C9DBC72F5}" destId="{68F5E9EE-86E4-3948-ABC2-8D4FBB6EB89F}" srcOrd="1" destOrd="0" presId="urn:microsoft.com/office/officeart/2005/8/layout/orgChart1"/>
    <dgm:cxn modelId="{039EEC9D-8CFB-CE4A-9D01-F034D9321479}" type="presParOf" srcId="{CEC81A13-F097-2B43-A0B5-B46C9DBC72F5}" destId="{F50D455C-683B-AE4A-A36B-7E89B3100665}" srcOrd="2" destOrd="0" presId="urn:microsoft.com/office/officeart/2005/8/layout/orgChart1"/>
    <dgm:cxn modelId="{0E49BC8D-521D-BE43-B186-DBC3D09DA9B8}" type="presParOf" srcId="{89524BE1-3B0C-B344-990B-F4734A169D26}" destId="{A0C97BF3-D80F-B946-9379-E5659D96D790}" srcOrd="2" destOrd="0" presId="urn:microsoft.com/office/officeart/2005/8/layout/orgChart1"/>
    <dgm:cxn modelId="{9ACE8425-3D4A-3247-B23D-0028E099FC1B}" type="presParOf" srcId="{62F0B910-7E62-F74A-8850-8C2462053211}" destId="{00E2770E-330F-6D48-BA52-EE6A359589A7}" srcOrd="2" destOrd="0" presId="urn:microsoft.com/office/officeart/2005/8/layout/orgChart1"/>
    <dgm:cxn modelId="{8E5AE1EF-3244-DE4A-A212-C96A3583DF61}" type="presParOf" srcId="{62F0B910-7E62-F74A-8850-8C2462053211}" destId="{3F082765-EF48-444E-9D9C-55315F5954F2}" srcOrd="3" destOrd="0" presId="urn:microsoft.com/office/officeart/2005/8/layout/orgChart1"/>
    <dgm:cxn modelId="{7F54BCDE-AD4E-B24C-ACCB-B33E7A40DE57}" type="presParOf" srcId="{3F082765-EF48-444E-9D9C-55315F5954F2}" destId="{9F10099F-AB39-4941-88E2-30DD36BE33E3}" srcOrd="0" destOrd="0" presId="urn:microsoft.com/office/officeart/2005/8/layout/orgChart1"/>
    <dgm:cxn modelId="{8242D2D7-8908-AC47-96C7-CE95FF0F0278}" type="presParOf" srcId="{9F10099F-AB39-4941-88E2-30DD36BE33E3}" destId="{13CEB7FE-397C-2140-AD96-3742EC554918}" srcOrd="0" destOrd="0" presId="urn:microsoft.com/office/officeart/2005/8/layout/orgChart1"/>
    <dgm:cxn modelId="{D21E128D-F3A3-5846-84D5-FBA7CF2605CD}" type="presParOf" srcId="{9F10099F-AB39-4941-88E2-30DD36BE33E3}" destId="{7AD87547-DEDF-5747-A1AD-A5599F779E5A}" srcOrd="1" destOrd="0" presId="urn:microsoft.com/office/officeart/2005/8/layout/orgChart1"/>
    <dgm:cxn modelId="{10361145-BECE-F649-B5A0-4CA006667627}" type="presParOf" srcId="{3F082765-EF48-444E-9D9C-55315F5954F2}" destId="{7EECACDE-8E05-6045-98C6-26E540277112}" srcOrd="1" destOrd="0" presId="urn:microsoft.com/office/officeart/2005/8/layout/orgChart1"/>
    <dgm:cxn modelId="{36FEA56D-7480-A94E-89A4-0749F4F11C52}" type="presParOf" srcId="{3F082765-EF48-444E-9D9C-55315F5954F2}" destId="{600D3025-6970-9A4E-9961-4D7F34866AB3}" srcOrd="2" destOrd="0" presId="urn:microsoft.com/office/officeart/2005/8/layout/orgChart1"/>
    <dgm:cxn modelId="{A3609608-053B-AC49-82E6-E19596D68E54}" type="presParOf" srcId="{5C7DA9EB-3D54-8C47-A637-046CB0215B59}" destId="{43657CFF-A411-BA4C-BA60-5ED3D21BFCCC}" srcOrd="2" destOrd="0" presId="urn:microsoft.com/office/officeart/2005/8/layout/orgChart1"/>
    <dgm:cxn modelId="{46E2BDF7-090D-294F-B512-A9F2941407E7}" type="presParOf" srcId="{B86E6A54-2A91-714B-90EC-6F7B933B5F04}" destId="{A46F54F7-EB26-2D43-BE7A-60030DD22C86}" srcOrd="2" destOrd="0" presId="urn:microsoft.com/office/officeart/2005/8/layout/orgChart1"/>
    <dgm:cxn modelId="{355B0B56-2D98-3046-887C-59C463C782E4}" type="presParOf" srcId="{B86E6A54-2A91-714B-90EC-6F7B933B5F04}" destId="{0669DE14-C94E-E043-8E29-83B393B451CF}" srcOrd="3" destOrd="0" presId="urn:microsoft.com/office/officeart/2005/8/layout/orgChart1"/>
    <dgm:cxn modelId="{597B80FC-9CE1-334F-89C6-1BEE33B9D043}" type="presParOf" srcId="{0669DE14-C94E-E043-8E29-83B393B451CF}" destId="{104E5523-0820-C142-BC9A-52F9A22F46E1}" srcOrd="0" destOrd="0" presId="urn:microsoft.com/office/officeart/2005/8/layout/orgChart1"/>
    <dgm:cxn modelId="{219A375F-1C92-2E44-AB9E-DB1814C9626E}" type="presParOf" srcId="{104E5523-0820-C142-BC9A-52F9A22F46E1}" destId="{C9EEDF19-B48A-BD4B-8602-ACF044CAFBF4}" srcOrd="0" destOrd="0" presId="urn:microsoft.com/office/officeart/2005/8/layout/orgChart1"/>
    <dgm:cxn modelId="{7B9D7BF1-7288-884C-9433-533DE065D257}" type="presParOf" srcId="{104E5523-0820-C142-BC9A-52F9A22F46E1}" destId="{38555D7D-D229-DA48-87A3-2B7F1C18ED93}" srcOrd="1" destOrd="0" presId="urn:microsoft.com/office/officeart/2005/8/layout/orgChart1"/>
    <dgm:cxn modelId="{2CD8FAC8-C3F8-CC40-AF25-608A84CB8DE5}" type="presParOf" srcId="{0669DE14-C94E-E043-8E29-83B393B451CF}" destId="{F588C3F5-7AAD-994C-9845-8155C0E79AFF}" srcOrd="1" destOrd="0" presId="urn:microsoft.com/office/officeart/2005/8/layout/orgChart1"/>
    <dgm:cxn modelId="{0EA7BC1C-1A69-2645-8074-A0A235C27DEA}" type="presParOf" srcId="{F588C3F5-7AAD-994C-9845-8155C0E79AFF}" destId="{77993973-939F-6941-B361-AB131F710FFB}" srcOrd="0" destOrd="0" presId="urn:microsoft.com/office/officeart/2005/8/layout/orgChart1"/>
    <dgm:cxn modelId="{28DB7824-B30A-894F-A32B-44E05C322F2A}" type="presParOf" srcId="{F588C3F5-7AAD-994C-9845-8155C0E79AFF}" destId="{298F1754-03DE-8040-A8E1-4340910CBACA}" srcOrd="1" destOrd="0" presId="urn:microsoft.com/office/officeart/2005/8/layout/orgChart1"/>
    <dgm:cxn modelId="{13ECB33A-7807-F641-A268-5F359029DB7A}" type="presParOf" srcId="{298F1754-03DE-8040-A8E1-4340910CBACA}" destId="{5D3D16C9-1A57-CA4F-8401-9ECCB8B61370}" srcOrd="0" destOrd="0" presId="urn:microsoft.com/office/officeart/2005/8/layout/orgChart1"/>
    <dgm:cxn modelId="{EE8913A5-1852-1346-9B1A-02CF17A4E55A}" type="presParOf" srcId="{5D3D16C9-1A57-CA4F-8401-9ECCB8B61370}" destId="{29E341D9-FDAF-E945-A9C5-5165D3C2B07C}" srcOrd="0" destOrd="0" presId="urn:microsoft.com/office/officeart/2005/8/layout/orgChart1"/>
    <dgm:cxn modelId="{5476CF9F-2E55-8D4F-9864-1DABDF782B37}" type="presParOf" srcId="{5D3D16C9-1A57-CA4F-8401-9ECCB8B61370}" destId="{48E91537-7DEA-9043-B535-DB512DC88E69}" srcOrd="1" destOrd="0" presId="urn:microsoft.com/office/officeart/2005/8/layout/orgChart1"/>
    <dgm:cxn modelId="{ADFF735E-7B01-5C49-A993-EBDCC7BD27BE}" type="presParOf" srcId="{298F1754-03DE-8040-A8E1-4340910CBACA}" destId="{4B077B15-8A65-154F-920C-FEDF8212C96E}" srcOrd="1" destOrd="0" presId="urn:microsoft.com/office/officeart/2005/8/layout/orgChart1"/>
    <dgm:cxn modelId="{B207090A-0A47-BF48-A2A9-54B036D0DA5E}" type="presParOf" srcId="{4B077B15-8A65-154F-920C-FEDF8212C96E}" destId="{195DE65E-D20E-C041-A624-A47A7C415230}" srcOrd="0" destOrd="0" presId="urn:microsoft.com/office/officeart/2005/8/layout/orgChart1"/>
    <dgm:cxn modelId="{2CA347EE-ED7E-F848-8EC3-4534932FE9D7}" type="presParOf" srcId="{4B077B15-8A65-154F-920C-FEDF8212C96E}" destId="{8DDEB5FC-3AFB-3B45-A9E0-D51818A0FC76}" srcOrd="1" destOrd="0" presId="urn:microsoft.com/office/officeart/2005/8/layout/orgChart1"/>
    <dgm:cxn modelId="{4A21BB48-4AEF-2D40-B85B-E9EBE562BF96}" type="presParOf" srcId="{8DDEB5FC-3AFB-3B45-A9E0-D51818A0FC76}" destId="{4B2D1E8B-5BBB-FD4D-9FDC-E062BA83CEC1}" srcOrd="0" destOrd="0" presId="urn:microsoft.com/office/officeart/2005/8/layout/orgChart1"/>
    <dgm:cxn modelId="{642900AB-3D25-DE4A-96BA-522D8C28542B}" type="presParOf" srcId="{4B2D1E8B-5BBB-FD4D-9FDC-E062BA83CEC1}" destId="{3A33F990-8F85-AD43-B847-C7CCAE41D272}" srcOrd="0" destOrd="0" presId="urn:microsoft.com/office/officeart/2005/8/layout/orgChart1"/>
    <dgm:cxn modelId="{A962315C-75D7-094E-B801-0E18850B3FD9}" type="presParOf" srcId="{4B2D1E8B-5BBB-FD4D-9FDC-E062BA83CEC1}" destId="{4965BAE2-09C1-C440-AC49-0863AFEBC309}" srcOrd="1" destOrd="0" presId="urn:microsoft.com/office/officeart/2005/8/layout/orgChart1"/>
    <dgm:cxn modelId="{2A944552-56E7-D040-8E39-D753F06E83C2}" type="presParOf" srcId="{8DDEB5FC-3AFB-3B45-A9E0-D51818A0FC76}" destId="{FF8FFD29-1D90-6940-A4B3-508F34733FE5}" srcOrd="1" destOrd="0" presId="urn:microsoft.com/office/officeart/2005/8/layout/orgChart1"/>
    <dgm:cxn modelId="{412C5331-5540-3442-BD6F-4B84B6C69F29}" type="presParOf" srcId="{8DDEB5FC-3AFB-3B45-A9E0-D51818A0FC76}" destId="{978B799A-83B5-0543-B75B-CC5CD22D810D}" srcOrd="2" destOrd="0" presId="urn:microsoft.com/office/officeart/2005/8/layout/orgChart1"/>
    <dgm:cxn modelId="{26094DE8-0855-EC4B-839A-CD0D0D753FA2}" type="presParOf" srcId="{298F1754-03DE-8040-A8E1-4340910CBACA}" destId="{9B000622-D9BA-D745-AEE9-BB739676B59B}" srcOrd="2" destOrd="0" presId="urn:microsoft.com/office/officeart/2005/8/layout/orgChart1"/>
    <dgm:cxn modelId="{A7405201-9427-C940-A448-F672FC4D93DF}" type="presParOf" srcId="{F588C3F5-7AAD-994C-9845-8155C0E79AFF}" destId="{4B3BBD01-7A72-3448-9170-6AA4439C5FFC}" srcOrd="2" destOrd="0" presId="urn:microsoft.com/office/officeart/2005/8/layout/orgChart1"/>
    <dgm:cxn modelId="{57CF7925-203B-854F-909C-58869DAF2698}" type="presParOf" srcId="{F588C3F5-7AAD-994C-9845-8155C0E79AFF}" destId="{4F0C76C8-3054-CA42-AE14-21CFFCD46E83}" srcOrd="3" destOrd="0" presId="urn:microsoft.com/office/officeart/2005/8/layout/orgChart1"/>
    <dgm:cxn modelId="{00D51CDC-ABF7-AE42-969E-1B693C12FD8F}" type="presParOf" srcId="{4F0C76C8-3054-CA42-AE14-21CFFCD46E83}" destId="{25BA5159-CDFC-4947-B87A-62D8C79CAA67}" srcOrd="0" destOrd="0" presId="urn:microsoft.com/office/officeart/2005/8/layout/orgChart1"/>
    <dgm:cxn modelId="{61FE14CF-22AF-D044-98AF-54A233F474E0}" type="presParOf" srcId="{25BA5159-CDFC-4947-B87A-62D8C79CAA67}" destId="{1F99C38A-87CD-2E43-9D73-28042D46B7EC}" srcOrd="0" destOrd="0" presId="urn:microsoft.com/office/officeart/2005/8/layout/orgChart1"/>
    <dgm:cxn modelId="{FD310382-8645-BD42-8ACC-4CF88721C695}" type="presParOf" srcId="{25BA5159-CDFC-4947-B87A-62D8C79CAA67}" destId="{534CF752-EFC8-C94C-BD3D-05858484B5AE}" srcOrd="1" destOrd="0" presId="urn:microsoft.com/office/officeart/2005/8/layout/orgChart1"/>
    <dgm:cxn modelId="{75C00AAD-C3B0-4540-97A7-3A02B77A606A}" type="presParOf" srcId="{4F0C76C8-3054-CA42-AE14-21CFFCD46E83}" destId="{C26097B7-0807-854E-BC30-01CD405061E6}" srcOrd="1" destOrd="0" presId="urn:microsoft.com/office/officeart/2005/8/layout/orgChart1"/>
    <dgm:cxn modelId="{BB4AB6C9-C1AE-1C47-BA79-6E7631AD6E8F}" type="presParOf" srcId="{4F0C76C8-3054-CA42-AE14-21CFFCD46E83}" destId="{A9CABD00-EB6D-A143-B3FA-793FE1EF6DDE}" srcOrd="2" destOrd="0" presId="urn:microsoft.com/office/officeart/2005/8/layout/orgChart1"/>
    <dgm:cxn modelId="{1B16D3E6-1EDC-4B4D-8C70-E7EB0258C387}" type="presParOf" srcId="{0669DE14-C94E-E043-8E29-83B393B451CF}" destId="{9BB44C07-78A2-9D4A-9C2E-E6BFF7DE1D6C}" srcOrd="2" destOrd="0" presId="urn:microsoft.com/office/officeart/2005/8/layout/orgChart1"/>
    <dgm:cxn modelId="{FBC5431B-D86F-9C47-AABB-A2B73345A42C}" type="presParOf" srcId="{9D02406D-BB78-C44F-9843-478E14B5C732}" destId="{28BA2939-5179-6D48-A7E8-DD390B75693D}"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dgm:spPr>
        <a:solidFill>
          <a:srgbClr val="174F86"/>
        </a:solidFill>
      </dgm:spPr>
      <dgm:t>
        <a:bodyPr/>
        <a:lstStyle/>
        <a:p>
          <a:r>
            <a:rPr lang="en-US" dirty="0"/>
            <a:t>Descriptive Analysis</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B66B7AE6-BC8D-2748-99EA-3CD68817A111}">
      <dgm:prSet phldrT="[Text]"/>
      <dgm:spPr>
        <a:solidFill>
          <a:srgbClr val="174F86"/>
        </a:solidFill>
      </dgm:spPr>
      <dgm:t>
        <a:bodyPr/>
        <a:lstStyle/>
        <a:p>
          <a:r>
            <a:rPr lang="en-US" dirty="0"/>
            <a:t>Numerical</a:t>
          </a:r>
        </a:p>
      </dgm:t>
    </dgm:pt>
    <dgm:pt modelId="{E4E0BB73-0851-9A40-929D-40CC4EF46BF0}" type="parTrans" cxnId="{D1943B79-C8E8-3A4E-8BA0-8523D6D4DDC1}">
      <dgm:prSet/>
      <dgm:spPr/>
      <dgm:t>
        <a:bodyPr/>
        <a:lstStyle/>
        <a:p>
          <a:endParaRPr lang="en-US"/>
        </a:p>
      </dgm:t>
    </dgm:pt>
    <dgm:pt modelId="{D12A01FB-4A1D-9D40-B651-7B333F696F4C}" type="sibTrans" cxnId="{D1943B79-C8E8-3A4E-8BA0-8523D6D4DDC1}">
      <dgm:prSet/>
      <dgm:spPr/>
      <dgm:t>
        <a:bodyPr/>
        <a:lstStyle/>
        <a:p>
          <a:endParaRPr lang="en-US"/>
        </a:p>
      </dgm:t>
    </dgm:pt>
    <dgm:pt modelId="{25EE2E94-392A-424F-8E0E-BDE46466F78D}">
      <dgm:prSet phldrT="[Text]"/>
      <dgm:spPr>
        <a:solidFill>
          <a:srgbClr val="174F86"/>
        </a:solidFill>
      </dgm:spPr>
      <dgm:t>
        <a:bodyPr/>
        <a:lstStyle/>
        <a:p>
          <a:r>
            <a:rPr lang="en-US" dirty="0"/>
            <a:t>Categorical</a:t>
          </a:r>
        </a:p>
      </dgm:t>
    </dgm:pt>
    <dgm:pt modelId="{FF4FC64D-5114-6046-B1D9-DFEDB42779FF}" type="parTrans" cxnId="{3DEB75E2-E16B-0148-8620-F00BA194D269}">
      <dgm:prSet/>
      <dgm:spPr/>
      <dgm:t>
        <a:bodyPr/>
        <a:lstStyle/>
        <a:p>
          <a:endParaRPr lang="en-US"/>
        </a:p>
      </dgm:t>
    </dgm:pt>
    <dgm:pt modelId="{8F23487C-F044-A44C-B324-93E58E04F5DF}" type="sibTrans" cxnId="{3DEB75E2-E16B-0148-8620-F00BA194D269}">
      <dgm:prSet/>
      <dgm:spPr/>
      <dgm:t>
        <a:bodyPr/>
        <a:lstStyle/>
        <a:p>
          <a:endParaRPr lang="en-US"/>
        </a:p>
      </dgm:t>
    </dgm:pt>
    <dgm:pt modelId="{4D1EC002-A042-2C4B-9236-933FCEB4258A}">
      <dgm:prSet/>
      <dgm:spPr>
        <a:solidFill>
          <a:srgbClr val="174F86"/>
        </a:solidFill>
      </dgm:spPr>
      <dgm:t>
        <a:bodyPr/>
        <a:lstStyle/>
        <a:p>
          <a:r>
            <a:rPr lang="en-US" dirty="0"/>
            <a:t>Continuous</a:t>
          </a:r>
        </a:p>
      </dgm:t>
    </dgm:pt>
    <dgm:pt modelId="{4CE08167-04C6-B64B-A0E6-B95EAB2C164C}" type="parTrans" cxnId="{9E62A05C-5DDF-6449-9BD6-8E9BDFD1F722}">
      <dgm:prSet/>
      <dgm:spPr/>
      <dgm:t>
        <a:bodyPr/>
        <a:lstStyle/>
        <a:p>
          <a:endParaRPr lang="en-US"/>
        </a:p>
      </dgm:t>
    </dgm:pt>
    <dgm:pt modelId="{274E5226-DB67-5149-8C2C-93E15AC6D568}" type="sibTrans" cxnId="{9E62A05C-5DDF-6449-9BD6-8E9BDFD1F722}">
      <dgm:prSet/>
      <dgm:spPr/>
      <dgm:t>
        <a:bodyPr/>
        <a:lstStyle/>
        <a:p>
          <a:endParaRPr lang="en-US"/>
        </a:p>
      </dgm:t>
    </dgm:pt>
    <dgm:pt modelId="{E2A500A3-0DC5-3140-89C6-BDF310BEC34D}">
      <dgm:prSet/>
      <dgm:spPr>
        <a:solidFill>
          <a:srgbClr val="174F86"/>
        </a:solidFill>
      </dgm:spPr>
      <dgm:t>
        <a:bodyPr/>
        <a:lstStyle/>
        <a:p>
          <a:r>
            <a:rPr lang="en-US" dirty="0"/>
            <a:t>Discrete</a:t>
          </a:r>
        </a:p>
      </dgm:t>
    </dgm:pt>
    <dgm:pt modelId="{33EDC884-FA20-A64E-ACB4-31589731FA9C}" type="parTrans" cxnId="{826DDE8E-193F-0C43-B60B-2D3BB4609C5B}">
      <dgm:prSet/>
      <dgm:spPr/>
      <dgm:t>
        <a:bodyPr/>
        <a:lstStyle/>
        <a:p>
          <a:endParaRPr lang="en-US"/>
        </a:p>
      </dgm:t>
    </dgm:pt>
    <dgm:pt modelId="{EB2326BF-4E79-9549-8984-A550F5903F5B}" type="sibTrans" cxnId="{826DDE8E-193F-0C43-B60B-2D3BB4609C5B}">
      <dgm:prSet/>
      <dgm:spPr/>
      <dgm:t>
        <a:bodyPr/>
        <a:lstStyle/>
        <a:p>
          <a:endParaRPr lang="en-US"/>
        </a:p>
      </dgm:t>
    </dgm:pt>
    <dgm:pt modelId="{3A8B3C8B-5E4F-DB43-B7C5-7C84AC46CF4E}">
      <dgm:prSet/>
      <dgm:spPr>
        <a:solidFill>
          <a:srgbClr val="174F86"/>
        </a:solidFill>
      </dgm:spPr>
      <dgm:t>
        <a:bodyPr/>
        <a:lstStyle/>
        <a:p>
          <a:r>
            <a:rPr lang="en-US" dirty="0"/>
            <a:t>Numerical</a:t>
          </a:r>
        </a:p>
      </dgm:t>
    </dgm:pt>
    <dgm:pt modelId="{204193E6-F6A5-3145-8509-922BCE6B2DE3}" type="parTrans" cxnId="{9BEDA97C-770C-6D4B-B104-41FF3673C55B}">
      <dgm:prSet/>
      <dgm:spPr/>
      <dgm:t>
        <a:bodyPr/>
        <a:lstStyle/>
        <a:p>
          <a:endParaRPr lang="en-US"/>
        </a:p>
      </dgm:t>
    </dgm:pt>
    <dgm:pt modelId="{E8484207-19BD-484B-96F0-F69333F079A3}" type="sibTrans" cxnId="{9BEDA97C-770C-6D4B-B104-41FF3673C55B}">
      <dgm:prSet/>
      <dgm:spPr/>
      <dgm:t>
        <a:bodyPr/>
        <a:lstStyle/>
        <a:p>
          <a:endParaRPr lang="en-US"/>
        </a:p>
      </dgm:t>
    </dgm:pt>
    <dgm:pt modelId="{206C31FF-1A1B-7847-8F99-0934C1ABA91B}">
      <dgm:prSet/>
      <dgm:spPr>
        <a:solidFill>
          <a:srgbClr val="174F86"/>
        </a:solidFill>
      </dgm:spPr>
      <dgm:t>
        <a:bodyPr/>
        <a:lstStyle/>
        <a:p>
          <a:r>
            <a:rPr lang="en-US" dirty="0"/>
            <a:t>Graphical</a:t>
          </a:r>
        </a:p>
      </dgm:t>
    </dgm:pt>
    <dgm:pt modelId="{3D568591-9670-A74F-99F2-C2A5567FDE20}" type="parTrans" cxnId="{3BC5C156-B0E2-574A-B8D1-3E654D7F07D7}">
      <dgm:prSet/>
      <dgm:spPr/>
      <dgm:t>
        <a:bodyPr/>
        <a:lstStyle/>
        <a:p>
          <a:endParaRPr lang="en-US"/>
        </a:p>
      </dgm:t>
    </dgm:pt>
    <dgm:pt modelId="{A66B360B-6810-1C4C-9839-FD5F6F63A92E}" type="sibTrans" cxnId="{3BC5C156-B0E2-574A-B8D1-3E654D7F07D7}">
      <dgm:prSet/>
      <dgm:spPr/>
      <dgm:t>
        <a:bodyPr/>
        <a:lstStyle/>
        <a:p>
          <a:endParaRPr lang="en-US"/>
        </a:p>
      </dgm:t>
    </dgm:pt>
    <dgm:pt modelId="{1E523BAC-FFF7-4343-BE7D-BCEDFCA1EF05}">
      <dgm:prSet/>
      <dgm:spPr>
        <a:solidFill>
          <a:srgbClr val="174F86"/>
        </a:solidFill>
      </dgm:spPr>
      <dgm:t>
        <a:bodyPr/>
        <a:lstStyle/>
        <a:p>
          <a:r>
            <a:rPr lang="en-US" dirty="0"/>
            <a:t>Numerical</a:t>
          </a:r>
        </a:p>
      </dgm:t>
    </dgm:pt>
    <dgm:pt modelId="{461C1EE8-418C-3D42-9859-22371ACEB801}" type="parTrans" cxnId="{28ED5FF8-EC2F-5645-8341-8B551F31073C}">
      <dgm:prSet/>
      <dgm:spPr/>
      <dgm:t>
        <a:bodyPr/>
        <a:lstStyle/>
        <a:p>
          <a:endParaRPr lang="en-US"/>
        </a:p>
      </dgm:t>
    </dgm:pt>
    <dgm:pt modelId="{E043797B-FADF-6846-832D-4DD22AAE89CA}" type="sibTrans" cxnId="{28ED5FF8-EC2F-5645-8341-8B551F31073C}">
      <dgm:prSet/>
      <dgm:spPr/>
      <dgm:t>
        <a:bodyPr/>
        <a:lstStyle/>
        <a:p>
          <a:endParaRPr lang="en-US"/>
        </a:p>
      </dgm:t>
    </dgm:pt>
    <dgm:pt modelId="{F8C6DC9A-9BCD-224B-A0B4-1D494347786C}">
      <dgm:prSet/>
      <dgm:spPr>
        <a:solidFill>
          <a:srgbClr val="174F86"/>
        </a:solidFill>
      </dgm:spPr>
      <dgm:t>
        <a:bodyPr/>
        <a:lstStyle/>
        <a:p>
          <a:r>
            <a:rPr lang="en-US" dirty="0"/>
            <a:t>Graphical</a:t>
          </a:r>
        </a:p>
      </dgm:t>
    </dgm:pt>
    <dgm:pt modelId="{3AD393A5-68B6-D742-B9C5-2DE6ED1EA066}" type="parTrans" cxnId="{8C309A04-45CC-6D4A-AD6B-954108875B86}">
      <dgm:prSet/>
      <dgm:spPr/>
      <dgm:t>
        <a:bodyPr/>
        <a:lstStyle/>
        <a:p>
          <a:endParaRPr lang="en-US"/>
        </a:p>
      </dgm:t>
    </dgm:pt>
    <dgm:pt modelId="{0511562A-DA33-4240-9FA0-B575031D9938}" type="sibTrans" cxnId="{8C309A04-45CC-6D4A-AD6B-954108875B86}">
      <dgm:prSet/>
      <dgm:spPr/>
      <dgm:t>
        <a:bodyPr/>
        <a:lstStyle/>
        <a:p>
          <a:endParaRPr lang="en-US"/>
        </a:p>
      </dgm:t>
    </dgm:pt>
    <dgm:pt modelId="{E3A097E0-7805-454B-95F8-A64A5353C341}">
      <dgm:prSet phldrT="[Text]"/>
      <dgm:spPr>
        <a:solidFill>
          <a:srgbClr val="174F86"/>
        </a:solidFill>
      </dgm:spPr>
      <dgm:t>
        <a:bodyPr/>
        <a:lstStyle/>
        <a:p>
          <a:r>
            <a:rPr lang="en-US" dirty="0"/>
            <a:t>Ordinal</a:t>
          </a:r>
        </a:p>
      </dgm:t>
    </dgm:pt>
    <dgm:pt modelId="{E14AEE52-D48B-224B-AE0C-F3D23DB65373}" type="parTrans" cxnId="{31F2A06F-5C81-4643-8B8C-FB3719D1A11E}">
      <dgm:prSet/>
      <dgm:spPr/>
      <dgm:t>
        <a:bodyPr/>
        <a:lstStyle/>
        <a:p>
          <a:endParaRPr lang="en-US"/>
        </a:p>
      </dgm:t>
    </dgm:pt>
    <dgm:pt modelId="{E83B350A-403E-4745-BB7C-A7E638AF50A5}" type="sibTrans" cxnId="{31F2A06F-5C81-4643-8B8C-FB3719D1A11E}">
      <dgm:prSet/>
      <dgm:spPr/>
      <dgm:t>
        <a:bodyPr/>
        <a:lstStyle/>
        <a:p>
          <a:endParaRPr lang="en-US"/>
        </a:p>
      </dgm:t>
    </dgm:pt>
    <dgm:pt modelId="{91B6B889-9932-E848-A192-5B9A7E201F73}">
      <dgm:prSet phldrT="[Text]"/>
      <dgm:spPr>
        <a:solidFill>
          <a:srgbClr val="174F86"/>
        </a:solidFill>
      </dgm:spPr>
      <dgm:t>
        <a:bodyPr/>
        <a:lstStyle/>
        <a:p>
          <a:r>
            <a:rPr lang="en-US" dirty="0"/>
            <a:t>Nominal</a:t>
          </a:r>
        </a:p>
      </dgm:t>
    </dgm:pt>
    <dgm:pt modelId="{90DF4CBA-1956-F04A-9A75-EAF1C858E535}" type="parTrans" cxnId="{388125CC-60A1-AB4E-A959-86EECC6F7B4F}">
      <dgm:prSet/>
      <dgm:spPr/>
      <dgm:t>
        <a:bodyPr/>
        <a:lstStyle/>
        <a:p>
          <a:endParaRPr lang="en-US"/>
        </a:p>
      </dgm:t>
    </dgm:pt>
    <dgm:pt modelId="{9B0DAEF1-739B-184A-89AD-FA5A6D4F4B8D}" type="sibTrans" cxnId="{388125CC-60A1-AB4E-A959-86EECC6F7B4F}">
      <dgm:prSet/>
      <dgm:spPr/>
      <dgm:t>
        <a:bodyPr/>
        <a:lstStyle/>
        <a:p>
          <a:endParaRPr lang="en-US"/>
        </a:p>
      </dgm:t>
    </dgm:pt>
    <dgm:pt modelId="{9D2E8CD7-9C98-C149-AB8F-248F3B33B261}">
      <dgm:prSet phldrT="[Text]"/>
      <dgm:spPr>
        <a:solidFill>
          <a:srgbClr val="174F86"/>
        </a:solidFill>
      </dgm:spPr>
      <dgm:t>
        <a:bodyPr/>
        <a:lstStyle/>
        <a:p>
          <a:r>
            <a:rPr lang="en-US" dirty="0"/>
            <a:t>Numerical</a:t>
          </a:r>
        </a:p>
      </dgm:t>
    </dgm:pt>
    <dgm:pt modelId="{FA451686-3615-884A-A6D8-6654D73059FC}" type="parTrans" cxnId="{D7D1F4E1-12E4-564B-8F53-522096EDA83A}">
      <dgm:prSet/>
      <dgm:spPr/>
      <dgm:t>
        <a:bodyPr/>
        <a:lstStyle/>
        <a:p>
          <a:endParaRPr lang="en-US"/>
        </a:p>
      </dgm:t>
    </dgm:pt>
    <dgm:pt modelId="{EB26634B-6D85-5D43-A310-6EAB9461843A}" type="sibTrans" cxnId="{D7D1F4E1-12E4-564B-8F53-522096EDA83A}">
      <dgm:prSet/>
      <dgm:spPr/>
      <dgm:t>
        <a:bodyPr/>
        <a:lstStyle/>
        <a:p>
          <a:endParaRPr lang="en-US"/>
        </a:p>
      </dgm:t>
    </dgm:pt>
    <dgm:pt modelId="{4D5B128C-DC29-9248-BB0E-DBD32FF2B4A6}">
      <dgm:prSet phldrT="[Text]"/>
      <dgm:spPr>
        <a:solidFill>
          <a:srgbClr val="174F86"/>
        </a:solidFill>
      </dgm:spPr>
      <dgm:t>
        <a:bodyPr/>
        <a:lstStyle/>
        <a:p>
          <a:r>
            <a:rPr lang="en-US" dirty="0"/>
            <a:t>Graphical</a:t>
          </a:r>
        </a:p>
      </dgm:t>
    </dgm:pt>
    <dgm:pt modelId="{A8A9E15D-9AA4-0B44-A743-03155D664D5B}" type="parTrans" cxnId="{6520F3CF-FC00-5143-BA4B-DC05C8939DF0}">
      <dgm:prSet/>
      <dgm:spPr/>
      <dgm:t>
        <a:bodyPr/>
        <a:lstStyle/>
        <a:p>
          <a:endParaRPr lang="en-US"/>
        </a:p>
      </dgm:t>
    </dgm:pt>
    <dgm:pt modelId="{8EB7AEDF-5A26-2147-8576-05793E75D3EB}" type="sibTrans" cxnId="{6520F3CF-FC00-5143-BA4B-DC05C8939DF0}">
      <dgm:prSet/>
      <dgm:spPr/>
      <dgm:t>
        <a:bodyPr/>
        <a:lstStyle/>
        <a:p>
          <a:endParaRPr lang="en-US"/>
        </a:p>
      </dgm:t>
    </dgm:pt>
    <dgm:pt modelId="{9B48ED41-6A85-364C-9BD8-0B1905F2B781}">
      <dgm:prSet phldrT="[Text]"/>
      <dgm:spPr>
        <a:solidFill>
          <a:srgbClr val="174F86"/>
        </a:solidFill>
      </dgm:spPr>
      <dgm:t>
        <a:bodyPr/>
        <a:lstStyle/>
        <a:p>
          <a:r>
            <a:rPr lang="en-US" dirty="0"/>
            <a:t>Numerical</a:t>
          </a:r>
        </a:p>
      </dgm:t>
    </dgm:pt>
    <dgm:pt modelId="{D12F3307-9A09-B545-A1F3-D606CF2870BA}" type="parTrans" cxnId="{E1533303-BAFB-5D4B-BD0E-30A06F6FF2B2}">
      <dgm:prSet/>
      <dgm:spPr/>
      <dgm:t>
        <a:bodyPr/>
        <a:lstStyle/>
        <a:p>
          <a:endParaRPr lang="en-US"/>
        </a:p>
      </dgm:t>
    </dgm:pt>
    <dgm:pt modelId="{E476E306-8CC1-2B42-A82F-C089FE8F9A30}" type="sibTrans" cxnId="{E1533303-BAFB-5D4B-BD0E-30A06F6FF2B2}">
      <dgm:prSet/>
      <dgm:spPr/>
      <dgm:t>
        <a:bodyPr/>
        <a:lstStyle/>
        <a:p>
          <a:endParaRPr lang="en-US"/>
        </a:p>
      </dgm:t>
    </dgm:pt>
    <dgm:pt modelId="{2674BA82-974B-B04B-94AB-C47422210D8B}">
      <dgm:prSet phldrT="[Text]"/>
      <dgm:spPr>
        <a:solidFill>
          <a:srgbClr val="174F86"/>
        </a:solidFill>
      </dgm:spPr>
      <dgm:t>
        <a:bodyPr/>
        <a:lstStyle/>
        <a:p>
          <a:r>
            <a:rPr lang="en-US" dirty="0"/>
            <a:t>Graphical</a:t>
          </a:r>
        </a:p>
      </dgm:t>
    </dgm:pt>
    <dgm:pt modelId="{27B2DAC2-1081-0D45-9E44-150A69D7D128}" type="parTrans" cxnId="{7BC26ED0-0C8C-8D4F-BB4A-7207FCF0B2AF}">
      <dgm:prSet/>
      <dgm:spPr/>
      <dgm:t>
        <a:bodyPr/>
        <a:lstStyle/>
        <a:p>
          <a:endParaRPr lang="en-US"/>
        </a:p>
      </dgm:t>
    </dgm:pt>
    <dgm:pt modelId="{F0FA5856-1B6A-164E-A81A-69B022B9E5D2}" type="sibTrans" cxnId="{7BC26ED0-0C8C-8D4F-BB4A-7207FCF0B2AF}">
      <dgm:prSet/>
      <dgm:spPr/>
      <dgm:t>
        <a:bodyPr/>
        <a:lstStyle/>
        <a:p>
          <a:endParaRPr lang="en-US"/>
        </a:p>
      </dgm:t>
    </dgm:pt>
    <dgm:pt modelId="{1F130FC6-C5D8-644F-AC02-7425F2F3607B}">
      <dgm:prSet/>
      <dgm:spPr>
        <a:noFill/>
        <a:ln>
          <a:noFill/>
        </a:ln>
      </dgm:spPr>
      <dgm:t>
        <a:bodyPr/>
        <a:lstStyle/>
        <a:p>
          <a:endParaRPr lang="en-US" dirty="0"/>
        </a:p>
      </dgm:t>
    </dgm:pt>
    <dgm:pt modelId="{EA51EC99-5A07-3045-BAC6-61ECD7D9D647}" type="parTrans" cxnId="{9EDA8634-178A-1446-92DA-7A2442B86D1B}">
      <dgm:prSet/>
      <dgm:spPr>
        <a:ln>
          <a:noFill/>
        </a:ln>
      </dgm:spPr>
      <dgm:t>
        <a:bodyPr/>
        <a:lstStyle/>
        <a:p>
          <a:endParaRPr lang="en-US"/>
        </a:p>
      </dgm:t>
    </dgm:pt>
    <dgm:pt modelId="{6D6411E4-2170-A840-909C-921A5C52B210}" type="sibTrans" cxnId="{9EDA8634-178A-1446-92DA-7A2442B86D1B}">
      <dgm:prSet/>
      <dgm:spPr/>
      <dgm:t>
        <a:bodyPr/>
        <a:lstStyle/>
        <a:p>
          <a:endParaRPr lang="en-US"/>
        </a:p>
      </dgm:t>
    </dgm:pt>
    <dgm:pt modelId="{97D501BC-127F-C048-87C4-417D1FBCE415}">
      <dgm:prSet/>
      <dgm:spPr>
        <a:noFill/>
        <a:ln>
          <a:noFill/>
        </a:ln>
      </dgm:spPr>
      <dgm:t>
        <a:bodyPr/>
        <a:lstStyle/>
        <a:p>
          <a:endParaRPr lang="en-US" dirty="0"/>
        </a:p>
      </dgm:t>
    </dgm:pt>
    <dgm:pt modelId="{353AB0A2-A56A-D144-BA83-19B3C90EF871}" type="parTrans" cxnId="{3D8500FD-D0E5-DB4A-97CC-1ADBBD0C98E9}">
      <dgm:prSet/>
      <dgm:spPr>
        <a:ln>
          <a:noFill/>
        </a:ln>
      </dgm:spPr>
      <dgm:t>
        <a:bodyPr/>
        <a:lstStyle/>
        <a:p>
          <a:endParaRPr lang="en-US"/>
        </a:p>
      </dgm:t>
    </dgm:pt>
    <dgm:pt modelId="{DD342B18-6330-9346-9EE5-AAC7A2B06A78}" type="sibTrans" cxnId="{3D8500FD-D0E5-DB4A-97CC-1ADBBD0C98E9}">
      <dgm:prSet/>
      <dgm:spPr/>
      <dgm:t>
        <a:bodyPr/>
        <a:lstStyle/>
        <a:p>
          <a:endParaRPr lang="en-US"/>
        </a:p>
      </dgm:t>
    </dgm:pt>
    <dgm:pt modelId="{CE099129-50DA-7F4A-9B78-D70BBE20D377}">
      <dgm:prSet phldrT="[Text]"/>
      <dgm:spPr>
        <a:noFill/>
        <a:ln>
          <a:noFill/>
        </a:ln>
      </dgm:spPr>
      <dgm:t>
        <a:bodyPr/>
        <a:lstStyle/>
        <a:p>
          <a:endParaRPr lang="en-US" dirty="0"/>
        </a:p>
      </dgm:t>
    </dgm:pt>
    <dgm:pt modelId="{89910ED1-EEBC-164E-820D-71D88B6764CD}" type="parTrans" cxnId="{8E4CC6EE-130D-5448-B72D-48003DDE2BBE}">
      <dgm:prSet/>
      <dgm:spPr>
        <a:ln>
          <a:noFill/>
        </a:ln>
      </dgm:spPr>
      <dgm:t>
        <a:bodyPr/>
        <a:lstStyle/>
        <a:p>
          <a:endParaRPr lang="en-US"/>
        </a:p>
      </dgm:t>
    </dgm:pt>
    <dgm:pt modelId="{4CBAEBE1-8A7A-5945-BF81-1F48828BD6EA}" type="sibTrans" cxnId="{8E4CC6EE-130D-5448-B72D-48003DDE2BBE}">
      <dgm:prSet/>
      <dgm:spPr/>
      <dgm:t>
        <a:bodyPr/>
        <a:lstStyle/>
        <a:p>
          <a:endParaRPr lang="en-US"/>
        </a:p>
      </dgm:t>
    </dgm:pt>
    <dgm:pt modelId="{DDAE48C1-465A-8B41-9C41-AB7821F98067}">
      <dgm:prSet phldrT="[Text]"/>
      <dgm:spPr>
        <a:noFill/>
        <a:ln>
          <a:noFill/>
        </a:ln>
      </dgm:spPr>
      <dgm:t>
        <a:bodyPr/>
        <a:lstStyle/>
        <a:p>
          <a:endParaRPr lang="en-US" dirty="0"/>
        </a:p>
      </dgm:t>
    </dgm:pt>
    <dgm:pt modelId="{72424175-0C93-0E44-B74C-9C1E7E024835}" type="parTrans" cxnId="{4DD8B95C-9555-6948-9015-5EEB6CB7B0BF}">
      <dgm:prSet/>
      <dgm:spPr>
        <a:ln>
          <a:noFill/>
        </a:ln>
      </dgm:spPr>
      <dgm:t>
        <a:bodyPr/>
        <a:lstStyle/>
        <a:p>
          <a:endParaRPr lang="en-US"/>
        </a:p>
      </dgm:t>
    </dgm:pt>
    <dgm:pt modelId="{DE17325E-CA34-F14E-BAAB-1EA04944F090}" type="sibTrans" cxnId="{4DD8B95C-9555-6948-9015-5EEB6CB7B0BF}">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180245">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0F7E9128-3D70-6A40-8FE8-9ACF79469692}" type="pres">
      <dgm:prSet presAssocID="{E4E0BB73-0851-9A40-929D-40CC4EF46BF0}" presName="Name37" presStyleLbl="parChTrans1D2" presStyleIdx="0" presStyleCnt="2"/>
      <dgm:spPr/>
    </dgm:pt>
    <dgm:pt modelId="{1FB37E58-18A0-904B-916D-E367CBCAA898}" type="pres">
      <dgm:prSet presAssocID="{B66B7AE6-BC8D-2748-99EA-3CD68817A111}" presName="hierRoot2" presStyleCnt="0">
        <dgm:presLayoutVars>
          <dgm:hierBranch val="init"/>
        </dgm:presLayoutVars>
      </dgm:prSet>
      <dgm:spPr/>
    </dgm:pt>
    <dgm:pt modelId="{EBFC6F1B-E534-1040-A3D6-F4BE67FAB200}" type="pres">
      <dgm:prSet presAssocID="{B66B7AE6-BC8D-2748-99EA-3CD68817A111}" presName="rootComposite" presStyleCnt="0"/>
      <dgm:spPr/>
    </dgm:pt>
    <dgm:pt modelId="{137074A2-077F-4D47-A414-4F47CC4FE28A}" type="pres">
      <dgm:prSet presAssocID="{B66B7AE6-BC8D-2748-99EA-3CD68817A111}" presName="rootText" presStyleLbl="node2" presStyleIdx="0" presStyleCnt="2">
        <dgm:presLayoutVars>
          <dgm:chPref val="3"/>
        </dgm:presLayoutVars>
      </dgm:prSet>
      <dgm:spPr/>
    </dgm:pt>
    <dgm:pt modelId="{9E7F5DBF-78DF-D842-ACDA-EED8186DFF8E}" type="pres">
      <dgm:prSet presAssocID="{B66B7AE6-BC8D-2748-99EA-3CD68817A111}" presName="rootConnector" presStyleLbl="node2" presStyleIdx="0" presStyleCnt="2"/>
      <dgm:spPr/>
    </dgm:pt>
    <dgm:pt modelId="{1EA45A48-0B82-2042-841C-8575F0B74FD4}" type="pres">
      <dgm:prSet presAssocID="{B66B7AE6-BC8D-2748-99EA-3CD68817A111}" presName="hierChild4" presStyleCnt="0"/>
      <dgm:spPr/>
    </dgm:pt>
    <dgm:pt modelId="{7C737419-BDB8-CF4E-BBCC-580C842DCDA0}" type="pres">
      <dgm:prSet presAssocID="{4CE08167-04C6-B64B-A0E6-B95EAB2C164C}" presName="Name37" presStyleLbl="parChTrans1D3" presStyleIdx="0" presStyleCnt="4"/>
      <dgm:spPr/>
    </dgm:pt>
    <dgm:pt modelId="{C031E06D-E35C-584F-B569-4B1568B93D59}" type="pres">
      <dgm:prSet presAssocID="{4D1EC002-A042-2C4B-9236-933FCEB4258A}" presName="hierRoot2" presStyleCnt="0">
        <dgm:presLayoutVars>
          <dgm:hierBranch val="init"/>
        </dgm:presLayoutVars>
      </dgm:prSet>
      <dgm:spPr/>
    </dgm:pt>
    <dgm:pt modelId="{34C24A5A-3BA4-F54C-8E73-D03E8E94855E}" type="pres">
      <dgm:prSet presAssocID="{4D1EC002-A042-2C4B-9236-933FCEB4258A}" presName="rootComposite" presStyleCnt="0"/>
      <dgm:spPr/>
    </dgm:pt>
    <dgm:pt modelId="{68401302-9CA6-6444-BDFB-D7588AEE381A}" type="pres">
      <dgm:prSet presAssocID="{4D1EC002-A042-2C4B-9236-933FCEB4258A}" presName="rootText" presStyleLbl="node3" presStyleIdx="0" presStyleCnt="4">
        <dgm:presLayoutVars>
          <dgm:chPref val="3"/>
        </dgm:presLayoutVars>
      </dgm:prSet>
      <dgm:spPr/>
    </dgm:pt>
    <dgm:pt modelId="{529341ED-DD48-324F-AB2A-33CE81F586D4}" type="pres">
      <dgm:prSet presAssocID="{4D1EC002-A042-2C4B-9236-933FCEB4258A}" presName="rootConnector" presStyleLbl="node3" presStyleIdx="0" presStyleCnt="4"/>
      <dgm:spPr/>
    </dgm:pt>
    <dgm:pt modelId="{B5CB3EFF-ADA1-8249-9F47-1AE11D14519C}" type="pres">
      <dgm:prSet presAssocID="{4D1EC002-A042-2C4B-9236-933FCEB4258A}" presName="hierChild4" presStyleCnt="0"/>
      <dgm:spPr/>
    </dgm:pt>
    <dgm:pt modelId="{C27ACFB6-5E1B-B847-BD9A-7F8460AC7E9F}" type="pres">
      <dgm:prSet presAssocID="{204193E6-F6A5-3145-8509-922BCE6B2DE3}" presName="Name37" presStyleLbl="parChTrans1D4" presStyleIdx="0" presStyleCnt="12"/>
      <dgm:spPr/>
    </dgm:pt>
    <dgm:pt modelId="{76EEBDDB-39F5-4E4A-A444-AC635EEDE16A}" type="pres">
      <dgm:prSet presAssocID="{3A8B3C8B-5E4F-DB43-B7C5-7C84AC46CF4E}" presName="hierRoot2" presStyleCnt="0">
        <dgm:presLayoutVars>
          <dgm:hierBranch val="init"/>
        </dgm:presLayoutVars>
      </dgm:prSet>
      <dgm:spPr/>
    </dgm:pt>
    <dgm:pt modelId="{995DF7D0-6A0A-6841-96BC-49FD168FA662}" type="pres">
      <dgm:prSet presAssocID="{3A8B3C8B-5E4F-DB43-B7C5-7C84AC46CF4E}" presName="rootComposite" presStyleCnt="0"/>
      <dgm:spPr/>
    </dgm:pt>
    <dgm:pt modelId="{D3639317-E956-1A4D-90CE-208E9B8E111E}" type="pres">
      <dgm:prSet presAssocID="{3A8B3C8B-5E4F-DB43-B7C5-7C84AC46CF4E}" presName="rootText" presStyleLbl="node4" presStyleIdx="0" presStyleCnt="12">
        <dgm:presLayoutVars>
          <dgm:chPref val="3"/>
        </dgm:presLayoutVars>
      </dgm:prSet>
      <dgm:spPr/>
    </dgm:pt>
    <dgm:pt modelId="{BAAA405A-17E2-1E4B-AA43-A0DD7E7A452A}" type="pres">
      <dgm:prSet presAssocID="{3A8B3C8B-5E4F-DB43-B7C5-7C84AC46CF4E}" presName="rootConnector" presStyleLbl="node4" presStyleIdx="0" presStyleCnt="12"/>
      <dgm:spPr/>
    </dgm:pt>
    <dgm:pt modelId="{778CCBAF-15B2-E442-8BE1-B803A66776B0}" type="pres">
      <dgm:prSet presAssocID="{3A8B3C8B-5E4F-DB43-B7C5-7C84AC46CF4E}" presName="hierChild4" presStyleCnt="0"/>
      <dgm:spPr/>
    </dgm:pt>
    <dgm:pt modelId="{B9EBDDA1-7CC5-854E-A253-C5C9AB1CE6FB}" type="pres">
      <dgm:prSet presAssocID="{EA51EC99-5A07-3045-BAC6-61ECD7D9D647}" presName="Name37" presStyleLbl="parChTrans1D4" presStyleIdx="1" presStyleCnt="12"/>
      <dgm:spPr/>
    </dgm:pt>
    <dgm:pt modelId="{B374ABD1-A8F5-9541-8EF3-2D663FE940D5}" type="pres">
      <dgm:prSet presAssocID="{1F130FC6-C5D8-644F-AC02-7425F2F3607B}" presName="hierRoot2" presStyleCnt="0">
        <dgm:presLayoutVars>
          <dgm:hierBranch val="init"/>
        </dgm:presLayoutVars>
      </dgm:prSet>
      <dgm:spPr/>
    </dgm:pt>
    <dgm:pt modelId="{A46D0EB7-0F96-8342-97E3-D4000B7A0F4C}" type="pres">
      <dgm:prSet presAssocID="{1F130FC6-C5D8-644F-AC02-7425F2F3607B}" presName="rootComposite" presStyleCnt="0"/>
      <dgm:spPr/>
    </dgm:pt>
    <dgm:pt modelId="{6F1E7BC8-B3FE-4943-BB8D-09CB81C79D9B}" type="pres">
      <dgm:prSet presAssocID="{1F130FC6-C5D8-644F-AC02-7425F2F3607B}" presName="rootText" presStyleLbl="node4" presStyleIdx="1" presStyleCnt="12">
        <dgm:presLayoutVars>
          <dgm:chPref val="3"/>
        </dgm:presLayoutVars>
      </dgm:prSet>
      <dgm:spPr/>
    </dgm:pt>
    <dgm:pt modelId="{CD99B8EC-472F-2F46-B542-6F711726746B}" type="pres">
      <dgm:prSet presAssocID="{1F130FC6-C5D8-644F-AC02-7425F2F3607B}" presName="rootConnector" presStyleLbl="node4" presStyleIdx="1" presStyleCnt="12"/>
      <dgm:spPr/>
    </dgm:pt>
    <dgm:pt modelId="{7E304ADA-F393-E04E-9255-2E24006B1D01}" type="pres">
      <dgm:prSet presAssocID="{1F130FC6-C5D8-644F-AC02-7425F2F3607B}" presName="hierChild4" presStyleCnt="0"/>
      <dgm:spPr/>
    </dgm:pt>
    <dgm:pt modelId="{B8EF8345-2993-3A4C-A01E-E5FBF2B5A3CC}" type="pres">
      <dgm:prSet presAssocID="{1F130FC6-C5D8-644F-AC02-7425F2F3607B}" presName="hierChild5" presStyleCnt="0"/>
      <dgm:spPr/>
    </dgm:pt>
    <dgm:pt modelId="{219CF39A-D09D-F242-B0FE-78883E8949CB}" type="pres">
      <dgm:prSet presAssocID="{3A8B3C8B-5E4F-DB43-B7C5-7C84AC46CF4E}" presName="hierChild5" presStyleCnt="0"/>
      <dgm:spPr/>
    </dgm:pt>
    <dgm:pt modelId="{55F92F22-F6FB-7249-AB67-4F4849699189}" type="pres">
      <dgm:prSet presAssocID="{3D568591-9670-A74F-99F2-C2A5567FDE20}" presName="Name37" presStyleLbl="parChTrans1D4" presStyleIdx="2" presStyleCnt="12"/>
      <dgm:spPr/>
    </dgm:pt>
    <dgm:pt modelId="{B949504F-71B4-204F-8086-927FFC5B5B97}" type="pres">
      <dgm:prSet presAssocID="{206C31FF-1A1B-7847-8F99-0934C1ABA91B}" presName="hierRoot2" presStyleCnt="0">
        <dgm:presLayoutVars>
          <dgm:hierBranch val="init"/>
        </dgm:presLayoutVars>
      </dgm:prSet>
      <dgm:spPr/>
    </dgm:pt>
    <dgm:pt modelId="{8B9A90BB-187B-4E43-9682-FF37571456ED}" type="pres">
      <dgm:prSet presAssocID="{206C31FF-1A1B-7847-8F99-0934C1ABA91B}" presName="rootComposite" presStyleCnt="0"/>
      <dgm:spPr/>
    </dgm:pt>
    <dgm:pt modelId="{B75D5647-5FA9-9B42-AAF5-2316D66754FC}" type="pres">
      <dgm:prSet presAssocID="{206C31FF-1A1B-7847-8F99-0934C1ABA91B}" presName="rootText" presStyleLbl="node4" presStyleIdx="2" presStyleCnt="12">
        <dgm:presLayoutVars>
          <dgm:chPref val="3"/>
        </dgm:presLayoutVars>
      </dgm:prSet>
      <dgm:spPr/>
    </dgm:pt>
    <dgm:pt modelId="{5C482E77-919C-5B47-A412-5F7C907F885A}" type="pres">
      <dgm:prSet presAssocID="{206C31FF-1A1B-7847-8F99-0934C1ABA91B}" presName="rootConnector" presStyleLbl="node4" presStyleIdx="2" presStyleCnt="12"/>
      <dgm:spPr/>
    </dgm:pt>
    <dgm:pt modelId="{9BE651E9-FE1D-5547-920C-9F75270887C7}" type="pres">
      <dgm:prSet presAssocID="{206C31FF-1A1B-7847-8F99-0934C1ABA91B}" presName="hierChild4" presStyleCnt="0"/>
      <dgm:spPr/>
    </dgm:pt>
    <dgm:pt modelId="{365C940A-61ED-3640-A4F2-AB97877D9A7A}" type="pres">
      <dgm:prSet presAssocID="{206C31FF-1A1B-7847-8F99-0934C1ABA91B}" presName="hierChild5" presStyleCnt="0"/>
      <dgm:spPr/>
    </dgm:pt>
    <dgm:pt modelId="{72E10FF6-AB3A-A24C-9B50-1BA775610DA7}" type="pres">
      <dgm:prSet presAssocID="{4D1EC002-A042-2C4B-9236-933FCEB4258A}" presName="hierChild5" presStyleCnt="0"/>
      <dgm:spPr/>
    </dgm:pt>
    <dgm:pt modelId="{2956751E-7CDD-C342-91C9-4FD4AF434944}" type="pres">
      <dgm:prSet presAssocID="{33EDC884-FA20-A64E-ACB4-31589731FA9C}" presName="Name37" presStyleLbl="parChTrans1D3" presStyleIdx="1" presStyleCnt="4"/>
      <dgm:spPr/>
    </dgm:pt>
    <dgm:pt modelId="{171D7B2E-8E02-5A45-96E7-6BC78559E6FA}" type="pres">
      <dgm:prSet presAssocID="{E2A500A3-0DC5-3140-89C6-BDF310BEC34D}" presName="hierRoot2" presStyleCnt="0">
        <dgm:presLayoutVars>
          <dgm:hierBranch val="init"/>
        </dgm:presLayoutVars>
      </dgm:prSet>
      <dgm:spPr/>
    </dgm:pt>
    <dgm:pt modelId="{55A6C961-0FBF-4A48-A7FA-89B66635A12D}" type="pres">
      <dgm:prSet presAssocID="{E2A500A3-0DC5-3140-89C6-BDF310BEC34D}" presName="rootComposite" presStyleCnt="0"/>
      <dgm:spPr/>
    </dgm:pt>
    <dgm:pt modelId="{6189034A-A4A1-354A-925A-D8A63AB8AB0D}" type="pres">
      <dgm:prSet presAssocID="{E2A500A3-0DC5-3140-89C6-BDF310BEC34D}" presName="rootText" presStyleLbl="node3" presStyleIdx="1" presStyleCnt="4">
        <dgm:presLayoutVars>
          <dgm:chPref val="3"/>
        </dgm:presLayoutVars>
      </dgm:prSet>
      <dgm:spPr/>
    </dgm:pt>
    <dgm:pt modelId="{6890629C-1D8D-5142-95B1-16E212431DE6}" type="pres">
      <dgm:prSet presAssocID="{E2A500A3-0DC5-3140-89C6-BDF310BEC34D}" presName="rootConnector" presStyleLbl="node3" presStyleIdx="1" presStyleCnt="4"/>
      <dgm:spPr/>
    </dgm:pt>
    <dgm:pt modelId="{B033BB8F-E1DB-9445-B185-0382396BF3C7}" type="pres">
      <dgm:prSet presAssocID="{E2A500A3-0DC5-3140-89C6-BDF310BEC34D}" presName="hierChild4" presStyleCnt="0"/>
      <dgm:spPr/>
    </dgm:pt>
    <dgm:pt modelId="{45246140-7CB2-5548-A17C-8DA8FB7E5C2B}" type="pres">
      <dgm:prSet presAssocID="{461C1EE8-418C-3D42-9859-22371ACEB801}" presName="Name37" presStyleLbl="parChTrans1D4" presStyleIdx="3" presStyleCnt="12"/>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4" presStyleIdx="3" presStyleCnt="12">
        <dgm:presLayoutVars>
          <dgm:chPref val="3"/>
        </dgm:presLayoutVars>
      </dgm:prSet>
      <dgm:spPr/>
    </dgm:pt>
    <dgm:pt modelId="{3FFCCF5B-0017-4545-BC68-AF21B3809DEF}" type="pres">
      <dgm:prSet presAssocID="{1E523BAC-FFF7-4343-BE7D-BCEDFCA1EF05}" presName="rootConnector" presStyleLbl="node4" presStyleIdx="3" presStyleCnt="12"/>
      <dgm:spPr/>
    </dgm:pt>
    <dgm:pt modelId="{6DC4C5F6-9DB4-3343-88B0-888B392AE4EB}" type="pres">
      <dgm:prSet presAssocID="{1E523BAC-FFF7-4343-BE7D-BCEDFCA1EF05}" presName="hierChild4" presStyleCnt="0"/>
      <dgm:spPr/>
    </dgm:pt>
    <dgm:pt modelId="{67023F82-7B6F-604F-8099-2B8319DCCF38}" type="pres">
      <dgm:prSet presAssocID="{353AB0A2-A56A-D144-BA83-19B3C90EF871}" presName="Name37" presStyleLbl="parChTrans1D4" presStyleIdx="4" presStyleCnt="12"/>
      <dgm:spPr/>
    </dgm:pt>
    <dgm:pt modelId="{7B05F67B-D5A5-454C-BC31-D43559205D55}" type="pres">
      <dgm:prSet presAssocID="{97D501BC-127F-C048-87C4-417D1FBCE415}" presName="hierRoot2" presStyleCnt="0">
        <dgm:presLayoutVars>
          <dgm:hierBranch val="init"/>
        </dgm:presLayoutVars>
      </dgm:prSet>
      <dgm:spPr/>
    </dgm:pt>
    <dgm:pt modelId="{B27010BB-A06C-2447-B6B6-F60EB6465F04}" type="pres">
      <dgm:prSet presAssocID="{97D501BC-127F-C048-87C4-417D1FBCE415}" presName="rootComposite" presStyleCnt="0"/>
      <dgm:spPr/>
    </dgm:pt>
    <dgm:pt modelId="{09E0BDFB-1FB8-4E40-BD7A-9651A2A72171}" type="pres">
      <dgm:prSet presAssocID="{97D501BC-127F-C048-87C4-417D1FBCE415}" presName="rootText" presStyleLbl="node4" presStyleIdx="4" presStyleCnt="12">
        <dgm:presLayoutVars>
          <dgm:chPref val="3"/>
        </dgm:presLayoutVars>
      </dgm:prSet>
      <dgm:spPr/>
    </dgm:pt>
    <dgm:pt modelId="{8F864595-9B8D-5B49-9851-3A6DCA531EA0}" type="pres">
      <dgm:prSet presAssocID="{97D501BC-127F-C048-87C4-417D1FBCE415}" presName="rootConnector" presStyleLbl="node4" presStyleIdx="4" presStyleCnt="12"/>
      <dgm:spPr/>
    </dgm:pt>
    <dgm:pt modelId="{A5581085-353F-CB4C-BEB7-2BB2EA00BC99}" type="pres">
      <dgm:prSet presAssocID="{97D501BC-127F-C048-87C4-417D1FBCE415}" presName="hierChild4" presStyleCnt="0"/>
      <dgm:spPr/>
    </dgm:pt>
    <dgm:pt modelId="{7C2797A1-9826-0C45-9253-8C63C5EE42EE}" type="pres">
      <dgm:prSet presAssocID="{97D501BC-127F-C048-87C4-417D1FBCE415}" presName="hierChild5" presStyleCnt="0"/>
      <dgm:spPr/>
    </dgm:pt>
    <dgm:pt modelId="{FF5B348C-D07E-BD48-B430-6C28E74FB5BC}" type="pres">
      <dgm:prSet presAssocID="{1E523BAC-FFF7-4343-BE7D-BCEDFCA1EF05}" presName="hierChild5" presStyleCnt="0"/>
      <dgm:spPr/>
    </dgm:pt>
    <dgm:pt modelId="{8EBFE97E-8B86-AE43-836C-9E23DAC99095}" type="pres">
      <dgm:prSet presAssocID="{3AD393A5-68B6-D742-B9C5-2DE6ED1EA066}" presName="Name37" presStyleLbl="parChTrans1D4" presStyleIdx="5" presStyleCnt="12"/>
      <dgm:spPr/>
    </dgm:pt>
    <dgm:pt modelId="{574EDB97-CF7D-984E-836A-9EECBD26B293}" type="pres">
      <dgm:prSet presAssocID="{F8C6DC9A-9BCD-224B-A0B4-1D494347786C}" presName="hierRoot2" presStyleCnt="0">
        <dgm:presLayoutVars>
          <dgm:hierBranch val="init"/>
        </dgm:presLayoutVars>
      </dgm:prSet>
      <dgm:spPr/>
    </dgm:pt>
    <dgm:pt modelId="{6E024429-42A0-1142-8974-138CA1C6B0D0}" type="pres">
      <dgm:prSet presAssocID="{F8C6DC9A-9BCD-224B-A0B4-1D494347786C}" presName="rootComposite" presStyleCnt="0"/>
      <dgm:spPr/>
    </dgm:pt>
    <dgm:pt modelId="{1A2E1B26-A3C9-1041-BF5A-C54D4A41F562}" type="pres">
      <dgm:prSet presAssocID="{F8C6DC9A-9BCD-224B-A0B4-1D494347786C}" presName="rootText" presStyleLbl="node4" presStyleIdx="5" presStyleCnt="12">
        <dgm:presLayoutVars>
          <dgm:chPref val="3"/>
        </dgm:presLayoutVars>
      </dgm:prSet>
      <dgm:spPr/>
    </dgm:pt>
    <dgm:pt modelId="{D2F34B69-07EB-E343-98A1-94C186ABE32F}" type="pres">
      <dgm:prSet presAssocID="{F8C6DC9A-9BCD-224B-A0B4-1D494347786C}" presName="rootConnector" presStyleLbl="node4" presStyleIdx="5" presStyleCnt="12"/>
      <dgm:spPr/>
    </dgm:pt>
    <dgm:pt modelId="{3E6A8A13-BFD9-544E-82F3-1499A7F93DC3}" type="pres">
      <dgm:prSet presAssocID="{F8C6DC9A-9BCD-224B-A0B4-1D494347786C}" presName="hierChild4" presStyleCnt="0"/>
      <dgm:spPr/>
    </dgm:pt>
    <dgm:pt modelId="{BE298AB1-7622-2148-842F-D0C4B928FA9B}" type="pres">
      <dgm:prSet presAssocID="{F8C6DC9A-9BCD-224B-A0B4-1D494347786C}" presName="hierChild5" presStyleCnt="0"/>
      <dgm:spPr/>
    </dgm:pt>
    <dgm:pt modelId="{D699E3D8-AF38-8F4F-AE65-5A6D02F4662F}" type="pres">
      <dgm:prSet presAssocID="{E2A500A3-0DC5-3140-89C6-BDF310BEC34D}" presName="hierChild5" presStyleCnt="0"/>
      <dgm:spPr/>
    </dgm:pt>
    <dgm:pt modelId="{04F8386A-E20B-D64F-8876-50A1F32CD72E}" type="pres">
      <dgm:prSet presAssocID="{B66B7AE6-BC8D-2748-99EA-3CD68817A111}" presName="hierChild5" presStyleCnt="0"/>
      <dgm:spPr/>
    </dgm:pt>
    <dgm:pt modelId="{470B3A4A-6A86-1A45-B318-8FD7D4F163D4}" type="pres">
      <dgm:prSet presAssocID="{FF4FC64D-5114-6046-B1D9-DFEDB42779FF}" presName="Name37" presStyleLbl="parChTrans1D2" presStyleIdx="1" presStyleCnt="2"/>
      <dgm:spPr/>
    </dgm:pt>
    <dgm:pt modelId="{9D02406D-BB78-C44F-9843-478E14B5C732}" type="pres">
      <dgm:prSet presAssocID="{25EE2E94-392A-424F-8E0E-BDE46466F78D}" presName="hierRoot2" presStyleCnt="0">
        <dgm:presLayoutVars>
          <dgm:hierBranch val="init"/>
        </dgm:presLayoutVars>
      </dgm:prSet>
      <dgm:spPr/>
    </dgm:pt>
    <dgm:pt modelId="{16B9F0F5-BC68-8741-912E-B40FC0BA2C5B}" type="pres">
      <dgm:prSet presAssocID="{25EE2E94-392A-424F-8E0E-BDE46466F78D}" presName="rootComposite" presStyleCnt="0"/>
      <dgm:spPr/>
    </dgm:pt>
    <dgm:pt modelId="{EBF36144-D730-6849-8E1D-DC79E97F027A}" type="pres">
      <dgm:prSet presAssocID="{25EE2E94-392A-424F-8E0E-BDE46466F78D}" presName="rootText" presStyleLbl="node2" presStyleIdx="1" presStyleCnt="2">
        <dgm:presLayoutVars>
          <dgm:chPref val="3"/>
        </dgm:presLayoutVars>
      </dgm:prSet>
      <dgm:spPr/>
    </dgm:pt>
    <dgm:pt modelId="{99E459FB-22BF-5441-BBAB-C6BC72D653B0}" type="pres">
      <dgm:prSet presAssocID="{25EE2E94-392A-424F-8E0E-BDE46466F78D}" presName="rootConnector" presStyleLbl="node2" presStyleIdx="1" presStyleCnt="2"/>
      <dgm:spPr/>
    </dgm:pt>
    <dgm:pt modelId="{B86E6A54-2A91-714B-90EC-6F7B933B5F04}" type="pres">
      <dgm:prSet presAssocID="{25EE2E94-392A-424F-8E0E-BDE46466F78D}" presName="hierChild4" presStyleCnt="0"/>
      <dgm:spPr/>
    </dgm:pt>
    <dgm:pt modelId="{7F9D3D2A-6860-C445-9C13-DF688A7C789E}" type="pres">
      <dgm:prSet presAssocID="{E14AEE52-D48B-224B-AE0C-F3D23DB65373}" presName="Name37" presStyleLbl="parChTrans1D3" presStyleIdx="2" presStyleCnt="4"/>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3" presStyleIdx="2" presStyleCnt="4">
        <dgm:presLayoutVars>
          <dgm:chPref val="3"/>
        </dgm:presLayoutVars>
      </dgm:prSet>
      <dgm:spPr/>
    </dgm:pt>
    <dgm:pt modelId="{1D4341F9-E861-554F-B7DC-F87FAB8E3FD0}" type="pres">
      <dgm:prSet presAssocID="{E3A097E0-7805-454B-95F8-A64A5353C341}" presName="rootConnector" presStyleLbl="node3" presStyleIdx="2" presStyleCnt="4"/>
      <dgm:spPr/>
    </dgm:pt>
    <dgm:pt modelId="{62F0B910-7E62-F74A-8850-8C2462053211}" type="pres">
      <dgm:prSet presAssocID="{E3A097E0-7805-454B-95F8-A64A5353C341}" presName="hierChild4" presStyleCnt="0"/>
      <dgm:spPr/>
    </dgm:pt>
    <dgm:pt modelId="{F2829197-26A2-8841-8EE5-D475B275F75F}" type="pres">
      <dgm:prSet presAssocID="{FA451686-3615-884A-A6D8-6654D73059FC}" presName="Name37" presStyleLbl="parChTrans1D4" presStyleIdx="6" presStyleCnt="12"/>
      <dgm:spPr/>
    </dgm:pt>
    <dgm:pt modelId="{89524BE1-3B0C-B344-990B-F4734A169D26}" type="pres">
      <dgm:prSet presAssocID="{9D2E8CD7-9C98-C149-AB8F-248F3B33B261}" presName="hierRoot2" presStyleCnt="0">
        <dgm:presLayoutVars>
          <dgm:hierBranch val="init"/>
        </dgm:presLayoutVars>
      </dgm:prSet>
      <dgm:spPr/>
    </dgm:pt>
    <dgm:pt modelId="{F2E05E42-F975-5945-8BF0-54C72D44339F}" type="pres">
      <dgm:prSet presAssocID="{9D2E8CD7-9C98-C149-AB8F-248F3B33B261}" presName="rootComposite" presStyleCnt="0"/>
      <dgm:spPr/>
    </dgm:pt>
    <dgm:pt modelId="{E64F4A38-A58C-8E41-8F7C-26ECA8CB26D8}" type="pres">
      <dgm:prSet presAssocID="{9D2E8CD7-9C98-C149-AB8F-248F3B33B261}" presName="rootText" presStyleLbl="node4" presStyleIdx="6" presStyleCnt="12">
        <dgm:presLayoutVars>
          <dgm:chPref val="3"/>
        </dgm:presLayoutVars>
      </dgm:prSet>
      <dgm:spPr/>
    </dgm:pt>
    <dgm:pt modelId="{C5572B1B-5C1C-E842-8D30-41CECDB349D3}" type="pres">
      <dgm:prSet presAssocID="{9D2E8CD7-9C98-C149-AB8F-248F3B33B261}" presName="rootConnector" presStyleLbl="node4" presStyleIdx="6" presStyleCnt="12"/>
      <dgm:spPr/>
    </dgm:pt>
    <dgm:pt modelId="{AFAFA559-2700-404C-B082-0BC4BAA6219D}" type="pres">
      <dgm:prSet presAssocID="{9D2E8CD7-9C98-C149-AB8F-248F3B33B261}" presName="hierChild4" presStyleCnt="0"/>
      <dgm:spPr/>
    </dgm:pt>
    <dgm:pt modelId="{FC79F7D0-F116-734C-8DF4-BBEAE0FA16E9}" type="pres">
      <dgm:prSet presAssocID="{89910ED1-EEBC-164E-820D-71D88B6764CD}" presName="Name37" presStyleLbl="parChTrans1D4" presStyleIdx="7" presStyleCnt="12"/>
      <dgm:spPr/>
    </dgm:pt>
    <dgm:pt modelId="{CEC81A13-F097-2B43-A0B5-B46C9DBC72F5}" type="pres">
      <dgm:prSet presAssocID="{CE099129-50DA-7F4A-9B78-D70BBE20D377}" presName="hierRoot2" presStyleCnt="0">
        <dgm:presLayoutVars>
          <dgm:hierBranch val="init"/>
        </dgm:presLayoutVars>
      </dgm:prSet>
      <dgm:spPr/>
    </dgm:pt>
    <dgm:pt modelId="{22EF20E0-7957-5E46-A365-4D99B2F56148}" type="pres">
      <dgm:prSet presAssocID="{CE099129-50DA-7F4A-9B78-D70BBE20D377}" presName="rootComposite" presStyleCnt="0"/>
      <dgm:spPr/>
    </dgm:pt>
    <dgm:pt modelId="{935DDD21-3758-EF48-9BC7-AC4967CA1720}" type="pres">
      <dgm:prSet presAssocID="{CE099129-50DA-7F4A-9B78-D70BBE20D377}" presName="rootText" presStyleLbl="node4" presStyleIdx="7" presStyleCnt="12">
        <dgm:presLayoutVars>
          <dgm:chPref val="3"/>
        </dgm:presLayoutVars>
      </dgm:prSet>
      <dgm:spPr/>
    </dgm:pt>
    <dgm:pt modelId="{69D127F2-2FC9-5947-A9E6-1F050AC4AAEC}" type="pres">
      <dgm:prSet presAssocID="{CE099129-50DA-7F4A-9B78-D70BBE20D377}" presName="rootConnector" presStyleLbl="node4" presStyleIdx="7" presStyleCnt="12"/>
      <dgm:spPr/>
    </dgm:pt>
    <dgm:pt modelId="{68F5E9EE-86E4-3948-ABC2-8D4FBB6EB89F}" type="pres">
      <dgm:prSet presAssocID="{CE099129-50DA-7F4A-9B78-D70BBE20D377}" presName="hierChild4" presStyleCnt="0"/>
      <dgm:spPr/>
    </dgm:pt>
    <dgm:pt modelId="{F50D455C-683B-AE4A-A36B-7E89B3100665}" type="pres">
      <dgm:prSet presAssocID="{CE099129-50DA-7F4A-9B78-D70BBE20D377}" presName="hierChild5" presStyleCnt="0"/>
      <dgm:spPr/>
    </dgm:pt>
    <dgm:pt modelId="{A0C97BF3-D80F-B946-9379-E5659D96D790}" type="pres">
      <dgm:prSet presAssocID="{9D2E8CD7-9C98-C149-AB8F-248F3B33B261}" presName="hierChild5" presStyleCnt="0"/>
      <dgm:spPr/>
    </dgm:pt>
    <dgm:pt modelId="{00E2770E-330F-6D48-BA52-EE6A359589A7}" type="pres">
      <dgm:prSet presAssocID="{A8A9E15D-9AA4-0B44-A743-03155D664D5B}" presName="Name37" presStyleLbl="parChTrans1D4" presStyleIdx="8" presStyleCnt="12"/>
      <dgm:spPr/>
    </dgm:pt>
    <dgm:pt modelId="{3F082765-EF48-444E-9D9C-55315F5954F2}" type="pres">
      <dgm:prSet presAssocID="{4D5B128C-DC29-9248-BB0E-DBD32FF2B4A6}" presName="hierRoot2" presStyleCnt="0">
        <dgm:presLayoutVars>
          <dgm:hierBranch val="init"/>
        </dgm:presLayoutVars>
      </dgm:prSet>
      <dgm:spPr/>
    </dgm:pt>
    <dgm:pt modelId="{9F10099F-AB39-4941-88E2-30DD36BE33E3}" type="pres">
      <dgm:prSet presAssocID="{4D5B128C-DC29-9248-BB0E-DBD32FF2B4A6}" presName="rootComposite" presStyleCnt="0"/>
      <dgm:spPr/>
    </dgm:pt>
    <dgm:pt modelId="{13CEB7FE-397C-2140-AD96-3742EC554918}" type="pres">
      <dgm:prSet presAssocID="{4D5B128C-DC29-9248-BB0E-DBD32FF2B4A6}" presName="rootText" presStyleLbl="node4" presStyleIdx="8" presStyleCnt="12">
        <dgm:presLayoutVars>
          <dgm:chPref val="3"/>
        </dgm:presLayoutVars>
      </dgm:prSet>
      <dgm:spPr/>
    </dgm:pt>
    <dgm:pt modelId="{7AD87547-DEDF-5747-A1AD-A5599F779E5A}" type="pres">
      <dgm:prSet presAssocID="{4D5B128C-DC29-9248-BB0E-DBD32FF2B4A6}" presName="rootConnector" presStyleLbl="node4" presStyleIdx="8" presStyleCnt="12"/>
      <dgm:spPr/>
    </dgm:pt>
    <dgm:pt modelId="{7EECACDE-8E05-6045-98C6-26E540277112}" type="pres">
      <dgm:prSet presAssocID="{4D5B128C-DC29-9248-BB0E-DBD32FF2B4A6}" presName="hierChild4" presStyleCnt="0"/>
      <dgm:spPr/>
    </dgm:pt>
    <dgm:pt modelId="{600D3025-6970-9A4E-9961-4D7F34866AB3}" type="pres">
      <dgm:prSet presAssocID="{4D5B128C-DC29-9248-BB0E-DBD32FF2B4A6}" presName="hierChild5" presStyleCnt="0"/>
      <dgm:spPr/>
    </dgm:pt>
    <dgm:pt modelId="{43657CFF-A411-BA4C-BA60-5ED3D21BFCCC}" type="pres">
      <dgm:prSet presAssocID="{E3A097E0-7805-454B-95F8-A64A5353C341}" presName="hierChild5" presStyleCnt="0"/>
      <dgm:spPr/>
    </dgm:pt>
    <dgm:pt modelId="{A46F54F7-EB26-2D43-BE7A-60030DD22C86}" type="pres">
      <dgm:prSet presAssocID="{90DF4CBA-1956-F04A-9A75-EAF1C858E535}" presName="Name37" presStyleLbl="parChTrans1D3" presStyleIdx="3" presStyleCnt="4"/>
      <dgm:spPr/>
    </dgm:pt>
    <dgm:pt modelId="{0669DE14-C94E-E043-8E29-83B393B451CF}" type="pres">
      <dgm:prSet presAssocID="{91B6B889-9932-E848-A192-5B9A7E201F73}" presName="hierRoot2" presStyleCnt="0">
        <dgm:presLayoutVars>
          <dgm:hierBranch val="init"/>
        </dgm:presLayoutVars>
      </dgm:prSet>
      <dgm:spPr/>
    </dgm:pt>
    <dgm:pt modelId="{104E5523-0820-C142-BC9A-52F9A22F46E1}" type="pres">
      <dgm:prSet presAssocID="{91B6B889-9932-E848-A192-5B9A7E201F73}" presName="rootComposite" presStyleCnt="0"/>
      <dgm:spPr/>
    </dgm:pt>
    <dgm:pt modelId="{C9EEDF19-B48A-BD4B-8602-ACF044CAFBF4}" type="pres">
      <dgm:prSet presAssocID="{91B6B889-9932-E848-A192-5B9A7E201F73}" presName="rootText" presStyleLbl="node3" presStyleIdx="3" presStyleCnt="4">
        <dgm:presLayoutVars>
          <dgm:chPref val="3"/>
        </dgm:presLayoutVars>
      </dgm:prSet>
      <dgm:spPr/>
    </dgm:pt>
    <dgm:pt modelId="{38555D7D-D229-DA48-87A3-2B7F1C18ED93}" type="pres">
      <dgm:prSet presAssocID="{91B6B889-9932-E848-A192-5B9A7E201F73}" presName="rootConnector" presStyleLbl="node3" presStyleIdx="3" presStyleCnt="4"/>
      <dgm:spPr/>
    </dgm:pt>
    <dgm:pt modelId="{F588C3F5-7AAD-994C-9845-8155C0E79AFF}" type="pres">
      <dgm:prSet presAssocID="{91B6B889-9932-E848-A192-5B9A7E201F73}" presName="hierChild4" presStyleCnt="0"/>
      <dgm:spPr/>
    </dgm:pt>
    <dgm:pt modelId="{77993973-939F-6941-B361-AB131F710FFB}" type="pres">
      <dgm:prSet presAssocID="{D12F3307-9A09-B545-A1F3-D606CF2870BA}" presName="Name37" presStyleLbl="parChTrans1D4" presStyleIdx="9" presStyleCnt="12"/>
      <dgm:spPr/>
    </dgm:pt>
    <dgm:pt modelId="{298F1754-03DE-8040-A8E1-4340910CBACA}" type="pres">
      <dgm:prSet presAssocID="{9B48ED41-6A85-364C-9BD8-0B1905F2B781}" presName="hierRoot2" presStyleCnt="0">
        <dgm:presLayoutVars>
          <dgm:hierBranch val="init"/>
        </dgm:presLayoutVars>
      </dgm:prSet>
      <dgm:spPr/>
    </dgm:pt>
    <dgm:pt modelId="{5D3D16C9-1A57-CA4F-8401-9ECCB8B61370}" type="pres">
      <dgm:prSet presAssocID="{9B48ED41-6A85-364C-9BD8-0B1905F2B781}" presName="rootComposite" presStyleCnt="0"/>
      <dgm:spPr/>
    </dgm:pt>
    <dgm:pt modelId="{29E341D9-FDAF-E945-A9C5-5165D3C2B07C}" type="pres">
      <dgm:prSet presAssocID="{9B48ED41-6A85-364C-9BD8-0B1905F2B781}" presName="rootText" presStyleLbl="node4" presStyleIdx="9" presStyleCnt="12">
        <dgm:presLayoutVars>
          <dgm:chPref val="3"/>
        </dgm:presLayoutVars>
      </dgm:prSet>
      <dgm:spPr/>
    </dgm:pt>
    <dgm:pt modelId="{48E91537-7DEA-9043-B535-DB512DC88E69}" type="pres">
      <dgm:prSet presAssocID="{9B48ED41-6A85-364C-9BD8-0B1905F2B781}" presName="rootConnector" presStyleLbl="node4" presStyleIdx="9" presStyleCnt="12"/>
      <dgm:spPr/>
    </dgm:pt>
    <dgm:pt modelId="{4B077B15-8A65-154F-920C-FEDF8212C96E}" type="pres">
      <dgm:prSet presAssocID="{9B48ED41-6A85-364C-9BD8-0B1905F2B781}" presName="hierChild4" presStyleCnt="0"/>
      <dgm:spPr/>
    </dgm:pt>
    <dgm:pt modelId="{195DE65E-D20E-C041-A624-A47A7C415230}" type="pres">
      <dgm:prSet presAssocID="{72424175-0C93-0E44-B74C-9C1E7E024835}" presName="Name37" presStyleLbl="parChTrans1D4" presStyleIdx="10" presStyleCnt="12"/>
      <dgm:spPr/>
    </dgm:pt>
    <dgm:pt modelId="{8DDEB5FC-3AFB-3B45-A9E0-D51818A0FC76}" type="pres">
      <dgm:prSet presAssocID="{DDAE48C1-465A-8B41-9C41-AB7821F98067}" presName="hierRoot2" presStyleCnt="0">
        <dgm:presLayoutVars>
          <dgm:hierBranch val="init"/>
        </dgm:presLayoutVars>
      </dgm:prSet>
      <dgm:spPr/>
    </dgm:pt>
    <dgm:pt modelId="{4B2D1E8B-5BBB-FD4D-9FDC-E062BA83CEC1}" type="pres">
      <dgm:prSet presAssocID="{DDAE48C1-465A-8B41-9C41-AB7821F98067}" presName="rootComposite" presStyleCnt="0"/>
      <dgm:spPr/>
    </dgm:pt>
    <dgm:pt modelId="{3A33F990-8F85-AD43-B847-C7CCAE41D272}" type="pres">
      <dgm:prSet presAssocID="{DDAE48C1-465A-8B41-9C41-AB7821F98067}" presName="rootText" presStyleLbl="node4" presStyleIdx="10" presStyleCnt="12">
        <dgm:presLayoutVars>
          <dgm:chPref val="3"/>
        </dgm:presLayoutVars>
      </dgm:prSet>
      <dgm:spPr/>
    </dgm:pt>
    <dgm:pt modelId="{4965BAE2-09C1-C440-AC49-0863AFEBC309}" type="pres">
      <dgm:prSet presAssocID="{DDAE48C1-465A-8B41-9C41-AB7821F98067}" presName="rootConnector" presStyleLbl="node4" presStyleIdx="10" presStyleCnt="12"/>
      <dgm:spPr/>
    </dgm:pt>
    <dgm:pt modelId="{FF8FFD29-1D90-6940-A4B3-508F34733FE5}" type="pres">
      <dgm:prSet presAssocID="{DDAE48C1-465A-8B41-9C41-AB7821F98067}" presName="hierChild4" presStyleCnt="0"/>
      <dgm:spPr/>
    </dgm:pt>
    <dgm:pt modelId="{978B799A-83B5-0543-B75B-CC5CD22D810D}" type="pres">
      <dgm:prSet presAssocID="{DDAE48C1-465A-8B41-9C41-AB7821F98067}" presName="hierChild5" presStyleCnt="0"/>
      <dgm:spPr/>
    </dgm:pt>
    <dgm:pt modelId="{9B000622-D9BA-D745-AEE9-BB739676B59B}" type="pres">
      <dgm:prSet presAssocID="{9B48ED41-6A85-364C-9BD8-0B1905F2B781}" presName="hierChild5" presStyleCnt="0"/>
      <dgm:spPr/>
    </dgm:pt>
    <dgm:pt modelId="{4B3BBD01-7A72-3448-9170-6AA4439C5FFC}" type="pres">
      <dgm:prSet presAssocID="{27B2DAC2-1081-0D45-9E44-150A69D7D128}" presName="Name37" presStyleLbl="parChTrans1D4" presStyleIdx="11" presStyleCnt="12"/>
      <dgm:spPr/>
    </dgm:pt>
    <dgm:pt modelId="{4F0C76C8-3054-CA42-AE14-21CFFCD46E83}" type="pres">
      <dgm:prSet presAssocID="{2674BA82-974B-B04B-94AB-C47422210D8B}" presName="hierRoot2" presStyleCnt="0">
        <dgm:presLayoutVars>
          <dgm:hierBranch val="init"/>
        </dgm:presLayoutVars>
      </dgm:prSet>
      <dgm:spPr/>
    </dgm:pt>
    <dgm:pt modelId="{25BA5159-CDFC-4947-B87A-62D8C79CAA67}" type="pres">
      <dgm:prSet presAssocID="{2674BA82-974B-B04B-94AB-C47422210D8B}" presName="rootComposite" presStyleCnt="0"/>
      <dgm:spPr/>
    </dgm:pt>
    <dgm:pt modelId="{1F99C38A-87CD-2E43-9D73-28042D46B7EC}" type="pres">
      <dgm:prSet presAssocID="{2674BA82-974B-B04B-94AB-C47422210D8B}" presName="rootText" presStyleLbl="node4" presStyleIdx="11" presStyleCnt="12">
        <dgm:presLayoutVars>
          <dgm:chPref val="3"/>
        </dgm:presLayoutVars>
      </dgm:prSet>
      <dgm:spPr/>
    </dgm:pt>
    <dgm:pt modelId="{534CF752-EFC8-C94C-BD3D-05858484B5AE}" type="pres">
      <dgm:prSet presAssocID="{2674BA82-974B-B04B-94AB-C47422210D8B}" presName="rootConnector" presStyleLbl="node4" presStyleIdx="11" presStyleCnt="12"/>
      <dgm:spPr/>
    </dgm:pt>
    <dgm:pt modelId="{C26097B7-0807-854E-BC30-01CD405061E6}" type="pres">
      <dgm:prSet presAssocID="{2674BA82-974B-B04B-94AB-C47422210D8B}" presName="hierChild4" presStyleCnt="0"/>
      <dgm:spPr/>
    </dgm:pt>
    <dgm:pt modelId="{A9CABD00-EB6D-A143-B3FA-793FE1EF6DDE}" type="pres">
      <dgm:prSet presAssocID="{2674BA82-974B-B04B-94AB-C47422210D8B}" presName="hierChild5" presStyleCnt="0"/>
      <dgm:spPr/>
    </dgm:pt>
    <dgm:pt modelId="{9BB44C07-78A2-9D4A-9C2E-E6BFF7DE1D6C}" type="pres">
      <dgm:prSet presAssocID="{91B6B889-9932-E848-A192-5B9A7E201F73}" presName="hierChild5" presStyleCnt="0"/>
      <dgm:spPr/>
    </dgm:pt>
    <dgm:pt modelId="{28BA2939-5179-6D48-A7E8-DD390B75693D}" type="pres">
      <dgm:prSet presAssocID="{25EE2E94-392A-424F-8E0E-BDE46466F78D}" presName="hierChild5" presStyleCnt="0"/>
      <dgm:spPr/>
    </dgm:pt>
    <dgm:pt modelId="{85B704CB-9365-6E46-B2AB-68BA67A909FA}" type="pres">
      <dgm:prSet presAssocID="{B024CCC6-7FFE-3F41-BFCB-7A46189CBFCE}" presName="hierChild3" presStyleCnt="0"/>
      <dgm:spPr/>
    </dgm:pt>
  </dgm:ptLst>
  <dgm:cxnLst>
    <dgm:cxn modelId="{D6EF9000-89E1-5B4D-95DD-1C08DBC979C7}" type="presOf" srcId="{1E523BAC-FFF7-4343-BE7D-BCEDFCA1EF05}" destId="{3FFCCF5B-0017-4545-BC68-AF21B3809DEF}" srcOrd="1" destOrd="0" presId="urn:microsoft.com/office/officeart/2005/8/layout/orgChart1"/>
    <dgm:cxn modelId="{D0EFB800-AB38-7F47-BF5F-4F98840701B4}" type="presOf" srcId="{21041AD1-F245-7441-86A4-0F38F73E8657}" destId="{E44DBDCD-9D21-C044-880B-DED2BF2AF7A3}" srcOrd="0" destOrd="0" presId="urn:microsoft.com/office/officeart/2005/8/layout/orgChart1"/>
    <dgm:cxn modelId="{E1533303-BAFB-5D4B-BD0E-30A06F6FF2B2}" srcId="{91B6B889-9932-E848-A192-5B9A7E201F73}" destId="{9B48ED41-6A85-364C-9BD8-0B1905F2B781}" srcOrd="0" destOrd="0" parTransId="{D12F3307-9A09-B545-A1F3-D606CF2870BA}" sibTransId="{E476E306-8CC1-2B42-A82F-C089FE8F9A30}"/>
    <dgm:cxn modelId="{8C309A04-45CC-6D4A-AD6B-954108875B86}" srcId="{E2A500A3-0DC5-3140-89C6-BDF310BEC34D}" destId="{F8C6DC9A-9BCD-224B-A0B4-1D494347786C}" srcOrd="1" destOrd="0" parTransId="{3AD393A5-68B6-D742-B9C5-2DE6ED1EA066}" sibTransId="{0511562A-DA33-4240-9FA0-B575031D9938}"/>
    <dgm:cxn modelId="{D2102B07-10E3-7549-926B-9CDBFE6B93DF}" type="presOf" srcId="{1F130FC6-C5D8-644F-AC02-7425F2F3607B}" destId="{CD99B8EC-472F-2F46-B542-6F711726746B}" srcOrd="1" destOrd="0" presId="urn:microsoft.com/office/officeart/2005/8/layout/orgChart1"/>
    <dgm:cxn modelId="{4E1BF909-DBCD-0B40-A962-600503F25850}" type="presOf" srcId="{4D1EC002-A042-2C4B-9236-933FCEB4258A}" destId="{529341ED-DD48-324F-AB2A-33CE81F586D4}" srcOrd="1"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316BF115-7C09-614B-97B7-9232A9FCCDB5}" type="presOf" srcId="{91B6B889-9932-E848-A192-5B9A7E201F73}" destId="{38555D7D-D229-DA48-87A3-2B7F1C18ED93}" srcOrd="1" destOrd="0" presId="urn:microsoft.com/office/officeart/2005/8/layout/orgChart1"/>
    <dgm:cxn modelId="{40811017-C161-C941-9774-83AEB12DA0B8}" type="presOf" srcId="{FF4FC64D-5114-6046-B1D9-DFEDB42779FF}" destId="{470B3A4A-6A86-1A45-B318-8FD7D4F163D4}" srcOrd="0" destOrd="0" presId="urn:microsoft.com/office/officeart/2005/8/layout/orgChart1"/>
    <dgm:cxn modelId="{133E3A1B-3C73-004D-80BF-2107A8EBF767}" type="presOf" srcId="{E2A500A3-0DC5-3140-89C6-BDF310BEC34D}" destId="{6189034A-A4A1-354A-925A-D8A63AB8AB0D}" srcOrd="0" destOrd="0" presId="urn:microsoft.com/office/officeart/2005/8/layout/orgChart1"/>
    <dgm:cxn modelId="{2702AD1E-E2A8-2949-9BB2-839270C6D602}" type="presOf" srcId="{B66B7AE6-BC8D-2748-99EA-3CD68817A111}" destId="{9E7F5DBF-78DF-D842-ACDA-EED8186DFF8E}" srcOrd="1" destOrd="0" presId="urn:microsoft.com/office/officeart/2005/8/layout/orgChart1"/>
    <dgm:cxn modelId="{C4942A25-9C59-F84A-9C4F-FA36CB24E66A}" type="presOf" srcId="{9D2E8CD7-9C98-C149-AB8F-248F3B33B261}" destId="{C5572B1B-5C1C-E842-8D30-41CECDB349D3}" srcOrd="1" destOrd="0" presId="urn:microsoft.com/office/officeart/2005/8/layout/orgChart1"/>
    <dgm:cxn modelId="{F4FCE225-FC5B-E747-ABCE-4D31A1E25457}" type="presOf" srcId="{EA51EC99-5A07-3045-BAC6-61ECD7D9D647}" destId="{B9EBDDA1-7CC5-854E-A253-C5C9AB1CE6FB}" srcOrd="0" destOrd="0" presId="urn:microsoft.com/office/officeart/2005/8/layout/orgChart1"/>
    <dgm:cxn modelId="{79B93727-CBE0-6347-B345-14229BDE2495}" type="presOf" srcId="{B66B7AE6-BC8D-2748-99EA-3CD68817A111}" destId="{137074A2-077F-4D47-A414-4F47CC4FE28A}" srcOrd="0" destOrd="0" presId="urn:microsoft.com/office/officeart/2005/8/layout/orgChart1"/>
    <dgm:cxn modelId="{9EDA8634-178A-1446-92DA-7A2442B86D1B}" srcId="{3A8B3C8B-5E4F-DB43-B7C5-7C84AC46CF4E}" destId="{1F130FC6-C5D8-644F-AC02-7425F2F3607B}" srcOrd="0" destOrd="0" parTransId="{EA51EC99-5A07-3045-BAC6-61ECD7D9D647}" sibTransId="{6D6411E4-2170-A840-909C-921A5C52B210}"/>
    <dgm:cxn modelId="{7675B737-835A-8246-9719-7EA04B97F837}" type="presOf" srcId="{33EDC884-FA20-A64E-ACB4-31589731FA9C}" destId="{2956751E-7CDD-C342-91C9-4FD4AF434944}" srcOrd="0" destOrd="0" presId="urn:microsoft.com/office/officeart/2005/8/layout/orgChart1"/>
    <dgm:cxn modelId="{E161E638-8D39-BA4D-BC73-5207ADA7802D}" type="presOf" srcId="{206C31FF-1A1B-7847-8F99-0934C1ABA91B}" destId="{5C482E77-919C-5B47-A412-5F7C907F885A}" srcOrd="1" destOrd="0" presId="urn:microsoft.com/office/officeart/2005/8/layout/orgChart1"/>
    <dgm:cxn modelId="{3F8BE23F-CD1D-9143-86A3-F5A682C19F25}" type="presOf" srcId="{72424175-0C93-0E44-B74C-9C1E7E024835}" destId="{195DE65E-D20E-C041-A624-A47A7C415230}" srcOrd="0" destOrd="0" presId="urn:microsoft.com/office/officeart/2005/8/layout/orgChart1"/>
    <dgm:cxn modelId="{42320640-E70C-DE46-ABC4-6B00DC3C5AEF}" type="presOf" srcId="{2674BA82-974B-B04B-94AB-C47422210D8B}" destId="{534CF752-EFC8-C94C-BD3D-05858484B5AE}" srcOrd="1" destOrd="0" presId="urn:microsoft.com/office/officeart/2005/8/layout/orgChart1"/>
    <dgm:cxn modelId="{29322148-213C-784D-8FB0-0874DC7EEF12}" type="presOf" srcId="{3A8B3C8B-5E4F-DB43-B7C5-7C84AC46CF4E}" destId="{D3639317-E956-1A4D-90CE-208E9B8E111E}" srcOrd="0" destOrd="0" presId="urn:microsoft.com/office/officeart/2005/8/layout/orgChart1"/>
    <dgm:cxn modelId="{11EBF251-81DD-D645-969A-B43B05D20B01}" type="presOf" srcId="{FA451686-3615-884A-A6D8-6654D73059FC}" destId="{F2829197-26A2-8841-8EE5-D475B275F75F}" srcOrd="0" destOrd="0" presId="urn:microsoft.com/office/officeart/2005/8/layout/orgChart1"/>
    <dgm:cxn modelId="{CBA7AF55-21D9-7F4B-94A1-2916B481A8BD}" type="presOf" srcId="{2674BA82-974B-B04B-94AB-C47422210D8B}" destId="{1F99C38A-87CD-2E43-9D73-28042D46B7EC}" srcOrd="0" destOrd="0" presId="urn:microsoft.com/office/officeart/2005/8/layout/orgChart1"/>
    <dgm:cxn modelId="{3BC5C156-B0E2-574A-B8D1-3E654D7F07D7}" srcId="{4D1EC002-A042-2C4B-9236-933FCEB4258A}" destId="{206C31FF-1A1B-7847-8F99-0934C1ABA91B}" srcOrd="1" destOrd="0" parTransId="{3D568591-9670-A74F-99F2-C2A5567FDE20}" sibTransId="{A66B360B-6810-1C4C-9839-FD5F6F63A92E}"/>
    <dgm:cxn modelId="{9E62A05C-5DDF-6449-9BD6-8E9BDFD1F722}" srcId="{B66B7AE6-BC8D-2748-99EA-3CD68817A111}" destId="{4D1EC002-A042-2C4B-9236-933FCEB4258A}" srcOrd="0" destOrd="0" parTransId="{4CE08167-04C6-B64B-A0E6-B95EAB2C164C}" sibTransId="{274E5226-DB67-5149-8C2C-93E15AC6D568}"/>
    <dgm:cxn modelId="{4DD8B95C-9555-6948-9015-5EEB6CB7B0BF}" srcId="{9B48ED41-6A85-364C-9BD8-0B1905F2B781}" destId="{DDAE48C1-465A-8B41-9C41-AB7821F98067}" srcOrd="0" destOrd="0" parTransId="{72424175-0C93-0E44-B74C-9C1E7E024835}" sibTransId="{DE17325E-CA34-F14E-BAAB-1EA04944F090}"/>
    <dgm:cxn modelId="{36883C64-AF85-F046-AEB1-2A551D36B1A7}" type="presOf" srcId="{E3A097E0-7805-454B-95F8-A64A5353C341}" destId="{E128F814-D78A-DD44-B6BC-C2172EFA4A5B}" srcOrd="0" destOrd="0" presId="urn:microsoft.com/office/officeart/2005/8/layout/orgChart1"/>
    <dgm:cxn modelId="{DB238665-960B-AE43-A6AA-FBDFD7739B8D}" type="presOf" srcId="{461C1EE8-418C-3D42-9859-22371ACEB801}" destId="{45246140-7CB2-5548-A17C-8DA8FB7E5C2B}" srcOrd="0" destOrd="0" presId="urn:microsoft.com/office/officeart/2005/8/layout/orgChart1"/>
    <dgm:cxn modelId="{956FCC65-4D6D-5244-8EB7-DCE62207C293}" type="presOf" srcId="{DDAE48C1-465A-8B41-9C41-AB7821F98067}" destId="{4965BAE2-09C1-C440-AC49-0863AFEBC309}" srcOrd="1"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31F2A06F-5C81-4643-8B8C-FB3719D1A11E}" srcId="{25EE2E94-392A-424F-8E0E-BDE46466F78D}" destId="{E3A097E0-7805-454B-95F8-A64A5353C341}" srcOrd="0" destOrd="0" parTransId="{E14AEE52-D48B-224B-AE0C-F3D23DB65373}" sibTransId="{E83B350A-403E-4745-BB7C-A7E638AF50A5}"/>
    <dgm:cxn modelId="{D1943B79-C8E8-3A4E-8BA0-8523D6D4DDC1}" srcId="{B024CCC6-7FFE-3F41-BFCB-7A46189CBFCE}" destId="{B66B7AE6-BC8D-2748-99EA-3CD68817A111}" srcOrd="0" destOrd="0" parTransId="{E4E0BB73-0851-9A40-929D-40CC4EF46BF0}" sibTransId="{D12A01FB-4A1D-9D40-B651-7B333F696F4C}"/>
    <dgm:cxn modelId="{9BEDA97C-770C-6D4B-B104-41FF3673C55B}" srcId="{4D1EC002-A042-2C4B-9236-933FCEB4258A}" destId="{3A8B3C8B-5E4F-DB43-B7C5-7C84AC46CF4E}" srcOrd="0" destOrd="0" parTransId="{204193E6-F6A5-3145-8509-922BCE6B2DE3}" sibTransId="{E8484207-19BD-484B-96F0-F69333F079A3}"/>
    <dgm:cxn modelId="{36FCD77D-922F-B944-84AA-128524D84BB8}" type="presOf" srcId="{E3A097E0-7805-454B-95F8-A64A5353C341}" destId="{1D4341F9-E861-554F-B7DC-F87FAB8E3FD0}" srcOrd="1" destOrd="0" presId="urn:microsoft.com/office/officeart/2005/8/layout/orgChart1"/>
    <dgm:cxn modelId="{4C7CFE81-4313-BF46-A0CE-86379788AF83}" type="presOf" srcId="{9D2E8CD7-9C98-C149-AB8F-248F3B33B261}" destId="{E64F4A38-A58C-8E41-8F7C-26ECA8CB26D8}" srcOrd="0" destOrd="0" presId="urn:microsoft.com/office/officeart/2005/8/layout/orgChart1"/>
    <dgm:cxn modelId="{6A53EF88-6D55-514B-ADEA-F57A583DA843}" type="presOf" srcId="{206C31FF-1A1B-7847-8F99-0934C1ABA91B}" destId="{B75D5647-5FA9-9B42-AAF5-2316D66754FC}" srcOrd="0" destOrd="0" presId="urn:microsoft.com/office/officeart/2005/8/layout/orgChart1"/>
    <dgm:cxn modelId="{FFEA9A8C-419E-E843-97E1-711F912B5479}" type="presOf" srcId="{CE099129-50DA-7F4A-9B78-D70BBE20D377}" destId="{69D127F2-2FC9-5947-A9E6-1F050AC4AAEC}" srcOrd="1" destOrd="0" presId="urn:microsoft.com/office/officeart/2005/8/layout/orgChart1"/>
    <dgm:cxn modelId="{826DDE8E-193F-0C43-B60B-2D3BB4609C5B}" srcId="{B66B7AE6-BC8D-2748-99EA-3CD68817A111}" destId="{E2A500A3-0DC5-3140-89C6-BDF310BEC34D}" srcOrd="1" destOrd="0" parTransId="{33EDC884-FA20-A64E-ACB4-31589731FA9C}" sibTransId="{EB2326BF-4E79-9549-8984-A550F5903F5B}"/>
    <dgm:cxn modelId="{0C502B93-4B75-7B42-8FCF-2247A93B99EB}" type="presOf" srcId="{E2A500A3-0DC5-3140-89C6-BDF310BEC34D}" destId="{6890629C-1D8D-5142-95B1-16E212431DE6}" srcOrd="1" destOrd="0" presId="urn:microsoft.com/office/officeart/2005/8/layout/orgChart1"/>
    <dgm:cxn modelId="{F7D72EA6-B9C1-3049-B0DA-5668CF21CDCD}" type="presOf" srcId="{9B48ED41-6A85-364C-9BD8-0B1905F2B781}" destId="{48E91537-7DEA-9043-B535-DB512DC88E69}" srcOrd="1" destOrd="0" presId="urn:microsoft.com/office/officeart/2005/8/layout/orgChart1"/>
    <dgm:cxn modelId="{C6D3D2A8-7008-414A-8774-093F4133BDB4}" type="presOf" srcId="{D12F3307-9A09-B545-A1F3-D606CF2870BA}" destId="{77993973-939F-6941-B361-AB131F710FFB}" srcOrd="0" destOrd="0" presId="urn:microsoft.com/office/officeart/2005/8/layout/orgChart1"/>
    <dgm:cxn modelId="{F25275A9-9DF2-B943-B2B6-B6E50CAD3F61}" type="presOf" srcId="{204193E6-F6A5-3145-8509-922BCE6B2DE3}" destId="{C27ACFB6-5E1B-B847-BD9A-7F8460AC7E9F}" srcOrd="0" destOrd="0" presId="urn:microsoft.com/office/officeart/2005/8/layout/orgChart1"/>
    <dgm:cxn modelId="{EFC6E3A9-9677-3C49-A988-DCCB4EA5AA94}" type="presOf" srcId="{A8A9E15D-9AA4-0B44-A743-03155D664D5B}" destId="{00E2770E-330F-6D48-BA52-EE6A359589A7}" srcOrd="0" destOrd="0" presId="urn:microsoft.com/office/officeart/2005/8/layout/orgChart1"/>
    <dgm:cxn modelId="{3DA6FEB2-80CF-3D4B-A4C9-B406BD07B2AE}" type="presOf" srcId="{27B2DAC2-1081-0D45-9E44-150A69D7D128}" destId="{4B3BBD01-7A72-3448-9170-6AA4439C5FFC}" srcOrd="0" destOrd="0" presId="urn:microsoft.com/office/officeart/2005/8/layout/orgChart1"/>
    <dgm:cxn modelId="{806763B5-A7C8-624B-B59C-C66EF2A29756}" type="presOf" srcId="{90DF4CBA-1956-F04A-9A75-EAF1C858E535}" destId="{A46F54F7-EB26-2D43-BE7A-60030DD22C86}" srcOrd="0" destOrd="0" presId="urn:microsoft.com/office/officeart/2005/8/layout/orgChart1"/>
    <dgm:cxn modelId="{8D1C45B8-0DF1-EF46-B10D-A12B6B9FFBD6}" type="presOf" srcId="{E14AEE52-D48B-224B-AE0C-F3D23DB65373}" destId="{7F9D3D2A-6860-C445-9C13-DF688A7C789E}" srcOrd="0" destOrd="0" presId="urn:microsoft.com/office/officeart/2005/8/layout/orgChart1"/>
    <dgm:cxn modelId="{D902B3B9-8A95-4548-881D-110ECF2A1C38}" type="presOf" srcId="{1F130FC6-C5D8-644F-AC02-7425F2F3607B}" destId="{6F1E7BC8-B3FE-4943-BB8D-09CB81C79D9B}" srcOrd="0" destOrd="0" presId="urn:microsoft.com/office/officeart/2005/8/layout/orgChart1"/>
    <dgm:cxn modelId="{EB00B3BB-9EC5-0040-97EA-5D2B9AA8A49A}" type="presOf" srcId="{97D501BC-127F-C048-87C4-417D1FBCE415}" destId="{09E0BDFB-1FB8-4E40-BD7A-9651A2A72171}" srcOrd="0" destOrd="0" presId="urn:microsoft.com/office/officeart/2005/8/layout/orgChart1"/>
    <dgm:cxn modelId="{12AB1EC5-6B1C-574C-9042-AD5CFDED46AC}" type="presOf" srcId="{CE099129-50DA-7F4A-9B78-D70BBE20D377}" destId="{935DDD21-3758-EF48-9BC7-AC4967CA1720}" srcOrd="0" destOrd="0" presId="urn:microsoft.com/office/officeart/2005/8/layout/orgChart1"/>
    <dgm:cxn modelId="{252744C6-B9CB-5044-AE55-871240139DFC}" type="presOf" srcId="{9B48ED41-6A85-364C-9BD8-0B1905F2B781}" destId="{29E341D9-FDAF-E945-A9C5-5165D3C2B07C}" srcOrd="0" destOrd="0" presId="urn:microsoft.com/office/officeart/2005/8/layout/orgChart1"/>
    <dgm:cxn modelId="{B6B1C9C9-4378-B34B-B678-AC42A19E9095}" type="presOf" srcId="{DDAE48C1-465A-8B41-9C41-AB7821F98067}" destId="{3A33F990-8F85-AD43-B847-C7CCAE41D272}" srcOrd="0" destOrd="0" presId="urn:microsoft.com/office/officeart/2005/8/layout/orgChart1"/>
    <dgm:cxn modelId="{388125CC-60A1-AB4E-A959-86EECC6F7B4F}" srcId="{25EE2E94-392A-424F-8E0E-BDE46466F78D}" destId="{91B6B889-9932-E848-A192-5B9A7E201F73}" srcOrd="1" destOrd="0" parTransId="{90DF4CBA-1956-F04A-9A75-EAF1C858E535}" sibTransId="{9B0DAEF1-739B-184A-89AD-FA5A6D4F4B8D}"/>
    <dgm:cxn modelId="{6520F3CF-FC00-5143-BA4B-DC05C8939DF0}" srcId="{E3A097E0-7805-454B-95F8-A64A5353C341}" destId="{4D5B128C-DC29-9248-BB0E-DBD32FF2B4A6}" srcOrd="1" destOrd="0" parTransId="{A8A9E15D-9AA4-0B44-A743-03155D664D5B}" sibTransId="{8EB7AEDF-5A26-2147-8576-05793E75D3EB}"/>
    <dgm:cxn modelId="{7BC26ED0-0C8C-8D4F-BB4A-7207FCF0B2AF}" srcId="{91B6B889-9932-E848-A192-5B9A7E201F73}" destId="{2674BA82-974B-B04B-94AB-C47422210D8B}" srcOrd="1" destOrd="0" parTransId="{27B2DAC2-1081-0D45-9E44-150A69D7D128}" sibTransId="{F0FA5856-1B6A-164E-A81A-69B022B9E5D2}"/>
    <dgm:cxn modelId="{84DDA3D1-412E-6548-A8AF-73DFF3EC248F}" type="presOf" srcId="{4D5B128C-DC29-9248-BB0E-DBD32FF2B4A6}" destId="{7AD87547-DEDF-5747-A1AD-A5599F779E5A}" srcOrd="1" destOrd="0" presId="urn:microsoft.com/office/officeart/2005/8/layout/orgChart1"/>
    <dgm:cxn modelId="{804066D6-71F5-7D41-8C57-4805F1E342B4}" type="presOf" srcId="{4D5B128C-DC29-9248-BB0E-DBD32FF2B4A6}" destId="{13CEB7FE-397C-2140-AD96-3742EC554918}" srcOrd="0"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AE8DD8D9-91E0-094F-9151-E0F5728318CE}" type="presOf" srcId="{25EE2E94-392A-424F-8E0E-BDE46466F78D}" destId="{99E459FB-22BF-5441-BBAB-C6BC72D653B0}" srcOrd="1" destOrd="0" presId="urn:microsoft.com/office/officeart/2005/8/layout/orgChart1"/>
    <dgm:cxn modelId="{53B537DB-93ED-EA44-9F7E-9C5F9CD0C311}" type="presOf" srcId="{97D501BC-127F-C048-87C4-417D1FBCE415}" destId="{8F864595-9B8D-5B49-9851-3A6DCA531EA0}" srcOrd="1" destOrd="0" presId="urn:microsoft.com/office/officeart/2005/8/layout/orgChart1"/>
    <dgm:cxn modelId="{1C6FF1DB-E1B4-3441-92CD-B402320AAF41}" type="presOf" srcId="{3AD393A5-68B6-D742-B9C5-2DE6ED1EA066}" destId="{8EBFE97E-8B86-AE43-836C-9E23DAC99095}" srcOrd="0" destOrd="0" presId="urn:microsoft.com/office/officeart/2005/8/layout/orgChart1"/>
    <dgm:cxn modelId="{3F261ADD-BD25-4B4B-BE81-96316B272F22}" type="presOf" srcId="{91B6B889-9932-E848-A192-5B9A7E201F73}" destId="{C9EEDF19-B48A-BD4B-8602-ACF044CAFBF4}" srcOrd="0" destOrd="0" presId="urn:microsoft.com/office/officeart/2005/8/layout/orgChart1"/>
    <dgm:cxn modelId="{D7D1F4E1-12E4-564B-8F53-522096EDA83A}" srcId="{E3A097E0-7805-454B-95F8-A64A5353C341}" destId="{9D2E8CD7-9C98-C149-AB8F-248F3B33B261}" srcOrd="0" destOrd="0" parTransId="{FA451686-3615-884A-A6D8-6654D73059FC}" sibTransId="{EB26634B-6D85-5D43-A310-6EAB9461843A}"/>
    <dgm:cxn modelId="{3DEB75E2-E16B-0148-8620-F00BA194D269}" srcId="{B024CCC6-7FFE-3F41-BFCB-7A46189CBFCE}" destId="{25EE2E94-392A-424F-8E0E-BDE46466F78D}" srcOrd="1" destOrd="0" parTransId="{FF4FC64D-5114-6046-B1D9-DFEDB42779FF}" sibTransId="{8F23487C-F044-A44C-B324-93E58E04F5DF}"/>
    <dgm:cxn modelId="{39CD96E5-A940-F84F-96D1-F74AEF13FADD}" type="presOf" srcId="{3D568591-9670-A74F-99F2-C2A5567FDE20}" destId="{55F92F22-F6FB-7249-AB67-4F4849699189}" srcOrd="0" destOrd="0" presId="urn:microsoft.com/office/officeart/2005/8/layout/orgChart1"/>
    <dgm:cxn modelId="{A2D55DE8-3109-5F49-9018-61630D4AB90B}" type="presOf" srcId="{4CE08167-04C6-B64B-A0E6-B95EAB2C164C}" destId="{7C737419-BDB8-CF4E-BBCC-580C842DCDA0}" srcOrd="0" destOrd="0" presId="urn:microsoft.com/office/officeart/2005/8/layout/orgChart1"/>
    <dgm:cxn modelId="{95B9E2EB-9981-CA4B-9946-8F89FD7A99F5}" type="presOf" srcId="{4D1EC002-A042-2C4B-9236-933FCEB4258A}" destId="{68401302-9CA6-6444-BDFB-D7588AEE381A}" srcOrd="0" destOrd="0" presId="urn:microsoft.com/office/officeart/2005/8/layout/orgChart1"/>
    <dgm:cxn modelId="{8E4CC6EE-130D-5448-B72D-48003DDE2BBE}" srcId="{9D2E8CD7-9C98-C149-AB8F-248F3B33B261}" destId="{CE099129-50DA-7F4A-9B78-D70BBE20D377}" srcOrd="0" destOrd="0" parTransId="{89910ED1-EEBC-164E-820D-71D88B6764CD}" sibTransId="{4CBAEBE1-8A7A-5945-BF81-1F48828BD6EA}"/>
    <dgm:cxn modelId="{D8CEA0F0-26AE-114E-9FFE-03543F5CFFB9}" type="presOf" srcId="{F8C6DC9A-9BCD-224B-A0B4-1D494347786C}" destId="{D2F34B69-07EB-E343-98A1-94C186ABE32F}" srcOrd="1" destOrd="0" presId="urn:microsoft.com/office/officeart/2005/8/layout/orgChart1"/>
    <dgm:cxn modelId="{7F1076F1-6D13-A548-8DC2-C6975CDBE2E8}" type="presOf" srcId="{F8C6DC9A-9BCD-224B-A0B4-1D494347786C}" destId="{1A2E1B26-A3C9-1041-BF5A-C54D4A41F562}" srcOrd="0" destOrd="0" presId="urn:microsoft.com/office/officeart/2005/8/layout/orgChart1"/>
    <dgm:cxn modelId="{642305F3-AC0D-0B42-B0EF-6FA6B8CF030C}" type="presOf" srcId="{25EE2E94-392A-424F-8E0E-BDE46466F78D}" destId="{EBF36144-D730-6849-8E1D-DC79E97F027A}" srcOrd="0" destOrd="0" presId="urn:microsoft.com/office/officeart/2005/8/layout/orgChart1"/>
    <dgm:cxn modelId="{3A2F2DF3-4837-7945-900E-02407433C32B}" type="presOf" srcId="{3A8B3C8B-5E4F-DB43-B7C5-7C84AC46CF4E}" destId="{BAAA405A-17E2-1E4B-AA43-A0DD7E7A452A}" srcOrd="1" destOrd="0" presId="urn:microsoft.com/office/officeart/2005/8/layout/orgChart1"/>
    <dgm:cxn modelId="{BD0C21F5-B0D1-C344-B7B0-4401E9069CEF}" type="presOf" srcId="{E4E0BB73-0851-9A40-929D-40CC4EF46BF0}" destId="{0F7E9128-3D70-6A40-8FE8-9ACF79469692}" srcOrd="0" destOrd="0" presId="urn:microsoft.com/office/officeart/2005/8/layout/orgChart1"/>
    <dgm:cxn modelId="{D5847CF5-5F6D-EB41-93F5-3301D43C8989}" type="presOf" srcId="{1E523BAC-FFF7-4343-BE7D-BCEDFCA1EF05}" destId="{52C4D5C4-515A-5A4B-A5C8-AB7AA49125A9}" srcOrd="0" destOrd="0" presId="urn:microsoft.com/office/officeart/2005/8/layout/orgChart1"/>
    <dgm:cxn modelId="{081ABCF6-EF07-6A40-989F-0F2BD24E0834}" type="presOf" srcId="{89910ED1-EEBC-164E-820D-71D88B6764CD}" destId="{FC79F7D0-F116-734C-8DF4-BBEAE0FA16E9}" srcOrd="0" destOrd="0" presId="urn:microsoft.com/office/officeart/2005/8/layout/orgChart1"/>
    <dgm:cxn modelId="{28ED5FF8-EC2F-5645-8341-8B551F31073C}" srcId="{E2A500A3-0DC5-3140-89C6-BDF310BEC34D}" destId="{1E523BAC-FFF7-4343-BE7D-BCEDFCA1EF05}" srcOrd="0" destOrd="0" parTransId="{461C1EE8-418C-3D42-9859-22371ACEB801}" sibTransId="{E043797B-FADF-6846-832D-4DD22AAE89CA}"/>
    <dgm:cxn modelId="{3D8500FD-D0E5-DB4A-97CC-1ADBBD0C98E9}" srcId="{1E523BAC-FFF7-4343-BE7D-BCEDFCA1EF05}" destId="{97D501BC-127F-C048-87C4-417D1FBCE415}" srcOrd="0" destOrd="0" parTransId="{353AB0A2-A56A-D144-BA83-19B3C90EF871}" sibTransId="{DD342B18-6330-9346-9EE5-AAC7A2B06A78}"/>
    <dgm:cxn modelId="{449607FE-FDFE-3146-B7E3-F8CB304A3AD5}" type="presOf" srcId="{353AB0A2-A56A-D144-BA83-19B3C90EF871}" destId="{67023F82-7B6F-604F-8099-2B8319DCCF38}" srcOrd="0" destOrd="0" presId="urn:microsoft.com/office/officeart/2005/8/layout/orgChart1"/>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9C83909E-6B56-7D45-BC8B-14C47505C861}" type="presParOf" srcId="{805A1F6F-1875-754E-ACE5-FC4F6E183082}" destId="{0F7E9128-3D70-6A40-8FE8-9ACF79469692}" srcOrd="0" destOrd="0" presId="urn:microsoft.com/office/officeart/2005/8/layout/orgChart1"/>
    <dgm:cxn modelId="{C266CAE2-D99F-F140-9B16-FB1EA3EBB453}" type="presParOf" srcId="{805A1F6F-1875-754E-ACE5-FC4F6E183082}" destId="{1FB37E58-18A0-904B-916D-E367CBCAA898}" srcOrd="1" destOrd="0" presId="urn:microsoft.com/office/officeart/2005/8/layout/orgChart1"/>
    <dgm:cxn modelId="{52B990F2-784E-4345-A8FC-66D8C7300D03}" type="presParOf" srcId="{1FB37E58-18A0-904B-916D-E367CBCAA898}" destId="{EBFC6F1B-E534-1040-A3D6-F4BE67FAB200}" srcOrd="0" destOrd="0" presId="urn:microsoft.com/office/officeart/2005/8/layout/orgChart1"/>
    <dgm:cxn modelId="{E4ED2ABD-F340-3E42-8157-184083D98A8E}" type="presParOf" srcId="{EBFC6F1B-E534-1040-A3D6-F4BE67FAB200}" destId="{137074A2-077F-4D47-A414-4F47CC4FE28A}" srcOrd="0" destOrd="0" presId="urn:microsoft.com/office/officeart/2005/8/layout/orgChart1"/>
    <dgm:cxn modelId="{1AC990A4-3C06-114B-B9DF-B283CDA02F6A}" type="presParOf" srcId="{EBFC6F1B-E534-1040-A3D6-F4BE67FAB200}" destId="{9E7F5DBF-78DF-D842-ACDA-EED8186DFF8E}" srcOrd="1" destOrd="0" presId="urn:microsoft.com/office/officeart/2005/8/layout/orgChart1"/>
    <dgm:cxn modelId="{B7645649-EC30-CA4A-8705-CC6EC988155C}" type="presParOf" srcId="{1FB37E58-18A0-904B-916D-E367CBCAA898}" destId="{1EA45A48-0B82-2042-841C-8575F0B74FD4}" srcOrd="1" destOrd="0" presId="urn:microsoft.com/office/officeart/2005/8/layout/orgChart1"/>
    <dgm:cxn modelId="{0C9BDBB9-FEC3-854C-84AA-5A25E7CA616C}" type="presParOf" srcId="{1EA45A48-0B82-2042-841C-8575F0B74FD4}" destId="{7C737419-BDB8-CF4E-BBCC-580C842DCDA0}" srcOrd="0" destOrd="0" presId="urn:microsoft.com/office/officeart/2005/8/layout/orgChart1"/>
    <dgm:cxn modelId="{61101C25-A9BB-4246-82DF-DBEE2D84FE48}" type="presParOf" srcId="{1EA45A48-0B82-2042-841C-8575F0B74FD4}" destId="{C031E06D-E35C-584F-B569-4B1568B93D59}" srcOrd="1" destOrd="0" presId="urn:microsoft.com/office/officeart/2005/8/layout/orgChart1"/>
    <dgm:cxn modelId="{86147E47-ABCB-9142-A73D-49FC7B157003}" type="presParOf" srcId="{C031E06D-E35C-584F-B569-4B1568B93D59}" destId="{34C24A5A-3BA4-F54C-8E73-D03E8E94855E}" srcOrd="0" destOrd="0" presId="urn:microsoft.com/office/officeart/2005/8/layout/orgChart1"/>
    <dgm:cxn modelId="{0188DB8B-226D-1143-926A-9D0B35A15694}" type="presParOf" srcId="{34C24A5A-3BA4-F54C-8E73-D03E8E94855E}" destId="{68401302-9CA6-6444-BDFB-D7588AEE381A}" srcOrd="0" destOrd="0" presId="urn:microsoft.com/office/officeart/2005/8/layout/orgChart1"/>
    <dgm:cxn modelId="{5851389A-34EF-784E-AA77-20930A4C2A25}" type="presParOf" srcId="{34C24A5A-3BA4-F54C-8E73-D03E8E94855E}" destId="{529341ED-DD48-324F-AB2A-33CE81F586D4}" srcOrd="1" destOrd="0" presId="urn:microsoft.com/office/officeart/2005/8/layout/orgChart1"/>
    <dgm:cxn modelId="{D9C4C0A3-C904-BC4F-8E90-A2F461DC51C1}" type="presParOf" srcId="{C031E06D-E35C-584F-B569-4B1568B93D59}" destId="{B5CB3EFF-ADA1-8249-9F47-1AE11D14519C}" srcOrd="1" destOrd="0" presId="urn:microsoft.com/office/officeart/2005/8/layout/orgChart1"/>
    <dgm:cxn modelId="{E70D70CD-FB55-8240-8748-14C41A800495}" type="presParOf" srcId="{B5CB3EFF-ADA1-8249-9F47-1AE11D14519C}" destId="{C27ACFB6-5E1B-B847-BD9A-7F8460AC7E9F}" srcOrd="0" destOrd="0" presId="urn:microsoft.com/office/officeart/2005/8/layout/orgChart1"/>
    <dgm:cxn modelId="{AAC3178F-E43F-C94F-9BCB-BCEE7DE9311D}" type="presParOf" srcId="{B5CB3EFF-ADA1-8249-9F47-1AE11D14519C}" destId="{76EEBDDB-39F5-4E4A-A444-AC635EEDE16A}" srcOrd="1" destOrd="0" presId="urn:microsoft.com/office/officeart/2005/8/layout/orgChart1"/>
    <dgm:cxn modelId="{18CD8476-A38E-3842-999E-1B68F578C409}" type="presParOf" srcId="{76EEBDDB-39F5-4E4A-A444-AC635EEDE16A}" destId="{995DF7D0-6A0A-6841-96BC-49FD168FA662}" srcOrd="0" destOrd="0" presId="urn:microsoft.com/office/officeart/2005/8/layout/orgChart1"/>
    <dgm:cxn modelId="{E8596EA9-8056-5843-8929-49D037732E42}" type="presParOf" srcId="{995DF7D0-6A0A-6841-96BC-49FD168FA662}" destId="{D3639317-E956-1A4D-90CE-208E9B8E111E}" srcOrd="0" destOrd="0" presId="urn:microsoft.com/office/officeart/2005/8/layout/orgChart1"/>
    <dgm:cxn modelId="{109CD36E-4D0E-C948-909C-D31E1F35D531}" type="presParOf" srcId="{995DF7D0-6A0A-6841-96BC-49FD168FA662}" destId="{BAAA405A-17E2-1E4B-AA43-A0DD7E7A452A}" srcOrd="1" destOrd="0" presId="urn:microsoft.com/office/officeart/2005/8/layout/orgChart1"/>
    <dgm:cxn modelId="{C14F5F89-7E0F-184C-BCCC-371AAC3D6351}" type="presParOf" srcId="{76EEBDDB-39F5-4E4A-A444-AC635EEDE16A}" destId="{778CCBAF-15B2-E442-8BE1-B803A66776B0}" srcOrd="1" destOrd="0" presId="urn:microsoft.com/office/officeart/2005/8/layout/orgChart1"/>
    <dgm:cxn modelId="{E5B9E51F-A534-7C4D-9699-465DDD595972}" type="presParOf" srcId="{778CCBAF-15B2-E442-8BE1-B803A66776B0}" destId="{B9EBDDA1-7CC5-854E-A253-C5C9AB1CE6FB}" srcOrd="0" destOrd="0" presId="urn:microsoft.com/office/officeart/2005/8/layout/orgChart1"/>
    <dgm:cxn modelId="{63C58247-F33F-924E-9B86-CE655C1E8409}" type="presParOf" srcId="{778CCBAF-15B2-E442-8BE1-B803A66776B0}" destId="{B374ABD1-A8F5-9541-8EF3-2D663FE940D5}" srcOrd="1" destOrd="0" presId="urn:microsoft.com/office/officeart/2005/8/layout/orgChart1"/>
    <dgm:cxn modelId="{F2AEB028-0BB8-B341-8B73-398EFD3A4F7E}" type="presParOf" srcId="{B374ABD1-A8F5-9541-8EF3-2D663FE940D5}" destId="{A46D0EB7-0F96-8342-97E3-D4000B7A0F4C}" srcOrd="0" destOrd="0" presId="urn:microsoft.com/office/officeart/2005/8/layout/orgChart1"/>
    <dgm:cxn modelId="{A00D4618-ADAC-534F-B6A7-91356F850A0F}" type="presParOf" srcId="{A46D0EB7-0F96-8342-97E3-D4000B7A0F4C}" destId="{6F1E7BC8-B3FE-4943-BB8D-09CB81C79D9B}" srcOrd="0" destOrd="0" presId="urn:microsoft.com/office/officeart/2005/8/layout/orgChart1"/>
    <dgm:cxn modelId="{78B357E1-DBD2-AF44-8E9B-04C415812204}" type="presParOf" srcId="{A46D0EB7-0F96-8342-97E3-D4000B7A0F4C}" destId="{CD99B8EC-472F-2F46-B542-6F711726746B}" srcOrd="1" destOrd="0" presId="urn:microsoft.com/office/officeart/2005/8/layout/orgChart1"/>
    <dgm:cxn modelId="{46DF18B3-3A39-C74A-B8D1-3F7C5C4C79FE}" type="presParOf" srcId="{B374ABD1-A8F5-9541-8EF3-2D663FE940D5}" destId="{7E304ADA-F393-E04E-9255-2E24006B1D01}" srcOrd="1" destOrd="0" presId="urn:microsoft.com/office/officeart/2005/8/layout/orgChart1"/>
    <dgm:cxn modelId="{C7C23A98-7D59-A84B-8E07-966FB59A71F7}" type="presParOf" srcId="{B374ABD1-A8F5-9541-8EF3-2D663FE940D5}" destId="{B8EF8345-2993-3A4C-A01E-E5FBF2B5A3CC}" srcOrd="2" destOrd="0" presId="urn:microsoft.com/office/officeart/2005/8/layout/orgChart1"/>
    <dgm:cxn modelId="{58D3EB5A-9E23-DA4E-883A-0BBF870C674F}" type="presParOf" srcId="{76EEBDDB-39F5-4E4A-A444-AC635EEDE16A}" destId="{219CF39A-D09D-F242-B0FE-78883E8949CB}" srcOrd="2" destOrd="0" presId="urn:microsoft.com/office/officeart/2005/8/layout/orgChart1"/>
    <dgm:cxn modelId="{FCD7CFCF-9639-9A44-B969-6B1182CD8A55}" type="presParOf" srcId="{B5CB3EFF-ADA1-8249-9F47-1AE11D14519C}" destId="{55F92F22-F6FB-7249-AB67-4F4849699189}" srcOrd="2" destOrd="0" presId="urn:microsoft.com/office/officeart/2005/8/layout/orgChart1"/>
    <dgm:cxn modelId="{DF8FBD2E-950D-4E47-BC37-52C70B9613D9}" type="presParOf" srcId="{B5CB3EFF-ADA1-8249-9F47-1AE11D14519C}" destId="{B949504F-71B4-204F-8086-927FFC5B5B97}" srcOrd="3" destOrd="0" presId="urn:microsoft.com/office/officeart/2005/8/layout/orgChart1"/>
    <dgm:cxn modelId="{CACE0780-FBC5-4249-94CE-A1E65E95D8F7}" type="presParOf" srcId="{B949504F-71B4-204F-8086-927FFC5B5B97}" destId="{8B9A90BB-187B-4E43-9682-FF37571456ED}" srcOrd="0" destOrd="0" presId="urn:microsoft.com/office/officeart/2005/8/layout/orgChart1"/>
    <dgm:cxn modelId="{B6FAF963-4846-C843-84E7-5148DF383896}" type="presParOf" srcId="{8B9A90BB-187B-4E43-9682-FF37571456ED}" destId="{B75D5647-5FA9-9B42-AAF5-2316D66754FC}" srcOrd="0" destOrd="0" presId="urn:microsoft.com/office/officeart/2005/8/layout/orgChart1"/>
    <dgm:cxn modelId="{05A07658-99C6-7B49-BC2B-CF0D2E3F7068}" type="presParOf" srcId="{8B9A90BB-187B-4E43-9682-FF37571456ED}" destId="{5C482E77-919C-5B47-A412-5F7C907F885A}" srcOrd="1" destOrd="0" presId="urn:microsoft.com/office/officeart/2005/8/layout/orgChart1"/>
    <dgm:cxn modelId="{AB107578-201D-8849-BC09-2486065F99C1}" type="presParOf" srcId="{B949504F-71B4-204F-8086-927FFC5B5B97}" destId="{9BE651E9-FE1D-5547-920C-9F75270887C7}" srcOrd="1" destOrd="0" presId="urn:microsoft.com/office/officeart/2005/8/layout/orgChart1"/>
    <dgm:cxn modelId="{6EAF2E52-2F66-7343-AFF9-F9976068A395}" type="presParOf" srcId="{B949504F-71B4-204F-8086-927FFC5B5B97}" destId="{365C940A-61ED-3640-A4F2-AB97877D9A7A}" srcOrd="2" destOrd="0" presId="urn:microsoft.com/office/officeart/2005/8/layout/orgChart1"/>
    <dgm:cxn modelId="{99627A58-EA41-AD4A-82CF-FA1B790EAB2F}" type="presParOf" srcId="{C031E06D-E35C-584F-B569-4B1568B93D59}" destId="{72E10FF6-AB3A-A24C-9B50-1BA775610DA7}" srcOrd="2" destOrd="0" presId="urn:microsoft.com/office/officeart/2005/8/layout/orgChart1"/>
    <dgm:cxn modelId="{E6EA6CDF-184E-B144-9B78-E6A5CD8B4EA1}" type="presParOf" srcId="{1EA45A48-0B82-2042-841C-8575F0B74FD4}" destId="{2956751E-7CDD-C342-91C9-4FD4AF434944}" srcOrd="2" destOrd="0" presId="urn:microsoft.com/office/officeart/2005/8/layout/orgChart1"/>
    <dgm:cxn modelId="{2C296822-D730-9745-B8DC-00EA70858F87}" type="presParOf" srcId="{1EA45A48-0B82-2042-841C-8575F0B74FD4}" destId="{171D7B2E-8E02-5A45-96E7-6BC78559E6FA}" srcOrd="3" destOrd="0" presId="urn:microsoft.com/office/officeart/2005/8/layout/orgChart1"/>
    <dgm:cxn modelId="{8457F269-9084-9D43-9057-66326646DFFB}" type="presParOf" srcId="{171D7B2E-8E02-5A45-96E7-6BC78559E6FA}" destId="{55A6C961-0FBF-4A48-A7FA-89B66635A12D}" srcOrd="0" destOrd="0" presId="urn:microsoft.com/office/officeart/2005/8/layout/orgChart1"/>
    <dgm:cxn modelId="{1DFCF6CA-0FBB-E24F-81E7-66180DD0CD5E}" type="presParOf" srcId="{55A6C961-0FBF-4A48-A7FA-89B66635A12D}" destId="{6189034A-A4A1-354A-925A-D8A63AB8AB0D}" srcOrd="0" destOrd="0" presId="urn:microsoft.com/office/officeart/2005/8/layout/orgChart1"/>
    <dgm:cxn modelId="{ACBE067B-9E17-0949-806F-F16D9F729F73}" type="presParOf" srcId="{55A6C961-0FBF-4A48-A7FA-89B66635A12D}" destId="{6890629C-1D8D-5142-95B1-16E212431DE6}" srcOrd="1" destOrd="0" presId="urn:microsoft.com/office/officeart/2005/8/layout/orgChart1"/>
    <dgm:cxn modelId="{972A19FC-16F3-B243-947C-325F612C8187}" type="presParOf" srcId="{171D7B2E-8E02-5A45-96E7-6BC78559E6FA}" destId="{B033BB8F-E1DB-9445-B185-0382396BF3C7}" srcOrd="1" destOrd="0" presId="urn:microsoft.com/office/officeart/2005/8/layout/orgChart1"/>
    <dgm:cxn modelId="{E428A009-DB9C-2740-817D-358CD38F6B1F}" type="presParOf" srcId="{B033BB8F-E1DB-9445-B185-0382396BF3C7}" destId="{45246140-7CB2-5548-A17C-8DA8FB7E5C2B}" srcOrd="0" destOrd="0" presId="urn:microsoft.com/office/officeart/2005/8/layout/orgChart1"/>
    <dgm:cxn modelId="{04102530-42E6-4A4B-824E-41C8F78F2943}" type="presParOf" srcId="{B033BB8F-E1DB-9445-B185-0382396BF3C7}" destId="{A29669E1-82FC-694E-A1EF-B133CF84519A}" srcOrd="1" destOrd="0" presId="urn:microsoft.com/office/officeart/2005/8/layout/orgChart1"/>
    <dgm:cxn modelId="{A9ACC83A-8BBF-074A-9462-335DAD3A8D45}" type="presParOf" srcId="{A29669E1-82FC-694E-A1EF-B133CF84519A}" destId="{9C1D785D-B3A0-AD4B-8A86-1FD3A1A83384}" srcOrd="0" destOrd="0" presId="urn:microsoft.com/office/officeart/2005/8/layout/orgChart1"/>
    <dgm:cxn modelId="{4AA5EF87-D5F0-B04F-8E2F-6C873C873097}" type="presParOf" srcId="{9C1D785D-B3A0-AD4B-8A86-1FD3A1A83384}" destId="{52C4D5C4-515A-5A4B-A5C8-AB7AA49125A9}" srcOrd="0" destOrd="0" presId="urn:microsoft.com/office/officeart/2005/8/layout/orgChart1"/>
    <dgm:cxn modelId="{936B1FE9-FC25-9446-9635-8652F821C483}" type="presParOf" srcId="{9C1D785D-B3A0-AD4B-8A86-1FD3A1A83384}" destId="{3FFCCF5B-0017-4545-BC68-AF21B3809DEF}" srcOrd="1" destOrd="0" presId="urn:microsoft.com/office/officeart/2005/8/layout/orgChart1"/>
    <dgm:cxn modelId="{D16C0DC1-BA73-F045-9B03-A922C0FF4CAE}" type="presParOf" srcId="{A29669E1-82FC-694E-A1EF-B133CF84519A}" destId="{6DC4C5F6-9DB4-3343-88B0-888B392AE4EB}" srcOrd="1" destOrd="0" presId="urn:microsoft.com/office/officeart/2005/8/layout/orgChart1"/>
    <dgm:cxn modelId="{C57A8355-EAB9-9C43-BB69-7BE1D94A5BFE}" type="presParOf" srcId="{6DC4C5F6-9DB4-3343-88B0-888B392AE4EB}" destId="{67023F82-7B6F-604F-8099-2B8319DCCF38}" srcOrd="0" destOrd="0" presId="urn:microsoft.com/office/officeart/2005/8/layout/orgChart1"/>
    <dgm:cxn modelId="{1DD50440-421C-3B4C-AD0A-6E08D4148D37}" type="presParOf" srcId="{6DC4C5F6-9DB4-3343-88B0-888B392AE4EB}" destId="{7B05F67B-D5A5-454C-BC31-D43559205D55}" srcOrd="1" destOrd="0" presId="urn:microsoft.com/office/officeart/2005/8/layout/orgChart1"/>
    <dgm:cxn modelId="{569AEA1C-C153-6943-A73F-1FBE6FEFCED0}" type="presParOf" srcId="{7B05F67B-D5A5-454C-BC31-D43559205D55}" destId="{B27010BB-A06C-2447-B6B6-F60EB6465F04}" srcOrd="0" destOrd="0" presId="urn:microsoft.com/office/officeart/2005/8/layout/orgChart1"/>
    <dgm:cxn modelId="{3DC90684-260A-234A-818D-7B4FA5353DF0}" type="presParOf" srcId="{B27010BB-A06C-2447-B6B6-F60EB6465F04}" destId="{09E0BDFB-1FB8-4E40-BD7A-9651A2A72171}" srcOrd="0" destOrd="0" presId="urn:microsoft.com/office/officeart/2005/8/layout/orgChart1"/>
    <dgm:cxn modelId="{0A116655-2FD5-CD48-8DD2-6FDF5B194C93}" type="presParOf" srcId="{B27010BB-A06C-2447-B6B6-F60EB6465F04}" destId="{8F864595-9B8D-5B49-9851-3A6DCA531EA0}" srcOrd="1" destOrd="0" presId="urn:microsoft.com/office/officeart/2005/8/layout/orgChart1"/>
    <dgm:cxn modelId="{FE98DB9B-6A3C-9C4C-B531-65DB71E2C6B2}" type="presParOf" srcId="{7B05F67B-D5A5-454C-BC31-D43559205D55}" destId="{A5581085-353F-CB4C-BEB7-2BB2EA00BC99}" srcOrd="1" destOrd="0" presId="urn:microsoft.com/office/officeart/2005/8/layout/orgChart1"/>
    <dgm:cxn modelId="{8661223F-D5F0-7A47-8CCD-507A99FCD21C}" type="presParOf" srcId="{7B05F67B-D5A5-454C-BC31-D43559205D55}" destId="{7C2797A1-9826-0C45-9253-8C63C5EE42EE}" srcOrd="2" destOrd="0" presId="urn:microsoft.com/office/officeart/2005/8/layout/orgChart1"/>
    <dgm:cxn modelId="{DF51920D-08BA-4C49-8753-ABF81112B063}" type="presParOf" srcId="{A29669E1-82FC-694E-A1EF-B133CF84519A}" destId="{FF5B348C-D07E-BD48-B430-6C28E74FB5BC}" srcOrd="2" destOrd="0" presId="urn:microsoft.com/office/officeart/2005/8/layout/orgChart1"/>
    <dgm:cxn modelId="{2B356E15-168B-804A-A476-A7C28949558F}" type="presParOf" srcId="{B033BB8F-E1DB-9445-B185-0382396BF3C7}" destId="{8EBFE97E-8B86-AE43-836C-9E23DAC99095}" srcOrd="2" destOrd="0" presId="urn:microsoft.com/office/officeart/2005/8/layout/orgChart1"/>
    <dgm:cxn modelId="{64D9194A-3BAF-8F45-8E2E-89C3C0A6B6B3}" type="presParOf" srcId="{B033BB8F-E1DB-9445-B185-0382396BF3C7}" destId="{574EDB97-CF7D-984E-836A-9EECBD26B293}" srcOrd="3" destOrd="0" presId="urn:microsoft.com/office/officeart/2005/8/layout/orgChart1"/>
    <dgm:cxn modelId="{F72C8119-92F1-D043-986B-2F67237554FE}" type="presParOf" srcId="{574EDB97-CF7D-984E-836A-9EECBD26B293}" destId="{6E024429-42A0-1142-8974-138CA1C6B0D0}" srcOrd="0" destOrd="0" presId="urn:microsoft.com/office/officeart/2005/8/layout/orgChart1"/>
    <dgm:cxn modelId="{69EE68A1-3C56-2247-8B6F-5D879D0F87E4}" type="presParOf" srcId="{6E024429-42A0-1142-8974-138CA1C6B0D0}" destId="{1A2E1B26-A3C9-1041-BF5A-C54D4A41F562}" srcOrd="0" destOrd="0" presId="urn:microsoft.com/office/officeart/2005/8/layout/orgChart1"/>
    <dgm:cxn modelId="{E7D0CEE9-2163-3A40-A061-0017303D443E}" type="presParOf" srcId="{6E024429-42A0-1142-8974-138CA1C6B0D0}" destId="{D2F34B69-07EB-E343-98A1-94C186ABE32F}" srcOrd="1" destOrd="0" presId="urn:microsoft.com/office/officeart/2005/8/layout/orgChart1"/>
    <dgm:cxn modelId="{093B664E-35A5-4648-BAA4-92B55401B3B3}" type="presParOf" srcId="{574EDB97-CF7D-984E-836A-9EECBD26B293}" destId="{3E6A8A13-BFD9-544E-82F3-1499A7F93DC3}" srcOrd="1" destOrd="0" presId="urn:microsoft.com/office/officeart/2005/8/layout/orgChart1"/>
    <dgm:cxn modelId="{CAEF6536-0D9F-E449-A12A-8D68A69BBF0E}" type="presParOf" srcId="{574EDB97-CF7D-984E-836A-9EECBD26B293}" destId="{BE298AB1-7622-2148-842F-D0C4B928FA9B}" srcOrd="2" destOrd="0" presId="urn:microsoft.com/office/officeart/2005/8/layout/orgChart1"/>
    <dgm:cxn modelId="{1017D348-15CF-7448-A3B0-10A067E8AB45}" type="presParOf" srcId="{171D7B2E-8E02-5A45-96E7-6BC78559E6FA}" destId="{D699E3D8-AF38-8F4F-AE65-5A6D02F4662F}" srcOrd="2" destOrd="0" presId="urn:microsoft.com/office/officeart/2005/8/layout/orgChart1"/>
    <dgm:cxn modelId="{9B653418-D3FE-EC42-AA38-0134B442A395}" type="presParOf" srcId="{1FB37E58-18A0-904B-916D-E367CBCAA898}" destId="{04F8386A-E20B-D64F-8876-50A1F32CD72E}" srcOrd="2" destOrd="0" presId="urn:microsoft.com/office/officeart/2005/8/layout/orgChart1"/>
    <dgm:cxn modelId="{AE89A65D-25A8-4942-8E07-DE8FE3A755B8}" type="presParOf" srcId="{805A1F6F-1875-754E-ACE5-FC4F6E183082}" destId="{470B3A4A-6A86-1A45-B318-8FD7D4F163D4}" srcOrd="2" destOrd="0" presId="urn:microsoft.com/office/officeart/2005/8/layout/orgChart1"/>
    <dgm:cxn modelId="{4E8639BA-F4A9-4843-9586-9497C8AA3DA8}" type="presParOf" srcId="{805A1F6F-1875-754E-ACE5-FC4F6E183082}" destId="{9D02406D-BB78-C44F-9843-478E14B5C732}" srcOrd="3" destOrd="0" presId="urn:microsoft.com/office/officeart/2005/8/layout/orgChart1"/>
    <dgm:cxn modelId="{A2BC0C56-4997-EB4A-B25D-B853F835403A}" type="presParOf" srcId="{9D02406D-BB78-C44F-9843-478E14B5C732}" destId="{16B9F0F5-BC68-8741-912E-B40FC0BA2C5B}" srcOrd="0" destOrd="0" presId="urn:microsoft.com/office/officeart/2005/8/layout/orgChart1"/>
    <dgm:cxn modelId="{971CAB2E-66BD-B64F-A07A-27F36D0CCA6D}" type="presParOf" srcId="{16B9F0F5-BC68-8741-912E-B40FC0BA2C5B}" destId="{EBF36144-D730-6849-8E1D-DC79E97F027A}" srcOrd="0" destOrd="0" presId="urn:microsoft.com/office/officeart/2005/8/layout/orgChart1"/>
    <dgm:cxn modelId="{2C108169-DE24-1143-89D4-7E46E3AD0F53}" type="presParOf" srcId="{16B9F0F5-BC68-8741-912E-B40FC0BA2C5B}" destId="{99E459FB-22BF-5441-BBAB-C6BC72D653B0}" srcOrd="1" destOrd="0" presId="urn:microsoft.com/office/officeart/2005/8/layout/orgChart1"/>
    <dgm:cxn modelId="{E1DFBF9C-AED2-2A46-9B25-81A9BC14087D}" type="presParOf" srcId="{9D02406D-BB78-C44F-9843-478E14B5C732}" destId="{B86E6A54-2A91-714B-90EC-6F7B933B5F04}" srcOrd="1" destOrd="0" presId="urn:microsoft.com/office/officeart/2005/8/layout/orgChart1"/>
    <dgm:cxn modelId="{8675AA12-07FC-174F-BB29-809401763E24}" type="presParOf" srcId="{B86E6A54-2A91-714B-90EC-6F7B933B5F04}" destId="{7F9D3D2A-6860-C445-9C13-DF688A7C789E}" srcOrd="0" destOrd="0" presId="urn:microsoft.com/office/officeart/2005/8/layout/orgChart1"/>
    <dgm:cxn modelId="{4DBD5809-9EB7-CF4B-910F-AB91FDCC0AB0}" type="presParOf" srcId="{B86E6A54-2A91-714B-90EC-6F7B933B5F04}" destId="{5C7DA9EB-3D54-8C47-A637-046CB0215B59}" srcOrd="1" destOrd="0" presId="urn:microsoft.com/office/officeart/2005/8/layout/orgChart1"/>
    <dgm:cxn modelId="{ED993B16-ACE2-8143-9477-00E5107987F1}" type="presParOf" srcId="{5C7DA9EB-3D54-8C47-A637-046CB0215B59}" destId="{434C2FFF-C23A-1944-9869-C6D322C21D15}" srcOrd="0" destOrd="0" presId="urn:microsoft.com/office/officeart/2005/8/layout/orgChart1"/>
    <dgm:cxn modelId="{2A179227-8885-AB41-BB32-86098622D73D}" type="presParOf" srcId="{434C2FFF-C23A-1944-9869-C6D322C21D15}" destId="{E128F814-D78A-DD44-B6BC-C2172EFA4A5B}" srcOrd="0" destOrd="0" presId="urn:microsoft.com/office/officeart/2005/8/layout/orgChart1"/>
    <dgm:cxn modelId="{3F55F3BC-D784-1A4F-A4DC-87757B277DAC}" type="presParOf" srcId="{434C2FFF-C23A-1944-9869-C6D322C21D15}" destId="{1D4341F9-E861-554F-B7DC-F87FAB8E3FD0}" srcOrd="1" destOrd="0" presId="urn:microsoft.com/office/officeart/2005/8/layout/orgChart1"/>
    <dgm:cxn modelId="{7189FF79-2C56-244A-9885-55A8F00A1AF4}" type="presParOf" srcId="{5C7DA9EB-3D54-8C47-A637-046CB0215B59}" destId="{62F0B910-7E62-F74A-8850-8C2462053211}" srcOrd="1" destOrd="0" presId="urn:microsoft.com/office/officeart/2005/8/layout/orgChart1"/>
    <dgm:cxn modelId="{4CD53909-90C5-4949-919D-F99BE49A5BAD}" type="presParOf" srcId="{62F0B910-7E62-F74A-8850-8C2462053211}" destId="{F2829197-26A2-8841-8EE5-D475B275F75F}" srcOrd="0" destOrd="0" presId="urn:microsoft.com/office/officeart/2005/8/layout/orgChart1"/>
    <dgm:cxn modelId="{A9F2D191-F877-CD4E-950A-047BE0E52633}" type="presParOf" srcId="{62F0B910-7E62-F74A-8850-8C2462053211}" destId="{89524BE1-3B0C-B344-990B-F4734A169D26}" srcOrd="1" destOrd="0" presId="urn:microsoft.com/office/officeart/2005/8/layout/orgChart1"/>
    <dgm:cxn modelId="{D9AA0A45-2BE2-7847-BFC5-A15ED63C7052}" type="presParOf" srcId="{89524BE1-3B0C-B344-990B-F4734A169D26}" destId="{F2E05E42-F975-5945-8BF0-54C72D44339F}" srcOrd="0" destOrd="0" presId="urn:microsoft.com/office/officeart/2005/8/layout/orgChart1"/>
    <dgm:cxn modelId="{6BDC09E9-D250-CA41-8FD2-EE295AC02293}" type="presParOf" srcId="{F2E05E42-F975-5945-8BF0-54C72D44339F}" destId="{E64F4A38-A58C-8E41-8F7C-26ECA8CB26D8}" srcOrd="0" destOrd="0" presId="urn:microsoft.com/office/officeart/2005/8/layout/orgChart1"/>
    <dgm:cxn modelId="{7D57E3C0-72E3-664B-9B06-8D41CD0DAC33}" type="presParOf" srcId="{F2E05E42-F975-5945-8BF0-54C72D44339F}" destId="{C5572B1B-5C1C-E842-8D30-41CECDB349D3}" srcOrd="1" destOrd="0" presId="urn:microsoft.com/office/officeart/2005/8/layout/orgChart1"/>
    <dgm:cxn modelId="{EDBCC14B-8A9C-9A41-B9E7-3E76E8A4E6C4}" type="presParOf" srcId="{89524BE1-3B0C-B344-990B-F4734A169D26}" destId="{AFAFA559-2700-404C-B082-0BC4BAA6219D}" srcOrd="1" destOrd="0" presId="urn:microsoft.com/office/officeart/2005/8/layout/orgChart1"/>
    <dgm:cxn modelId="{4BE387D6-1D07-5F42-8FDD-D84CFF1E8D21}" type="presParOf" srcId="{AFAFA559-2700-404C-B082-0BC4BAA6219D}" destId="{FC79F7D0-F116-734C-8DF4-BBEAE0FA16E9}" srcOrd="0" destOrd="0" presId="urn:microsoft.com/office/officeart/2005/8/layout/orgChart1"/>
    <dgm:cxn modelId="{7AEC24DE-8534-274D-B57B-1036B04DBF80}" type="presParOf" srcId="{AFAFA559-2700-404C-B082-0BC4BAA6219D}" destId="{CEC81A13-F097-2B43-A0B5-B46C9DBC72F5}" srcOrd="1" destOrd="0" presId="urn:microsoft.com/office/officeart/2005/8/layout/orgChart1"/>
    <dgm:cxn modelId="{56F6287A-F4BF-9643-BD40-DF79AE9105AB}" type="presParOf" srcId="{CEC81A13-F097-2B43-A0B5-B46C9DBC72F5}" destId="{22EF20E0-7957-5E46-A365-4D99B2F56148}" srcOrd="0" destOrd="0" presId="urn:microsoft.com/office/officeart/2005/8/layout/orgChart1"/>
    <dgm:cxn modelId="{BA90F1CB-3930-5942-B32E-86A3041DF445}" type="presParOf" srcId="{22EF20E0-7957-5E46-A365-4D99B2F56148}" destId="{935DDD21-3758-EF48-9BC7-AC4967CA1720}" srcOrd="0" destOrd="0" presId="urn:microsoft.com/office/officeart/2005/8/layout/orgChart1"/>
    <dgm:cxn modelId="{2E2D4670-9E35-5D49-BC37-81CB01568647}" type="presParOf" srcId="{22EF20E0-7957-5E46-A365-4D99B2F56148}" destId="{69D127F2-2FC9-5947-A9E6-1F050AC4AAEC}" srcOrd="1" destOrd="0" presId="urn:microsoft.com/office/officeart/2005/8/layout/orgChart1"/>
    <dgm:cxn modelId="{26F6B28A-A0EE-5644-931D-2A9929274DB3}" type="presParOf" srcId="{CEC81A13-F097-2B43-A0B5-B46C9DBC72F5}" destId="{68F5E9EE-86E4-3948-ABC2-8D4FBB6EB89F}" srcOrd="1" destOrd="0" presId="urn:microsoft.com/office/officeart/2005/8/layout/orgChart1"/>
    <dgm:cxn modelId="{039EEC9D-8CFB-CE4A-9D01-F034D9321479}" type="presParOf" srcId="{CEC81A13-F097-2B43-A0B5-B46C9DBC72F5}" destId="{F50D455C-683B-AE4A-A36B-7E89B3100665}" srcOrd="2" destOrd="0" presId="urn:microsoft.com/office/officeart/2005/8/layout/orgChart1"/>
    <dgm:cxn modelId="{0E49BC8D-521D-BE43-B186-DBC3D09DA9B8}" type="presParOf" srcId="{89524BE1-3B0C-B344-990B-F4734A169D26}" destId="{A0C97BF3-D80F-B946-9379-E5659D96D790}" srcOrd="2" destOrd="0" presId="urn:microsoft.com/office/officeart/2005/8/layout/orgChart1"/>
    <dgm:cxn modelId="{9ACE8425-3D4A-3247-B23D-0028E099FC1B}" type="presParOf" srcId="{62F0B910-7E62-F74A-8850-8C2462053211}" destId="{00E2770E-330F-6D48-BA52-EE6A359589A7}" srcOrd="2" destOrd="0" presId="urn:microsoft.com/office/officeart/2005/8/layout/orgChart1"/>
    <dgm:cxn modelId="{8E5AE1EF-3244-DE4A-A212-C96A3583DF61}" type="presParOf" srcId="{62F0B910-7E62-F74A-8850-8C2462053211}" destId="{3F082765-EF48-444E-9D9C-55315F5954F2}" srcOrd="3" destOrd="0" presId="urn:microsoft.com/office/officeart/2005/8/layout/orgChart1"/>
    <dgm:cxn modelId="{7F54BCDE-AD4E-B24C-ACCB-B33E7A40DE57}" type="presParOf" srcId="{3F082765-EF48-444E-9D9C-55315F5954F2}" destId="{9F10099F-AB39-4941-88E2-30DD36BE33E3}" srcOrd="0" destOrd="0" presId="urn:microsoft.com/office/officeart/2005/8/layout/orgChart1"/>
    <dgm:cxn modelId="{8242D2D7-8908-AC47-96C7-CE95FF0F0278}" type="presParOf" srcId="{9F10099F-AB39-4941-88E2-30DD36BE33E3}" destId="{13CEB7FE-397C-2140-AD96-3742EC554918}" srcOrd="0" destOrd="0" presId="urn:microsoft.com/office/officeart/2005/8/layout/orgChart1"/>
    <dgm:cxn modelId="{D21E128D-F3A3-5846-84D5-FBA7CF2605CD}" type="presParOf" srcId="{9F10099F-AB39-4941-88E2-30DD36BE33E3}" destId="{7AD87547-DEDF-5747-A1AD-A5599F779E5A}" srcOrd="1" destOrd="0" presId="urn:microsoft.com/office/officeart/2005/8/layout/orgChart1"/>
    <dgm:cxn modelId="{10361145-BECE-F649-B5A0-4CA006667627}" type="presParOf" srcId="{3F082765-EF48-444E-9D9C-55315F5954F2}" destId="{7EECACDE-8E05-6045-98C6-26E540277112}" srcOrd="1" destOrd="0" presId="urn:microsoft.com/office/officeart/2005/8/layout/orgChart1"/>
    <dgm:cxn modelId="{36FEA56D-7480-A94E-89A4-0749F4F11C52}" type="presParOf" srcId="{3F082765-EF48-444E-9D9C-55315F5954F2}" destId="{600D3025-6970-9A4E-9961-4D7F34866AB3}" srcOrd="2" destOrd="0" presId="urn:microsoft.com/office/officeart/2005/8/layout/orgChart1"/>
    <dgm:cxn modelId="{A3609608-053B-AC49-82E6-E19596D68E54}" type="presParOf" srcId="{5C7DA9EB-3D54-8C47-A637-046CB0215B59}" destId="{43657CFF-A411-BA4C-BA60-5ED3D21BFCCC}" srcOrd="2" destOrd="0" presId="urn:microsoft.com/office/officeart/2005/8/layout/orgChart1"/>
    <dgm:cxn modelId="{46E2BDF7-090D-294F-B512-A9F2941407E7}" type="presParOf" srcId="{B86E6A54-2A91-714B-90EC-6F7B933B5F04}" destId="{A46F54F7-EB26-2D43-BE7A-60030DD22C86}" srcOrd="2" destOrd="0" presId="urn:microsoft.com/office/officeart/2005/8/layout/orgChart1"/>
    <dgm:cxn modelId="{355B0B56-2D98-3046-887C-59C463C782E4}" type="presParOf" srcId="{B86E6A54-2A91-714B-90EC-6F7B933B5F04}" destId="{0669DE14-C94E-E043-8E29-83B393B451CF}" srcOrd="3" destOrd="0" presId="urn:microsoft.com/office/officeart/2005/8/layout/orgChart1"/>
    <dgm:cxn modelId="{597B80FC-9CE1-334F-89C6-1BEE33B9D043}" type="presParOf" srcId="{0669DE14-C94E-E043-8E29-83B393B451CF}" destId="{104E5523-0820-C142-BC9A-52F9A22F46E1}" srcOrd="0" destOrd="0" presId="urn:microsoft.com/office/officeart/2005/8/layout/orgChart1"/>
    <dgm:cxn modelId="{219A375F-1C92-2E44-AB9E-DB1814C9626E}" type="presParOf" srcId="{104E5523-0820-C142-BC9A-52F9A22F46E1}" destId="{C9EEDF19-B48A-BD4B-8602-ACF044CAFBF4}" srcOrd="0" destOrd="0" presId="urn:microsoft.com/office/officeart/2005/8/layout/orgChart1"/>
    <dgm:cxn modelId="{7B9D7BF1-7288-884C-9433-533DE065D257}" type="presParOf" srcId="{104E5523-0820-C142-BC9A-52F9A22F46E1}" destId="{38555D7D-D229-DA48-87A3-2B7F1C18ED93}" srcOrd="1" destOrd="0" presId="urn:microsoft.com/office/officeart/2005/8/layout/orgChart1"/>
    <dgm:cxn modelId="{2CD8FAC8-C3F8-CC40-AF25-608A84CB8DE5}" type="presParOf" srcId="{0669DE14-C94E-E043-8E29-83B393B451CF}" destId="{F588C3F5-7AAD-994C-9845-8155C0E79AFF}" srcOrd="1" destOrd="0" presId="urn:microsoft.com/office/officeart/2005/8/layout/orgChart1"/>
    <dgm:cxn modelId="{0EA7BC1C-1A69-2645-8074-A0A235C27DEA}" type="presParOf" srcId="{F588C3F5-7AAD-994C-9845-8155C0E79AFF}" destId="{77993973-939F-6941-B361-AB131F710FFB}" srcOrd="0" destOrd="0" presId="urn:microsoft.com/office/officeart/2005/8/layout/orgChart1"/>
    <dgm:cxn modelId="{28DB7824-B30A-894F-A32B-44E05C322F2A}" type="presParOf" srcId="{F588C3F5-7AAD-994C-9845-8155C0E79AFF}" destId="{298F1754-03DE-8040-A8E1-4340910CBACA}" srcOrd="1" destOrd="0" presId="urn:microsoft.com/office/officeart/2005/8/layout/orgChart1"/>
    <dgm:cxn modelId="{13ECB33A-7807-F641-A268-5F359029DB7A}" type="presParOf" srcId="{298F1754-03DE-8040-A8E1-4340910CBACA}" destId="{5D3D16C9-1A57-CA4F-8401-9ECCB8B61370}" srcOrd="0" destOrd="0" presId="urn:microsoft.com/office/officeart/2005/8/layout/orgChart1"/>
    <dgm:cxn modelId="{EE8913A5-1852-1346-9B1A-02CF17A4E55A}" type="presParOf" srcId="{5D3D16C9-1A57-CA4F-8401-9ECCB8B61370}" destId="{29E341D9-FDAF-E945-A9C5-5165D3C2B07C}" srcOrd="0" destOrd="0" presId="urn:microsoft.com/office/officeart/2005/8/layout/orgChart1"/>
    <dgm:cxn modelId="{5476CF9F-2E55-8D4F-9864-1DABDF782B37}" type="presParOf" srcId="{5D3D16C9-1A57-CA4F-8401-9ECCB8B61370}" destId="{48E91537-7DEA-9043-B535-DB512DC88E69}" srcOrd="1" destOrd="0" presId="urn:microsoft.com/office/officeart/2005/8/layout/orgChart1"/>
    <dgm:cxn modelId="{ADFF735E-7B01-5C49-A993-EBDCC7BD27BE}" type="presParOf" srcId="{298F1754-03DE-8040-A8E1-4340910CBACA}" destId="{4B077B15-8A65-154F-920C-FEDF8212C96E}" srcOrd="1" destOrd="0" presId="urn:microsoft.com/office/officeart/2005/8/layout/orgChart1"/>
    <dgm:cxn modelId="{B207090A-0A47-BF48-A2A9-54B036D0DA5E}" type="presParOf" srcId="{4B077B15-8A65-154F-920C-FEDF8212C96E}" destId="{195DE65E-D20E-C041-A624-A47A7C415230}" srcOrd="0" destOrd="0" presId="urn:microsoft.com/office/officeart/2005/8/layout/orgChart1"/>
    <dgm:cxn modelId="{2CA347EE-ED7E-F848-8EC3-4534932FE9D7}" type="presParOf" srcId="{4B077B15-8A65-154F-920C-FEDF8212C96E}" destId="{8DDEB5FC-3AFB-3B45-A9E0-D51818A0FC76}" srcOrd="1" destOrd="0" presId="urn:microsoft.com/office/officeart/2005/8/layout/orgChart1"/>
    <dgm:cxn modelId="{4A21BB48-4AEF-2D40-B85B-E9EBE562BF96}" type="presParOf" srcId="{8DDEB5FC-3AFB-3B45-A9E0-D51818A0FC76}" destId="{4B2D1E8B-5BBB-FD4D-9FDC-E062BA83CEC1}" srcOrd="0" destOrd="0" presId="urn:microsoft.com/office/officeart/2005/8/layout/orgChart1"/>
    <dgm:cxn modelId="{642900AB-3D25-DE4A-96BA-522D8C28542B}" type="presParOf" srcId="{4B2D1E8B-5BBB-FD4D-9FDC-E062BA83CEC1}" destId="{3A33F990-8F85-AD43-B847-C7CCAE41D272}" srcOrd="0" destOrd="0" presId="urn:microsoft.com/office/officeart/2005/8/layout/orgChart1"/>
    <dgm:cxn modelId="{A962315C-75D7-094E-B801-0E18850B3FD9}" type="presParOf" srcId="{4B2D1E8B-5BBB-FD4D-9FDC-E062BA83CEC1}" destId="{4965BAE2-09C1-C440-AC49-0863AFEBC309}" srcOrd="1" destOrd="0" presId="urn:microsoft.com/office/officeart/2005/8/layout/orgChart1"/>
    <dgm:cxn modelId="{2A944552-56E7-D040-8E39-D753F06E83C2}" type="presParOf" srcId="{8DDEB5FC-3AFB-3B45-A9E0-D51818A0FC76}" destId="{FF8FFD29-1D90-6940-A4B3-508F34733FE5}" srcOrd="1" destOrd="0" presId="urn:microsoft.com/office/officeart/2005/8/layout/orgChart1"/>
    <dgm:cxn modelId="{412C5331-5540-3442-BD6F-4B84B6C69F29}" type="presParOf" srcId="{8DDEB5FC-3AFB-3B45-A9E0-D51818A0FC76}" destId="{978B799A-83B5-0543-B75B-CC5CD22D810D}" srcOrd="2" destOrd="0" presId="urn:microsoft.com/office/officeart/2005/8/layout/orgChart1"/>
    <dgm:cxn modelId="{26094DE8-0855-EC4B-839A-CD0D0D753FA2}" type="presParOf" srcId="{298F1754-03DE-8040-A8E1-4340910CBACA}" destId="{9B000622-D9BA-D745-AEE9-BB739676B59B}" srcOrd="2" destOrd="0" presId="urn:microsoft.com/office/officeart/2005/8/layout/orgChart1"/>
    <dgm:cxn modelId="{A7405201-9427-C940-A448-F672FC4D93DF}" type="presParOf" srcId="{F588C3F5-7AAD-994C-9845-8155C0E79AFF}" destId="{4B3BBD01-7A72-3448-9170-6AA4439C5FFC}" srcOrd="2" destOrd="0" presId="urn:microsoft.com/office/officeart/2005/8/layout/orgChart1"/>
    <dgm:cxn modelId="{57CF7925-203B-854F-909C-58869DAF2698}" type="presParOf" srcId="{F588C3F5-7AAD-994C-9845-8155C0E79AFF}" destId="{4F0C76C8-3054-CA42-AE14-21CFFCD46E83}" srcOrd="3" destOrd="0" presId="urn:microsoft.com/office/officeart/2005/8/layout/orgChart1"/>
    <dgm:cxn modelId="{00D51CDC-ABF7-AE42-969E-1B693C12FD8F}" type="presParOf" srcId="{4F0C76C8-3054-CA42-AE14-21CFFCD46E83}" destId="{25BA5159-CDFC-4947-B87A-62D8C79CAA67}" srcOrd="0" destOrd="0" presId="urn:microsoft.com/office/officeart/2005/8/layout/orgChart1"/>
    <dgm:cxn modelId="{61FE14CF-22AF-D044-98AF-54A233F474E0}" type="presParOf" srcId="{25BA5159-CDFC-4947-B87A-62D8C79CAA67}" destId="{1F99C38A-87CD-2E43-9D73-28042D46B7EC}" srcOrd="0" destOrd="0" presId="urn:microsoft.com/office/officeart/2005/8/layout/orgChart1"/>
    <dgm:cxn modelId="{FD310382-8645-BD42-8ACC-4CF88721C695}" type="presParOf" srcId="{25BA5159-CDFC-4947-B87A-62D8C79CAA67}" destId="{534CF752-EFC8-C94C-BD3D-05858484B5AE}" srcOrd="1" destOrd="0" presId="urn:microsoft.com/office/officeart/2005/8/layout/orgChart1"/>
    <dgm:cxn modelId="{75C00AAD-C3B0-4540-97A7-3A02B77A606A}" type="presParOf" srcId="{4F0C76C8-3054-CA42-AE14-21CFFCD46E83}" destId="{C26097B7-0807-854E-BC30-01CD405061E6}" srcOrd="1" destOrd="0" presId="urn:microsoft.com/office/officeart/2005/8/layout/orgChart1"/>
    <dgm:cxn modelId="{BB4AB6C9-C1AE-1C47-BA79-6E7631AD6E8F}" type="presParOf" srcId="{4F0C76C8-3054-CA42-AE14-21CFFCD46E83}" destId="{A9CABD00-EB6D-A143-B3FA-793FE1EF6DDE}" srcOrd="2" destOrd="0" presId="urn:microsoft.com/office/officeart/2005/8/layout/orgChart1"/>
    <dgm:cxn modelId="{1B16D3E6-1EDC-4B4D-8C70-E7EB0258C387}" type="presParOf" srcId="{0669DE14-C94E-E043-8E29-83B393B451CF}" destId="{9BB44C07-78A2-9D4A-9C2E-E6BFF7DE1D6C}" srcOrd="2" destOrd="0" presId="urn:microsoft.com/office/officeart/2005/8/layout/orgChart1"/>
    <dgm:cxn modelId="{FBC5431B-D86F-9C47-AABB-A2B73345A42C}" type="presParOf" srcId="{9D02406D-BB78-C44F-9843-478E14B5C732}" destId="{28BA2939-5179-6D48-A7E8-DD390B75693D}"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dgm:spPr>
        <a:solidFill>
          <a:srgbClr val="174F86"/>
        </a:solidFill>
      </dgm:spPr>
      <dgm:t>
        <a:bodyPr/>
        <a:lstStyle/>
        <a:p>
          <a:r>
            <a:rPr lang="en-US" dirty="0"/>
            <a:t>Numerical Variables and Measures of Central Tendency</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1E523BAC-FFF7-4343-BE7D-BCEDFCA1EF05}">
      <dgm:prSet/>
      <dgm:spPr>
        <a:solidFill>
          <a:srgbClr val="174F86"/>
        </a:solidFill>
      </dgm:spPr>
      <dgm:t>
        <a:bodyPr/>
        <a:lstStyle/>
        <a:p>
          <a:r>
            <a:rPr lang="en-US"/>
            <a:t>Mean</a:t>
          </a:r>
          <a:endParaRPr lang="en-US" dirty="0"/>
        </a:p>
      </dgm:t>
    </dgm:pt>
    <dgm:pt modelId="{461C1EE8-418C-3D42-9859-22371ACEB801}" type="parTrans" cxnId="{28ED5FF8-EC2F-5645-8341-8B551F31073C}">
      <dgm:prSet/>
      <dgm:spPr/>
      <dgm:t>
        <a:bodyPr/>
        <a:lstStyle/>
        <a:p>
          <a:endParaRPr lang="en-US"/>
        </a:p>
      </dgm:t>
    </dgm:pt>
    <dgm:pt modelId="{E043797B-FADF-6846-832D-4DD22AAE89CA}" type="sibTrans" cxnId="{28ED5FF8-EC2F-5645-8341-8B551F31073C}">
      <dgm:prSet/>
      <dgm:spPr/>
      <dgm:t>
        <a:bodyPr/>
        <a:lstStyle/>
        <a:p>
          <a:endParaRPr lang="en-US"/>
        </a:p>
      </dgm:t>
    </dgm:pt>
    <dgm:pt modelId="{E3A097E0-7805-454B-95F8-A64A5353C341}">
      <dgm:prSet phldrT="[Text]"/>
      <dgm:spPr>
        <a:solidFill>
          <a:srgbClr val="174F86"/>
        </a:solidFill>
      </dgm:spPr>
      <dgm:t>
        <a:bodyPr/>
        <a:lstStyle/>
        <a:p>
          <a:r>
            <a:rPr lang="en-US"/>
            <a:t>Median</a:t>
          </a:r>
          <a:endParaRPr lang="en-US" dirty="0"/>
        </a:p>
      </dgm:t>
    </dgm:pt>
    <dgm:pt modelId="{E14AEE52-D48B-224B-AE0C-F3D23DB65373}" type="parTrans" cxnId="{31F2A06F-5C81-4643-8B8C-FB3719D1A11E}">
      <dgm:prSet/>
      <dgm:spPr/>
      <dgm:t>
        <a:bodyPr/>
        <a:lstStyle/>
        <a:p>
          <a:endParaRPr lang="en-US"/>
        </a:p>
      </dgm:t>
    </dgm:pt>
    <dgm:pt modelId="{E83B350A-403E-4745-BB7C-A7E638AF50A5}" type="sibTrans" cxnId="{31F2A06F-5C81-4643-8B8C-FB3719D1A11E}">
      <dgm:prSet/>
      <dgm:spPr/>
      <dgm:t>
        <a:bodyPr/>
        <a:lstStyle/>
        <a:p>
          <a:endParaRPr lang="en-US"/>
        </a:p>
      </dgm:t>
    </dgm:pt>
    <dgm:pt modelId="{248DF6EA-D821-2F4F-80C4-171A4B0E9703}">
      <dgm:prSet phldrT="[Text]"/>
      <dgm:spPr>
        <a:solidFill>
          <a:srgbClr val="174F86"/>
        </a:solidFill>
      </dgm:spPr>
      <dgm:t>
        <a:bodyPr/>
        <a:lstStyle/>
        <a:p>
          <a:r>
            <a:rPr lang="en-US"/>
            <a:t>Mode</a:t>
          </a:r>
          <a:endParaRPr lang="en-US" dirty="0"/>
        </a:p>
      </dgm:t>
    </dgm:pt>
    <dgm:pt modelId="{A86CCD41-4EB7-A144-9D47-C0DA872B7DB7}" type="parTrans" cxnId="{19F1BF6E-56C4-9946-A76F-81AE21BFD82E}">
      <dgm:prSet/>
      <dgm:spPr/>
      <dgm:t>
        <a:bodyPr/>
        <a:lstStyle/>
        <a:p>
          <a:endParaRPr lang="en-US"/>
        </a:p>
      </dgm:t>
    </dgm:pt>
    <dgm:pt modelId="{15D6D144-2079-2648-A571-77133B0510EC}" type="sibTrans" cxnId="{19F1BF6E-56C4-9946-A76F-81AE21BFD82E}">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299791">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45246140-7CB2-5548-A17C-8DA8FB7E5C2B}" type="pres">
      <dgm:prSet presAssocID="{461C1EE8-418C-3D42-9859-22371ACEB801}" presName="Name37" presStyleLbl="parChTrans1D2" presStyleIdx="0" presStyleCnt="3"/>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2" presStyleIdx="0" presStyleCnt="3">
        <dgm:presLayoutVars>
          <dgm:chPref val="3"/>
        </dgm:presLayoutVars>
      </dgm:prSet>
      <dgm:spPr/>
    </dgm:pt>
    <dgm:pt modelId="{3FFCCF5B-0017-4545-BC68-AF21B3809DEF}" type="pres">
      <dgm:prSet presAssocID="{1E523BAC-FFF7-4343-BE7D-BCEDFCA1EF05}" presName="rootConnector" presStyleLbl="node2" presStyleIdx="0" presStyleCnt="3"/>
      <dgm:spPr/>
    </dgm:pt>
    <dgm:pt modelId="{6DC4C5F6-9DB4-3343-88B0-888B392AE4EB}" type="pres">
      <dgm:prSet presAssocID="{1E523BAC-FFF7-4343-BE7D-BCEDFCA1EF05}" presName="hierChild4" presStyleCnt="0"/>
      <dgm:spPr/>
    </dgm:pt>
    <dgm:pt modelId="{FF5B348C-D07E-BD48-B430-6C28E74FB5BC}" type="pres">
      <dgm:prSet presAssocID="{1E523BAC-FFF7-4343-BE7D-BCEDFCA1EF05}" presName="hierChild5" presStyleCnt="0"/>
      <dgm:spPr/>
    </dgm:pt>
    <dgm:pt modelId="{7F9D3D2A-6860-C445-9C13-DF688A7C789E}" type="pres">
      <dgm:prSet presAssocID="{E14AEE52-D48B-224B-AE0C-F3D23DB65373}" presName="Name37" presStyleLbl="parChTrans1D2" presStyleIdx="1" presStyleCnt="3"/>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2" presStyleIdx="1" presStyleCnt="3">
        <dgm:presLayoutVars>
          <dgm:chPref val="3"/>
        </dgm:presLayoutVars>
      </dgm:prSet>
      <dgm:spPr/>
    </dgm:pt>
    <dgm:pt modelId="{1D4341F9-E861-554F-B7DC-F87FAB8E3FD0}" type="pres">
      <dgm:prSet presAssocID="{E3A097E0-7805-454B-95F8-A64A5353C341}" presName="rootConnector" presStyleLbl="node2" presStyleIdx="1" presStyleCnt="3"/>
      <dgm:spPr/>
    </dgm:pt>
    <dgm:pt modelId="{62F0B910-7E62-F74A-8850-8C2462053211}" type="pres">
      <dgm:prSet presAssocID="{E3A097E0-7805-454B-95F8-A64A5353C341}" presName="hierChild4" presStyleCnt="0"/>
      <dgm:spPr/>
    </dgm:pt>
    <dgm:pt modelId="{43657CFF-A411-BA4C-BA60-5ED3D21BFCCC}" type="pres">
      <dgm:prSet presAssocID="{E3A097E0-7805-454B-95F8-A64A5353C341}" presName="hierChild5" presStyleCnt="0"/>
      <dgm:spPr/>
    </dgm:pt>
    <dgm:pt modelId="{49C7EAF9-B561-1944-BF32-3BB3E5349061}" type="pres">
      <dgm:prSet presAssocID="{A86CCD41-4EB7-A144-9D47-C0DA872B7DB7}" presName="Name37" presStyleLbl="parChTrans1D2" presStyleIdx="2" presStyleCnt="3"/>
      <dgm:spPr/>
    </dgm:pt>
    <dgm:pt modelId="{925AC631-D970-AF4F-9892-D432DBF6E8F2}" type="pres">
      <dgm:prSet presAssocID="{248DF6EA-D821-2F4F-80C4-171A4B0E9703}" presName="hierRoot2" presStyleCnt="0">
        <dgm:presLayoutVars>
          <dgm:hierBranch val="init"/>
        </dgm:presLayoutVars>
      </dgm:prSet>
      <dgm:spPr/>
    </dgm:pt>
    <dgm:pt modelId="{52CAA6E9-32E1-D144-92ED-AA035A497FA5}" type="pres">
      <dgm:prSet presAssocID="{248DF6EA-D821-2F4F-80C4-171A4B0E9703}" presName="rootComposite" presStyleCnt="0"/>
      <dgm:spPr/>
    </dgm:pt>
    <dgm:pt modelId="{A185CDA3-373A-ED4E-B33A-5C29486B3356}" type="pres">
      <dgm:prSet presAssocID="{248DF6EA-D821-2F4F-80C4-171A4B0E9703}" presName="rootText" presStyleLbl="node2" presStyleIdx="2" presStyleCnt="3">
        <dgm:presLayoutVars>
          <dgm:chPref val="3"/>
        </dgm:presLayoutVars>
      </dgm:prSet>
      <dgm:spPr/>
    </dgm:pt>
    <dgm:pt modelId="{89D4C276-5434-C94D-AC9B-BED834A93123}" type="pres">
      <dgm:prSet presAssocID="{248DF6EA-D821-2F4F-80C4-171A4B0E9703}" presName="rootConnector" presStyleLbl="node2" presStyleIdx="2" presStyleCnt="3"/>
      <dgm:spPr/>
    </dgm:pt>
    <dgm:pt modelId="{79C83C86-814F-BA4A-ABF2-5052B69A216B}" type="pres">
      <dgm:prSet presAssocID="{248DF6EA-D821-2F4F-80C4-171A4B0E9703}" presName="hierChild4" presStyleCnt="0"/>
      <dgm:spPr/>
    </dgm:pt>
    <dgm:pt modelId="{75984FC4-203F-5145-831A-8747BDAB01CA}" type="pres">
      <dgm:prSet presAssocID="{248DF6EA-D821-2F4F-80C4-171A4B0E9703}" presName="hierChild5" presStyleCnt="0"/>
      <dgm:spPr/>
    </dgm:pt>
    <dgm:pt modelId="{85B704CB-9365-6E46-B2AB-68BA67A909FA}" type="pres">
      <dgm:prSet presAssocID="{B024CCC6-7FFE-3F41-BFCB-7A46189CBFCE}" presName="hierChild3" presStyleCnt="0"/>
      <dgm:spPr/>
    </dgm:pt>
  </dgm:ptLst>
  <dgm:cxnLst>
    <dgm:cxn modelId="{D0EFB800-AB38-7F47-BF5F-4F98840701B4}" type="presOf" srcId="{21041AD1-F245-7441-86A4-0F38F73E8657}" destId="{E44DBDCD-9D21-C044-880B-DED2BF2AF7A3}" srcOrd="0"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92392A1D-EC5E-EC45-AC3F-17BA86741A46}" type="presOf" srcId="{E3A097E0-7805-454B-95F8-A64A5353C341}" destId="{E128F814-D78A-DD44-B6BC-C2172EFA4A5B}" srcOrd="0" destOrd="0" presId="urn:microsoft.com/office/officeart/2005/8/layout/orgChart1"/>
    <dgm:cxn modelId="{A1E06B1D-6946-634C-B46B-A7BB3EFFBB69}" type="presOf" srcId="{1E523BAC-FFF7-4343-BE7D-BCEDFCA1EF05}" destId="{52C4D5C4-515A-5A4B-A5C8-AB7AA49125A9}" srcOrd="0" destOrd="0" presId="urn:microsoft.com/office/officeart/2005/8/layout/orgChart1"/>
    <dgm:cxn modelId="{E1008F39-F14D-9841-A9BF-B9E9A357075D}" type="presOf" srcId="{A86CCD41-4EB7-A144-9D47-C0DA872B7DB7}" destId="{49C7EAF9-B561-1944-BF32-3BB3E5349061}" srcOrd="0" destOrd="0" presId="urn:microsoft.com/office/officeart/2005/8/layout/orgChart1"/>
    <dgm:cxn modelId="{1A38B83B-7590-804A-9C40-1FD12BEA9E00}" type="presOf" srcId="{E3A097E0-7805-454B-95F8-A64A5353C341}" destId="{1D4341F9-E861-554F-B7DC-F87FAB8E3FD0}" srcOrd="1" destOrd="0" presId="urn:microsoft.com/office/officeart/2005/8/layout/orgChart1"/>
    <dgm:cxn modelId="{A44F7D55-98B0-8841-9C00-72E365A09A1D}" type="presOf" srcId="{248DF6EA-D821-2F4F-80C4-171A4B0E9703}" destId="{A185CDA3-373A-ED4E-B33A-5C29486B3356}" srcOrd="0"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19F1BF6E-56C4-9946-A76F-81AE21BFD82E}" srcId="{B024CCC6-7FFE-3F41-BFCB-7A46189CBFCE}" destId="{248DF6EA-D821-2F4F-80C4-171A4B0E9703}" srcOrd="2" destOrd="0" parTransId="{A86CCD41-4EB7-A144-9D47-C0DA872B7DB7}" sibTransId="{15D6D144-2079-2648-A571-77133B0510EC}"/>
    <dgm:cxn modelId="{31F2A06F-5C81-4643-8B8C-FB3719D1A11E}" srcId="{B024CCC6-7FFE-3F41-BFCB-7A46189CBFCE}" destId="{E3A097E0-7805-454B-95F8-A64A5353C341}" srcOrd="1" destOrd="0" parTransId="{E14AEE52-D48B-224B-AE0C-F3D23DB65373}" sibTransId="{E83B350A-403E-4745-BB7C-A7E638AF50A5}"/>
    <dgm:cxn modelId="{5D0C4E87-90A9-F14D-B2E5-20C79E1D32F9}" type="presOf" srcId="{E14AEE52-D48B-224B-AE0C-F3D23DB65373}" destId="{7F9D3D2A-6860-C445-9C13-DF688A7C789E}" srcOrd="0" destOrd="0" presId="urn:microsoft.com/office/officeart/2005/8/layout/orgChart1"/>
    <dgm:cxn modelId="{F784199A-1D5A-5B41-BAE7-9E2045C97D2F}" type="presOf" srcId="{248DF6EA-D821-2F4F-80C4-171A4B0E9703}" destId="{89D4C276-5434-C94D-AC9B-BED834A93123}" srcOrd="1" destOrd="0" presId="urn:microsoft.com/office/officeart/2005/8/layout/orgChart1"/>
    <dgm:cxn modelId="{95E750B7-AB95-9746-8BD0-758E4D1B0487}" type="presOf" srcId="{461C1EE8-418C-3D42-9859-22371ACEB801}" destId="{45246140-7CB2-5548-A17C-8DA8FB7E5C2B}" srcOrd="0" destOrd="0" presId="urn:microsoft.com/office/officeart/2005/8/layout/orgChart1"/>
    <dgm:cxn modelId="{5A3EEEBD-E01A-F249-96BE-CEA3D51E6DC8}" type="presOf" srcId="{1E523BAC-FFF7-4343-BE7D-BCEDFCA1EF05}" destId="{3FFCCF5B-0017-4545-BC68-AF21B3809DEF}" srcOrd="1"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28ED5FF8-EC2F-5645-8341-8B551F31073C}" srcId="{B024CCC6-7FFE-3F41-BFCB-7A46189CBFCE}" destId="{1E523BAC-FFF7-4343-BE7D-BCEDFCA1EF05}" srcOrd="0" destOrd="0" parTransId="{461C1EE8-418C-3D42-9859-22371ACEB801}" sibTransId="{E043797B-FADF-6846-832D-4DD22AAE89CA}"/>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503364ED-292B-9847-8F3C-2A8FBA3CF75E}" type="presParOf" srcId="{805A1F6F-1875-754E-ACE5-FC4F6E183082}" destId="{45246140-7CB2-5548-A17C-8DA8FB7E5C2B}" srcOrd="0" destOrd="0" presId="urn:microsoft.com/office/officeart/2005/8/layout/orgChart1"/>
    <dgm:cxn modelId="{4BE78A9E-C22F-904C-9252-C2266F90917E}" type="presParOf" srcId="{805A1F6F-1875-754E-ACE5-FC4F6E183082}" destId="{A29669E1-82FC-694E-A1EF-B133CF84519A}" srcOrd="1" destOrd="0" presId="urn:microsoft.com/office/officeart/2005/8/layout/orgChart1"/>
    <dgm:cxn modelId="{A1BCF98D-C2D0-934A-81D6-9C5FB905B019}" type="presParOf" srcId="{A29669E1-82FC-694E-A1EF-B133CF84519A}" destId="{9C1D785D-B3A0-AD4B-8A86-1FD3A1A83384}" srcOrd="0" destOrd="0" presId="urn:microsoft.com/office/officeart/2005/8/layout/orgChart1"/>
    <dgm:cxn modelId="{1CF33AFE-ED25-A145-89AF-9023BAF0C814}" type="presParOf" srcId="{9C1D785D-B3A0-AD4B-8A86-1FD3A1A83384}" destId="{52C4D5C4-515A-5A4B-A5C8-AB7AA49125A9}" srcOrd="0" destOrd="0" presId="urn:microsoft.com/office/officeart/2005/8/layout/orgChart1"/>
    <dgm:cxn modelId="{CC3A6F4F-9516-324F-9E28-A7E92DB03A9F}" type="presParOf" srcId="{9C1D785D-B3A0-AD4B-8A86-1FD3A1A83384}" destId="{3FFCCF5B-0017-4545-BC68-AF21B3809DEF}" srcOrd="1" destOrd="0" presId="urn:microsoft.com/office/officeart/2005/8/layout/orgChart1"/>
    <dgm:cxn modelId="{8B711570-246B-BD43-A0CD-CDF523C7B23F}" type="presParOf" srcId="{A29669E1-82FC-694E-A1EF-B133CF84519A}" destId="{6DC4C5F6-9DB4-3343-88B0-888B392AE4EB}" srcOrd="1" destOrd="0" presId="urn:microsoft.com/office/officeart/2005/8/layout/orgChart1"/>
    <dgm:cxn modelId="{124CFADE-CA01-FA4B-BE9F-05D90B776155}" type="presParOf" srcId="{A29669E1-82FC-694E-A1EF-B133CF84519A}" destId="{FF5B348C-D07E-BD48-B430-6C28E74FB5BC}" srcOrd="2" destOrd="0" presId="urn:microsoft.com/office/officeart/2005/8/layout/orgChart1"/>
    <dgm:cxn modelId="{DAF077B4-0060-314E-AA2D-709FE097DF8E}" type="presParOf" srcId="{805A1F6F-1875-754E-ACE5-FC4F6E183082}" destId="{7F9D3D2A-6860-C445-9C13-DF688A7C789E}" srcOrd="2" destOrd="0" presId="urn:microsoft.com/office/officeart/2005/8/layout/orgChart1"/>
    <dgm:cxn modelId="{35FF016E-A85A-0E4A-BA69-F2E38FAD6942}" type="presParOf" srcId="{805A1F6F-1875-754E-ACE5-FC4F6E183082}" destId="{5C7DA9EB-3D54-8C47-A637-046CB0215B59}" srcOrd="3" destOrd="0" presId="urn:microsoft.com/office/officeart/2005/8/layout/orgChart1"/>
    <dgm:cxn modelId="{01BA4F92-A77C-484C-99F4-91E675C9FF93}" type="presParOf" srcId="{5C7DA9EB-3D54-8C47-A637-046CB0215B59}" destId="{434C2FFF-C23A-1944-9869-C6D322C21D15}" srcOrd="0" destOrd="0" presId="urn:microsoft.com/office/officeart/2005/8/layout/orgChart1"/>
    <dgm:cxn modelId="{A13F2554-B42F-3649-8E02-E800E5D78DE0}" type="presParOf" srcId="{434C2FFF-C23A-1944-9869-C6D322C21D15}" destId="{E128F814-D78A-DD44-B6BC-C2172EFA4A5B}" srcOrd="0" destOrd="0" presId="urn:microsoft.com/office/officeart/2005/8/layout/orgChart1"/>
    <dgm:cxn modelId="{39E27739-895D-4443-9EC1-EF0C940D902B}" type="presParOf" srcId="{434C2FFF-C23A-1944-9869-C6D322C21D15}" destId="{1D4341F9-E861-554F-B7DC-F87FAB8E3FD0}" srcOrd="1" destOrd="0" presId="urn:microsoft.com/office/officeart/2005/8/layout/orgChart1"/>
    <dgm:cxn modelId="{8E0F3586-F9BA-E243-8889-84D01C5A41FC}" type="presParOf" srcId="{5C7DA9EB-3D54-8C47-A637-046CB0215B59}" destId="{62F0B910-7E62-F74A-8850-8C2462053211}" srcOrd="1" destOrd="0" presId="urn:microsoft.com/office/officeart/2005/8/layout/orgChart1"/>
    <dgm:cxn modelId="{83F2EE65-575D-B345-B8DC-B952FC7BEEF0}" type="presParOf" srcId="{5C7DA9EB-3D54-8C47-A637-046CB0215B59}" destId="{43657CFF-A411-BA4C-BA60-5ED3D21BFCCC}" srcOrd="2" destOrd="0" presId="urn:microsoft.com/office/officeart/2005/8/layout/orgChart1"/>
    <dgm:cxn modelId="{9ACE39BC-4CB0-954A-8A9F-AFFDC98AC454}" type="presParOf" srcId="{805A1F6F-1875-754E-ACE5-FC4F6E183082}" destId="{49C7EAF9-B561-1944-BF32-3BB3E5349061}" srcOrd="4" destOrd="0" presId="urn:microsoft.com/office/officeart/2005/8/layout/orgChart1"/>
    <dgm:cxn modelId="{7D64C0DE-65FD-8748-95AA-D33C664493FE}" type="presParOf" srcId="{805A1F6F-1875-754E-ACE5-FC4F6E183082}" destId="{925AC631-D970-AF4F-9892-D432DBF6E8F2}" srcOrd="5" destOrd="0" presId="urn:microsoft.com/office/officeart/2005/8/layout/orgChart1"/>
    <dgm:cxn modelId="{19B7ACA0-F8F9-064B-8254-57DCDFA78F37}" type="presParOf" srcId="{925AC631-D970-AF4F-9892-D432DBF6E8F2}" destId="{52CAA6E9-32E1-D144-92ED-AA035A497FA5}" srcOrd="0" destOrd="0" presId="urn:microsoft.com/office/officeart/2005/8/layout/orgChart1"/>
    <dgm:cxn modelId="{AD8D7EC9-7A47-D247-803C-389A74C22CE6}" type="presParOf" srcId="{52CAA6E9-32E1-D144-92ED-AA035A497FA5}" destId="{A185CDA3-373A-ED4E-B33A-5C29486B3356}" srcOrd="0" destOrd="0" presId="urn:microsoft.com/office/officeart/2005/8/layout/orgChart1"/>
    <dgm:cxn modelId="{B50392BE-59BF-4740-A2D8-F4B06764E98A}" type="presParOf" srcId="{52CAA6E9-32E1-D144-92ED-AA035A497FA5}" destId="{89D4C276-5434-C94D-AC9B-BED834A93123}" srcOrd="1" destOrd="0" presId="urn:microsoft.com/office/officeart/2005/8/layout/orgChart1"/>
    <dgm:cxn modelId="{38AEA44F-B01C-054D-9603-FE45CBC536BD}" type="presParOf" srcId="{925AC631-D970-AF4F-9892-D432DBF6E8F2}" destId="{79C83C86-814F-BA4A-ABF2-5052B69A216B}" srcOrd="1" destOrd="0" presId="urn:microsoft.com/office/officeart/2005/8/layout/orgChart1"/>
    <dgm:cxn modelId="{9BB7FB85-FB52-384C-9769-1DFD99786D88}" type="presParOf" srcId="{925AC631-D970-AF4F-9892-D432DBF6E8F2}" destId="{75984FC4-203F-5145-831A-8747BDAB01CA}"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custT="1"/>
      <dgm:spPr>
        <a:solidFill>
          <a:srgbClr val="174F86"/>
        </a:solidFill>
      </dgm:spPr>
      <dgm:t>
        <a:bodyPr/>
        <a:lstStyle/>
        <a:p>
          <a:r>
            <a:rPr lang="en-US" sz="4800" dirty="0"/>
            <a:t>Numerical Variables and Measures of Central Tendency</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1E523BAC-FFF7-4343-BE7D-BCEDFCA1EF05}">
      <dgm:prSet custT="1"/>
      <dgm:spPr>
        <a:solidFill>
          <a:srgbClr val="174F86"/>
        </a:solidFill>
      </dgm:spPr>
      <dgm:t>
        <a:bodyPr/>
        <a:lstStyle/>
        <a:p>
          <a:r>
            <a:rPr lang="en-US" sz="4800" dirty="0"/>
            <a:t>Mean</a:t>
          </a:r>
        </a:p>
      </dgm:t>
    </dgm:pt>
    <dgm:pt modelId="{461C1EE8-418C-3D42-9859-22371ACEB801}" type="parTrans" cxnId="{28ED5FF8-EC2F-5645-8341-8B551F31073C}">
      <dgm:prSet/>
      <dgm:spPr/>
      <dgm:t>
        <a:bodyPr/>
        <a:lstStyle/>
        <a:p>
          <a:endParaRPr lang="en-US"/>
        </a:p>
      </dgm:t>
    </dgm:pt>
    <dgm:pt modelId="{E043797B-FADF-6846-832D-4DD22AAE89CA}" type="sibTrans" cxnId="{28ED5FF8-EC2F-5645-8341-8B551F31073C}">
      <dgm:prSet/>
      <dgm:spPr/>
      <dgm:t>
        <a:bodyPr/>
        <a:lstStyle/>
        <a:p>
          <a:endParaRPr lang="en-US"/>
        </a:p>
      </dgm:t>
    </dgm:pt>
    <dgm:pt modelId="{E3A097E0-7805-454B-95F8-A64A5353C341}">
      <dgm:prSet phldrT="[Text]" custT="1"/>
      <dgm:spPr>
        <a:solidFill>
          <a:srgbClr val="174F86"/>
        </a:solidFill>
      </dgm:spPr>
      <dgm:t>
        <a:bodyPr/>
        <a:lstStyle/>
        <a:p>
          <a:r>
            <a:rPr lang="en-US" sz="4800" dirty="0"/>
            <a:t>Median</a:t>
          </a:r>
        </a:p>
      </dgm:t>
    </dgm:pt>
    <dgm:pt modelId="{E14AEE52-D48B-224B-AE0C-F3D23DB65373}" type="parTrans" cxnId="{31F2A06F-5C81-4643-8B8C-FB3719D1A11E}">
      <dgm:prSet/>
      <dgm:spPr/>
      <dgm:t>
        <a:bodyPr/>
        <a:lstStyle/>
        <a:p>
          <a:endParaRPr lang="en-US"/>
        </a:p>
      </dgm:t>
    </dgm:pt>
    <dgm:pt modelId="{E83B350A-403E-4745-BB7C-A7E638AF50A5}" type="sibTrans" cxnId="{31F2A06F-5C81-4643-8B8C-FB3719D1A11E}">
      <dgm:prSet/>
      <dgm:spPr/>
      <dgm:t>
        <a:bodyPr/>
        <a:lstStyle/>
        <a:p>
          <a:endParaRPr lang="en-US"/>
        </a:p>
      </dgm:t>
    </dgm:pt>
    <dgm:pt modelId="{248DF6EA-D821-2F4F-80C4-171A4B0E9703}">
      <dgm:prSet phldrT="[Text]" custT="1"/>
      <dgm:spPr>
        <a:solidFill>
          <a:srgbClr val="174F86"/>
        </a:solidFill>
      </dgm:spPr>
      <dgm:t>
        <a:bodyPr/>
        <a:lstStyle/>
        <a:p>
          <a:r>
            <a:rPr lang="en-US" sz="4800" dirty="0"/>
            <a:t>Mode</a:t>
          </a:r>
        </a:p>
      </dgm:t>
    </dgm:pt>
    <dgm:pt modelId="{A86CCD41-4EB7-A144-9D47-C0DA872B7DB7}" type="parTrans" cxnId="{19F1BF6E-56C4-9946-A76F-81AE21BFD82E}">
      <dgm:prSet/>
      <dgm:spPr/>
      <dgm:t>
        <a:bodyPr/>
        <a:lstStyle/>
        <a:p>
          <a:endParaRPr lang="en-US"/>
        </a:p>
      </dgm:t>
    </dgm:pt>
    <dgm:pt modelId="{15D6D144-2079-2648-A571-77133B0510EC}" type="sibTrans" cxnId="{19F1BF6E-56C4-9946-A76F-81AE21BFD82E}">
      <dgm:prSet/>
      <dgm:spPr/>
      <dgm:t>
        <a:bodyPr/>
        <a:lstStyle/>
        <a:p>
          <a:endParaRPr lang="en-US"/>
        </a:p>
      </dgm:t>
    </dgm:pt>
    <dgm:pt modelId="{1F63DDB3-ED98-4245-9CC8-EF393DD09063}">
      <dgm:prSet custT="1"/>
      <dgm:spPr>
        <a:solidFill>
          <a:srgbClr val="174F86"/>
        </a:solidFill>
      </dgm:spPr>
      <dgm:t>
        <a:bodyPr/>
        <a:lstStyle/>
        <a:p>
          <a:r>
            <a:rPr lang="en-US" sz="3600" dirty="0"/>
            <a:t>Simple</a:t>
          </a:r>
        </a:p>
      </dgm:t>
    </dgm:pt>
    <dgm:pt modelId="{B9E3220F-7F3A-384C-8FB3-B68995A5DDD3}" type="parTrans" cxnId="{316AFB27-E69C-9D48-A9FA-407EF448084D}">
      <dgm:prSet/>
      <dgm:spPr/>
      <dgm:t>
        <a:bodyPr/>
        <a:lstStyle/>
        <a:p>
          <a:endParaRPr lang="en-US"/>
        </a:p>
      </dgm:t>
    </dgm:pt>
    <dgm:pt modelId="{02CFE468-49F3-9B43-843D-D25270DAA254}" type="sibTrans" cxnId="{316AFB27-E69C-9D48-A9FA-407EF448084D}">
      <dgm:prSet/>
      <dgm:spPr/>
      <dgm:t>
        <a:bodyPr/>
        <a:lstStyle/>
        <a:p>
          <a:endParaRPr lang="en-US"/>
        </a:p>
      </dgm:t>
    </dgm:pt>
    <dgm:pt modelId="{58F11EAF-F288-0044-A88E-5FD0D699B8AA}">
      <dgm:prSet custT="1"/>
      <dgm:spPr>
        <a:solidFill>
          <a:srgbClr val="174F86"/>
        </a:solidFill>
      </dgm:spPr>
      <dgm:t>
        <a:bodyPr/>
        <a:lstStyle/>
        <a:p>
          <a:r>
            <a:rPr lang="en-US" sz="3600" dirty="0"/>
            <a:t>Only one</a:t>
          </a:r>
        </a:p>
      </dgm:t>
    </dgm:pt>
    <dgm:pt modelId="{82A7A4F2-FF97-DB49-8AAF-434C94187E11}" type="parTrans" cxnId="{E9F9BF04-37E5-1D4E-B0AD-1971EF984217}">
      <dgm:prSet/>
      <dgm:spPr/>
      <dgm:t>
        <a:bodyPr/>
        <a:lstStyle/>
        <a:p>
          <a:endParaRPr lang="en-US"/>
        </a:p>
      </dgm:t>
    </dgm:pt>
    <dgm:pt modelId="{AF37069C-D1A8-624D-BE6C-D941C07D17C4}" type="sibTrans" cxnId="{E9F9BF04-37E5-1D4E-B0AD-1971EF984217}">
      <dgm:prSet/>
      <dgm:spPr/>
      <dgm:t>
        <a:bodyPr/>
        <a:lstStyle/>
        <a:p>
          <a:endParaRPr lang="en-US"/>
        </a:p>
      </dgm:t>
    </dgm:pt>
    <dgm:pt modelId="{527B2817-29D8-E34E-A250-37DB82E83040}">
      <dgm:prSet custT="1"/>
      <dgm:spPr>
        <a:solidFill>
          <a:srgbClr val="174F86"/>
        </a:solidFill>
      </dgm:spPr>
      <dgm:t>
        <a:bodyPr/>
        <a:lstStyle/>
        <a:p>
          <a:r>
            <a:rPr lang="en-US" sz="3600" dirty="0"/>
            <a:t>Susceptible to extreme values</a:t>
          </a:r>
        </a:p>
      </dgm:t>
    </dgm:pt>
    <dgm:pt modelId="{89BAA97D-4E0A-9A4D-8A0C-CAF01D40FD2C}" type="parTrans" cxnId="{1C82D6EC-8B5C-9948-98F7-E6A631420AB3}">
      <dgm:prSet/>
      <dgm:spPr/>
      <dgm:t>
        <a:bodyPr/>
        <a:lstStyle/>
        <a:p>
          <a:endParaRPr lang="en-US"/>
        </a:p>
      </dgm:t>
    </dgm:pt>
    <dgm:pt modelId="{B134A3DA-858A-8E48-AFF8-F544B43B5139}" type="sibTrans" cxnId="{1C82D6EC-8B5C-9948-98F7-E6A631420AB3}">
      <dgm:prSet/>
      <dgm:spPr/>
      <dgm:t>
        <a:bodyPr/>
        <a:lstStyle/>
        <a:p>
          <a:endParaRPr lang="en-US"/>
        </a:p>
      </dgm:t>
    </dgm:pt>
    <dgm:pt modelId="{B79BCD63-7BBC-D042-ABD8-3C81E496DEFF}">
      <dgm:prSet custT="1"/>
      <dgm:spPr>
        <a:solidFill>
          <a:srgbClr val="174F86"/>
        </a:solidFill>
      </dgm:spPr>
      <dgm:t>
        <a:bodyPr/>
        <a:lstStyle/>
        <a:p>
          <a:r>
            <a:rPr lang="en-US" sz="3600" dirty="0"/>
            <a:t>Not necessarily observed in data</a:t>
          </a:r>
        </a:p>
      </dgm:t>
    </dgm:pt>
    <dgm:pt modelId="{93C53C63-2488-744C-AE8C-96DBA593A1EA}" type="parTrans" cxnId="{3300556F-3A87-8141-9539-6253F115EF82}">
      <dgm:prSet/>
      <dgm:spPr/>
      <dgm:t>
        <a:bodyPr/>
        <a:lstStyle/>
        <a:p>
          <a:endParaRPr lang="en-US"/>
        </a:p>
      </dgm:t>
    </dgm:pt>
    <dgm:pt modelId="{B7F4DE3C-4754-0642-BF56-DCB758FD9B91}" type="sibTrans" cxnId="{3300556F-3A87-8141-9539-6253F115EF82}">
      <dgm:prSet/>
      <dgm:spPr/>
      <dgm:t>
        <a:bodyPr/>
        <a:lstStyle/>
        <a:p>
          <a:endParaRPr lang="en-US"/>
        </a:p>
      </dgm:t>
    </dgm:pt>
    <dgm:pt modelId="{59840696-DB50-5B4B-BF9B-DE0A8C22CA21}">
      <dgm:prSet custT="1"/>
      <dgm:spPr>
        <a:noFill/>
        <a:ln>
          <a:noFill/>
        </a:ln>
      </dgm:spPr>
      <dgm:t>
        <a:bodyPr/>
        <a:lstStyle/>
        <a:p>
          <a:r>
            <a:rPr lang="en-US" sz="3600" dirty="0"/>
            <a:t>Simple</a:t>
          </a:r>
        </a:p>
      </dgm:t>
    </dgm:pt>
    <dgm:pt modelId="{E9F8D802-BD69-604E-BCFC-293DFB58BF34}" type="parTrans" cxnId="{59251513-ADA4-6843-9904-F4DDE5CE670A}">
      <dgm:prSet/>
      <dgm:spPr>
        <a:noFill/>
        <a:ln>
          <a:noFill/>
        </a:ln>
      </dgm:spPr>
      <dgm:t>
        <a:bodyPr/>
        <a:lstStyle/>
        <a:p>
          <a:endParaRPr lang="en-US"/>
        </a:p>
      </dgm:t>
    </dgm:pt>
    <dgm:pt modelId="{6130533C-DF10-8743-BC83-A2EC7A2F68E5}" type="sibTrans" cxnId="{59251513-ADA4-6843-9904-F4DDE5CE670A}">
      <dgm:prSet/>
      <dgm:spPr/>
      <dgm:t>
        <a:bodyPr/>
        <a:lstStyle/>
        <a:p>
          <a:endParaRPr lang="en-US"/>
        </a:p>
      </dgm:t>
    </dgm:pt>
    <dgm:pt modelId="{1831E645-36B1-3945-9E6C-B44717F12981}">
      <dgm:prSet custT="1"/>
      <dgm:spPr>
        <a:noFill/>
        <a:ln>
          <a:noFill/>
        </a:ln>
      </dgm:spPr>
      <dgm:t>
        <a:bodyPr/>
        <a:lstStyle/>
        <a:p>
          <a:r>
            <a:rPr lang="en-US" sz="3600" dirty="0"/>
            <a:t>Only one</a:t>
          </a:r>
        </a:p>
      </dgm:t>
    </dgm:pt>
    <dgm:pt modelId="{66611B66-5148-C348-A177-E9F45B697500}" type="parTrans" cxnId="{9842ABE8-03A3-C343-9E17-5551E86E65A8}">
      <dgm:prSet/>
      <dgm:spPr>
        <a:noFill/>
        <a:ln>
          <a:noFill/>
        </a:ln>
      </dgm:spPr>
      <dgm:t>
        <a:bodyPr/>
        <a:lstStyle/>
        <a:p>
          <a:endParaRPr lang="en-US"/>
        </a:p>
      </dgm:t>
    </dgm:pt>
    <dgm:pt modelId="{4AF83BF1-8367-6C4C-8BC8-3086D07C1F2C}" type="sibTrans" cxnId="{9842ABE8-03A3-C343-9E17-5551E86E65A8}">
      <dgm:prSet/>
      <dgm:spPr/>
      <dgm:t>
        <a:bodyPr/>
        <a:lstStyle/>
        <a:p>
          <a:endParaRPr lang="en-US"/>
        </a:p>
      </dgm:t>
    </dgm:pt>
    <dgm:pt modelId="{12FC7020-53B4-7E49-AF08-CB05C1BE0123}">
      <dgm:prSet custT="1"/>
      <dgm:spPr>
        <a:noFill/>
        <a:ln>
          <a:noFill/>
        </a:ln>
      </dgm:spPr>
      <dgm:t>
        <a:bodyPr/>
        <a:lstStyle/>
        <a:p>
          <a:r>
            <a:rPr lang="en-US" sz="3600" dirty="0"/>
            <a:t>Not susceptible to extreme values</a:t>
          </a:r>
        </a:p>
      </dgm:t>
    </dgm:pt>
    <dgm:pt modelId="{B96FB114-08B9-C74B-9046-17FACB99CEE5}" type="parTrans" cxnId="{F7C7A776-299B-CD41-ACBC-6CB6D5749832}">
      <dgm:prSet/>
      <dgm:spPr>
        <a:noFill/>
        <a:ln>
          <a:noFill/>
        </a:ln>
      </dgm:spPr>
      <dgm:t>
        <a:bodyPr/>
        <a:lstStyle/>
        <a:p>
          <a:endParaRPr lang="en-US"/>
        </a:p>
      </dgm:t>
    </dgm:pt>
    <dgm:pt modelId="{B3766EFD-7FE4-0041-9253-8BDF01DAAE9F}" type="sibTrans" cxnId="{F7C7A776-299B-CD41-ACBC-6CB6D5749832}">
      <dgm:prSet/>
      <dgm:spPr/>
      <dgm:t>
        <a:bodyPr/>
        <a:lstStyle/>
        <a:p>
          <a:endParaRPr lang="en-US"/>
        </a:p>
      </dgm:t>
    </dgm:pt>
    <dgm:pt modelId="{504A8402-BCD9-1C4E-8D68-3BA4B8889A0B}">
      <dgm:prSet custT="1"/>
      <dgm:spPr>
        <a:noFill/>
        <a:ln>
          <a:noFill/>
        </a:ln>
      </dgm:spPr>
      <dgm:t>
        <a:bodyPr/>
        <a:lstStyle/>
        <a:p>
          <a:r>
            <a:rPr lang="en-US" sz="3600" dirty="0"/>
            <a:t>Not necessarily observed in data</a:t>
          </a:r>
        </a:p>
      </dgm:t>
    </dgm:pt>
    <dgm:pt modelId="{A551B2E4-5F36-6F48-8C40-9333D79DBE56}" type="parTrans" cxnId="{360E4DC8-051B-0440-8E31-84F306D9A289}">
      <dgm:prSet/>
      <dgm:spPr>
        <a:noFill/>
        <a:ln>
          <a:noFill/>
        </a:ln>
      </dgm:spPr>
      <dgm:t>
        <a:bodyPr/>
        <a:lstStyle/>
        <a:p>
          <a:endParaRPr lang="en-US"/>
        </a:p>
      </dgm:t>
    </dgm:pt>
    <dgm:pt modelId="{A8D05B48-7FD9-4642-B08D-AD951B544D8F}" type="sibTrans" cxnId="{360E4DC8-051B-0440-8E31-84F306D9A289}">
      <dgm:prSet/>
      <dgm:spPr/>
      <dgm:t>
        <a:bodyPr/>
        <a:lstStyle/>
        <a:p>
          <a:endParaRPr lang="en-US"/>
        </a:p>
      </dgm:t>
    </dgm:pt>
    <dgm:pt modelId="{53B0C4AF-61F6-3341-ACB5-FF4D437E1D04}">
      <dgm:prSet phldrT="[Text]" custT="1"/>
      <dgm:spPr>
        <a:noFill/>
        <a:ln>
          <a:noFill/>
        </a:ln>
      </dgm:spPr>
      <dgm:t>
        <a:bodyPr/>
        <a:lstStyle/>
        <a:p>
          <a:r>
            <a:rPr lang="en-US" sz="3600"/>
            <a:t>Simple</a:t>
          </a:r>
          <a:endParaRPr lang="en-US" sz="3600" dirty="0"/>
        </a:p>
      </dgm:t>
    </dgm:pt>
    <dgm:pt modelId="{4D78F5D6-B52C-2A4A-9366-02D5AEBE8AC8}" type="parTrans" cxnId="{ADE0ABC0-D08B-1A4F-BB4B-EBDF3DD626C5}">
      <dgm:prSet/>
      <dgm:spPr>
        <a:ln>
          <a:noFill/>
        </a:ln>
      </dgm:spPr>
      <dgm:t>
        <a:bodyPr/>
        <a:lstStyle/>
        <a:p>
          <a:endParaRPr lang="en-US"/>
        </a:p>
      </dgm:t>
    </dgm:pt>
    <dgm:pt modelId="{925A9135-B6C8-534A-B424-A56AA3DA1221}" type="sibTrans" cxnId="{ADE0ABC0-D08B-1A4F-BB4B-EBDF3DD626C5}">
      <dgm:prSet/>
      <dgm:spPr/>
      <dgm:t>
        <a:bodyPr/>
        <a:lstStyle/>
        <a:p>
          <a:endParaRPr lang="en-US"/>
        </a:p>
      </dgm:t>
    </dgm:pt>
    <dgm:pt modelId="{758B6E9C-A4B9-CE49-922D-C92A68E1DB81}">
      <dgm:prSet phldrT="[Text]" custT="1"/>
      <dgm:spPr>
        <a:noFill/>
        <a:ln>
          <a:noFill/>
        </a:ln>
      </dgm:spPr>
      <dgm:t>
        <a:bodyPr/>
        <a:lstStyle/>
        <a:p>
          <a:r>
            <a:rPr lang="en-US" sz="3600"/>
            <a:t>May be none</a:t>
          </a:r>
          <a:endParaRPr lang="en-US" sz="3600" dirty="0"/>
        </a:p>
      </dgm:t>
    </dgm:pt>
    <dgm:pt modelId="{344F7C26-C925-6E4F-A97F-98B8E637C9C4}" type="parTrans" cxnId="{87D78ADE-03E1-AC44-BF47-2735802068E5}">
      <dgm:prSet/>
      <dgm:spPr>
        <a:ln>
          <a:noFill/>
        </a:ln>
      </dgm:spPr>
      <dgm:t>
        <a:bodyPr/>
        <a:lstStyle/>
        <a:p>
          <a:endParaRPr lang="en-US"/>
        </a:p>
      </dgm:t>
    </dgm:pt>
    <dgm:pt modelId="{EA4EC7A3-3EE5-454B-B719-95CF9D54D46A}" type="sibTrans" cxnId="{87D78ADE-03E1-AC44-BF47-2735802068E5}">
      <dgm:prSet/>
      <dgm:spPr/>
      <dgm:t>
        <a:bodyPr/>
        <a:lstStyle/>
        <a:p>
          <a:endParaRPr lang="en-US"/>
        </a:p>
      </dgm:t>
    </dgm:pt>
    <dgm:pt modelId="{F962343A-A072-3549-8473-393471445DFA}">
      <dgm:prSet phldrT="[Text]" custT="1"/>
      <dgm:spPr>
        <a:noFill/>
        <a:ln>
          <a:noFill/>
        </a:ln>
      </dgm:spPr>
      <dgm:t>
        <a:bodyPr/>
        <a:lstStyle/>
        <a:p>
          <a:r>
            <a:rPr lang="en-US" sz="3600" dirty="0"/>
            <a:t>May be more than one</a:t>
          </a:r>
        </a:p>
      </dgm:t>
    </dgm:pt>
    <dgm:pt modelId="{4AB37356-9619-9346-A4FA-75C831C41BDC}" type="parTrans" cxnId="{91D7945E-BE23-4F4F-AD37-5DFB11868364}">
      <dgm:prSet/>
      <dgm:spPr>
        <a:ln>
          <a:noFill/>
        </a:ln>
      </dgm:spPr>
      <dgm:t>
        <a:bodyPr/>
        <a:lstStyle/>
        <a:p>
          <a:endParaRPr lang="en-US"/>
        </a:p>
      </dgm:t>
    </dgm:pt>
    <dgm:pt modelId="{7DBDFAC5-A717-CD4D-99C2-28D872BA9D1E}" type="sibTrans" cxnId="{91D7945E-BE23-4F4F-AD37-5DFB11868364}">
      <dgm:prSet/>
      <dgm:spPr/>
      <dgm:t>
        <a:bodyPr/>
        <a:lstStyle/>
        <a:p>
          <a:endParaRPr lang="en-US"/>
        </a:p>
      </dgm:t>
    </dgm:pt>
    <dgm:pt modelId="{8668801F-2A48-1141-87C8-DF557E0DCFDE}">
      <dgm:prSet phldrT="[Text]" custT="1"/>
      <dgm:spPr>
        <a:noFill/>
        <a:ln>
          <a:noFill/>
        </a:ln>
      </dgm:spPr>
      <dgm:t>
        <a:bodyPr/>
        <a:lstStyle/>
        <a:p>
          <a:r>
            <a:rPr lang="en-US" sz="3600" dirty="0"/>
            <a:t>Observed in data by definition</a:t>
          </a:r>
        </a:p>
      </dgm:t>
    </dgm:pt>
    <dgm:pt modelId="{659F1798-37C5-6F44-AA71-A3E73FAFA507}" type="parTrans" cxnId="{A086387B-4131-A348-B308-4AB1FE0265E6}">
      <dgm:prSet/>
      <dgm:spPr>
        <a:ln>
          <a:noFill/>
        </a:ln>
      </dgm:spPr>
      <dgm:t>
        <a:bodyPr/>
        <a:lstStyle/>
        <a:p>
          <a:endParaRPr lang="en-US"/>
        </a:p>
      </dgm:t>
    </dgm:pt>
    <dgm:pt modelId="{939B83EF-455F-A943-B5C9-FE74D5F18D08}" type="sibTrans" cxnId="{A086387B-4131-A348-B308-4AB1FE0265E6}">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510515" custLinFactNeighborX="789">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45246140-7CB2-5548-A17C-8DA8FB7E5C2B}" type="pres">
      <dgm:prSet presAssocID="{461C1EE8-418C-3D42-9859-22371ACEB801}" presName="Name37" presStyleLbl="parChTrans1D2" presStyleIdx="0" presStyleCnt="3"/>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2" presStyleIdx="0" presStyleCnt="3" custLinFactNeighborX="-789">
        <dgm:presLayoutVars>
          <dgm:chPref val="3"/>
        </dgm:presLayoutVars>
      </dgm:prSet>
      <dgm:spPr/>
    </dgm:pt>
    <dgm:pt modelId="{3FFCCF5B-0017-4545-BC68-AF21B3809DEF}" type="pres">
      <dgm:prSet presAssocID="{1E523BAC-FFF7-4343-BE7D-BCEDFCA1EF05}" presName="rootConnector" presStyleLbl="node2" presStyleIdx="0" presStyleCnt="3"/>
      <dgm:spPr/>
    </dgm:pt>
    <dgm:pt modelId="{6DC4C5F6-9DB4-3343-88B0-888B392AE4EB}" type="pres">
      <dgm:prSet presAssocID="{1E523BAC-FFF7-4343-BE7D-BCEDFCA1EF05}" presName="hierChild4" presStyleCnt="0"/>
      <dgm:spPr/>
    </dgm:pt>
    <dgm:pt modelId="{A8EC034F-63D2-AD45-8CF8-5FDBF1408A58}" type="pres">
      <dgm:prSet presAssocID="{B9E3220F-7F3A-384C-8FB3-B68995A5DDD3}" presName="Name37" presStyleLbl="parChTrans1D3" presStyleIdx="0" presStyleCnt="12"/>
      <dgm:spPr/>
    </dgm:pt>
    <dgm:pt modelId="{4B78707B-14F1-C744-828C-B681DC53D3C5}" type="pres">
      <dgm:prSet presAssocID="{1F63DDB3-ED98-4245-9CC8-EF393DD09063}" presName="hierRoot2" presStyleCnt="0">
        <dgm:presLayoutVars>
          <dgm:hierBranch val="init"/>
        </dgm:presLayoutVars>
      </dgm:prSet>
      <dgm:spPr/>
    </dgm:pt>
    <dgm:pt modelId="{B642B29D-4D06-9045-A9B8-C2B8559B9462}" type="pres">
      <dgm:prSet presAssocID="{1F63DDB3-ED98-4245-9CC8-EF393DD09063}" presName="rootComposite" presStyleCnt="0"/>
      <dgm:spPr/>
    </dgm:pt>
    <dgm:pt modelId="{F1BEBF06-CBFC-8348-A995-1A6925B6C6E2}" type="pres">
      <dgm:prSet presAssocID="{1F63DDB3-ED98-4245-9CC8-EF393DD09063}" presName="rootText" presStyleLbl="node3" presStyleIdx="0" presStyleCnt="12" custLinFactNeighborX="-789">
        <dgm:presLayoutVars>
          <dgm:chPref val="3"/>
        </dgm:presLayoutVars>
      </dgm:prSet>
      <dgm:spPr/>
    </dgm:pt>
    <dgm:pt modelId="{E825D8CA-8543-F249-9F5E-63B1A1FE04A4}" type="pres">
      <dgm:prSet presAssocID="{1F63DDB3-ED98-4245-9CC8-EF393DD09063}" presName="rootConnector" presStyleLbl="node3" presStyleIdx="0" presStyleCnt="12"/>
      <dgm:spPr/>
    </dgm:pt>
    <dgm:pt modelId="{4A6A78C1-7DDC-B04E-ABCA-06256937453C}" type="pres">
      <dgm:prSet presAssocID="{1F63DDB3-ED98-4245-9CC8-EF393DD09063}" presName="hierChild4" presStyleCnt="0"/>
      <dgm:spPr/>
    </dgm:pt>
    <dgm:pt modelId="{94DB9EAF-12DB-B647-8C86-2A248ECD747E}" type="pres">
      <dgm:prSet presAssocID="{1F63DDB3-ED98-4245-9CC8-EF393DD09063}" presName="hierChild5" presStyleCnt="0"/>
      <dgm:spPr/>
    </dgm:pt>
    <dgm:pt modelId="{C01ACC95-7E2B-FA49-93DB-C7E42A228F72}" type="pres">
      <dgm:prSet presAssocID="{82A7A4F2-FF97-DB49-8AAF-434C94187E11}" presName="Name37" presStyleLbl="parChTrans1D3" presStyleIdx="1" presStyleCnt="12"/>
      <dgm:spPr/>
    </dgm:pt>
    <dgm:pt modelId="{DA267C45-5D41-3B44-A83A-507934AE789B}" type="pres">
      <dgm:prSet presAssocID="{58F11EAF-F288-0044-A88E-5FD0D699B8AA}" presName="hierRoot2" presStyleCnt="0">
        <dgm:presLayoutVars>
          <dgm:hierBranch val="init"/>
        </dgm:presLayoutVars>
      </dgm:prSet>
      <dgm:spPr/>
    </dgm:pt>
    <dgm:pt modelId="{5DC8C4D8-9594-4545-B904-E29724EF84BF}" type="pres">
      <dgm:prSet presAssocID="{58F11EAF-F288-0044-A88E-5FD0D699B8AA}" presName="rootComposite" presStyleCnt="0"/>
      <dgm:spPr/>
    </dgm:pt>
    <dgm:pt modelId="{BDB0D8C8-5C8A-A54E-B0B3-737288848E8A}" type="pres">
      <dgm:prSet presAssocID="{58F11EAF-F288-0044-A88E-5FD0D699B8AA}" presName="rootText" presStyleLbl="node3" presStyleIdx="1" presStyleCnt="12" custLinFactNeighborX="-789">
        <dgm:presLayoutVars>
          <dgm:chPref val="3"/>
        </dgm:presLayoutVars>
      </dgm:prSet>
      <dgm:spPr/>
    </dgm:pt>
    <dgm:pt modelId="{19B8C92A-1F46-DB48-84BF-67CA8208ADA2}" type="pres">
      <dgm:prSet presAssocID="{58F11EAF-F288-0044-A88E-5FD0D699B8AA}" presName="rootConnector" presStyleLbl="node3" presStyleIdx="1" presStyleCnt="12"/>
      <dgm:spPr/>
    </dgm:pt>
    <dgm:pt modelId="{C510D9B9-5B63-7045-9C16-12D18BFD6EC1}" type="pres">
      <dgm:prSet presAssocID="{58F11EAF-F288-0044-A88E-5FD0D699B8AA}" presName="hierChild4" presStyleCnt="0"/>
      <dgm:spPr/>
    </dgm:pt>
    <dgm:pt modelId="{851CE519-0694-D140-B661-47DF5D8FCD1A}" type="pres">
      <dgm:prSet presAssocID="{58F11EAF-F288-0044-A88E-5FD0D699B8AA}" presName="hierChild5" presStyleCnt="0"/>
      <dgm:spPr/>
    </dgm:pt>
    <dgm:pt modelId="{5AA06A81-C3B7-3446-A79C-031255067E0C}" type="pres">
      <dgm:prSet presAssocID="{89BAA97D-4E0A-9A4D-8A0C-CAF01D40FD2C}" presName="Name37" presStyleLbl="parChTrans1D3" presStyleIdx="2" presStyleCnt="12"/>
      <dgm:spPr/>
    </dgm:pt>
    <dgm:pt modelId="{08BDCAAA-A4AF-BC41-9E11-FEC143F9B55A}" type="pres">
      <dgm:prSet presAssocID="{527B2817-29D8-E34E-A250-37DB82E83040}" presName="hierRoot2" presStyleCnt="0">
        <dgm:presLayoutVars>
          <dgm:hierBranch val="init"/>
        </dgm:presLayoutVars>
      </dgm:prSet>
      <dgm:spPr/>
    </dgm:pt>
    <dgm:pt modelId="{BF31A6EB-66C6-404C-9753-5B5DE1D5EE31}" type="pres">
      <dgm:prSet presAssocID="{527B2817-29D8-E34E-A250-37DB82E83040}" presName="rootComposite" presStyleCnt="0"/>
      <dgm:spPr/>
    </dgm:pt>
    <dgm:pt modelId="{B7F71520-141F-5045-9236-C3AD94D10E96}" type="pres">
      <dgm:prSet presAssocID="{527B2817-29D8-E34E-A250-37DB82E83040}" presName="rootText" presStyleLbl="node3" presStyleIdx="2" presStyleCnt="12" custScaleX="219754" custLinFactNeighborX="-789">
        <dgm:presLayoutVars>
          <dgm:chPref val="3"/>
        </dgm:presLayoutVars>
      </dgm:prSet>
      <dgm:spPr/>
    </dgm:pt>
    <dgm:pt modelId="{CCDC1D4E-B2D1-DA41-920F-0276C3BC434D}" type="pres">
      <dgm:prSet presAssocID="{527B2817-29D8-E34E-A250-37DB82E83040}" presName="rootConnector" presStyleLbl="node3" presStyleIdx="2" presStyleCnt="12"/>
      <dgm:spPr/>
    </dgm:pt>
    <dgm:pt modelId="{8F8CCA54-FC52-0340-8BF6-042D29A4C528}" type="pres">
      <dgm:prSet presAssocID="{527B2817-29D8-E34E-A250-37DB82E83040}" presName="hierChild4" presStyleCnt="0"/>
      <dgm:spPr/>
    </dgm:pt>
    <dgm:pt modelId="{A0D87221-3C72-0E45-8D40-4836904F783C}" type="pres">
      <dgm:prSet presAssocID="{527B2817-29D8-E34E-A250-37DB82E83040}" presName="hierChild5" presStyleCnt="0"/>
      <dgm:spPr/>
    </dgm:pt>
    <dgm:pt modelId="{1B3EC384-839E-284B-B0FB-FB30AAD8CDF4}" type="pres">
      <dgm:prSet presAssocID="{93C53C63-2488-744C-AE8C-96DBA593A1EA}" presName="Name37" presStyleLbl="parChTrans1D3" presStyleIdx="3" presStyleCnt="12"/>
      <dgm:spPr/>
    </dgm:pt>
    <dgm:pt modelId="{4E890E1D-5E72-364A-9738-D26BFA3815D0}" type="pres">
      <dgm:prSet presAssocID="{B79BCD63-7BBC-D042-ABD8-3C81E496DEFF}" presName="hierRoot2" presStyleCnt="0">
        <dgm:presLayoutVars>
          <dgm:hierBranch val="init"/>
        </dgm:presLayoutVars>
      </dgm:prSet>
      <dgm:spPr/>
    </dgm:pt>
    <dgm:pt modelId="{04860ADB-1F60-AD48-A0ED-813AD1C603D3}" type="pres">
      <dgm:prSet presAssocID="{B79BCD63-7BBC-D042-ABD8-3C81E496DEFF}" presName="rootComposite" presStyleCnt="0"/>
      <dgm:spPr/>
    </dgm:pt>
    <dgm:pt modelId="{C239EF43-7CBC-B04F-8859-A8FA684B01E5}" type="pres">
      <dgm:prSet presAssocID="{B79BCD63-7BBC-D042-ABD8-3C81E496DEFF}" presName="rootText" presStyleLbl="node3" presStyleIdx="3" presStyleCnt="12" custScaleX="219754" custLinFactNeighborX="-789">
        <dgm:presLayoutVars>
          <dgm:chPref val="3"/>
        </dgm:presLayoutVars>
      </dgm:prSet>
      <dgm:spPr/>
    </dgm:pt>
    <dgm:pt modelId="{4D6EE058-4B46-3D4D-8CFC-672B08944AFD}" type="pres">
      <dgm:prSet presAssocID="{B79BCD63-7BBC-D042-ABD8-3C81E496DEFF}" presName="rootConnector" presStyleLbl="node3" presStyleIdx="3" presStyleCnt="12"/>
      <dgm:spPr/>
    </dgm:pt>
    <dgm:pt modelId="{8B89DBD7-DBC9-1547-8EAF-6B9C67DDBE35}" type="pres">
      <dgm:prSet presAssocID="{B79BCD63-7BBC-D042-ABD8-3C81E496DEFF}" presName="hierChild4" presStyleCnt="0"/>
      <dgm:spPr/>
    </dgm:pt>
    <dgm:pt modelId="{1FFCE8DB-5C60-BC4F-A8C4-B7305089C313}" type="pres">
      <dgm:prSet presAssocID="{B79BCD63-7BBC-D042-ABD8-3C81E496DEFF}" presName="hierChild5" presStyleCnt="0"/>
      <dgm:spPr/>
    </dgm:pt>
    <dgm:pt modelId="{FF5B348C-D07E-BD48-B430-6C28E74FB5BC}" type="pres">
      <dgm:prSet presAssocID="{1E523BAC-FFF7-4343-BE7D-BCEDFCA1EF05}" presName="hierChild5" presStyleCnt="0"/>
      <dgm:spPr/>
    </dgm:pt>
    <dgm:pt modelId="{7F9D3D2A-6860-C445-9C13-DF688A7C789E}" type="pres">
      <dgm:prSet presAssocID="{E14AEE52-D48B-224B-AE0C-F3D23DB65373}" presName="Name37" presStyleLbl="parChTrans1D2" presStyleIdx="1" presStyleCnt="3"/>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2" presStyleIdx="1" presStyleCnt="3" custLinFactNeighborX="789">
        <dgm:presLayoutVars>
          <dgm:chPref val="3"/>
        </dgm:presLayoutVars>
      </dgm:prSet>
      <dgm:spPr/>
    </dgm:pt>
    <dgm:pt modelId="{1D4341F9-E861-554F-B7DC-F87FAB8E3FD0}" type="pres">
      <dgm:prSet presAssocID="{E3A097E0-7805-454B-95F8-A64A5353C341}" presName="rootConnector" presStyleLbl="node2" presStyleIdx="1" presStyleCnt="3"/>
      <dgm:spPr/>
    </dgm:pt>
    <dgm:pt modelId="{62F0B910-7E62-F74A-8850-8C2462053211}" type="pres">
      <dgm:prSet presAssocID="{E3A097E0-7805-454B-95F8-A64A5353C341}" presName="hierChild4" presStyleCnt="0"/>
      <dgm:spPr/>
    </dgm:pt>
    <dgm:pt modelId="{99ABEFCE-80D1-424C-B684-FCADDE1F8E1C}" type="pres">
      <dgm:prSet presAssocID="{E9F8D802-BD69-604E-BCFC-293DFB58BF34}" presName="Name37" presStyleLbl="parChTrans1D3" presStyleIdx="4" presStyleCnt="12"/>
      <dgm:spPr/>
    </dgm:pt>
    <dgm:pt modelId="{61FF424B-B1C3-8843-9E3C-340B2E195C78}" type="pres">
      <dgm:prSet presAssocID="{59840696-DB50-5B4B-BF9B-DE0A8C22CA21}" presName="hierRoot2" presStyleCnt="0">
        <dgm:presLayoutVars>
          <dgm:hierBranch val="init"/>
        </dgm:presLayoutVars>
      </dgm:prSet>
      <dgm:spPr/>
    </dgm:pt>
    <dgm:pt modelId="{BFD0A632-2C45-D54A-A9F3-A2D4A4902AA0}" type="pres">
      <dgm:prSet presAssocID="{59840696-DB50-5B4B-BF9B-DE0A8C22CA21}" presName="rootComposite" presStyleCnt="0"/>
      <dgm:spPr/>
    </dgm:pt>
    <dgm:pt modelId="{4C20CC92-763E-E546-969F-A21394B607D0}" type="pres">
      <dgm:prSet presAssocID="{59840696-DB50-5B4B-BF9B-DE0A8C22CA21}" presName="rootText" presStyleLbl="node3" presStyleIdx="4" presStyleCnt="12" custLinFactNeighborX="789">
        <dgm:presLayoutVars>
          <dgm:chPref val="3"/>
        </dgm:presLayoutVars>
      </dgm:prSet>
      <dgm:spPr/>
    </dgm:pt>
    <dgm:pt modelId="{A0505D2E-3E69-0047-AE11-301EF373B024}" type="pres">
      <dgm:prSet presAssocID="{59840696-DB50-5B4B-BF9B-DE0A8C22CA21}" presName="rootConnector" presStyleLbl="node3" presStyleIdx="4" presStyleCnt="12"/>
      <dgm:spPr/>
    </dgm:pt>
    <dgm:pt modelId="{11748D8B-0BCE-C34E-874C-8D50BAA7ACAD}" type="pres">
      <dgm:prSet presAssocID="{59840696-DB50-5B4B-BF9B-DE0A8C22CA21}" presName="hierChild4" presStyleCnt="0"/>
      <dgm:spPr/>
    </dgm:pt>
    <dgm:pt modelId="{D13CE155-5724-F547-9EF1-E32FC7B16907}" type="pres">
      <dgm:prSet presAssocID="{59840696-DB50-5B4B-BF9B-DE0A8C22CA21}" presName="hierChild5" presStyleCnt="0"/>
      <dgm:spPr/>
    </dgm:pt>
    <dgm:pt modelId="{696D0790-B032-1440-8734-7030183F7083}" type="pres">
      <dgm:prSet presAssocID="{66611B66-5148-C348-A177-E9F45B697500}" presName="Name37" presStyleLbl="parChTrans1D3" presStyleIdx="5" presStyleCnt="12"/>
      <dgm:spPr/>
    </dgm:pt>
    <dgm:pt modelId="{22ADCB06-2EB7-6F4E-9595-4DE339A69E7E}" type="pres">
      <dgm:prSet presAssocID="{1831E645-36B1-3945-9E6C-B44717F12981}" presName="hierRoot2" presStyleCnt="0">
        <dgm:presLayoutVars>
          <dgm:hierBranch val="init"/>
        </dgm:presLayoutVars>
      </dgm:prSet>
      <dgm:spPr/>
    </dgm:pt>
    <dgm:pt modelId="{C360F986-6FB4-B942-9D06-0A6BAE4EA5B7}" type="pres">
      <dgm:prSet presAssocID="{1831E645-36B1-3945-9E6C-B44717F12981}" presName="rootComposite" presStyleCnt="0"/>
      <dgm:spPr/>
    </dgm:pt>
    <dgm:pt modelId="{DE5D2C71-53DC-8B4C-8593-7C1AD84B98AA}" type="pres">
      <dgm:prSet presAssocID="{1831E645-36B1-3945-9E6C-B44717F12981}" presName="rootText" presStyleLbl="node3" presStyleIdx="5" presStyleCnt="12" custLinFactNeighborX="789">
        <dgm:presLayoutVars>
          <dgm:chPref val="3"/>
        </dgm:presLayoutVars>
      </dgm:prSet>
      <dgm:spPr/>
    </dgm:pt>
    <dgm:pt modelId="{677243DD-07D9-6049-B591-3EE46F72E9F1}" type="pres">
      <dgm:prSet presAssocID="{1831E645-36B1-3945-9E6C-B44717F12981}" presName="rootConnector" presStyleLbl="node3" presStyleIdx="5" presStyleCnt="12"/>
      <dgm:spPr/>
    </dgm:pt>
    <dgm:pt modelId="{F1FB4699-BED0-5A49-BC5E-2CF0E098B704}" type="pres">
      <dgm:prSet presAssocID="{1831E645-36B1-3945-9E6C-B44717F12981}" presName="hierChild4" presStyleCnt="0"/>
      <dgm:spPr/>
    </dgm:pt>
    <dgm:pt modelId="{1BDBC2B6-FEE6-4C43-9660-DC27B5354F6F}" type="pres">
      <dgm:prSet presAssocID="{1831E645-36B1-3945-9E6C-B44717F12981}" presName="hierChild5" presStyleCnt="0"/>
      <dgm:spPr/>
    </dgm:pt>
    <dgm:pt modelId="{E1E950A2-36A0-3646-8384-9162850F0F6F}" type="pres">
      <dgm:prSet presAssocID="{B96FB114-08B9-C74B-9046-17FACB99CEE5}" presName="Name37" presStyleLbl="parChTrans1D3" presStyleIdx="6" presStyleCnt="12"/>
      <dgm:spPr/>
    </dgm:pt>
    <dgm:pt modelId="{F736EB90-6AA3-104A-8ACA-5B5EB4528C4F}" type="pres">
      <dgm:prSet presAssocID="{12FC7020-53B4-7E49-AF08-CB05C1BE0123}" presName="hierRoot2" presStyleCnt="0">
        <dgm:presLayoutVars>
          <dgm:hierBranch val="init"/>
        </dgm:presLayoutVars>
      </dgm:prSet>
      <dgm:spPr/>
    </dgm:pt>
    <dgm:pt modelId="{833346AD-59E9-7B44-9239-A26D568CD070}" type="pres">
      <dgm:prSet presAssocID="{12FC7020-53B4-7E49-AF08-CB05C1BE0123}" presName="rootComposite" presStyleCnt="0"/>
      <dgm:spPr/>
    </dgm:pt>
    <dgm:pt modelId="{2F946A01-EF9A-0744-AED2-AB1774272019}" type="pres">
      <dgm:prSet presAssocID="{12FC7020-53B4-7E49-AF08-CB05C1BE0123}" presName="rootText" presStyleLbl="node3" presStyleIdx="6" presStyleCnt="12" custScaleX="219754" custLinFactNeighborX="789">
        <dgm:presLayoutVars>
          <dgm:chPref val="3"/>
        </dgm:presLayoutVars>
      </dgm:prSet>
      <dgm:spPr/>
    </dgm:pt>
    <dgm:pt modelId="{C2735D1E-90F2-BC4F-84A5-29D04D71FE88}" type="pres">
      <dgm:prSet presAssocID="{12FC7020-53B4-7E49-AF08-CB05C1BE0123}" presName="rootConnector" presStyleLbl="node3" presStyleIdx="6" presStyleCnt="12"/>
      <dgm:spPr/>
    </dgm:pt>
    <dgm:pt modelId="{8A168344-745A-A24F-BC44-E94DD76D82DB}" type="pres">
      <dgm:prSet presAssocID="{12FC7020-53B4-7E49-AF08-CB05C1BE0123}" presName="hierChild4" presStyleCnt="0"/>
      <dgm:spPr/>
    </dgm:pt>
    <dgm:pt modelId="{8F4C0F9B-BEFB-F44B-BFCA-52A92344D31E}" type="pres">
      <dgm:prSet presAssocID="{12FC7020-53B4-7E49-AF08-CB05C1BE0123}" presName="hierChild5" presStyleCnt="0"/>
      <dgm:spPr/>
    </dgm:pt>
    <dgm:pt modelId="{01DD6A5C-E65E-6F40-B1A1-CBA71A24D97B}" type="pres">
      <dgm:prSet presAssocID="{A551B2E4-5F36-6F48-8C40-9333D79DBE56}" presName="Name37" presStyleLbl="parChTrans1D3" presStyleIdx="7" presStyleCnt="12"/>
      <dgm:spPr/>
    </dgm:pt>
    <dgm:pt modelId="{1785DB5D-ED16-364A-9A01-0FB764C9D763}" type="pres">
      <dgm:prSet presAssocID="{504A8402-BCD9-1C4E-8D68-3BA4B8889A0B}" presName="hierRoot2" presStyleCnt="0">
        <dgm:presLayoutVars>
          <dgm:hierBranch val="init"/>
        </dgm:presLayoutVars>
      </dgm:prSet>
      <dgm:spPr/>
    </dgm:pt>
    <dgm:pt modelId="{B148896B-9DBE-A145-AFE0-44E1E77EDB1F}" type="pres">
      <dgm:prSet presAssocID="{504A8402-BCD9-1C4E-8D68-3BA4B8889A0B}" presName="rootComposite" presStyleCnt="0"/>
      <dgm:spPr/>
    </dgm:pt>
    <dgm:pt modelId="{1FF3B8EF-9CAF-C04E-B7E7-8FC260F42BE5}" type="pres">
      <dgm:prSet presAssocID="{504A8402-BCD9-1C4E-8D68-3BA4B8889A0B}" presName="rootText" presStyleLbl="node3" presStyleIdx="7" presStyleCnt="12" custScaleX="219754" custLinFactNeighborX="789">
        <dgm:presLayoutVars>
          <dgm:chPref val="3"/>
        </dgm:presLayoutVars>
      </dgm:prSet>
      <dgm:spPr/>
    </dgm:pt>
    <dgm:pt modelId="{E4490A41-E83D-FB42-8953-3DD5FA45CBDD}" type="pres">
      <dgm:prSet presAssocID="{504A8402-BCD9-1C4E-8D68-3BA4B8889A0B}" presName="rootConnector" presStyleLbl="node3" presStyleIdx="7" presStyleCnt="12"/>
      <dgm:spPr/>
    </dgm:pt>
    <dgm:pt modelId="{C3B5D544-7B08-C348-9A95-E3FE454CFC62}" type="pres">
      <dgm:prSet presAssocID="{504A8402-BCD9-1C4E-8D68-3BA4B8889A0B}" presName="hierChild4" presStyleCnt="0"/>
      <dgm:spPr/>
    </dgm:pt>
    <dgm:pt modelId="{D5E8EF53-2225-BA4F-A39F-162467C61A2C}" type="pres">
      <dgm:prSet presAssocID="{504A8402-BCD9-1C4E-8D68-3BA4B8889A0B}" presName="hierChild5" presStyleCnt="0"/>
      <dgm:spPr/>
    </dgm:pt>
    <dgm:pt modelId="{43657CFF-A411-BA4C-BA60-5ED3D21BFCCC}" type="pres">
      <dgm:prSet presAssocID="{E3A097E0-7805-454B-95F8-A64A5353C341}" presName="hierChild5" presStyleCnt="0"/>
      <dgm:spPr/>
    </dgm:pt>
    <dgm:pt modelId="{49C7EAF9-B561-1944-BF32-3BB3E5349061}" type="pres">
      <dgm:prSet presAssocID="{A86CCD41-4EB7-A144-9D47-C0DA872B7DB7}" presName="Name37" presStyleLbl="parChTrans1D2" presStyleIdx="2" presStyleCnt="3"/>
      <dgm:spPr/>
    </dgm:pt>
    <dgm:pt modelId="{925AC631-D970-AF4F-9892-D432DBF6E8F2}" type="pres">
      <dgm:prSet presAssocID="{248DF6EA-D821-2F4F-80C4-171A4B0E9703}" presName="hierRoot2" presStyleCnt="0">
        <dgm:presLayoutVars>
          <dgm:hierBranch val="init"/>
        </dgm:presLayoutVars>
      </dgm:prSet>
      <dgm:spPr/>
    </dgm:pt>
    <dgm:pt modelId="{52CAA6E9-32E1-D144-92ED-AA035A497FA5}" type="pres">
      <dgm:prSet presAssocID="{248DF6EA-D821-2F4F-80C4-171A4B0E9703}" presName="rootComposite" presStyleCnt="0"/>
      <dgm:spPr/>
    </dgm:pt>
    <dgm:pt modelId="{A185CDA3-373A-ED4E-B33A-5C29486B3356}" type="pres">
      <dgm:prSet presAssocID="{248DF6EA-D821-2F4F-80C4-171A4B0E9703}" presName="rootText" presStyleLbl="node2" presStyleIdx="2" presStyleCnt="3" custLinFactNeighborX="789">
        <dgm:presLayoutVars>
          <dgm:chPref val="3"/>
        </dgm:presLayoutVars>
      </dgm:prSet>
      <dgm:spPr/>
    </dgm:pt>
    <dgm:pt modelId="{89D4C276-5434-C94D-AC9B-BED834A93123}" type="pres">
      <dgm:prSet presAssocID="{248DF6EA-D821-2F4F-80C4-171A4B0E9703}" presName="rootConnector" presStyleLbl="node2" presStyleIdx="2" presStyleCnt="3"/>
      <dgm:spPr/>
    </dgm:pt>
    <dgm:pt modelId="{79C83C86-814F-BA4A-ABF2-5052B69A216B}" type="pres">
      <dgm:prSet presAssocID="{248DF6EA-D821-2F4F-80C4-171A4B0E9703}" presName="hierChild4" presStyleCnt="0"/>
      <dgm:spPr/>
    </dgm:pt>
    <dgm:pt modelId="{268CF2AA-7921-0F43-83C2-22182DD245BD}" type="pres">
      <dgm:prSet presAssocID="{4D78F5D6-B52C-2A4A-9366-02D5AEBE8AC8}" presName="Name37" presStyleLbl="parChTrans1D3" presStyleIdx="8" presStyleCnt="12"/>
      <dgm:spPr/>
    </dgm:pt>
    <dgm:pt modelId="{CD6A2433-AF45-D74D-B33C-C5FF528353B9}" type="pres">
      <dgm:prSet presAssocID="{53B0C4AF-61F6-3341-ACB5-FF4D437E1D04}" presName="hierRoot2" presStyleCnt="0">
        <dgm:presLayoutVars>
          <dgm:hierBranch val="init"/>
        </dgm:presLayoutVars>
      </dgm:prSet>
      <dgm:spPr/>
    </dgm:pt>
    <dgm:pt modelId="{EBD0E3CB-2F73-F748-B820-F6581AFC87F6}" type="pres">
      <dgm:prSet presAssocID="{53B0C4AF-61F6-3341-ACB5-FF4D437E1D04}" presName="rootComposite" presStyleCnt="0"/>
      <dgm:spPr/>
    </dgm:pt>
    <dgm:pt modelId="{AAC78716-5ADB-1941-B9DD-4ED17938774F}" type="pres">
      <dgm:prSet presAssocID="{53B0C4AF-61F6-3341-ACB5-FF4D437E1D04}" presName="rootText" presStyleLbl="node3" presStyleIdx="8" presStyleCnt="12" custLinFactNeighborX="789">
        <dgm:presLayoutVars>
          <dgm:chPref val="3"/>
        </dgm:presLayoutVars>
      </dgm:prSet>
      <dgm:spPr/>
    </dgm:pt>
    <dgm:pt modelId="{EB6EF11B-7AD0-C34B-8E91-6D899AF5C1A3}" type="pres">
      <dgm:prSet presAssocID="{53B0C4AF-61F6-3341-ACB5-FF4D437E1D04}" presName="rootConnector" presStyleLbl="node3" presStyleIdx="8" presStyleCnt="12"/>
      <dgm:spPr/>
    </dgm:pt>
    <dgm:pt modelId="{83E16263-2250-A848-873F-6C741F3AB648}" type="pres">
      <dgm:prSet presAssocID="{53B0C4AF-61F6-3341-ACB5-FF4D437E1D04}" presName="hierChild4" presStyleCnt="0"/>
      <dgm:spPr/>
    </dgm:pt>
    <dgm:pt modelId="{7DFBD29A-6CD8-294E-A6C7-9A63E2453F89}" type="pres">
      <dgm:prSet presAssocID="{53B0C4AF-61F6-3341-ACB5-FF4D437E1D04}" presName="hierChild5" presStyleCnt="0"/>
      <dgm:spPr/>
    </dgm:pt>
    <dgm:pt modelId="{354B841C-CA9B-B143-9011-00CCC6BB7238}" type="pres">
      <dgm:prSet presAssocID="{344F7C26-C925-6E4F-A97F-98B8E637C9C4}" presName="Name37" presStyleLbl="parChTrans1D3" presStyleIdx="9" presStyleCnt="12"/>
      <dgm:spPr/>
    </dgm:pt>
    <dgm:pt modelId="{47D0E28C-8D26-A144-92C3-FD391B68653A}" type="pres">
      <dgm:prSet presAssocID="{758B6E9C-A4B9-CE49-922D-C92A68E1DB81}" presName="hierRoot2" presStyleCnt="0">
        <dgm:presLayoutVars>
          <dgm:hierBranch val="init"/>
        </dgm:presLayoutVars>
      </dgm:prSet>
      <dgm:spPr/>
    </dgm:pt>
    <dgm:pt modelId="{0F951CE0-1919-484D-9D29-A89992F7F567}" type="pres">
      <dgm:prSet presAssocID="{758B6E9C-A4B9-CE49-922D-C92A68E1DB81}" presName="rootComposite" presStyleCnt="0"/>
      <dgm:spPr/>
    </dgm:pt>
    <dgm:pt modelId="{2EB7C359-E59E-6644-90BE-FCF52A460549}" type="pres">
      <dgm:prSet presAssocID="{758B6E9C-A4B9-CE49-922D-C92A68E1DB81}" presName="rootText" presStyleLbl="node3" presStyleIdx="9" presStyleCnt="12" custLinFactNeighborX="789">
        <dgm:presLayoutVars>
          <dgm:chPref val="3"/>
        </dgm:presLayoutVars>
      </dgm:prSet>
      <dgm:spPr/>
    </dgm:pt>
    <dgm:pt modelId="{CAF375B9-DFC5-9344-976D-EA6662291C99}" type="pres">
      <dgm:prSet presAssocID="{758B6E9C-A4B9-CE49-922D-C92A68E1DB81}" presName="rootConnector" presStyleLbl="node3" presStyleIdx="9" presStyleCnt="12"/>
      <dgm:spPr/>
    </dgm:pt>
    <dgm:pt modelId="{AF65EC3C-72CB-2B4C-A131-ADC939ED5316}" type="pres">
      <dgm:prSet presAssocID="{758B6E9C-A4B9-CE49-922D-C92A68E1DB81}" presName="hierChild4" presStyleCnt="0"/>
      <dgm:spPr/>
    </dgm:pt>
    <dgm:pt modelId="{4B744D18-0459-9A4F-936F-7321D37B9E91}" type="pres">
      <dgm:prSet presAssocID="{758B6E9C-A4B9-CE49-922D-C92A68E1DB81}" presName="hierChild5" presStyleCnt="0"/>
      <dgm:spPr/>
    </dgm:pt>
    <dgm:pt modelId="{EB7701B4-4F41-DE47-931E-9FC0DEB50DC5}" type="pres">
      <dgm:prSet presAssocID="{4AB37356-9619-9346-A4FA-75C831C41BDC}" presName="Name37" presStyleLbl="parChTrans1D3" presStyleIdx="10" presStyleCnt="12"/>
      <dgm:spPr/>
    </dgm:pt>
    <dgm:pt modelId="{907F6F9A-2757-7C4B-90D2-BA89A3B77DE1}" type="pres">
      <dgm:prSet presAssocID="{F962343A-A072-3549-8473-393471445DFA}" presName="hierRoot2" presStyleCnt="0">
        <dgm:presLayoutVars>
          <dgm:hierBranch val="init"/>
        </dgm:presLayoutVars>
      </dgm:prSet>
      <dgm:spPr/>
    </dgm:pt>
    <dgm:pt modelId="{6A808943-49E5-5D4A-8C0D-7B4753FB72F6}" type="pres">
      <dgm:prSet presAssocID="{F962343A-A072-3549-8473-393471445DFA}" presName="rootComposite" presStyleCnt="0"/>
      <dgm:spPr/>
    </dgm:pt>
    <dgm:pt modelId="{057E7A92-B378-534F-A197-C4CE1A651E2D}" type="pres">
      <dgm:prSet presAssocID="{F962343A-A072-3549-8473-393471445DFA}" presName="rootText" presStyleLbl="node3" presStyleIdx="10" presStyleCnt="12" custScaleX="219754" custLinFactNeighborX="789">
        <dgm:presLayoutVars>
          <dgm:chPref val="3"/>
        </dgm:presLayoutVars>
      </dgm:prSet>
      <dgm:spPr/>
    </dgm:pt>
    <dgm:pt modelId="{C3D40CFE-A468-2C41-BCF2-1822896142B6}" type="pres">
      <dgm:prSet presAssocID="{F962343A-A072-3549-8473-393471445DFA}" presName="rootConnector" presStyleLbl="node3" presStyleIdx="10" presStyleCnt="12"/>
      <dgm:spPr/>
    </dgm:pt>
    <dgm:pt modelId="{CDB0A513-8C25-8D4D-A694-43E5254379C7}" type="pres">
      <dgm:prSet presAssocID="{F962343A-A072-3549-8473-393471445DFA}" presName="hierChild4" presStyleCnt="0"/>
      <dgm:spPr/>
    </dgm:pt>
    <dgm:pt modelId="{DF953FDC-A769-7C41-8B00-9CA181F3DC04}" type="pres">
      <dgm:prSet presAssocID="{F962343A-A072-3549-8473-393471445DFA}" presName="hierChild5" presStyleCnt="0"/>
      <dgm:spPr/>
    </dgm:pt>
    <dgm:pt modelId="{CA5E91D7-31E3-1D4B-ADA7-9EF0F22F2765}" type="pres">
      <dgm:prSet presAssocID="{659F1798-37C5-6F44-AA71-A3E73FAFA507}" presName="Name37" presStyleLbl="parChTrans1D3" presStyleIdx="11" presStyleCnt="12"/>
      <dgm:spPr/>
    </dgm:pt>
    <dgm:pt modelId="{B0A88559-8EAD-8A48-9F4E-72927A8E61C1}" type="pres">
      <dgm:prSet presAssocID="{8668801F-2A48-1141-87C8-DF557E0DCFDE}" presName="hierRoot2" presStyleCnt="0">
        <dgm:presLayoutVars>
          <dgm:hierBranch val="init"/>
        </dgm:presLayoutVars>
      </dgm:prSet>
      <dgm:spPr/>
    </dgm:pt>
    <dgm:pt modelId="{680F4C1E-FCB8-D74B-9E2B-8AF5029F119A}" type="pres">
      <dgm:prSet presAssocID="{8668801F-2A48-1141-87C8-DF557E0DCFDE}" presName="rootComposite" presStyleCnt="0"/>
      <dgm:spPr/>
    </dgm:pt>
    <dgm:pt modelId="{F3793082-355A-C849-A4C0-003D619722FF}" type="pres">
      <dgm:prSet presAssocID="{8668801F-2A48-1141-87C8-DF557E0DCFDE}" presName="rootText" presStyleLbl="node3" presStyleIdx="11" presStyleCnt="12" custScaleX="219754" custLinFactNeighborX="789">
        <dgm:presLayoutVars>
          <dgm:chPref val="3"/>
        </dgm:presLayoutVars>
      </dgm:prSet>
      <dgm:spPr/>
    </dgm:pt>
    <dgm:pt modelId="{50F129ED-32B4-E844-A952-94AD12BC84A4}" type="pres">
      <dgm:prSet presAssocID="{8668801F-2A48-1141-87C8-DF557E0DCFDE}" presName="rootConnector" presStyleLbl="node3" presStyleIdx="11" presStyleCnt="12"/>
      <dgm:spPr/>
    </dgm:pt>
    <dgm:pt modelId="{A406E7F7-CD2D-1742-8BF9-2509BD4474F7}" type="pres">
      <dgm:prSet presAssocID="{8668801F-2A48-1141-87C8-DF557E0DCFDE}" presName="hierChild4" presStyleCnt="0"/>
      <dgm:spPr/>
    </dgm:pt>
    <dgm:pt modelId="{492DB05E-339D-004A-8585-F46917818B25}" type="pres">
      <dgm:prSet presAssocID="{8668801F-2A48-1141-87C8-DF557E0DCFDE}" presName="hierChild5" presStyleCnt="0"/>
      <dgm:spPr/>
    </dgm:pt>
    <dgm:pt modelId="{75984FC4-203F-5145-831A-8747BDAB01CA}" type="pres">
      <dgm:prSet presAssocID="{248DF6EA-D821-2F4F-80C4-171A4B0E9703}" presName="hierChild5" presStyleCnt="0"/>
      <dgm:spPr/>
    </dgm:pt>
    <dgm:pt modelId="{85B704CB-9365-6E46-B2AB-68BA67A909FA}" type="pres">
      <dgm:prSet presAssocID="{B024CCC6-7FFE-3F41-BFCB-7A46189CBFCE}" presName="hierChild3" presStyleCnt="0"/>
      <dgm:spPr/>
    </dgm:pt>
  </dgm:ptLst>
  <dgm:cxnLst>
    <dgm:cxn modelId="{D0EFB800-AB38-7F47-BF5F-4F98840701B4}" type="presOf" srcId="{21041AD1-F245-7441-86A4-0F38F73E8657}" destId="{E44DBDCD-9D21-C044-880B-DED2BF2AF7A3}" srcOrd="0" destOrd="0" presId="urn:microsoft.com/office/officeart/2005/8/layout/orgChart1"/>
    <dgm:cxn modelId="{C359D400-15DF-3B45-932A-A57EFBDC2B3A}" type="presOf" srcId="{758B6E9C-A4B9-CE49-922D-C92A68E1DB81}" destId="{CAF375B9-DFC5-9344-976D-EA6662291C99}" srcOrd="1" destOrd="0" presId="urn:microsoft.com/office/officeart/2005/8/layout/orgChart1"/>
    <dgm:cxn modelId="{A4389A04-0BA7-FA4B-BFE2-1EAD81DA987B}" type="presOf" srcId="{89BAA97D-4E0A-9A4D-8A0C-CAF01D40FD2C}" destId="{5AA06A81-C3B7-3446-A79C-031255067E0C}" srcOrd="0" destOrd="0" presId="urn:microsoft.com/office/officeart/2005/8/layout/orgChart1"/>
    <dgm:cxn modelId="{E9F9BF04-37E5-1D4E-B0AD-1971EF984217}" srcId="{1E523BAC-FFF7-4343-BE7D-BCEDFCA1EF05}" destId="{58F11EAF-F288-0044-A88E-5FD0D699B8AA}" srcOrd="1" destOrd="0" parTransId="{82A7A4F2-FF97-DB49-8AAF-434C94187E11}" sibTransId="{AF37069C-D1A8-624D-BE6C-D941C07D17C4}"/>
    <dgm:cxn modelId="{40012C05-7972-BA46-9B14-769636926376}" type="presOf" srcId="{758B6E9C-A4B9-CE49-922D-C92A68E1DB81}" destId="{2EB7C359-E59E-6644-90BE-FCF52A460549}" srcOrd="0" destOrd="0" presId="urn:microsoft.com/office/officeart/2005/8/layout/orgChart1"/>
    <dgm:cxn modelId="{2DFB5A0D-9E35-0D41-9232-15F02A664515}" type="presOf" srcId="{1831E645-36B1-3945-9E6C-B44717F12981}" destId="{DE5D2C71-53DC-8B4C-8593-7C1AD84B98AA}" srcOrd="0"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59251513-ADA4-6843-9904-F4DDE5CE670A}" srcId="{E3A097E0-7805-454B-95F8-A64A5353C341}" destId="{59840696-DB50-5B4B-BF9B-DE0A8C22CA21}" srcOrd="0" destOrd="0" parTransId="{E9F8D802-BD69-604E-BCFC-293DFB58BF34}" sibTransId="{6130533C-DF10-8743-BC83-A2EC7A2F68E5}"/>
    <dgm:cxn modelId="{3C96121B-2F19-994E-92AC-D633103BF0C0}" type="presOf" srcId="{1F63DDB3-ED98-4245-9CC8-EF393DD09063}" destId="{E825D8CA-8543-F249-9F5E-63B1A1FE04A4}" srcOrd="1" destOrd="0" presId="urn:microsoft.com/office/officeart/2005/8/layout/orgChart1"/>
    <dgm:cxn modelId="{92392A1D-EC5E-EC45-AC3F-17BA86741A46}" type="presOf" srcId="{E3A097E0-7805-454B-95F8-A64A5353C341}" destId="{E128F814-D78A-DD44-B6BC-C2172EFA4A5B}" srcOrd="0" destOrd="0" presId="urn:microsoft.com/office/officeart/2005/8/layout/orgChart1"/>
    <dgm:cxn modelId="{A1E06B1D-6946-634C-B46B-A7BB3EFFBB69}" type="presOf" srcId="{1E523BAC-FFF7-4343-BE7D-BCEDFCA1EF05}" destId="{52C4D5C4-515A-5A4B-A5C8-AB7AA49125A9}" srcOrd="0" destOrd="0" presId="urn:microsoft.com/office/officeart/2005/8/layout/orgChart1"/>
    <dgm:cxn modelId="{DC8CE11F-F452-524D-9D29-002EAB12B807}" type="presOf" srcId="{53B0C4AF-61F6-3341-ACB5-FF4D437E1D04}" destId="{AAC78716-5ADB-1941-B9DD-4ED17938774F}" srcOrd="0" destOrd="0" presId="urn:microsoft.com/office/officeart/2005/8/layout/orgChart1"/>
    <dgm:cxn modelId="{BE5DE121-572D-FA4C-9891-31EFBB51C028}" type="presOf" srcId="{E9F8D802-BD69-604E-BCFC-293DFB58BF34}" destId="{99ABEFCE-80D1-424C-B684-FCADDE1F8E1C}" srcOrd="0" destOrd="0" presId="urn:microsoft.com/office/officeart/2005/8/layout/orgChart1"/>
    <dgm:cxn modelId="{8C672B26-D909-AA43-9396-419B62B9A3BD}" type="presOf" srcId="{659F1798-37C5-6F44-AA71-A3E73FAFA507}" destId="{CA5E91D7-31E3-1D4B-ADA7-9EF0F22F2765}" srcOrd="0" destOrd="0" presId="urn:microsoft.com/office/officeart/2005/8/layout/orgChart1"/>
    <dgm:cxn modelId="{D46D2B26-B9E4-B84E-BF5A-C1F1C61B7938}" type="presOf" srcId="{12FC7020-53B4-7E49-AF08-CB05C1BE0123}" destId="{C2735D1E-90F2-BC4F-84A5-29D04D71FE88}" srcOrd="1" destOrd="0" presId="urn:microsoft.com/office/officeart/2005/8/layout/orgChart1"/>
    <dgm:cxn modelId="{316AFB27-E69C-9D48-A9FA-407EF448084D}" srcId="{1E523BAC-FFF7-4343-BE7D-BCEDFCA1EF05}" destId="{1F63DDB3-ED98-4245-9CC8-EF393DD09063}" srcOrd="0" destOrd="0" parTransId="{B9E3220F-7F3A-384C-8FB3-B68995A5DDD3}" sibTransId="{02CFE468-49F3-9B43-843D-D25270DAA254}"/>
    <dgm:cxn modelId="{54B78D2C-F542-1345-89FC-7D6DF472E7B1}" type="presOf" srcId="{527B2817-29D8-E34E-A250-37DB82E83040}" destId="{CCDC1D4E-B2D1-DA41-920F-0276C3BC434D}" srcOrd="1" destOrd="0" presId="urn:microsoft.com/office/officeart/2005/8/layout/orgChart1"/>
    <dgm:cxn modelId="{BBE2432E-3280-8942-85A6-DEE37C1105AD}" type="presOf" srcId="{4AB37356-9619-9346-A4FA-75C831C41BDC}" destId="{EB7701B4-4F41-DE47-931E-9FC0DEB50DC5}" srcOrd="0" destOrd="0" presId="urn:microsoft.com/office/officeart/2005/8/layout/orgChart1"/>
    <dgm:cxn modelId="{E1008F39-F14D-9841-A9BF-B9E9A357075D}" type="presOf" srcId="{A86CCD41-4EB7-A144-9D47-C0DA872B7DB7}" destId="{49C7EAF9-B561-1944-BF32-3BB3E5349061}" srcOrd="0" destOrd="0" presId="urn:microsoft.com/office/officeart/2005/8/layout/orgChart1"/>
    <dgm:cxn modelId="{1A38B83B-7590-804A-9C40-1FD12BEA9E00}" type="presOf" srcId="{E3A097E0-7805-454B-95F8-A64A5353C341}" destId="{1D4341F9-E861-554F-B7DC-F87FAB8E3FD0}" srcOrd="1" destOrd="0" presId="urn:microsoft.com/office/officeart/2005/8/layout/orgChart1"/>
    <dgm:cxn modelId="{033DF745-C1AF-1645-8DFC-FAC641EEE631}" type="presOf" srcId="{82A7A4F2-FF97-DB49-8AAF-434C94187E11}" destId="{C01ACC95-7E2B-FA49-93DB-C7E42A228F72}" srcOrd="0" destOrd="0" presId="urn:microsoft.com/office/officeart/2005/8/layout/orgChart1"/>
    <dgm:cxn modelId="{0DE2C047-E2E9-0F49-9DE9-7D1F240DE624}" type="presOf" srcId="{12FC7020-53B4-7E49-AF08-CB05C1BE0123}" destId="{2F946A01-EF9A-0744-AED2-AB1774272019}" srcOrd="0" destOrd="0" presId="urn:microsoft.com/office/officeart/2005/8/layout/orgChart1"/>
    <dgm:cxn modelId="{04F0FB4D-E96A-B841-823A-F01BDC2C6B25}" type="presOf" srcId="{F962343A-A072-3549-8473-393471445DFA}" destId="{057E7A92-B378-534F-A197-C4CE1A651E2D}" srcOrd="0" destOrd="0" presId="urn:microsoft.com/office/officeart/2005/8/layout/orgChart1"/>
    <dgm:cxn modelId="{3E751C55-84BC-544C-AC35-9F0DE4DA59FA}" type="presOf" srcId="{93C53C63-2488-744C-AE8C-96DBA593A1EA}" destId="{1B3EC384-839E-284B-B0FB-FB30AAD8CDF4}" srcOrd="0" destOrd="0" presId="urn:microsoft.com/office/officeart/2005/8/layout/orgChart1"/>
    <dgm:cxn modelId="{A44F7D55-98B0-8841-9C00-72E365A09A1D}" type="presOf" srcId="{248DF6EA-D821-2F4F-80C4-171A4B0E9703}" destId="{A185CDA3-373A-ED4E-B33A-5C29486B3356}" srcOrd="0" destOrd="0" presId="urn:microsoft.com/office/officeart/2005/8/layout/orgChart1"/>
    <dgm:cxn modelId="{F0765F57-DAC4-B348-ACB9-CD76ABB7B244}" type="presOf" srcId="{1831E645-36B1-3945-9E6C-B44717F12981}" destId="{677243DD-07D9-6049-B591-3EE46F72E9F1}" srcOrd="1" destOrd="0" presId="urn:microsoft.com/office/officeart/2005/8/layout/orgChart1"/>
    <dgm:cxn modelId="{0C82E558-37A6-E343-B6EB-FB31DF35D00D}" type="presOf" srcId="{66611B66-5148-C348-A177-E9F45B697500}" destId="{696D0790-B032-1440-8734-7030183F7083}" srcOrd="0" destOrd="0" presId="urn:microsoft.com/office/officeart/2005/8/layout/orgChart1"/>
    <dgm:cxn modelId="{4824CC5A-7213-F24E-847F-EAE0A48AF25B}" type="presOf" srcId="{58F11EAF-F288-0044-A88E-5FD0D699B8AA}" destId="{19B8C92A-1F46-DB48-84BF-67CA8208ADA2}" srcOrd="1" destOrd="0" presId="urn:microsoft.com/office/officeart/2005/8/layout/orgChart1"/>
    <dgm:cxn modelId="{91D7945E-BE23-4F4F-AD37-5DFB11868364}" srcId="{248DF6EA-D821-2F4F-80C4-171A4B0E9703}" destId="{F962343A-A072-3549-8473-393471445DFA}" srcOrd="2" destOrd="0" parTransId="{4AB37356-9619-9346-A4FA-75C831C41BDC}" sibTransId="{7DBDFAC5-A717-CD4D-99C2-28D872BA9D1E}"/>
    <dgm:cxn modelId="{BD41E465-0526-6340-A31B-917E5CC57FB5}" type="presOf" srcId="{504A8402-BCD9-1C4E-8D68-3BA4B8889A0B}" destId="{E4490A41-E83D-FB42-8953-3DD5FA45CBDD}" srcOrd="1" destOrd="0" presId="urn:microsoft.com/office/officeart/2005/8/layout/orgChart1"/>
    <dgm:cxn modelId="{3A63446A-A24C-B044-AF1A-9B4FD6B7ED93}" type="presOf" srcId="{8668801F-2A48-1141-87C8-DF557E0DCFDE}" destId="{50F129ED-32B4-E844-A952-94AD12BC84A4}" srcOrd="1"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8A770D6E-F6DE-D847-8011-81A195886EA5}" type="presOf" srcId="{B96FB114-08B9-C74B-9046-17FACB99CEE5}" destId="{E1E950A2-36A0-3646-8384-9162850F0F6F}" srcOrd="0" destOrd="0" presId="urn:microsoft.com/office/officeart/2005/8/layout/orgChart1"/>
    <dgm:cxn modelId="{19F1BF6E-56C4-9946-A76F-81AE21BFD82E}" srcId="{B024CCC6-7FFE-3F41-BFCB-7A46189CBFCE}" destId="{248DF6EA-D821-2F4F-80C4-171A4B0E9703}" srcOrd="2" destOrd="0" parTransId="{A86CCD41-4EB7-A144-9D47-C0DA872B7DB7}" sibTransId="{15D6D144-2079-2648-A571-77133B0510EC}"/>
    <dgm:cxn modelId="{3300556F-3A87-8141-9539-6253F115EF82}" srcId="{1E523BAC-FFF7-4343-BE7D-BCEDFCA1EF05}" destId="{B79BCD63-7BBC-D042-ABD8-3C81E496DEFF}" srcOrd="3" destOrd="0" parTransId="{93C53C63-2488-744C-AE8C-96DBA593A1EA}" sibTransId="{B7F4DE3C-4754-0642-BF56-DCB758FD9B91}"/>
    <dgm:cxn modelId="{31F2A06F-5C81-4643-8B8C-FB3719D1A11E}" srcId="{B024CCC6-7FFE-3F41-BFCB-7A46189CBFCE}" destId="{E3A097E0-7805-454B-95F8-A64A5353C341}" srcOrd="1" destOrd="0" parTransId="{E14AEE52-D48B-224B-AE0C-F3D23DB65373}" sibTransId="{E83B350A-403E-4745-BB7C-A7E638AF50A5}"/>
    <dgm:cxn modelId="{CBED2F73-4CA0-C940-BE8D-C1197C7750CA}" type="presOf" srcId="{504A8402-BCD9-1C4E-8D68-3BA4B8889A0B}" destId="{1FF3B8EF-9CAF-C04E-B7E7-8FC260F42BE5}" srcOrd="0" destOrd="0" presId="urn:microsoft.com/office/officeart/2005/8/layout/orgChart1"/>
    <dgm:cxn modelId="{F7C7A776-299B-CD41-ACBC-6CB6D5749832}" srcId="{E3A097E0-7805-454B-95F8-A64A5353C341}" destId="{12FC7020-53B4-7E49-AF08-CB05C1BE0123}" srcOrd="2" destOrd="0" parTransId="{B96FB114-08B9-C74B-9046-17FACB99CEE5}" sibTransId="{B3766EFD-7FE4-0041-9253-8BDF01DAAE9F}"/>
    <dgm:cxn modelId="{A3728F78-70E5-F24C-BE58-8BCE17392569}" type="presOf" srcId="{58F11EAF-F288-0044-A88E-5FD0D699B8AA}" destId="{BDB0D8C8-5C8A-A54E-B0B3-737288848E8A}" srcOrd="0" destOrd="0" presId="urn:microsoft.com/office/officeart/2005/8/layout/orgChart1"/>
    <dgm:cxn modelId="{A086387B-4131-A348-B308-4AB1FE0265E6}" srcId="{248DF6EA-D821-2F4F-80C4-171A4B0E9703}" destId="{8668801F-2A48-1141-87C8-DF557E0DCFDE}" srcOrd="3" destOrd="0" parTransId="{659F1798-37C5-6F44-AA71-A3E73FAFA507}" sibTransId="{939B83EF-455F-A943-B5C9-FE74D5F18D08}"/>
    <dgm:cxn modelId="{5D0C4E87-90A9-F14D-B2E5-20C79E1D32F9}" type="presOf" srcId="{E14AEE52-D48B-224B-AE0C-F3D23DB65373}" destId="{7F9D3D2A-6860-C445-9C13-DF688A7C789E}" srcOrd="0" destOrd="0" presId="urn:microsoft.com/office/officeart/2005/8/layout/orgChart1"/>
    <dgm:cxn modelId="{BB46F48B-8402-3C4C-BE4B-DC57740D370B}" type="presOf" srcId="{B9E3220F-7F3A-384C-8FB3-B68995A5DDD3}" destId="{A8EC034F-63D2-AD45-8CF8-5FDBF1408A58}" srcOrd="0" destOrd="0" presId="urn:microsoft.com/office/officeart/2005/8/layout/orgChart1"/>
    <dgm:cxn modelId="{E020E191-A89A-9048-B43D-623B10D9DB29}" type="presOf" srcId="{527B2817-29D8-E34E-A250-37DB82E83040}" destId="{B7F71520-141F-5045-9236-C3AD94D10E96}" srcOrd="0" destOrd="0" presId="urn:microsoft.com/office/officeart/2005/8/layout/orgChart1"/>
    <dgm:cxn modelId="{2C64EE92-F84F-4A4C-AA89-573FB1DBE1F5}" type="presOf" srcId="{59840696-DB50-5B4B-BF9B-DE0A8C22CA21}" destId="{4C20CC92-763E-E546-969F-A21394B607D0}" srcOrd="0" destOrd="0" presId="urn:microsoft.com/office/officeart/2005/8/layout/orgChart1"/>
    <dgm:cxn modelId="{F784199A-1D5A-5B41-BAE7-9E2045C97D2F}" type="presOf" srcId="{248DF6EA-D821-2F4F-80C4-171A4B0E9703}" destId="{89D4C276-5434-C94D-AC9B-BED834A93123}" srcOrd="1" destOrd="0" presId="urn:microsoft.com/office/officeart/2005/8/layout/orgChart1"/>
    <dgm:cxn modelId="{6084BF9D-55C1-724D-A330-F9AC82532970}" type="presOf" srcId="{344F7C26-C925-6E4F-A97F-98B8E637C9C4}" destId="{354B841C-CA9B-B143-9011-00CCC6BB7238}" srcOrd="0" destOrd="0" presId="urn:microsoft.com/office/officeart/2005/8/layout/orgChart1"/>
    <dgm:cxn modelId="{A25F5FB6-C05A-4346-B3B0-2607772F8273}" type="presOf" srcId="{8668801F-2A48-1141-87C8-DF557E0DCFDE}" destId="{F3793082-355A-C849-A4C0-003D619722FF}" srcOrd="0" destOrd="0" presId="urn:microsoft.com/office/officeart/2005/8/layout/orgChart1"/>
    <dgm:cxn modelId="{AF451BB7-40F5-4A41-A6A4-F7B537A9A790}" type="presOf" srcId="{4D78F5D6-B52C-2A4A-9366-02D5AEBE8AC8}" destId="{268CF2AA-7921-0F43-83C2-22182DD245BD}" srcOrd="0" destOrd="0" presId="urn:microsoft.com/office/officeart/2005/8/layout/orgChart1"/>
    <dgm:cxn modelId="{95E750B7-AB95-9746-8BD0-758E4D1B0487}" type="presOf" srcId="{461C1EE8-418C-3D42-9859-22371ACEB801}" destId="{45246140-7CB2-5548-A17C-8DA8FB7E5C2B}" srcOrd="0" destOrd="0" presId="urn:microsoft.com/office/officeart/2005/8/layout/orgChart1"/>
    <dgm:cxn modelId="{4C269ABA-46E3-8048-84C0-A5014D5FD1C8}" type="presOf" srcId="{A551B2E4-5F36-6F48-8C40-9333D79DBE56}" destId="{01DD6A5C-E65E-6F40-B1A1-CBA71A24D97B}" srcOrd="0" destOrd="0" presId="urn:microsoft.com/office/officeart/2005/8/layout/orgChart1"/>
    <dgm:cxn modelId="{5A3EEEBD-E01A-F249-96BE-CEA3D51E6DC8}" type="presOf" srcId="{1E523BAC-FFF7-4343-BE7D-BCEDFCA1EF05}" destId="{3FFCCF5B-0017-4545-BC68-AF21B3809DEF}" srcOrd="1" destOrd="0" presId="urn:microsoft.com/office/officeart/2005/8/layout/orgChart1"/>
    <dgm:cxn modelId="{ADE0ABC0-D08B-1A4F-BB4B-EBDF3DD626C5}" srcId="{248DF6EA-D821-2F4F-80C4-171A4B0E9703}" destId="{53B0C4AF-61F6-3341-ACB5-FF4D437E1D04}" srcOrd="0" destOrd="0" parTransId="{4D78F5D6-B52C-2A4A-9366-02D5AEBE8AC8}" sibTransId="{925A9135-B6C8-534A-B424-A56AA3DA1221}"/>
    <dgm:cxn modelId="{CE50A2C5-76BC-E443-890F-225458907339}" type="presOf" srcId="{B79BCD63-7BBC-D042-ABD8-3C81E496DEFF}" destId="{C239EF43-7CBC-B04F-8859-A8FA684B01E5}" srcOrd="0" destOrd="0" presId="urn:microsoft.com/office/officeart/2005/8/layout/orgChart1"/>
    <dgm:cxn modelId="{360E4DC8-051B-0440-8E31-84F306D9A289}" srcId="{E3A097E0-7805-454B-95F8-A64A5353C341}" destId="{504A8402-BCD9-1C4E-8D68-3BA4B8889A0B}" srcOrd="3" destOrd="0" parTransId="{A551B2E4-5F36-6F48-8C40-9333D79DBE56}" sibTransId="{A8D05B48-7FD9-4642-B08D-AD951B544D8F}"/>
    <dgm:cxn modelId="{C22E79D2-53FE-7C4C-875E-D76C30FC58A1}" type="presOf" srcId="{59840696-DB50-5B4B-BF9B-DE0A8C22CA21}" destId="{A0505D2E-3E69-0047-AE11-301EF373B024}" srcOrd="1" destOrd="0" presId="urn:microsoft.com/office/officeart/2005/8/layout/orgChart1"/>
    <dgm:cxn modelId="{4061AAD5-9168-1340-A17E-7523BE3CBC99}" type="presOf" srcId="{1F63DDB3-ED98-4245-9CC8-EF393DD09063}" destId="{F1BEBF06-CBFC-8348-A995-1A6925B6C6E2}" srcOrd="0"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87D78ADE-03E1-AC44-BF47-2735802068E5}" srcId="{248DF6EA-D821-2F4F-80C4-171A4B0E9703}" destId="{758B6E9C-A4B9-CE49-922D-C92A68E1DB81}" srcOrd="1" destOrd="0" parTransId="{344F7C26-C925-6E4F-A97F-98B8E637C9C4}" sibTransId="{EA4EC7A3-3EE5-454B-B719-95CF9D54D46A}"/>
    <dgm:cxn modelId="{1F9FA4E5-6632-4643-A5B1-3313DFC5197F}" type="presOf" srcId="{B79BCD63-7BBC-D042-ABD8-3C81E496DEFF}" destId="{4D6EE058-4B46-3D4D-8CFC-672B08944AFD}" srcOrd="1" destOrd="0" presId="urn:microsoft.com/office/officeart/2005/8/layout/orgChart1"/>
    <dgm:cxn modelId="{9842ABE8-03A3-C343-9E17-5551E86E65A8}" srcId="{E3A097E0-7805-454B-95F8-A64A5353C341}" destId="{1831E645-36B1-3945-9E6C-B44717F12981}" srcOrd="1" destOrd="0" parTransId="{66611B66-5148-C348-A177-E9F45B697500}" sibTransId="{4AF83BF1-8367-6C4C-8BC8-3086D07C1F2C}"/>
    <dgm:cxn modelId="{1C82D6EC-8B5C-9948-98F7-E6A631420AB3}" srcId="{1E523BAC-FFF7-4343-BE7D-BCEDFCA1EF05}" destId="{527B2817-29D8-E34E-A250-37DB82E83040}" srcOrd="2" destOrd="0" parTransId="{89BAA97D-4E0A-9A4D-8A0C-CAF01D40FD2C}" sibTransId="{B134A3DA-858A-8E48-AFF8-F544B43B5139}"/>
    <dgm:cxn modelId="{3D7496ED-E0C2-A44B-B3A4-39A3E8FF67A8}" type="presOf" srcId="{53B0C4AF-61F6-3341-ACB5-FF4D437E1D04}" destId="{EB6EF11B-7AD0-C34B-8E91-6D899AF5C1A3}" srcOrd="1" destOrd="0" presId="urn:microsoft.com/office/officeart/2005/8/layout/orgChart1"/>
    <dgm:cxn modelId="{8CAC13EE-0DF4-304C-B7AA-B9D9B31AEA01}" type="presOf" srcId="{F962343A-A072-3549-8473-393471445DFA}" destId="{C3D40CFE-A468-2C41-BCF2-1822896142B6}" srcOrd="1" destOrd="0" presId="urn:microsoft.com/office/officeart/2005/8/layout/orgChart1"/>
    <dgm:cxn modelId="{28ED5FF8-EC2F-5645-8341-8B551F31073C}" srcId="{B024CCC6-7FFE-3F41-BFCB-7A46189CBFCE}" destId="{1E523BAC-FFF7-4343-BE7D-BCEDFCA1EF05}" srcOrd="0" destOrd="0" parTransId="{461C1EE8-418C-3D42-9859-22371ACEB801}" sibTransId="{E043797B-FADF-6846-832D-4DD22AAE89CA}"/>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503364ED-292B-9847-8F3C-2A8FBA3CF75E}" type="presParOf" srcId="{805A1F6F-1875-754E-ACE5-FC4F6E183082}" destId="{45246140-7CB2-5548-A17C-8DA8FB7E5C2B}" srcOrd="0" destOrd="0" presId="urn:microsoft.com/office/officeart/2005/8/layout/orgChart1"/>
    <dgm:cxn modelId="{4BE78A9E-C22F-904C-9252-C2266F90917E}" type="presParOf" srcId="{805A1F6F-1875-754E-ACE5-FC4F6E183082}" destId="{A29669E1-82FC-694E-A1EF-B133CF84519A}" srcOrd="1" destOrd="0" presId="urn:microsoft.com/office/officeart/2005/8/layout/orgChart1"/>
    <dgm:cxn modelId="{A1BCF98D-C2D0-934A-81D6-9C5FB905B019}" type="presParOf" srcId="{A29669E1-82FC-694E-A1EF-B133CF84519A}" destId="{9C1D785D-B3A0-AD4B-8A86-1FD3A1A83384}" srcOrd="0" destOrd="0" presId="urn:microsoft.com/office/officeart/2005/8/layout/orgChart1"/>
    <dgm:cxn modelId="{1CF33AFE-ED25-A145-89AF-9023BAF0C814}" type="presParOf" srcId="{9C1D785D-B3A0-AD4B-8A86-1FD3A1A83384}" destId="{52C4D5C4-515A-5A4B-A5C8-AB7AA49125A9}" srcOrd="0" destOrd="0" presId="urn:microsoft.com/office/officeart/2005/8/layout/orgChart1"/>
    <dgm:cxn modelId="{CC3A6F4F-9516-324F-9E28-A7E92DB03A9F}" type="presParOf" srcId="{9C1D785D-B3A0-AD4B-8A86-1FD3A1A83384}" destId="{3FFCCF5B-0017-4545-BC68-AF21B3809DEF}" srcOrd="1" destOrd="0" presId="urn:microsoft.com/office/officeart/2005/8/layout/orgChart1"/>
    <dgm:cxn modelId="{8B711570-246B-BD43-A0CD-CDF523C7B23F}" type="presParOf" srcId="{A29669E1-82FC-694E-A1EF-B133CF84519A}" destId="{6DC4C5F6-9DB4-3343-88B0-888B392AE4EB}" srcOrd="1" destOrd="0" presId="urn:microsoft.com/office/officeart/2005/8/layout/orgChart1"/>
    <dgm:cxn modelId="{D4AB99C6-C0EA-4943-88B6-693DC48224DB}" type="presParOf" srcId="{6DC4C5F6-9DB4-3343-88B0-888B392AE4EB}" destId="{A8EC034F-63D2-AD45-8CF8-5FDBF1408A58}" srcOrd="0" destOrd="0" presId="urn:microsoft.com/office/officeart/2005/8/layout/orgChart1"/>
    <dgm:cxn modelId="{4F95E6B4-10CB-8C45-985C-9F2E69B01FC2}" type="presParOf" srcId="{6DC4C5F6-9DB4-3343-88B0-888B392AE4EB}" destId="{4B78707B-14F1-C744-828C-B681DC53D3C5}" srcOrd="1" destOrd="0" presId="urn:microsoft.com/office/officeart/2005/8/layout/orgChart1"/>
    <dgm:cxn modelId="{53CC66C1-12F2-6E44-A82F-5C1566B0D54B}" type="presParOf" srcId="{4B78707B-14F1-C744-828C-B681DC53D3C5}" destId="{B642B29D-4D06-9045-A9B8-C2B8559B9462}" srcOrd="0" destOrd="0" presId="urn:microsoft.com/office/officeart/2005/8/layout/orgChart1"/>
    <dgm:cxn modelId="{60217080-105D-9440-99C6-8BAA83CB5221}" type="presParOf" srcId="{B642B29D-4D06-9045-A9B8-C2B8559B9462}" destId="{F1BEBF06-CBFC-8348-A995-1A6925B6C6E2}" srcOrd="0" destOrd="0" presId="urn:microsoft.com/office/officeart/2005/8/layout/orgChart1"/>
    <dgm:cxn modelId="{B67864FF-4878-7B4B-B057-243FDD5A8A36}" type="presParOf" srcId="{B642B29D-4D06-9045-A9B8-C2B8559B9462}" destId="{E825D8CA-8543-F249-9F5E-63B1A1FE04A4}" srcOrd="1" destOrd="0" presId="urn:microsoft.com/office/officeart/2005/8/layout/orgChart1"/>
    <dgm:cxn modelId="{78065326-B8B1-6B49-ABC4-1BE32318C924}" type="presParOf" srcId="{4B78707B-14F1-C744-828C-B681DC53D3C5}" destId="{4A6A78C1-7DDC-B04E-ABCA-06256937453C}" srcOrd="1" destOrd="0" presId="urn:microsoft.com/office/officeart/2005/8/layout/orgChart1"/>
    <dgm:cxn modelId="{EE0837D4-9461-7342-8BA4-6CF6BDD4BC2D}" type="presParOf" srcId="{4B78707B-14F1-C744-828C-B681DC53D3C5}" destId="{94DB9EAF-12DB-B647-8C86-2A248ECD747E}" srcOrd="2" destOrd="0" presId="urn:microsoft.com/office/officeart/2005/8/layout/orgChart1"/>
    <dgm:cxn modelId="{06FC98F4-5D08-6541-B2E7-F200C65D5051}" type="presParOf" srcId="{6DC4C5F6-9DB4-3343-88B0-888B392AE4EB}" destId="{C01ACC95-7E2B-FA49-93DB-C7E42A228F72}" srcOrd="2" destOrd="0" presId="urn:microsoft.com/office/officeart/2005/8/layout/orgChart1"/>
    <dgm:cxn modelId="{82E3DECC-3F75-7A44-9DCF-252B79C1186B}" type="presParOf" srcId="{6DC4C5F6-9DB4-3343-88B0-888B392AE4EB}" destId="{DA267C45-5D41-3B44-A83A-507934AE789B}" srcOrd="3" destOrd="0" presId="urn:microsoft.com/office/officeart/2005/8/layout/orgChart1"/>
    <dgm:cxn modelId="{ED8E508C-0F94-1841-A6A7-4A84508F7E28}" type="presParOf" srcId="{DA267C45-5D41-3B44-A83A-507934AE789B}" destId="{5DC8C4D8-9594-4545-B904-E29724EF84BF}" srcOrd="0" destOrd="0" presId="urn:microsoft.com/office/officeart/2005/8/layout/orgChart1"/>
    <dgm:cxn modelId="{04CD8F98-08B2-E14C-BFEE-D3B1E61E3990}" type="presParOf" srcId="{5DC8C4D8-9594-4545-B904-E29724EF84BF}" destId="{BDB0D8C8-5C8A-A54E-B0B3-737288848E8A}" srcOrd="0" destOrd="0" presId="urn:microsoft.com/office/officeart/2005/8/layout/orgChart1"/>
    <dgm:cxn modelId="{62021942-1CB1-2641-94D0-1B23F18FF691}" type="presParOf" srcId="{5DC8C4D8-9594-4545-B904-E29724EF84BF}" destId="{19B8C92A-1F46-DB48-84BF-67CA8208ADA2}" srcOrd="1" destOrd="0" presId="urn:microsoft.com/office/officeart/2005/8/layout/orgChart1"/>
    <dgm:cxn modelId="{B1D0B7C0-354E-FA4F-9CB5-AA848BEBDB41}" type="presParOf" srcId="{DA267C45-5D41-3B44-A83A-507934AE789B}" destId="{C510D9B9-5B63-7045-9C16-12D18BFD6EC1}" srcOrd="1" destOrd="0" presId="urn:microsoft.com/office/officeart/2005/8/layout/orgChart1"/>
    <dgm:cxn modelId="{8FBB4EA2-159B-0443-895E-7EC90ABC0069}" type="presParOf" srcId="{DA267C45-5D41-3B44-A83A-507934AE789B}" destId="{851CE519-0694-D140-B661-47DF5D8FCD1A}" srcOrd="2" destOrd="0" presId="urn:microsoft.com/office/officeart/2005/8/layout/orgChart1"/>
    <dgm:cxn modelId="{20C0ABAE-0A56-7C48-B837-D5BC37F9E8F7}" type="presParOf" srcId="{6DC4C5F6-9DB4-3343-88B0-888B392AE4EB}" destId="{5AA06A81-C3B7-3446-A79C-031255067E0C}" srcOrd="4" destOrd="0" presId="urn:microsoft.com/office/officeart/2005/8/layout/orgChart1"/>
    <dgm:cxn modelId="{4E1DC32C-95AD-7E4E-AAFD-B766E17C4F7B}" type="presParOf" srcId="{6DC4C5F6-9DB4-3343-88B0-888B392AE4EB}" destId="{08BDCAAA-A4AF-BC41-9E11-FEC143F9B55A}" srcOrd="5" destOrd="0" presId="urn:microsoft.com/office/officeart/2005/8/layout/orgChart1"/>
    <dgm:cxn modelId="{74C8DD37-AB94-8F45-B192-78ABC553FB4C}" type="presParOf" srcId="{08BDCAAA-A4AF-BC41-9E11-FEC143F9B55A}" destId="{BF31A6EB-66C6-404C-9753-5B5DE1D5EE31}" srcOrd="0" destOrd="0" presId="urn:microsoft.com/office/officeart/2005/8/layout/orgChart1"/>
    <dgm:cxn modelId="{B2BD0708-B85D-054F-9D99-F6718864383A}" type="presParOf" srcId="{BF31A6EB-66C6-404C-9753-5B5DE1D5EE31}" destId="{B7F71520-141F-5045-9236-C3AD94D10E96}" srcOrd="0" destOrd="0" presId="urn:microsoft.com/office/officeart/2005/8/layout/orgChart1"/>
    <dgm:cxn modelId="{002834BE-6CAD-894D-9212-0C64E0E31429}" type="presParOf" srcId="{BF31A6EB-66C6-404C-9753-5B5DE1D5EE31}" destId="{CCDC1D4E-B2D1-DA41-920F-0276C3BC434D}" srcOrd="1" destOrd="0" presId="urn:microsoft.com/office/officeart/2005/8/layout/orgChart1"/>
    <dgm:cxn modelId="{30B03439-2166-6F49-B3E8-35DB43CE3AED}" type="presParOf" srcId="{08BDCAAA-A4AF-BC41-9E11-FEC143F9B55A}" destId="{8F8CCA54-FC52-0340-8BF6-042D29A4C528}" srcOrd="1" destOrd="0" presId="urn:microsoft.com/office/officeart/2005/8/layout/orgChart1"/>
    <dgm:cxn modelId="{17FA0664-1DBE-B649-8DF8-8EB0FBE3E486}" type="presParOf" srcId="{08BDCAAA-A4AF-BC41-9E11-FEC143F9B55A}" destId="{A0D87221-3C72-0E45-8D40-4836904F783C}" srcOrd="2" destOrd="0" presId="urn:microsoft.com/office/officeart/2005/8/layout/orgChart1"/>
    <dgm:cxn modelId="{2A6A6CCD-512D-DD4C-8F06-EF73C6D26436}" type="presParOf" srcId="{6DC4C5F6-9DB4-3343-88B0-888B392AE4EB}" destId="{1B3EC384-839E-284B-B0FB-FB30AAD8CDF4}" srcOrd="6" destOrd="0" presId="urn:microsoft.com/office/officeart/2005/8/layout/orgChart1"/>
    <dgm:cxn modelId="{B9373C1A-5412-D346-B2D2-BEEA373398BA}" type="presParOf" srcId="{6DC4C5F6-9DB4-3343-88B0-888B392AE4EB}" destId="{4E890E1D-5E72-364A-9738-D26BFA3815D0}" srcOrd="7" destOrd="0" presId="urn:microsoft.com/office/officeart/2005/8/layout/orgChart1"/>
    <dgm:cxn modelId="{A0D3DCF9-A87B-3B4D-8F5A-64CF42964016}" type="presParOf" srcId="{4E890E1D-5E72-364A-9738-D26BFA3815D0}" destId="{04860ADB-1F60-AD48-A0ED-813AD1C603D3}" srcOrd="0" destOrd="0" presId="urn:microsoft.com/office/officeart/2005/8/layout/orgChart1"/>
    <dgm:cxn modelId="{F57AA52F-D176-1C41-948D-1B44765F8796}" type="presParOf" srcId="{04860ADB-1F60-AD48-A0ED-813AD1C603D3}" destId="{C239EF43-7CBC-B04F-8859-A8FA684B01E5}" srcOrd="0" destOrd="0" presId="urn:microsoft.com/office/officeart/2005/8/layout/orgChart1"/>
    <dgm:cxn modelId="{9BBBA01E-94E3-B04F-9A58-057B878750FF}" type="presParOf" srcId="{04860ADB-1F60-AD48-A0ED-813AD1C603D3}" destId="{4D6EE058-4B46-3D4D-8CFC-672B08944AFD}" srcOrd="1" destOrd="0" presId="urn:microsoft.com/office/officeart/2005/8/layout/orgChart1"/>
    <dgm:cxn modelId="{DF33563C-8DDB-264B-A1AA-E22B3F80EE6A}" type="presParOf" srcId="{4E890E1D-5E72-364A-9738-D26BFA3815D0}" destId="{8B89DBD7-DBC9-1547-8EAF-6B9C67DDBE35}" srcOrd="1" destOrd="0" presId="urn:microsoft.com/office/officeart/2005/8/layout/orgChart1"/>
    <dgm:cxn modelId="{F61D3B78-6E1C-3049-9614-01AFEA6530F8}" type="presParOf" srcId="{4E890E1D-5E72-364A-9738-D26BFA3815D0}" destId="{1FFCE8DB-5C60-BC4F-A8C4-B7305089C313}" srcOrd="2" destOrd="0" presId="urn:microsoft.com/office/officeart/2005/8/layout/orgChart1"/>
    <dgm:cxn modelId="{124CFADE-CA01-FA4B-BE9F-05D90B776155}" type="presParOf" srcId="{A29669E1-82FC-694E-A1EF-B133CF84519A}" destId="{FF5B348C-D07E-BD48-B430-6C28E74FB5BC}" srcOrd="2" destOrd="0" presId="urn:microsoft.com/office/officeart/2005/8/layout/orgChart1"/>
    <dgm:cxn modelId="{DAF077B4-0060-314E-AA2D-709FE097DF8E}" type="presParOf" srcId="{805A1F6F-1875-754E-ACE5-FC4F6E183082}" destId="{7F9D3D2A-6860-C445-9C13-DF688A7C789E}" srcOrd="2" destOrd="0" presId="urn:microsoft.com/office/officeart/2005/8/layout/orgChart1"/>
    <dgm:cxn modelId="{35FF016E-A85A-0E4A-BA69-F2E38FAD6942}" type="presParOf" srcId="{805A1F6F-1875-754E-ACE5-FC4F6E183082}" destId="{5C7DA9EB-3D54-8C47-A637-046CB0215B59}" srcOrd="3" destOrd="0" presId="urn:microsoft.com/office/officeart/2005/8/layout/orgChart1"/>
    <dgm:cxn modelId="{01BA4F92-A77C-484C-99F4-91E675C9FF93}" type="presParOf" srcId="{5C7DA9EB-3D54-8C47-A637-046CB0215B59}" destId="{434C2FFF-C23A-1944-9869-C6D322C21D15}" srcOrd="0" destOrd="0" presId="urn:microsoft.com/office/officeart/2005/8/layout/orgChart1"/>
    <dgm:cxn modelId="{A13F2554-B42F-3649-8E02-E800E5D78DE0}" type="presParOf" srcId="{434C2FFF-C23A-1944-9869-C6D322C21D15}" destId="{E128F814-D78A-DD44-B6BC-C2172EFA4A5B}" srcOrd="0" destOrd="0" presId="urn:microsoft.com/office/officeart/2005/8/layout/orgChart1"/>
    <dgm:cxn modelId="{39E27739-895D-4443-9EC1-EF0C940D902B}" type="presParOf" srcId="{434C2FFF-C23A-1944-9869-C6D322C21D15}" destId="{1D4341F9-E861-554F-B7DC-F87FAB8E3FD0}" srcOrd="1" destOrd="0" presId="urn:microsoft.com/office/officeart/2005/8/layout/orgChart1"/>
    <dgm:cxn modelId="{8E0F3586-F9BA-E243-8889-84D01C5A41FC}" type="presParOf" srcId="{5C7DA9EB-3D54-8C47-A637-046CB0215B59}" destId="{62F0B910-7E62-F74A-8850-8C2462053211}" srcOrd="1" destOrd="0" presId="urn:microsoft.com/office/officeart/2005/8/layout/orgChart1"/>
    <dgm:cxn modelId="{F080D6D4-5865-7743-A3DA-A5346063E66F}" type="presParOf" srcId="{62F0B910-7E62-F74A-8850-8C2462053211}" destId="{99ABEFCE-80D1-424C-B684-FCADDE1F8E1C}" srcOrd="0" destOrd="0" presId="urn:microsoft.com/office/officeart/2005/8/layout/orgChart1"/>
    <dgm:cxn modelId="{DE14955A-65CC-354E-B7AD-4ABA947251C5}" type="presParOf" srcId="{62F0B910-7E62-F74A-8850-8C2462053211}" destId="{61FF424B-B1C3-8843-9E3C-340B2E195C78}" srcOrd="1" destOrd="0" presId="urn:microsoft.com/office/officeart/2005/8/layout/orgChart1"/>
    <dgm:cxn modelId="{9D692526-A55C-AA42-9CAA-6F036E43DF3D}" type="presParOf" srcId="{61FF424B-B1C3-8843-9E3C-340B2E195C78}" destId="{BFD0A632-2C45-D54A-A9F3-A2D4A4902AA0}" srcOrd="0" destOrd="0" presId="urn:microsoft.com/office/officeart/2005/8/layout/orgChart1"/>
    <dgm:cxn modelId="{E5BAFF38-37A1-D04B-9C73-B19AFBDE8634}" type="presParOf" srcId="{BFD0A632-2C45-D54A-A9F3-A2D4A4902AA0}" destId="{4C20CC92-763E-E546-969F-A21394B607D0}" srcOrd="0" destOrd="0" presId="urn:microsoft.com/office/officeart/2005/8/layout/orgChart1"/>
    <dgm:cxn modelId="{D9A8A761-5A3F-2242-93E9-95CA26F6113D}" type="presParOf" srcId="{BFD0A632-2C45-D54A-A9F3-A2D4A4902AA0}" destId="{A0505D2E-3E69-0047-AE11-301EF373B024}" srcOrd="1" destOrd="0" presId="urn:microsoft.com/office/officeart/2005/8/layout/orgChart1"/>
    <dgm:cxn modelId="{AED1411C-9CC1-DD48-B0FC-C741DD57EA95}" type="presParOf" srcId="{61FF424B-B1C3-8843-9E3C-340B2E195C78}" destId="{11748D8B-0BCE-C34E-874C-8D50BAA7ACAD}" srcOrd="1" destOrd="0" presId="urn:microsoft.com/office/officeart/2005/8/layout/orgChart1"/>
    <dgm:cxn modelId="{45881458-E75B-FC46-BF59-B4D0696F6409}" type="presParOf" srcId="{61FF424B-B1C3-8843-9E3C-340B2E195C78}" destId="{D13CE155-5724-F547-9EF1-E32FC7B16907}" srcOrd="2" destOrd="0" presId="urn:microsoft.com/office/officeart/2005/8/layout/orgChart1"/>
    <dgm:cxn modelId="{80384C80-0294-9646-8ACD-B40F37AF3CB9}" type="presParOf" srcId="{62F0B910-7E62-F74A-8850-8C2462053211}" destId="{696D0790-B032-1440-8734-7030183F7083}" srcOrd="2" destOrd="0" presId="urn:microsoft.com/office/officeart/2005/8/layout/orgChart1"/>
    <dgm:cxn modelId="{F193FD2E-B4BA-3C49-99A9-B949E620A274}" type="presParOf" srcId="{62F0B910-7E62-F74A-8850-8C2462053211}" destId="{22ADCB06-2EB7-6F4E-9595-4DE339A69E7E}" srcOrd="3" destOrd="0" presId="urn:microsoft.com/office/officeart/2005/8/layout/orgChart1"/>
    <dgm:cxn modelId="{20D88249-F6CD-6B48-B3BF-F0C71F7E55E1}" type="presParOf" srcId="{22ADCB06-2EB7-6F4E-9595-4DE339A69E7E}" destId="{C360F986-6FB4-B942-9D06-0A6BAE4EA5B7}" srcOrd="0" destOrd="0" presId="urn:microsoft.com/office/officeart/2005/8/layout/orgChart1"/>
    <dgm:cxn modelId="{16E0E511-6AD1-9B47-84B4-738B0623F63D}" type="presParOf" srcId="{C360F986-6FB4-B942-9D06-0A6BAE4EA5B7}" destId="{DE5D2C71-53DC-8B4C-8593-7C1AD84B98AA}" srcOrd="0" destOrd="0" presId="urn:microsoft.com/office/officeart/2005/8/layout/orgChart1"/>
    <dgm:cxn modelId="{320D2C32-0901-E14A-8059-921A593EDB26}" type="presParOf" srcId="{C360F986-6FB4-B942-9D06-0A6BAE4EA5B7}" destId="{677243DD-07D9-6049-B591-3EE46F72E9F1}" srcOrd="1" destOrd="0" presId="urn:microsoft.com/office/officeart/2005/8/layout/orgChart1"/>
    <dgm:cxn modelId="{C9C1B460-BAD0-CC4F-94A0-A494B15543F2}" type="presParOf" srcId="{22ADCB06-2EB7-6F4E-9595-4DE339A69E7E}" destId="{F1FB4699-BED0-5A49-BC5E-2CF0E098B704}" srcOrd="1" destOrd="0" presId="urn:microsoft.com/office/officeart/2005/8/layout/orgChart1"/>
    <dgm:cxn modelId="{7328972B-CA12-D64F-A11A-F9E2D58F018A}" type="presParOf" srcId="{22ADCB06-2EB7-6F4E-9595-4DE339A69E7E}" destId="{1BDBC2B6-FEE6-4C43-9660-DC27B5354F6F}" srcOrd="2" destOrd="0" presId="urn:microsoft.com/office/officeart/2005/8/layout/orgChart1"/>
    <dgm:cxn modelId="{72E7721F-4510-0049-8CD0-1DB3D5E3A523}" type="presParOf" srcId="{62F0B910-7E62-F74A-8850-8C2462053211}" destId="{E1E950A2-36A0-3646-8384-9162850F0F6F}" srcOrd="4" destOrd="0" presId="urn:microsoft.com/office/officeart/2005/8/layout/orgChart1"/>
    <dgm:cxn modelId="{F6E2C462-FACA-9248-99C8-9712B450594E}" type="presParOf" srcId="{62F0B910-7E62-F74A-8850-8C2462053211}" destId="{F736EB90-6AA3-104A-8ACA-5B5EB4528C4F}" srcOrd="5" destOrd="0" presId="urn:microsoft.com/office/officeart/2005/8/layout/orgChart1"/>
    <dgm:cxn modelId="{BCFD18C3-F327-8C42-9D9A-6170385231CB}" type="presParOf" srcId="{F736EB90-6AA3-104A-8ACA-5B5EB4528C4F}" destId="{833346AD-59E9-7B44-9239-A26D568CD070}" srcOrd="0" destOrd="0" presId="urn:microsoft.com/office/officeart/2005/8/layout/orgChart1"/>
    <dgm:cxn modelId="{7CB7F5EA-52EB-2146-972E-0959D23C8543}" type="presParOf" srcId="{833346AD-59E9-7B44-9239-A26D568CD070}" destId="{2F946A01-EF9A-0744-AED2-AB1774272019}" srcOrd="0" destOrd="0" presId="urn:microsoft.com/office/officeart/2005/8/layout/orgChart1"/>
    <dgm:cxn modelId="{878D270A-384A-6D4A-8202-4D0F8F5F65A2}" type="presParOf" srcId="{833346AD-59E9-7B44-9239-A26D568CD070}" destId="{C2735D1E-90F2-BC4F-84A5-29D04D71FE88}" srcOrd="1" destOrd="0" presId="urn:microsoft.com/office/officeart/2005/8/layout/orgChart1"/>
    <dgm:cxn modelId="{3341B33C-3F28-2A4B-8C38-8C757EF10754}" type="presParOf" srcId="{F736EB90-6AA3-104A-8ACA-5B5EB4528C4F}" destId="{8A168344-745A-A24F-BC44-E94DD76D82DB}" srcOrd="1" destOrd="0" presId="urn:microsoft.com/office/officeart/2005/8/layout/orgChart1"/>
    <dgm:cxn modelId="{66137863-E4B0-2949-8EF3-C5A833C197D1}" type="presParOf" srcId="{F736EB90-6AA3-104A-8ACA-5B5EB4528C4F}" destId="{8F4C0F9B-BEFB-F44B-BFCA-52A92344D31E}" srcOrd="2" destOrd="0" presId="urn:microsoft.com/office/officeart/2005/8/layout/orgChart1"/>
    <dgm:cxn modelId="{F4A0A8DB-A19E-9543-89CD-728023277D16}" type="presParOf" srcId="{62F0B910-7E62-F74A-8850-8C2462053211}" destId="{01DD6A5C-E65E-6F40-B1A1-CBA71A24D97B}" srcOrd="6" destOrd="0" presId="urn:microsoft.com/office/officeart/2005/8/layout/orgChart1"/>
    <dgm:cxn modelId="{E50CE339-5305-2342-832E-A3907FFC325B}" type="presParOf" srcId="{62F0B910-7E62-F74A-8850-8C2462053211}" destId="{1785DB5D-ED16-364A-9A01-0FB764C9D763}" srcOrd="7" destOrd="0" presId="urn:microsoft.com/office/officeart/2005/8/layout/orgChart1"/>
    <dgm:cxn modelId="{FF111505-513E-C34E-B925-C01F10997FDF}" type="presParOf" srcId="{1785DB5D-ED16-364A-9A01-0FB764C9D763}" destId="{B148896B-9DBE-A145-AFE0-44E1E77EDB1F}" srcOrd="0" destOrd="0" presId="urn:microsoft.com/office/officeart/2005/8/layout/orgChart1"/>
    <dgm:cxn modelId="{5316A4DD-8977-D24A-A203-A02479B4C997}" type="presParOf" srcId="{B148896B-9DBE-A145-AFE0-44E1E77EDB1F}" destId="{1FF3B8EF-9CAF-C04E-B7E7-8FC260F42BE5}" srcOrd="0" destOrd="0" presId="urn:microsoft.com/office/officeart/2005/8/layout/orgChart1"/>
    <dgm:cxn modelId="{26BE11ED-619C-6B45-AD64-16DE7FE93203}" type="presParOf" srcId="{B148896B-9DBE-A145-AFE0-44E1E77EDB1F}" destId="{E4490A41-E83D-FB42-8953-3DD5FA45CBDD}" srcOrd="1" destOrd="0" presId="urn:microsoft.com/office/officeart/2005/8/layout/orgChart1"/>
    <dgm:cxn modelId="{C5A6961D-6ECC-2746-982F-E83E553718F0}" type="presParOf" srcId="{1785DB5D-ED16-364A-9A01-0FB764C9D763}" destId="{C3B5D544-7B08-C348-9A95-E3FE454CFC62}" srcOrd="1" destOrd="0" presId="urn:microsoft.com/office/officeart/2005/8/layout/orgChart1"/>
    <dgm:cxn modelId="{F9FAE839-5839-1E4F-8094-2A8D2783EF3B}" type="presParOf" srcId="{1785DB5D-ED16-364A-9A01-0FB764C9D763}" destId="{D5E8EF53-2225-BA4F-A39F-162467C61A2C}" srcOrd="2" destOrd="0" presId="urn:microsoft.com/office/officeart/2005/8/layout/orgChart1"/>
    <dgm:cxn modelId="{83F2EE65-575D-B345-B8DC-B952FC7BEEF0}" type="presParOf" srcId="{5C7DA9EB-3D54-8C47-A637-046CB0215B59}" destId="{43657CFF-A411-BA4C-BA60-5ED3D21BFCCC}" srcOrd="2" destOrd="0" presId="urn:microsoft.com/office/officeart/2005/8/layout/orgChart1"/>
    <dgm:cxn modelId="{9ACE39BC-4CB0-954A-8A9F-AFFDC98AC454}" type="presParOf" srcId="{805A1F6F-1875-754E-ACE5-FC4F6E183082}" destId="{49C7EAF9-B561-1944-BF32-3BB3E5349061}" srcOrd="4" destOrd="0" presId="urn:microsoft.com/office/officeart/2005/8/layout/orgChart1"/>
    <dgm:cxn modelId="{7D64C0DE-65FD-8748-95AA-D33C664493FE}" type="presParOf" srcId="{805A1F6F-1875-754E-ACE5-FC4F6E183082}" destId="{925AC631-D970-AF4F-9892-D432DBF6E8F2}" srcOrd="5" destOrd="0" presId="urn:microsoft.com/office/officeart/2005/8/layout/orgChart1"/>
    <dgm:cxn modelId="{19B7ACA0-F8F9-064B-8254-57DCDFA78F37}" type="presParOf" srcId="{925AC631-D970-AF4F-9892-D432DBF6E8F2}" destId="{52CAA6E9-32E1-D144-92ED-AA035A497FA5}" srcOrd="0" destOrd="0" presId="urn:microsoft.com/office/officeart/2005/8/layout/orgChart1"/>
    <dgm:cxn modelId="{AD8D7EC9-7A47-D247-803C-389A74C22CE6}" type="presParOf" srcId="{52CAA6E9-32E1-D144-92ED-AA035A497FA5}" destId="{A185CDA3-373A-ED4E-B33A-5C29486B3356}" srcOrd="0" destOrd="0" presId="urn:microsoft.com/office/officeart/2005/8/layout/orgChart1"/>
    <dgm:cxn modelId="{B50392BE-59BF-4740-A2D8-F4B06764E98A}" type="presParOf" srcId="{52CAA6E9-32E1-D144-92ED-AA035A497FA5}" destId="{89D4C276-5434-C94D-AC9B-BED834A93123}" srcOrd="1" destOrd="0" presId="urn:microsoft.com/office/officeart/2005/8/layout/orgChart1"/>
    <dgm:cxn modelId="{38AEA44F-B01C-054D-9603-FE45CBC536BD}" type="presParOf" srcId="{925AC631-D970-AF4F-9892-D432DBF6E8F2}" destId="{79C83C86-814F-BA4A-ABF2-5052B69A216B}" srcOrd="1" destOrd="0" presId="urn:microsoft.com/office/officeart/2005/8/layout/orgChart1"/>
    <dgm:cxn modelId="{64CE2785-5575-E043-9B94-9D081B2918D3}" type="presParOf" srcId="{79C83C86-814F-BA4A-ABF2-5052B69A216B}" destId="{268CF2AA-7921-0F43-83C2-22182DD245BD}" srcOrd="0" destOrd="0" presId="urn:microsoft.com/office/officeart/2005/8/layout/orgChart1"/>
    <dgm:cxn modelId="{5422DC21-13C0-114D-9BEE-7C2A2ABFBE3A}" type="presParOf" srcId="{79C83C86-814F-BA4A-ABF2-5052B69A216B}" destId="{CD6A2433-AF45-D74D-B33C-C5FF528353B9}" srcOrd="1" destOrd="0" presId="urn:microsoft.com/office/officeart/2005/8/layout/orgChart1"/>
    <dgm:cxn modelId="{FA407619-5EB3-BA45-92C1-B528FA29183D}" type="presParOf" srcId="{CD6A2433-AF45-D74D-B33C-C5FF528353B9}" destId="{EBD0E3CB-2F73-F748-B820-F6581AFC87F6}" srcOrd="0" destOrd="0" presId="urn:microsoft.com/office/officeart/2005/8/layout/orgChart1"/>
    <dgm:cxn modelId="{DB1966A9-3C0F-7E45-9FE9-E268248F34B6}" type="presParOf" srcId="{EBD0E3CB-2F73-F748-B820-F6581AFC87F6}" destId="{AAC78716-5ADB-1941-B9DD-4ED17938774F}" srcOrd="0" destOrd="0" presId="urn:microsoft.com/office/officeart/2005/8/layout/orgChart1"/>
    <dgm:cxn modelId="{D8A5B348-89E0-4D40-AB8F-BD429CF4C36E}" type="presParOf" srcId="{EBD0E3CB-2F73-F748-B820-F6581AFC87F6}" destId="{EB6EF11B-7AD0-C34B-8E91-6D899AF5C1A3}" srcOrd="1" destOrd="0" presId="urn:microsoft.com/office/officeart/2005/8/layout/orgChart1"/>
    <dgm:cxn modelId="{04B4D111-A1CC-4F45-B8B3-208FB38E21C9}" type="presParOf" srcId="{CD6A2433-AF45-D74D-B33C-C5FF528353B9}" destId="{83E16263-2250-A848-873F-6C741F3AB648}" srcOrd="1" destOrd="0" presId="urn:microsoft.com/office/officeart/2005/8/layout/orgChart1"/>
    <dgm:cxn modelId="{7B1E7B10-1F55-A844-83F3-A4D9C183FA0F}" type="presParOf" srcId="{CD6A2433-AF45-D74D-B33C-C5FF528353B9}" destId="{7DFBD29A-6CD8-294E-A6C7-9A63E2453F89}" srcOrd="2" destOrd="0" presId="urn:microsoft.com/office/officeart/2005/8/layout/orgChart1"/>
    <dgm:cxn modelId="{1BD21091-174F-0B4E-B933-913A0DAA9A16}" type="presParOf" srcId="{79C83C86-814F-BA4A-ABF2-5052B69A216B}" destId="{354B841C-CA9B-B143-9011-00CCC6BB7238}" srcOrd="2" destOrd="0" presId="urn:microsoft.com/office/officeart/2005/8/layout/orgChart1"/>
    <dgm:cxn modelId="{8C2C1E3F-AC76-344A-AE91-712EED64C3F7}" type="presParOf" srcId="{79C83C86-814F-BA4A-ABF2-5052B69A216B}" destId="{47D0E28C-8D26-A144-92C3-FD391B68653A}" srcOrd="3" destOrd="0" presId="urn:microsoft.com/office/officeart/2005/8/layout/orgChart1"/>
    <dgm:cxn modelId="{784F03B3-AB42-0A45-AA2C-156D0F57889F}" type="presParOf" srcId="{47D0E28C-8D26-A144-92C3-FD391B68653A}" destId="{0F951CE0-1919-484D-9D29-A89992F7F567}" srcOrd="0" destOrd="0" presId="urn:microsoft.com/office/officeart/2005/8/layout/orgChart1"/>
    <dgm:cxn modelId="{8A8D5365-45E6-C544-AB2B-2B6FAC96E3AD}" type="presParOf" srcId="{0F951CE0-1919-484D-9D29-A89992F7F567}" destId="{2EB7C359-E59E-6644-90BE-FCF52A460549}" srcOrd="0" destOrd="0" presId="urn:microsoft.com/office/officeart/2005/8/layout/orgChart1"/>
    <dgm:cxn modelId="{D03D4E76-6331-AC4E-A58A-D853C1C40052}" type="presParOf" srcId="{0F951CE0-1919-484D-9D29-A89992F7F567}" destId="{CAF375B9-DFC5-9344-976D-EA6662291C99}" srcOrd="1" destOrd="0" presId="urn:microsoft.com/office/officeart/2005/8/layout/orgChart1"/>
    <dgm:cxn modelId="{A91B0503-FB3E-8046-8FBA-4893A3ECD8F1}" type="presParOf" srcId="{47D0E28C-8D26-A144-92C3-FD391B68653A}" destId="{AF65EC3C-72CB-2B4C-A131-ADC939ED5316}" srcOrd="1" destOrd="0" presId="urn:microsoft.com/office/officeart/2005/8/layout/orgChart1"/>
    <dgm:cxn modelId="{6FAC8A8B-0BD5-0645-8CFA-01B20B6050A1}" type="presParOf" srcId="{47D0E28C-8D26-A144-92C3-FD391B68653A}" destId="{4B744D18-0459-9A4F-936F-7321D37B9E91}" srcOrd="2" destOrd="0" presId="urn:microsoft.com/office/officeart/2005/8/layout/orgChart1"/>
    <dgm:cxn modelId="{51816958-4285-4948-ACE5-EE9BEE9FED38}" type="presParOf" srcId="{79C83C86-814F-BA4A-ABF2-5052B69A216B}" destId="{EB7701B4-4F41-DE47-931E-9FC0DEB50DC5}" srcOrd="4" destOrd="0" presId="urn:microsoft.com/office/officeart/2005/8/layout/orgChart1"/>
    <dgm:cxn modelId="{C7EE9039-3D02-DB4C-A2B9-FD3E2DC118E2}" type="presParOf" srcId="{79C83C86-814F-BA4A-ABF2-5052B69A216B}" destId="{907F6F9A-2757-7C4B-90D2-BA89A3B77DE1}" srcOrd="5" destOrd="0" presId="urn:microsoft.com/office/officeart/2005/8/layout/orgChart1"/>
    <dgm:cxn modelId="{D954F53C-486A-A340-B6EE-9FE8FBB6FA97}" type="presParOf" srcId="{907F6F9A-2757-7C4B-90D2-BA89A3B77DE1}" destId="{6A808943-49E5-5D4A-8C0D-7B4753FB72F6}" srcOrd="0" destOrd="0" presId="urn:microsoft.com/office/officeart/2005/8/layout/orgChart1"/>
    <dgm:cxn modelId="{C1CA33FF-50E4-0F41-8DE9-66A79219078C}" type="presParOf" srcId="{6A808943-49E5-5D4A-8C0D-7B4753FB72F6}" destId="{057E7A92-B378-534F-A197-C4CE1A651E2D}" srcOrd="0" destOrd="0" presId="urn:microsoft.com/office/officeart/2005/8/layout/orgChart1"/>
    <dgm:cxn modelId="{2FF86282-8E23-1640-B1BD-FC5C17B0C8FA}" type="presParOf" srcId="{6A808943-49E5-5D4A-8C0D-7B4753FB72F6}" destId="{C3D40CFE-A468-2C41-BCF2-1822896142B6}" srcOrd="1" destOrd="0" presId="urn:microsoft.com/office/officeart/2005/8/layout/orgChart1"/>
    <dgm:cxn modelId="{0FDFCD39-D272-D645-BC8F-B85F5623AAD8}" type="presParOf" srcId="{907F6F9A-2757-7C4B-90D2-BA89A3B77DE1}" destId="{CDB0A513-8C25-8D4D-A694-43E5254379C7}" srcOrd="1" destOrd="0" presId="urn:microsoft.com/office/officeart/2005/8/layout/orgChart1"/>
    <dgm:cxn modelId="{C31DA48E-2E0F-7449-BB1E-663D13523719}" type="presParOf" srcId="{907F6F9A-2757-7C4B-90D2-BA89A3B77DE1}" destId="{DF953FDC-A769-7C41-8B00-9CA181F3DC04}" srcOrd="2" destOrd="0" presId="urn:microsoft.com/office/officeart/2005/8/layout/orgChart1"/>
    <dgm:cxn modelId="{177A03B2-D332-3946-A187-89BF7BC0A879}" type="presParOf" srcId="{79C83C86-814F-BA4A-ABF2-5052B69A216B}" destId="{CA5E91D7-31E3-1D4B-ADA7-9EF0F22F2765}" srcOrd="6" destOrd="0" presId="urn:microsoft.com/office/officeart/2005/8/layout/orgChart1"/>
    <dgm:cxn modelId="{BFC054D8-9313-FC46-9EDF-682527C46EAC}" type="presParOf" srcId="{79C83C86-814F-BA4A-ABF2-5052B69A216B}" destId="{B0A88559-8EAD-8A48-9F4E-72927A8E61C1}" srcOrd="7" destOrd="0" presId="urn:microsoft.com/office/officeart/2005/8/layout/orgChart1"/>
    <dgm:cxn modelId="{16BDF01F-29B2-F54E-A954-2B637A89D08B}" type="presParOf" srcId="{B0A88559-8EAD-8A48-9F4E-72927A8E61C1}" destId="{680F4C1E-FCB8-D74B-9E2B-8AF5029F119A}" srcOrd="0" destOrd="0" presId="urn:microsoft.com/office/officeart/2005/8/layout/orgChart1"/>
    <dgm:cxn modelId="{1C95DC6D-0363-B343-A832-52692FBFAFBC}" type="presParOf" srcId="{680F4C1E-FCB8-D74B-9E2B-8AF5029F119A}" destId="{F3793082-355A-C849-A4C0-003D619722FF}" srcOrd="0" destOrd="0" presId="urn:microsoft.com/office/officeart/2005/8/layout/orgChart1"/>
    <dgm:cxn modelId="{3124F092-4EDD-6342-B86B-75FAEF9983F0}" type="presParOf" srcId="{680F4C1E-FCB8-D74B-9E2B-8AF5029F119A}" destId="{50F129ED-32B4-E844-A952-94AD12BC84A4}" srcOrd="1" destOrd="0" presId="urn:microsoft.com/office/officeart/2005/8/layout/orgChart1"/>
    <dgm:cxn modelId="{2618D87D-B630-854E-AFBF-18498FABDB85}" type="presParOf" srcId="{B0A88559-8EAD-8A48-9F4E-72927A8E61C1}" destId="{A406E7F7-CD2D-1742-8BF9-2509BD4474F7}" srcOrd="1" destOrd="0" presId="urn:microsoft.com/office/officeart/2005/8/layout/orgChart1"/>
    <dgm:cxn modelId="{79075B16-2A07-3F4C-BA3B-6E6A1C3D38E8}" type="presParOf" srcId="{B0A88559-8EAD-8A48-9F4E-72927A8E61C1}" destId="{492DB05E-339D-004A-8585-F46917818B25}" srcOrd="2" destOrd="0" presId="urn:microsoft.com/office/officeart/2005/8/layout/orgChart1"/>
    <dgm:cxn modelId="{9BB7FB85-FB52-384C-9769-1DFD99786D88}" type="presParOf" srcId="{925AC631-D970-AF4F-9892-D432DBF6E8F2}" destId="{75984FC4-203F-5145-831A-8747BDAB01CA}"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custT="1"/>
      <dgm:spPr>
        <a:solidFill>
          <a:srgbClr val="174F86"/>
        </a:solidFill>
      </dgm:spPr>
      <dgm:t>
        <a:bodyPr/>
        <a:lstStyle/>
        <a:p>
          <a:r>
            <a:rPr lang="en-US" sz="4800" dirty="0"/>
            <a:t>Numerical Variables and Measures of Central Tendency</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1E523BAC-FFF7-4343-BE7D-BCEDFCA1EF05}">
      <dgm:prSet custT="1"/>
      <dgm:spPr>
        <a:solidFill>
          <a:srgbClr val="174F86"/>
        </a:solidFill>
      </dgm:spPr>
      <dgm:t>
        <a:bodyPr/>
        <a:lstStyle/>
        <a:p>
          <a:r>
            <a:rPr lang="en-US" sz="4800" dirty="0"/>
            <a:t>Mean</a:t>
          </a:r>
        </a:p>
      </dgm:t>
    </dgm:pt>
    <dgm:pt modelId="{461C1EE8-418C-3D42-9859-22371ACEB801}" type="parTrans" cxnId="{28ED5FF8-EC2F-5645-8341-8B551F31073C}">
      <dgm:prSet/>
      <dgm:spPr/>
      <dgm:t>
        <a:bodyPr/>
        <a:lstStyle/>
        <a:p>
          <a:endParaRPr lang="en-US"/>
        </a:p>
      </dgm:t>
    </dgm:pt>
    <dgm:pt modelId="{E043797B-FADF-6846-832D-4DD22AAE89CA}" type="sibTrans" cxnId="{28ED5FF8-EC2F-5645-8341-8B551F31073C}">
      <dgm:prSet/>
      <dgm:spPr/>
      <dgm:t>
        <a:bodyPr/>
        <a:lstStyle/>
        <a:p>
          <a:endParaRPr lang="en-US"/>
        </a:p>
      </dgm:t>
    </dgm:pt>
    <dgm:pt modelId="{E3A097E0-7805-454B-95F8-A64A5353C341}">
      <dgm:prSet phldrT="[Text]" custT="1"/>
      <dgm:spPr>
        <a:solidFill>
          <a:srgbClr val="174F86"/>
        </a:solidFill>
      </dgm:spPr>
      <dgm:t>
        <a:bodyPr/>
        <a:lstStyle/>
        <a:p>
          <a:r>
            <a:rPr lang="en-US" sz="4800" dirty="0"/>
            <a:t>Median</a:t>
          </a:r>
        </a:p>
      </dgm:t>
    </dgm:pt>
    <dgm:pt modelId="{E14AEE52-D48B-224B-AE0C-F3D23DB65373}" type="parTrans" cxnId="{31F2A06F-5C81-4643-8B8C-FB3719D1A11E}">
      <dgm:prSet/>
      <dgm:spPr/>
      <dgm:t>
        <a:bodyPr/>
        <a:lstStyle/>
        <a:p>
          <a:endParaRPr lang="en-US"/>
        </a:p>
      </dgm:t>
    </dgm:pt>
    <dgm:pt modelId="{E83B350A-403E-4745-BB7C-A7E638AF50A5}" type="sibTrans" cxnId="{31F2A06F-5C81-4643-8B8C-FB3719D1A11E}">
      <dgm:prSet/>
      <dgm:spPr/>
      <dgm:t>
        <a:bodyPr/>
        <a:lstStyle/>
        <a:p>
          <a:endParaRPr lang="en-US"/>
        </a:p>
      </dgm:t>
    </dgm:pt>
    <dgm:pt modelId="{248DF6EA-D821-2F4F-80C4-171A4B0E9703}">
      <dgm:prSet phldrT="[Text]" custT="1"/>
      <dgm:spPr>
        <a:solidFill>
          <a:srgbClr val="174F86"/>
        </a:solidFill>
      </dgm:spPr>
      <dgm:t>
        <a:bodyPr/>
        <a:lstStyle/>
        <a:p>
          <a:r>
            <a:rPr lang="en-US" sz="4800" dirty="0"/>
            <a:t>Mode</a:t>
          </a:r>
        </a:p>
      </dgm:t>
    </dgm:pt>
    <dgm:pt modelId="{A86CCD41-4EB7-A144-9D47-C0DA872B7DB7}" type="parTrans" cxnId="{19F1BF6E-56C4-9946-A76F-81AE21BFD82E}">
      <dgm:prSet/>
      <dgm:spPr/>
      <dgm:t>
        <a:bodyPr/>
        <a:lstStyle/>
        <a:p>
          <a:endParaRPr lang="en-US"/>
        </a:p>
      </dgm:t>
    </dgm:pt>
    <dgm:pt modelId="{15D6D144-2079-2648-A571-77133B0510EC}" type="sibTrans" cxnId="{19F1BF6E-56C4-9946-A76F-81AE21BFD82E}">
      <dgm:prSet/>
      <dgm:spPr/>
      <dgm:t>
        <a:bodyPr/>
        <a:lstStyle/>
        <a:p>
          <a:endParaRPr lang="en-US"/>
        </a:p>
      </dgm:t>
    </dgm:pt>
    <dgm:pt modelId="{1F63DDB3-ED98-4245-9CC8-EF393DD09063}">
      <dgm:prSet custT="1"/>
      <dgm:spPr>
        <a:solidFill>
          <a:srgbClr val="174F86"/>
        </a:solidFill>
      </dgm:spPr>
      <dgm:t>
        <a:bodyPr/>
        <a:lstStyle/>
        <a:p>
          <a:r>
            <a:rPr lang="en-US" sz="3600" dirty="0"/>
            <a:t>Simple</a:t>
          </a:r>
        </a:p>
      </dgm:t>
    </dgm:pt>
    <dgm:pt modelId="{B9E3220F-7F3A-384C-8FB3-B68995A5DDD3}" type="parTrans" cxnId="{316AFB27-E69C-9D48-A9FA-407EF448084D}">
      <dgm:prSet/>
      <dgm:spPr/>
      <dgm:t>
        <a:bodyPr/>
        <a:lstStyle/>
        <a:p>
          <a:endParaRPr lang="en-US"/>
        </a:p>
      </dgm:t>
    </dgm:pt>
    <dgm:pt modelId="{02CFE468-49F3-9B43-843D-D25270DAA254}" type="sibTrans" cxnId="{316AFB27-E69C-9D48-A9FA-407EF448084D}">
      <dgm:prSet/>
      <dgm:spPr/>
      <dgm:t>
        <a:bodyPr/>
        <a:lstStyle/>
        <a:p>
          <a:endParaRPr lang="en-US"/>
        </a:p>
      </dgm:t>
    </dgm:pt>
    <dgm:pt modelId="{58F11EAF-F288-0044-A88E-5FD0D699B8AA}">
      <dgm:prSet custT="1"/>
      <dgm:spPr>
        <a:solidFill>
          <a:srgbClr val="174F86"/>
        </a:solidFill>
      </dgm:spPr>
      <dgm:t>
        <a:bodyPr/>
        <a:lstStyle/>
        <a:p>
          <a:r>
            <a:rPr lang="en-US" sz="3600" dirty="0"/>
            <a:t>Only one</a:t>
          </a:r>
        </a:p>
      </dgm:t>
    </dgm:pt>
    <dgm:pt modelId="{82A7A4F2-FF97-DB49-8AAF-434C94187E11}" type="parTrans" cxnId="{E9F9BF04-37E5-1D4E-B0AD-1971EF984217}">
      <dgm:prSet/>
      <dgm:spPr/>
      <dgm:t>
        <a:bodyPr/>
        <a:lstStyle/>
        <a:p>
          <a:endParaRPr lang="en-US"/>
        </a:p>
      </dgm:t>
    </dgm:pt>
    <dgm:pt modelId="{AF37069C-D1A8-624D-BE6C-D941C07D17C4}" type="sibTrans" cxnId="{E9F9BF04-37E5-1D4E-B0AD-1971EF984217}">
      <dgm:prSet/>
      <dgm:spPr/>
      <dgm:t>
        <a:bodyPr/>
        <a:lstStyle/>
        <a:p>
          <a:endParaRPr lang="en-US"/>
        </a:p>
      </dgm:t>
    </dgm:pt>
    <dgm:pt modelId="{527B2817-29D8-E34E-A250-37DB82E83040}">
      <dgm:prSet custT="1"/>
      <dgm:spPr>
        <a:solidFill>
          <a:srgbClr val="174F86"/>
        </a:solidFill>
      </dgm:spPr>
      <dgm:t>
        <a:bodyPr/>
        <a:lstStyle/>
        <a:p>
          <a:r>
            <a:rPr lang="en-US" sz="3600" dirty="0"/>
            <a:t>Susceptible to extreme values</a:t>
          </a:r>
        </a:p>
      </dgm:t>
    </dgm:pt>
    <dgm:pt modelId="{89BAA97D-4E0A-9A4D-8A0C-CAF01D40FD2C}" type="parTrans" cxnId="{1C82D6EC-8B5C-9948-98F7-E6A631420AB3}">
      <dgm:prSet/>
      <dgm:spPr/>
      <dgm:t>
        <a:bodyPr/>
        <a:lstStyle/>
        <a:p>
          <a:endParaRPr lang="en-US"/>
        </a:p>
      </dgm:t>
    </dgm:pt>
    <dgm:pt modelId="{B134A3DA-858A-8E48-AFF8-F544B43B5139}" type="sibTrans" cxnId="{1C82D6EC-8B5C-9948-98F7-E6A631420AB3}">
      <dgm:prSet/>
      <dgm:spPr/>
      <dgm:t>
        <a:bodyPr/>
        <a:lstStyle/>
        <a:p>
          <a:endParaRPr lang="en-US"/>
        </a:p>
      </dgm:t>
    </dgm:pt>
    <dgm:pt modelId="{B79BCD63-7BBC-D042-ABD8-3C81E496DEFF}">
      <dgm:prSet custT="1"/>
      <dgm:spPr>
        <a:solidFill>
          <a:srgbClr val="174F86"/>
        </a:solidFill>
      </dgm:spPr>
      <dgm:t>
        <a:bodyPr/>
        <a:lstStyle/>
        <a:p>
          <a:r>
            <a:rPr lang="en-US" sz="3600" dirty="0"/>
            <a:t>Not necessarily observed in data</a:t>
          </a:r>
        </a:p>
      </dgm:t>
    </dgm:pt>
    <dgm:pt modelId="{93C53C63-2488-744C-AE8C-96DBA593A1EA}" type="parTrans" cxnId="{3300556F-3A87-8141-9539-6253F115EF82}">
      <dgm:prSet/>
      <dgm:spPr/>
      <dgm:t>
        <a:bodyPr/>
        <a:lstStyle/>
        <a:p>
          <a:endParaRPr lang="en-US"/>
        </a:p>
      </dgm:t>
    </dgm:pt>
    <dgm:pt modelId="{B7F4DE3C-4754-0642-BF56-DCB758FD9B91}" type="sibTrans" cxnId="{3300556F-3A87-8141-9539-6253F115EF82}">
      <dgm:prSet/>
      <dgm:spPr/>
      <dgm:t>
        <a:bodyPr/>
        <a:lstStyle/>
        <a:p>
          <a:endParaRPr lang="en-US"/>
        </a:p>
      </dgm:t>
    </dgm:pt>
    <dgm:pt modelId="{59840696-DB50-5B4B-BF9B-DE0A8C22CA21}">
      <dgm:prSet custT="1"/>
      <dgm:spPr>
        <a:solidFill>
          <a:srgbClr val="174F86"/>
        </a:solidFill>
      </dgm:spPr>
      <dgm:t>
        <a:bodyPr/>
        <a:lstStyle/>
        <a:p>
          <a:r>
            <a:rPr lang="en-US" sz="3600" dirty="0"/>
            <a:t>Simple</a:t>
          </a:r>
        </a:p>
      </dgm:t>
    </dgm:pt>
    <dgm:pt modelId="{E9F8D802-BD69-604E-BCFC-293DFB58BF34}" type="parTrans" cxnId="{59251513-ADA4-6843-9904-F4DDE5CE670A}">
      <dgm:prSet/>
      <dgm:spPr/>
      <dgm:t>
        <a:bodyPr/>
        <a:lstStyle/>
        <a:p>
          <a:endParaRPr lang="en-US"/>
        </a:p>
      </dgm:t>
    </dgm:pt>
    <dgm:pt modelId="{6130533C-DF10-8743-BC83-A2EC7A2F68E5}" type="sibTrans" cxnId="{59251513-ADA4-6843-9904-F4DDE5CE670A}">
      <dgm:prSet/>
      <dgm:spPr/>
      <dgm:t>
        <a:bodyPr/>
        <a:lstStyle/>
        <a:p>
          <a:endParaRPr lang="en-US"/>
        </a:p>
      </dgm:t>
    </dgm:pt>
    <dgm:pt modelId="{1831E645-36B1-3945-9E6C-B44717F12981}">
      <dgm:prSet custT="1"/>
      <dgm:spPr>
        <a:solidFill>
          <a:srgbClr val="174F86"/>
        </a:solidFill>
      </dgm:spPr>
      <dgm:t>
        <a:bodyPr/>
        <a:lstStyle/>
        <a:p>
          <a:r>
            <a:rPr lang="en-US" sz="3600" dirty="0"/>
            <a:t>Only one</a:t>
          </a:r>
        </a:p>
      </dgm:t>
    </dgm:pt>
    <dgm:pt modelId="{66611B66-5148-C348-A177-E9F45B697500}" type="parTrans" cxnId="{9842ABE8-03A3-C343-9E17-5551E86E65A8}">
      <dgm:prSet/>
      <dgm:spPr/>
      <dgm:t>
        <a:bodyPr/>
        <a:lstStyle/>
        <a:p>
          <a:endParaRPr lang="en-US"/>
        </a:p>
      </dgm:t>
    </dgm:pt>
    <dgm:pt modelId="{4AF83BF1-8367-6C4C-8BC8-3086D07C1F2C}" type="sibTrans" cxnId="{9842ABE8-03A3-C343-9E17-5551E86E65A8}">
      <dgm:prSet/>
      <dgm:spPr/>
      <dgm:t>
        <a:bodyPr/>
        <a:lstStyle/>
        <a:p>
          <a:endParaRPr lang="en-US"/>
        </a:p>
      </dgm:t>
    </dgm:pt>
    <dgm:pt modelId="{12FC7020-53B4-7E49-AF08-CB05C1BE0123}">
      <dgm:prSet custT="1"/>
      <dgm:spPr>
        <a:solidFill>
          <a:srgbClr val="174F86"/>
        </a:solidFill>
      </dgm:spPr>
      <dgm:t>
        <a:bodyPr/>
        <a:lstStyle/>
        <a:p>
          <a:r>
            <a:rPr lang="en-US" sz="3600" dirty="0"/>
            <a:t>Not susceptible to extreme values</a:t>
          </a:r>
        </a:p>
      </dgm:t>
    </dgm:pt>
    <dgm:pt modelId="{B96FB114-08B9-C74B-9046-17FACB99CEE5}" type="parTrans" cxnId="{F7C7A776-299B-CD41-ACBC-6CB6D5749832}">
      <dgm:prSet/>
      <dgm:spPr/>
      <dgm:t>
        <a:bodyPr/>
        <a:lstStyle/>
        <a:p>
          <a:endParaRPr lang="en-US"/>
        </a:p>
      </dgm:t>
    </dgm:pt>
    <dgm:pt modelId="{B3766EFD-7FE4-0041-9253-8BDF01DAAE9F}" type="sibTrans" cxnId="{F7C7A776-299B-CD41-ACBC-6CB6D5749832}">
      <dgm:prSet/>
      <dgm:spPr/>
      <dgm:t>
        <a:bodyPr/>
        <a:lstStyle/>
        <a:p>
          <a:endParaRPr lang="en-US"/>
        </a:p>
      </dgm:t>
    </dgm:pt>
    <dgm:pt modelId="{504A8402-BCD9-1C4E-8D68-3BA4B8889A0B}">
      <dgm:prSet custT="1"/>
      <dgm:spPr>
        <a:solidFill>
          <a:srgbClr val="174F86"/>
        </a:solidFill>
      </dgm:spPr>
      <dgm:t>
        <a:bodyPr/>
        <a:lstStyle/>
        <a:p>
          <a:r>
            <a:rPr lang="en-US" sz="3600" dirty="0"/>
            <a:t>Not necessarily observed in data</a:t>
          </a:r>
        </a:p>
      </dgm:t>
    </dgm:pt>
    <dgm:pt modelId="{A551B2E4-5F36-6F48-8C40-9333D79DBE56}" type="parTrans" cxnId="{360E4DC8-051B-0440-8E31-84F306D9A289}">
      <dgm:prSet/>
      <dgm:spPr/>
      <dgm:t>
        <a:bodyPr/>
        <a:lstStyle/>
        <a:p>
          <a:endParaRPr lang="en-US"/>
        </a:p>
      </dgm:t>
    </dgm:pt>
    <dgm:pt modelId="{A8D05B48-7FD9-4642-B08D-AD951B544D8F}" type="sibTrans" cxnId="{360E4DC8-051B-0440-8E31-84F306D9A289}">
      <dgm:prSet/>
      <dgm:spPr/>
      <dgm:t>
        <a:bodyPr/>
        <a:lstStyle/>
        <a:p>
          <a:endParaRPr lang="en-US"/>
        </a:p>
      </dgm:t>
    </dgm:pt>
    <dgm:pt modelId="{53B0C4AF-61F6-3341-ACB5-FF4D437E1D04}">
      <dgm:prSet phldrT="[Text]" custT="1"/>
      <dgm:spPr>
        <a:noFill/>
        <a:ln>
          <a:noFill/>
        </a:ln>
      </dgm:spPr>
      <dgm:t>
        <a:bodyPr/>
        <a:lstStyle/>
        <a:p>
          <a:r>
            <a:rPr lang="en-US" sz="3600"/>
            <a:t>Simple</a:t>
          </a:r>
          <a:endParaRPr lang="en-US" sz="3600" dirty="0"/>
        </a:p>
      </dgm:t>
    </dgm:pt>
    <dgm:pt modelId="{4D78F5D6-B52C-2A4A-9366-02D5AEBE8AC8}" type="parTrans" cxnId="{ADE0ABC0-D08B-1A4F-BB4B-EBDF3DD626C5}">
      <dgm:prSet/>
      <dgm:spPr>
        <a:ln>
          <a:noFill/>
        </a:ln>
      </dgm:spPr>
      <dgm:t>
        <a:bodyPr/>
        <a:lstStyle/>
        <a:p>
          <a:endParaRPr lang="en-US"/>
        </a:p>
      </dgm:t>
    </dgm:pt>
    <dgm:pt modelId="{925A9135-B6C8-534A-B424-A56AA3DA1221}" type="sibTrans" cxnId="{ADE0ABC0-D08B-1A4F-BB4B-EBDF3DD626C5}">
      <dgm:prSet/>
      <dgm:spPr/>
      <dgm:t>
        <a:bodyPr/>
        <a:lstStyle/>
        <a:p>
          <a:endParaRPr lang="en-US"/>
        </a:p>
      </dgm:t>
    </dgm:pt>
    <dgm:pt modelId="{758B6E9C-A4B9-CE49-922D-C92A68E1DB81}">
      <dgm:prSet phldrT="[Text]" custT="1"/>
      <dgm:spPr>
        <a:noFill/>
        <a:ln>
          <a:noFill/>
        </a:ln>
      </dgm:spPr>
      <dgm:t>
        <a:bodyPr/>
        <a:lstStyle/>
        <a:p>
          <a:r>
            <a:rPr lang="en-US" sz="3600"/>
            <a:t>May be none</a:t>
          </a:r>
          <a:endParaRPr lang="en-US" sz="3600" dirty="0"/>
        </a:p>
      </dgm:t>
    </dgm:pt>
    <dgm:pt modelId="{344F7C26-C925-6E4F-A97F-98B8E637C9C4}" type="parTrans" cxnId="{87D78ADE-03E1-AC44-BF47-2735802068E5}">
      <dgm:prSet/>
      <dgm:spPr>
        <a:ln>
          <a:noFill/>
        </a:ln>
      </dgm:spPr>
      <dgm:t>
        <a:bodyPr/>
        <a:lstStyle/>
        <a:p>
          <a:endParaRPr lang="en-US"/>
        </a:p>
      </dgm:t>
    </dgm:pt>
    <dgm:pt modelId="{EA4EC7A3-3EE5-454B-B719-95CF9D54D46A}" type="sibTrans" cxnId="{87D78ADE-03E1-AC44-BF47-2735802068E5}">
      <dgm:prSet/>
      <dgm:spPr/>
      <dgm:t>
        <a:bodyPr/>
        <a:lstStyle/>
        <a:p>
          <a:endParaRPr lang="en-US"/>
        </a:p>
      </dgm:t>
    </dgm:pt>
    <dgm:pt modelId="{F962343A-A072-3549-8473-393471445DFA}">
      <dgm:prSet phldrT="[Text]" custT="1"/>
      <dgm:spPr>
        <a:noFill/>
        <a:ln>
          <a:noFill/>
        </a:ln>
      </dgm:spPr>
      <dgm:t>
        <a:bodyPr/>
        <a:lstStyle/>
        <a:p>
          <a:r>
            <a:rPr lang="en-US" sz="3600" dirty="0"/>
            <a:t>May be more than one</a:t>
          </a:r>
        </a:p>
      </dgm:t>
    </dgm:pt>
    <dgm:pt modelId="{4AB37356-9619-9346-A4FA-75C831C41BDC}" type="parTrans" cxnId="{91D7945E-BE23-4F4F-AD37-5DFB11868364}">
      <dgm:prSet/>
      <dgm:spPr>
        <a:ln>
          <a:noFill/>
        </a:ln>
      </dgm:spPr>
      <dgm:t>
        <a:bodyPr/>
        <a:lstStyle/>
        <a:p>
          <a:endParaRPr lang="en-US"/>
        </a:p>
      </dgm:t>
    </dgm:pt>
    <dgm:pt modelId="{7DBDFAC5-A717-CD4D-99C2-28D872BA9D1E}" type="sibTrans" cxnId="{91D7945E-BE23-4F4F-AD37-5DFB11868364}">
      <dgm:prSet/>
      <dgm:spPr/>
      <dgm:t>
        <a:bodyPr/>
        <a:lstStyle/>
        <a:p>
          <a:endParaRPr lang="en-US"/>
        </a:p>
      </dgm:t>
    </dgm:pt>
    <dgm:pt modelId="{8668801F-2A48-1141-87C8-DF557E0DCFDE}">
      <dgm:prSet phldrT="[Text]" custT="1"/>
      <dgm:spPr>
        <a:noFill/>
        <a:ln>
          <a:noFill/>
        </a:ln>
      </dgm:spPr>
      <dgm:t>
        <a:bodyPr/>
        <a:lstStyle/>
        <a:p>
          <a:r>
            <a:rPr lang="en-US" sz="3600" dirty="0"/>
            <a:t>Observed in data by definition</a:t>
          </a:r>
        </a:p>
      </dgm:t>
    </dgm:pt>
    <dgm:pt modelId="{659F1798-37C5-6F44-AA71-A3E73FAFA507}" type="parTrans" cxnId="{A086387B-4131-A348-B308-4AB1FE0265E6}">
      <dgm:prSet/>
      <dgm:spPr>
        <a:ln>
          <a:noFill/>
        </a:ln>
      </dgm:spPr>
      <dgm:t>
        <a:bodyPr/>
        <a:lstStyle/>
        <a:p>
          <a:endParaRPr lang="en-US"/>
        </a:p>
      </dgm:t>
    </dgm:pt>
    <dgm:pt modelId="{939B83EF-455F-A943-B5C9-FE74D5F18D08}" type="sibTrans" cxnId="{A086387B-4131-A348-B308-4AB1FE0265E6}">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510515" custLinFactNeighborX="789">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45246140-7CB2-5548-A17C-8DA8FB7E5C2B}" type="pres">
      <dgm:prSet presAssocID="{461C1EE8-418C-3D42-9859-22371ACEB801}" presName="Name37" presStyleLbl="parChTrans1D2" presStyleIdx="0" presStyleCnt="3"/>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2" presStyleIdx="0" presStyleCnt="3" custLinFactNeighborX="-789">
        <dgm:presLayoutVars>
          <dgm:chPref val="3"/>
        </dgm:presLayoutVars>
      </dgm:prSet>
      <dgm:spPr/>
    </dgm:pt>
    <dgm:pt modelId="{3FFCCF5B-0017-4545-BC68-AF21B3809DEF}" type="pres">
      <dgm:prSet presAssocID="{1E523BAC-FFF7-4343-BE7D-BCEDFCA1EF05}" presName="rootConnector" presStyleLbl="node2" presStyleIdx="0" presStyleCnt="3"/>
      <dgm:spPr/>
    </dgm:pt>
    <dgm:pt modelId="{6DC4C5F6-9DB4-3343-88B0-888B392AE4EB}" type="pres">
      <dgm:prSet presAssocID="{1E523BAC-FFF7-4343-BE7D-BCEDFCA1EF05}" presName="hierChild4" presStyleCnt="0"/>
      <dgm:spPr/>
    </dgm:pt>
    <dgm:pt modelId="{A8EC034F-63D2-AD45-8CF8-5FDBF1408A58}" type="pres">
      <dgm:prSet presAssocID="{B9E3220F-7F3A-384C-8FB3-B68995A5DDD3}" presName="Name37" presStyleLbl="parChTrans1D3" presStyleIdx="0" presStyleCnt="12"/>
      <dgm:spPr/>
    </dgm:pt>
    <dgm:pt modelId="{4B78707B-14F1-C744-828C-B681DC53D3C5}" type="pres">
      <dgm:prSet presAssocID="{1F63DDB3-ED98-4245-9CC8-EF393DD09063}" presName="hierRoot2" presStyleCnt="0">
        <dgm:presLayoutVars>
          <dgm:hierBranch val="init"/>
        </dgm:presLayoutVars>
      </dgm:prSet>
      <dgm:spPr/>
    </dgm:pt>
    <dgm:pt modelId="{B642B29D-4D06-9045-A9B8-C2B8559B9462}" type="pres">
      <dgm:prSet presAssocID="{1F63DDB3-ED98-4245-9CC8-EF393DD09063}" presName="rootComposite" presStyleCnt="0"/>
      <dgm:spPr/>
    </dgm:pt>
    <dgm:pt modelId="{F1BEBF06-CBFC-8348-A995-1A6925B6C6E2}" type="pres">
      <dgm:prSet presAssocID="{1F63DDB3-ED98-4245-9CC8-EF393DD09063}" presName="rootText" presStyleLbl="node3" presStyleIdx="0" presStyleCnt="12" custLinFactNeighborX="-789">
        <dgm:presLayoutVars>
          <dgm:chPref val="3"/>
        </dgm:presLayoutVars>
      </dgm:prSet>
      <dgm:spPr/>
    </dgm:pt>
    <dgm:pt modelId="{E825D8CA-8543-F249-9F5E-63B1A1FE04A4}" type="pres">
      <dgm:prSet presAssocID="{1F63DDB3-ED98-4245-9CC8-EF393DD09063}" presName="rootConnector" presStyleLbl="node3" presStyleIdx="0" presStyleCnt="12"/>
      <dgm:spPr/>
    </dgm:pt>
    <dgm:pt modelId="{4A6A78C1-7DDC-B04E-ABCA-06256937453C}" type="pres">
      <dgm:prSet presAssocID="{1F63DDB3-ED98-4245-9CC8-EF393DD09063}" presName="hierChild4" presStyleCnt="0"/>
      <dgm:spPr/>
    </dgm:pt>
    <dgm:pt modelId="{94DB9EAF-12DB-B647-8C86-2A248ECD747E}" type="pres">
      <dgm:prSet presAssocID="{1F63DDB3-ED98-4245-9CC8-EF393DD09063}" presName="hierChild5" presStyleCnt="0"/>
      <dgm:spPr/>
    </dgm:pt>
    <dgm:pt modelId="{C01ACC95-7E2B-FA49-93DB-C7E42A228F72}" type="pres">
      <dgm:prSet presAssocID="{82A7A4F2-FF97-DB49-8AAF-434C94187E11}" presName="Name37" presStyleLbl="parChTrans1D3" presStyleIdx="1" presStyleCnt="12"/>
      <dgm:spPr/>
    </dgm:pt>
    <dgm:pt modelId="{DA267C45-5D41-3B44-A83A-507934AE789B}" type="pres">
      <dgm:prSet presAssocID="{58F11EAF-F288-0044-A88E-5FD0D699B8AA}" presName="hierRoot2" presStyleCnt="0">
        <dgm:presLayoutVars>
          <dgm:hierBranch val="init"/>
        </dgm:presLayoutVars>
      </dgm:prSet>
      <dgm:spPr/>
    </dgm:pt>
    <dgm:pt modelId="{5DC8C4D8-9594-4545-B904-E29724EF84BF}" type="pres">
      <dgm:prSet presAssocID="{58F11EAF-F288-0044-A88E-5FD0D699B8AA}" presName="rootComposite" presStyleCnt="0"/>
      <dgm:spPr/>
    </dgm:pt>
    <dgm:pt modelId="{BDB0D8C8-5C8A-A54E-B0B3-737288848E8A}" type="pres">
      <dgm:prSet presAssocID="{58F11EAF-F288-0044-A88E-5FD0D699B8AA}" presName="rootText" presStyleLbl="node3" presStyleIdx="1" presStyleCnt="12" custLinFactNeighborX="-789">
        <dgm:presLayoutVars>
          <dgm:chPref val="3"/>
        </dgm:presLayoutVars>
      </dgm:prSet>
      <dgm:spPr/>
    </dgm:pt>
    <dgm:pt modelId="{19B8C92A-1F46-DB48-84BF-67CA8208ADA2}" type="pres">
      <dgm:prSet presAssocID="{58F11EAF-F288-0044-A88E-5FD0D699B8AA}" presName="rootConnector" presStyleLbl="node3" presStyleIdx="1" presStyleCnt="12"/>
      <dgm:spPr/>
    </dgm:pt>
    <dgm:pt modelId="{C510D9B9-5B63-7045-9C16-12D18BFD6EC1}" type="pres">
      <dgm:prSet presAssocID="{58F11EAF-F288-0044-A88E-5FD0D699B8AA}" presName="hierChild4" presStyleCnt="0"/>
      <dgm:spPr/>
    </dgm:pt>
    <dgm:pt modelId="{851CE519-0694-D140-B661-47DF5D8FCD1A}" type="pres">
      <dgm:prSet presAssocID="{58F11EAF-F288-0044-A88E-5FD0D699B8AA}" presName="hierChild5" presStyleCnt="0"/>
      <dgm:spPr/>
    </dgm:pt>
    <dgm:pt modelId="{5AA06A81-C3B7-3446-A79C-031255067E0C}" type="pres">
      <dgm:prSet presAssocID="{89BAA97D-4E0A-9A4D-8A0C-CAF01D40FD2C}" presName="Name37" presStyleLbl="parChTrans1D3" presStyleIdx="2" presStyleCnt="12"/>
      <dgm:spPr/>
    </dgm:pt>
    <dgm:pt modelId="{08BDCAAA-A4AF-BC41-9E11-FEC143F9B55A}" type="pres">
      <dgm:prSet presAssocID="{527B2817-29D8-E34E-A250-37DB82E83040}" presName="hierRoot2" presStyleCnt="0">
        <dgm:presLayoutVars>
          <dgm:hierBranch val="init"/>
        </dgm:presLayoutVars>
      </dgm:prSet>
      <dgm:spPr/>
    </dgm:pt>
    <dgm:pt modelId="{BF31A6EB-66C6-404C-9753-5B5DE1D5EE31}" type="pres">
      <dgm:prSet presAssocID="{527B2817-29D8-E34E-A250-37DB82E83040}" presName="rootComposite" presStyleCnt="0"/>
      <dgm:spPr/>
    </dgm:pt>
    <dgm:pt modelId="{B7F71520-141F-5045-9236-C3AD94D10E96}" type="pres">
      <dgm:prSet presAssocID="{527B2817-29D8-E34E-A250-37DB82E83040}" presName="rootText" presStyleLbl="node3" presStyleIdx="2" presStyleCnt="12" custScaleX="219754" custLinFactNeighborX="-789">
        <dgm:presLayoutVars>
          <dgm:chPref val="3"/>
        </dgm:presLayoutVars>
      </dgm:prSet>
      <dgm:spPr/>
    </dgm:pt>
    <dgm:pt modelId="{CCDC1D4E-B2D1-DA41-920F-0276C3BC434D}" type="pres">
      <dgm:prSet presAssocID="{527B2817-29D8-E34E-A250-37DB82E83040}" presName="rootConnector" presStyleLbl="node3" presStyleIdx="2" presStyleCnt="12"/>
      <dgm:spPr/>
    </dgm:pt>
    <dgm:pt modelId="{8F8CCA54-FC52-0340-8BF6-042D29A4C528}" type="pres">
      <dgm:prSet presAssocID="{527B2817-29D8-E34E-A250-37DB82E83040}" presName="hierChild4" presStyleCnt="0"/>
      <dgm:spPr/>
    </dgm:pt>
    <dgm:pt modelId="{A0D87221-3C72-0E45-8D40-4836904F783C}" type="pres">
      <dgm:prSet presAssocID="{527B2817-29D8-E34E-A250-37DB82E83040}" presName="hierChild5" presStyleCnt="0"/>
      <dgm:spPr/>
    </dgm:pt>
    <dgm:pt modelId="{1B3EC384-839E-284B-B0FB-FB30AAD8CDF4}" type="pres">
      <dgm:prSet presAssocID="{93C53C63-2488-744C-AE8C-96DBA593A1EA}" presName="Name37" presStyleLbl="parChTrans1D3" presStyleIdx="3" presStyleCnt="12"/>
      <dgm:spPr/>
    </dgm:pt>
    <dgm:pt modelId="{4E890E1D-5E72-364A-9738-D26BFA3815D0}" type="pres">
      <dgm:prSet presAssocID="{B79BCD63-7BBC-D042-ABD8-3C81E496DEFF}" presName="hierRoot2" presStyleCnt="0">
        <dgm:presLayoutVars>
          <dgm:hierBranch val="init"/>
        </dgm:presLayoutVars>
      </dgm:prSet>
      <dgm:spPr/>
    </dgm:pt>
    <dgm:pt modelId="{04860ADB-1F60-AD48-A0ED-813AD1C603D3}" type="pres">
      <dgm:prSet presAssocID="{B79BCD63-7BBC-D042-ABD8-3C81E496DEFF}" presName="rootComposite" presStyleCnt="0"/>
      <dgm:spPr/>
    </dgm:pt>
    <dgm:pt modelId="{C239EF43-7CBC-B04F-8859-A8FA684B01E5}" type="pres">
      <dgm:prSet presAssocID="{B79BCD63-7BBC-D042-ABD8-3C81E496DEFF}" presName="rootText" presStyleLbl="node3" presStyleIdx="3" presStyleCnt="12" custScaleX="219754" custLinFactNeighborX="-789">
        <dgm:presLayoutVars>
          <dgm:chPref val="3"/>
        </dgm:presLayoutVars>
      </dgm:prSet>
      <dgm:spPr/>
    </dgm:pt>
    <dgm:pt modelId="{4D6EE058-4B46-3D4D-8CFC-672B08944AFD}" type="pres">
      <dgm:prSet presAssocID="{B79BCD63-7BBC-D042-ABD8-3C81E496DEFF}" presName="rootConnector" presStyleLbl="node3" presStyleIdx="3" presStyleCnt="12"/>
      <dgm:spPr/>
    </dgm:pt>
    <dgm:pt modelId="{8B89DBD7-DBC9-1547-8EAF-6B9C67DDBE35}" type="pres">
      <dgm:prSet presAssocID="{B79BCD63-7BBC-D042-ABD8-3C81E496DEFF}" presName="hierChild4" presStyleCnt="0"/>
      <dgm:spPr/>
    </dgm:pt>
    <dgm:pt modelId="{1FFCE8DB-5C60-BC4F-A8C4-B7305089C313}" type="pres">
      <dgm:prSet presAssocID="{B79BCD63-7BBC-D042-ABD8-3C81E496DEFF}" presName="hierChild5" presStyleCnt="0"/>
      <dgm:spPr/>
    </dgm:pt>
    <dgm:pt modelId="{FF5B348C-D07E-BD48-B430-6C28E74FB5BC}" type="pres">
      <dgm:prSet presAssocID="{1E523BAC-FFF7-4343-BE7D-BCEDFCA1EF05}" presName="hierChild5" presStyleCnt="0"/>
      <dgm:spPr/>
    </dgm:pt>
    <dgm:pt modelId="{7F9D3D2A-6860-C445-9C13-DF688A7C789E}" type="pres">
      <dgm:prSet presAssocID="{E14AEE52-D48B-224B-AE0C-F3D23DB65373}" presName="Name37" presStyleLbl="parChTrans1D2" presStyleIdx="1" presStyleCnt="3"/>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2" presStyleIdx="1" presStyleCnt="3" custLinFactNeighborX="789">
        <dgm:presLayoutVars>
          <dgm:chPref val="3"/>
        </dgm:presLayoutVars>
      </dgm:prSet>
      <dgm:spPr/>
    </dgm:pt>
    <dgm:pt modelId="{1D4341F9-E861-554F-B7DC-F87FAB8E3FD0}" type="pres">
      <dgm:prSet presAssocID="{E3A097E0-7805-454B-95F8-A64A5353C341}" presName="rootConnector" presStyleLbl="node2" presStyleIdx="1" presStyleCnt="3"/>
      <dgm:spPr/>
    </dgm:pt>
    <dgm:pt modelId="{62F0B910-7E62-F74A-8850-8C2462053211}" type="pres">
      <dgm:prSet presAssocID="{E3A097E0-7805-454B-95F8-A64A5353C341}" presName="hierChild4" presStyleCnt="0"/>
      <dgm:spPr/>
    </dgm:pt>
    <dgm:pt modelId="{99ABEFCE-80D1-424C-B684-FCADDE1F8E1C}" type="pres">
      <dgm:prSet presAssocID="{E9F8D802-BD69-604E-BCFC-293DFB58BF34}" presName="Name37" presStyleLbl="parChTrans1D3" presStyleIdx="4" presStyleCnt="12"/>
      <dgm:spPr/>
    </dgm:pt>
    <dgm:pt modelId="{61FF424B-B1C3-8843-9E3C-340B2E195C78}" type="pres">
      <dgm:prSet presAssocID="{59840696-DB50-5B4B-BF9B-DE0A8C22CA21}" presName="hierRoot2" presStyleCnt="0">
        <dgm:presLayoutVars>
          <dgm:hierBranch val="init"/>
        </dgm:presLayoutVars>
      </dgm:prSet>
      <dgm:spPr/>
    </dgm:pt>
    <dgm:pt modelId="{BFD0A632-2C45-D54A-A9F3-A2D4A4902AA0}" type="pres">
      <dgm:prSet presAssocID="{59840696-DB50-5B4B-BF9B-DE0A8C22CA21}" presName="rootComposite" presStyleCnt="0"/>
      <dgm:spPr/>
    </dgm:pt>
    <dgm:pt modelId="{4C20CC92-763E-E546-969F-A21394B607D0}" type="pres">
      <dgm:prSet presAssocID="{59840696-DB50-5B4B-BF9B-DE0A8C22CA21}" presName="rootText" presStyleLbl="node3" presStyleIdx="4" presStyleCnt="12" custLinFactNeighborX="789">
        <dgm:presLayoutVars>
          <dgm:chPref val="3"/>
        </dgm:presLayoutVars>
      </dgm:prSet>
      <dgm:spPr/>
    </dgm:pt>
    <dgm:pt modelId="{A0505D2E-3E69-0047-AE11-301EF373B024}" type="pres">
      <dgm:prSet presAssocID="{59840696-DB50-5B4B-BF9B-DE0A8C22CA21}" presName="rootConnector" presStyleLbl="node3" presStyleIdx="4" presStyleCnt="12"/>
      <dgm:spPr/>
    </dgm:pt>
    <dgm:pt modelId="{11748D8B-0BCE-C34E-874C-8D50BAA7ACAD}" type="pres">
      <dgm:prSet presAssocID="{59840696-DB50-5B4B-BF9B-DE0A8C22CA21}" presName="hierChild4" presStyleCnt="0"/>
      <dgm:spPr/>
    </dgm:pt>
    <dgm:pt modelId="{D13CE155-5724-F547-9EF1-E32FC7B16907}" type="pres">
      <dgm:prSet presAssocID="{59840696-DB50-5B4B-BF9B-DE0A8C22CA21}" presName="hierChild5" presStyleCnt="0"/>
      <dgm:spPr/>
    </dgm:pt>
    <dgm:pt modelId="{696D0790-B032-1440-8734-7030183F7083}" type="pres">
      <dgm:prSet presAssocID="{66611B66-5148-C348-A177-E9F45B697500}" presName="Name37" presStyleLbl="parChTrans1D3" presStyleIdx="5" presStyleCnt="12"/>
      <dgm:spPr/>
    </dgm:pt>
    <dgm:pt modelId="{22ADCB06-2EB7-6F4E-9595-4DE339A69E7E}" type="pres">
      <dgm:prSet presAssocID="{1831E645-36B1-3945-9E6C-B44717F12981}" presName="hierRoot2" presStyleCnt="0">
        <dgm:presLayoutVars>
          <dgm:hierBranch val="init"/>
        </dgm:presLayoutVars>
      </dgm:prSet>
      <dgm:spPr/>
    </dgm:pt>
    <dgm:pt modelId="{C360F986-6FB4-B942-9D06-0A6BAE4EA5B7}" type="pres">
      <dgm:prSet presAssocID="{1831E645-36B1-3945-9E6C-B44717F12981}" presName="rootComposite" presStyleCnt="0"/>
      <dgm:spPr/>
    </dgm:pt>
    <dgm:pt modelId="{DE5D2C71-53DC-8B4C-8593-7C1AD84B98AA}" type="pres">
      <dgm:prSet presAssocID="{1831E645-36B1-3945-9E6C-B44717F12981}" presName="rootText" presStyleLbl="node3" presStyleIdx="5" presStyleCnt="12" custLinFactNeighborX="789">
        <dgm:presLayoutVars>
          <dgm:chPref val="3"/>
        </dgm:presLayoutVars>
      </dgm:prSet>
      <dgm:spPr/>
    </dgm:pt>
    <dgm:pt modelId="{677243DD-07D9-6049-B591-3EE46F72E9F1}" type="pres">
      <dgm:prSet presAssocID="{1831E645-36B1-3945-9E6C-B44717F12981}" presName="rootConnector" presStyleLbl="node3" presStyleIdx="5" presStyleCnt="12"/>
      <dgm:spPr/>
    </dgm:pt>
    <dgm:pt modelId="{F1FB4699-BED0-5A49-BC5E-2CF0E098B704}" type="pres">
      <dgm:prSet presAssocID="{1831E645-36B1-3945-9E6C-B44717F12981}" presName="hierChild4" presStyleCnt="0"/>
      <dgm:spPr/>
    </dgm:pt>
    <dgm:pt modelId="{1BDBC2B6-FEE6-4C43-9660-DC27B5354F6F}" type="pres">
      <dgm:prSet presAssocID="{1831E645-36B1-3945-9E6C-B44717F12981}" presName="hierChild5" presStyleCnt="0"/>
      <dgm:spPr/>
    </dgm:pt>
    <dgm:pt modelId="{E1E950A2-36A0-3646-8384-9162850F0F6F}" type="pres">
      <dgm:prSet presAssocID="{B96FB114-08B9-C74B-9046-17FACB99CEE5}" presName="Name37" presStyleLbl="parChTrans1D3" presStyleIdx="6" presStyleCnt="12"/>
      <dgm:spPr/>
    </dgm:pt>
    <dgm:pt modelId="{F736EB90-6AA3-104A-8ACA-5B5EB4528C4F}" type="pres">
      <dgm:prSet presAssocID="{12FC7020-53B4-7E49-AF08-CB05C1BE0123}" presName="hierRoot2" presStyleCnt="0">
        <dgm:presLayoutVars>
          <dgm:hierBranch val="init"/>
        </dgm:presLayoutVars>
      </dgm:prSet>
      <dgm:spPr/>
    </dgm:pt>
    <dgm:pt modelId="{833346AD-59E9-7B44-9239-A26D568CD070}" type="pres">
      <dgm:prSet presAssocID="{12FC7020-53B4-7E49-AF08-CB05C1BE0123}" presName="rootComposite" presStyleCnt="0"/>
      <dgm:spPr/>
    </dgm:pt>
    <dgm:pt modelId="{2F946A01-EF9A-0744-AED2-AB1774272019}" type="pres">
      <dgm:prSet presAssocID="{12FC7020-53B4-7E49-AF08-CB05C1BE0123}" presName="rootText" presStyleLbl="node3" presStyleIdx="6" presStyleCnt="12" custScaleX="219754" custLinFactNeighborX="789">
        <dgm:presLayoutVars>
          <dgm:chPref val="3"/>
        </dgm:presLayoutVars>
      </dgm:prSet>
      <dgm:spPr/>
    </dgm:pt>
    <dgm:pt modelId="{C2735D1E-90F2-BC4F-84A5-29D04D71FE88}" type="pres">
      <dgm:prSet presAssocID="{12FC7020-53B4-7E49-AF08-CB05C1BE0123}" presName="rootConnector" presStyleLbl="node3" presStyleIdx="6" presStyleCnt="12"/>
      <dgm:spPr/>
    </dgm:pt>
    <dgm:pt modelId="{8A168344-745A-A24F-BC44-E94DD76D82DB}" type="pres">
      <dgm:prSet presAssocID="{12FC7020-53B4-7E49-AF08-CB05C1BE0123}" presName="hierChild4" presStyleCnt="0"/>
      <dgm:spPr/>
    </dgm:pt>
    <dgm:pt modelId="{8F4C0F9B-BEFB-F44B-BFCA-52A92344D31E}" type="pres">
      <dgm:prSet presAssocID="{12FC7020-53B4-7E49-AF08-CB05C1BE0123}" presName="hierChild5" presStyleCnt="0"/>
      <dgm:spPr/>
    </dgm:pt>
    <dgm:pt modelId="{01DD6A5C-E65E-6F40-B1A1-CBA71A24D97B}" type="pres">
      <dgm:prSet presAssocID="{A551B2E4-5F36-6F48-8C40-9333D79DBE56}" presName="Name37" presStyleLbl="parChTrans1D3" presStyleIdx="7" presStyleCnt="12"/>
      <dgm:spPr/>
    </dgm:pt>
    <dgm:pt modelId="{1785DB5D-ED16-364A-9A01-0FB764C9D763}" type="pres">
      <dgm:prSet presAssocID="{504A8402-BCD9-1C4E-8D68-3BA4B8889A0B}" presName="hierRoot2" presStyleCnt="0">
        <dgm:presLayoutVars>
          <dgm:hierBranch val="init"/>
        </dgm:presLayoutVars>
      </dgm:prSet>
      <dgm:spPr/>
    </dgm:pt>
    <dgm:pt modelId="{B148896B-9DBE-A145-AFE0-44E1E77EDB1F}" type="pres">
      <dgm:prSet presAssocID="{504A8402-BCD9-1C4E-8D68-3BA4B8889A0B}" presName="rootComposite" presStyleCnt="0"/>
      <dgm:spPr/>
    </dgm:pt>
    <dgm:pt modelId="{1FF3B8EF-9CAF-C04E-B7E7-8FC260F42BE5}" type="pres">
      <dgm:prSet presAssocID="{504A8402-BCD9-1C4E-8D68-3BA4B8889A0B}" presName="rootText" presStyleLbl="node3" presStyleIdx="7" presStyleCnt="12" custScaleX="219754" custLinFactNeighborX="789">
        <dgm:presLayoutVars>
          <dgm:chPref val="3"/>
        </dgm:presLayoutVars>
      </dgm:prSet>
      <dgm:spPr/>
    </dgm:pt>
    <dgm:pt modelId="{E4490A41-E83D-FB42-8953-3DD5FA45CBDD}" type="pres">
      <dgm:prSet presAssocID="{504A8402-BCD9-1C4E-8D68-3BA4B8889A0B}" presName="rootConnector" presStyleLbl="node3" presStyleIdx="7" presStyleCnt="12"/>
      <dgm:spPr/>
    </dgm:pt>
    <dgm:pt modelId="{C3B5D544-7B08-C348-9A95-E3FE454CFC62}" type="pres">
      <dgm:prSet presAssocID="{504A8402-BCD9-1C4E-8D68-3BA4B8889A0B}" presName="hierChild4" presStyleCnt="0"/>
      <dgm:spPr/>
    </dgm:pt>
    <dgm:pt modelId="{D5E8EF53-2225-BA4F-A39F-162467C61A2C}" type="pres">
      <dgm:prSet presAssocID="{504A8402-BCD9-1C4E-8D68-3BA4B8889A0B}" presName="hierChild5" presStyleCnt="0"/>
      <dgm:spPr/>
    </dgm:pt>
    <dgm:pt modelId="{43657CFF-A411-BA4C-BA60-5ED3D21BFCCC}" type="pres">
      <dgm:prSet presAssocID="{E3A097E0-7805-454B-95F8-A64A5353C341}" presName="hierChild5" presStyleCnt="0"/>
      <dgm:spPr/>
    </dgm:pt>
    <dgm:pt modelId="{49C7EAF9-B561-1944-BF32-3BB3E5349061}" type="pres">
      <dgm:prSet presAssocID="{A86CCD41-4EB7-A144-9D47-C0DA872B7DB7}" presName="Name37" presStyleLbl="parChTrans1D2" presStyleIdx="2" presStyleCnt="3"/>
      <dgm:spPr/>
    </dgm:pt>
    <dgm:pt modelId="{925AC631-D970-AF4F-9892-D432DBF6E8F2}" type="pres">
      <dgm:prSet presAssocID="{248DF6EA-D821-2F4F-80C4-171A4B0E9703}" presName="hierRoot2" presStyleCnt="0">
        <dgm:presLayoutVars>
          <dgm:hierBranch val="init"/>
        </dgm:presLayoutVars>
      </dgm:prSet>
      <dgm:spPr/>
    </dgm:pt>
    <dgm:pt modelId="{52CAA6E9-32E1-D144-92ED-AA035A497FA5}" type="pres">
      <dgm:prSet presAssocID="{248DF6EA-D821-2F4F-80C4-171A4B0E9703}" presName="rootComposite" presStyleCnt="0"/>
      <dgm:spPr/>
    </dgm:pt>
    <dgm:pt modelId="{A185CDA3-373A-ED4E-B33A-5C29486B3356}" type="pres">
      <dgm:prSet presAssocID="{248DF6EA-D821-2F4F-80C4-171A4B0E9703}" presName="rootText" presStyleLbl="node2" presStyleIdx="2" presStyleCnt="3" custLinFactNeighborX="789">
        <dgm:presLayoutVars>
          <dgm:chPref val="3"/>
        </dgm:presLayoutVars>
      </dgm:prSet>
      <dgm:spPr/>
    </dgm:pt>
    <dgm:pt modelId="{89D4C276-5434-C94D-AC9B-BED834A93123}" type="pres">
      <dgm:prSet presAssocID="{248DF6EA-D821-2F4F-80C4-171A4B0E9703}" presName="rootConnector" presStyleLbl="node2" presStyleIdx="2" presStyleCnt="3"/>
      <dgm:spPr/>
    </dgm:pt>
    <dgm:pt modelId="{79C83C86-814F-BA4A-ABF2-5052B69A216B}" type="pres">
      <dgm:prSet presAssocID="{248DF6EA-D821-2F4F-80C4-171A4B0E9703}" presName="hierChild4" presStyleCnt="0"/>
      <dgm:spPr/>
    </dgm:pt>
    <dgm:pt modelId="{268CF2AA-7921-0F43-83C2-22182DD245BD}" type="pres">
      <dgm:prSet presAssocID="{4D78F5D6-B52C-2A4A-9366-02D5AEBE8AC8}" presName="Name37" presStyleLbl="parChTrans1D3" presStyleIdx="8" presStyleCnt="12"/>
      <dgm:spPr/>
    </dgm:pt>
    <dgm:pt modelId="{CD6A2433-AF45-D74D-B33C-C5FF528353B9}" type="pres">
      <dgm:prSet presAssocID="{53B0C4AF-61F6-3341-ACB5-FF4D437E1D04}" presName="hierRoot2" presStyleCnt="0">
        <dgm:presLayoutVars>
          <dgm:hierBranch val="init"/>
        </dgm:presLayoutVars>
      </dgm:prSet>
      <dgm:spPr/>
    </dgm:pt>
    <dgm:pt modelId="{EBD0E3CB-2F73-F748-B820-F6581AFC87F6}" type="pres">
      <dgm:prSet presAssocID="{53B0C4AF-61F6-3341-ACB5-FF4D437E1D04}" presName="rootComposite" presStyleCnt="0"/>
      <dgm:spPr/>
    </dgm:pt>
    <dgm:pt modelId="{AAC78716-5ADB-1941-B9DD-4ED17938774F}" type="pres">
      <dgm:prSet presAssocID="{53B0C4AF-61F6-3341-ACB5-FF4D437E1D04}" presName="rootText" presStyleLbl="node3" presStyleIdx="8" presStyleCnt="12" custLinFactNeighborX="789">
        <dgm:presLayoutVars>
          <dgm:chPref val="3"/>
        </dgm:presLayoutVars>
      </dgm:prSet>
      <dgm:spPr/>
    </dgm:pt>
    <dgm:pt modelId="{EB6EF11B-7AD0-C34B-8E91-6D899AF5C1A3}" type="pres">
      <dgm:prSet presAssocID="{53B0C4AF-61F6-3341-ACB5-FF4D437E1D04}" presName="rootConnector" presStyleLbl="node3" presStyleIdx="8" presStyleCnt="12"/>
      <dgm:spPr/>
    </dgm:pt>
    <dgm:pt modelId="{83E16263-2250-A848-873F-6C741F3AB648}" type="pres">
      <dgm:prSet presAssocID="{53B0C4AF-61F6-3341-ACB5-FF4D437E1D04}" presName="hierChild4" presStyleCnt="0"/>
      <dgm:spPr/>
    </dgm:pt>
    <dgm:pt modelId="{7DFBD29A-6CD8-294E-A6C7-9A63E2453F89}" type="pres">
      <dgm:prSet presAssocID="{53B0C4AF-61F6-3341-ACB5-FF4D437E1D04}" presName="hierChild5" presStyleCnt="0"/>
      <dgm:spPr/>
    </dgm:pt>
    <dgm:pt modelId="{354B841C-CA9B-B143-9011-00CCC6BB7238}" type="pres">
      <dgm:prSet presAssocID="{344F7C26-C925-6E4F-A97F-98B8E637C9C4}" presName="Name37" presStyleLbl="parChTrans1D3" presStyleIdx="9" presStyleCnt="12"/>
      <dgm:spPr/>
    </dgm:pt>
    <dgm:pt modelId="{47D0E28C-8D26-A144-92C3-FD391B68653A}" type="pres">
      <dgm:prSet presAssocID="{758B6E9C-A4B9-CE49-922D-C92A68E1DB81}" presName="hierRoot2" presStyleCnt="0">
        <dgm:presLayoutVars>
          <dgm:hierBranch val="init"/>
        </dgm:presLayoutVars>
      </dgm:prSet>
      <dgm:spPr/>
    </dgm:pt>
    <dgm:pt modelId="{0F951CE0-1919-484D-9D29-A89992F7F567}" type="pres">
      <dgm:prSet presAssocID="{758B6E9C-A4B9-CE49-922D-C92A68E1DB81}" presName="rootComposite" presStyleCnt="0"/>
      <dgm:spPr/>
    </dgm:pt>
    <dgm:pt modelId="{2EB7C359-E59E-6644-90BE-FCF52A460549}" type="pres">
      <dgm:prSet presAssocID="{758B6E9C-A4B9-CE49-922D-C92A68E1DB81}" presName="rootText" presStyleLbl="node3" presStyleIdx="9" presStyleCnt="12" custLinFactNeighborX="789">
        <dgm:presLayoutVars>
          <dgm:chPref val="3"/>
        </dgm:presLayoutVars>
      </dgm:prSet>
      <dgm:spPr/>
    </dgm:pt>
    <dgm:pt modelId="{CAF375B9-DFC5-9344-976D-EA6662291C99}" type="pres">
      <dgm:prSet presAssocID="{758B6E9C-A4B9-CE49-922D-C92A68E1DB81}" presName="rootConnector" presStyleLbl="node3" presStyleIdx="9" presStyleCnt="12"/>
      <dgm:spPr/>
    </dgm:pt>
    <dgm:pt modelId="{AF65EC3C-72CB-2B4C-A131-ADC939ED5316}" type="pres">
      <dgm:prSet presAssocID="{758B6E9C-A4B9-CE49-922D-C92A68E1DB81}" presName="hierChild4" presStyleCnt="0"/>
      <dgm:spPr/>
    </dgm:pt>
    <dgm:pt modelId="{4B744D18-0459-9A4F-936F-7321D37B9E91}" type="pres">
      <dgm:prSet presAssocID="{758B6E9C-A4B9-CE49-922D-C92A68E1DB81}" presName="hierChild5" presStyleCnt="0"/>
      <dgm:spPr/>
    </dgm:pt>
    <dgm:pt modelId="{EB7701B4-4F41-DE47-931E-9FC0DEB50DC5}" type="pres">
      <dgm:prSet presAssocID="{4AB37356-9619-9346-A4FA-75C831C41BDC}" presName="Name37" presStyleLbl="parChTrans1D3" presStyleIdx="10" presStyleCnt="12"/>
      <dgm:spPr/>
    </dgm:pt>
    <dgm:pt modelId="{907F6F9A-2757-7C4B-90D2-BA89A3B77DE1}" type="pres">
      <dgm:prSet presAssocID="{F962343A-A072-3549-8473-393471445DFA}" presName="hierRoot2" presStyleCnt="0">
        <dgm:presLayoutVars>
          <dgm:hierBranch val="init"/>
        </dgm:presLayoutVars>
      </dgm:prSet>
      <dgm:spPr/>
    </dgm:pt>
    <dgm:pt modelId="{6A808943-49E5-5D4A-8C0D-7B4753FB72F6}" type="pres">
      <dgm:prSet presAssocID="{F962343A-A072-3549-8473-393471445DFA}" presName="rootComposite" presStyleCnt="0"/>
      <dgm:spPr/>
    </dgm:pt>
    <dgm:pt modelId="{057E7A92-B378-534F-A197-C4CE1A651E2D}" type="pres">
      <dgm:prSet presAssocID="{F962343A-A072-3549-8473-393471445DFA}" presName="rootText" presStyleLbl="node3" presStyleIdx="10" presStyleCnt="12" custScaleX="219754" custLinFactNeighborX="789">
        <dgm:presLayoutVars>
          <dgm:chPref val="3"/>
        </dgm:presLayoutVars>
      </dgm:prSet>
      <dgm:spPr/>
    </dgm:pt>
    <dgm:pt modelId="{C3D40CFE-A468-2C41-BCF2-1822896142B6}" type="pres">
      <dgm:prSet presAssocID="{F962343A-A072-3549-8473-393471445DFA}" presName="rootConnector" presStyleLbl="node3" presStyleIdx="10" presStyleCnt="12"/>
      <dgm:spPr/>
    </dgm:pt>
    <dgm:pt modelId="{CDB0A513-8C25-8D4D-A694-43E5254379C7}" type="pres">
      <dgm:prSet presAssocID="{F962343A-A072-3549-8473-393471445DFA}" presName="hierChild4" presStyleCnt="0"/>
      <dgm:spPr/>
    </dgm:pt>
    <dgm:pt modelId="{DF953FDC-A769-7C41-8B00-9CA181F3DC04}" type="pres">
      <dgm:prSet presAssocID="{F962343A-A072-3549-8473-393471445DFA}" presName="hierChild5" presStyleCnt="0"/>
      <dgm:spPr/>
    </dgm:pt>
    <dgm:pt modelId="{CA5E91D7-31E3-1D4B-ADA7-9EF0F22F2765}" type="pres">
      <dgm:prSet presAssocID="{659F1798-37C5-6F44-AA71-A3E73FAFA507}" presName="Name37" presStyleLbl="parChTrans1D3" presStyleIdx="11" presStyleCnt="12"/>
      <dgm:spPr/>
    </dgm:pt>
    <dgm:pt modelId="{B0A88559-8EAD-8A48-9F4E-72927A8E61C1}" type="pres">
      <dgm:prSet presAssocID="{8668801F-2A48-1141-87C8-DF557E0DCFDE}" presName="hierRoot2" presStyleCnt="0">
        <dgm:presLayoutVars>
          <dgm:hierBranch val="init"/>
        </dgm:presLayoutVars>
      </dgm:prSet>
      <dgm:spPr/>
    </dgm:pt>
    <dgm:pt modelId="{680F4C1E-FCB8-D74B-9E2B-8AF5029F119A}" type="pres">
      <dgm:prSet presAssocID="{8668801F-2A48-1141-87C8-DF557E0DCFDE}" presName="rootComposite" presStyleCnt="0"/>
      <dgm:spPr/>
    </dgm:pt>
    <dgm:pt modelId="{F3793082-355A-C849-A4C0-003D619722FF}" type="pres">
      <dgm:prSet presAssocID="{8668801F-2A48-1141-87C8-DF557E0DCFDE}" presName="rootText" presStyleLbl="node3" presStyleIdx="11" presStyleCnt="12" custScaleX="219754" custLinFactNeighborX="789">
        <dgm:presLayoutVars>
          <dgm:chPref val="3"/>
        </dgm:presLayoutVars>
      </dgm:prSet>
      <dgm:spPr/>
    </dgm:pt>
    <dgm:pt modelId="{50F129ED-32B4-E844-A952-94AD12BC84A4}" type="pres">
      <dgm:prSet presAssocID="{8668801F-2A48-1141-87C8-DF557E0DCFDE}" presName="rootConnector" presStyleLbl="node3" presStyleIdx="11" presStyleCnt="12"/>
      <dgm:spPr/>
    </dgm:pt>
    <dgm:pt modelId="{A406E7F7-CD2D-1742-8BF9-2509BD4474F7}" type="pres">
      <dgm:prSet presAssocID="{8668801F-2A48-1141-87C8-DF557E0DCFDE}" presName="hierChild4" presStyleCnt="0"/>
      <dgm:spPr/>
    </dgm:pt>
    <dgm:pt modelId="{492DB05E-339D-004A-8585-F46917818B25}" type="pres">
      <dgm:prSet presAssocID="{8668801F-2A48-1141-87C8-DF557E0DCFDE}" presName="hierChild5" presStyleCnt="0"/>
      <dgm:spPr/>
    </dgm:pt>
    <dgm:pt modelId="{75984FC4-203F-5145-831A-8747BDAB01CA}" type="pres">
      <dgm:prSet presAssocID="{248DF6EA-D821-2F4F-80C4-171A4B0E9703}" presName="hierChild5" presStyleCnt="0"/>
      <dgm:spPr/>
    </dgm:pt>
    <dgm:pt modelId="{85B704CB-9365-6E46-B2AB-68BA67A909FA}" type="pres">
      <dgm:prSet presAssocID="{B024CCC6-7FFE-3F41-BFCB-7A46189CBFCE}" presName="hierChild3" presStyleCnt="0"/>
      <dgm:spPr/>
    </dgm:pt>
  </dgm:ptLst>
  <dgm:cxnLst>
    <dgm:cxn modelId="{D0EFB800-AB38-7F47-BF5F-4F98840701B4}" type="presOf" srcId="{21041AD1-F245-7441-86A4-0F38F73E8657}" destId="{E44DBDCD-9D21-C044-880B-DED2BF2AF7A3}" srcOrd="0" destOrd="0" presId="urn:microsoft.com/office/officeart/2005/8/layout/orgChart1"/>
    <dgm:cxn modelId="{C359D400-15DF-3B45-932A-A57EFBDC2B3A}" type="presOf" srcId="{758B6E9C-A4B9-CE49-922D-C92A68E1DB81}" destId="{CAF375B9-DFC5-9344-976D-EA6662291C99}" srcOrd="1" destOrd="0" presId="urn:microsoft.com/office/officeart/2005/8/layout/orgChart1"/>
    <dgm:cxn modelId="{A4389A04-0BA7-FA4B-BFE2-1EAD81DA987B}" type="presOf" srcId="{89BAA97D-4E0A-9A4D-8A0C-CAF01D40FD2C}" destId="{5AA06A81-C3B7-3446-A79C-031255067E0C}" srcOrd="0" destOrd="0" presId="urn:microsoft.com/office/officeart/2005/8/layout/orgChart1"/>
    <dgm:cxn modelId="{E9F9BF04-37E5-1D4E-B0AD-1971EF984217}" srcId="{1E523BAC-FFF7-4343-BE7D-BCEDFCA1EF05}" destId="{58F11EAF-F288-0044-A88E-5FD0D699B8AA}" srcOrd="1" destOrd="0" parTransId="{82A7A4F2-FF97-DB49-8AAF-434C94187E11}" sibTransId="{AF37069C-D1A8-624D-BE6C-D941C07D17C4}"/>
    <dgm:cxn modelId="{40012C05-7972-BA46-9B14-769636926376}" type="presOf" srcId="{758B6E9C-A4B9-CE49-922D-C92A68E1DB81}" destId="{2EB7C359-E59E-6644-90BE-FCF52A460549}" srcOrd="0" destOrd="0" presId="urn:microsoft.com/office/officeart/2005/8/layout/orgChart1"/>
    <dgm:cxn modelId="{2DFB5A0D-9E35-0D41-9232-15F02A664515}" type="presOf" srcId="{1831E645-36B1-3945-9E6C-B44717F12981}" destId="{DE5D2C71-53DC-8B4C-8593-7C1AD84B98AA}" srcOrd="0"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59251513-ADA4-6843-9904-F4DDE5CE670A}" srcId="{E3A097E0-7805-454B-95F8-A64A5353C341}" destId="{59840696-DB50-5B4B-BF9B-DE0A8C22CA21}" srcOrd="0" destOrd="0" parTransId="{E9F8D802-BD69-604E-BCFC-293DFB58BF34}" sibTransId="{6130533C-DF10-8743-BC83-A2EC7A2F68E5}"/>
    <dgm:cxn modelId="{3C96121B-2F19-994E-92AC-D633103BF0C0}" type="presOf" srcId="{1F63DDB3-ED98-4245-9CC8-EF393DD09063}" destId="{E825D8CA-8543-F249-9F5E-63B1A1FE04A4}" srcOrd="1" destOrd="0" presId="urn:microsoft.com/office/officeart/2005/8/layout/orgChart1"/>
    <dgm:cxn modelId="{92392A1D-EC5E-EC45-AC3F-17BA86741A46}" type="presOf" srcId="{E3A097E0-7805-454B-95F8-A64A5353C341}" destId="{E128F814-D78A-DD44-B6BC-C2172EFA4A5B}" srcOrd="0" destOrd="0" presId="urn:microsoft.com/office/officeart/2005/8/layout/orgChart1"/>
    <dgm:cxn modelId="{A1E06B1D-6946-634C-B46B-A7BB3EFFBB69}" type="presOf" srcId="{1E523BAC-FFF7-4343-BE7D-BCEDFCA1EF05}" destId="{52C4D5C4-515A-5A4B-A5C8-AB7AA49125A9}" srcOrd="0" destOrd="0" presId="urn:microsoft.com/office/officeart/2005/8/layout/orgChart1"/>
    <dgm:cxn modelId="{DC8CE11F-F452-524D-9D29-002EAB12B807}" type="presOf" srcId="{53B0C4AF-61F6-3341-ACB5-FF4D437E1D04}" destId="{AAC78716-5ADB-1941-B9DD-4ED17938774F}" srcOrd="0" destOrd="0" presId="urn:microsoft.com/office/officeart/2005/8/layout/orgChart1"/>
    <dgm:cxn modelId="{BE5DE121-572D-FA4C-9891-31EFBB51C028}" type="presOf" srcId="{E9F8D802-BD69-604E-BCFC-293DFB58BF34}" destId="{99ABEFCE-80D1-424C-B684-FCADDE1F8E1C}" srcOrd="0" destOrd="0" presId="urn:microsoft.com/office/officeart/2005/8/layout/orgChart1"/>
    <dgm:cxn modelId="{8C672B26-D909-AA43-9396-419B62B9A3BD}" type="presOf" srcId="{659F1798-37C5-6F44-AA71-A3E73FAFA507}" destId="{CA5E91D7-31E3-1D4B-ADA7-9EF0F22F2765}" srcOrd="0" destOrd="0" presId="urn:microsoft.com/office/officeart/2005/8/layout/orgChart1"/>
    <dgm:cxn modelId="{D46D2B26-B9E4-B84E-BF5A-C1F1C61B7938}" type="presOf" srcId="{12FC7020-53B4-7E49-AF08-CB05C1BE0123}" destId="{C2735D1E-90F2-BC4F-84A5-29D04D71FE88}" srcOrd="1" destOrd="0" presId="urn:microsoft.com/office/officeart/2005/8/layout/orgChart1"/>
    <dgm:cxn modelId="{316AFB27-E69C-9D48-A9FA-407EF448084D}" srcId="{1E523BAC-FFF7-4343-BE7D-BCEDFCA1EF05}" destId="{1F63DDB3-ED98-4245-9CC8-EF393DD09063}" srcOrd="0" destOrd="0" parTransId="{B9E3220F-7F3A-384C-8FB3-B68995A5DDD3}" sibTransId="{02CFE468-49F3-9B43-843D-D25270DAA254}"/>
    <dgm:cxn modelId="{54B78D2C-F542-1345-89FC-7D6DF472E7B1}" type="presOf" srcId="{527B2817-29D8-E34E-A250-37DB82E83040}" destId="{CCDC1D4E-B2D1-DA41-920F-0276C3BC434D}" srcOrd="1" destOrd="0" presId="urn:microsoft.com/office/officeart/2005/8/layout/orgChart1"/>
    <dgm:cxn modelId="{BBE2432E-3280-8942-85A6-DEE37C1105AD}" type="presOf" srcId="{4AB37356-9619-9346-A4FA-75C831C41BDC}" destId="{EB7701B4-4F41-DE47-931E-9FC0DEB50DC5}" srcOrd="0" destOrd="0" presId="urn:microsoft.com/office/officeart/2005/8/layout/orgChart1"/>
    <dgm:cxn modelId="{E1008F39-F14D-9841-A9BF-B9E9A357075D}" type="presOf" srcId="{A86CCD41-4EB7-A144-9D47-C0DA872B7DB7}" destId="{49C7EAF9-B561-1944-BF32-3BB3E5349061}" srcOrd="0" destOrd="0" presId="urn:microsoft.com/office/officeart/2005/8/layout/orgChart1"/>
    <dgm:cxn modelId="{1A38B83B-7590-804A-9C40-1FD12BEA9E00}" type="presOf" srcId="{E3A097E0-7805-454B-95F8-A64A5353C341}" destId="{1D4341F9-E861-554F-B7DC-F87FAB8E3FD0}" srcOrd="1" destOrd="0" presId="urn:microsoft.com/office/officeart/2005/8/layout/orgChart1"/>
    <dgm:cxn modelId="{033DF745-C1AF-1645-8DFC-FAC641EEE631}" type="presOf" srcId="{82A7A4F2-FF97-DB49-8AAF-434C94187E11}" destId="{C01ACC95-7E2B-FA49-93DB-C7E42A228F72}" srcOrd="0" destOrd="0" presId="urn:microsoft.com/office/officeart/2005/8/layout/orgChart1"/>
    <dgm:cxn modelId="{0DE2C047-E2E9-0F49-9DE9-7D1F240DE624}" type="presOf" srcId="{12FC7020-53B4-7E49-AF08-CB05C1BE0123}" destId="{2F946A01-EF9A-0744-AED2-AB1774272019}" srcOrd="0" destOrd="0" presId="urn:microsoft.com/office/officeart/2005/8/layout/orgChart1"/>
    <dgm:cxn modelId="{04F0FB4D-E96A-B841-823A-F01BDC2C6B25}" type="presOf" srcId="{F962343A-A072-3549-8473-393471445DFA}" destId="{057E7A92-B378-534F-A197-C4CE1A651E2D}" srcOrd="0" destOrd="0" presId="urn:microsoft.com/office/officeart/2005/8/layout/orgChart1"/>
    <dgm:cxn modelId="{3E751C55-84BC-544C-AC35-9F0DE4DA59FA}" type="presOf" srcId="{93C53C63-2488-744C-AE8C-96DBA593A1EA}" destId="{1B3EC384-839E-284B-B0FB-FB30AAD8CDF4}" srcOrd="0" destOrd="0" presId="urn:microsoft.com/office/officeart/2005/8/layout/orgChart1"/>
    <dgm:cxn modelId="{A44F7D55-98B0-8841-9C00-72E365A09A1D}" type="presOf" srcId="{248DF6EA-D821-2F4F-80C4-171A4B0E9703}" destId="{A185CDA3-373A-ED4E-B33A-5C29486B3356}" srcOrd="0" destOrd="0" presId="urn:microsoft.com/office/officeart/2005/8/layout/orgChart1"/>
    <dgm:cxn modelId="{F0765F57-DAC4-B348-ACB9-CD76ABB7B244}" type="presOf" srcId="{1831E645-36B1-3945-9E6C-B44717F12981}" destId="{677243DD-07D9-6049-B591-3EE46F72E9F1}" srcOrd="1" destOrd="0" presId="urn:microsoft.com/office/officeart/2005/8/layout/orgChart1"/>
    <dgm:cxn modelId="{0C82E558-37A6-E343-B6EB-FB31DF35D00D}" type="presOf" srcId="{66611B66-5148-C348-A177-E9F45B697500}" destId="{696D0790-B032-1440-8734-7030183F7083}" srcOrd="0" destOrd="0" presId="urn:microsoft.com/office/officeart/2005/8/layout/orgChart1"/>
    <dgm:cxn modelId="{4824CC5A-7213-F24E-847F-EAE0A48AF25B}" type="presOf" srcId="{58F11EAF-F288-0044-A88E-5FD0D699B8AA}" destId="{19B8C92A-1F46-DB48-84BF-67CA8208ADA2}" srcOrd="1" destOrd="0" presId="urn:microsoft.com/office/officeart/2005/8/layout/orgChart1"/>
    <dgm:cxn modelId="{91D7945E-BE23-4F4F-AD37-5DFB11868364}" srcId="{248DF6EA-D821-2F4F-80C4-171A4B0E9703}" destId="{F962343A-A072-3549-8473-393471445DFA}" srcOrd="2" destOrd="0" parTransId="{4AB37356-9619-9346-A4FA-75C831C41BDC}" sibTransId="{7DBDFAC5-A717-CD4D-99C2-28D872BA9D1E}"/>
    <dgm:cxn modelId="{BD41E465-0526-6340-A31B-917E5CC57FB5}" type="presOf" srcId="{504A8402-BCD9-1C4E-8D68-3BA4B8889A0B}" destId="{E4490A41-E83D-FB42-8953-3DD5FA45CBDD}" srcOrd="1" destOrd="0" presId="urn:microsoft.com/office/officeart/2005/8/layout/orgChart1"/>
    <dgm:cxn modelId="{3A63446A-A24C-B044-AF1A-9B4FD6B7ED93}" type="presOf" srcId="{8668801F-2A48-1141-87C8-DF557E0DCFDE}" destId="{50F129ED-32B4-E844-A952-94AD12BC84A4}" srcOrd="1"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8A770D6E-F6DE-D847-8011-81A195886EA5}" type="presOf" srcId="{B96FB114-08B9-C74B-9046-17FACB99CEE5}" destId="{E1E950A2-36A0-3646-8384-9162850F0F6F}" srcOrd="0" destOrd="0" presId="urn:microsoft.com/office/officeart/2005/8/layout/orgChart1"/>
    <dgm:cxn modelId="{19F1BF6E-56C4-9946-A76F-81AE21BFD82E}" srcId="{B024CCC6-7FFE-3F41-BFCB-7A46189CBFCE}" destId="{248DF6EA-D821-2F4F-80C4-171A4B0E9703}" srcOrd="2" destOrd="0" parTransId="{A86CCD41-4EB7-A144-9D47-C0DA872B7DB7}" sibTransId="{15D6D144-2079-2648-A571-77133B0510EC}"/>
    <dgm:cxn modelId="{3300556F-3A87-8141-9539-6253F115EF82}" srcId="{1E523BAC-FFF7-4343-BE7D-BCEDFCA1EF05}" destId="{B79BCD63-7BBC-D042-ABD8-3C81E496DEFF}" srcOrd="3" destOrd="0" parTransId="{93C53C63-2488-744C-AE8C-96DBA593A1EA}" sibTransId="{B7F4DE3C-4754-0642-BF56-DCB758FD9B91}"/>
    <dgm:cxn modelId="{31F2A06F-5C81-4643-8B8C-FB3719D1A11E}" srcId="{B024CCC6-7FFE-3F41-BFCB-7A46189CBFCE}" destId="{E3A097E0-7805-454B-95F8-A64A5353C341}" srcOrd="1" destOrd="0" parTransId="{E14AEE52-D48B-224B-AE0C-F3D23DB65373}" sibTransId="{E83B350A-403E-4745-BB7C-A7E638AF50A5}"/>
    <dgm:cxn modelId="{CBED2F73-4CA0-C940-BE8D-C1197C7750CA}" type="presOf" srcId="{504A8402-BCD9-1C4E-8D68-3BA4B8889A0B}" destId="{1FF3B8EF-9CAF-C04E-B7E7-8FC260F42BE5}" srcOrd="0" destOrd="0" presId="urn:microsoft.com/office/officeart/2005/8/layout/orgChart1"/>
    <dgm:cxn modelId="{F7C7A776-299B-CD41-ACBC-6CB6D5749832}" srcId="{E3A097E0-7805-454B-95F8-A64A5353C341}" destId="{12FC7020-53B4-7E49-AF08-CB05C1BE0123}" srcOrd="2" destOrd="0" parTransId="{B96FB114-08B9-C74B-9046-17FACB99CEE5}" sibTransId="{B3766EFD-7FE4-0041-9253-8BDF01DAAE9F}"/>
    <dgm:cxn modelId="{A3728F78-70E5-F24C-BE58-8BCE17392569}" type="presOf" srcId="{58F11EAF-F288-0044-A88E-5FD0D699B8AA}" destId="{BDB0D8C8-5C8A-A54E-B0B3-737288848E8A}" srcOrd="0" destOrd="0" presId="urn:microsoft.com/office/officeart/2005/8/layout/orgChart1"/>
    <dgm:cxn modelId="{A086387B-4131-A348-B308-4AB1FE0265E6}" srcId="{248DF6EA-D821-2F4F-80C4-171A4B0E9703}" destId="{8668801F-2A48-1141-87C8-DF557E0DCFDE}" srcOrd="3" destOrd="0" parTransId="{659F1798-37C5-6F44-AA71-A3E73FAFA507}" sibTransId="{939B83EF-455F-A943-B5C9-FE74D5F18D08}"/>
    <dgm:cxn modelId="{5D0C4E87-90A9-F14D-B2E5-20C79E1D32F9}" type="presOf" srcId="{E14AEE52-D48B-224B-AE0C-F3D23DB65373}" destId="{7F9D3D2A-6860-C445-9C13-DF688A7C789E}" srcOrd="0" destOrd="0" presId="urn:microsoft.com/office/officeart/2005/8/layout/orgChart1"/>
    <dgm:cxn modelId="{BB46F48B-8402-3C4C-BE4B-DC57740D370B}" type="presOf" srcId="{B9E3220F-7F3A-384C-8FB3-B68995A5DDD3}" destId="{A8EC034F-63D2-AD45-8CF8-5FDBF1408A58}" srcOrd="0" destOrd="0" presId="urn:microsoft.com/office/officeart/2005/8/layout/orgChart1"/>
    <dgm:cxn modelId="{E020E191-A89A-9048-B43D-623B10D9DB29}" type="presOf" srcId="{527B2817-29D8-E34E-A250-37DB82E83040}" destId="{B7F71520-141F-5045-9236-C3AD94D10E96}" srcOrd="0" destOrd="0" presId="urn:microsoft.com/office/officeart/2005/8/layout/orgChart1"/>
    <dgm:cxn modelId="{2C64EE92-F84F-4A4C-AA89-573FB1DBE1F5}" type="presOf" srcId="{59840696-DB50-5B4B-BF9B-DE0A8C22CA21}" destId="{4C20CC92-763E-E546-969F-A21394B607D0}" srcOrd="0" destOrd="0" presId="urn:microsoft.com/office/officeart/2005/8/layout/orgChart1"/>
    <dgm:cxn modelId="{F784199A-1D5A-5B41-BAE7-9E2045C97D2F}" type="presOf" srcId="{248DF6EA-D821-2F4F-80C4-171A4B0E9703}" destId="{89D4C276-5434-C94D-AC9B-BED834A93123}" srcOrd="1" destOrd="0" presId="urn:microsoft.com/office/officeart/2005/8/layout/orgChart1"/>
    <dgm:cxn modelId="{6084BF9D-55C1-724D-A330-F9AC82532970}" type="presOf" srcId="{344F7C26-C925-6E4F-A97F-98B8E637C9C4}" destId="{354B841C-CA9B-B143-9011-00CCC6BB7238}" srcOrd="0" destOrd="0" presId="urn:microsoft.com/office/officeart/2005/8/layout/orgChart1"/>
    <dgm:cxn modelId="{A25F5FB6-C05A-4346-B3B0-2607772F8273}" type="presOf" srcId="{8668801F-2A48-1141-87C8-DF557E0DCFDE}" destId="{F3793082-355A-C849-A4C0-003D619722FF}" srcOrd="0" destOrd="0" presId="urn:microsoft.com/office/officeart/2005/8/layout/orgChart1"/>
    <dgm:cxn modelId="{AF451BB7-40F5-4A41-A6A4-F7B537A9A790}" type="presOf" srcId="{4D78F5D6-B52C-2A4A-9366-02D5AEBE8AC8}" destId="{268CF2AA-7921-0F43-83C2-22182DD245BD}" srcOrd="0" destOrd="0" presId="urn:microsoft.com/office/officeart/2005/8/layout/orgChart1"/>
    <dgm:cxn modelId="{95E750B7-AB95-9746-8BD0-758E4D1B0487}" type="presOf" srcId="{461C1EE8-418C-3D42-9859-22371ACEB801}" destId="{45246140-7CB2-5548-A17C-8DA8FB7E5C2B}" srcOrd="0" destOrd="0" presId="urn:microsoft.com/office/officeart/2005/8/layout/orgChart1"/>
    <dgm:cxn modelId="{4C269ABA-46E3-8048-84C0-A5014D5FD1C8}" type="presOf" srcId="{A551B2E4-5F36-6F48-8C40-9333D79DBE56}" destId="{01DD6A5C-E65E-6F40-B1A1-CBA71A24D97B}" srcOrd="0" destOrd="0" presId="urn:microsoft.com/office/officeart/2005/8/layout/orgChart1"/>
    <dgm:cxn modelId="{5A3EEEBD-E01A-F249-96BE-CEA3D51E6DC8}" type="presOf" srcId="{1E523BAC-FFF7-4343-BE7D-BCEDFCA1EF05}" destId="{3FFCCF5B-0017-4545-BC68-AF21B3809DEF}" srcOrd="1" destOrd="0" presId="urn:microsoft.com/office/officeart/2005/8/layout/orgChart1"/>
    <dgm:cxn modelId="{ADE0ABC0-D08B-1A4F-BB4B-EBDF3DD626C5}" srcId="{248DF6EA-D821-2F4F-80C4-171A4B0E9703}" destId="{53B0C4AF-61F6-3341-ACB5-FF4D437E1D04}" srcOrd="0" destOrd="0" parTransId="{4D78F5D6-B52C-2A4A-9366-02D5AEBE8AC8}" sibTransId="{925A9135-B6C8-534A-B424-A56AA3DA1221}"/>
    <dgm:cxn modelId="{CE50A2C5-76BC-E443-890F-225458907339}" type="presOf" srcId="{B79BCD63-7BBC-D042-ABD8-3C81E496DEFF}" destId="{C239EF43-7CBC-B04F-8859-A8FA684B01E5}" srcOrd="0" destOrd="0" presId="urn:microsoft.com/office/officeart/2005/8/layout/orgChart1"/>
    <dgm:cxn modelId="{360E4DC8-051B-0440-8E31-84F306D9A289}" srcId="{E3A097E0-7805-454B-95F8-A64A5353C341}" destId="{504A8402-BCD9-1C4E-8D68-3BA4B8889A0B}" srcOrd="3" destOrd="0" parTransId="{A551B2E4-5F36-6F48-8C40-9333D79DBE56}" sibTransId="{A8D05B48-7FD9-4642-B08D-AD951B544D8F}"/>
    <dgm:cxn modelId="{C22E79D2-53FE-7C4C-875E-D76C30FC58A1}" type="presOf" srcId="{59840696-DB50-5B4B-BF9B-DE0A8C22CA21}" destId="{A0505D2E-3E69-0047-AE11-301EF373B024}" srcOrd="1" destOrd="0" presId="urn:microsoft.com/office/officeart/2005/8/layout/orgChart1"/>
    <dgm:cxn modelId="{4061AAD5-9168-1340-A17E-7523BE3CBC99}" type="presOf" srcId="{1F63DDB3-ED98-4245-9CC8-EF393DD09063}" destId="{F1BEBF06-CBFC-8348-A995-1A6925B6C6E2}" srcOrd="0"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87D78ADE-03E1-AC44-BF47-2735802068E5}" srcId="{248DF6EA-D821-2F4F-80C4-171A4B0E9703}" destId="{758B6E9C-A4B9-CE49-922D-C92A68E1DB81}" srcOrd="1" destOrd="0" parTransId="{344F7C26-C925-6E4F-A97F-98B8E637C9C4}" sibTransId="{EA4EC7A3-3EE5-454B-B719-95CF9D54D46A}"/>
    <dgm:cxn modelId="{1F9FA4E5-6632-4643-A5B1-3313DFC5197F}" type="presOf" srcId="{B79BCD63-7BBC-D042-ABD8-3C81E496DEFF}" destId="{4D6EE058-4B46-3D4D-8CFC-672B08944AFD}" srcOrd="1" destOrd="0" presId="urn:microsoft.com/office/officeart/2005/8/layout/orgChart1"/>
    <dgm:cxn modelId="{9842ABE8-03A3-C343-9E17-5551E86E65A8}" srcId="{E3A097E0-7805-454B-95F8-A64A5353C341}" destId="{1831E645-36B1-3945-9E6C-B44717F12981}" srcOrd="1" destOrd="0" parTransId="{66611B66-5148-C348-A177-E9F45B697500}" sibTransId="{4AF83BF1-8367-6C4C-8BC8-3086D07C1F2C}"/>
    <dgm:cxn modelId="{1C82D6EC-8B5C-9948-98F7-E6A631420AB3}" srcId="{1E523BAC-FFF7-4343-BE7D-BCEDFCA1EF05}" destId="{527B2817-29D8-E34E-A250-37DB82E83040}" srcOrd="2" destOrd="0" parTransId="{89BAA97D-4E0A-9A4D-8A0C-CAF01D40FD2C}" sibTransId="{B134A3DA-858A-8E48-AFF8-F544B43B5139}"/>
    <dgm:cxn modelId="{3D7496ED-E0C2-A44B-B3A4-39A3E8FF67A8}" type="presOf" srcId="{53B0C4AF-61F6-3341-ACB5-FF4D437E1D04}" destId="{EB6EF11B-7AD0-C34B-8E91-6D899AF5C1A3}" srcOrd="1" destOrd="0" presId="urn:microsoft.com/office/officeart/2005/8/layout/orgChart1"/>
    <dgm:cxn modelId="{8CAC13EE-0DF4-304C-B7AA-B9D9B31AEA01}" type="presOf" srcId="{F962343A-A072-3549-8473-393471445DFA}" destId="{C3D40CFE-A468-2C41-BCF2-1822896142B6}" srcOrd="1" destOrd="0" presId="urn:microsoft.com/office/officeart/2005/8/layout/orgChart1"/>
    <dgm:cxn modelId="{28ED5FF8-EC2F-5645-8341-8B551F31073C}" srcId="{B024CCC6-7FFE-3F41-BFCB-7A46189CBFCE}" destId="{1E523BAC-FFF7-4343-BE7D-BCEDFCA1EF05}" srcOrd="0" destOrd="0" parTransId="{461C1EE8-418C-3D42-9859-22371ACEB801}" sibTransId="{E043797B-FADF-6846-832D-4DD22AAE89CA}"/>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503364ED-292B-9847-8F3C-2A8FBA3CF75E}" type="presParOf" srcId="{805A1F6F-1875-754E-ACE5-FC4F6E183082}" destId="{45246140-7CB2-5548-A17C-8DA8FB7E5C2B}" srcOrd="0" destOrd="0" presId="urn:microsoft.com/office/officeart/2005/8/layout/orgChart1"/>
    <dgm:cxn modelId="{4BE78A9E-C22F-904C-9252-C2266F90917E}" type="presParOf" srcId="{805A1F6F-1875-754E-ACE5-FC4F6E183082}" destId="{A29669E1-82FC-694E-A1EF-B133CF84519A}" srcOrd="1" destOrd="0" presId="urn:microsoft.com/office/officeart/2005/8/layout/orgChart1"/>
    <dgm:cxn modelId="{A1BCF98D-C2D0-934A-81D6-9C5FB905B019}" type="presParOf" srcId="{A29669E1-82FC-694E-A1EF-B133CF84519A}" destId="{9C1D785D-B3A0-AD4B-8A86-1FD3A1A83384}" srcOrd="0" destOrd="0" presId="urn:microsoft.com/office/officeart/2005/8/layout/orgChart1"/>
    <dgm:cxn modelId="{1CF33AFE-ED25-A145-89AF-9023BAF0C814}" type="presParOf" srcId="{9C1D785D-B3A0-AD4B-8A86-1FD3A1A83384}" destId="{52C4D5C4-515A-5A4B-A5C8-AB7AA49125A9}" srcOrd="0" destOrd="0" presId="urn:microsoft.com/office/officeart/2005/8/layout/orgChart1"/>
    <dgm:cxn modelId="{CC3A6F4F-9516-324F-9E28-A7E92DB03A9F}" type="presParOf" srcId="{9C1D785D-B3A0-AD4B-8A86-1FD3A1A83384}" destId="{3FFCCF5B-0017-4545-BC68-AF21B3809DEF}" srcOrd="1" destOrd="0" presId="urn:microsoft.com/office/officeart/2005/8/layout/orgChart1"/>
    <dgm:cxn modelId="{8B711570-246B-BD43-A0CD-CDF523C7B23F}" type="presParOf" srcId="{A29669E1-82FC-694E-A1EF-B133CF84519A}" destId="{6DC4C5F6-9DB4-3343-88B0-888B392AE4EB}" srcOrd="1" destOrd="0" presId="urn:microsoft.com/office/officeart/2005/8/layout/orgChart1"/>
    <dgm:cxn modelId="{D4AB99C6-C0EA-4943-88B6-693DC48224DB}" type="presParOf" srcId="{6DC4C5F6-9DB4-3343-88B0-888B392AE4EB}" destId="{A8EC034F-63D2-AD45-8CF8-5FDBF1408A58}" srcOrd="0" destOrd="0" presId="urn:microsoft.com/office/officeart/2005/8/layout/orgChart1"/>
    <dgm:cxn modelId="{4F95E6B4-10CB-8C45-985C-9F2E69B01FC2}" type="presParOf" srcId="{6DC4C5F6-9DB4-3343-88B0-888B392AE4EB}" destId="{4B78707B-14F1-C744-828C-B681DC53D3C5}" srcOrd="1" destOrd="0" presId="urn:microsoft.com/office/officeart/2005/8/layout/orgChart1"/>
    <dgm:cxn modelId="{53CC66C1-12F2-6E44-A82F-5C1566B0D54B}" type="presParOf" srcId="{4B78707B-14F1-C744-828C-B681DC53D3C5}" destId="{B642B29D-4D06-9045-A9B8-C2B8559B9462}" srcOrd="0" destOrd="0" presId="urn:microsoft.com/office/officeart/2005/8/layout/orgChart1"/>
    <dgm:cxn modelId="{60217080-105D-9440-99C6-8BAA83CB5221}" type="presParOf" srcId="{B642B29D-4D06-9045-A9B8-C2B8559B9462}" destId="{F1BEBF06-CBFC-8348-A995-1A6925B6C6E2}" srcOrd="0" destOrd="0" presId="urn:microsoft.com/office/officeart/2005/8/layout/orgChart1"/>
    <dgm:cxn modelId="{B67864FF-4878-7B4B-B057-243FDD5A8A36}" type="presParOf" srcId="{B642B29D-4D06-9045-A9B8-C2B8559B9462}" destId="{E825D8CA-8543-F249-9F5E-63B1A1FE04A4}" srcOrd="1" destOrd="0" presId="urn:microsoft.com/office/officeart/2005/8/layout/orgChart1"/>
    <dgm:cxn modelId="{78065326-B8B1-6B49-ABC4-1BE32318C924}" type="presParOf" srcId="{4B78707B-14F1-C744-828C-B681DC53D3C5}" destId="{4A6A78C1-7DDC-B04E-ABCA-06256937453C}" srcOrd="1" destOrd="0" presId="urn:microsoft.com/office/officeart/2005/8/layout/orgChart1"/>
    <dgm:cxn modelId="{EE0837D4-9461-7342-8BA4-6CF6BDD4BC2D}" type="presParOf" srcId="{4B78707B-14F1-C744-828C-B681DC53D3C5}" destId="{94DB9EAF-12DB-B647-8C86-2A248ECD747E}" srcOrd="2" destOrd="0" presId="urn:microsoft.com/office/officeart/2005/8/layout/orgChart1"/>
    <dgm:cxn modelId="{06FC98F4-5D08-6541-B2E7-F200C65D5051}" type="presParOf" srcId="{6DC4C5F6-9DB4-3343-88B0-888B392AE4EB}" destId="{C01ACC95-7E2B-FA49-93DB-C7E42A228F72}" srcOrd="2" destOrd="0" presId="urn:microsoft.com/office/officeart/2005/8/layout/orgChart1"/>
    <dgm:cxn modelId="{82E3DECC-3F75-7A44-9DCF-252B79C1186B}" type="presParOf" srcId="{6DC4C5F6-9DB4-3343-88B0-888B392AE4EB}" destId="{DA267C45-5D41-3B44-A83A-507934AE789B}" srcOrd="3" destOrd="0" presId="urn:microsoft.com/office/officeart/2005/8/layout/orgChart1"/>
    <dgm:cxn modelId="{ED8E508C-0F94-1841-A6A7-4A84508F7E28}" type="presParOf" srcId="{DA267C45-5D41-3B44-A83A-507934AE789B}" destId="{5DC8C4D8-9594-4545-B904-E29724EF84BF}" srcOrd="0" destOrd="0" presId="urn:microsoft.com/office/officeart/2005/8/layout/orgChart1"/>
    <dgm:cxn modelId="{04CD8F98-08B2-E14C-BFEE-D3B1E61E3990}" type="presParOf" srcId="{5DC8C4D8-9594-4545-B904-E29724EF84BF}" destId="{BDB0D8C8-5C8A-A54E-B0B3-737288848E8A}" srcOrd="0" destOrd="0" presId="urn:microsoft.com/office/officeart/2005/8/layout/orgChart1"/>
    <dgm:cxn modelId="{62021942-1CB1-2641-94D0-1B23F18FF691}" type="presParOf" srcId="{5DC8C4D8-9594-4545-B904-E29724EF84BF}" destId="{19B8C92A-1F46-DB48-84BF-67CA8208ADA2}" srcOrd="1" destOrd="0" presId="urn:microsoft.com/office/officeart/2005/8/layout/orgChart1"/>
    <dgm:cxn modelId="{B1D0B7C0-354E-FA4F-9CB5-AA848BEBDB41}" type="presParOf" srcId="{DA267C45-5D41-3B44-A83A-507934AE789B}" destId="{C510D9B9-5B63-7045-9C16-12D18BFD6EC1}" srcOrd="1" destOrd="0" presId="urn:microsoft.com/office/officeart/2005/8/layout/orgChart1"/>
    <dgm:cxn modelId="{8FBB4EA2-159B-0443-895E-7EC90ABC0069}" type="presParOf" srcId="{DA267C45-5D41-3B44-A83A-507934AE789B}" destId="{851CE519-0694-D140-B661-47DF5D8FCD1A}" srcOrd="2" destOrd="0" presId="urn:microsoft.com/office/officeart/2005/8/layout/orgChart1"/>
    <dgm:cxn modelId="{20C0ABAE-0A56-7C48-B837-D5BC37F9E8F7}" type="presParOf" srcId="{6DC4C5F6-9DB4-3343-88B0-888B392AE4EB}" destId="{5AA06A81-C3B7-3446-A79C-031255067E0C}" srcOrd="4" destOrd="0" presId="urn:microsoft.com/office/officeart/2005/8/layout/orgChart1"/>
    <dgm:cxn modelId="{4E1DC32C-95AD-7E4E-AAFD-B766E17C4F7B}" type="presParOf" srcId="{6DC4C5F6-9DB4-3343-88B0-888B392AE4EB}" destId="{08BDCAAA-A4AF-BC41-9E11-FEC143F9B55A}" srcOrd="5" destOrd="0" presId="urn:microsoft.com/office/officeart/2005/8/layout/orgChart1"/>
    <dgm:cxn modelId="{74C8DD37-AB94-8F45-B192-78ABC553FB4C}" type="presParOf" srcId="{08BDCAAA-A4AF-BC41-9E11-FEC143F9B55A}" destId="{BF31A6EB-66C6-404C-9753-5B5DE1D5EE31}" srcOrd="0" destOrd="0" presId="urn:microsoft.com/office/officeart/2005/8/layout/orgChart1"/>
    <dgm:cxn modelId="{B2BD0708-B85D-054F-9D99-F6718864383A}" type="presParOf" srcId="{BF31A6EB-66C6-404C-9753-5B5DE1D5EE31}" destId="{B7F71520-141F-5045-9236-C3AD94D10E96}" srcOrd="0" destOrd="0" presId="urn:microsoft.com/office/officeart/2005/8/layout/orgChart1"/>
    <dgm:cxn modelId="{002834BE-6CAD-894D-9212-0C64E0E31429}" type="presParOf" srcId="{BF31A6EB-66C6-404C-9753-5B5DE1D5EE31}" destId="{CCDC1D4E-B2D1-DA41-920F-0276C3BC434D}" srcOrd="1" destOrd="0" presId="urn:microsoft.com/office/officeart/2005/8/layout/orgChart1"/>
    <dgm:cxn modelId="{30B03439-2166-6F49-B3E8-35DB43CE3AED}" type="presParOf" srcId="{08BDCAAA-A4AF-BC41-9E11-FEC143F9B55A}" destId="{8F8CCA54-FC52-0340-8BF6-042D29A4C528}" srcOrd="1" destOrd="0" presId="urn:microsoft.com/office/officeart/2005/8/layout/orgChart1"/>
    <dgm:cxn modelId="{17FA0664-1DBE-B649-8DF8-8EB0FBE3E486}" type="presParOf" srcId="{08BDCAAA-A4AF-BC41-9E11-FEC143F9B55A}" destId="{A0D87221-3C72-0E45-8D40-4836904F783C}" srcOrd="2" destOrd="0" presId="urn:microsoft.com/office/officeart/2005/8/layout/orgChart1"/>
    <dgm:cxn modelId="{2A6A6CCD-512D-DD4C-8F06-EF73C6D26436}" type="presParOf" srcId="{6DC4C5F6-9DB4-3343-88B0-888B392AE4EB}" destId="{1B3EC384-839E-284B-B0FB-FB30AAD8CDF4}" srcOrd="6" destOrd="0" presId="urn:microsoft.com/office/officeart/2005/8/layout/orgChart1"/>
    <dgm:cxn modelId="{B9373C1A-5412-D346-B2D2-BEEA373398BA}" type="presParOf" srcId="{6DC4C5F6-9DB4-3343-88B0-888B392AE4EB}" destId="{4E890E1D-5E72-364A-9738-D26BFA3815D0}" srcOrd="7" destOrd="0" presId="urn:microsoft.com/office/officeart/2005/8/layout/orgChart1"/>
    <dgm:cxn modelId="{A0D3DCF9-A87B-3B4D-8F5A-64CF42964016}" type="presParOf" srcId="{4E890E1D-5E72-364A-9738-D26BFA3815D0}" destId="{04860ADB-1F60-AD48-A0ED-813AD1C603D3}" srcOrd="0" destOrd="0" presId="urn:microsoft.com/office/officeart/2005/8/layout/orgChart1"/>
    <dgm:cxn modelId="{F57AA52F-D176-1C41-948D-1B44765F8796}" type="presParOf" srcId="{04860ADB-1F60-AD48-A0ED-813AD1C603D3}" destId="{C239EF43-7CBC-B04F-8859-A8FA684B01E5}" srcOrd="0" destOrd="0" presId="urn:microsoft.com/office/officeart/2005/8/layout/orgChart1"/>
    <dgm:cxn modelId="{9BBBA01E-94E3-B04F-9A58-057B878750FF}" type="presParOf" srcId="{04860ADB-1F60-AD48-A0ED-813AD1C603D3}" destId="{4D6EE058-4B46-3D4D-8CFC-672B08944AFD}" srcOrd="1" destOrd="0" presId="urn:microsoft.com/office/officeart/2005/8/layout/orgChart1"/>
    <dgm:cxn modelId="{DF33563C-8DDB-264B-A1AA-E22B3F80EE6A}" type="presParOf" srcId="{4E890E1D-5E72-364A-9738-D26BFA3815D0}" destId="{8B89DBD7-DBC9-1547-8EAF-6B9C67DDBE35}" srcOrd="1" destOrd="0" presId="urn:microsoft.com/office/officeart/2005/8/layout/orgChart1"/>
    <dgm:cxn modelId="{F61D3B78-6E1C-3049-9614-01AFEA6530F8}" type="presParOf" srcId="{4E890E1D-5E72-364A-9738-D26BFA3815D0}" destId="{1FFCE8DB-5C60-BC4F-A8C4-B7305089C313}" srcOrd="2" destOrd="0" presId="urn:microsoft.com/office/officeart/2005/8/layout/orgChart1"/>
    <dgm:cxn modelId="{124CFADE-CA01-FA4B-BE9F-05D90B776155}" type="presParOf" srcId="{A29669E1-82FC-694E-A1EF-B133CF84519A}" destId="{FF5B348C-D07E-BD48-B430-6C28E74FB5BC}" srcOrd="2" destOrd="0" presId="urn:microsoft.com/office/officeart/2005/8/layout/orgChart1"/>
    <dgm:cxn modelId="{DAF077B4-0060-314E-AA2D-709FE097DF8E}" type="presParOf" srcId="{805A1F6F-1875-754E-ACE5-FC4F6E183082}" destId="{7F9D3D2A-6860-C445-9C13-DF688A7C789E}" srcOrd="2" destOrd="0" presId="urn:microsoft.com/office/officeart/2005/8/layout/orgChart1"/>
    <dgm:cxn modelId="{35FF016E-A85A-0E4A-BA69-F2E38FAD6942}" type="presParOf" srcId="{805A1F6F-1875-754E-ACE5-FC4F6E183082}" destId="{5C7DA9EB-3D54-8C47-A637-046CB0215B59}" srcOrd="3" destOrd="0" presId="urn:microsoft.com/office/officeart/2005/8/layout/orgChart1"/>
    <dgm:cxn modelId="{01BA4F92-A77C-484C-99F4-91E675C9FF93}" type="presParOf" srcId="{5C7DA9EB-3D54-8C47-A637-046CB0215B59}" destId="{434C2FFF-C23A-1944-9869-C6D322C21D15}" srcOrd="0" destOrd="0" presId="urn:microsoft.com/office/officeart/2005/8/layout/orgChart1"/>
    <dgm:cxn modelId="{A13F2554-B42F-3649-8E02-E800E5D78DE0}" type="presParOf" srcId="{434C2FFF-C23A-1944-9869-C6D322C21D15}" destId="{E128F814-D78A-DD44-B6BC-C2172EFA4A5B}" srcOrd="0" destOrd="0" presId="urn:microsoft.com/office/officeart/2005/8/layout/orgChart1"/>
    <dgm:cxn modelId="{39E27739-895D-4443-9EC1-EF0C940D902B}" type="presParOf" srcId="{434C2FFF-C23A-1944-9869-C6D322C21D15}" destId="{1D4341F9-E861-554F-B7DC-F87FAB8E3FD0}" srcOrd="1" destOrd="0" presId="urn:microsoft.com/office/officeart/2005/8/layout/orgChart1"/>
    <dgm:cxn modelId="{8E0F3586-F9BA-E243-8889-84D01C5A41FC}" type="presParOf" srcId="{5C7DA9EB-3D54-8C47-A637-046CB0215B59}" destId="{62F0B910-7E62-F74A-8850-8C2462053211}" srcOrd="1" destOrd="0" presId="urn:microsoft.com/office/officeart/2005/8/layout/orgChart1"/>
    <dgm:cxn modelId="{F080D6D4-5865-7743-A3DA-A5346063E66F}" type="presParOf" srcId="{62F0B910-7E62-F74A-8850-8C2462053211}" destId="{99ABEFCE-80D1-424C-B684-FCADDE1F8E1C}" srcOrd="0" destOrd="0" presId="urn:microsoft.com/office/officeart/2005/8/layout/orgChart1"/>
    <dgm:cxn modelId="{DE14955A-65CC-354E-B7AD-4ABA947251C5}" type="presParOf" srcId="{62F0B910-7E62-F74A-8850-8C2462053211}" destId="{61FF424B-B1C3-8843-9E3C-340B2E195C78}" srcOrd="1" destOrd="0" presId="urn:microsoft.com/office/officeart/2005/8/layout/orgChart1"/>
    <dgm:cxn modelId="{9D692526-A55C-AA42-9CAA-6F036E43DF3D}" type="presParOf" srcId="{61FF424B-B1C3-8843-9E3C-340B2E195C78}" destId="{BFD0A632-2C45-D54A-A9F3-A2D4A4902AA0}" srcOrd="0" destOrd="0" presId="urn:microsoft.com/office/officeart/2005/8/layout/orgChart1"/>
    <dgm:cxn modelId="{E5BAFF38-37A1-D04B-9C73-B19AFBDE8634}" type="presParOf" srcId="{BFD0A632-2C45-D54A-A9F3-A2D4A4902AA0}" destId="{4C20CC92-763E-E546-969F-A21394B607D0}" srcOrd="0" destOrd="0" presId="urn:microsoft.com/office/officeart/2005/8/layout/orgChart1"/>
    <dgm:cxn modelId="{D9A8A761-5A3F-2242-93E9-95CA26F6113D}" type="presParOf" srcId="{BFD0A632-2C45-D54A-A9F3-A2D4A4902AA0}" destId="{A0505D2E-3E69-0047-AE11-301EF373B024}" srcOrd="1" destOrd="0" presId="urn:microsoft.com/office/officeart/2005/8/layout/orgChart1"/>
    <dgm:cxn modelId="{AED1411C-9CC1-DD48-B0FC-C741DD57EA95}" type="presParOf" srcId="{61FF424B-B1C3-8843-9E3C-340B2E195C78}" destId="{11748D8B-0BCE-C34E-874C-8D50BAA7ACAD}" srcOrd="1" destOrd="0" presId="urn:microsoft.com/office/officeart/2005/8/layout/orgChart1"/>
    <dgm:cxn modelId="{45881458-E75B-FC46-BF59-B4D0696F6409}" type="presParOf" srcId="{61FF424B-B1C3-8843-9E3C-340B2E195C78}" destId="{D13CE155-5724-F547-9EF1-E32FC7B16907}" srcOrd="2" destOrd="0" presId="urn:microsoft.com/office/officeart/2005/8/layout/orgChart1"/>
    <dgm:cxn modelId="{80384C80-0294-9646-8ACD-B40F37AF3CB9}" type="presParOf" srcId="{62F0B910-7E62-F74A-8850-8C2462053211}" destId="{696D0790-B032-1440-8734-7030183F7083}" srcOrd="2" destOrd="0" presId="urn:microsoft.com/office/officeart/2005/8/layout/orgChart1"/>
    <dgm:cxn modelId="{F193FD2E-B4BA-3C49-99A9-B949E620A274}" type="presParOf" srcId="{62F0B910-7E62-F74A-8850-8C2462053211}" destId="{22ADCB06-2EB7-6F4E-9595-4DE339A69E7E}" srcOrd="3" destOrd="0" presId="urn:microsoft.com/office/officeart/2005/8/layout/orgChart1"/>
    <dgm:cxn modelId="{20D88249-F6CD-6B48-B3BF-F0C71F7E55E1}" type="presParOf" srcId="{22ADCB06-2EB7-6F4E-9595-4DE339A69E7E}" destId="{C360F986-6FB4-B942-9D06-0A6BAE4EA5B7}" srcOrd="0" destOrd="0" presId="urn:microsoft.com/office/officeart/2005/8/layout/orgChart1"/>
    <dgm:cxn modelId="{16E0E511-6AD1-9B47-84B4-738B0623F63D}" type="presParOf" srcId="{C360F986-6FB4-B942-9D06-0A6BAE4EA5B7}" destId="{DE5D2C71-53DC-8B4C-8593-7C1AD84B98AA}" srcOrd="0" destOrd="0" presId="urn:microsoft.com/office/officeart/2005/8/layout/orgChart1"/>
    <dgm:cxn modelId="{320D2C32-0901-E14A-8059-921A593EDB26}" type="presParOf" srcId="{C360F986-6FB4-B942-9D06-0A6BAE4EA5B7}" destId="{677243DD-07D9-6049-B591-3EE46F72E9F1}" srcOrd="1" destOrd="0" presId="urn:microsoft.com/office/officeart/2005/8/layout/orgChart1"/>
    <dgm:cxn modelId="{C9C1B460-BAD0-CC4F-94A0-A494B15543F2}" type="presParOf" srcId="{22ADCB06-2EB7-6F4E-9595-4DE339A69E7E}" destId="{F1FB4699-BED0-5A49-BC5E-2CF0E098B704}" srcOrd="1" destOrd="0" presId="urn:microsoft.com/office/officeart/2005/8/layout/orgChart1"/>
    <dgm:cxn modelId="{7328972B-CA12-D64F-A11A-F9E2D58F018A}" type="presParOf" srcId="{22ADCB06-2EB7-6F4E-9595-4DE339A69E7E}" destId="{1BDBC2B6-FEE6-4C43-9660-DC27B5354F6F}" srcOrd="2" destOrd="0" presId="urn:microsoft.com/office/officeart/2005/8/layout/orgChart1"/>
    <dgm:cxn modelId="{72E7721F-4510-0049-8CD0-1DB3D5E3A523}" type="presParOf" srcId="{62F0B910-7E62-F74A-8850-8C2462053211}" destId="{E1E950A2-36A0-3646-8384-9162850F0F6F}" srcOrd="4" destOrd="0" presId="urn:microsoft.com/office/officeart/2005/8/layout/orgChart1"/>
    <dgm:cxn modelId="{F6E2C462-FACA-9248-99C8-9712B450594E}" type="presParOf" srcId="{62F0B910-7E62-F74A-8850-8C2462053211}" destId="{F736EB90-6AA3-104A-8ACA-5B5EB4528C4F}" srcOrd="5" destOrd="0" presId="urn:microsoft.com/office/officeart/2005/8/layout/orgChart1"/>
    <dgm:cxn modelId="{BCFD18C3-F327-8C42-9D9A-6170385231CB}" type="presParOf" srcId="{F736EB90-6AA3-104A-8ACA-5B5EB4528C4F}" destId="{833346AD-59E9-7B44-9239-A26D568CD070}" srcOrd="0" destOrd="0" presId="urn:microsoft.com/office/officeart/2005/8/layout/orgChart1"/>
    <dgm:cxn modelId="{7CB7F5EA-52EB-2146-972E-0959D23C8543}" type="presParOf" srcId="{833346AD-59E9-7B44-9239-A26D568CD070}" destId="{2F946A01-EF9A-0744-AED2-AB1774272019}" srcOrd="0" destOrd="0" presId="urn:microsoft.com/office/officeart/2005/8/layout/orgChart1"/>
    <dgm:cxn modelId="{878D270A-384A-6D4A-8202-4D0F8F5F65A2}" type="presParOf" srcId="{833346AD-59E9-7B44-9239-A26D568CD070}" destId="{C2735D1E-90F2-BC4F-84A5-29D04D71FE88}" srcOrd="1" destOrd="0" presId="urn:microsoft.com/office/officeart/2005/8/layout/orgChart1"/>
    <dgm:cxn modelId="{3341B33C-3F28-2A4B-8C38-8C757EF10754}" type="presParOf" srcId="{F736EB90-6AA3-104A-8ACA-5B5EB4528C4F}" destId="{8A168344-745A-A24F-BC44-E94DD76D82DB}" srcOrd="1" destOrd="0" presId="urn:microsoft.com/office/officeart/2005/8/layout/orgChart1"/>
    <dgm:cxn modelId="{66137863-E4B0-2949-8EF3-C5A833C197D1}" type="presParOf" srcId="{F736EB90-6AA3-104A-8ACA-5B5EB4528C4F}" destId="{8F4C0F9B-BEFB-F44B-BFCA-52A92344D31E}" srcOrd="2" destOrd="0" presId="urn:microsoft.com/office/officeart/2005/8/layout/orgChart1"/>
    <dgm:cxn modelId="{F4A0A8DB-A19E-9543-89CD-728023277D16}" type="presParOf" srcId="{62F0B910-7E62-F74A-8850-8C2462053211}" destId="{01DD6A5C-E65E-6F40-B1A1-CBA71A24D97B}" srcOrd="6" destOrd="0" presId="urn:microsoft.com/office/officeart/2005/8/layout/orgChart1"/>
    <dgm:cxn modelId="{E50CE339-5305-2342-832E-A3907FFC325B}" type="presParOf" srcId="{62F0B910-7E62-F74A-8850-8C2462053211}" destId="{1785DB5D-ED16-364A-9A01-0FB764C9D763}" srcOrd="7" destOrd="0" presId="urn:microsoft.com/office/officeart/2005/8/layout/orgChart1"/>
    <dgm:cxn modelId="{FF111505-513E-C34E-B925-C01F10997FDF}" type="presParOf" srcId="{1785DB5D-ED16-364A-9A01-0FB764C9D763}" destId="{B148896B-9DBE-A145-AFE0-44E1E77EDB1F}" srcOrd="0" destOrd="0" presId="urn:microsoft.com/office/officeart/2005/8/layout/orgChart1"/>
    <dgm:cxn modelId="{5316A4DD-8977-D24A-A203-A02479B4C997}" type="presParOf" srcId="{B148896B-9DBE-A145-AFE0-44E1E77EDB1F}" destId="{1FF3B8EF-9CAF-C04E-B7E7-8FC260F42BE5}" srcOrd="0" destOrd="0" presId="urn:microsoft.com/office/officeart/2005/8/layout/orgChart1"/>
    <dgm:cxn modelId="{26BE11ED-619C-6B45-AD64-16DE7FE93203}" type="presParOf" srcId="{B148896B-9DBE-A145-AFE0-44E1E77EDB1F}" destId="{E4490A41-E83D-FB42-8953-3DD5FA45CBDD}" srcOrd="1" destOrd="0" presId="urn:microsoft.com/office/officeart/2005/8/layout/orgChart1"/>
    <dgm:cxn modelId="{C5A6961D-6ECC-2746-982F-E83E553718F0}" type="presParOf" srcId="{1785DB5D-ED16-364A-9A01-0FB764C9D763}" destId="{C3B5D544-7B08-C348-9A95-E3FE454CFC62}" srcOrd="1" destOrd="0" presId="urn:microsoft.com/office/officeart/2005/8/layout/orgChart1"/>
    <dgm:cxn modelId="{F9FAE839-5839-1E4F-8094-2A8D2783EF3B}" type="presParOf" srcId="{1785DB5D-ED16-364A-9A01-0FB764C9D763}" destId="{D5E8EF53-2225-BA4F-A39F-162467C61A2C}" srcOrd="2" destOrd="0" presId="urn:microsoft.com/office/officeart/2005/8/layout/orgChart1"/>
    <dgm:cxn modelId="{83F2EE65-575D-B345-B8DC-B952FC7BEEF0}" type="presParOf" srcId="{5C7DA9EB-3D54-8C47-A637-046CB0215B59}" destId="{43657CFF-A411-BA4C-BA60-5ED3D21BFCCC}" srcOrd="2" destOrd="0" presId="urn:microsoft.com/office/officeart/2005/8/layout/orgChart1"/>
    <dgm:cxn modelId="{9ACE39BC-4CB0-954A-8A9F-AFFDC98AC454}" type="presParOf" srcId="{805A1F6F-1875-754E-ACE5-FC4F6E183082}" destId="{49C7EAF9-B561-1944-BF32-3BB3E5349061}" srcOrd="4" destOrd="0" presId="urn:microsoft.com/office/officeart/2005/8/layout/orgChart1"/>
    <dgm:cxn modelId="{7D64C0DE-65FD-8748-95AA-D33C664493FE}" type="presParOf" srcId="{805A1F6F-1875-754E-ACE5-FC4F6E183082}" destId="{925AC631-D970-AF4F-9892-D432DBF6E8F2}" srcOrd="5" destOrd="0" presId="urn:microsoft.com/office/officeart/2005/8/layout/orgChart1"/>
    <dgm:cxn modelId="{19B7ACA0-F8F9-064B-8254-57DCDFA78F37}" type="presParOf" srcId="{925AC631-D970-AF4F-9892-D432DBF6E8F2}" destId="{52CAA6E9-32E1-D144-92ED-AA035A497FA5}" srcOrd="0" destOrd="0" presId="urn:microsoft.com/office/officeart/2005/8/layout/orgChart1"/>
    <dgm:cxn modelId="{AD8D7EC9-7A47-D247-803C-389A74C22CE6}" type="presParOf" srcId="{52CAA6E9-32E1-D144-92ED-AA035A497FA5}" destId="{A185CDA3-373A-ED4E-B33A-5C29486B3356}" srcOrd="0" destOrd="0" presId="urn:microsoft.com/office/officeart/2005/8/layout/orgChart1"/>
    <dgm:cxn modelId="{B50392BE-59BF-4740-A2D8-F4B06764E98A}" type="presParOf" srcId="{52CAA6E9-32E1-D144-92ED-AA035A497FA5}" destId="{89D4C276-5434-C94D-AC9B-BED834A93123}" srcOrd="1" destOrd="0" presId="urn:microsoft.com/office/officeart/2005/8/layout/orgChart1"/>
    <dgm:cxn modelId="{38AEA44F-B01C-054D-9603-FE45CBC536BD}" type="presParOf" srcId="{925AC631-D970-AF4F-9892-D432DBF6E8F2}" destId="{79C83C86-814F-BA4A-ABF2-5052B69A216B}" srcOrd="1" destOrd="0" presId="urn:microsoft.com/office/officeart/2005/8/layout/orgChart1"/>
    <dgm:cxn modelId="{64CE2785-5575-E043-9B94-9D081B2918D3}" type="presParOf" srcId="{79C83C86-814F-BA4A-ABF2-5052B69A216B}" destId="{268CF2AA-7921-0F43-83C2-22182DD245BD}" srcOrd="0" destOrd="0" presId="urn:microsoft.com/office/officeart/2005/8/layout/orgChart1"/>
    <dgm:cxn modelId="{5422DC21-13C0-114D-9BEE-7C2A2ABFBE3A}" type="presParOf" srcId="{79C83C86-814F-BA4A-ABF2-5052B69A216B}" destId="{CD6A2433-AF45-D74D-B33C-C5FF528353B9}" srcOrd="1" destOrd="0" presId="urn:microsoft.com/office/officeart/2005/8/layout/orgChart1"/>
    <dgm:cxn modelId="{FA407619-5EB3-BA45-92C1-B528FA29183D}" type="presParOf" srcId="{CD6A2433-AF45-D74D-B33C-C5FF528353B9}" destId="{EBD0E3CB-2F73-F748-B820-F6581AFC87F6}" srcOrd="0" destOrd="0" presId="urn:microsoft.com/office/officeart/2005/8/layout/orgChart1"/>
    <dgm:cxn modelId="{DB1966A9-3C0F-7E45-9FE9-E268248F34B6}" type="presParOf" srcId="{EBD0E3CB-2F73-F748-B820-F6581AFC87F6}" destId="{AAC78716-5ADB-1941-B9DD-4ED17938774F}" srcOrd="0" destOrd="0" presId="urn:microsoft.com/office/officeart/2005/8/layout/orgChart1"/>
    <dgm:cxn modelId="{D8A5B348-89E0-4D40-AB8F-BD429CF4C36E}" type="presParOf" srcId="{EBD0E3CB-2F73-F748-B820-F6581AFC87F6}" destId="{EB6EF11B-7AD0-C34B-8E91-6D899AF5C1A3}" srcOrd="1" destOrd="0" presId="urn:microsoft.com/office/officeart/2005/8/layout/orgChart1"/>
    <dgm:cxn modelId="{04B4D111-A1CC-4F45-B8B3-208FB38E21C9}" type="presParOf" srcId="{CD6A2433-AF45-D74D-B33C-C5FF528353B9}" destId="{83E16263-2250-A848-873F-6C741F3AB648}" srcOrd="1" destOrd="0" presId="urn:microsoft.com/office/officeart/2005/8/layout/orgChart1"/>
    <dgm:cxn modelId="{7B1E7B10-1F55-A844-83F3-A4D9C183FA0F}" type="presParOf" srcId="{CD6A2433-AF45-D74D-B33C-C5FF528353B9}" destId="{7DFBD29A-6CD8-294E-A6C7-9A63E2453F89}" srcOrd="2" destOrd="0" presId="urn:microsoft.com/office/officeart/2005/8/layout/orgChart1"/>
    <dgm:cxn modelId="{1BD21091-174F-0B4E-B933-913A0DAA9A16}" type="presParOf" srcId="{79C83C86-814F-BA4A-ABF2-5052B69A216B}" destId="{354B841C-CA9B-B143-9011-00CCC6BB7238}" srcOrd="2" destOrd="0" presId="urn:microsoft.com/office/officeart/2005/8/layout/orgChart1"/>
    <dgm:cxn modelId="{8C2C1E3F-AC76-344A-AE91-712EED64C3F7}" type="presParOf" srcId="{79C83C86-814F-BA4A-ABF2-5052B69A216B}" destId="{47D0E28C-8D26-A144-92C3-FD391B68653A}" srcOrd="3" destOrd="0" presId="urn:microsoft.com/office/officeart/2005/8/layout/orgChart1"/>
    <dgm:cxn modelId="{784F03B3-AB42-0A45-AA2C-156D0F57889F}" type="presParOf" srcId="{47D0E28C-8D26-A144-92C3-FD391B68653A}" destId="{0F951CE0-1919-484D-9D29-A89992F7F567}" srcOrd="0" destOrd="0" presId="urn:microsoft.com/office/officeart/2005/8/layout/orgChart1"/>
    <dgm:cxn modelId="{8A8D5365-45E6-C544-AB2B-2B6FAC96E3AD}" type="presParOf" srcId="{0F951CE0-1919-484D-9D29-A89992F7F567}" destId="{2EB7C359-E59E-6644-90BE-FCF52A460549}" srcOrd="0" destOrd="0" presId="urn:microsoft.com/office/officeart/2005/8/layout/orgChart1"/>
    <dgm:cxn modelId="{D03D4E76-6331-AC4E-A58A-D853C1C40052}" type="presParOf" srcId="{0F951CE0-1919-484D-9D29-A89992F7F567}" destId="{CAF375B9-DFC5-9344-976D-EA6662291C99}" srcOrd="1" destOrd="0" presId="urn:microsoft.com/office/officeart/2005/8/layout/orgChart1"/>
    <dgm:cxn modelId="{A91B0503-FB3E-8046-8FBA-4893A3ECD8F1}" type="presParOf" srcId="{47D0E28C-8D26-A144-92C3-FD391B68653A}" destId="{AF65EC3C-72CB-2B4C-A131-ADC939ED5316}" srcOrd="1" destOrd="0" presId="urn:microsoft.com/office/officeart/2005/8/layout/orgChart1"/>
    <dgm:cxn modelId="{6FAC8A8B-0BD5-0645-8CFA-01B20B6050A1}" type="presParOf" srcId="{47D0E28C-8D26-A144-92C3-FD391B68653A}" destId="{4B744D18-0459-9A4F-936F-7321D37B9E91}" srcOrd="2" destOrd="0" presId="urn:microsoft.com/office/officeart/2005/8/layout/orgChart1"/>
    <dgm:cxn modelId="{51816958-4285-4948-ACE5-EE9BEE9FED38}" type="presParOf" srcId="{79C83C86-814F-BA4A-ABF2-5052B69A216B}" destId="{EB7701B4-4F41-DE47-931E-9FC0DEB50DC5}" srcOrd="4" destOrd="0" presId="urn:microsoft.com/office/officeart/2005/8/layout/orgChart1"/>
    <dgm:cxn modelId="{C7EE9039-3D02-DB4C-A2B9-FD3E2DC118E2}" type="presParOf" srcId="{79C83C86-814F-BA4A-ABF2-5052B69A216B}" destId="{907F6F9A-2757-7C4B-90D2-BA89A3B77DE1}" srcOrd="5" destOrd="0" presId="urn:microsoft.com/office/officeart/2005/8/layout/orgChart1"/>
    <dgm:cxn modelId="{D954F53C-486A-A340-B6EE-9FE8FBB6FA97}" type="presParOf" srcId="{907F6F9A-2757-7C4B-90D2-BA89A3B77DE1}" destId="{6A808943-49E5-5D4A-8C0D-7B4753FB72F6}" srcOrd="0" destOrd="0" presId="urn:microsoft.com/office/officeart/2005/8/layout/orgChart1"/>
    <dgm:cxn modelId="{C1CA33FF-50E4-0F41-8DE9-66A79219078C}" type="presParOf" srcId="{6A808943-49E5-5D4A-8C0D-7B4753FB72F6}" destId="{057E7A92-B378-534F-A197-C4CE1A651E2D}" srcOrd="0" destOrd="0" presId="urn:microsoft.com/office/officeart/2005/8/layout/orgChart1"/>
    <dgm:cxn modelId="{2FF86282-8E23-1640-B1BD-FC5C17B0C8FA}" type="presParOf" srcId="{6A808943-49E5-5D4A-8C0D-7B4753FB72F6}" destId="{C3D40CFE-A468-2C41-BCF2-1822896142B6}" srcOrd="1" destOrd="0" presId="urn:microsoft.com/office/officeart/2005/8/layout/orgChart1"/>
    <dgm:cxn modelId="{0FDFCD39-D272-D645-BC8F-B85F5623AAD8}" type="presParOf" srcId="{907F6F9A-2757-7C4B-90D2-BA89A3B77DE1}" destId="{CDB0A513-8C25-8D4D-A694-43E5254379C7}" srcOrd="1" destOrd="0" presId="urn:microsoft.com/office/officeart/2005/8/layout/orgChart1"/>
    <dgm:cxn modelId="{C31DA48E-2E0F-7449-BB1E-663D13523719}" type="presParOf" srcId="{907F6F9A-2757-7C4B-90D2-BA89A3B77DE1}" destId="{DF953FDC-A769-7C41-8B00-9CA181F3DC04}" srcOrd="2" destOrd="0" presId="urn:microsoft.com/office/officeart/2005/8/layout/orgChart1"/>
    <dgm:cxn modelId="{177A03B2-D332-3946-A187-89BF7BC0A879}" type="presParOf" srcId="{79C83C86-814F-BA4A-ABF2-5052B69A216B}" destId="{CA5E91D7-31E3-1D4B-ADA7-9EF0F22F2765}" srcOrd="6" destOrd="0" presId="urn:microsoft.com/office/officeart/2005/8/layout/orgChart1"/>
    <dgm:cxn modelId="{BFC054D8-9313-FC46-9EDF-682527C46EAC}" type="presParOf" srcId="{79C83C86-814F-BA4A-ABF2-5052B69A216B}" destId="{B0A88559-8EAD-8A48-9F4E-72927A8E61C1}" srcOrd="7" destOrd="0" presId="urn:microsoft.com/office/officeart/2005/8/layout/orgChart1"/>
    <dgm:cxn modelId="{16BDF01F-29B2-F54E-A954-2B637A89D08B}" type="presParOf" srcId="{B0A88559-8EAD-8A48-9F4E-72927A8E61C1}" destId="{680F4C1E-FCB8-D74B-9E2B-8AF5029F119A}" srcOrd="0" destOrd="0" presId="urn:microsoft.com/office/officeart/2005/8/layout/orgChart1"/>
    <dgm:cxn modelId="{1C95DC6D-0363-B343-A832-52692FBFAFBC}" type="presParOf" srcId="{680F4C1E-FCB8-D74B-9E2B-8AF5029F119A}" destId="{F3793082-355A-C849-A4C0-003D619722FF}" srcOrd="0" destOrd="0" presId="urn:microsoft.com/office/officeart/2005/8/layout/orgChart1"/>
    <dgm:cxn modelId="{3124F092-4EDD-6342-B86B-75FAEF9983F0}" type="presParOf" srcId="{680F4C1E-FCB8-D74B-9E2B-8AF5029F119A}" destId="{50F129ED-32B4-E844-A952-94AD12BC84A4}" srcOrd="1" destOrd="0" presId="urn:microsoft.com/office/officeart/2005/8/layout/orgChart1"/>
    <dgm:cxn modelId="{2618D87D-B630-854E-AFBF-18498FABDB85}" type="presParOf" srcId="{B0A88559-8EAD-8A48-9F4E-72927A8E61C1}" destId="{A406E7F7-CD2D-1742-8BF9-2509BD4474F7}" srcOrd="1" destOrd="0" presId="urn:microsoft.com/office/officeart/2005/8/layout/orgChart1"/>
    <dgm:cxn modelId="{79075B16-2A07-3F4C-BA3B-6E6A1C3D38E8}" type="presParOf" srcId="{B0A88559-8EAD-8A48-9F4E-72927A8E61C1}" destId="{492DB05E-339D-004A-8585-F46917818B25}" srcOrd="2" destOrd="0" presId="urn:microsoft.com/office/officeart/2005/8/layout/orgChart1"/>
    <dgm:cxn modelId="{9BB7FB85-FB52-384C-9769-1DFD99786D88}" type="presParOf" srcId="{925AC631-D970-AF4F-9892-D432DBF6E8F2}" destId="{75984FC4-203F-5145-831A-8747BDAB01CA}"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custT="1"/>
      <dgm:spPr>
        <a:solidFill>
          <a:srgbClr val="174F86"/>
        </a:solidFill>
      </dgm:spPr>
      <dgm:t>
        <a:bodyPr/>
        <a:lstStyle/>
        <a:p>
          <a:r>
            <a:rPr lang="en-US" sz="4800" dirty="0"/>
            <a:t>Numerical Variables and Measures of Central Tendency</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1E523BAC-FFF7-4343-BE7D-BCEDFCA1EF05}">
      <dgm:prSet custT="1"/>
      <dgm:spPr>
        <a:solidFill>
          <a:srgbClr val="174F86"/>
        </a:solidFill>
      </dgm:spPr>
      <dgm:t>
        <a:bodyPr/>
        <a:lstStyle/>
        <a:p>
          <a:r>
            <a:rPr lang="en-US" sz="4800" dirty="0"/>
            <a:t>Mean</a:t>
          </a:r>
        </a:p>
      </dgm:t>
    </dgm:pt>
    <dgm:pt modelId="{461C1EE8-418C-3D42-9859-22371ACEB801}" type="parTrans" cxnId="{28ED5FF8-EC2F-5645-8341-8B551F31073C}">
      <dgm:prSet/>
      <dgm:spPr/>
      <dgm:t>
        <a:bodyPr/>
        <a:lstStyle/>
        <a:p>
          <a:endParaRPr lang="en-US"/>
        </a:p>
      </dgm:t>
    </dgm:pt>
    <dgm:pt modelId="{E043797B-FADF-6846-832D-4DD22AAE89CA}" type="sibTrans" cxnId="{28ED5FF8-EC2F-5645-8341-8B551F31073C}">
      <dgm:prSet/>
      <dgm:spPr/>
      <dgm:t>
        <a:bodyPr/>
        <a:lstStyle/>
        <a:p>
          <a:endParaRPr lang="en-US"/>
        </a:p>
      </dgm:t>
    </dgm:pt>
    <dgm:pt modelId="{E3A097E0-7805-454B-95F8-A64A5353C341}">
      <dgm:prSet phldrT="[Text]" custT="1"/>
      <dgm:spPr>
        <a:solidFill>
          <a:srgbClr val="174F86"/>
        </a:solidFill>
      </dgm:spPr>
      <dgm:t>
        <a:bodyPr/>
        <a:lstStyle/>
        <a:p>
          <a:r>
            <a:rPr lang="en-US" sz="4800" dirty="0"/>
            <a:t>Median</a:t>
          </a:r>
        </a:p>
      </dgm:t>
    </dgm:pt>
    <dgm:pt modelId="{E14AEE52-D48B-224B-AE0C-F3D23DB65373}" type="parTrans" cxnId="{31F2A06F-5C81-4643-8B8C-FB3719D1A11E}">
      <dgm:prSet/>
      <dgm:spPr/>
      <dgm:t>
        <a:bodyPr/>
        <a:lstStyle/>
        <a:p>
          <a:endParaRPr lang="en-US"/>
        </a:p>
      </dgm:t>
    </dgm:pt>
    <dgm:pt modelId="{E83B350A-403E-4745-BB7C-A7E638AF50A5}" type="sibTrans" cxnId="{31F2A06F-5C81-4643-8B8C-FB3719D1A11E}">
      <dgm:prSet/>
      <dgm:spPr/>
      <dgm:t>
        <a:bodyPr/>
        <a:lstStyle/>
        <a:p>
          <a:endParaRPr lang="en-US"/>
        </a:p>
      </dgm:t>
    </dgm:pt>
    <dgm:pt modelId="{248DF6EA-D821-2F4F-80C4-171A4B0E9703}">
      <dgm:prSet phldrT="[Text]" custT="1"/>
      <dgm:spPr>
        <a:solidFill>
          <a:srgbClr val="174F86"/>
        </a:solidFill>
      </dgm:spPr>
      <dgm:t>
        <a:bodyPr/>
        <a:lstStyle/>
        <a:p>
          <a:r>
            <a:rPr lang="en-US" sz="4800" dirty="0"/>
            <a:t>Mode</a:t>
          </a:r>
        </a:p>
      </dgm:t>
    </dgm:pt>
    <dgm:pt modelId="{A86CCD41-4EB7-A144-9D47-C0DA872B7DB7}" type="parTrans" cxnId="{19F1BF6E-56C4-9946-A76F-81AE21BFD82E}">
      <dgm:prSet/>
      <dgm:spPr/>
      <dgm:t>
        <a:bodyPr/>
        <a:lstStyle/>
        <a:p>
          <a:endParaRPr lang="en-US"/>
        </a:p>
      </dgm:t>
    </dgm:pt>
    <dgm:pt modelId="{15D6D144-2079-2648-A571-77133B0510EC}" type="sibTrans" cxnId="{19F1BF6E-56C4-9946-A76F-81AE21BFD82E}">
      <dgm:prSet/>
      <dgm:spPr/>
      <dgm:t>
        <a:bodyPr/>
        <a:lstStyle/>
        <a:p>
          <a:endParaRPr lang="en-US"/>
        </a:p>
      </dgm:t>
    </dgm:pt>
    <dgm:pt modelId="{1F63DDB3-ED98-4245-9CC8-EF393DD09063}">
      <dgm:prSet custT="1"/>
      <dgm:spPr>
        <a:solidFill>
          <a:srgbClr val="174F86"/>
        </a:solidFill>
      </dgm:spPr>
      <dgm:t>
        <a:bodyPr/>
        <a:lstStyle/>
        <a:p>
          <a:r>
            <a:rPr lang="en-US" sz="3600" dirty="0"/>
            <a:t>Simple</a:t>
          </a:r>
        </a:p>
      </dgm:t>
    </dgm:pt>
    <dgm:pt modelId="{B9E3220F-7F3A-384C-8FB3-B68995A5DDD3}" type="parTrans" cxnId="{316AFB27-E69C-9D48-A9FA-407EF448084D}">
      <dgm:prSet/>
      <dgm:spPr/>
      <dgm:t>
        <a:bodyPr/>
        <a:lstStyle/>
        <a:p>
          <a:endParaRPr lang="en-US"/>
        </a:p>
      </dgm:t>
    </dgm:pt>
    <dgm:pt modelId="{02CFE468-49F3-9B43-843D-D25270DAA254}" type="sibTrans" cxnId="{316AFB27-E69C-9D48-A9FA-407EF448084D}">
      <dgm:prSet/>
      <dgm:spPr/>
      <dgm:t>
        <a:bodyPr/>
        <a:lstStyle/>
        <a:p>
          <a:endParaRPr lang="en-US"/>
        </a:p>
      </dgm:t>
    </dgm:pt>
    <dgm:pt modelId="{58F11EAF-F288-0044-A88E-5FD0D699B8AA}">
      <dgm:prSet custT="1"/>
      <dgm:spPr>
        <a:solidFill>
          <a:srgbClr val="174F86"/>
        </a:solidFill>
      </dgm:spPr>
      <dgm:t>
        <a:bodyPr/>
        <a:lstStyle/>
        <a:p>
          <a:r>
            <a:rPr lang="en-US" sz="3600" dirty="0"/>
            <a:t>Only one</a:t>
          </a:r>
        </a:p>
      </dgm:t>
    </dgm:pt>
    <dgm:pt modelId="{82A7A4F2-FF97-DB49-8AAF-434C94187E11}" type="parTrans" cxnId="{E9F9BF04-37E5-1D4E-B0AD-1971EF984217}">
      <dgm:prSet/>
      <dgm:spPr/>
      <dgm:t>
        <a:bodyPr/>
        <a:lstStyle/>
        <a:p>
          <a:endParaRPr lang="en-US"/>
        </a:p>
      </dgm:t>
    </dgm:pt>
    <dgm:pt modelId="{AF37069C-D1A8-624D-BE6C-D941C07D17C4}" type="sibTrans" cxnId="{E9F9BF04-37E5-1D4E-B0AD-1971EF984217}">
      <dgm:prSet/>
      <dgm:spPr/>
      <dgm:t>
        <a:bodyPr/>
        <a:lstStyle/>
        <a:p>
          <a:endParaRPr lang="en-US"/>
        </a:p>
      </dgm:t>
    </dgm:pt>
    <dgm:pt modelId="{527B2817-29D8-E34E-A250-37DB82E83040}">
      <dgm:prSet custT="1"/>
      <dgm:spPr>
        <a:solidFill>
          <a:srgbClr val="174F86"/>
        </a:solidFill>
      </dgm:spPr>
      <dgm:t>
        <a:bodyPr/>
        <a:lstStyle/>
        <a:p>
          <a:r>
            <a:rPr lang="en-US" sz="3600" dirty="0"/>
            <a:t>Susceptible to extreme values</a:t>
          </a:r>
        </a:p>
      </dgm:t>
    </dgm:pt>
    <dgm:pt modelId="{89BAA97D-4E0A-9A4D-8A0C-CAF01D40FD2C}" type="parTrans" cxnId="{1C82D6EC-8B5C-9948-98F7-E6A631420AB3}">
      <dgm:prSet/>
      <dgm:spPr/>
      <dgm:t>
        <a:bodyPr/>
        <a:lstStyle/>
        <a:p>
          <a:endParaRPr lang="en-US"/>
        </a:p>
      </dgm:t>
    </dgm:pt>
    <dgm:pt modelId="{B134A3DA-858A-8E48-AFF8-F544B43B5139}" type="sibTrans" cxnId="{1C82D6EC-8B5C-9948-98F7-E6A631420AB3}">
      <dgm:prSet/>
      <dgm:spPr/>
      <dgm:t>
        <a:bodyPr/>
        <a:lstStyle/>
        <a:p>
          <a:endParaRPr lang="en-US"/>
        </a:p>
      </dgm:t>
    </dgm:pt>
    <dgm:pt modelId="{B79BCD63-7BBC-D042-ABD8-3C81E496DEFF}">
      <dgm:prSet custT="1"/>
      <dgm:spPr>
        <a:solidFill>
          <a:srgbClr val="174F86"/>
        </a:solidFill>
      </dgm:spPr>
      <dgm:t>
        <a:bodyPr/>
        <a:lstStyle/>
        <a:p>
          <a:r>
            <a:rPr lang="en-US" sz="3600" dirty="0"/>
            <a:t>Not necessarily observed in data</a:t>
          </a:r>
        </a:p>
      </dgm:t>
    </dgm:pt>
    <dgm:pt modelId="{93C53C63-2488-744C-AE8C-96DBA593A1EA}" type="parTrans" cxnId="{3300556F-3A87-8141-9539-6253F115EF82}">
      <dgm:prSet/>
      <dgm:spPr/>
      <dgm:t>
        <a:bodyPr/>
        <a:lstStyle/>
        <a:p>
          <a:endParaRPr lang="en-US"/>
        </a:p>
      </dgm:t>
    </dgm:pt>
    <dgm:pt modelId="{B7F4DE3C-4754-0642-BF56-DCB758FD9B91}" type="sibTrans" cxnId="{3300556F-3A87-8141-9539-6253F115EF82}">
      <dgm:prSet/>
      <dgm:spPr/>
      <dgm:t>
        <a:bodyPr/>
        <a:lstStyle/>
        <a:p>
          <a:endParaRPr lang="en-US"/>
        </a:p>
      </dgm:t>
    </dgm:pt>
    <dgm:pt modelId="{59840696-DB50-5B4B-BF9B-DE0A8C22CA21}">
      <dgm:prSet custT="1"/>
      <dgm:spPr>
        <a:solidFill>
          <a:srgbClr val="174F86"/>
        </a:solidFill>
      </dgm:spPr>
      <dgm:t>
        <a:bodyPr/>
        <a:lstStyle/>
        <a:p>
          <a:r>
            <a:rPr lang="en-US" sz="3600" dirty="0"/>
            <a:t>Simple</a:t>
          </a:r>
        </a:p>
      </dgm:t>
    </dgm:pt>
    <dgm:pt modelId="{E9F8D802-BD69-604E-BCFC-293DFB58BF34}" type="parTrans" cxnId="{59251513-ADA4-6843-9904-F4DDE5CE670A}">
      <dgm:prSet/>
      <dgm:spPr/>
      <dgm:t>
        <a:bodyPr/>
        <a:lstStyle/>
        <a:p>
          <a:endParaRPr lang="en-US"/>
        </a:p>
      </dgm:t>
    </dgm:pt>
    <dgm:pt modelId="{6130533C-DF10-8743-BC83-A2EC7A2F68E5}" type="sibTrans" cxnId="{59251513-ADA4-6843-9904-F4DDE5CE670A}">
      <dgm:prSet/>
      <dgm:spPr/>
      <dgm:t>
        <a:bodyPr/>
        <a:lstStyle/>
        <a:p>
          <a:endParaRPr lang="en-US"/>
        </a:p>
      </dgm:t>
    </dgm:pt>
    <dgm:pt modelId="{1831E645-36B1-3945-9E6C-B44717F12981}">
      <dgm:prSet custT="1"/>
      <dgm:spPr>
        <a:solidFill>
          <a:srgbClr val="174F86"/>
        </a:solidFill>
      </dgm:spPr>
      <dgm:t>
        <a:bodyPr/>
        <a:lstStyle/>
        <a:p>
          <a:r>
            <a:rPr lang="en-US" sz="3600" dirty="0"/>
            <a:t>Only one</a:t>
          </a:r>
        </a:p>
      </dgm:t>
    </dgm:pt>
    <dgm:pt modelId="{66611B66-5148-C348-A177-E9F45B697500}" type="parTrans" cxnId="{9842ABE8-03A3-C343-9E17-5551E86E65A8}">
      <dgm:prSet/>
      <dgm:spPr/>
      <dgm:t>
        <a:bodyPr/>
        <a:lstStyle/>
        <a:p>
          <a:endParaRPr lang="en-US"/>
        </a:p>
      </dgm:t>
    </dgm:pt>
    <dgm:pt modelId="{4AF83BF1-8367-6C4C-8BC8-3086D07C1F2C}" type="sibTrans" cxnId="{9842ABE8-03A3-C343-9E17-5551E86E65A8}">
      <dgm:prSet/>
      <dgm:spPr/>
      <dgm:t>
        <a:bodyPr/>
        <a:lstStyle/>
        <a:p>
          <a:endParaRPr lang="en-US"/>
        </a:p>
      </dgm:t>
    </dgm:pt>
    <dgm:pt modelId="{12FC7020-53B4-7E49-AF08-CB05C1BE0123}">
      <dgm:prSet custT="1"/>
      <dgm:spPr>
        <a:solidFill>
          <a:srgbClr val="174F86"/>
        </a:solidFill>
      </dgm:spPr>
      <dgm:t>
        <a:bodyPr/>
        <a:lstStyle/>
        <a:p>
          <a:r>
            <a:rPr lang="en-US" sz="3600" dirty="0"/>
            <a:t>Not susceptible to extreme values</a:t>
          </a:r>
        </a:p>
      </dgm:t>
    </dgm:pt>
    <dgm:pt modelId="{B96FB114-08B9-C74B-9046-17FACB99CEE5}" type="parTrans" cxnId="{F7C7A776-299B-CD41-ACBC-6CB6D5749832}">
      <dgm:prSet/>
      <dgm:spPr/>
      <dgm:t>
        <a:bodyPr/>
        <a:lstStyle/>
        <a:p>
          <a:endParaRPr lang="en-US"/>
        </a:p>
      </dgm:t>
    </dgm:pt>
    <dgm:pt modelId="{B3766EFD-7FE4-0041-9253-8BDF01DAAE9F}" type="sibTrans" cxnId="{F7C7A776-299B-CD41-ACBC-6CB6D5749832}">
      <dgm:prSet/>
      <dgm:spPr/>
      <dgm:t>
        <a:bodyPr/>
        <a:lstStyle/>
        <a:p>
          <a:endParaRPr lang="en-US"/>
        </a:p>
      </dgm:t>
    </dgm:pt>
    <dgm:pt modelId="{504A8402-BCD9-1C4E-8D68-3BA4B8889A0B}">
      <dgm:prSet custT="1"/>
      <dgm:spPr>
        <a:solidFill>
          <a:srgbClr val="174F86"/>
        </a:solidFill>
      </dgm:spPr>
      <dgm:t>
        <a:bodyPr/>
        <a:lstStyle/>
        <a:p>
          <a:r>
            <a:rPr lang="en-US" sz="3600" dirty="0"/>
            <a:t>Not necessarily observed in data</a:t>
          </a:r>
        </a:p>
      </dgm:t>
    </dgm:pt>
    <dgm:pt modelId="{A551B2E4-5F36-6F48-8C40-9333D79DBE56}" type="parTrans" cxnId="{360E4DC8-051B-0440-8E31-84F306D9A289}">
      <dgm:prSet/>
      <dgm:spPr/>
      <dgm:t>
        <a:bodyPr/>
        <a:lstStyle/>
        <a:p>
          <a:endParaRPr lang="en-US"/>
        </a:p>
      </dgm:t>
    </dgm:pt>
    <dgm:pt modelId="{A8D05B48-7FD9-4642-B08D-AD951B544D8F}" type="sibTrans" cxnId="{360E4DC8-051B-0440-8E31-84F306D9A289}">
      <dgm:prSet/>
      <dgm:spPr/>
      <dgm:t>
        <a:bodyPr/>
        <a:lstStyle/>
        <a:p>
          <a:endParaRPr lang="en-US"/>
        </a:p>
      </dgm:t>
    </dgm:pt>
    <dgm:pt modelId="{53B0C4AF-61F6-3341-ACB5-FF4D437E1D04}">
      <dgm:prSet phldrT="[Text]" custT="1"/>
      <dgm:spPr>
        <a:solidFill>
          <a:srgbClr val="174F86"/>
        </a:solidFill>
      </dgm:spPr>
      <dgm:t>
        <a:bodyPr/>
        <a:lstStyle/>
        <a:p>
          <a:r>
            <a:rPr lang="en-US" sz="3600"/>
            <a:t>Simple</a:t>
          </a:r>
          <a:endParaRPr lang="en-US" sz="3600" dirty="0"/>
        </a:p>
      </dgm:t>
    </dgm:pt>
    <dgm:pt modelId="{4D78F5D6-B52C-2A4A-9366-02D5AEBE8AC8}" type="parTrans" cxnId="{ADE0ABC0-D08B-1A4F-BB4B-EBDF3DD626C5}">
      <dgm:prSet/>
      <dgm:spPr/>
      <dgm:t>
        <a:bodyPr/>
        <a:lstStyle/>
        <a:p>
          <a:endParaRPr lang="en-US"/>
        </a:p>
      </dgm:t>
    </dgm:pt>
    <dgm:pt modelId="{925A9135-B6C8-534A-B424-A56AA3DA1221}" type="sibTrans" cxnId="{ADE0ABC0-D08B-1A4F-BB4B-EBDF3DD626C5}">
      <dgm:prSet/>
      <dgm:spPr/>
      <dgm:t>
        <a:bodyPr/>
        <a:lstStyle/>
        <a:p>
          <a:endParaRPr lang="en-US"/>
        </a:p>
      </dgm:t>
    </dgm:pt>
    <dgm:pt modelId="{758B6E9C-A4B9-CE49-922D-C92A68E1DB81}">
      <dgm:prSet phldrT="[Text]" custT="1"/>
      <dgm:spPr>
        <a:solidFill>
          <a:srgbClr val="174F86"/>
        </a:solidFill>
      </dgm:spPr>
      <dgm:t>
        <a:bodyPr/>
        <a:lstStyle/>
        <a:p>
          <a:r>
            <a:rPr lang="en-US" sz="3600"/>
            <a:t>May be none</a:t>
          </a:r>
          <a:endParaRPr lang="en-US" sz="3600" dirty="0"/>
        </a:p>
      </dgm:t>
    </dgm:pt>
    <dgm:pt modelId="{344F7C26-C925-6E4F-A97F-98B8E637C9C4}" type="parTrans" cxnId="{87D78ADE-03E1-AC44-BF47-2735802068E5}">
      <dgm:prSet/>
      <dgm:spPr/>
      <dgm:t>
        <a:bodyPr/>
        <a:lstStyle/>
        <a:p>
          <a:endParaRPr lang="en-US"/>
        </a:p>
      </dgm:t>
    </dgm:pt>
    <dgm:pt modelId="{EA4EC7A3-3EE5-454B-B719-95CF9D54D46A}" type="sibTrans" cxnId="{87D78ADE-03E1-AC44-BF47-2735802068E5}">
      <dgm:prSet/>
      <dgm:spPr/>
      <dgm:t>
        <a:bodyPr/>
        <a:lstStyle/>
        <a:p>
          <a:endParaRPr lang="en-US"/>
        </a:p>
      </dgm:t>
    </dgm:pt>
    <dgm:pt modelId="{F962343A-A072-3549-8473-393471445DFA}">
      <dgm:prSet phldrT="[Text]" custT="1"/>
      <dgm:spPr>
        <a:solidFill>
          <a:srgbClr val="174F86"/>
        </a:solidFill>
      </dgm:spPr>
      <dgm:t>
        <a:bodyPr/>
        <a:lstStyle/>
        <a:p>
          <a:r>
            <a:rPr lang="en-US" sz="3600" dirty="0"/>
            <a:t>May be more than one</a:t>
          </a:r>
        </a:p>
      </dgm:t>
    </dgm:pt>
    <dgm:pt modelId="{4AB37356-9619-9346-A4FA-75C831C41BDC}" type="parTrans" cxnId="{91D7945E-BE23-4F4F-AD37-5DFB11868364}">
      <dgm:prSet/>
      <dgm:spPr/>
      <dgm:t>
        <a:bodyPr/>
        <a:lstStyle/>
        <a:p>
          <a:endParaRPr lang="en-US"/>
        </a:p>
      </dgm:t>
    </dgm:pt>
    <dgm:pt modelId="{7DBDFAC5-A717-CD4D-99C2-28D872BA9D1E}" type="sibTrans" cxnId="{91D7945E-BE23-4F4F-AD37-5DFB11868364}">
      <dgm:prSet/>
      <dgm:spPr/>
      <dgm:t>
        <a:bodyPr/>
        <a:lstStyle/>
        <a:p>
          <a:endParaRPr lang="en-US"/>
        </a:p>
      </dgm:t>
    </dgm:pt>
    <dgm:pt modelId="{8668801F-2A48-1141-87C8-DF557E0DCFDE}">
      <dgm:prSet phldrT="[Text]" custT="1"/>
      <dgm:spPr>
        <a:solidFill>
          <a:srgbClr val="174F86"/>
        </a:solidFill>
      </dgm:spPr>
      <dgm:t>
        <a:bodyPr/>
        <a:lstStyle/>
        <a:p>
          <a:r>
            <a:rPr lang="en-US" sz="3600" dirty="0"/>
            <a:t>Observed in data by definition</a:t>
          </a:r>
        </a:p>
      </dgm:t>
    </dgm:pt>
    <dgm:pt modelId="{659F1798-37C5-6F44-AA71-A3E73FAFA507}" type="parTrans" cxnId="{A086387B-4131-A348-B308-4AB1FE0265E6}">
      <dgm:prSet/>
      <dgm:spPr/>
      <dgm:t>
        <a:bodyPr/>
        <a:lstStyle/>
        <a:p>
          <a:endParaRPr lang="en-US"/>
        </a:p>
      </dgm:t>
    </dgm:pt>
    <dgm:pt modelId="{939B83EF-455F-A943-B5C9-FE74D5F18D08}" type="sibTrans" cxnId="{A086387B-4131-A348-B308-4AB1FE0265E6}">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510515" custLinFactNeighborX="789">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45246140-7CB2-5548-A17C-8DA8FB7E5C2B}" type="pres">
      <dgm:prSet presAssocID="{461C1EE8-418C-3D42-9859-22371ACEB801}" presName="Name37" presStyleLbl="parChTrans1D2" presStyleIdx="0" presStyleCnt="3"/>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2" presStyleIdx="0" presStyleCnt="3" custLinFactNeighborX="-789">
        <dgm:presLayoutVars>
          <dgm:chPref val="3"/>
        </dgm:presLayoutVars>
      </dgm:prSet>
      <dgm:spPr/>
    </dgm:pt>
    <dgm:pt modelId="{3FFCCF5B-0017-4545-BC68-AF21B3809DEF}" type="pres">
      <dgm:prSet presAssocID="{1E523BAC-FFF7-4343-BE7D-BCEDFCA1EF05}" presName="rootConnector" presStyleLbl="node2" presStyleIdx="0" presStyleCnt="3"/>
      <dgm:spPr/>
    </dgm:pt>
    <dgm:pt modelId="{6DC4C5F6-9DB4-3343-88B0-888B392AE4EB}" type="pres">
      <dgm:prSet presAssocID="{1E523BAC-FFF7-4343-BE7D-BCEDFCA1EF05}" presName="hierChild4" presStyleCnt="0"/>
      <dgm:spPr/>
    </dgm:pt>
    <dgm:pt modelId="{A8EC034F-63D2-AD45-8CF8-5FDBF1408A58}" type="pres">
      <dgm:prSet presAssocID="{B9E3220F-7F3A-384C-8FB3-B68995A5DDD3}" presName="Name37" presStyleLbl="parChTrans1D3" presStyleIdx="0" presStyleCnt="12"/>
      <dgm:spPr/>
    </dgm:pt>
    <dgm:pt modelId="{4B78707B-14F1-C744-828C-B681DC53D3C5}" type="pres">
      <dgm:prSet presAssocID="{1F63DDB3-ED98-4245-9CC8-EF393DD09063}" presName="hierRoot2" presStyleCnt="0">
        <dgm:presLayoutVars>
          <dgm:hierBranch val="init"/>
        </dgm:presLayoutVars>
      </dgm:prSet>
      <dgm:spPr/>
    </dgm:pt>
    <dgm:pt modelId="{B642B29D-4D06-9045-A9B8-C2B8559B9462}" type="pres">
      <dgm:prSet presAssocID="{1F63DDB3-ED98-4245-9CC8-EF393DD09063}" presName="rootComposite" presStyleCnt="0"/>
      <dgm:spPr/>
    </dgm:pt>
    <dgm:pt modelId="{F1BEBF06-CBFC-8348-A995-1A6925B6C6E2}" type="pres">
      <dgm:prSet presAssocID="{1F63DDB3-ED98-4245-9CC8-EF393DD09063}" presName="rootText" presStyleLbl="node3" presStyleIdx="0" presStyleCnt="12" custLinFactNeighborX="-789">
        <dgm:presLayoutVars>
          <dgm:chPref val="3"/>
        </dgm:presLayoutVars>
      </dgm:prSet>
      <dgm:spPr/>
    </dgm:pt>
    <dgm:pt modelId="{E825D8CA-8543-F249-9F5E-63B1A1FE04A4}" type="pres">
      <dgm:prSet presAssocID="{1F63DDB3-ED98-4245-9CC8-EF393DD09063}" presName="rootConnector" presStyleLbl="node3" presStyleIdx="0" presStyleCnt="12"/>
      <dgm:spPr/>
    </dgm:pt>
    <dgm:pt modelId="{4A6A78C1-7DDC-B04E-ABCA-06256937453C}" type="pres">
      <dgm:prSet presAssocID="{1F63DDB3-ED98-4245-9CC8-EF393DD09063}" presName="hierChild4" presStyleCnt="0"/>
      <dgm:spPr/>
    </dgm:pt>
    <dgm:pt modelId="{94DB9EAF-12DB-B647-8C86-2A248ECD747E}" type="pres">
      <dgm:prSet presAssocID="{1F63DDB3-ED98-4245-9CC8-EF393DD09063}" presName="hierChild5" presStyleCnt="0"/>
      <dgm:spPr/>
    </dgm:pt>
    <dgm:pt modelId="{C01ACC95-7E2B-FA49-93DB-C7E42A228F72}" type="pres">
      <dgm:prSet presAssocID="{82A7A4F2-FF97-DB49-8AAF-434C94187E11}" presName="Name37" presStyleLbl="parChTrans1D3" presStyleIdx="1" presStyleCnt="12"/>
      <dgm:spPr/>
    </dgm:pt>
    <dgm:pt modelId="{DA267C45-5D41-3B44-A83A-507934AE789B}" type="pres">
      <dgm:prSet presAssocID="{58F11EAF-F288-0044-A88E-5FD0D699B8AA}" presName="hierRoot2" presStyleCnt="0">
        <dgm:presLayoutVars>
          <dgm:hierBranch val="init"/>
        </dgm:presLayoutVars>
      </dgm:prSet>
      <dgm:spPr/>
    </dgm:pt>
    <dgm:pt modelId="{5DC8C4D8-9594-4545-B904-E29724EF84BF}" type="pres">
      <dgm:prSet presAssocID="{58F11EAF-F288-0044-A88E-5FD0D699B8AA}" presName="rootComposite" presStyleCnt="0"/>
      <dgm:spPr/>
    </dgm:pt>
    <dgm:pt modelId="{BDB0D8C8-5C8A-A54E-B0B3-737288848E8A}" type="pres">
      <dgm:prSet presAssocID="{58F11EAF-F288-0044-A88E-5FD0D699B8AA}" presName="rootText" presStyleLbl="node3" presStyleIdx="1" presStyleCnt="12" custLinFactNeighborX="-789">
        <dgm:presLayoutVars>
          <dgm:chPref val="3"/>
        </dgm:presLayoutVars>
      </dgm:prSet>
      <dgm:spPr/>
    </dgm:pt>
    <dgm:pt modelId="{19B8C92A-1F46-DB48-84BF-67CA8208ADA2}" type="pres">
      <dgm:prSet presAssocID="{58F11EAF-F288-0044-A88E-5FD0D699B8AA}" presName="rootConnector" presStyleLbl="node3" presStyleIdx="1" presStyleCnt="12"/>
      <dgm:spPr/>
    </dgm:pt>
    <dgm:pt modelId="{C510D9B9-5B63-7045-9C16-12D18BFD6EC1}" type="pres">
      <dgm:prSet presAssocID="{58F11EAF-F288-0044-A88E-5FD0D699B8AA}" presName="hierChild4" presStyleCnt="0"/>
      <dgm:spPr/>
    </dgm:pt>
    <dgm:pt modelId="{851CE519-0694-D140-B661-47DF5D8FCD1A}" type="pres">
      <dgm:prSet presAssocID="{58F11EAF-F288-0044-A88E-5FD0D699B8AA}" presName="hierChild5" presStyleCnt="0"/>
      <dgm:spPr/>
    </dgm:pt>
    <dgm:pt modelId="{5AA06A81-C3B7-3446-A79C-031255067E0C}" type="pres">
      <dgm:prSet presAssocID="{89BAA97D-4E0A-9A4D-8A0C-CAF01D40FD2C}" presName="Name37" presStyleLbl="parChTrans1D3" presStyleIdx="2" presStyleCnt="12"/>
      <dgm:spPr/>
    </dgm:pt>
    <dgm:pt modelId="{08BDCAAA-A4AF-BC41-9E11-FEC143F9B55A}" type="pres">
      <dgm:prSet presAssocID="{527B2817-29D8-E34E-A250-37DB82E83040}" presName="hierRoot2" presStyleCnt="0">
        <dgm:presLayoutVars>
          <dgm:hierBranch val="init"/>
        </dgm:presLayoutVars>
      </dgm:prSet>
      <dgm:spPr/>
    </dgm:pt>
    <dgm:pt modelId="{BF31A6EB-66C6-404C-9753-5B5DE1D5EE31}" type="pres">
      <dgm:prSet presAssocID="{527B2817-29D8-E34E-A250-37DB82E83040}" presName="rootComposite" presStyleCnt="0"/>
      <dgm:spPr/>
    </dgm:pt>
    <dgm:pt modelId="{B7F71520-141F-5045-9236-C3AD94D10E96}" type="pres">
      <dgm:prSet presAssocID="{527B2817-29D8-E34E-A250-37DB82E83040}" presName="rootText" presStyleLbl="node3" presStyleIdx="2" presStyleCnt="12" custScaleX="219754" custLinFactNeighborX="-789">
        <dgm:presLayoutVars>
          <dgm:chPref val="3"/>
        </dgm:presLayoutVars>
      </dgm:prSet>
      <dgm:spPr/>
    </dgm:pt>
    <dgm:pt modelId="{CCDC1D4E-B2D1-DA41-920F-0276C3BC434D}" type="pres">
      <dgm:prSet presAssocID="{527B2817-29D8-E34E-A250-37DB82E83040}" presName="rootConnector" presStyleLbl="node3" presStyleIdx="2" presStyleCnt="12"/>
      <dgm:spPr/>
    </dgm:pt>
    <dgm:pt modelId="{8F8CCA54-FC52-0340-8BF6-042D29A4C528}" type="pres">
      <dgm:prSet presAssocID="{527B2817-29D8-E34E-A250-37DB82E83040}" presName="hierChild4" presStyleCnt="0"/>
      <dgm:spPr/>
    </dgm:pt>
    <dgm:pt modelId="{A0D87221-3C72-0E45-8D40-4836904F783C}" type="pres">
      <dgm:prSet presAssocID="{527B2817-29D8-E34E-A250-37DB82E83040}" presName="hierChild5" presStyleCnt="0"/>
      <dgm:spPr/>
    </dgm:pt>
    <dgm:pt modelId="{1B3EC384-839E-284B-B0FB-FB30AAD8CDF4}" type="pres">
      <dgm:prSet presAssocID="{93C53C63-2488-744C-AE8C-96DBA593A1EA}" presName="Name37" presStyleLbl="parChTrans1D3" presStyleIdx="3" presStyleCnt="12"/>
      <dgm:spPr/>
    </dgm:pt>
    <dgm:pt modelId="{4E890E1D-5E72-364A-9738-D26BFA3815D0}" type="pres">
      <dgm:prSet presAssocID="{B79BCD63-7BBC-D042-ABD8-3C81E496DEFF}" presName="hierRoot2" presStyleCnt="0">
        <dgm:presLayoutVars>
          <dgm:hierBranch val="init"/>
        </dgm:presLayoutVars>
      </dgm:prSet>
      <dgm:spPr/>
    </dgm:pt>
    <dgm:pt modelId="{04860ADB-1F60-AD48-A0ED-813AD1C603D3}" type="pres">
      <dgm:prSet presAssocID="{B79BCD63-7BBC-D042-ABD8-3C81E496DEFF}" presName="rootComposite" presStyleCnt="0"/>
      <dgm:spPr/>
    </dgm:pt>
    <dgm:pt modelId="{C239EF43-7CBC-B04F-8859-A8FA684B01E5}" type="pres">
      <dgm:prSet presAssocID="{B79BCD63-7BBC-D042-ABD8-3C81E496DEFF}" presName="rootText" presStyleLbl="node3" presStyleIdx="3" presStyleCnt="12" custScaleX="219754" custLinFactNeighborX="-789">
        <dgm:presLayoutVars>
          <dgm:chPref val="3"/>
        </dgm:presLayoutVars>
      </dgm:prSet>
      <dgm:spPr/>
    </dgm:pt>
    <dgm:pt modelId="{4D6EE058-4B46-3D4D-8CFC-672B08944AFD}" type="pres">
      <dgm:prSet presAssocID="{B79BCD63-7BBC-D042-ABD8-3C81E496DEFF}" presName="rootConnector" presStyleLbl="node3" presStyleIdx="3" presStyleCnt="12"/>
      <dgm:spPr/>
    </dgm:pt>
    <dgm:pt modelId="{8B89DBD7-DBC9-1547-8EAF-6B9C67DDBE35}" type="pres">
      <dgm:prSet presAssocID="{B79BCD63-7BBC-D042-ABD8-3C81E496DEFF}" presName="hierChild4" presStyleCnt="0"/>
      <dgm:spPr/>
    </dgm:pt>
    <dgm:pt modelId="{1FFCE8DB-5C60-BC4F-A8C4-B7305089C313}" type="pres">
      <dgm:prSet presAssocID="{B79BCD63-7BBC-D042-ABD8-3C81E496DEFF}" presName="hierChild5" presStyleCnt="0"/>
      <dgm:spPr/>
    </dgm:pt>
    <dgm:pt modelId="{FF5B348C-D07E-BD48-B430-6C28E74FB5BC}" type="pres">
      <dgm:prSet presAssocID="{1E523BAC-FFF7-4343-BE7D-BCEDFCA1EF05}" presName="hierChild5" presStyleCnt="0"/>
      <dgm:spPr/>
    </dgm:pt>
    <dgm:pt modelId="{7F9D3D2A-6860-C445-9C13-DF688A7C789E}" type="pres">
      <dgm:prSet presAssocID="{E14AEE52-D48B-224B-AE0C-F3D23DB65373}" presName="Name37" presStyleLbl="parChTrans1D2" presStyleIdx="1" presStyleCnt="3"/>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2" presStyleIdx="1" presStyleCnt="3" custLinFactNeighborX="789">
        <dgm:presLayoutVars>
          <dgm:chPref val="3"/>
        </dgm:presLayoutVars>
      </dgm:prSet>
      <dgm:spPr/>
    </dgm:pt>
    <dgm:pt modelId="{1D4341F9-E861-554F-B7DC-F87FAB8E3FD0}" type="pres">
      <dgm:prSet presAssocID="{E3A097E0-7805-454B-95F8-A64A5353C341}" presName="rootConnector" presStyleLbl="node2" presStyleIdx="1" presStyleCnt="3"/>
      <dgm:spPr/>
    </dgm:pt>
    <dgm:pt modelId="{62F0B910-7E62-F74A-8850-8C2462053211}" type="pres">
      <dgm:prSet presAssocID="{E3A097E0-7805-454B-95F8-A64A5353C341}" presName="hierChild4" presStyleCnt="0"/>
      <dgm:spPr/>
    </dgm:pt>
    <dgm:pt modelId="{99ABEFCE-80D1-424C-B684-FCADDE1F8E1C}" type="pres">
      <dgm:prSet presAssocID="{E9F8D802-BD69-604E-BCFC-293DFB58BF34}" presName="Name37" presStyleLbl="parChTrans1D3" presStyleIdx="4" presStyleCnt="12"/>
      <dgm:spPr/>
    </dgm:pt>
    <dgm:pt modelId="{61FF424B-B1C3-8843-9E3C-340B2E195C78}" type="pres">
      <dgm:prSet presAssocID="{59840696-DB50-5B4B-BF9B-DE0A8C22CA21}" presName="hierRoot2" presStyleCnt="0">
        <dgm:presLayoutVars>
          <dgm:hierBranch val="init"/>
        </dgm:presLayoutVars>
      </dgm:prSet>
      <dgm:spPr/>
    </dgm:pt>
    <dgm:pt modelId="{BFD0A632-2C45-D54A-A9F3-A2D4A4902AA0}" type="pres">
      <dgm:prSet presAssocID="{59840696-DB50-5B4B-BF9B-DE0A8C22CA21}" presName="rootComposite" presStyleCnt="0"/>
      <dgm:spPr/>
    </dgm:pt>
    <dgm:pt modelId="{4C20CC92-763E-E546-969F-A21394B607D0}" type="pres">
      <dgm:prSet presAssocID="{59840696-DB50-5B4B-BF9B-DE0A8C22CA21}" presName="rootText" presStyleLbl="node3" presStyleIdx="4" presStyleCnt="12" custLinFactNeighborX="789">
        <dgm:presLayoutVars>
          <dgm:chPref val="3"/>
        </dgm:presLayoutVars>
      </dgm:prSet>
      <dgm:spPr/>
    </dgm:pt>
    <dgm:pt modelId="{A0505D2E-3E69-0047-AE11-301EF373B024}" type="pres">
      <dgm:prSet presAssocID="{59840696-DB50-5B4B-BF9B-DE0A8C22CA21}" presName="rootConnector" presStyleLbl="node3" presStyleIdx="4" presStyleCnt="12"/>
      <dgm:spPr/>
    </dgm:pt>
    <dgm:pt modelId="{11748D8B-0BCE-C34E-874C-8D50BAA7ACAD}" type="pres">
      <dgm:prSet presAssocID="{59840696-DB50-5B4B-BF9B-DE0A8C22CA21}" presName="hierChild4" presStyleCnt="0"/>
      <dgm:spPr/>
    </dgm:pt>
    <dgm:pt modelId="{D13CE155-5724-F547-9EF1-E32FC7B16907}" type="pres">
      <dgm:prSet presAssocID="{59840696-DB50-5B4B-BF9B-DE0A8C22CA21}" presName="hierChild5" presStyleCnt="0"/>
      <dgm:spPr/>
    </dgm:pt>
    <dgm:pt modelId="{696D0790-B032-1440-8734-7030183F7083}" type="pres">
      <dgm:prSet presAssocID="{66611B66-5148-C348-A177-E9F45B697500}" presName="Name37" presStyleLbl="parChTrans1D3" presStyleIdx="5" presStyleCnt="12"/>
      <dgm:spPr/>
    </dgm:pt>
    <dgm:pt modelId="{22ADCB06-2EB7-6F4E-9595-4DE339A69E7E}" type="pres">
      <dgm:prSet presAssocID="{1831E645-36B1-3945-9E6C-B44717F12981}" presName="hierRoot2" presStyleCnt="0">
        <dgm:presLayoutVars>
          <dgm:hierBranch val="init"/>
        </dgm:presLayoutVars>
      </dgm:prSet>
      <dgm:spPr/>
    </dgm:pt>
    <dgm:pt modelId="{C360F986-6FB4-B942-9D06-0A6BAE4EA5B7}" type="pres">
      <dgm:prSet presAssocID="{1831E645-36B1-3945-9E6C-B44717F12981}" presName="rootComposite" presStyleCnt="0"/>
      <dgm:spPr/>
    </dgm:pt>
    <dgm:pt modelId="{DE5D2C71-53DC-8B4C-8593-7C1AD84B98AA}" type="pres">
      <dgm:prSet presAssocID="{1831E645-36B1-3945-9E6C-B44717F12981}" presName="rootText" presStyleLbl="node3" presStyleIdx="5" presStyleCnt="12" custLinFactNeighborX="789">
        <dgm:presLayoutVars>
          <dgm:chPref val="3"/>
        </dgm:presLayoutVars>
      </dgm:prSet>
      <dgm:spPr/>
    </dgm:pt>
    <dgm:pt modelId="{677243DD-07D9-6049-B591-3EE46F72E9F1}" type="pres">
      <dgm:prSet presAssocID="{1831E645-36B1-3945-9E6C-B44717F12981}" presName="rootConnector" presStyleLbl="node3" presStyleIdx="5" presStyleCnt="12"/>
      <dgm:spPr/>
    </dgm:pt>
    <dgm:pt modelId="{F1FB4699-BED0-5A49-BC5E-2CF0E098B704}" type="pres">
      <dgm:prSet presAssocID="{1831E645-36B1-3945-9E6C-B44717F12981}" presName="hierChild4" presStyleCnt="0"/>
      <dgm:spPr/>
    </dgm:pt>
    <dgm:pt modelId="{1BDBC2B6-FEE6-4C43-9660-DC27B5354F6F}" type="pres">
      <dgm:prSet presAssocID="{1831E645-36B1-3945-9E6C-B44717F12981}" presName="hierChild5" presStyleCnt="0"/>
      <dgm:spPr/>
    </dgm:pt>
    <dgm:pt modelId="{E1E950A2-36A0-3646-8384-9162850F0F6F}" type="pres">
      <dgm:prSet presAssocID="{B96FB114-08B9-C74B-9046-17FACB99CEE5}" presName="Name37" presStyleLbl="parChTrans1D3" presStyleIdx="6" presStyleCnt="12"/>
      <dgm:spPr/>
    </dgm:pt>
    <dgm:pt modelId="{F736EB90-6AA3-104A-8ACA-5B5EB4528C4F}" type="pres">
      <dgm:prSet presAssocID="{12FC7020-53B4-7E49-AF08-CB05C1BE0123}" presName="hierRoot2" presStyleCnt="0">
        <dgm:presLayoutVars>
          <dgm:hierBranch val="init"/>
        </dgm:presLayoutVars>
      </dgm:prSet>
      <dgm:spPr/>
    </dgm:pt>
    <dgm:pt modelId="{833346AD-59E9-7B44-9239-A26D568CD070}" type="pres">
      <dgm:prSet presAssocID="{12FC7020-53B4-7E49-AF08-CB05C1BE0123}" presName="rootComposite" presStyleCnt="0"/>
      <dgm:spPr/>
    </dgm:pt>
    <dgm:pt modelId="{2F946A01-EF9A-0744-AED2-AB1774272019}" type="pres">
      <dgm:prSet presAssocID="{12FC7020-53B4-7E49-AF08-CB05C1BE0123}" presName="rootText" presStyleLbl="node3" presStyleIdx="6" presStyleCnt="12" custScaleX="219754" custLinFactNeighborX="789">
        <dgm:presLayoutVars>
          <dgm:chPref val="3"/>
        </dgm:presLayoutVars>
      </dgm:prSet>
      <dgm:spPr/>
    </dgm:pt>
    <dgm:pt modelId="{C2735D1E-90F2-BC4F-84A5-29D04D71FE88}" type="pres">
      <dgm:prSet presAssocID="{12FC7020-53B4-7E49-AF08-CB05C1BE0123}" presName="rootConnector" presStyleLbl="node3" presStyleIdx="6" presStyleCnt="12"/>
      <dgm:spPr/>
    </dgm:pt>
    <dgm:pt modelId="{8A168344-745A-A24F-BC44-E94DD76D82DB}" type="pres">
      <dgm:prSet presAssocID="{12FC7020-53B4-7E49-AF08-CB05C1BE0123}" presName="hierChild4" presStyleCnt="0"/>
      <dgm:spPr/>
    </dgm:pt>
    <dgm:pt modelId="{8F4C0F9B-BEFB-F44B-BFCA-52A92344D31E}" type="pres">
      <dgm:prSet presAssocID="{12FC7020-53B4-7E49-AF08-CB05C1BE0123}" presName="hierChild5" presStyleCnt="0"/>
      <dgm:spPr/>
    </dgm:pt>
    <dgm:pt modelId="{01DD6A5C-E65E-6F40-B1A1-CBA71A24D97B}" type="pres">
      <dgm:prSet presAssocID="{A551B2E4-5F36-6F48-8C40-9333D79DBE56}" presName="Name37" presStyleLbl="parChTrans1D3" presStyleIdx="7" presStyleCnt="12"/>
      <dgm:spPr/>
    </dgm:pt>
    <dgm:pt modelId="{1785DB5D-ED16-364A-9A01-0FB764C9D763}" type="pres">
      <dgm:prSet presAssocID="{504A8402-BCD9-1C4E-8D68-3BA4B8889A0B}" presName="hierRoot2" presStyleCnt="0">
        <dgm:presLayoutVars>
          <dgm:hierBranch val="init"/>
        </dgm:presLayoutVars>
      </dgm:prSet>
      <dgm:spPr/>
    </dgm:pt>
    <dgm:pt modelId="{B148896B-9DBE-A145-AFE0-44E1E77EDB1F}" type="pres">
      <dgm:prSet presAssocID="{504A8402-BCD9-1C4E-8D68-3BA4B8889A0B}" presName="rootComposite" presStyleCnt="0"/>
      <dgm:spPr/>
    </dgm:pt>
    <dgm:pt modelId="{1FF3B8EF-9CAF-C04E-B7E7-8FC260F42BE5}" type="pres">
      <dgm:prSet presAssocID="{504A8402-BCD9-1C4E-8D68-3BA4B8889A0B}" presName="rootText" presStyleLbl="node3" presStyleIdx="7" presStyleCnt="12" custScaleX="219754" custLinFactNeighborX="789">
        <dgm:presLayoutVars>
          <dgm:chPref val="3"/>
        </dgm:presLayoutVars>
      </dgm:prSet>
      <dgm:spPr/>
    </dgm:pt>
    <dgm:pt modelId="{E4490A41-E83D-FB42-8953-3DD5FA45CBDD}" type="pres">
      <dgm:prSet presAssocID="{504A8402-BCD9-1C4E-8D68-3BA4B8889A0B}" presName="rootConnector" presStyleLbl="node3" presStyleIdx="7" presStyleCnt="12"/>
      <dgm:spPr/>
    </dgm:pt>
    <dgm:pt modelId="{C3B5D544-7B08-C348-9A95-E3FE454CFC62}" type="pres">
      <dgm:prSet presAssocID="{504A8402-BCD9-1C4E-8D68-3BA4B8889A0B}" presName="hierChild4" presStyleCnt="0"/>
      <dgm:spPr/>
    </dgm:pt>
    <dgm:pt modelId="{D5E8EF53-2225-BA4F-A39F-162467C61A2C}" type="pres">
      <dgm:prSet presAssocID="{504A8402-BCD9-1C4E-8D68-3BA4B8889A0B}" presName="hierChild5" presStyleCnt="0"/>
      <dgm:spPr/>
    </dgm:pt>
    <dgm:pt modelId="{43657CFF-A411-BA4C-BA60-5ED3D21BFCCC}" type="pres">
      <dgm:prSet presAssocID="{E3A097E0-7805-454B-95F8-A64A5353C341}" presName="hierChild5" presStyleCnt="0"/>
      <dgm:spPr/>
    </dgm:pt>
    <dgm:pt modelId="{49C7EAF9-B561-1944-BF32-3BB3E5349061}" type="pres">
      <dgm:prSet presAssocID="{A86CCD41-4EB7-A144-9D47-C0DA872B7DB7}" presName="Name37" presStyleLbl="parChTrans1D2" presStyleIdx="2" presStyleCnt="3"/>
      <dgm:spPr/>
    </dgm:pt>
    <dgm:pt modelId="{925AC631-D970-AF4F-9892-D432DBF6E8F2}" type="pres">
      <dgm:prSet presAssocID="{248DF6EA-D821-2F4F-80C4-171A4B0E9703}" presName="hierRoot2" presStyleCnt="0">
        <dgm:presLayoutVars>
          <dgm:hierBranch val="init"/>
        </dgm:presLayoutVars>
      </dgm:prSet>
      <dgm:spPr/>
    </dgm:pt>
    <dgm:pt modelId="{52CAA6E9-32E1-D144-92ED-AA035A497FA5}" type="pres">
      <dgm:prSet presAssocID="{248DF6EA-D821-2F4F-80C4-171A4B0E9703}" presName="rootComposite" presStyleCnt="0"/>
      <dgm:spPr/>
    </dgm:pt>
    <dgm:pt modelId="{A185CDA3-373A-ED4E-B33A-5C29486B3356}" type="pres">
      <dgm:prSet presAssocID="{248DF6EA-D821-2F4F-80C4-171A4B0E9703}" presName="rootText" presStyleLbl="node2" presStyleIdx="2" presStyleCnt="3" custLinFactNeighborX="789">
        <dgm:presLayoutVars>
          <dgm:chPref val="3"/>
        </dgm:presLayoutVars>
      </dgm:prSet>
      <dgm:spPr/>
    </dgm:pt>
    <dgm:pt modelId="{89D4C276-5434-C94D-AC9B-BED834A93123}" type="pres">
      <dgm:prSet presAssocID="{248DF6EA-D821-2F4F-80C4-171A4B0E9703}" presName="rootConnector" presStyleLbl="node2" presStyleIdx="2" presStyleCnt="3"/>
      <dgm:spPr/>
    </dgm:pt>
    <dgm:pt modelId="{79C83C86-814F-BA4A-ABF2-5052B69A216B}" type="pres">
      <dgm:prSet presAssocID="{248DF6EA-D821-2F4F-80C4-171A4B0E9703}" presName="hierChild4" presStyleCnt="0"/>
      <dgm:spPr/>
    </dgm:pt>
    <dgm:pt modelId="{268CF2AA-7921-0F43-83C2-22182DD245BD}" type="pres">
      <dgm:prSet presAssocID="{4D78F5D6-B52C-2A4A-9366-02D5AEBE8AC8}" presName="Name37" presStyleLbl="parChTrans1D3" presStyleIdx="8" presStyleCnt="12"/>
      <dgm:spPr/>
    </dgm:pt>
    <dgm:pt modelId="{CD6A2433-AF45-D74D-B33C-C5FF528353B9}" type="pres">
      <dgm:prSet presAssocID="{53B0C4AF-61F6-3341-ACB5-FF4D437E1D04}" presName="hierRoot2" presStyleCnt="0">
        <dgm:presLayoutVars>
          <dgm:hierBranch val="init"/>
        </dgm:presLayoutVars>
      </dgm:prSet>
      <dgm:spPr/>
    </dgm:pt>
    <dgm:pt modelId="{EBD0E3CB-2F73-F748-B820-F6581AFC87F6}" type="pres">
      <dgm:prSet presAssocID="{53B0C4AF-61F6-3341-ACB5-FF4D437E1D04}" presName="rootComposite" presStyleCnt="0"/>
      <dgm:spPr/>
    </dgm:pt>
    <dgm:pt modelId="{AAC78716-5ADB-1941-B9DD-4ED17938774F}" type="pres">
      <dgm:prSet presAssocID="{53B0C4AF-61F6-3341-ACB5-FF4D437E1D04}" presName="rootText" presStyleLbl="node3" presStyleIdx="8" presStyleCnt="12" custLinFactNeighborX="789">
        <dgm:presLayoutVars>
          <dgm:chPref val="3"/>
        </dgm:presLayoutVars>
      </dgm:prSet>
      <dgm:spPr/>
    </dgm:pt>
    <dgm:pt modelId="{EB6EF11B-7AD0-C34B-8E91-6D899AF5C1A3}" type="pres">
      <dgm:prSet presAssocID="{53B0C4AF-61F6-3341-ACB5-FF4D437E1D04}" presName="rootConnector" presStyleLbl="node3" presStyleIdx="8" presStyleCnt="12"/>
      <dgm:spPr/>
    </dgm:pt>
    <dgm:pt modelId="{83E16263-2250-A848-873F-6C741F3AB648}" type="pres">
      <dgm:prSet presAssocID="{53B0C4AF-61F6-3341-ACB5-FF4D437E1D04}" presName="hierChild4" presStyleCnt="0"/>
      <dgm:spPr/>
    </dgm:pt>
    <dgm:pt modelId="{7DFBD29A-6CD8-294E-A6C7-9A63E2453F89}" type="pres">
      <dgm:prSet presAssocID="{53B0C4AF-61F6-3341-ACB5-FF4D437E1D04}" presName="hierChild5" presStyleCnt="0"/>
      <dgm:spPr/>
    </dgm:pt>
    <dgm:pt modelId="{354B841C-CA9B-B143-9011-00CCC6BB7238}" type="pres">
      <dgm:prSet presAssocID="{344F7C26-C925-6E4F-A97F-98B8E637C9C4}" presName="Name37" presStyleLbl="parChTrans1D3" presStyleIdx="9" presStyleCnt="12"/>
      <dgm:spPr/>
    </dgm:pt>
    <dgm:pt modelId="{47D0E28C-8D26-A144-92C3-FD391B68653A}" type="pres">
      <dgm:prSet presAssocID="{758B6E9C-A4B9-CE49-922D-C92A68E1DB81}" presName="hierRoot2" presStyleCnt="0">
        <dgm:presLayoutVars>
          <dgm:hierBranch val="init"/>
        </dgm:presLayoutVars>
      </dgm:prSet>
      <dgm:spPr/>
    </dgm:pt>
    <dgm:pt modelId="{0F951CE0-1919-484D-9D29-A89992F7F567}" type="pres">
      <dgm:prSet presAssocID="{758B6E9C-A4B9-CE49-922D-C92A68E1DB81}" presName="rootComposite" presStyleCnt="0"/>
      <dgm:spPr/>
    </dgm:pt>
    <dgm:pt modelId="{2EB7C359-E59E-6644-90BE-FCF52A460549}" type="pres">
      <dgm:prSet presAssocID="{758B6E9C-A4B9-CE49-922D-C92A68E1DB81}" presName="rootText" presStyleLbl="node3" presStyleIdx="9" presStyleCnt="12" custLinFactNeighborX="789">
        <dgm:presLayoutVars>
          <dgm:chPref val="3"/>
        </dgm:presLayoutVars>
      </dgm:prSet>
      <dgm:spPr/>
    </dgm:pt>
    <dgm:pt modelId="{CAF375B9-DFC5-9344-976D-EA6662291C99}" type="pres">
      <dgm:prSet presAssocID="{758B6E9C-A4B9-CE49-922D-C92A68E1DB81}" presName="rootConnector" presStyleLbl="node3" presStyleIdx="9" presStyleCnt="12"/>
      <dgm:spPr/>
    </dgm:pt>
    <dgm:pt modelId="{AF65EC3C-72CB-2B4C-A131-ADC939ED5316}" type="pres">
      <dgm:prSet presAssocID="{758B6E9C-A4B9-CE49-922D-C92A68E1DB81}" presName="hierChild4" presStyleCnt="0"/>
      <dgm:spPr/>
    </dgm:pt>
    <dgm:pt modelId="{4B744D18-0459-9A4F-936F-7321D37B9E91}" type="pres">
      <dgm:prSet presAssocID="{758B6E9C-A4B9-CE49-922D-C92A68E1DB81}" presName="hierChild5" presStyleCnt="0"/>
      <dgm:spPr/>
    </dgm:pt>
    <dgm:pt modelId="{EB7701B4-4F41-DE47-931E-9FC0DEB50DC5}" type="pres">
      <dgm:prSet presAssocID="{4AB37356-9619-9346-A4FA-75C831C41BDC}" presName="Name37" presStyleLbl="parChTrans1D3" presStyleIdx="10" presStyleCnt="12"/>
      <dgm:spPr/>
    </dgm:pt>
    <dgm:pt modelId="{907F6F9A-2757-7C4B-90D2-BA89A3B77DE1}" type="pres">
      <dgm:prSet presAssocID="{F962343A-A072-3549-8473-393471445DFA}" presName="hierRoot2" presStyleCnt="0">
        <dgm:presLayoutVars>
          <dgm:hierBranch val="init"/>
        </dgm:presLayoutVars>
      </dgm:prSet>
      <dgm:spPr/>
    </dgm:pt>
    <dgm:pt modelId="{6A808943-49E5-5D4A-8C0D-7B4753FB72F6}" type="pres">
      <dgm:prSet presAssocID="{F962343A-A072-3549-8473-393471445DFA}" presName="rootComposite" presStyleCnt="0"/>
      <dgm:spPr/>
    </dgm:pt>
    <dgm:pt modelId="{057E7A92-B378-534F-A197-C4CE1A651E2D}" type="pres">
      <dgm:prSet presAssocID="{F962343A-A072-3549-8473-393471445DFA}" presName="rootText" presStyleLbl="node3" presStyleIdx="10" presStyleCnt="12" custScaleX="219754" custLinFactNeighborX="789">
        <dgm:presLayoutVars>
          <dgm:chPref val="3"/>
        </dgm:presLayoutVars>
      </dgm:prSet>
      <dgm:spPr/>
    </dgm:pt>
    <dgm:pt modelId="{C3D40CFE-A468-2C41-BCF2-1822896142B6}" type="pres">
      <dgm:prSet presAssocID="{F962343A-A072-3549-8473-393471445DFA}" presName="rootConnector" presStyleLbl="node3" presStyleIdx="10" presStyleCnt="12"/>
      <dgm:spPr/>
    </dgm:pt>
    <dgm:pt modelId="{CDB0A513-8C25-8D4D-A694-43E5254379C7}" type="pres">
      <dgm:prSet presAssocID="{F962343A-A072-3549-8473-393471445DFA}" presName="hierChild4" presStyleCnt="0"/>
      <dgm:spPr/>
    </dgm:pt>
    <dgm:pt modelId="{DF953FDC-A769-7C41-8B00-9CA181F3DC04}" type="pres">
      <dgm:prSet presAssocID="{F962343A-A072-3549-8473-393471445DFA}" presName="hierChild5" presStyleCnt="0"/>
      <dgm:spPr/>
    </dgm:pt>
    <dgm:pt modelId="{CA5E91D7-31E3-1D4B-ADA7-9EF0F22F2765}" type="pres">
      <dgm:prSet presAssocID="{659F1798-37C5-6F44-AA71-A3E73FAFA507}" presName="Name37" presStyleLbl="parChTrans1D3" presStyleIdx="11" presStyleCnt="12"/>
      <dgm:spPr/>
    </dgm:pt>
    <dgm:pt modelId="{B0A88559-8EAD-8A48-9F4E-72927A8E61C1}" type="pres">
      <dgm:prSet presAssocID="{8668801F-2A48-1141-87C8-DF557E0DCFDE}" presName="hierRoot2" presStyleCnt="0">
        <dgm:presLayoutVars>
          <dgm:hierBranch val="init"/>
        </dgm:presLayoutVars>
      </dgm:prSet>
      <dgm:spPr/>
    </dgm:pt>
    <dgm:pt modelId="{680F4C1E-FCB8-D74B-9E2B-8AF5029F119A}" type="pres">
      <dgm:prSet presAssocID="{8668801F-2A48-1141-87C8-DF557E0DCFDE}" presName="rootComposite" presStyleCnt="0"/>
      <dgm:spPr/>
    </dgm:pt>
    <dgm:pt modelId="{F3793082-355A-C849-A4C0-003D619722FF}" type="pres">
      <dgm:prSet presAssocID="{8668801F-2A48-1141-87C8-DF557E0DCFDE}" presName="rootText" presStyleLbl="node3" presStyleIdx="11" presStyleCnt="12" custScaleX="219754" custLinFactNeighborX="789">
        <dgm:presLayoutVars>
          <dgm:chPref val="3"/>
        </dgm:presLayoutVars>
      </dgm:prSet>
      <dgm:spPr/>
    </dgm:pt>
    <dgm:pt modelId="{50F129ED-32B4-E844-A952-94AD12BC84A4}" type="pres">
      <dgm:prSet presAssocID="{8668801F-2A48-1141-87C8-DF557E0DCFDE}" presName="rootConnector" presStyleLbl="node3" presStyleIdx="11" presStyleCnt="12"/>
      <dgm:spPr/>
    </dgm:pt>
    <dgm:pt modelId="{A406E7F7-CD2D-1742-8BF9-2509BD4474F7}" type="pres">
      <dgm:prSet presAssocID="{8668801F-2A48-1141-87C8-DF557E0DCFDE}" presName="hierChild4" presStyleCnt="0"/>
      <dgm:spPr/>
    </dgm:pt>
    <dgm:pt modelId="{492DB05E-339D-004A-8585-F46917818B25}" type="pres">
      <dgm:prSet presAssocID="{8668801F-2A48-1141-87C8-DF557E0DCFDE}" presName="hierChild5" presStyleCnt="0"/>
      <dgm:spPr/>
    </dgm:pt>
    <dgm:pt modelId="{75984FC4-203F-5145-831A-8747BDAB01CA}" type="pres">
      <dgm:prSet presAssocID="{248DF6EA-D821-2F4F-80C4-171A4B0E9703}" presName="hierChild5" presStyleCnt="0"/>
      <dgm:spPr/>
    </dgm:pt>
    <dgm:pt modelId="{85B704CB-9365-6E46-B2AB-68BA67A909FA}" type="pres">
      <dgm:prSet presAssocID="{B024CCC6-7FFE-3F41-BFCB-7A46189CBFCE}" presName="hierChild3" presStyleCnt="0"/>
      <dgm:spPr/>
    </dgm:pt>
  </dgm:ptLst>
  <dgm:cxnLst>
    <dgm:cxn modelId="{D0EFB800-AB38-7F47-BF5F-4F98840701B4}" type="presOf" srcId="{21041AD1-F245-7441-86A4-0F38F73E8657}" destId="{E44DBDCD-9D21-C044-880B-DED2BF2AF7A3}" srcOrd="0" destOrd="0" presId="urn:microsoft.com/office/officeart/2005/8/layout/orgChart1"/>
    <dgm:cxn modelId="{C359D400-15DF-3B45-932A-A57EFBDC2B3A}" type="presOf" srcId="{758B6E9C-A4B9-CE49-922D-C92A68E1DB81}" destId="{CAF375B9-DFC5-9344-976D-EA6662291C99}" srcOrd="1" destOrd="0" presId="urn:microsoft.com/office/officeart/2005/8/layout/orgChart1"/>
    <dgm:cxn modelId="{A4389A04-0BA7-FA4B-BFE2-1EAD81DA987B}" type="presOf" srcId="{89BAA97D-4E0A-9A4D-8A0C-CAF01D40FD2C}" destId="{5AA06A81-C3B7-3446-A79C-031255067E0C}" srcOrd="0" destOrd="0" presId="urn:microsoft.com/office/officeart/2005/8/layout/orgChart1"/>
    <dgm:cxn modelId="{E9F9BF04-37E5-1D4E-B0AD-1971EF984217}" srcId="{1E523BAC-FFF7-4343-BE7D-BCEDFCA1EF05}" destId="{58F11EAF-F288-0044-A88E-5FD0D699B8AA}" srcOrd="1" destOrd="0" parTransId="{82A7A4F2-FF97-DB49-8AAF-434C94187E11}" sibTransId="{AF37069C-D1A8-624D-BE6C-D941C07D17C4}"/>
    <dgm:cxn modelId="{40012C05-7972-BA46-9B14-769636926376}" type="presOf" srcId="{758B6E9C-A4B9-CE49-922D-C92A68E1DB81}" destId="{2EB7C359-E59E-6644-90BE-FCF52A460549}" srcOrd="0" destOrd="0" presId="urn:microsoft.com/office/officeart/2005/8/layout/orgChart1"/>
    <dgm:cxn modelId="{2DFB5A0D-9E35-0D41-9232-15F02A664515}" type="presOf" srcId="{1831E645-36B1-3945-9E6C-B44717F12981}" destId="{DE5D2C71-53DC-8B4C-8593-7C1AD84B98AA}" srcOrd="0"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59251513-ADA4-6843-9904-F4DDE5CE670A}" srcId="{E3A097E0-7805-454B-95F8-A64A5353C341}" destId="{59840696-DB50-5B4B-BF9B-DE0A8C22CA21}" srcOrd="0" destOrd="0" parTransId="{E9F8D802-BD69-604E-BCFC-293DFB58BF34}" sibTransId="{6130533C-DF10-8743-BC83-A2EC7A2F68E5}"/>
    <dgm:cxn modelId="{3C96121B-2F19-994E-92AC-D633103BF0C0}" type="presOf" srcId="{1F63DDB3-ED98-4245-9CC8-EF393DD09063}" destId="{E825D8CA-8543-F249-9F5E-63B1A1FE04A4}" srcOrd="1" destOrd="0" presId="urn:microsoft.com/office/officeart/2005/8/layout/orgChart1"/>
    <dgm:cxn modelId="{92392A1D-EC5E-EC45-AC3F-17BA86741A46}" type="presOf" srcId="{E3A097E0-7805-454B-95F8-A64A5353C341}" destId="{E128F814-D78A-DD44-B6BC-C2172EFA4A5B}" srcOrd="0" destOrd="0" presId="urn:microsoft.com/office/officeart/2005/8/layout/orgChart1"/>
    <dgm:cxn modelId="{A1E06B1D-6946-634C-B46B-A7BB3EFFBB69}" type="presOf" srcId="{1E523BAC-FFF7-4343-BE7D-BCEDFCA1EF05}" destId="{52C4D5C4-515A-5A4B-A5C8-AB7AA49125A9}" srcOrd="0" destOrd="0" presId="urn:microsoft.com/office/officeart/2005/8/layout/orgChart1"/>
    <dgm:cxn modelId="{DC8CE11F-F452-524D-9D29-002EAB12B807}" type="presOf" srcId="{53B0C4AF-61F6-3341-ACB5-FF4D437E1D04}" destId="{AAC78716-5ADB-1941-B9DD-4ED17938774F}" srcOrd="0" destOrd="0" presId="urn:microsoft.com/office/officeart/2005/8/layout/orgChart1"/>
    <dgm:cxn modelId="{BE5DE121-572D-FA4C-9891-31EFBB51C028}" type="presOf" srcId="{E9F8D802-BD69-604E-BCFC-293DFB58BF34}" destId="{99ABEFCE-80D1-424C-B684-FCADDE1F8E1C}" srcOrd="0" destOrd="0" presId="urn:microsoft.com/office/officeart/2005/8/layout/orgChart1"/>
    <dgm:cxn modelId="{8C672B26-D909-AA43-9396-419B62B9A3BD}" type="presOf" srcId="{659F1798-37C5-6F44-AA71-A3E73FAFA507}" destId="{CA5E91D7-31E3-1D4B-ADA7-9EF0F22F2765}" srcOrd="0" destOrd="0" presId="urn:microsoft.com/office/officeart/2005/8/layout/orgChart1"/>
    <dgm:cxn modelId="{D46D2B26-B9E4-B84E-BF5A-C1F1C61B7938}" type="presOf" srcId="{12FC7020-53B4-7E49-AF08-CB05C1BE0123}" destId="{C2735D1E-90F2-BC4F-84A5-29D04D71FE88}" srcOrd="1" destOrd="0" presId="urn:microsoft.com/office/officeart/2005/8/layout/orgChart1"/>
    <dgm:cxn modelId="{316AFB27-E69C-9D48-A9FA-407EF448084D}" srcId="{1E523BAC-FFF7-4343-BE7D-BCEDFCA1EF05}" destId="{1F63DDB3-ED98-4245-9CC8-EF393DD09063}" srcOrd="0" destOrd="0" parTransId="{B9E3220F-7F3A-384C-8FB3-B68995A5DDD3}" sibTransId="{02CFE468-49F3-9B43-843D-D25270DAA254}"/>
    <dgm:cxn modelId="{54B78D2C-F542-1345-89FC-7D6DF472E7B1}" type="presOf" srcId="{527B2817-29D8-E34E-A250-37DB82E83040}" destId="{CCDC1D4E-B2D1-DA41-920F-0276C3BC434D}" srcOrd="1" destOrd="0" presId="urn:microsoft.com/office/officeart/2005/8/layout/orgChart1"/>
    <dgm:cxn modelId="{BBE2432E-3280-8942-85A6-DEE37C1105AD}" type="presOf" srcId="{4AB37356-9619-9346-A4FA-75C831C41BDC}" destId="{EB7701B4-4F41-DE47-931E-9FC0DEB50DC5}" srcOrd="0" destOrd="0" presId="urn:microsoft.com/office/officeart/2005/8/layout/orgChart1"/>
    <dgm:cxn modelId="{E1008F39-F14D-9841-A9BF-B9E9A357075D}" type="presOf" srcId="{A86CCD41-4EB7-A144-9D47-C0DA872B7DB7}" destId="{49C7EAF9-B561-1944-BF32-3BB3E5349061}" srcOrd="0" destOrd="0" presId="urn:microsoft.com/office/officeart/2005/8/layout/orgChart1"/>
    <dgm:cxn modelId="{1A38B83B-7590-804A-9C40-1FD12BEA9E00}" type="presOf" srcId="{E3A097E0-7805-454B-95F8-A64A5353C341}" destId="{1D4341F9-E861-554F-B7DC-F87FAB8E3FD0}" srcOrd="1" destOrd="0" presId="urn:microsoft.com/office/officeart/2005/8/layout/orgChart1"/>
    <dgm:cxn modelId="{033DF745-C1AF-1645-8DFC-FAC641EEE631}" type="presOf" srcId="{82A7A4F2-FF97-DB49-8AAF-434C94187E11}" destId="{C01ACC95-7E2B-FA49-93DB-C7E42A228F72}" srcOrd="0" destOrd="0" presId="urn:microsoft.com/office/officeart/2005/8/layout/orgChart1"/>
    <dgm:cxn modelId="{0DE2C047-E2E9-0F49-9DE9-7D1F240DE624}" type="presOf" srcId="{12FC7020-53B4-7E49-AF08-CB05C1BE0123}" destId="{2F946A01-EF9A-0744-AED2-AB1774272019}" srcOrd="0" destOrd="0" presId="urn:microsoft.com/office/officeart/2005/8/layout/orgChart1"/>
    <dgm:cxn modelId="{04F0FB4D-E96A-B841-823A-F01BDC2C6B25}" type="presOf" srcId="{F962343A-A072-3549-8473-393471445DFA}" destId="{057E7A92-B378-534F-A197-C4CE1A651E2D}" srcOrd="0" destOrd="0" presId="urn:microsoft.com/office/officeart/2005/8/layout/orgChart1"/>
    <dgm:cxn modelId="{3E751C55-84BC-544C-AC35-9F0DE4DA59FA}" type="presOf" srcId="{93C53C63-2488-744C-AE8C-96DBA593A1EA}" destId="{1B3EC384-839E-284B-B0FB-FB30AAD8CDF4}" srcOrd="0" destOrd="0" presId="urn:microsoft.com/office/officeart/2005/8/layout/orgChart1"/>
    <dgm:cxn modelId="{A44F7D55-98B0-8841-9C00-72E365A09A1D}" type="presOf" srcId="{248DF6EA-D821-2F4F-80C4-171A4B0E9703}" destId="{A185CDA3-373A-ED4E-B33A-5C29486B3356}" srcOrd="0" destOrd="0" presId="urn:microsoft.com/office/officeart/2005/8/layout/orgChart1"/>
    <dgm:cxn modelId="{F0765F57-DAC4-B348-ACB9-CD76ABB7B244}" type="presOf" srcId="{1831E645-36B1-3945-9E6C-B44717F12981}" destId="{677243DD-07D9-6049-B591-3EE46F72E9F1}" srcOrd="1" destOrd="0" presId="urn:microsoft.com/office/officeart/2005/8/layout/orgChart1"/>
    <dgm:cxn modelId="{0C82E558-37A6-E343-B6EB-FB31DF35D00D}" type="presOf" srcId="{66611B66-5148-C348-A177-E9F45B697500}" destId="{696D0790-B032-1440-8734-7030183F7083}" srcOrd="0" destOrd="0" presId="urn:microsoft.com/office/officeart/2005/8/layout/orgChart1"/>
    <dgm:cxn modelId="{4824CC5A-7213-F24E-847F-EAE0A48AF25B}" type="presOf" srcId="{58F11EAF-F288-0044-A88E-5FD0D699B8AA}" destId="{19B8C92A-1F46-DB48-84BF-67CA8208ADA2}" srcOrd="1" destOrd="0" presId="urn:microsoft.com/office/officeart/2005/8/layout/orgChart1"/>
    <dgm:cxn modelId="{91D7945E-BE23-4F4F-AD37-5DFB11868364}" srcId="{248DF6EA-D821-2F4F-80C4-171A4B0E9703}" destId="{F962343A-A072-3549-8473-393471445DFA}" srcOrd="2" destOrd="0" parTransId="{4AB37356-9619-9346-A4FA-75C831C41BDC}" sibTransId="{7DBDFAC5-A717-CD4D-99C2-28D872BA9D1E}"/>
    <dgm:cxn modelId="{BD41E465-0526-6340-A31B-917E5CC57FB5}" type="presOf" srcId="{504A8402-BCD9-1C4E-8D68-3BA4B8889A0B}" destId="{E4490A41-E83D-FB42-8953-3DD5FA45CBDD}" srcOrd="1" destOrd="0" presId="urn:microsoft.com/office/officeart/2005/8/layout/orgChart1"/>
    <dgm:cxn modelId="{3A63446A-A24C-B044-AF1A-9B4FD6B7ED93}" type="presOf" srcId="{8668801F-2A48-1141-87C8-DF557E0DCFDE}" destId="{50F129ED-32B4-E844-A952-94AD12BC84A4}" srcOrd="1"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8A770D6E-F6DE-D847-8011-81A195886EA5}" type="presOf" srcId="{B96FB114-08B9-C74B-9046-17FACB99CEE5}" destId="{E1E950A2-36A0-3646-8384-9162850F0F6F}" srcOrd="0" destOrd="0" presId="urn:microsoft.com/office/officeart/2005/8/layout/orgChart1"/>
    <dgm:cxn modelId="{19F1BF6E-56C4-9946-A76F-81AE21BFD82E}" srcId="{B024CCC6-7FFE-3F41-BFCB-7A46189CBFCE}" destId="{248DF6EA-D821-2F4F-80C4-171A4B0E9703}" srcOrd="2" destOrd="0" parTransId="{A86CCD41-4EB7-A144-9D47-C0DA872B7DB7}" sibTransId="{15D6D144-2079-2648-A571-77133B0510EC}"/>
    <dgm:cxn modelId="{3300556F-3A87-8141-9539-6253F115EF82}" srcId="{1E523BAC-FFF7-4343-BE7D-BCEDFCA1EF05}" destId="{B79BCD63-7BBC-D042-ABD8-3C81E496DEFF}" srcOrd="3" destOrd="0" parTransId="{93C53C63-2488-744C-AE8C-96DBA593A1EA}" sibTransId="{B7F4DE3C-4754-0642-BF56-DCB758FD9B91}"/>
    <dgm:cxn modelId="{31F2A06F-5C81-4643-8B8C-FB3719D1A11E}" srcId="{B024CCC6-7FFE-3F41-BFCB-7A46189CBFCE}" destId="{E3A097E0-7805-454B-95F8-A64A5353C341}" srcOrd="1" destOrd="0" parTransId="{E14AEE52-D48B-224B-AE0C-F3D23DB65373}" sibTransId="{E83B350A-403E-4745-BB7C-A7E638AF50A5}"/>
    <dgm:cxn modelId="{CBED2F73-4CA0-C940-BE8D-C1197C7750CA}" type="presOf" srcId="{504A8402-BCD9-1C4E-8D68-3BA4B8889A0B}" destId="{1FF3B8EF-9CAF-C04E-B7E7-8FC260F42BE5}" srcOrd="0" destOrd="0" presId="urn:microsoft.com/office/officeart/2005/8/layout/orgChart1"/>
    <dgm:cxn modelId="{F7C7A776-299B-CD41-ACBC-6CB6D5749832}" srcId="{E3A097E0-7805-454B-95F8-A64A5353C341}" destId="{12FC7020-53B4-7E49-AF08-CB05C1BE0123}" srcOrd="2" destOrd="0" parTransId="{B96FB114-08B9-C74B-9046-17FACB99CEE5}" sibTransId="{B3766EFD-7FE4-0041-9253-8BDF01DAAE9F}"/>
    <dgm:cxn modelId="{A3728F78-70E5-F24C-BE58-8BCE17392569}" type="presOf" srcId="{58F11EAF-F288-0044-A88E-5FD0D699B8AA}" destId="{BDB0D8C8-5C8A-A54E-B0B3-737288848E8A}" srcOrd="0" destOrd="0" presId="urn:microsoft.com/office/officeart/2005/8/layout/orgChart1"/>
    <dgm:cxn modelId="{A086387B-4131-A348-B308-4AB1FE0265E6}" srcId="{248DF6EA-D821-2F4F-80C4-171A4B0E9703}" destId="{8668801F-2A48-1141-87C8-DF557E0DCFDE}" srcOrd="3" destOrd="0" parTransId="{659F1798-37C5-6F44-AA71-A3E73FAFA507}" sibTransId="{939B83EF-455F-A943-B5C9-FE74D5F18D08}"/>
    <dgm:cxn modelId="{5D0C4E87-90A9-F14D-B2E5-20C79E1D32F9}" type="presOf" srcId="{E14AEE52-D48B-224B-AE0C-F3D23DB65373}" destId="{7F9D3D2A-6860-C445-9C13-DF688A7C789E}" srcOrd="0" destOrd="0" presId="urn:microsoft.com/office/officeart/2005/8/layout/orgChart1"/>
    <dgm:cxn modelId="{BB46F48B-8402-3C4C-BE4B-DC57740D370B}" type="presOf" srcId="{B9E3220F-7F3A-384C-8FB3-B68995A5DDD3}" destId="{A8EC034F-63D2-AD45-8CF8-5FDBF1408A58}" srcOrd="0" destOrd="0" presId="urn:microsoft.com/office/officeart/2005/8/layout/orgChart1"/>
    <dgm:cxn modelId="{E020E191-A89A-9048-B43D-623B10D9DB29}" type="presOf" srcId="{527B2817-29D8-E34E-A250-37DB82E83040}" destId="{B7F71520-141F-5045-9236-C3AD94D10E96}" srcOrd="0" destOrd="0" presId="urn:microsoft.com/office/officeart/2005/8/layout/orgChart1"/>
    <dgm:cxn modelId="{2C64EE92-F84F-4A4C-AA89-573FB1DBE1F5}" type="presOf" srcId="{59840696-DB50-5B4B-BF9B-DE0A8C22CA21}" destId="{4C20CC92-763E-E546-969F-A21394B607D0}" srcOrd="0" destOrd="0" presId="urn:microsoft.com/office/officeart/2005/8/layout/orgChart1"/>
    <dgm:cxn modelId="{F784199A-1D5A-5B41-BAE7-9E2045C97D2F}" type="presOf" srcId="{248DF6EA-D821-2F4F-80C4-171A4B0E9703}" destId="{89D4C276-5434-C94D-AC9B-BED834A93123}" srcOrd="1" destOrd="0" presId="urn:microsoft.com/office/officeart/2005/8/layout/orgChart1"/>
    <dgm:cxn modelId="{6084BF9D-55C1-724D-A330-F9AC82532970}" type="presOf" srcId="{344F7C26-C925-6E4F-A97F-98B8E637C9C4}" destId="{354B841C-CA9B-B143-9011-00CCC6BB7238}" srcOrd="0" destOrd="0" presId="urn:microsoft.com/office/officeart/2005/8/layout/orgChart1"/>
    <dgm:cxn modelId="{A25F5FB6-C05A-4346-B3B0-2607772F8273}" type="presOf" srcId="{8668801F-2A48-1141-87C8-DF557E0DCFDE}" destId="{F3793082-355A-C849-A4C0-003D619722FF}" srcOrd="0" destOrd="0" presId="urn:microsoft.com/office/officeart/2005/8/layout/orgChart1"/>
    <dgm:cxn modelId="{AF451BB7-40F5-4A41-A6A4-F7B537A9A790}" type="presOf" srcId="{4D78F5D6-B52C-2A4A-9366-02D5AEBE8AC8}" destId="{268CF2AA-7921-0F43-83C2-22182DD245BD}" srcOrd="0" destOrd="0" presId="urn:microsoft.com/office/officeart/2005/8/layout/orgChart1"/>
    <dgm:cxn modelId="{95E750B7-AB95-9746-8BD0-758E4D1B0487}" type="presOf" srcId="{461C1EE8-418C-3D42-9859-22371ACEB801}" destId="{45246140-7CB2-5548-A17C-8DA8FB7E5C2B}" srcOrd="0" destOrd="0" presId="urn:microsoft.com/office/officeart/2005/8/layout/orgChart1"/>
    <dgm:cxn modelId="{4C269ABA-46E3-8048-84C0-A5014D5FD1C8}" type="presOf" srcId="{A551B2E4-5F36-6F48-8C40-9333D79DBE56}" destId="{01DD6A5C-E65E-6F40-B1A1-CBA71A24D97B}" srcOrd="0" destOrd="0" presId="urn:microsoft.com/office/officeart/2005/8/layout/orgChart1"/>
    <dgm:cxn modelId="{5A3EEEBD-E01A-F249-96BE-CEA3D51E6DC8}" type="presOf" srcId="{1E523BAC-FFF7-4343-BE7D-BCEDFCA1EF05}" destId="{3FFCCF5B-0017-4545-BC68-AF21B3809DEF}" srcOrd="1" destOrd="0" presId="urn:microsoft.com/office/officeart/2005/8/layout/orgChart1"/>
    <dgm:cxn modelId="{ADE0ABC0-D08B-1A4F-BB4B-EBDF3DD626C5}" srcId="{248DF6EA-D821-2F4F-80C4-171A4B0E9703}" destId="{53B0C4AF-61F6-3341-ACB5-FF4D437E1D04}" srcOrd="0" destOrd="0" parTransId="{4D78F5D6-B52C-2A4A-9366-02D5AEBE8AC8}" sibTransId="{925A9135-B6C8-534A-B424-A56AA3DA1221}"/>
    <dgm:cxn modelId="{CE50A2C5-76BC-E443-890F-225458907339}" type="presOf" srcId="{B79BCD63-7BBC-D042-ABD8-3C81E496DEFF}" destId="{C239EF43-7CBC-B04F-8859-A8FA684B01E5}" srcOrd="0" destOrd="0" presId="urn:microsoft.com/office/officeart/2005/8/layout/orgChart1"/>
    <dgm:cxn modelId="{360E4DC8-051B-0440-8E31-84F306D9A289}" srcId="{E3A097E0-7805-454B-95F8-A64A5353C341}" destId="{504A8402-BCD9-1C4E-8D68-3BA4B8889A0B}" srcOrd="3" destOrd="0" parTransId="{A551B2E4-5F36-6F48-8C40-9333D79DBE56}" sibTransId="{A8D05B48-7FD9-4642-B08D-AD951B544D8F}"/>
    <dgm:cxn modelId="{C22E79D2-53FE-7C4C-875E-D76C30FC58A1}" type="presOf" srcId="{59840696-DB50-5B4B-BF9B-DE0A8C22CA21}" destId="{A0505D2E-3E69-0047-AE11-301EF373B024}" srcOrd="1" destOrd="0" presId="urn:microsoft.com/office/officeart/2005/8/layout/orgChart1"/>
    <dgm:cxn modelId="{4061AAD5-9168-1340-A17E-7523BE3CBC99}" type="presOf" srcId="{1F63DDB3-ED98-4245-9CC8-EF393DD09063}" destId="{F1BEBF06-CBFC-8348-A995-1A6925B6C6E2}" srcOrd="0"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87D78ADE-03E1-AC44-BF47-2735802068E5}" srcId="{248DF6EA-D821-2F4F-80C4-171A4B0E9703}" destId="{758B6E9C-A4B9-CE49-922D-C92A68E1DB81}" srcOrd="1" destOrd="0" parTransId="{344F7C26-C925-6E4F-A97F-98B8E637C9C4}" sibTransId="{EA4EC7A3-3EE5-454B-B719-95CF9D54D46A}"/>
    <dgm:cxn modelId="{1F9FA4E5-6632-4643-A5B1-3313DFC5197F}" type="presOf" srcId="{B79BCD63-7BBC-D042-ABD8-3C81E496DEFF}" destId="{4D6EE058-4B46-3D4D-8CFC-672B08944AFD}" srcOrd="1" destOrd="0" presId="urn:microsoft.com/office/officeart/2005/8/layout/orgChart1"/>
    <dgm:cxn modelId="{9842ABE8-03A3-C343-9E17-5551E86E65A8}" srcId="{E3A097E0-7805-454B-95F8-A64A5353C341}" destId="{1831E645-36B1-3945-9E6C-B44717F12981}" srcOrd="1" destOrd="0" parTransId="{66611B66-5148-C348-A177-E9F45B697500}" sibTransId="{4AF83BF1-8367-6C4C-8BC8-3086D07C1F2C}"/>
    <dgm:cxn modelId="{1C82D6EC-8B5C-9948-98F7-E6A631420AB3}" srcId="{1E523BAC-FFF7-4343-BE7D-BCEDFCA1EF05}" destId="{527B2817-29D8-E34E-A250-37DB82E83040}" srcOrd="2" destOrd="0" parTransId="{89BAA97D-4E0A-9A4D-8A0C-CAF01D40FD2C}" sibTransId="{B134A3DA-858A-8E48-AFF8-F544B43B5139}"/>
    <dgm:cxn modelId="{3D7496ED-E0C2-A44B-B3A4-39A3E8FF67A8}" type="presOf" srcId="{53B0C4AF-61F6-3341-ACB5-FF4D437E1D04}" destId="{EB6EF11B-7AD0-C34B-8E91-6D899AF5C1A3}" srcOrd="1" destOrd="0" presId="urn:microsoft.com/office/officeart/2005/8/layout/orgChart1"/>
    <dgm:cxn modelId="{8CAC13EE-0DF4-304C-B7AA-B9D9B31AEA01}" type="presOf" srcId="{F962343A-A072-3549-8473-393471445DFA}" destId="{C3D40CFE-A468-2C41-BCF2-1822896142B6}" srcOrd="1" destOrd="0" presId="urn:microsoft.com/office/officeart/2005/8/layout/orgChart1"/>
    <dgm:cxn modelId="{28ED5FF8-EC2F-5645-8341-8B551F31073C}" srcId="{B024CCC6-7FFE-3F41-BFCB-7A46189CBFCE}" destId="{1E523BAC-FFF7-4343-BE7D-BCEDFCA1EF05}" srcOrd="0" destOrd="0" parTransId="{461C1EE8-418C-3D42-9859-22371ACEB801}" sibTransId="{E043797B-FADF-6846-832D-4DD22AAE89CA}"/>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503364ED-292B-9847-8F3C-2A8FBA3CF75E}" type="presParOf" srcId="{805A1F6F-1875-754E-ACE5-FC4F6E183082}" destId="{45246140-7CB2-5548-A17C-8DA8FB7E5C2B}" srcOrd="0" destOrd="0" presId="urn:microsoft.com/office/officeart/2005/8/layout/orgChart1"/>
    <dgm:cxn modelId="{4BE78A9E-C22F-904C-9252-C2266F90917E}" type="presParOf" srcId="{805A1F6F-1875-754E-ACE5-FC4F6E183082}" destId="{A29669E1-82FC-694E-A1EF-B133CF84519A}" srcOrd="1" destOrd="0" presId="urn:microsoft.com/office/officeart/2005/8/layout/orgChart1"/>
    <dgm:cxn modelId="{A1BCF98D-C2D0-934A-81D6-9C5FB905B019}" type="presParOf" srcId="{A29669E1-82FC-694E-A1EF-B133CF84519A}" destId="{9C1D785D-B3A0-AD4B-8A86-1FD3A1A83384}" srcOrd="0" destOrd="0" presId="urn:microsoft.com/office/officeart/2005/8/layout/orgChart1"/>
    <dgm:cxn modelId="{1CF33AFE-ED25-A145-89AF-9023BAF0C814}" type="presParOf" srcId="{9C1D785D-B3A0-AD4B-8A86-1FD3A1A83384}" destId="{52C4D5C4-515A-5A4B-A5C8-AB7AA49125A9}" srcOrd="0" destOrd="0" presId="urn:microsoft.com/office/officeart/2005/8/layout/orgChart1"/>
    <dgm:cxn modelId="{CC3A6F4F-9516-324F-9E28-A7E92DB03A9F}" type="presParOf" srcId="{9C1D785D-B3A0-AD4B-8A86-1FD3A1A83384}" destId="{3FFCCF5B-0017-4545-BC68-AF21B3809DEF}" srcOrd="1" destOrd="0" presId="urn:microsoft.com/office/officeart/2005/8/layout/orgChart1"/>
    <dgm:cxn modelId="{8B711570-246B-BD43-A0CD-CDF523C7B23F}" type="presParOf" srcId="{A29669E1-82FC-694E-A1EF-B133CF84519A}" destId="{6DC4C5F6-9DB4-3343-88B0-888B392AE4EB}" srcOrd="1" destOrd="0" presId="urn:microsoft.com/office/officeart/2005/8/layout/orgChart1"/>
    <dgm:cxn modelId="{D4AB99C6-C0EA-4943-88B6-693DC48224DB}" type="presParOf" srcId="{6DC4C5F6-9DB4-3343-88B0-888B392AE4EB}" destId="{A8EC034F-63D2-AD45-8CF8-5FDBF1408A58}" srcOrd="0" destOrd="0" presId="urn:microsoft.com/office/officeart/2005/8/layout/orgChart1"/>
    <dgm:cxn modelId="{4F95E6B4-10CB-8C45-985C-9F2E69B01FC2}" type="presParOf" srcId="{6DC4C5F6-9DB4-3343-88B0-888B392AE4EB}" destId="{4B78707B-14F1-C744-828C-B681DC53D3C5}" srcOrd="1" destOrd="0" presId="urn:microsoft.com/office/officeart/2005/8/layout/orgChart1"/>
    <dgm:cxn modelId="{53CC66C1-12F2-6E44-A82F-5C1566B0D54B}" type="presParOf" srcId="{4B78707B-14F1-C744-828C-B681DC53D3C5}" destId="{B642B29D-4D06-9045-A9B8-C2B8559B9462}" srcOrd="0" destOrd="0" presId="urn:microsoft.com/office/officeart/2005/8/layout/orgChart1"/>
    <dgm:cxn modelId="{60217080-105D-9440-99C6-8BAA83CB5221}" type="presParOf" srcId="{B642B29D-4D06-9045-A9B8-C2B8559B9462}" destId="{F1BEBF06-CBFC-8348-A995-1A6925B6C6E2}" srcOrd="0" destOrd="0" presId="urn:microsoft.com/office/officeart/2005/8/layout/orgChart1"/>
    <dgm:cxn modelId="{B67864FF-4878-7B4B-B057-243FDD5A8A36}" type="presParOf" srcId="{B642B29D-4D06-9045-A9B8-C2B8559B9462}" destId="{E825D8CA-8543-F249-9F5E-63B1A1FE04A4}" srcOrd="1" destOrd="0" presId="urn:microsoft.com/office/officeart/2005/8/layout/orgChart1"/>
    <dgm:cxn modelId="{78065326-B8B1-6B49-ABC4-1BE32318C924}" type="presParOf" srcId="{4B78707B-14F1-C744-828C-B681DC53D3C5}" destId="{4A6A78C1-7DDC-B04E-ABCA-06256937453C}" srcOrd="1" destOrd="0" presId="urn:microsoft.com/office/officeart/2005/8/layout/orgChart1"/>
    <dgm:cxn modelId="{EE0837D4-9461-7342-8BA4-6CF6BDD4BC2D}" type="presParOf" srcId="{4B78707B-14F1-C744-828C-B681DC53D3C5}" destId="{94DB9EAF-12DB-B647-8C86-2A248ECD747E}" srcOrd="2" destOrd="0" presId="urn:microsoft.com/office/officeart/2005/8/layout/orgChart1"/>
    <dgm:cxn modelId="{06FC98F4-5D08-6541-B2E7-F200C65D5051}" type="presParOf" srcId="{6DC4C5F6-9DB4-3343-88B0-888B392AE4EB}" destId="{C01ACC95-7E2B-FA49-93DB-C7E42A228F72}" srcOrd="2" destOrd="0" presId="urn:microsoft.com/office/officeart/2005/8/layout/orgChart1"/>
    <dgm:cxn modelId="{82E3DECC-3F75-7A44-9DCF-252B79C1186B}" type="presParOf" srcId="{6DC4C5F6-9DB4-3343-88B0-888B392AE4EB}" destId="{DA267C45-5D41-3B44-A83A-507934AE789B}" srcOrd="3" destOrd="0" presId="urn:microsoft.com/office/officeart/2005/8/layout/orgChart1"/>
    <dgm:cxn modelId="{ED8E508C-0F94-1841-A6A7-4A84508F7E28}" type="presParOf" srcId="{DA267C45-5D41-3B44-A83A-507934AE789B}" destId="{5DC8C4D8-9594-4545-B904-E29724EF84BF}" srcOrd="0" destOrd="0" presId="urn:microsoft.com/office/officeart/2005/8/layout/orgChart1"/>
    <dgm:cxn modelId="{04CD8F98-08B2-E14C-BFEE-D3B1E61E3990}" type="presParOf" srcId="{5DC8C4D8-9594-4545-B904-E29724EF84BF}" destId="{BDB0D8C8-5C8A-A54E-B0B3-737288848E8A}" srcOrd="0" destOrd="0" presId="urn:microsoft.com/office/officeart/2005/8/layout/orgChart1"/>
    <dgm:cxn modelId="{62021942-1CB1-2641-94D0-1B23F18FF691}" type="presParOf" srcId="{5DC8C4D8-9594-4545-B904-E29724EF84BF}" destId="{19B8C92A-1F46-DB48-84BF-67CA8208ADA2}" srcOrd="1" destOrd="0" presId="urn:microsoft.com/office/officeart/2005/8/layout/orgChart1"/>
    <dgm:cxn modelId="{B1D0B7C0-354E-FA4F-9CB5-AA848BEBDB41}" type="presParOf" srcId="{DA267C45-5D41-3B44-A83A-507934AE789B}" destId="{C510D9B9-5B63-7045-9C16-12D18BFD6EC1}" srcOrd="1" destOrd="0" presId="urn:microsoft.com/office/officeart/2005/8/layout/orgChart1"/>
    <dgm:cxn modelId="{8FBB4EA2-159B-0443-895E-7EC90ABC0069}" type="presParOf" srcId="{DA267C45-5D41-3B44-A83A-507934AE789B}" destId="{851CE519-0694-D140-B661-47DF5D8FCD1A}" srcOrd="2" destOrd="0" presId="urn:microsoft.com/office/officeart/2005/8/layout/orgChart1"/>
    <dgm:cxn modelId="{20C0ABAE-0A56-7C48-B837-D5BC37F9E8F7}" type="presParOf" srcId="{6DC4C5F6-9DB4-3343-88B0-888B392AE4EB}" destId="{5AA06A81-C3B7-3446-A79C-031255067E0C}" srcOrd="4" destOrd="0" presId="urn:microsoft.com/office/officeart/2005/8/layout/orgChart1"/>
    <dgm:cxn modelId="{4E1DC32C-95AD-7E4E-AAFD-B766E17C4F7B}" type="presParOf" srcId="{6DC4C5F6-9DB4-3343-88B0-888B392AE4EB}" destId="{08BDCAAA-A4AF-BC41-9E11-FEC143F9B55A}" srcOrd="5" destOrd="0" presId="urn:microsoft.com/office/officeart/2005/8/layout/orgChart1"/>
    <dgm:cxn modelId="{74C8DD37-AB94-8F45-B192-78ABC553FB4C}" type="presParOf" srcId="{08BDCAAA-A4AF-BC41-9E11-FEC143F9B55A}" destId="{BF31A6EB-66C6-404C-9753-5B5DE1D5EE31}" srcOrd="0" destOrd="0" presId="urn:microsoft.com/office/officeart/2005/8/layout/orgChart1"/>
    <dgm:cxn modelId="{B2BD0708-B85D-054F-9D99-F6718864383A}" type="presParOf" srcId="{BF31A6EB-66C6-404C-9753-5B5DE1D5EE31}" destId="{B7F71520-141F-5045-9236-C3AD94D10E96}" srcOrd="0" destOrd="0" presId="urn:microsoft.com/office/officeart/2005/8/layout/orgChart1"/>
    <dgm:cxn modelId="{002834BE-6CAD-894D-9212-0C64E0E31429}" type="presParOf" srcId="{BF31A6EB-66C6-404C-9753-5B5DE1D5EE31}" destId="{CCDC1D4E-B2D1-DA41-920F-0276C3BC434D}" srcOrd="1" destOrd="0" presId="urn:microsoft.com/office/officeart/2005/8/layout/orgChart1"/>
    <dgm:cxn modelId="{30B03439-2166-6F49-B3E8-35DB43CE3AED}" type="presParOf" srcId="{08BDCAAA-A4AF-BC41-9E11-FEC143F9B55A}" destId="{8F8CCA54-FC52-0340-8BF6-042D29A4C528}" srcOrd="1" destOrd="0" presId="urn:microsoft.com/office/officeart/2005/8/layout/orgChart1"/>
    <dgm:cxn modelId="{17FA0664-1DBE-B649-8DF8-8EB0FBE3E486}" type="presParOf" srcId="{08BDCAAA-A4AF-BC41-9E11-FEC143F9B55A}" destId="{A0D87221-3C72-0E45-8D40-4836904F783C}" srcOrd="2" destOrd="0" presId="urn:microsoft.com/office/officeart/2005/8/layout/orgChart1"/>
    <dgm:cxn modelId="{2A6A6CCD-512D-DD4C-8F06-EF73C6D26436}" type="presParOf" srcId="{6DC4C5F6-9DB4-3343-88B0-888B392AE4EB}" destId="{1B3EC384-839E-284B-B0FB-FB30AAD8CDF4}" srcOrd="6" destOrd="0" presId="urn:microsoft.com/office/officeart/2005/8/layout/orgChart1"/>
    <dgm:cxn modelId="{B9373C1A-5412-D346-B2D2-BEEA373398BA}" type="presParOf" srcId="{6DC4C5F6-9DB4-3343-88B0-888B392AE4EB}" destId="{4E890E1D-5E72-364A-9738-D26BFA3815D0}" srcOrd="7" destOrd="0" presId="urn:microsoft.com/office/officeart/2005/8/layout/orgChart1"/>
    <dgm:cxn modelId="{A0D3DCF9-A87B-3B4D-8F5A-64CF42964016}" type="presParOf" srcId="{4E890E1D-5E72-364A-9738-D26BFA3815D0}" destId="{04860ADB-1F60-AD48-A0ED-813AD1C603D3}" srcOrd="0" destOrd="0" presId="urn:microsoft.com/office/officeart/2005/8/layout/orgChart1"/>
    <dgm:cxn modelId="{F57AA52F-D176-1C41-948D-1B44765F8796}" type="presParOf" srcId="{04860ADB-1F60-AD48-A0ED-813AD1C603D3}" destId="{C239EF43-7CBC-B04F-8859-A8FA684B01E5}" srcOrd="0" destOrd="0" presId="urn:microsoft.com/office/officeart/2005/8/layout/orgChart1"/>
    <dgm:cxn modelId="{9BBBA01E-94E3-B04F-9A58-057B878750FF}" type="presParOf" srcId="{04860ADB-1F60-AD48-A0ED-813AD1C603D3}" destId="{4D6EE058-4B46-3D4D-8CFC-672B08944AFD}" srcOrd="1" destOrd="0" presId="urn:microsoft.com/office/officeart/2005/8/layout/orgChart1"/>
    <dgm:cxn modelId="{DF33563C-8DDB-264B-A1AA-E22B3F80EE6A}" type="presParOf" srcId="{4E890E1D-5E72-364A-9738-D26BFA3815D0}" destId="{8B89DBD7-DBC9-1547-8EAF-6B9C67DDBE35}" srcOrd="1" destOrd="0" presId="urn:microsoft.com/office/officeart/2005/8/layout/orgChart1"/>
    <dgm:cxn modelId="{F61D3B78-6E1C-3049-9614-01AFEA6530F8}" type="presParOf" srcId="{4E890E1D-5E72-364A-9738-D26BFA3815D0}" destId="{1FFCE8DB-5C60-BC4F-A8C4-B7305089C313}" srcOrd="2" destOrd="0" presId="urn:microsoft.com/office/officeart/2005/8/layout/orgChart1"/>
    <dgm:cxn modelId="{124CFADE-CA01-FA4B-BE9F-05D90B776155}" type="presParOf" srcId="{A29669E1-82FC-694E-A1EF-B133CF84519A}" destId="{FF5B348C-D07E-BD48-B430-6C28E74FB5BC}" srcOrd="2" destOrd="0" presId="urn:microsoft.com/office/officeart/2005/8/layout/orgChart1"/>
    <dgm:cxn modelId="{DAF077B4-0060-314E-AA2D-709FE097DF8E}" type="presParOf" srcId="{805A1F6F-1875-754E-ACE5-FC4F6E183082}" destId="{7F9D3D2A-6860-C445-9C13-DF688A7C789E}" srcOrd="2" destOrd="0" presId="urn:microsoft.com/office/officeart/2005/8/layout/orgChart1"/>
    <dgm:cxn modelId="{35FF016E-A85A-0E4A-BA69-F2E38FAD6942}" type="presParOf" srcId="{805A1F6F-1875-754E-ACE5-FC4F6E183082}" destId="{5C7DA9EB-3D54-8C47-A637-046CB0215B59}" srcOrd="3" destOrd="0" presId="urn:microsoft.com/office/officeart/2005/8/layout/orgChart1"/>
    <dgm:cxn modelId="{01BA4F92-A77C-484C-99F4-91E675C9FF93}" type="presParOf" srcId="{5C7DA9EB-3D54-8C47-A637-046CB0215B59}" destId="{434C2FFF-C23A-1944-9869-C6D322C21D15}" srcOrd="0" destOrd="0" presId="urn:microsoft.com/office/officeart/2005/8/layout/orgChart1"/>
    <dgm:cxn modelId="{A13F2554-B42F-3649-8E02-E800E5D78DE0}" type="presParOf" srcId="{434C2FFF-C23A-1944-9869-C6D322C21D15}" destId="{E128F814-D78A-DD44-B6BC-C2172EFA4A5B}" srcOrd="0" destOrd="0" presId="urn:microsoft.com/office/officeart/2005/8/layout/orgChart1"/>
    <dgm:cxn modelId="{39E27739-895D-4443-9EC1-EF0C940D902B}" type="presParOf" srcId="{434C2FFF-C23A-1944-9869-C6D322C21D15}" destId="{1D4341F9-E861-554F-B7DC-F87FAB8E3FD0}" srcOrd="1" destOrd="0" presId="urn:microsoft.com/office/officeart/2005/8/layout/orgChart1"/>
    <dgm:cxn modelId="{8E0F3586-F9BA-E243-8889-84D01C5A41FC}" type="presParOf" srcId="{5C7DA9EB-3D54-8C47-A637-046CB0215B59}" destId="{62F0B910-7E62-F74A-8850-8C2462053211}" srcOrd="1" destOrd="0" presId="urn:microsoft.com/office/officeart/2005/8/layout/orgChart1"/>
    <dgm:cxn modelId="{F080D6D4-5865-7743-A3DA-A5346063E66F}" type="presParOf" srcId="{62F0B910-7E62-F74A-8850-8C2462053211}" destId="{99ABEFCE-80D1-424C-B684-FCADDE1F8E1C}" srcOrd="0" destOrd="0" presId="urn:microsoft.com/office/officeart/2005/8/layout/orgChart1"/>
    <dgm:cxn modelId="{DE14955A-65CC-354E-B7AD-4ABA947251C5}" type="presParOf" srcId="{62F0B910-7E62-F74A-8850-8C2462053211}" destId="{61FF424B-B1C3-8843-9E3C-340B2E195C78}" srcOrd="1" destOrd="0" presId="urn:microsoft.com/office/officeart/2005/8/layout/orgChart1"/>
    <dgm:cxn modelId="{9D692526-A55C-AA42-9CAA-6F036E43DF3D}" type="presParOf" srcId="{61FF424B-B1C3-8843-9E3C-340B2E195C78}" destId="{BFD0A632-2C45-D54A-A9F3-A2D4A4902AA0}" srcOrd="0" destOrd="0" presId="urn:microsoft.com/office/officeart/2005/8/layout/orgChart1"/>
    <dgm:cxn modelId="{E5BAFF38-37A1-D04B-9C73-B19AFBDE8634}" type="presParOf" srcId="{BFD0A632-2C45-D54A-A9F3-A2D4A4902AA0}" destId="{4C20CC92-763E-E546-969F-A21394B607D0}" srcOrd="0" destOrd="0" presId="urn:microsoft.com/office/officeart/2005/8/layout/orgChart1"/>
    <dgm:cxn modelId="{D9A8A761-5A3F-2242-93E9-95CA26F6113D}" type="presParOf" srcId="{BFD0A632-2C45-D54A-A9F3-A2D4A4902AA0}" destId="{A0505D2E-3E69-0047-AE11-301EF373B024}" srcOrd="1" destOrd="0" presId="urn:microsoft.com/office/officeart/2005/8/layout/orgChart1"/>
    <dgm:cxn modelId="{AED1411C-9CC1-DD48-B0FC-C741DD57EA95}" type="presParOf" srcId="{61FF424B-B1C3-8843-9E3C-340B2E195C78}" destId="{11748D8B-0BCE-C34E-874C-8D50BAA7ACAD}" srcOrd="1" destOrd="0" presId="urn:microsoft.com/office/officeart/2005/8/layout/orgChart1"/>
    <dgm:cxn modelId="{45881458-E75B-FC46-BF59-B4D0696F6409}" type="presParOf" srcId="{61FF424B-B1C3-8843-9E3C-340B2E195C78}" destId="{D13CE155-5724-F547-9EF1-E32FC7B16907}" srcOrd="2" destOrd="0" presId="urn:microsoft.com/office/officeart/2005/8/layout/orgChart1"/>
    <dgm:cxn modelId="{80384C80-0294-9646-8ACD-B40F37AF3CB9}" type="presParOf" srcId="{62F0B910-7E62-F74A-8850-8C2462053211}" destId="{696D0790-B032-1440-8734-7030183F7083}" srcOrd="2" destOrd="0" presId="urn:microsoft.com/office/officeart/2005/8/layout/orgChart1"/>
    <dgm:cxn modelId="{F193FD2E-B4BA-3C49-99A9-B949E620A274}" type="presParOf" srcId="{62F0B910-7E62-F74A-8850-8C2462053211}" destId="{22ADCB06-2EB7-6F4E-9595-4DE339A69E7E}" srcOrd="3" destOrd="0" presId="urn:microsoft.com/office/officeart/2005/8/layout/orgChart1"/>
    <dgm:cxn modelId="{20D88249-F6CD-6B48-B3BF-F0C71F7E55E1}" type="presParOf" srcId="{22ADCB06-2EB7-6F4E-9595-4DE339A69E7E}" destId="{C360F986-6FB4-B942-9D06-0A6BAE4EA5B7}" srcOrd="0" destOrd="0" presId="urn:microsoft.com/office/officeart/2005/8/layout/orgChart1"/>
    <dgm:cxn modelId="{16E0E511-6AD1-9B47-84B4-738B0623F63D}" type="presParOf" srcId="{C360F986-6FB4-B942-9D06-0A6BAE4EA5B7}" destId="{DE5D2C71-53DC-8B4C-8593-7C1AD84B98AA}" srcOrd="0" destOrd="0" presId="urn:microsoft.com/office/officeart/2005/8/layout/orgChart1"/>
    <dgm:cxn modelId="{320D2C32-0901-E14A-8059-921A593EDB26}" type="presParOf" srcId="{C360F986-6FB4-B942-9D06-0A6BAE4EA5B7}" destId="{677243DD-07D9-6049-B591-3EE46F72E9F1}" srcOrd="1" destOrd="0" presId="urn:microsoft.com/office/officeart/2005/8/layout/orgChart1"/>
    <dgm:cxn modelId="{C9C1B460-BAD0-CC4F-94A0-A494B15543F2}" type="presParOf" srcId="{22ADCB06-2EB7-6F4E-9595-4DE339A69E7E}" destId="{F1FB4699-BED0-5A49-BC5E-2CF0E098B704}" srcOrd="1" destOrd="0" presId="urn:microsoft.com/office/officeart/2005/8/layout/orgChart1"/>
    <dgm:cxn modelId="{7328972B-CA12-D64F-A11A-F9E2D58F018A}" type="presParOf" srcId="{22ADCB06-2EB7-6F4E-9595-4DE339A69E7E}" destId="{1BDBC2B6-FEE6-4C43-9660-DC27B5354F6F}" srcOrd="2" destOrd="0" presId="urn:microsoft.com/office/officeart/2005/8/layout/orgChart1"/>
    <dgm:cxn modelId="{72E7721F-4510-0049-8CD0-1DB3D5E3A523}" type="presParOf" srcId="{62F0B910-7E62-F74A-8850-8C2462053211}" destId="{E1E950A2-36A0-3646-8384-9162850F0F6F}" srcOrd="4" destOrd="0" presId="urn:microsoft.com/office/officeart/2005/8/layout/orgChart1"/>
    <dgm:cxn modelId="{F6E2C462-FACA-9248-99C8-9712B450594E}" type="presParOf" srcId="{62F0B910-7E62-F74A-8850-8C2462053211}" destId="{F736EB90-6AA3-104A-8ACA-5B5EB4528C4F}" srcOrd="5" destOrd="0" presId="urn:microsoft.com/office/officeart/2005/8/layout/orgChart1"/>
    <dgm:cxn modelId="{BCFD18C3-F327-8C42-9D9A-6170385231CB}" type="presParOf" srcId="{F736EB90-6AA3-104A-8ACA-5B5EB4528C4F}" destId="{833346AD-59E9-7B44-9239-A26D568CD070}" srcOrd="0" destOrd="0" presId="urn:microsoft.com/office/officeart/2005/8/layout/orgChart1"/>
    <dgm:cxn modelId="{7CB7F5EA-52EB-2146-972E-0959D23C8543}" type="presParOf" srcId="{833346AD-59E9-7B44-9239-A26D568CD070}" destId="{2F946A01-EF9A-0744-AED2-AB1774272019}" srcOrd="0" destOrd="0" presId="urn:microsoft.com/office/officeart/2005/8/layout/orgChart1"/>
    <dgm:cxn modelId="{878D270A-384A-6D4A-8202-4D0F8F5F65A2}" type="presParOf" srcId="{833346AD-59E9-7B44-9239-A26D568CD070}" destId="{C2735D1E-90F2-BC4F-84A5-29D04D71FE88}" srcOrd="1" destOrd="0" presId="urn:microsoft.com/office/officeart/2005/8/layout/orgChart1"/>
    <dgm:cxn modelId="{3341B33C-3F28-2A4B-8C38-8C757EF10754}" type="presParOf" srcId="{F736EB90-6AA3-104A-8ACA-5B5EB4528C4F}" destId="{8A168344-745A-A24F-BC44-E94DD76D82DB}" srcOrd="1" destOrd="0" presId="urn:microsoft.com/office/officeart/2005/8/layout/orgChart1"/>
    <dgm:cxn modelId="{66137863-E4B0-2949-8EF3-C5A833C197D1}" type="presParOf" srcId="{F736EB90-6AA3-104A-8ACA-5B5EB4528C4F}" destId="{8F4C0F9B-BEFB-F44B-BFCA-52A92344D31E}" srcOrd="2" destOrd="0" presId="urn:microsoft.com/office/officeart/2005/8/layout/orgChart1"/>
    <dgm:cxn modelId="{F4A0A8DB-A19E-9543-89CD-728023277D16}" type="presParOf" srcId="{62F0B910-7E62-F74A-8850-8C2462053211}" destId="{01DD6A5C-E65E-6F40-B1A1-CBA71A24D97B}" srcOrd="6" destOrd="0" presId="urn:microsoft.com/office/officeart/2005/8/layout/orgChart1"/>
    <dgm:cxn modelId="{E50CE339-5305-2342-832E-A3907FFC325B}" type="presParOf" srcId="{62F0B910-7E62-F74A-8850-8C2462053211}" destId="{1785DB5D-ED16-364A-9A01-0FB764C9D763}" srcOrd="7" destOrd="0" presId="urn:microsoft.com/office/officeart/2005/8/layout/orgChart1"/>
    <dgm:cxn modelId="{FF111505-513E-C34E-B925-C01F10997FDF}" type="presParOf" srcId="{1785DB5D-ED16-364A-9A01-0FB764C9D763}" destId="{B148896B-9DBE-A145-AFE0-44E1E77EDB1F}" srcOrd="0" destOrd="0" presId="urn:microsoft.com/office/officeart/2005/8/layout/orgChart1"/>
    <dgm:cxn modelId="{5316A4DD-8977-D24A-A203-A02479B4C997}" type="presParOf" srcId="{B148896B-9DBE-A145-AFE0-44E1E77EDB1F}" destId="{1FF3B8EF-9CAF-C04E-B7E7-8FC260F42BE5}" srcOrd="0" destOrd="0" presId="urn:microsoft.com/office/officeart/2005/8/layout/orgChart1"/>
    <dgm:cxn modelId="{26BE11ED-619C-6B45-AD64-16DE7FE93203}" type="presParOf" srcId="{B148896B-9DBE-A145-AFE0-44E1E77EDB1F}" destId="{E4490A41-E83D-FB42-8953-3DD5FA45CBDD}" srcOrd="1" destOrd="0" presId="urn:microsoft.com/office/officeart/2005/8/layout/orgChart1"/>
    <dgm:cxn modelId="{C5A6961D-6ECC-2746-982F-E83E553718F0}" type="presParOf" srcId="{1785DB5D-ED16-364A-9A01-0FB764C9D763}" destId="{C3B5D544-7B08-C348-9A95-E3FE454CFC62}" srcOrd="1" destOrd="0" presId="urn:microsoft.com/office/officeart/2005/8/layout/orgChart1"/>
    <dgm:cxn modelId="{F9FAE839-5839-1E4F-8094-2A8D2783EF3B}" type="presParOf" srcId="{1785DB5D-ED16-364A-9A01-0FB764C9D763}" destId="{D5E8EF53-2225-BA4F-A39F-162467C61A2C}" srcOrd="2" destOrd="0" presId="urn:microsoft.com/office/officeart/2005/8/layout/orgChart1"/>
    <dgm:cxn modelId="{83F2EE65-575D-B345-B8DC-B952FC7BEEF0}" type="presParOf" srcId="{5C7DA9EB-3D54-8C47-A637-046CB0215B59}" destId="{43657CFF-A411-BA4C-BA60-5ED3D21BFCCC}" srcOrd="2" destOrd="0" presId="urn:microsoft.com/office/officeart/2005/8/layout/orgChart1"/>
    <dgm:cxn modelId="{9ACE39BC-4CB0-954A-8A9F-AFFDC98AC454}" type="presParOf" srcId="{805A1F6F-1875-754E-ACE5-FC4F6E183082}" destId="{49C7EAF9-B561-1944-BF32-3BB3E5349061}" srcOrd="4" destOrd="0" presId="urn:microsoft.com/office/officeart/2005/8/layout/orgChart1"/>
    <dgm:cxn modelId="{7D64C0DE-65FD-8748-95AA-D33C664493FE}" type="presParOf" srcId="{805A1F6F-1875-754E-ACE5-FC4F6E183082}" destId="{925AC631-D970-AF4F-9892-D432DBF6E8F2}" srcOrd="5" destOrd="0" presId="urn:microsoft.com/office/officeart/2005/8/layout/orgChart1"/>
    <dgm:cxn modelId="{19B7ACA0-F8F9-064B-8254-57DCDFA78F37}" type="presParOf" srcId="{925AC631-D970-AF4F-9892-D432DBF6E8F2}" destId="{52CAA6E9-32E1-D144-92ED-AA035A497FA5}" srcOrd="0" destOrd="0" presId="urn:microsoft.com/office/officeart/2005/8/layout/orgChart1"/>
    <dgm:cxn modelId="{AD8D7EC9-7A47-D247-803C-389A74C22CE6}" type="presParOf" srcId="{52CAA6E9-32E1-D144-92ED-AA035A497FA5}" destId="{A185CDA3-373A-ED4E-B33A-5C29486B3356}" srcOrd="0" destOrd="0" presId="urn:microsoft.com/office/officeart/2005/8/layout/orgChart1"/>
    <dgm:cxn modelId="{B50392BE-59BF-4740-A2D8-F4B06764E98A}" type="presParOf" srcId="{52CAA6E9-32E1-D144-92ED-AA035A497FA5}" destId="{89D4C276-5434-C94D-AC9B-BED834A93123}" srcOrd="1" destOrd="0" presId="urn:microsoft.com/office/officeart/2005/8/layout/orgChart1"/>
    <dgm:cxn modelId="{38AEA44F-B01C-054D-9603-FE45CBC536BD}" type="presParOf" srcId="{925AC631-D970-AF4F-9892-D432DBF6E8F2}" destId="{79C83C86-814F-BA4A-ABF2-5052B69A216B}" srcOrd="1" destOrd="0" presId="urn:microsoft.com/office/officeart/2005/8/layout/orgChart1"/>
    <dgm:cxn modelId="{64CE2785-5575-E043-9B94-9D081B2918D3}" type="presParOf" srcId="{79C83C86-814F-BA4A-ABF2-5052B69A216B}" destId="{268CF2AA-7921-0F43-83C2-22182DD245BD}" srcOrd="0" destOrd="0" presId="urn:microsoft.com/office/officeart/2005/8/layout/orgChart1"/>
    <dgm:cxn modelId="{5422DC21-13C0-114D-9BEE-7C2A2ABFBE3A}" type="presParOf" srcId="{79C83C86-814F-BA4A-ABF2-5052B69A216B}" destId="{CD6A2433-AF45-D74D-B33C-C5FF528353B9}" srcOrd="1" destOrd="0" presId="urn:microsoft.com/office/officeart/2005/8/layout/orgChart1"/>
    <dgm:cxn modelId="{FA407619-5EB3-BA45-92C1-B528FA29183D}" type="presParOf" srcId="{CD6A2433-AF45-D74D-B33C-C5FF528353B9}" destId="{EBD0E3CB-2F73-F748-B820-F6581AFC87F6}" srcOrd="0" destOrd="0" presId="urn:microsoft.com/office/officeart/2005/8/layout/orgChart1"/>
    <dgm:cxn modelId="{DB1966A9-3C0F-7E45-9FE9-E268248F34B6}" type="presParOf" srcId="{EBD0E3CB-2F73-F748-B820-F6581AFC87F6}" destId="{AAC78716-5ADB-1941-B9DD-4ED17938774F}" srcOrd="0" destOrd="0" presId="urn:microsoft.com/office/officeart/2005/8/layout/orgChart1"/>
    <dgm:cxn modelId="{D8A5B348-89E0-4D40-AB8F-BD429CF4C36E}" type="presParOf" srcId="{EBD0E3CB-2F73-F748-B820-F6581AFC87F6}" destId="{EB6EF11B-7AD0-C34B-8E91-6D899AF5C1A3}" srcOrd="1" destOrd="0" presId="urn:microsoft.com/office/officeart/2005/8/layout/orgChart1"/>
    <dgm:cxn modelId="{04B4D111-A1CC-4F45-B8B3-208FB38E21C9}" type="presParOf" srcId="{CD6A2433-AF45-D74D-B33C-C5FF528353B9}" destId="{83E16263-2250-A848-873F-6C741F3AB648}" srcOrd="1" destOrd="0" presId="urn:microsoft.com/office/officeart/2005/8/layout/orgChart1"/>
    <dgm:cxn modelId="{7B1E7B10-1F55-A844-83F3-A4D9C183FA0F}" type="presParOf" srcId="{CD6A2433-AF45-D74D-B33C-C5FF528353B9}" destId="{7DFBD29A-6CD8-294E-A6C7-9A63E2453F89}" srcOrd="2" destOrd="0" presId="urn:microsoft.com/office/officeart/2005/8/layout/orgChart1"/>
    <dgm:cxn modelId="{1BD21091-174F-0B4E-B933-913A0DAA9A16}" type="presParOf" srcId="{79C83C86-814F-BA4A-ABF2-5052B69A216B}" destId="{354B841C-CA9B-B143-9011-00CCC6BB7238}" srcOrd="2" destOrd="0" presId="urn:microsoft.com/office/officeart/2005/8/layout/orgChart1"/>
    <dgm:cxn modelId="{8C2C1E3F-AC76-344A-AE91-712EED64C3F7}" type="presParOf" srcId="{79C83C86-814F-BA4A-ABF2-5052B69A216B}" destId="{47D0E28C-8D26-A144-92C3-FD391B68653A}" srcOrd="3" destOrd="0" presId="urn:microsoft.com/office/officeart/2005/8/layout/orgChart1"/>
    <dgm:cxn modelId="{784F03B3-AB42-0A45-AA2C-156D0F57889F}" type="presParOf" srcId="{47D0E28C-8D26-A144-92C3-FD391B68653A}" destId="{0F951CE0-1919-484D-9D29-A89992F7F567}" srcOrd="0" destOrd="0" presId="urn:microsoft.com/office/officeart/2005/8/layout/orgChart1"/>
    <dgm:cxn modelId="{8A8D5365-45E6-C544-AB2B-2B6FAC96E3AD}" type="presParOf" srcId="{0F951CE0-1919-484D-9D29-A89992F7F567}" destId="{2EB7C359-E59E-6644-90BE-FCF52A460549}" srcOrd="0" destOrd="0" presId="urn:microsoft.com/office/officeart/2005/8/layout/orgChart1"/>
    <dgm:cxn modelId="{D03D4E76-6331-AC4E-A58A-D853C1C40052}" type="presParOf" srcId="{0F951CE0-1919-484D-9D29-A89992F7F567}" destId="{CAF375B9-DFC5-9344-976D-EA6662291C99}" srcOrd="1" destOrd="0" presId="urn:microsoft.com/office/officeart/2005/8/layout/orgChart1"/>
    <dgm:cxn modelId="{A91B0503-FB3E-8046-8FBA-4893A3ECD8F1}" type="presParOf" srcId="{47D0E28C-8D26-A144-92C3-FD391B68653A}" destId="{AF65EC3C-72CB-2B4C-A131-ADC939ED5316}" srcOrd="1" destOrd="0" presId="urn:microsoft.com/office/officeart/2005/8/layout/orgChart1"/>
    <dgm:cxn modelId="{6FAC8A8B-0BD5-0645-8CFA-01B20B6050A1}" type="presParOf" srcId="{47D0E28C-8D26-A144-92C3-FD391B68653A}" destId="{4B744D18-0459-9A4F-936F-7321D37B9E91}" srcOrd="2" destOrd="0" presId="urn:microsoft.com/office/officeart/2005/8/layout/orgChart1"/>
    <dgm:cxn modelId="{51816958-4285-4948-ACE5-EE9BEE9FED38}" type="presParOf" srcId="{79C83C86-814F-BA4A-ABF2-5052B69A216B}" destId="{EB7701B4-4F41-DE47-931E-9FC0DEB50DC5}" srcOrd="4" destOrd="0" presId="urn:microsoft.com/office/officeart/2005/8/layout/orgChart1"/>
    <dgm:cxn modelId="{C7EE9039-3D02-DB4C-A2B9-FD3E2DC118E2}" type="presParOf" srcId="{79C83C86-814F-BA4A-ABF2-5052B69A216B}" destId="{907F6F9A-2757-7C4B-90D2-BA89A3B77DE1}" srcOrd="5" destOrd="0" presId="urn:microsoft.com/office/officeart/2005/8/layout/orgChart1"/>
    <dgm:cxn modelId="{D954F53C-486A-A340-B6EE-9FE8FBB6FA97}" type="presParOf" srcId="{907F6F9A-2757-7C4B-90D2-BA89A3B77DE1}" destId="{6A808943-49E5-5D4A-8C0D-7B4753FB72F6}" srcOrd="0" destOrd="0" presId="urn:microsoft.com/office/officeart/2005/8/layout/orgChart1"/>
    <dgm:cxn modelId="{C1CA33FF-50E4-0F41-8DE9-66A79219078C}" type="presParOf" srcId="{6A808943-49E5-5D4A-8C0D-7B4753FB72F6}" destId="{057E7A92-B378-534F-A197-C4CE1A651E2D}" srcOrd="0" destOrd="0" presId="urn:microsoft.com/office/officeart/2005/8/layout/orgChart1"/>
    <dgm:cxn modelId="{2FF86282-8E23-1640-B1BD-FC5C17B0C8FA}" type="presParOf" srcId="{6A808943-49E5-5D4A-8C0D-7B4753FB72F6}" destId="{C3D40CFE-A468-2C41-BCF2-1822896142B6}" srcOrd="1" destOrd="0" presId="urn:microsoft.com/office/officeart/2005/8/layout/orgChart1"/>
    <dgm:cxn modelId="{0FDFCD39-D272-D645-BC8F-B85F5623AAD8}" type="presParOf" srcId="{907F6F9A-2757-7C4B-90D2-BA89A3B77DE1}" destId="{CDB0A513-8C25-8D4D-A694-43E5254379C7}" srcOrd="1" destOrd="0" presId="urn:microsoft.com/office/officeart/2005/8/layout/orgChart1"/>
    <dgm:cxn modelId="{C31DA48E-2E0F-7449-BB1E-663D13523719}" type="presParOf" srcId="{907F6F9A-2757-7C4B-90D2-BA89A3B77DE1}" destId="{DF953FDC-A769-7C41-8B00-9CA181F3DC04}" srcOrd="2" destOrd="0" presId="urn:microsoft.com/office/officeart/2005/8/layout/orgChart1"/>
    <dgm:cxn modelId="{177A03B2-D332-3946-A187-89BF7BC0A879}" type="presParOf" srcId="{79C83C86-814F-BA4A-ABF2-5052B69A216B}" destId="{CA5E91D7-31E3-1D4B-ADA7-9EF0F22F2765}" srcOrd="6" destOrd="0" presId="urn:microsoft.com/office/officeart/2005/8/layout/orgChart1"/>
    <dgm:cxn modelId="{BFC054D8-9313-FC46-9EDF-682527C46EAC}" type="presParOf" srcId="{79C83C86-814F-BA4A-ABF2-5052B69A216B}" destId="{B0A88559-8EAD-8A48-9F4E-72927A8E61C1}" srcOrd="7" destOrd="0" presId="urn:microsoft.com/office/officeart/2005/8/layout/orgChart1"/>
    <dgm:cxn modelId="{16BDF01F-29B2-F54E-A954-2B637A89D08B}" type="presParOf" srcId="{B0A88559-8EAD-8A48-9F4E-72927A8E61C1}" destId="{680F4C1E-FCB8-D74B-9E2B-8AF5029F119A}" srcOrd="0" destOrd="0" presId="urn:microsoft.com/office/officeart/2005/8/layout/orgChart1"/>
    <dgm:cxn modelId="{1C95DC6D-0363-B343-A832-52692FBFAFBC}" type="presParOf" srcId="{680F4C1E-FCB8-D74B-9E2B-8AF5029F119A}" destId="{F3793082-355A-C849-A4C0-003D619722FF}" srcOrd="0" destOrd="0" presId="urn:microsoft.com/office/officeart/2005/8/layout/orgChart1"/>
    <dgm:cxn modelId="{3124F092-4EDD-6342-B86B-75FAEF9983F0}" type="presParOf" srcId="{680F4C1E-FCB8-D74B-9E2B-8AF5029F119A}" destId="{50F129ED-32B4-E844-A952-94AD12BC84A4}" srcOrd="1" destOrd="0" presId="urn:microsoft.com/office/officeart/2005/8/layout/orgChart1"/>
    <dgm:cxn modelId="{2618D87D-B630-854E-AFBF-18498FABDB85}" type="presParOf" srcId="{B0A88559-8EAD-8A48-9F4E-72927A8E61C1}" destId="{A406E7F7-CD2D-1742-8BF9-2509BD4474F7}" srcOrd="1" destOrd="0" presId="urn:microsoft.com/office/officeart/2005/8/layout/orgChart1"/>
    <dgm:cxn modelId="{79075B16-2A07-3F4C-BA3B-6E6A1C3D38E8}" type="presParOf" srcId="{B0A88559-8EAD-8A48-9F4E-72927A8E61C1}" destId="{492DB05E-339D-004A-8585-F46917818B25}" srcOrd="2" destOrd="0" presId="urn:microsoft.com/office/officeart/2005/8/layout/orgChart1"/>
    <dgm:cxn modelId="{9BB7FB85-FB52-384C-9769-1DFD99786D88}" type="presParOf" srcId="{925AC631-D970-AF4F-9892-D432DBF6E8F2}" destId="{75984FC4-203F-5145-831A-8747BDAB01CA}"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BBD01-7A72-3448-9170-6AA4439C5FFC}">
      <dsp:nvSpPr>
        <dsp:cNvPr id="0" name=""/>
        <dsp:cNvSpPr/>
      </dsp:nvSpPr>
      <dsp:spPr>
        <a:xfrm>
          <a:off x="2125650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195DE65E-D20E-C041-A624-A47A7C415230}">
      <dsp:nvSpPr>
        <dsp:cNvPr id="0" name=""/>
        <dsp:cNvSpPr/>
      </dsp:nvSpPr>
      <dsp:spPr>
        <a:xfrm>
          <a:off x="1870275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77993973-939F-6941-B361-AB131F710FFB}">
      <dsp:nvSpPr>
        <dsp:cNvPr id="0" name=""/>
        <dsp:cNvSpPr/>
      </dsp:nvSpPr>
      <dsp:spPr>
        <a:xfrm>
          <a:off x="1971917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A46F54F7-EB26-2D43-BE7A-60030DD22C86}">
      <dsp:nvSpPr>
        <dsp:cNvPr id="0" name=""/>
        <dsp:cNvSpPr/>
      </dsp:nvSpPr>
      <dsp:spPr>
        <a:xfrm>
          <a:off x="1818184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00E2770E-330F-6D48-BA52-EE6A359589A7}">
      <dsp:nvSpPr>
        <dsp:cNvPr id="0" name=""/>
        <dsp:cNvSpPr/>
      </dsp:nvSpPr>
      <dsp:spPr>
        <a:xfrm>
          <a:off x="1510717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FC79F7D0-F116-734C-8DF4-BBEAE0FA16E9}">
      <dsp:nvSpPr>
        <dsp:cNvPr id="0" name=""/>
        <dsp:cNvSpPr/>
      </dsp:nvSpPr>
      <dsp:spPr>
        <a:xfrm>
          <a:off x="1255342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F2829197-26A2-8841-8EE5-D475B275F75F}">
      <dsp:nvSpPr>
        <dsp:cNvPr id="0" name=""/>
        <dsp:cNvSpPr/>
      </dsp:nvSpPr>
      <dsp:spPr>
        <a:xfrm>
          <a:off x="1356984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1510717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470B3A4A-6A86-1A45-B318-8FD7D4F163D4}">
      <dsp:nvSpPr>
        <dsp:cNvPr id="0" name=""/>
        <dsp:cNvSpPr/>
      </dsp:nvSpPr>
      <dsp:spPr>
        <a:xfrm>
          <a:off x="12032511" y="3778650"/>
          <a:ext cx="6149330" cy="533619"/>
        </a:xfrm>
        <a:custGeom>
          <a:avLst/>
          <a:gdLst/>
          <a:ahLst/>
          <a:cxnLst/>
          <a:rect l="0" t="0" r="0" b="0"/>
          <a:pathLst>
            <a:path>
              <a:moveTo>
                <a:pt x="0" y="0"/>
              </a:moveTo>
              <a:lnTo>
                <a:pt x="0" y="266809"/>
              </a:lnTo>
              <a:lnTo>
                <a:pt x="6149330" y="266809"/>
              </a:lnTo>
              <a:lnTo>
                <a:pt x="6149330" y="5336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BFE97E-8B86-AE43-836C-9E23DAC99095}">
      <dsp:nvSpPr>
        <dsp:cNvPr id="0" name=""/>
        <dsp:cNvSpPr/>
      </dsp:nvSpPr>
      <dsp:spPr>
        <a:xfrm>
          <a:off x="895784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67023F82-7B6F-604F-8099-2B8319DCCF38}">
      <dsp:nvSpPr>
        <dsp:cNvPr id="0" name=""/>
        <dsp:cNvSpPr/>
      </dsp:nvSpPr>
      <dsp:spPr>
        <a:xfrm>
          <a:off x="640409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742051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2956751E-7CDD-C342-91C9-4FD4AF434944}">
      <dsp:nvSpPr>
        <dsp:cNvPr id="0" name=""/>
        <dsp:cNvSpPr/>
      </dsp:nvSpPr>
      <dsp:spPr>
        <a:xfrm>
          <a:off x="588318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55F92F22-F6FB-7249-AB67-4F4849699189}">
      <dsp:nvSpPr>
        <dsp:cNvPr id="0" name=""/>
        <dsp:cNvSpPr/>
      </dsp:nvSpPr>
      <dsp:spPr>
        <a:xfrm>
          <a:off x="280851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B9EBDDA1-7CC5-854E-A253-C5C9AB1CE6FB}">
      <dsp:nvSpPr>
        <dsp:cNvPr id="0" name=""/>
        <dsp:cNvSpPr/>
      </dsp:nvSpPr>
      <dsp:spPr>
        <a:xfrm>
          <a:off x="25476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C27ACFB6-5E1B-B847-BD9A-7F8460AC7E9F}">
      <dsp:nvSpPr>
        <dsp:cNvPr id="0" name=""/>
        <dsp:cNvSpPr/>
      </dsp:nvSpPr>
      <dsp:spPr>
        <a:xfrm>
          <a:off x="127118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7C737419-BDB8-CF4E-BBCC-580C842DCDA0}">
      <dsp:nvSpPr>
        <dsp:cNvPr id="0" name=""/>
        <dsp:cNvSpPr/>
      </dsp:nvSpPr>
      <dsp:spPr>
        <a:xfrm>
          <a:off x="280851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0F7E9128-3D70-6A40-8FE8-9ACF79469692}">
      <dsp:nvSpPr>
        <dsp:cNvPr id="0" name=""/>
        <dsp:cNvSpPr/>
      </dsp:nvSpPr>
      <dsp:spPr>
        <a:xfrm>
          <a:off x="5883181" y="3778650"/>
          <a:ext cx="6149330" cy="533619"/>
        </a:xfrm>
        <a:custGeom>
          <a:avLst/>
          <a:gdLst/>
          <a:ahLst/>
          <a:cxnLst/>
          <a:rect l="0" t="0" r="0" b="0"/>
          <a:pathLst>
            <a:path>
              <a:moveTo>
                <a:pt x="6149330" y="0"/>
              </a:moveTo>
              <a:lnTo>
                <a:pt x="6149330" y="266809"/>
              </a:lnTo>
              <a:lnTo>
                <a:pt x="0" y="266809"/>
              </a:lnTo>
              <a:lnTo>
                <a:pt x="0" y="5336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9742457" y="2508127"/>
          <a:ext cx="4580107"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Descriptive Analysis</a:t>
          </a:r>
        </a:p>
      </dsp:txBody>
      <dsp:txXfrm>
        <a:off x="9742457" y="2508127"/>
        <a:ext cx="4580107" cy="1270522"/>
      </dsp:txXfrm>
    </dsp:sp>
    <dsp:sp modelId="{137074A2-077F-4D47-A414-4F47CC4FE28A}">
      <dsp:nvSpPr>
        <dsp:cNvPr id="0" name=""/>
        <dsp:cNvSpPr/>
      </dsp:nvSpPr>
      <dsp:spPr>
        <a:xfrm>
          <a:off x="4612658" y="4312270"/>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4612658" y="4312270"/>
        <a:ext cx="2541045" cy="1270522"/>
      </dsp:txXfrm>
    </dsp:sp>
    <dsp:sp modelId="{68401302-9CA6-6444-BDFB-D7588AEE381A}">
      <dsp:nvSpPr>
        <dsp:cNvPr id="0" name=""/>
        <dsp:cNvSpPr/>
      </dsp:nvSpPr>
      <dsp:spPr>
        <a:xfrm>
          <a:off x="153799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Continuous</a:t>
          </a:r>
        </a:p>
      </dsp:txBody>
      <dsp:txXfrm>
        <a:off x="1537993" y="6116412"/>
        <a:ext cx="2541045" cy="1270522"/>
      </dsp:txXfrm>
    </dsp:sp>
    <dsp:sp modelId="{D3639317-E956-1A4D-90CE-208E9B8E111E}">
      <dsp:nvSpPr>
        <dsp:cNvPr id="0" name=""/>
        <dsp:cNvSpPr/>
      </dsp:nvSpPr>
      <dsp:spPr>
        <a:xfrm>
          <a:off x="660"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60" y="7920554"/>
        <a:ext cx="2541045" cy="1270522"/>
      </dsp:txXfrm>
    </dsp:sp>
    <dsp:sp modelId="{6F1E7BC8-B3FE-4943-BB8D-09CB81C79D9B}">
      <dsp:nvSpPr>
        <dsp:cNvPr id="0" name=""/>
        <dsp:cNvSpPr/>
      </dsp:nvSpPr>
      <dsp:spPr>
        <a:xfrm>
          <a:off x="63592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35922" y="9724697"/>
        <a:ext cx="2541045" cy="1270522"/>
      </dsp:txXfrm>
    </dsp:sp>
    <dsp:sp modelId="{B75D5647-5FA9-9B42-AAF5-2316D66754FC}">
      <dsp:nvSpPr>
        <dsp:cNvPr id="0" name=""/>
        <dsp:cNvSpPr/>
      </dsp:nvSpPr>
      <dsp:spPr>
        <a:xfrm>
          <a:off x="307532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3075326" y="7920554"/>
        <a:ext cx="2541045" cy="1270522"/>
      </dsp:txXfrm>
    </dsp:sp>
    <dsp:sp modelId="{6189034A-A4A1-354A-925A-D8A63AB8AB0D}">
      <dsp:nvSpPr>
        <dsp:cNvPr id="0" name=""/>
        <dsp:cNvSpPr/>
      </dsp:nvSpPr>
      <dsp:spPr>
        <a:xfrm>
          <a:off x="768732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Discrete</a:t>
          </a:r>
        </a:p>
      </dsp:txBody>
      <dsp:txXfrm>
        <a:off x="7687323" y="6116412"/>
        <a:ext cx="2541045" cy="1270522"/>
      </dsp:txXfrm>
    </dsp:sp>
    <dsp:sp modelId="{52C4D5C4-515A-5A4B-A5C8-AB7AA49125A9}">
      <dsp:nvSpPr>
        <dsp:cNvPr id="0" name=""/>
        <dsp:cNvSpPr/>
      </dsp:nvSpPr>
      <dsp:spPr>
        <a:xfrm>
          <a:off x="614999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149991" y="7920554"/>
        <a:ext cx="2541045" cy="1270522"/>
      </dsp:txXfrm>
    </dsp:sp>
    <dsp:sp modelId="{09E0BDFB-1FB8-4E40-BD7A-9651A2A72171}">
      <dsp:nvSpPr>
        <dsp:cNvPr id="0" name=""/>
        <dsp:cNvSpPr/>
      </dsp:nvSpPr>
      <dsp:spPr>
        <a:xfrm>
          <a:off x="678525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785252" y="9724697"/>
        <a:ext cx="2541045" cy="1270522"/>
      </dsp:txXfrm>
    </dsp:sp>
    <dsp:sp modelId="{1A2E1B26-A3C9-1041-BF5A-C54D4A41F562}">
      <dsp:nvSpPr>
        <dsp:cNvPr id="0" name=""/>
        <dsp:cNvSpPr/>
      </dsp:nvSpPr>
      <dsp:spPr>
        <a:xfrm>
          <a:off x="922465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9224656" y="7920554"/>
        <a:ext cx="2541045" cy="1270522"/>
      </dsp:txXfrm>
    </dsp:sp>
    <dsp:sp modelId="{EBF36144-D730-6849-8E1D-DC79E97F027A}">
      <dsp:nvSpPr>
        <dsp:cNvPr id="0" name=""/>
        <dsp:cNvSpPr/>
      </dsp:nvSpPr>
      <dsp:spPr>
        <a:xfrm>
          <a:off x="16911318" y="4312270"/>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Categorical</a:t>
          </a:r>
        </a:p>
      </dsp:txBody>
      <dsp:txXfrm>
        <a:off x="16911318" y="4312270"/>
        <a:ext cx="2541045" cy="1270522"/>
      </dsp:txXfrm>
    </dsp:sp>
    <dsp:sp modelId="{E128F814-D78A-DD44-B6BC-C2172EFA4A5B}">
      <dsp:nvSpPr>
        <dsp:cNvPr id="0" name=""/>
        <dsp:cNvSpPr/>
      </dsp:nvSpPr>
      <dsp:spPr>
        <a:xfrm>
          <a:off x="1383665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Ordinal</a:t>
          </a:r>
        </a:p>
      </dsp:txBody>
      <dsp:txXfrm>
        <a:off x="13836653" y="6116412"/>
        <a:ext cx="2541045" cy="1270522"/>
      </dsp:txXfrm>
    </dsp:sp>
    <dsp:sp modelId="{E64F4A38-A58C-8E41-8F7C-26ECA8CB26D8}">
      <dsp:nvSpPr>
        <dsp:cNvPr id="0" name=""/>
        <dsp:cNvSpPr/>
      </dsp:nvSpPr>
      <dsp:spPr>
        <a:xfrm>
          <a:off x="1229932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2299321" y="7920554"/>
        <a:ext cx="2541045" cy="1270522"/>
      </dsp:txXfrm>
    </dsp:sp>
    <dsp:sp modelId="{935DDD21-3758-EF48-9BC7-AC4967CA1720}">
      <dsp:nvSpPr>
        <dsp:cNvPr id="0" name=""/>
        <dsp:cNvSpPr/>
      </dsp:nvSpPr>
      <dsp:spPr>
        <a:xfrm>
          <a:off x="1293458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2934582" y="9724697"/>
        <a:ext cx="2541045" cy="1270522"/>
      </dsp:txXfrm>
    </dsp:sp>
    <dsp:sp modelId="{13CEB7FE-397C-2140-AD96-3742EC554918}">
      <dsp:nvSpPr>
        <dsp:cNvPr id="0" name=""/>
        <dsp:cNvSpPr/>
      </dsp:nvSpPr>
      <dsp:spPr>
        <a:xfrm>
          <a:off x="1537398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15373986" y="7920554"/>
        <a:ext cx="2541045" cy="1270522"/>
      </dsp:txXfrm>
    </dsp:sp>
    <dsp:sp modelId="{C9EEDF19-B48A-BD4B-8602-ACF044CAFBF4}">
      <dsp:nvSpPr>
        <dsp:cNvPr id="0" name=""/>
        <dsp:cNvSpPr/>
      </dsp:nvSpPr>
      <dsp:spPr>
        <a:xfrm>
          <a:off x="1998598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Nominal</a:t>
          </a:r>
        </a:p>
      </dsp:txBody>
      <dsp:txXfrm>
        <a:off x="19985983" y="6116412"/>
        <a:ext cx="2541045" cy="1270522"/>
      </dsp:txXfrm>
    </dsp:sp>
    <dsp:sp modelId="{29E341D9-FDAF-E945-A9C5-5165D3C2B07C}">
      <dsp:nvSpPr>
        <dsp:cNvPr id="0" name=""/>
        <dsp:cNvSpPr/>
      </dsp:nvSpPr>
      <dsp:spPr>
        <a:xfrm>
          <a:off x="1844865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8448651" y="7920554"/>
        <a:ext cx="2541045" cy="1270522"/>
      </dsp:txXfrm>
    </dsp:sp>
    <dsp:sp modelId="{3A33F990-8F85-AD43-B847-C7CCAE41D272}">
      <dsp:nvSpPr>
        <dsp:cNvPr id="0" name=""/>
        <dsp:cNvSpPr/>
      </dsp:nvSpPr>
      <dsp:spPr>
        <a:xfrm>
          <a:off x="1908391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9083912" y="9724697"/>
        <a:ext cx="2541045" cy="1270522"/>
      </dsp:txXfrm>
    </dsp:sp>
    <dsp:sp modelId="{1F99C38A-87CD-2E43-9D73-28042D46B7EC}">
      <dsp:nvSpPr>
        <dsp:cNvPr id="0" name=""/>
        <dsp:cNvSpPr/>
      </dsp:nvSpPr>
      <dsp:spPr>
        <a:xfrm>
          <a:off x="2152331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21523316" y="7920554"/>
        <a:ext cx="2541045" cy="127052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7EAF9-B561-1944-BF32-3BB3E5349061}">
      <dsp:nvSpPr>
        <dsp:cNvPr id="0" name=""/>
        <dsp:cNvSpPr/>
      </dsp:nvSpPr>
      <dsp:spPr>
        <a:xfrm>
          <a:off x="12032511" y="6012934"/>
          <a:ext cx="8513090" cy="1477478"/>
        </a:xfrm>
        <a:custGeom>
          <a:avLst/>
          <a:gdLst/>
          <a:ahLst/>
          <a:cxnLst/>
          <a:rect l="0" t="0" r="0" b="0"/>
          <a:pathLst>
            <a:path>
              <a:moveTo>
                <a:pt x="0" y="0"/>
              </a:moveTo>
              <a:lnTo>
                <a:pt x="0" y="738739"/>
              </a:lnTo>
              <a:lnTo>
                <a:pt x="8513090" y="738739"/>
              </a:lnTo>
              <a:lnTo>
                <a:pt x="8513090" y="14774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11986791" y="6012934"/>
          <a:ext cx="91440" cy="1477478"/>
        </a:xfrm>
        <a:custGeom>
          <a:avLst/>
          <a:gdLst/>
          <a:ahLst/>
          <a:cxnLst/>
          <a:rect l="0" t="0" r="0" b="0"/>
          <a:pathLst>
            <a:path>
              <a:moveTo>
                <a:pt x="45720" y="0"/>
              </a:moveTo>
              <a:lnTo>
                <a:pt x="45720" y="14774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3519421" y="6012934"/>
          <a:ext cx="8513090" cy="1477478"/>
        </a:xfrm>
        <a:custGeom>
          <a:avLst/>
          <a:gdLst/>
          <a:ahLst/>
          <a:cxnLst/>
          <a:rect l="0" t="0" r="0" b="0"/>
          <a:pathLst>
            <a:path>
              <a:moveTo>
                <a:pt x="8513090" y="0"/>
              </a:moveTo>
              <a:lnTo>
                <a:pt x="8513090" y="738739"/>
              </a:lnTo>
              <a:lnTo>
                <a:pt x="0" y="738739"/>
              </a:lnTo>
              <a:lnTo>
                <a:pt x="0" y="14774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1486446" y="2495128"/>
          <a:ext cx="21092130" cy="3517805"/>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Measures of Dispersion</a:t>
          </a:r>
        </a:p>
      </dsp:txBody>
      <dsp:txXfrm>
        <a:off x="1486446" y="2495128"/>
        <a:ext cx="21092130" cy="3517805"/>
      </dsp:txXfrm>
    </dsp:sp>
    <dsp:sp modelId="{52C4D5C4-515A-5A4B-A5C8-AB7AA49125A9}">
      <dsp:nvSpPr>
        <dsp:cNvPr id="0" name=""/>
        <dsp:cNvSpPr/>
      </dsp:nvSpPr>
      <dsp:spPr>
        <a:xfrm>
          <a:off x="1615" y="7490413"/>
          <a:ext cx="7035611" cy="3517805"/>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Range</a:t>
          </a:r>
        </a:p>
      </dsp:txBody>
      <dsp:txXfrm>
        <a:off x="1615" y="7490413"/>
        <a:ext cx="7035611" cy="3517805"/>
      </dsp:txXfrm>
    </dsp:sp>
    <dsp:sp modelId="{E128F814-D78A-DD44-B6BC-C2172EFA4A5B}">
      <dsp:nvSpPr>
        <dsp:cNvPr id="0" name=""/>
        <dsp:cNvSpPr/>
      </dsp:nvSpPr>
      <dsp:spPr>
        <a:xfrm>
          <a:off x="8514705" y="7490413"/>
          <a:ext cx="7035611" cy="3517805"/>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Variance</a:t>
          </a:r>
        </a:p>
      </dsp:txBody>
      <dsp:txXfrm>
        <a:off x="8514705" y="7490413"/>
        <a:ext cx="7035611" cy="3517805"/>
      </dsp:txXfrm>
    </dsp:sp>
    <dsp:sp modelId="{A185CDA3-373A-ED4E-B33A-5C29486B3356}">
      <dsp:nvSpPr>
        <dsp:cNvPr id="0" name=""/>
        <dsp:cNvSpPr/>
      </dsp:nvSpPr>
      <dsp:spPr>
        <a:xfrm>
          <a:off x="17027795" y="7490413"/>
          <a:ext cx="7035611" cy="3517805"/>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Standard Deviation</a:t>
          </a:r>
        </a:p>
      </dsp:txBody>
      <dsp:txXfrm>
        <a:off x="17027795" y="7490413"/>
        <a:ext cx="7035611" cy="3517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BBD01-7A72-3448-9170-6AA4439C5FFC}">
      <dsp:nvSpPr>
        <dsp:cNvPr id="0" name=""/>
        <dsp:cNvSpPr/>
      </dsp:nvSpPr>
      <dsp:spPr>
        <a:xfrm>
          <a:off x="2125650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195DE65E-D20E-C041-A624-A47A7C415230}">
      <dsp:nvSpPr>
        <dsp:cNvPr id="0" name=""/>
        <dsp:cNvSpPr/>
      </dsp:nvSpPr>
      <dsp:spPr>
        <a:xfrm>
          <a:off x="1870275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77993973-939F-6941-B361-AB131F710FFB}">
      <dsp:nvSpPr>
        <dsp:cNvPr id="0" name=""/>
        <dsp:cNvSpPr/>
      </dsp:nvSpPr>
      <dsp:spPr>
        <a:xfrm>
          <a:off x="1971917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A46F54F7-EB26-2D43-BE7A-60030DD22C86}">
      <dsp:nvSpPr>
        <dsp:cNvPr id="0" name=""/>
        <dsp:cNvSpPr/>
      </dsp:nvSpPr>
      <dsp:spPr>
        <a:xfrm>
          <a:off x="1818184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00E2770E-330F-6D48-BA52-EE6A359589A7}">
      <dsp:nvSpPr>
        <dsp:cNvPr id="0" name=""/>
        <dsp:cNvSpPr/>
      </dsp:nvSpPr>
      <dsp:spPr>
        <a:xfrm>
          <a:off x="1510717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FC79F7D0-F116-734C-8DF4-BBEAE0FA16E9}">
      <dsp:nvSpPr>
        <dsp:cNvPr id="0" name=""/>
        <dsp:cNvSpPr/>
      </dsp:nvSpPr>
      <dsp:spPr>
        <a:xfrm>
          <a:off x="1255342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F2829197-26A2-8841-8EE5-D475B275F75F}">
      <dsp:nvSpPr>
        <dsp:cNvPr id="0" name=""/>
        <dsp:cNvSpPr/>
      </dsp:nvSpPr>
      <dsp:spPr>
        <a:xfrm>
          <a:off x="1356984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1510717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470B3A4A-6A86-1A45-B318-8FD7D4F163D4}">
      <dsp:nvSpPr>
        <dsp:cNvPr id="0" name=""/>
        <dsp:cNvSpPr/>
      </dsp:nvSpPr>
      <dsp:spPr>
        <a:xfrm>
          <a:off x="12032511" y="3778650"/>
          <a:ext cx="6149330" cy="533619"/>
        </a:xfrm>
        <a:custGeom>
          <a:avLst/>
          <a:gdLst/>
          <a:ahLst/>
          <a:cxnLst/>
          <a:rect l="0" t="0" r="0" b="0"/>
          <a:pathLst>
            <a:path>
              <a:moveTo>
                <a:pt x="0" y="0"/>
              </a:moveTo>
              <a:lnTo>
                <a:pt x="0" y="266809"/>
              </a:lnTo>
              <a:lnTo>
                <a:pt x="6149330" y="266809"/>
              </a:lnTo>
              <a:lnTo>
                <a:pt x="6149330" y="533619"/>
              </a:lnTo>
            </a:path>
          </a:pathLst>
        </a:custGeom>
        <a:noFill/>
        <a:ln w="25400" cap="flat" cmpd="sng" algn="ctr">
          <a:solidFill>
            <a:schemeClr val="accent1">
              <a:shade val="6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8EBFE97E-8B86-AE43-836C-9E23DAC99095}">
      <dsp:nvSpPr>
        <dsp:cNvPr id="0" name=""/>
        <dsp:cNvSpPr/>
      </dsp:nvSpPr>
      <dsp:spPr>
        <a:xfrm>
          <a:off x="895784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67023F82-7B6F-604F-8099-2B8319DCCF38}">
      <dsp:nvSpPr>
        <dsp:cNvPr id="0" name=""/>
        <dsp:cNvSpPr/>
      </dsp:nvSpPr>
      <dsp:spPr>
        <a:xfrm>
          <a:off x="640409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742051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2956751E-7CDD-C342-91C9-4FD4AF434944}">
      <dsp:nvSpPr>
        <dsp:cNvPr id="0" name=""/>
        <dsp:cNvSpPr/>
      </dsp:nvSpPr>
      <dsp:spPr>
        <a:xfrm>
          <a:off x="588318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55F92F22-F6FB-7249-AB67-4F4849699189}">
      <dsp:nvSpPr>
        <dsp:cNvPr id="0" name=""/>
        <dsp:cNvSpPr/>
      </dsp:nvSpPr>
      <dsp:spPr>
        <a:xfrm>
          <a:off x="280851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B9EBDDA1-7CC5-854E-A253-C5C9AB1CE6FB}">
      <dsp:nvSpPr>
        <dsp:cNvPr id="0" name=""/>
        <dsp:cNvSpPr/>
      </dsp:nvSpPr>
      <dsp:spPr>
        <a:xfrm>
          <a:off x="25476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C27ACFB6-5E1B-B847-BD9A-7F8460AC7E9F}">
      <dsp:nvSpPr>
        <dsp:cNvPr id="0" name=""/>
        <dsp:cNvSpPr/>
      </dsp:nvSpPr>
      <dsp:spPr>
        <a:xfrm>
          <a:off x="127118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7C737419-BDB8-CF4E-BBCC-580C842DCDA0}">
      <dsp:nvSpPr>
        <dsp:cNvPr id="0" name=""/>
        <dsp:cNvSpPr/>
      </dsp:nvSpPr>
      <dsp:spPr>
        <a:xfrm>
          <a:off x="280851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0F7E9128-3D70-6A40-8FE8-9ACF79469692}">
      <dsp:nvSpPr>
        <dsp:cNvPr id="0" name=""/>
        <dsp:cNvSpPr/>
      </dsp:nvSpPr>
      <dsp:spPr>
        <a:xfrm>
          <a:off x="5883181" y="3778650"/>
          <a:ext cx="6149330" cy="533619"/>
        </a:xfrm>
        <a:custGeom>
          <a:avLst/>
          <a:gdLst/>
          <a:ahLst/>
          <a:cxnLst/>
          <a:rect l="0" t="0" r="0" b="0"/>
          <a:pathLst>
            <a:path>
              <a:moveTo>
                <a:pt x="6149330" y="0"/>
              </a:moveTo>
              <a:lnTo>
                <a:pt x="6149330" y="266809"/>
              </a:lnTo>
              <a:lnTo>
                <a:pt x="0" y="266809"/>
              </a:lnTo>
              <a:lnTo>
                <a:pt x="0" y="5336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9742457" y="2508127"/>
          <a:ext cx="4580107"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Descriptive Analysis</a:t>
          </a:r>
        </a:p>
      </dsp:txBody>
      <dsp:txXfrm>
        <a:off x="9742457" y="2508127"/>
        <a:ext cx="4580107" cy="1270522"/>
      </dsp:txXfrm>
    </dsp:sp>
    <dsp:sp modelId="{137074A2-077F-4D47-A414-4F47CC4FE28A}">
      <dsp:nvSpPr>
        <dsp:cNvPr id="0" name=""/>
        <dsp:cNvSpPr/>
      </dsp:nvSpPr>
      <dsp:spPr>
        <a:xfrm>
          <a:off x="4612658" y="4312270"/>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4612658" y="4312270"/>
        <a:ext cx="2541045" cy="1270522"/>
      </dsp:txXfrm>
    </dsp:sp>
    <dsp:sp modelId="{68401302-9CA6-6444-BDFB-D7588AEE381A}">
      <dsp:nvSpPr>
        <dsp:cNvPr id="0" name=""/>
        <dsp:cNvSpPr/>
      </dsp:nvSpPr>
      <dsp:spPr>
        <a:xfrm>
          <a:off x="1537993" y="6116412"/>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Continuous</a:t>
          </a:r>
        </a:p>
      </dsp:txBody>
      <dsp:txXfrm>
        <a:off x="1537993" y="6116412"/>
        <a:ext cx="2541045" cy="1270522"/>
      </dsp:txXfrm>
    </dsp:sp>
    <dsp:sp modelId="{D3639317-E956-1A4D-90CE-208E9B8E111E}">
      <dsp:nvSpPr>
        <dsp:cNvPr id="0" name=""/>
        <dsp:cNvSpPr/>
      </dsp:nvSpPr>
      <dsp:spPr>
        <a:xfrm>
          <a:off x="660"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60" y="7920554"/>
        <a:ext cx="2541045" cy="1270522"/>
      </dsp:txXfrm>
    </dsp:sp>
    <dsp:sp modelId="{6F1E7BC8-B3FE-4943-BB8D-09CB81C79D9B}">
      <dsp:nvSpPr>
        <dsp:cNvPr id="0" name=""/>
        <dsp:cNvSpPr/>
      </dsp:nvSpPr>
      <dsp:spPr>
        <a:xfrm>
          <a:off x="63592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35922" y="9724697"/>
        <a:ext cx="2541045" cy="1270522"/>
      </dsp:txXfrm>
    </dsp:sp>
    <dsp:sp modelId="{B75D5647-5FA9-9B42-AAF5-2316D66754FC}">
      <dsp:nvSpPr>
        <dsp:cNvPr id="0" name=""/>
        <dsp:cNvSpPr/>
      </dsp:nvSpPr>
      <dsp:spPr>
        <a:xfrm>
          <a:off x="307532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3075326" y="7920554"/>
        <a:ext cx="2541045" cy="1270522"/>
      </dsp:txXfrm>
    </dsp:sp>
    <dsp:sp modelId="{6189034A-A4A1-354A-925A-D8A63AB8AB0D}">
      <dsp:nvSpPr>
        <dsp:cNvPr id="0" name=""/>
        <dsp:cNvSpPr/>
      </dsp:nvSpPr>
      <dsp:spPr>
        <a:xfrm>
          <a:off x="7687323" y="6116412"/>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Discrete</a:t>
          </a:r>
        </a:p>
      </dsp:txBody>
      <dsp:txXfrm>
        <a:off x="7687323" y="6116412"/>
        <a:ext cx="2541045" cy="1270522"/>
      </dsp:txXfrm>
    </dsp:sp>
    <dsp:sp modelId="{52C4D5C4-515A-5A4B-A5C8-AB7AA49125A9}">
      <dsp:nvSpPr>
        <dsp:cNvPr id="0" name=""/>
        <dsp:cNvSpPr/>
      </dsp:nvSpPr>
      <dsp:spPr>
        <a:xfrm>
          <a:off x="614999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149991" y="7920554"/>
        <a:ext cx="2541045" cy="1270522"/>
      </dsp:txXfrm>
    </dsp:sp>
    <dsp:sp modelId="{09E0BDFB-1FB8-4E40-BD7A-9651A2A72171}">
      <dsp:nvSpPr>
        <dsp:cNvPr id="0" name=""/>
        <dsp:cNvSpPr/>
      </dsp:nvSpPr>
      <dsp:spPr>
        <a:xfrm>
          <a:off x="678525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785252" y="9724697"/>
        <a:ext cx="2541045" cy="1270522"/>
      </dsp:txXfrm>
    </dsp:sp>
    <dsp:sp modelId="{1A2E1B26-A3C9-1041-BF5A-C54D4A41F562}">
      <dsp:nvSpPr>
        <dsp:cNvPr id="0" name=""/>
        <dsp:cNvSpPr/>
      </dsp:nvSpPr>
      <dsp:spPr>
        <a:xfrm>
          <a:off x="922465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9224656" y="7920554"/>
        <a:ext cx="2541045" cy="1270522"/>
      </dsp:txXfrm>
    </dsp:sp>
    <dsp:sp modelId="{EBF36144-D730-6849-8E1D-DC79E97F027A}">
      <dsp:nvSpPr>
        <dsp:cNvPr id="0" name=""/>
        <dsp:cNvSpPr/>
      </dsp:nvSpPr>
      <dsp:spPr>
        <a:xfrm>
          <a:off x="16911318" y="4312270"/>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Categorical</a:t>
          </a:r>
        </a:p>
      </dsp:txBody>
      <dsp:txXfrm>
        <a:off x="16911318" y="4312270"/>
        <a:ext cx="2541045" cy="1270522"/>
      </dsp:txXfrm>
    </dsp:sp>
    <dsp:sp modelId="{E128F814-D78A-DD44-B6BC-C2172EFA4A5B}">
      <dsp:nvSpPr>
        <dsp:cNvPr id="0" name=""/>
        <dsp:cNvSpPr/>
      </dsp:nvSpPr>
      <dsp:spPr>
        <a:xfrm>
          <a:off x="1383665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Ordinal</a:t>
          </a:r>
        </a:p>
      </dsp:txBody>
      <dsp:txXfrm>
        <a:off x="13836653" y="6116412"/>
        <a:ext cx="2541045" cy="1270522"/>
      </dsp:txXfrm>
    </dsp:sp>
    <dsp:sp modelId="{E64F4A38-A58C-8E41-8F7C-26ECA8CB26D8}">
      <dsp:nvSpPr>
        <dsp:cNvPr id="0" name=""/>
        <dsp:cNvSpPr/>
      </dsp:nvSpPr>
      <dsp:spPr>
        <a:xfrm>
          <a:off x="1229932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2299321" y="7920554"/>
        <a:ext cx="2541045" cy="1270522"/>
      </dsp:txXfrm>
    </dsp:sp>
    <dsp:sp modelId="{935DDD21-3758-EF48-9BC7-AC4967CA1720}">
      <dsp:nvSpPr>
        <dsp:cNvPr id="0" name=""/>
        <dsp:cNvSpPr/>
      </dsp:nvSpPr>
      <dsp:spPr>
        <a:xfrm>
          <a:off x="1293458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2934582" y="9724697"/>
        <a:ext cx="2541045" cy="1270522"/>
      </dsp:txXfrm>
    </dsp:sp>
    <dsp:sp modelId="{13CEB7FE-397C-2140-AD96-3742EC554918}">
      <dsp:nvSpPr>
        <dsp:cNvPr id="0" name=""/>
        <dsp:cNvSpPr/>
      </dsp:nvSpPr>
      <dsp:spPr>
        <a:xfrm>
          <a:off x="1537398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15373986" y="7920554"/>
        <a:ext cx="2541045" cy="1270522"/>
      </dsp:txXfrm>
    </dsp:sp>
    <dsp:sp modelId="{C9EEDF19-B48A-BD4B-8602-ACF044CAFBF4}">
      <dsp:nvSpPr>
        <dsp:cNvPr id="0" name=""/>
        <dsp:cNvSpPr/>
      </dsp:nvSpPr>
      <dsp:spPr>
        <a:xfrm>
          <a:off x="1998598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Nominal</a:t>
          </a:r>
        </a:p>
      </dsp:txBody>
      <dsp:txXfrm>
        <a:off x="19985983" y="6116412"/>
        <a:ext cx="2541045" cy="1270522"/>
      </dsp:txXfrm>
    </dsp:sp>
    <dsp:sp modelId="{29E341D9-FDAF-E945-A9C5-5165D3C2B07C}">
      <dsp:nvSpPr>
        <dsp:cNvPr id="0" name=""/>
        <dsp:cNvSpPr/>
      </dsp:nvSpPr>
      <dsp:spPr>
        <a:xfrm>
          <a:off x="1844865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8448651" y="7920554"/>
        <a:ext cx="2541045" cy="1270522"/>
      </dsp:txXfrm>
    </dsp:sp>
    <dsp:sp modelId="{3A33F990-8F85-AD43-B847-C7CCAE41D272}">
      <dsp:nvSpPr>
        <dsp:cNvPr id="0" name=""/>
        <dsp:cNvSpPr/>
      </dsp:nvSpPr>
      <dsp:spPr>
        <a:xfrm>
          <a:off x="1908391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9083912" y="9724697"/>
        <a:ext cx="2541045" cy="1270522"/>
      </dsp:txXfrm>
    </dsp:sp>
    <dsp:sp modelId="{1F99C38A-87CD-2E43-9D73-28042D46B7EC}">
      <dsp:nvSpPr>
        <dsp:cNvPr id="0" name=""/>
        <dsp:cNvSpPr/>
      </dsp:nvSpPr>
      <dsp:spPr>
        <a:xfrm>
          <a:off x="2152331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21523316" y="7920554"/>
        <a:ext cx="2541045" cy="12705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BBD01-7A72-3448-9170-6AA4439C5FFC}">
      <dsp:nvSpPr>
        <dsp:cNvPr id="0" name=""/>
        <dsp:cNvSpPr/>
      </dsp:nvSpPr>
      <dsp:spPr>
        <a:xfrm>
          <a:off x="2125650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195DE65E-D20E-C041-A624-A47A7C415230}">
      <dsp:nvSpPr>
        <dsp:cNvPr id="0" name=""/>
        <dsp:cNvSpPr/>
      </dsp:nvSpPr>
      <dsp:spPr>
        <a:xfrm>
          <a:off x="1870275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77993973-939F-6941-B361-AB131F710FFB}">
      <dsp:nvSpPr>
        <dsp:cNvPr id="0" name=""/>
        <dsp:cNvSpPr/>
      </dsp:nvSpPr>
      <dsp:spPr>
        <a:xfrm>
          <a:off x="1971917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A46F54F7-EB26-2D43-BE7A-60030DD22C86}">
      <dsp:nvSpPr>
        <dsp:cNvPr id="0" name=""/>
        <dsp:cNvSpPr/>
      </dsp:nvSpPr>
      <dsp:spPr>
        <a:xfrm>
          <a:off x="1818184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00E2770E-330F-6D48-BA52-EE6A359589A7}">
      <dsp:nvSpPr>
        <dsp:cNvPr id="0" name=""/>
        <dsp:cNvSpPr/>
      </dsp:nvSpPr>
      <dsp:spPr>
        <a:xfrm>
          <a:off x="1510717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FC79F7D0-F116-734C-8DF4-BBEAE0FA16E9}">
      <dsp:nvSpPr>
        <dsp:cNvPr id="0" name=""/>
        <dsp:cNvSpPr/>
      </dsp:nvSpPr>
      <dsp:spPr>
        <a:xfrm>
          <a:off x="1255342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F2829197-26A2-8841-8EE5-D475B275F75F}">
      <dsp:nvSpPr>
        <dsp:cNvPr id="0" name=""/>
        <dsp:cNvSpPr/>
      </dsp:nvSpPr>
      <dsp:spPr>
        <a:xfrm>
          <a:off x="1356984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1510717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470B3A4A-6A86-1A45-B318-8FD7D4F163D4}">
      <dsp:nvSpPr>
        <dsp:cNvPr id="0" name=""/>
        <dsp:cNvSpPr/>
      </dsp:nvSpPr>
      <dsp:spPr>
        <a:xfrm>
          <a:off x="12032511" y="3778650"/>
          <a:ext cx="6149330" cy="533619"/>
        </a:xfrm>
        <a:custGeom>
          <a:avLst/>
          <a:gdLst/>
          <a:ahLst/>
          <a:cxnLst/>
          <a:rect l="0" t="0" r="0" b="0"/>
          <a:pathLst>
            <a:path>
              <a:moveTo>
                <a:pt x="0" y="0"/>
              </a:moveTo>
              <a:lnTo>
                <a:pt x="0" y="266809"/>
              </a:lnTo>
              <a:lnTo>
                <a:pt x="6149330" y="266809"/>
              </a:lnTo>
              <a:lnTo>
                <a:pt x="6149330" y="5336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BFE97E-8B86-AE43-836C-9E23DAC99095}">
      <dsp:nvSpPr>
        <dsp:cNvPr id="0" name=""/>
        <dsp:cNvSpPr/>
      </dsp:nvSpPr>
      <dsp:spPr>
        <a:xfrm>
          <a:off x="895784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67023F82-7B6F-604F-8099-2B8319DCCF38}">
      <dsp:nvSpPr>
        <dsp:cNvPr id="0" name=""/>
        <dsp:cNvSpPr/>
      </dsp:nvSpPr>
      <dsp:spPr>
        <a:xfrm>
          <a:off x="640409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742051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2956751E-7CDD-C342-91C9-4FD4AF434944}">
      <dsp:nvSpPr>
        <dsp:cNvPr id="0" name=""/>
        <dsp:cNvSpPr/>
      </dsp:nvSpPr>
      <dsp:spPr>
        <a:xfrm>
          <a:off x="588318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55F92F22-F6FB-7249-AB67-4F4849699189}">
      <dsp:nvSpPr>
        <dsp:cNvPr id="0" name=""/>
        <dsp:cNvSpPr/>
      </dsp:nvSpPr>
      <dsp:spPr>
        <a:xfrm>
          <a:off x="280851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B9EBDDA1-7CC5-854E-A253-C5C9AB1CE6FB}">
      <dsp:nvSpPr>
        <dsp:cNvPr id="0" name=""/>
        <dsp:cNvSpPr/>
      </dsp:nvSpPr>
      <dsp:spPr>
        <a:xfrm>
          <a:off x="25476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C27ACFB6-5E1B-B847-BD9A-7F8460AC7E9F}">
      <dsp:nvSpPr>
        <dsp:cNvPr id="0" name=""/>
        <dsp:cNvSpPr/>
      </dsp:nvSpPr>
      <dsp:spPr>
        <a:xfrm>
          <a:off x="127118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7C737419-BDB8-CF4E-BBCC-580C842DCDA0}">
      <dsp:nvSpPr>
        <dsp:cNvPr id="0" name=""/>
        <dsp:cNvSpPr/>
      </dsp:nvSpPr>
      <dsp:spPr>
        <a:xfrm>
          <a:off x="280851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0F7E9128-3D70-6A40-8FE8-9ACF79469692}">
      <dsp:nvSpPr>
        <dsp:cNvPr id="0" name=""/>
        <dsp:cNvSpPr/>
      </dsp:nvSpPr>
      <dsp:spPr>
        <a:xfrm>
          <a:off x="5883181" y="3778650"/>
          <a:ext cx="6149330" cy="533619"/>
        </a:xfrm>
        <a:custGeom>
          <a:avLst/>
          <a:gdLst/>
          <a:ahLst/>
          <a:cxnLst/>
          <a:rect l="0" t="0" r="0" b="0"/>
          <a:pathLst>
            <a:path>
              <a:moveTo>
                <a:pt x="6149330" y="0"/>
              </a:moveTo>
              <a:lnTo>
                <a:pt x="6149330" y="266809"/>
              </a:lnTo>
              <a:lnTo>
                <a:pt x="0" y="266809"/>
              </a:lnTo>
              <a:lnTo>
                <a:pt x="0" y="533619"/>
              </a:lnTo>
            </a:path>
          </a:pathLst>
        </a:custGeom>
        <a:noFill/>
        <a:ln w="25400" cap="flat" cmpd="sng" algn="ctr">
          <a:solidFill>
            <a:schemeClr val="accent1">
              <a:shade val="6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9742457" y="2508127"/>
          <a:ext cx="4580107"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Descriptive Analysis</a:t>
          </a:r>
        </a:p>
      </dsp:txBody>
      <dsp:txXfrm>
        <a:off x="9742457" y="2508127"/>
        <a:ext cx="4580107" cy="1270522"/>
      </dsp:txXfrm>
    </dsp:sp>
    <dsp:sp modelId="{137074A2-077F-4D47-A414-4F47CC4FE28A}">
      <dsp:nvSpPr>
        <dsp:cNvPr id="0" name=""/>
        <dsp:cNvSpPr/>
      </dsp:nvSpPr>
      <dsp:spPr>
        <a:xfrm>
          <a:off x="4612658" y="4312270"/>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4612658" y="4312270"/>
        <a:ext cx="2541045" cy="1270522"/>
      </dsp:txXfrm>
    </dsp:sp>
    <dsp:sp modelId="{68401302-9CA6-6444-BDFB-D7588AEE381A}">
      <dsp:nvSpPr>
        <dsp:cNvPr id="0" name=""/>
        <dsp:cNvSpPr/>
      </dsp:nvSpPr>
      <dsp:spPr>
        <a:xfrm>
          <a:off x="153799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Continuous</a:t>
          </a:r>
        </a:p>
      </dsp:txBody>
      <dsp:txXfrm>
        <a:off x="1537993" y="6116412"/>
        <a:ext cx="2541045" cy="1270522"/>
      </dsp:txXfrm>
    </dsp:sp>
    <dsp:sp modelId="{D3639317-E956-1A4D-90CE-208E9B8E111E}">
      <dsp:nvSpPr>
        <dsp:cNvPr id="0" name=""/>
        <dsp:cNvSpPr/>
      </dsp:nvSpPr>
      <dsp:spPr>
        <a:xfrm>
          <a:off x="660"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60" y="7920554"/>
        <a:ext cx="2541045" cy="1270522"/>
      </dsp:txXfrm>
    </dsp:sp>
    <dsp:sp modelId="{6F1E7BC8-B3FE-4943-BB8D-09CB81C79D9B}">
      <dsp:nvSpPr>
        <dsp:cNvPr id="0" name=""/>
        <dsp:cNvSpPr/>
      </dsp:nvSpPr>
      <dsp:spPr>
        <a:xfrm>
          <a:off x="63592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35922" y="9724697"/>
        <a:ext cx="2541045" cy="1270522"/>
      </dsp:txXfrm>
    </dsp:sp>
    <dsp:sp modelId="{B75D5647-5FA9-9B42-AAF5-2316D66754FC}">
      <dsp:nvSpPr>
        <dsp:cNvPr id="0" name=""/>
        <dsp:cNvSpPr/>
      </dsp:nvSpPr>
      <dsp:spPr>
        <a:xfrm>
          <a:off x="307532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3075326" y="7920554"/>
        <a:ext cx="2541045" cy="1270522"/>
      </dsp:txXfrm>
    </dsp:sp>
    <dsp:sp modelId="{6189034A-A4A1-354A-925A-D8A63AB8AB0D}">
      <dsp:nvSpPr>
        <dsp:cNvPr id="0" name=""/>
        <dsp:cNvSpPr/>
      </dsp:nvSpPr>
      <dsp:spPr>
        <a:xfrm>
          <a:off x="768732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Discrete</a:t>
          </a:r>
        </a:p>
      </dsp:txBody>
      <dsp:txXfrm>
        <a:off x="7687323" y="6116412"/>
        <a:ext cx="2541045" cy="1270522"/>
      </dsp:txXfrm>
    </dsp:sp>
    <dsp:sp modelId="{52C4D5C4-515A-5A4B-A5C8-AB7AA49125A9}">
      <dsp:nvSpPr>
        <dsp:cNvPr id="0" name=""/>
        <dsp:cNvSpPr/>
      </dsp:nvSpPr>
      <dsp:spPr>
        <a:xfrm>
          <a:off x="614999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149991" y="7920554"/>
        <a:ext cx="2541045" cy="1270522"/>
      </dsp:txXfrm>
    </dsp:sp>
    <dsp:sp modelId="{09E0BDFB-1FB8-4E40-BD7A-9651A2A72171}">
      <dsp:nvSpPr>
        <dsp:cNvPr id="0" name=""/>
        <dsp:cNvSpPr/>
      </dsp:nvSpPr>
      <dsp:spPr>
        <a:xfrm>
          <a:off x="678525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785252" y="9724697"/>
        <a:ext cx="2541045" cy="1270522"/>
      </dsp:txXfrm>
    </dsp:sp>
    <dsp:sp modelId="{1A2E1B26-A3C9-1041-BF5A-C54D4A41F562}">
      <dsp:nvSpPr>
        <dsp:cNvPr id="0" name=""/>
        <dsp:cNvSpPr/>
      </dsp:nvSpPr>
      <dsp:spPr>
        <a:xfrm>
          <a:off x="922465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9224656" y="7920554"/>
        <a:ext cx="2541045" cy="1270522"/>
      </dsp:txXfrm>
    </dsp:sp>
    <dsp:sp modelId="{EBF36144-D730-6849-8E1D-DC79E97F027A}">
      <dsp:nvSpPr>
        <dsp:cNvPr id="0" name=""/>
        <dsp:cNvSpPr/>
      </dsp:nvSpPr>
      <dsp:spPr>
        <a:xfrm>
          <a:off x="16911318" y="4312270"/>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Categorical</a:t>
          </a:r>
        </a:p>
      </dsp:txBody>
      <dsp:txXfrm>
        <a:off x="16911318" y="4312270"/>
        <a:ext cx="2541045" cy="1270522"/>
      </dsp:txXfrm>
    </dsp:sp>
    <dsp:sp modelId="{E128F814-D78A-DD44-B6BC-C2172EFA4A5B}">
      <dsp:nvSpPr>
        <dsp:cNvPr id="0" name=""/>
        <dsp:cNvSpPr/>
      </dsp:nvSpPr>
      <dsp:spPr>
        <a:xfrm>
          <a:off x="13836653" y="6116412"/>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Ordinal</a:t>
          </a:r>
        </a:p>
      </dsp:txBody>
      <dsp:txXfrm>
        <a:off x="13836653" y="6116412"/>
        <a:ext cx="2541045" cy="1270522"/>
      </dsp:txXfrm>
    </dsp:sp>
    <dsp:sp modelId="{E64F4A38-A58C-8E41-8F7C-26ECA8CB26D8}">
      <dsp:nvSpPr>
        <dsp:cNvPr id="0" name=""/>
        <dsp:cNvSpPr/>
      </dsp:nvSpPr>
      <dsp:spPr>
        <a:xfrm>
          <a:off x="1229932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2299321" y="7920554"/>
        <a:ext cx="2541045" cy="1270522"/>
      </dsp:txXfrm>
    </dsp:sp>
    <dsp:sp modelId="{935DDD21-3758-EF48-9BC7-AC4967CA1720}">
      <dsp:nvSpPr>
        <dsp:cNvPr id="0" name=""/>
        <dsp:cNvSpPr/>
      </dsp:nvSpPr>
      <dsp:spPr>
        <a:xfrm>
          <a:off x="1293458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2934582" y="9724697"/>
        <a:ext cx="2541045" cy="1270522"/>
      </dsp:txXfrm>
    </dsp:sp>
    <dsp:sp modelId="{13CEB7FE-397C-2140-AD96-3742EC554918}">
      <dsp:nvSpPr>
        <dsp:cNvPr id="0" name=""/>
        <dsp:cNvSpPr/>
      </dsp:nvSpPr>
      <dsp:spPr>
        <a:xfrm>
          <a:off x="1537398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15373986" y="7920554"/>
        <a:ext cx="2541045" cy="1270522"/>
      </dsp:txXfrm>
    </dsp:sp>
    <dsp:sp modelId="{C9EEDF19-B48A-BD4B-8602-ACF044CAFBF4}">
      <dsp:nvSpPr>
        <dsp:cNvPr id="0" name=""/>
        <dsp:cNvSpPr/>
      </dsp:nvSpPr>
      <dsp:spPr>
        <a:xfrm>
          <a:off x="19985983" y="6116412"/>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Nominal</a:t>
          </a:r>
        </a:p>
      </dsp:txBody>
      <dsp:txXfrm>
        <a:off x="19985983" y="6116412"/>
        <a:ext cx="2541045" cy="1270522"/>
      </dsp:txXfrm>
    </dsp:sp>
    <dsp:sp modelId="{29E341D9-FDAF-E945-A9C5-5165D3C2B07C}">
      <dsp:nvSpPr>
        <dsp:cNvPr id="0" name=""/>
        <dsp:cNvSpPr/>
      </dsp:nvSpPr>
      <dsp:spPr>
        <a:xfrm>
          <a:off x="1844865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8448651" y="7920554"/>
        <a:ext cx="2541045" cy="1270522"/>
      </dsp:txXfrm>
    </dsp:sp>
    <dsp:sp modelId="{3A33F990-8F85-AD43-B847-C7CCAE41D272}">
      <dsp:nvSpPr>
        <dsp:cNvPr id="0" name=""/>
        <dsp:cNvSpPr/>
      </dsp:nvSpPr>
      <dsp:spPr>
        <a:xfrm>
          <a:off x="1908391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9083912" y="9724697"/>
        <a:ext cx="2541045" cy="1270522"/>
      </dsp:txXfrm>
    </dsp:sp>
    <dsp:sp modelId="{1F99C38A-87CD-2E43-9D73-28042D46B7EC}">
      <dsp:nvSpPr>
        <dsp:cNvPr id="0" name=""/>
        <dsp:cNvSpPr/>
      </dsp:nvSpPr>
      <dsp:spPr>
        <a:xfrm>
          <a:off x="2152331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21523316" y="7920554"/>
        <a:ext cx="2541045" cy="12705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BBD01-7A72-3448-9170-6AA4439C5FFC}">
      <dsp:nvSpPr>
        <dsp:cNvPr id="0" name=""/>
        <dsp:cNvSpPr/>
      </dsp:nvSpPr>
      <dsp:spPr>
        <a:xfrm>
          <a:off x="2125650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195DE65E-D20E-C041-A624-A47A7C415230}">
      <dsp:nvSpPr>
        <dsp:cNvPr id="0" name=""/>
        <dsp:cNvSpPr/>
      </dsp:nvSpPr>
      <dsp:spPr>
        <a:xfrm>
          <a:off x="1870275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77993973-939F-6941-B361-AB131F710FFB}">
      <dsp:nvSpPr>
        <dsp:cNvPr id="0" name=""/>
        <dsp:cNvSpPr/>
      </dsp:nvSpPr>
      <dsp:spPr>
        <a:xfrm>
          <a:off x="1971917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A46F54F7-EB26-2D43-BE7A-60030DD22C86}">
      <dsp:nvSpPr>
        <dsp:cNvPr id="0" name=""/>
        <dsp:cNvSpPr/>
      </dsp:nvSpPr>
      <dsp:spPr>
        <a:xfrm>
          <a:off x="1818184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00E2770E-330F-6D48-BA52-EE6A359589A7}">
      <dsp:nvSpPr>
        <dsp:cNvPr id="0" name=""/>
        <dsp:cNvSpPr/>
      </dsp:nvSpPr>
      <dsp:spPr>
        <a:xfrm>
          <a:off x="1510717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FC79F7D0-F116-734C-8DF4-BBEAE0FA16E9}">
      <dsp:nvSpPr>
        <dsp:cNvPr id="0" name=""/>
        <dsp:cNvSpPr/>
      </dsp:nvSpPr>
      <dsp:spPr>
        <a:xfrm>
          <a:off x="1255342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F2829197-26A2-8841-8EE5-D475B275F75F}">
      <dsp:nvSpPr>
        <dsp:cNvPr id="0" name=""/>
        <dsp:cNvSpPr/>
      </dsp:nvSpPr>
      <dsp:spPr>
        <a:xfrm>
          <a:off x="1356984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1510717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470B3A4A-6A86-1A45-B318-8FD7D4F163D4}">
      <dsp:nvSpPr>
        <dsp:cNvPr id="0" name=""/>
        <dsp:cNvSpPr/>
      </dsp:nvSpPr>
      <dsp:spPr>
        <a:xfrm>
          <a:off x="12032511" y="3778650"/>
          <a:ext cx="6149330" cy="533619"/>
        </a:xfrm>
        <a:custGeom>
          <a:avLst/>
          <a:gdLst/>
          <a:ahLst/>
          <a:cxnLst/>
          <a:rect l="0" t="0" r="0" b="0"/>
          <a:pathLst>
            <a:path>
              <a:moveTo>
                <a:pt x="0" y="0"/>
              </a:moveTo>
              <a:lnTo>
                <a:pt x="0" y="266809"/>
              </a:lnTo>
              <a:lnTo>
                <a:pt x="6149330" y="266809"/>
              </a:lnTo>
              <a:lnTo>
                <a:pt x="6149330" y="5336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BFE97E-8B86-AE43-836C-9E23DAC99095}">
      <dsp:nvSpPr>
        <dsp:cNvPr id="0" name=""/>
        <dsp:cNvSpPr/>
      </dsp:nvSpPr>
      <dsp:spPr>
        <a:xfrm>
          <a:off x="895784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67023F82-7B6F-604F-8099-2B8319DCCF38}">
      <dsp:nvSpPr>
        <dsp:cNvPr id="0" name=""/>
        <dsp:cNvSpPr/>
      </dsp:nvSpPr>
      <dsp:spPr>
        <a:xfrm>
          <a:off x="640409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742051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2956751E-7CDD-C342-91C9-4FD4AF434944}">
      <dsp:nvSpPr>
        <dsp:cNvPr id="0" name=""/>
        <dsp:cNvSpPr/>
      </dsp:nvSpPr>
      <dsp:spPr>
        <a:xfrm>
          <a:off x="588318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55F92F22-F6FB-7249-AB67-4F4849699189}">
      <dsp:nvSpPr>
        <dsp:cNvPr id="0" name=""/>
        <dsp:cNvSpPr/>
      </dsp:nvSpPr>
      <dsp:spPr>
        <a:xfrm>
          <a:off x="280851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B9EBDDA1-7CC5-854E-A253-C5C9AB1CE6FB}">
      <dsp:nvSpPr>
        <dsp:cNvPr id="0" name=""/>
        <dsp:cNvSpPr/>
      </dsp:nvSpPr>
      <dsp:spPr>
        <a:xfrm>
          <a:off x="25476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C27ACFB6-5E1B-B847-BD9A-7F8460AC7E9F}">
      <dsp:nvSpPr>
        <dsp:cNvPr id="0" name=""/>
        <dsp:cNvSpPr/>
      </dsp:nvSpPr>
      <dsp:spPr>
        <a:xfrm>
          <a:off x="127118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7C737419-BDB8-CF4E-BBCC-580C842DCDA0}">
      <dsp:nvSpPr>
        <dsp:cNvPr id="0" name=""/>
        <dsp:cNvSpPr/>
      </dsp:nvSpPr>
      <dsp:spPr>
        <a:xfrm>
          <a:off x="280851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0F7E9128-3D70-6A40-8FE8-9ACF79469692}">
      <dsp:nvSpPr>
        <dsp:cNvPr id="0" name=""/>
        <dsp:cNvSpPr/>
      </dsp:nvSpPr>
      <dsp:spPr>
        <a:xfrm>
          <a:off x="5883181" y="3778650"/>
          <a:ext cx="6149330" cy="533619"/>
        </a:xfrm>
        <a:custGeom>
          <a:avLst/>
          <a:gdLst/>
          <a:ahLst/>
          <a:cxnLst/>
          <a:rect l="0" t="0" r="0" b="0"/>
          <a:pathLst>
            <a:path>
              <a:moveTo>
                <a:pt x="6149330" y="0"/>
              </a:moveTo>
              <a:lnTo>
                <a:pt x="6149330" y="266809"/>
              </a:lnTo>
              <a:lnTo>
                <a:pt x="0" y="266809"/>
              </a:lnTo>
              <a:lnTo>
                <a:pt x="0" y="533619"/>
              </a:lnTo>
            </a:path>
          </a:pathLst>
        </a:custGeom>
        <a:noFill/>
        <a:ln w="25400" cap="flat" cmpd="sng" algn="ctr">
          <a:solidFill>
            <a:schemeClr val="accent1">
              <a:shade val="6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9742457" y="2508127"/>
          <a:ext cx="4580107"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Descriptive Analysis</a:t>
          </a:r>
        </a:p>
      </dsp:txBody>
      <dsp:txXfrm>
        <a:off x="9742457" y="2508127"/>
        <a:ext cx="4580107" cy="1270522"/>
      </dsp:txXfrm>
    </dsp:sp>
    <dsp:sp modelId="{137074A2-077F-4D47-A414-4F47CC4FE28A}">
      <dsp:nvSpPr>
        <dsp:cNvPr id="0" name=""/>
        <dsp:cNvSpPr/>
      </dsp:nvSpPr>
      <dsp:spPr>
        <a:xfrm>
          <a:off x="4612658" y="4312270"/>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4612658" y="4312270"/>
        <a:ext cx="2541045" cy="1270522"/>
      </dsp:txXfrm>
    </dsp:sp>
    <dsp:sp modelId="{68401302-9CA6-6444-BDFB-D7588AEE381A}">
      <dsp:nvSpPr>
        <dsp:cNvPr id="0" name=""/>
        <dsp:cNvSpPr/>
      </dsp:nvSpPr>
      <dsp:spPr>
        <a:xfrm>
          <a:off x="153799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Continuous</a:t>
          </a:r>
        </a:p>
      </dsp:txBody>
      <dsp:txXfrm>
        <a:off x="1537993" y="6116412"/>
        <a:ext cx="2541045" cy="1270522"/>
      </dsp:txXfrm>
    </dsp:sp>
    <dsp:sp modelId="{D3639317-E956-1A4D-90CE-208E9B8E111E}">
      <dsp:nvSpPr>
        <dsp:cNvPr id="0" name=""/>
        <dsp:cNvSpPr/>
      </dsp:nvSpPr>
      <dsp:spPr>
        <a:xfrm>
          <a:off x="660"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60" y="7920554"/>
        <a:ext cx="2541045" cy="1270522"/>
      </dsp:txXfrm>
    </dsp:sp>
    <dsp:sp modelId="{6F1E7BC8-B3FE-4943-BB8D-09CB81C79D9B}">
      <dsp:nvSpPr>
        <dsp:cNvPr id="0" name=""/>
        <dsp:cNvSpPr/>
      </dsp:nvSpPr>
      <dsp:spPr>
        <a:xfrm>
          <a:off x="63592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35922" y="9724697"/>
        <a:ext cx="2541045" cy="1270522"/>
      </dsp:txXfrm>
    </dsp:sp>
    <dsp:sp modelId="{B75D5647-5FA9-9B42-AAF5-2316D66754FC}">
      <dsp:nvSpPr>
        <dsp:cNvPr id="0" name=""/>
        <dsp:cNvSpPr/>
      </dsp:nvSpPr>
      <dsp:spPr>
        <a:xfrm>
          <a:off x="307532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3075326" y="7920554"/>
        <a:ext cx="2541045" cy="1270522"/>
      </dsp:txXfrm>
    </dsp:sp>
    <dsp:sp modelId="{6189034A-A4A1-354A-925A-D8A63AB8AB0D}">
      <dsp:nvSpPr>
        <dsp:cNvPr id="0" name=""/>
        <dsp:cNvSpPr/>
      </dsp:nvSpPr>
      <dsp:spPr>
        <a:xfrm>
          <a:off x="768732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Discrete</a:t>
          </a:r>
        </a:p>
      </dsp:txBody>
      <dsp:txXfrm>
        <a:off x="7687323" y="6116412"/>
        <a:ext cx="2541045" cy="1270522"/>
      </dsp:txXfrm>
    </dsp:sp>
    <dsp:sp modelId="{52C4D5C4-515A-5A4B-A5C8-AB7AA49125A9}">
      <dsp:nvSpPr>
        <dsp:cNvPr id="0" name=""/>
        <dsp:cNvSpPr/>
      </dsp:nvSpPr>
      <dsp:spPr>
        <a:xfrm>
          <a:off x="614999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149991" y="7920554"/>
        <a:ext cx="2541045" cy="1270522"/>
      </dsp:txXfrm>
    </dsp:sp>
    <dsp:sp modelId="{09E0BDFB-1FB8-4E40-BD7A-9651A2A72171}">
      <dsp:nvSpPr>
        <dsp:cNvPr id="0" name=""/>
        <dsp:cNvSpPr/>
      </dsp:nvSpPr>
      <dsp:spPr>
        <a:xfrm>
          <a:off x="678525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785252" y="9724697"/>
        <a:ext cx="2541045" cy="1270522"/>
      </dsp:txXfrm>
    </dsp:sp>
    <dsp:sp modelId="{1A2E1B26-A3C9-1041-BF5A-C54D4A41F562}">
      <dsp:nvSpPr>
        <dsp:cNvPr id="0" name=""/>
        <dsp:cNvSpPr/>
      </dsp:nvSpPr>
      <dsp:spPr>
        <a:xfrm>
          <a:off x="922465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9224656" y="7920554"/>
        <a:ext cx="2541045" cy="1270522"/>
      </dsp:txXfrm>
    </dsp:sp>
    <dsp:sp modelId="{EBF36144-D730-6849-8E1D-DC79E97F027A}">
      <dsp:nvSpPr>
        <dsp:cNvPr id="0" name=""/>
        <dsp:cNvSpPr/>
      </dsp:nvSpPr>
      <dsp:spPr>
        <a:xfrm>
          <a:off x="16911318" y="4312270"/>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Categorical</a:t>
          </a:r>
        </a:p>
      </dsp:txBody>
      <dsp:txXfrm>
        <a:off x="16911318" y="4312270"/>
        <a:ext cx="2541045" cy="1270522"/>
      </dsp:txXfrm>
    </dsp:sp>
    <dsp:sp modelId="{E128F814-D78A-DD44-B6BC-C2172EFA4A5B}">
      <dsp:nvSpPr>
        <dsp:cNvPr id="0" name=""/>
        <dsp:cNvSpPr/>
      </dsp:nvSpPr>
      <dsp:spPr>
        <a:xfrm>
          <a:off x="13836653" y="6116412"/>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Ordinal</a:t>
          </a:r>
        </a:p>
      </dsp:txBody>
      <dsp:txXfrm>
        <a:off x="13836653" y="6116412"/>
        <a:ext cx="2541045" cy="1270522"/>
      </dsp:txXfrm>
    </dsp:sp>
    <dsp:sp modelId="{E64F4A38-A58C-8E41-8F7C-26ECA8CB26D8}">
      <dsp:nvSpPr>
        <dsp:cNvPr id="0" name=""/>
        <dsp:cNvSpPr/>
      </dsp:nvSpPr>
      <dsp:spPr>
        <a:xfrm>
          <a:off x="12299321" y="7920554"/>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2299321" y="7920554"/>
        <a:ext cx="2541045" cy="1270522"/>
      </dsp:txXfrm>
    </dsp:sp>
    <dsp:sp modelId="{935DDD21-3758-EF48-9BC7-AC4967CA1720}">
      <dsp:nvSpPr>
        <dsp:cNvPr id="0" name=""/>
        <dsp:cNvSpPr/>
      </dsp:nvSpPr>
      <dsp:spPr>
        <a:xfrm>
          <a:off x="1293458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2934582" y="9724697"/>
        <a:ext cx="2541045" cy="1270522"/>
      </dsp:txXfrm>
    </dsp:sp>
    <dsp:sp modelId="{13CEB7FE-397C-2140-AD96-3742EC554918}">
      <dsp:nvSpPr>
        <dsp:cNvPr id="0" name=""/>
        <dsp:cNvSpPr/>
      </dsp:nvSpPr>
      <dsp:spPr>
        <a:xfrm>
          <a:off x="1537398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15373986" y="7920554"/>
        <a:ext cx="2541045" cy="1270522"/>
      </dsp:txXfrm>
    </dsp:sp>
    <dsp:sp modelId="{C9EEDF19-B48A-BD4B-8602-ACF044CAFBF4}">
      <dsp:nvSpPr>
        <dsp:cNvPr id="0" name=""/>
        <dsp:cNvSpPr/>
      </dsp:nvSpPr>
      <dsp:spPr>
        <a:xfrm>
          <a:off x="19985983" y="6116412"/>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Nominal</a:t>
          </a:r>
        </a:p>
      </dsp:txBody>
      <dsp:txXfrm>
        <a:off x="19985983" y="6116412"/>
        <a:ext cx="2541045" cy="1270522"/>
      </dsp:txXfrm>
    </dsp:sp>
    <dsp:sp modelId="{29E341D9-FDAF-E945-A9C5-5165D3C2B07C}">
      <dsp:nvSpPr>
        <dsp:cNvPr id="0" name=""/>
        <dsp:cNvSpPr/>
      </dsp:nvSpPr>
      <dsp:spPr>
        <a:xfrm>
          <a:off x="18448651" y="7920554"/>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8448651" y="7920554"/>
        <a:ext cx="2541045" cy="1270522"/>
      </dsp:txXfrm>
    </dsp:sp>
    <dsp:sp modelId="{3A33F990-8F85-AD43-B847-C7CCAE41D272}">
      <dsp:nvSpPr>
        <dsp:cNvPr id="0" name=""/>
        <dsp:cNvSpPr/>
      </dsp:nvSpPr>
      <dsp:spPr>
        <a:xfrm>
          <a:off x="1908391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9083912" y="9724697"/>
        <a:ext cx="2541045" cy="1270522"/>
      </dsp:txXfrm>
    </dsp:sp>
    <dsp:sp modelId="{1F99C38A-87CD-2E43-9D73-28042D46B7EC}">
      <dsp:nvSpPr>
        <dsp:cNvPr id="0" name=""/>
        <dsp:cNvSpPr/>
      </dsp:nvSpPr>
      <dsp:spPr>
        <a:xfrm>
          <a:off x="2152331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21523316" y="7920554"/>
        <a:ext cx="2541045" cy="12705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BBD01-7A72-3448-9170-6AA4439C5FFC}">
      <dsp:nvSpPr>
        <dsp:cNvPr id="0" name=""/>
        <dsp:cNvSpPr/>
      </dsp:nvSpPr>
      <dsp:spPr>
        <a:xfrm>
          <a:off x="2125650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DE65E-D20E-C041-A624-A47A7C415230}">
      <dsp:nvSpPr>
        <dsp:cNvPr id="0" name=""/>
        <dsp:cNvSpPr/>
      </dsp:nvSpPr>
      <dsp:spPr>
        <a:xfrm>
          <a:off x="1870275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77993973-939F-6941-B361-AB131F710FFB}">
      <dsp:nvSpPr>
        <dsp:cNvPr id="0" name=""/>
        <dsp:cNvSpPr/>
      </dsp:nvSpPr>
      <dsp:spPr>
        <a:xfrm>
          <a:off x="1971917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6F54F7-EB26-2D43-BE7A-60030DD22C86}">
      <dsp:nvSpPr>
        <dsp:cNvPr id="0" name=""/>
        <dsp:cNvSpPr/>
      </dsp:nvSpPr>
      <dsp:spPr>
        <a:xfrm>
          <a:off x="1818184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E2770E-330F-6D48-BA52-EE6A359589A7}">
      <dsp:nvSpPr>
        <dsp:cNvPr id="0" name=""/>
        <dsp:cNvSpPr/>
      </dsp:nvSpPr>
      <dsp:spPr>
        <a:xfrm>
          <a:off x="1510717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79F7D0-F116-734C-8DF4-BBEAE0FA16E9}">
      <dsp:nvSpPr>
        <dsp:cNvPr id="0" name=""/>
        <dsp:cNvSpPr/>
      </dsp:nvSpPr>
      <dsp:spPr>
        <a:xfrm>
          <a:off x="1255342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F2829197-26A2-8841-8EE5-D475B275F75F}">
      <dsp:nvSpPr>
        <dsp:cNvPr id="0" name=""/>
        <dsp:cNvSpPr/>
      </dsp:nvSpPr>
      <dsp:spPr>
        <a:xfrm>
          <a:off x="1356984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1510717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B3A4A-6A86-1A45-B318-8FD7D4F163D4}">
      <dsp:nvSpPr>
        <dsp:cNvPr id="0" name=""/>
        <dsp:cNvSpPr/>
      </dsp:nvSpPr>
      <dsp:spPr>
        <a:xfrm>
          <a:off x="12032511" y="3778650"/>
          <a:ext cx="6149330" cy="533619"/>
        </a:xfrm>
        <a:custGeom>
          <a:avLst/>
          <a:gdLst/>
          <a:ahLst/>
          <a:cxnLst/>
          <a:rect l="0" t="0" r="0" b="0"/>
          <a:pathLst>
            <a:path>
              <a:moveTo>
                <a:pt x="0" y="0"/>
              </a:moveTo>
              <a:lnTo>
                <a:pt x="0" y="266809"/>
              </a:lnTo>
              <a:lnTo>
                <a:pt x="6149330" y="266809"/>
              </a:lnTo>
              <a:lnTo>
                <a:pt x="6149330" y="5336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BFE97E-8B86-AE43-836C-9E23DAC99095}">
      <dsp:nvSpPr>
        <dsp:cNvPr id="0" name=""/>
        <dsp:cNvSpPr/>
      </dsp:nvSpPr>
      <dsp:spPr>
        <a:xfrm>
          <a:off x="895784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023F82-7B6F-604F-8099-2B8319DCCF38}">
      <dsp:nvSpPr>
        <dsp:cNvPr id="0" name=""/>
        <dsp:cNvSpPr/>
      </dsp:nvSpPr>
      <dsp:spPr>
        <a:xfrm>
          <a:off x="640409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742051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56751E-7CDD-C342-91C9-4FD4AF434944}">
      <dsp:nvSpPr>
        <dsp:cNvPr id="0" name=""/>
        <dsp:cNvSpPr/>
      </dsp:nvSpPr>
      <dsp:spPr>
        <a:xfrm>
          <a:off x="588318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F92F22-F6FB-7249-AB67-4F4849699189}">
      <dsp:nvSpPr>
        <dsp:cNvPr id="0" name=""/>
        <dsp:cNvSpPr/>
      </dsp:nvSpPr>
      <dsp:spPr>
        <a:xfrm>
          <a:off x="280851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EBDDA1-7CC5-854E-A253-C5C9AB1CE6FB}">
      <dsp:nvSpPr>
        <dsp:cNvPr id="0" name=""/>
        <dsp:cNvSpPr/>
      </dsp:nvSpPr>
      <dsp:spPr>
        <a:xfrm>
          <a:off x="25476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C27ACFB6-5E1B-B847-BD9A-7F8460AC7E9F}">
      <dsp:nvSpPr>
        <dsp:cNvPr id="0" name=""/>
        <dsp:cNvSpPr/>
      </dsp:nvSpPr>
      <dsp:spPr>
        <a:xfrm>
          <a:off x="127118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737419-BDB8-CF4E-BBCC-580C842DCDA0}">
      <dsp:nvSpPr>
        <dsp:cNvPr id="0" name=""/>
        <dsp:cNvSpPr/>
      </dsp:nvSpPr>
      <dsp:spPr>
        <a:xfrm>
          <a:off x="280851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7E9128-3D70-6A40-8FE8-9ACF79469692}">
      <dsp:nvSpPr>
        <dsp:cNvPr id="0" name=""/>
        <dsp:cNvSpPr/>
      </dsp:nvSpPr>
      <dsp:spPr>
        <a:xfrm>
          <a:off x="5883181" y="3778650"/>
          <a:ext cx="6149330" cy="533619"/>
        </a:xfrm>
        <a:custGeom>
          <a:avLst/>
          <a:gdLst/>
          <a:ahLst/>
          <a:cxnLst/>
          <a:rect l="0" t="0" r="0" b="0"/>
          <a:pathLst>
            <a:path>
              <a:moveTo>
                <a:pt x="6149330" y="0"/>
              </a:moveTo>
              <a:lnTo>
                <a:pt x="6149330" y="266809"/>
              </a:lnTo>
              <a:lnTo>
                <a:pt x="0" y="266809"/>
              </a:lnTo>
              <a:lnTo>
                <a:pt x="0" y="5336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9742457" y="2508127"/>
          <a:ext cx="4580107"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Descriptive Analysis</a:t>
          </a:r>
        </a:p>
      </dsp:txBody>
      <dsp:txXfrm>
        <a:off x="9742457" y="2508127"/>
        <a:ext cx="4580107" cy="1270522"/>
      </dsp:txXfrm>
    </dsp:sp>
    <dsp:sp modelId="{137074A2-077F-4D47-A414-4F47CC4FE28A}">
      <dsp:nvSpPr>
        <dsp:cNvPr id="0" name=""/>
        <dsp:cNvSpPr/>
      </dsp:nvSpPr>
      <dsp:spPr>
        <a:xfrm>
          <a:off x="4612658" y="4312270"/>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4612658" y="4312270"/>
        <a:ext cx="2541045" cy="1270522"/>
      </dsp:txXfrm>
    </dsp:sp>
    <dsp:sp modelId="{68401302-9CA6-6444-BDFB-D7588AEE381A}">
      <dsp:nvSpPr>
        <dsp:cNvPr id="0" name=""/>
        <dsp:cNvSpPr/>
      </dsp:nvSpPr>
      <dsp:spPr>
        <a:xfrm>
          <a:off x="1537993" y="6116412"/>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Continuous</a:t>
          </a:r>
        </a:p>
      </dsp:txBody>
      <dsp:txXfrm>
        <a:off x="1537993" y="6116412"/>
        <a:ext cx="2541045" cy="1270522"/>
      </dsp:txXfrm>
    </dsp:sp>
    <dsp:sp modelId="{D3639317-E956-1A4D-90CE-208E9B8E111E}">
      <dsp:nvSpPr>
        <dsp:cNvPr id="0" name=""/>
        <dsp:cNvSpPr/>
      </dsp:nvSpPr>
      <dsp:spPr>
        <a:xfrm>
          <a:off x="660" y="7920554"/>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60" y="7920554"/>
        <a:ext cx="2541045" cy="1270522"/>
      </dsp:txXfrm>
    </dsp:sp>
    <dsp:sp modelId="{6F1E7BC8-B3FE-4943-BB8D-09CB81C79D9B}">
      <dsp:nvSpPr>
        <dsp:cNvPr id="0" name=""/>
        <dsp:cNvSpPr/>
      </dsp:nvSpPr>
      <dsp:spPr>
        <a:xfrm>
          <a:off x="63592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35922" y="9724697"/>
        <a:ext cx="2541045" cy="1270522"/>
      </dsp:txXfrm>
    </dsp:sp>
    <dsp:sp modelId="{B75D5647-5FA9-9B42-AAF5-2316D66754FC}">
      <dsp:nvSpPr>
        <dsp:cNvPr id="0" name=""/>
        <dsp:cNvSpPr/>
      </dsp:nvSpPr>
      <dsp:spPr>
        <a:xfrm>
          <a:off x="3075326" y="7920554"/>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3075326" y="7920554"/>
        <a:ext cx="2541045" cy="1270522"/>
      </dsp:txXfrm>
    </dsp:sp>
    <dsp:sp modelId="{6189034A-A4A1-354A-925A-D8A63AB8AB0D}">
      <dsp:nvSpPr>
        <dsp:cNvPr id="0" name=""/>
        <dsp:cNvSpPr/>
      </dsp:nvSpPr>
      <dsp:spPr>
        <a:xfrm>
          <a:off x="7687323" y="6116412"/>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Discrete</a:t>
          </a:r>
        </a:p>
      </dsp:txBody>
      <dsp:txXfrm>
        <a:off x="7687323" y="6116412"/>
        <a:ext cx="2541045" cy="1270522"/>
      </dsp:txXfrm>
    </dsp:sp>
    <dsp:sp modelId="{52C4D5C4-515A-5A4B-A5C8-AB7AA49125A9}">
      <dsp:nvSpPr>
        <dsp:cNvPr id="0" name=""/>
        <dsp:cNvSpPr/>
      </dsp:nvSpPr>
      <dsp:spPr>
        <a:xfrm>
          <a:off x="6149991" y="7920554"/>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149991" y="7920554"/>
        <a:ext cx="2541045" cy="1270522"/>
      </dsp:txXfrm>
    </dsp:sp>
    <dsp:sp modelId="{09E0BDFB-1FB8-4E40-BD7A-9651A2A72171}">
      <dsp:nvSpPr>
        <dsp:cNvPr id="0" name=""/>
        <dsp:cNvSpPr/>
      </dsp:nvSpPr>
      <dsp:spPr>
        <a:xfrm>
          <a:off x="678525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785252" y="9724697"/>
        <a:ext cx="2541045" cy="1270522"/>
      </dsp:txXfrm>
    </dsp:sp>
    <dsp:sp modelId="{1A2E1B26-A3C9-1041-BF5A-C54D4A41F562}">
      <dsp:nvSpPr>
        <dsp:cNvPr id="0" name=""/>
        <dsp:cNvSpPr/>
      </dsp:nvSpPr>
      <dsp:spPr>
        <a:xfrm>
          <a:off x="9224656" y="7920554"/>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9224656" y="7920554"/>
        <a:ext cx="2541045" cy="1270522"/>
      </dsp:txXfrm>
    </dsp:sp>
    <dsp:sp modelId="{EBF36144-D730-6849-8E1D-DC79E97F027A}">
      <dsp:nvSpPr>
        <dsp:cNvPr id="0" name=""/>
        <dsp:cNvSpPr/>
      </dsp:nvSpPr>
      <dsp:spPr>
        <a:xfrm>
          <a:off x="16911318" y="4312270"/>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Categorical</a:t>
          </a:r>
        </a:p>
      </dsp:txBody>
      <dsp:txXfrm>
        <a:off x="16911318" y="4312270"/>
        <a:ext cx="2541045" cy="1270522"/>
      </dsp:txXfrm>
    </dsp:sp>
    <dsp:sp modelId="{E128F814-D78A-DD44-B6BC-C2172EFA4A5B}">
      <dsp:nvSpPr>
        <dsp:cNvPr id="0" name=""/>
        <dsp:cNvSpPr/>
      </dsp:nvSpPr>
      <dsp:spPr>
        <a:xfrm>
          <a:off x="13836653" y="6116412"/>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Ordinal</a:t>
          </a:r>
        </a:p>
      </dsp:txBody>
      <dsp:txXfrm>
        <a:off x="13836653" y="6116412"/>
        <a:ext cx="2541045" cy="1270522"/>
      </dsp:txXfrm>
    </dsp:sp>
    <dsp:sp modelId="{E64F4A38-A58C-8E41-8F7C-26ECA8CB26D8}">
      <dsp:nvSpPr>
        <dsp:cNvPr id="0" name=""/>
        <dsp:cNvSpPr/>
      </dsp:nvSpPr>
      <dsp:spPr>
        <a:xfrm>
          <a:off x="12299321" y="7920554"/>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2299321" y="7920554"/>
        <a:ext cx="2541045" cy="1270522"/>
      </dsp:txXfrm>
    </dsp:sp>
    <dsp:sp modelId="{935DDD21-3758-EF48-9BC7-AC4967CA1720}">
      <dsp:nvSpPr>
        <dsp:cNvPr id="0" name=""/>
        <dsp:cNvSpPr/>
      </dsp:nvSpPr>
      <dsp:spPr>
        <a:xfrm>
          <a:off x="1293458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2934582" y="9724697"/>
        <a:ext cx="2541045" cy="1270522"/>
      </dsp:txXfrm>
    </dsp:sp>
    <dsp:sp modelId="{13CEB7FE-397C-2140-AD96-3742EC554918}">
      <dsp:nvSpPr>
        <dsp:cNvPr id="0" name=""/>
        <dsp:cNvSpPr/>
      </dsp:nvSpPr>
      <dsp:spPr>
        <a:xfrm>
          <a:off x="15373986" y="7920554"/>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15373986" y="7920554"/>
        <a:ext cx="2541045" cy="1270522"/>
      </dsp:txXfrm>
    </dsp:sp>
    <dsp:sp modelId="{C9EEDF19-B48A-BD4B-8602-ACF044CAFBF4}">
      <dsp:nvSpPr>
        <dsp:cNvPr id="0" name=""/>
        <dsp:cNvSpPr/>
      </dsp:nvSpPr>
      <dsp:spPr>
        <a:xfrm>
          <a:off x="19985983" y="6116412"/>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Nominal</a:t>
          </a:r>
        </a:p>
      </dsp:txBody>
      <dsp:txXfrm>
        <a:off x="19985983" y="6116412"/>
        <a:ext cx="2541045" cy="1270522"/>
      </dsp:txXfrm>
    </dsp:sp>
    <dsp:sp modelId="{29E341D9-FDAF-E945-A9C5-5165D3C2B07C}">
      <dsp:nvSpPr>
        <dsp:cNvPr id="0" name=""/>
        <dsp:cNvSpPr/>
      </dsp:nvSpPr>
      <dsp:spPr>
        <a:xfrm>
          <a:off x="18448651" y="7920554"/>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8448651" y="7920554"/>
        <a:ext cx="2541045" cy="1270522"/>
      </dsp:txXfrm>
    </dsp:sp>
    <dsp:sp modelId="{3A33F990-8F85-AD43-B847-C7CCAE41D272}">
      <dsp:nvSpPr>
        <dsp:cNvPr id="0" name=""/>
        <dsp:cNvSpPr/>
      </dsp:nvSpPr>
      <dsp:spPr>
        <a:xfrm>
          <a:off x="1908391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9083912" y="9724697"/>
        <a:ext cx="2541045" cy="1270522"/>
      </dsp:txXfrm>
    </dsp:sp>
    <dsp:sp modelId="{1F99C38A-87CD-2E43-9D73-28042D46B7EC}">
      <dsp:nvSpPr>
        <dsp:cNvPr id="0" name=""/>
        <dsp:cNvSpPr/>
      </dsp:nvSpPr>
      <dsp:spPr>
        <a:xfrm>
          <a:off x="21523316" y="7920554"/>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21523316" y="7920554"/>
        <a:ext cx="2541045" cy="12705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7EAF9-B561-1944-BF32-3BB3E5349061}">
      <dsp:nvSpPr>
        <dsp:cNvPr id="0" name=""/>
        <dsp:cNvSpPr/>
      </dsp:nvSpPr>
      <dsp:spPr>
        <a:xfrm>
          <a:off x="12032511" y="6012934"/>
          <a:ext cx="8513090" cy="1477478"/>
        </a:xfrm>
        <a:custGeom>
          <a:avLst/>
          <a:gdLst/>
          <a:ahLst/>
          <a:cxnLst/>
          <a:rect l="0" t="0" r="0" b="0"/>
          <a:pathLst>
            <a:path>
              <a:moveTo>
                <a:pt x="0" y="0"/>
              </a:moveTo>
              <a:lnTo>
                <a:pt x="0" y="738739"/>
              </a:lnTo>
              <a:lnTo>
                <a:pt x="8513090" y="738739"/>
              </a:lnTo>
              <a:lnTo>
                <a:pt x="8513090" y="14774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11986791" y="6012934"/>
          <a:ext cx="91440" cy="1477478"/>
        </a:xfrm>
        <a:custGeom>
          <a:avLst/>
          <a:gdLst/>
          <a:ahLst/>
          <a:cxnLst/>
          <a:rect l="0" t="0" r="0" b="0"/>
          <a:pathLst>
            <a:path>
              <a:moveTo>
                <a:pt x="45720" y="0"/>
              </a:moveTo>
              <a:lnTo>
                <a:pt x="45720" y="14774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3519421" y="6012934"/>
          <a:ext cx="8513090" cy="1477478"/>
        </a:xfrm>
        <a:custGeom>
          <a:avLst/>
          <a:gdLst/>
          <a:ahLst/>
          <a:cxnLst/>
          <a:rect l="0" t="0" r="0" b="0"/>
          <a:pathLst>
            <a:path>
              <a:moveTo>
                <a:pt x="8513090" y="0"/>
              </a:moveTo>
              <a:lnTo>
                <a:pt x="8513090" y="738739"/>
              </a:lnTo>
              <a:lnTo>
                <a:pt x="0" y="738739"/>
              </a:lnTo>
              <a:lnTo>
                <a:pt x="0" y="14774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1486446" y="2495128"/>
          <a:ext cx="21092130" cy="3517805"/>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Numerical Variables and Measures of Central Tendency</a:t>
          </a:r>
        </a:p>
      </dsp:txBody>
      <dsp:txXfrm>
        <a:off x="1486446" y="2495128"/>
        <a:ext cx="21092130" cy="3517805"/>
      </dsp:txXfrm>
    </dsp:sp>
    <dsp:sp modelId="{52C4D5C4-515A-5A4B-A5C8-AB7AA49125A9}">
      <dsp:nvSpPr>
        <dsp:cNvPr id="0" name=""/>
        <dsp:cNvSpPr/>
      </dsp:nvSpPr>
      <dsp:spPr>
        <a:xfrm>
          <a:off x="1615" y="7490413"/>
          <a:ext cx="7035611" cy="3517805"/>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a:t>Mean</a:t>
          </a:r>
          <a:endParaRPr lang="en-US" sz="6500" kern="1200" dirty="0"/>
        </a:p>
      </dsp:txBody>
      <dsp:txXfrm>
        <a:off x="1615" y="7490413"/>
        <a:ext cx="7035611" cy="3517805"/>
      </dsp:txXfrm>
    </dsp:sp>
    <dsp:sp modelId="{E128F814-D78A-DD44-B6BC-C2172EFA4A5B}">
      <dsp:nvSpPr>
        <dsp:cNvPr id="0" name=""/>
        <dsp:cNvSpPr/>
      </dsp:nvSpPr>
      <dsp:spPr>
        <a:xfrm>
          <a:off x="8514705" y="7490413"/>
          <a:ext cx="7035611" cy="3517805"/>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a:t>Median</a:t>
          </a:r>
          <a:endParaRPr lang="en-US" sz="6500" kern="1200" dirty="0"/>
        </a:p>
      </dsp:txBody>
      <dsp:txXfrm>
        <a:off x="8514705" y="7490413"/>
        <a:ext cx="7035611" cy="3517805"/>
      </dsp:txXfrm>
    </dsp:sp>
    <dsp:sp modelId="{A185CDA3-373A-ED4E-B33A-5C29486B3356}">
      <dsp:nvSpPr>
        <dsp:cNvPr id="0" name=""/>
        <dsp:cNvSpPr/>
      </dsp:nvSpPr>
      <dsp:spPr>
        <a:xfrm>
          <a:off x="17027795" y="7490413"/>
          <a:ext cx="7035611" cy="3517805"/>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a:t>Mode</a:t>
          </a:r>
          <a:endParaRPr lang="en-US" sz="6500" kern="1200" dirty="0"/>
        </a:p>
      </dsp:txBody>
      <dsp:txXfrm>
        <a:off x="17027795" y="7490413"/>
        <a:ext cx="7035611" cy="35178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E91D7-31E3-1D4B-ADA7-9EF0F22F2765}">
      <dsp:nvSpPr>
        <dsp:cNvPr id="0" name=""/>
        <dsp:cNvSpPr/>
      </dsp:nvSpPr>
      <dsp:spPr>
        <a:xfrm>
          <a:off x="16310711" y="4052253"/>
          <a:ext cx="475680" cy="8578525"/>
        </a:xfrm>
        <a:custGeom>
          <a:avLst/>
          <a:gdLst/>
          <a:ahLst/>
          <a:cxnLst/>
          <a:rect l="0" t="0" r="0" b="0"/>
          <a:pathLst>
            <a:path>
              <a:moveTo>
                <a:pt x="0" y="0"/>
              </a:moveTo>
              <a:lnTo>
                <a:pt x="0" y="8578525"/>
              </a:lnTo>
              <a:lnTo>
                <a:pt x="475680" y="8578525"/>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EB7701B4-4F41-DE47-931E-9FC0DEB50DC5}">
      <dsp:nvSpPr>
        <dsp:cNvPr id="0" name=""/>
        <dsp:cNvSpPr/>
      </dsp:nvSpPr>
      <dsp:spPr>
        <a:xfrm>
          <a:off x="16310711" y="4052253"/>
          <a:ext cx="475680" cy="6226883"/>
        </a:xfrm>
        <a:custGeom>
          <a:avLst/>
          <a:gdLst/>
          <a:ahLst/>
          <a:cxnLst/>
          <a:rect l="0" t="0" r="0" b="0"/>
          <a:pathLst>
            <a:path>
              <a:moveTo>
                <a:pt x="0" y="0"/>
              </a:moveTo>
              <a:lnTo>
                <a:pt x="0" y="6226883"/>
              </a:lnTo>
              <a:lnTo>
                <a:pt x="475680" y="6226883"/>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354B841C-CA9B-B143-9011-00CCC6BB7238}">
      <dsp:nvSpPr>
        <dsp:cNvPr id="0" name=""/>
        <dsp:cNvSpPr/>
      </dsp:nvSpPr>
      <dsp:spPr>
        <a:xfrm>
          <a:off x="16310711" y="4052253"/>
          <a:ext cx="496825" cy="3875241"/>
        </a:xfrm>
        <a:custGeom>
          <a:avLst/>
          <a:gdLst/>
          <a:ahLst/>
          <a:cxnLst/>
          <a:rect l="0" t="0" r="0" b="0"/>
          <a:pathLst>
            <a:path>
              <a:moveTo>
                <a:pt x="0" y="0"/>
              </a:moveTo>
              <a:lnTo>
                <a:pt x="0" y="3875241"/>
              </a:lnTo>
              <a:lnTo>
                <a:pt x="496825" y="3875241"/>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268CF2AA-7921-0F43-83C2-22182DD245BD}">
      <dsp:nvSpPr>
        <dsp:cNvPr id="0" name=""/>
        <dsp:cNvSpPr/>
      </dsp:nvSpPr>
      <dsp:spPr>
        <a:xfrm>
          <a:off x="16310711" y="4052253"/>
          <a:ext cx="496825" cy="1523599"/>
        </a:xfrm>
        <a:custGeom>
          <a:avLst/>
          <a:gdLst/>
          <a:ahLst/>
          <a:cxnLst/>
          <a:rect l="0" t="0" r="0" b="0"/>
          <a:pathLst>
            <a:path>
              <a:moveTo>
                <a:pt x="0" y="0"/>
              </a:moveTo>
              <a:lnTo>
                <a:pt x="0" y="1523599"/>
              </a:lnTo>
              <a:lnTo>
                <a:pt x="496825" y="1523599"/>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49C7EAF9-B561-1944-BF32-3BB3E5349061}">
      <dsp:nvSpPr>
        <dsp:cNvPr id="0" name=""/>
        <dsp:cNvSpPr/>
      </dsp:nvSpPr>
      <dsp:spPr>
        <a:xfrm>
          <a:off x="9661393" y="1700611"/>
          <a:ext cx="7974186" cy="695556"/>
        </a:xfrm>
        <a:custGeom>
          <a:avLst/>
          <a:gdLst/>
          <a:ahLst/>
          <a:cxnLst/>
          <a:rect l="0" t="0" r="0" b="0"/>
          <a:pathLst>
            <a:path>
              <a:moveTo>
                <a:pt x="0" y="0"/>
              </a:moveTo>
              <a:lnTo>
                <a:pt x="0" y="347778"/>
              </a:lnTo>
              <a:lnTo>
                <a:pt x="7974186" y="347778"/>
              </a:lnTo>
              <a:lnTo>
                <a:pt x="7974186" y="69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D6A5C-E65E-6F40-B1A1-CBA71A24D97B}">
      <dsp:nvSpPr>
        <dsp:cNvPr id="0" name=""/>
        <dsp:cNvSpPr/>
      </dsp:nvSpPr>
      <dsp:spPr>
        <a:xfrm>
          <a:off x="8336524" y="4052253"/>
          <a:ext cx="496825" cy="8578525"/>
        </a:xfrm>
        <a:custGeom>
          <a:avLst/>
          <a:gdLst/>
          <a:ahLst/>
          <a:cxnLst/>
          <a:rect l="0" t="0" r="0" b="0"/>
          <a:pathLst>
            <a:path>
              <a:moveTo>
                <a:pt x="0" y="0"/>
              </a:moveTo>
              <a:lnTo>
                <a:pt x="0" y="8578525"/>
              </a:lnTo>
              <a:lnTo>
                <a:pt x="496825" y="8578525"/>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E1E950A2-36A0-3646-8384-9162850F0F6F}">
      <dsp:nvSpPr>
        <dsp:cNvPr id="0" name=""/>
        <dsp:cNvSpPr/>
      </dsp:nvSpPr>
      <dsp:spPr>
        <a:xfrm>
          <a:off x="8336524" y="4052253"/>
          <a:ext cx="496825" cy="6226883"/>
        </a:xfrm>
        <a:custGeom>
          <a:avLst/>
          <a:gdLst/>
          <a:ahLst/>
          <a:cxnLst/>
          <a:rect l="0" t="0" r="0" b="0"/>
          <a:pathLst>
            <a:path>
              <a:moveTo>
                <a:pt x="0" y="0"/>
              </a:moveTo>
              <a:lnTo>
                <a:pt x="0" y="6226883"/>
              </a:lnTo>
              <a:lnTo>
                <a:pt x="496825" y="6226883"/>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696D0790-B032-1440-8734-7030183F7083}">
      <dsp:nvSpPr>
        <dsp:cNvPr id="0" name=""/>
        <dsp:cNvSpPr/>
      </dsp:nvSpPr>
      <dsp:spPr>
        <a:xfrm>
          <a:off x="8336524" y="4052253"/>
          <a:ext cx="496825" cy="3875241"/>
        </a:xfrm>
        <a:custGeom>
          <a:avLst/>
          <a:gdLst/>
          <a:ahLst/>
          <a:cxnLst/>
          <a:rect l="0" t="0" r="0" b="0"/>
          <a:pathLst>
            <a:path>
              <a:moveTo>
                <a:pt x="0" y="0"/>
              </a:moveTo>
              <a:lnTo>
                <a:pt x="0" y="3875241"/>
              </a:lnTo>
              <a:lnTo>
                <a:pt x="496825" y="3875241"/>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99ABEFCE-80D1-424C-B684-FCADDE1F8E1C}">
      <dsp:nvSpPr>
        <dsp:cNvPr id="0" name=""/>
        <dsp:cNvSpPr/>
      </dsp:nvSpPr>
      <dsp:spPr>
        <a:xfrm>
          <a:off x="8336524" y="4052253"/>
          <a:ext cx="496825" cy="1523599"/>
        </a:xfrm>
        <a:custGeom>
          <a:avLst/>
          <a:gdLst/>
          <a:ahLst/>
          <a:cxnLst/>
          <a:rect l="0" t="0" r="0" b="0"/>
          <a:pathLst>
            <a:path>
              <a:moveTo>
                <a:pt x="0" y="0"/>
              </a:moveTo>
              <a:lnTo>
                <a:pt x="0" y="1523599"/>
              </a:lnTo>
              <a:lnTo>
                <a:pt x="496825" y="1523599"/>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9615673" y="1700611"/>
          <a:ext cx="91440" cy="695556"/>
        </a:xfrm>
        <a:custGeom>
          <a:avLst/>
          <a:gdLst/>
          <a:ahLst/>
          <a:cxnLst/>
          <a:rect l="0" t="0" r="0" b="0"/>
          <a:pathLst>
            <a:path>
              <a:moveTo>
                <a:pt x="45720" y="0"/>
              </a:moveTo>
              <a:lnTo>
                <a:pt x="45720" y="69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3EC384-839E-284B-B0FB-FB30AAD8CDF4}">
      <dsp:nvSpPr>
        <dsp:cNvPr id="0" name=""/>
        <dsp:cNvSpPr/>
      </dsp:nvSpPr>
      <dsp:spPr>
        <a:xfrm>
          <a:off x="331217" y="4052253"/>
          <a:ext cx="475680" cy="8578525"/>
        </a:xfrm>
        <a:custGeom>
          <a:avLst/>
          <a:gdLst/>
          <a:ahLst/>
          <a:cxnLst/>
          <a:rect l="0" t="0" r="0" b="0"/>
          <a:pathLst>
            <a:path>
              <a:moveTo>
                <a:pt x="0" y="0"/>
              </a:moveTo>
              <a:lnTo>
                <a:pt x="0" y="8578525"/>
              </a:lnTo>
              <a:lnTo>
                <a:pt x="475680" y="85785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A06A81-C3B7-3446-A79C-031255067E0C}">
      <dsp:nvSpPr>
        <dsp:cNvPr id="0" name=""/>
        <dsp:cNvSpPr/>
      </dsp:nvSpPr>
      <dsp:spPr>
        <a:xfrm>
          <a:off x="331217" y="4052253"/>
          <a:ext cx="475680" cy="6226883"/>
        </a:xfrm>
        <a:custGeom>
          <a:avLst/>
          <a:gdLst/>
          <a:ahLst/>
          <a:cxnLst/>
          <a:rect l="0" t="0" r="0" b="0"/>
          <a:pathLst>
            <a:path>
              <a:moveTo>
                <a:pt x="0" y="0"/>
              </a:moveTo>
              <a:lnTo>
                <a:pt x="0" y="6226883"/>
              </a:lnTo>
              <a:lnTo>
                <a:pt x="475680" y="62268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1ACC95-7E2B-FA49-93DB-C7E42A228F72}">
      <dsp:nvSpPr>
        <dsp:cNvPr id="0" name=""/>
        <dsp:cNvSpPr/>
      </dsp:nvSpPr>
      <dsp:spPr>
        <a:xfrm>
          <a:off x="331217" y="4052253"/>
          <a:ext cx="475680" cy="3875241"/>
        </a:xfrm>
        <a:custGeom>
          <a:avLst/>
          <a:gdLst/>
          <a:ahLst/>
          <a:cxnLst/>
          <a:rect l="0" t="0" r="0" b="0"/>
          <a:pathLst>
            <a:path>
              <a:moveTo>
                <a:pt x="0" y="0"/>
              </a:moveTo>
              <a:lnTo>
                <a:pt x="0" y="3875241"/>
              </a:lnTo>
              <a:lnTo>
                <a:pt x="475680" y="38752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EC034F-63D2-AD45-8CF8-5FDBF1408A58}">
      <dsp:nvSpPr>
        <dsp:cNvPr id="0" name=""/>
        <dsp:cNvSpPr/>
      </dsp:nvSpPr>
      <dsp:spPr>
        <a:xfrm>
          <a:off x="331217" y="4052253"/>
          <a:ext cx="475680" cy="1523599"/>
        </a:xfrm>
        <a:custGeom>
          <a:avLst/>
          <a:gdLst/>
          <a:ahLst/>
          <a:cxnLst/>
          <a:rect l="0" t="0" r="0" b="0"/>
          <a:pathLst>
            <a:path>
              <a:moveTo>
                <a:pt x="0" y="0"/>
              </a:moveTo>
              <a:lnTo>
                <a:pt x="0" y="1523599"/>
              </a:lnTo>
              <a:lnTo>
                <a:pt x="475680" y="15235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1656086" y="1700611"/>
          <a:ext cx="8005307" cy="695556"/>
        </a:xfrm>
        <a:custGeom>
          <a:avLst/>
          <a:gdLst/>
          <a:ahLst/>
          <a:cxnLst/>
          <a:rect l="0" t="0" r="0" b="0"/>
          <a:pathLst>
            <a:path>
              <a:moveTo>
                <a:pt x="8005307" y="0"/>
              </a:moveTo>
              <a:lnTo>
                <a:pt x="8005307" y="347778"/>
              </a:lnTo>
              <a:lnTo>
                <a:pt x="0" y="347778"/>
              </a:lnTo>
              <a:lnTo>
                <a:pt x="0" y="69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1206826" y="44525"/>
          <a:ext cx="16909135"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Numerical Variables and Measures of Central Tendency</a:t>
          </a:r>
        </a:p>
      </dsp:txBody>
      <dsp:txXfrm>
        <a:off x="1206826" y="44525"/>
        <a:ext cx="16909135" cy="1656086"/>
      </dsp:txXfrm>
    </dsp:sp>
    <dsp:sp modelId="{52C4D5C4-515A-5A4B-A5C8-AB7AA49125A9}">
      <dsp:nvSpPr>
        <dsp:cNvPr id="0" name=""/>
        <dsp:cNvSpPr/>
      </dsp:nvSpPr>
      <dsp:spPr>
        <a:xfrm>
          <a:off x="0" y="2396167"/>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Mean</a:t>
          </a:r>
        </a:p>
      </dsp:txBody>
      <dsp:txXfrm>
        <a:off x="0" y="2396167"/>
        <a:ext cx="3312172" cy="1656086"/>
      </dsp:txXfrm>
    </dsp:sp>
    <dsp:sp modelId="{F1BEBF06-CBFC-8348-A995-1A6925B6C6E2}">
      <dsp:nvSpPr>
        <dsp:cNvPr id="0" name=""/>
        <dsp:cNvSpPr/>
      </dsp:nvSpPr>
      <dsp:spPr>
        <a:xfrm>
          <a:off x="806897" y="4747809"/>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Simple</a:t>
          </a:r>
        </a:p>
      </dsp:txBody>
      <dsp:txXfrm>
        <a:off x="806897" y="4747809"/>
        <a:ext cx="3312172" cy="1656086"/>
      </dsp:txXfrm>
    </dsp:sp>
    <dsp:sp modelId="{BDB0D8C8-5C8A-A54E-B0B3-737288848E8A}">
      <dsp:nvSpPr>
        <dsp:cNvPr id="0" name=""/>
        <dsp:cNvSpPr/>
      </dsp:nvSpPr>
      <dsp:spPr>
        <a:xfrm>
          <a:off x="806897" y="7099452"/>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Only one</a:t>
          </a:r>
        </a:p>
      </dsp:txBody>
      <dsp:txXfrm>
        <a:off x="806897" y="7099452"/>
        <a:ext cx="3312172" cy="1656086"/>
      </dsp:txXfrm>
    </dsp:sp>
    <dsp:sp modelId="{B7F71520-141F-5045-9236-C3AD94D10E96}">
      <dsp:nvSpPr>
        <dsp:cNvPr id="0" name=""/>
        <dsp:cNvSpPr/>
      </dsp:nvSpPr>
      <dsp:spPr>
        <a:xfrm>
          <a:off x="806897" y="9451094"/>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Susceptible to extreme values</a:t>
          </a:r>
        </a:p>
      </dsp:txBody>
      <dsp:txXfrm>
        <a:off x="806897" y="9451094"/>
        <a:ext cx="7278630" cy="1656086"/>
      </dsp:txXfrm>
    </dsp:sp>
    <dsp:sp modelId="{C239EF43-7CBC-B04F-8859-A8FA684B01E5}">
      <dsp:nvSpPr>
        <dsp:cNvPr id="0" name=""/>
        <dsp:cNvSpPr/>
      </dsp:nvSpPr>
      <dsp:spPr>
        <a:xfrm>
          <a:off x="806897" y="11802736"/>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Not necessarily observed in data</a:t>
          </a:r>
        </a:p>
      </dsp:txBody>
      <dsp:txXfrm>
        <a:off x="806897" y="11802736"/>
        <a:ext cx="7278630" cy="1656086"/>
      </dsp:txXfrm>
    </dsp:sp>
    <dsp:sp modelId="{E128F814-D78A-DD44-B6BC-C2172EFA4A5B}">
      <dsp:nvSpPr>
        <dsp:cNvPr id="0" name=""/>
        <dsp:cNvSpPr/>
      </dsp:nvSpPr>
      <dsp:spPr>
        <a:xfrm>
          <a:off x="8005307" y="2396167"/>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Median</a:t>
          </a:r>
        </a:p>
      </dsp:txBody>
      <dsp:txXfrm>
        <a:off x="8005307" y="2396167"/>
        <a:ext cx="3312172" cy="1656086"/>
      </dsp:txXfrm>
    </dsp:sp>
    <dsp:sp modelId="{4C20CC92-763E-E546-969F-A21394B607D0}">
      <dsp:nvSpPr>
        <dsp:cNvPr id="0" name=""/>
        <dsp:cNvSpPr/>
      </dsp:nvSpPr>
      <dsp:spPr>
        <a:xfrm>
          <a:off x="8833350" y="4747809"/>
          <a:ext cx="3312172"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Simple</a:t>
          </a:r>
        </a:p>
      </dsp:txBody>
      <dsp:txXfrm>
        <a:off x="8833350" y="4747809"/>
        <a:ext cx="3312172" cy="1656086"/>
      </dsp:txXfrm>
    </dsp:sp>
    <dsp:sp modelId="{DE5D2C71-53DC-8B4C-8593-7C1AD84B98AA}">
      <dsp:nvSpPr>
        <dsp:cNvPr id="0" name=""/>
        <dsp:cNvSpPr/>
      </dsp:nvSpPr>
      <dsp:spPr>
        <a:xfrm>
          <a:off x="8833350" y="7099452"/>
          <a:ext cx="3312172"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Only one</a:t>
          </a:r>
        </a:p>
      </dsp:txBody>
      <dsp:txXfrm>
        <a:off x="8833350" y="7099452"/>
        <a:ext cx="3312172" cy="1656086"/>
      </dsp:txXfrm>
    </dsp:sp>
    <dsp:sp modelId="{2F946A01-EF9A-0744-AED2-AB1774272019}">
      <dsp:nvSpPr>
        <dsp:cNvPr id="0" name=""/>
        <dsp:cNvSpPr/>
      </dsp:nvSpPr>
      <dsp:spPr>
        <a:xfrm>
          <a:off x="8833350" y="9451094"/>
          <a:ext cx="7278630"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Not susceptible to extreme values</a:t>
          </a:r>
        </a:p>
      </dsp:txBody>
      <dsp:txXfrm>
        <a:off x="8833350" y="9451094"/>
        <a:ext cx="7278630" cy="1656086"/>
      </dsp:txXfrm>
    </dsp:sp>
    <dsp:sp modelId="{1FF3B8EF-9CAF-C04E-B7E7-8FC260F42BE5}">
      <dsp:nvSpPr>
        <dsp:cNvPr id="0" name=""/>
        <dsp:cNvSpPr/>
      </dsp:nvSpPr>
      <dsp:spPr>
        <a:xfrm>
          <a:off x="8833350" y="11802736"/>
          <a:ext cx="7278630"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Not necessarily observed in data</a:t>
          </a:r>
        </a:p>
      </dsp:txBody>
      <dsp:txXfrm>
        <a:off x="8833350" y="11802736"/>
        <a:ext cx="7278630" cy="1656086"/>
      </dsp:txXfrm>
    </dsp:sp>
    <dsp:sp modelId="{A185CDA3-373A-ED4E-B33A-5C29486B3356}">
      <dsp:nvSpPr>
        <dsp:cNvPr id="0" name=""/>
        <dsp:cNvSpPr/>
      </dsp:nvSpPr>
      <dsp:spPr>
        <a:xfrm>
          <a:off x="15979494" y="2396167"/>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Mode</a:t>
          </a:r>
        </a:p>
      </dsp:txBody>
      <dsp:txXfrm>
        <a:off x="15979494" y="2396167"/>
        <a:ext cx="3312172" cy="1656086"/>
      </dsp:txXfrm>
    </dsp:sp>
    <dsp:sp modelId="{AAC78716-5ADB-1941-B9DD-4ED17938774F}">
      <dsp:nvSpPr>
        <dsp:cNvPr id="0" name=""/>
        <dsp:cNvSpPr/>
      </dsp:nvSpPr>
      <dsp:spPr>
        <a:xfrm>
          <a:off x="16807537" y="4747809"/>
          <a:ext cx="3312172"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t>Simple</a:t>
          </a:r>
          <a:endParaRPr lang="en-US" sz="3600" kern="1200" dirty="0"/>
        </a:p>
      </dsp:txBody>
      <dsp:txXfrm>
        <a:off x="16807537" y="4747809"/>
        <a:ext cx="3312172" cy="1656086"/>
      </dsp:txXfrm>
    </dsp:sp>
    <dsp:sp modelId="{2EB7C359-E59E-6644-90BE-FCF52A460549}">
      <dsp:nvSpPr>
        <dsp:cNvPr id="0" name=""/>
        <dsp:cNvSpPr/>
      </dsp:nvSpPr>
      <dsp:spPr>
        <a:xfrm>
          <a:off x="16807537" y="7099452"/>
          <a:ext cx="3312172"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t>May be none</a:t>
          </a:r>
          <a:endParaRPr lang="en-US" sz="3600" kern="1200" dirty="0"/>
        </a:p>
      </dsp:txBody>
      <dsp:txXfrm>
        <a:off x="16807537" y="7099452"/>
        <a:ext cx="3312172" cy="1656086"/>
      </dsp:txXfrm>
    </dsp:sp>
    <dsp:sp modelId="{057E7A92-B378-534F-A197-C4CE1A651E2D}">
      <dsp:nvSpPr>
        <dsp:cNvPr id="0" name=""/>
        <dsp:cNvSpPr/>
      </dsp:nvSpPr>
      <dsp:spPr>
        <a:xfrm>
          <a:off x="16786392" y="9451094"/>
          <a:ext cx="7278630"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May be more than one</a:t>
          </a:r>
        </a:p>
      </dsp:txBody>
      <dsp:txXfrm>
        <a:off x="16786392" y="9451094"/>
        <a:ext cx="7278630" cy="1656086"/>
      </dsp:txXfrm>
    </dsp:sp>
    <dsp:sp modelId="{F3793082-355A-C849-A4C0-003D619722FF}">
      <dsp:nvSpPr>
        <dsp:cNvPr id="0" name=""/>
        <dsp:cNvSpPr/>
      </dsp:nvSpPr>
      <dsp:spPr>
        <a:xfrm>
          <a:off x="16786392" y="11802736"/>
          <a:ext cx="7278630"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Observed in data by definition</a:t>
          </a:r>
        </a:p>
      </dsp:txBody>
      <dsp:txXfrm>
        <a:off x="16786392" y="11802736"/>
        <a:ext cx="7278630" cy="16560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E91D7-31E3-1D4B-ADA7-9EF0F22F2765}">
      <dsp:nvSpPr>
        <dsp:cNvPr id="0" name=""/>
        <dsp:cNvSpPr/>
      </dsp:nvSpPr>
      <dsp:spPr>
        <a:xfrm>
          <a:off x="16310711" y="4052253"/>
          <a:ext cx="475680" cy="8578525"/>
        </a:xfrm>
        <a:custGeom>
          <a:avLst/>
          <a:gdLst/>
          <a:ahLst/>
          <a:cxnLst/>
          <a:rect l="0" t="0" r="0" b="0"/>
          <a:pathLst>
            <a:path>
              <a:moveTo>
                <a:pt x="0" y="0"/>
              </a:moveTo>
              <a:lnTo>
                <a:pt x="0" y="8578525"/>
              </a:lnTo>
              <a:lnTo>
                <a:pt x="475680" y="8578525"/>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EB7701B4-4F41-DE47-931E-9FC0DEB50DC5}">
      <dsp:nvSpPr>
        <dsp:cNvPr id="0" name=""/>
        <dsp:cNvSpPr/>
      </dsp:nvSpPr>
      <dsp:spPr>
        <a:xfrm>
          <a:off x="16310711" y="4052253"/>
          <a:ext cx="475680" cy="6226883"/>
        </a:xfrm>
        <a:custGeom>
          <a:avLst/>
          <a:gdLst/>
          <a:ahLst/>
          <a:cxnLst/>
          <a:rect l="0" t="0" r="0" b="0"/>
          <a:pathLst>
            <a:path>
              <a:moveTo>
                <a:pt x="0" y="0"/>
              </a:moveTo>
              <a:lnTo>
                <a:pt x="0" y="6226883"/>
              </a:lnTo>
              <a:lnTo>
                <a:pt x="475680" y="6226883"/>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354B841C-CA9B-B143-9011-00CCC6BB7238}">
      <dsp:nvSpPr>
        <dsp:cNvPr id="0" name=""/>
        <dsp:cNvSpPr/>
      </dsp:nvSpPr>
      <dsp:spPr>
        <a:xfrm>
          <a:off x="16310711" y="4052253"/>
          <a:ext cx="496825" cy="3875241"/>
        </a:xfrm>
        <a:custGeom>
          <a:avLst/>
          <a:gdLst/>
          <a:ahLst/>
          <a:cxnLst/>
          <a:rect l="0" t="0" r="0" b="0"/>
          <a:pathLst>
            <a:path>
              <a:moveTo>
                <a:pt x="0" y="0"/>
              </a:moveTo>
              <a:lnTo>
                <a:pt x="0" y="3875241"/>
              </a:lnTo>
              <a:lnTo>
                <a:pt x="496825" y="3875241"/>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268CF2AA-7921-0F43-83C2-22182DD245BD}">
      <dsp:nvSpPr>
        <dsp:cNvPr id="0" name=""/>
        <dsp:cNvSpPr/>
      </dsp:nvSpPr>
      <dsp:spPr>
        <a:xfrm>
          <a:off x="16310711" y="4052253"/>
          <a:ext cx="496825" cy="1523599"/>
        </a:xfrm>
        <a:custGeom>
          <a:avLst/>
          <a:gdLst/>
          <a:ahLst/>
          <a:cxnLst/>
          <a:rect l="0" t="0" r="0" b="0"/>
          <a:pathLst>
            <a:path>
              <a:moveTo>
                <a:pt x="0" y="0"/>
              </a:moveTo>
              <a:lnTo>
                <a:pt x="0" y="1523599"/>
              </a:lnTo>
              <a:lnTo>
                <a:pt x="496825" y="1523599"/>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49C7EAF9-B561-1944-BF32-3BB3E5349061}">
      <dsp:nvSpPr>
        <dsp:cNvPr id="0" name=""/>
        <dsp:cNvSpPr/>
      </dsp:nvSpPr>
      <dsp:spPr>
        <a:xfrm>
          <a:off x="9661393" y="1700611"/>
          <a:ext cx="7974186" cy="695556"/>
        </a:xfrm>
        <a:custGeom>
          <a:avLst/>
          <a:gdLst/>
          <a:ahLst/>
          <a:cxnLst/>
          <a:rect l="0" t="0" r="0" b="0"/>
          <a:pathLst>
            <a:path>
              <a:moveTo>
                <a:pt x="0" y="0"/>
              </a:moveTo>
              <a:lnTo>
                <a:pt x="0" y="347778"/>
              </a:lnTo>
              <a:lnTo>
                <a:pt x="7974186" y="347778"/>
              </a:lnTo>
              <a:lnTo>
                <a:pt x="7974186" y="69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D6A5C-E65E-6F40-B1A1-CBA71A24D97B}">
      <dsp:nvSpPr>
        <dsp:cNvPr id="0" name=""/>
        <dsp:cNvSpPr/>
      </dsp:nvSpPr>
      <dsp:spPr>
        <a:xfrm>
          <a:off x="8336524" y="4052253"/>
          <a:ext cx="496825" cy="8578525"/>
        </a:xfrm>
        <a:custGeom>
          <a:avLst/>
          <a:gdLst/>
          <a:ahLst/>
          <a:cxnLst/>
          <a:rect l="0" t="0" r="0" b="0"/>
          <a:pathLst>
            <a:path>
              <a:moveTo>
                <a:pt x="0" y="0"/>
              </a:moveTo>
              <a:lnTo>
                <a:pt x="0" y="8578525"/>
              </a:lnTo>
              <a:lnTo>
                <a:pt x="496825" y="85785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E950A2-36A0-3646-8384-9162850F0F6F}">
      <dsp:nvSpPr>
        <dsp:cNvPr id="0" name=""/>
        <dsp:cNvSpPr/>
      </dsp:nvSpPr>
      <dsp:spPr>
        <a:xfrm>
          <a:off x="8336524" y="4052253"/>
          <a:ext cx="496825" cy="6226883"/>
        </a:xfrm>
        <a:custGeom>
          <a:avLst/>
          <a:gdLst/>
          <a:ahLst/>
          <a:cxnLst/>
          <a:rect l="0" t="0" r="0" b="0"/>
          <a:pathLst>
            <a:path>
              <a:moveTo>
                <a:pt x="0" y="0"/>
              </a:moveTo>
              <a:lnTo>
                <a:pt x="0" y="6226883"/>
              </a:lnTo>
              <a:lnTo>
                <a:pt x="496825" y="62268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6D0790-B032-1440-8734-7030183F7083}">
      <dsp:nvSpPr>
        <dsp:cNvPr id="0" name=""/>
        <dsp:cNvSpPr/>
      </dsp:nvSpPr>
      <dsp:spPr>
        <a:xfrm>
          <a:off x="8336524" y="4052253"/>
          <a:ext cx="496825" cy="3875241"/>
        </a:xfrm>
        <a:custGeom>
          <a:avLst/>
          <a:gdLst/>
          <a:ahLst/>
          <a:cxnLst/>
          <a:rect l="0" t="0" r="0" b="0"/>
          <a:pathLst>
            <a:path>
              <a:moveTo>
                <a:pt x="0" y="0"/>
              </a:moveTo>
              <a:lnTo>
                <a:pt x="0" y="3875241"/>
              </a:lnTo>
              <a:lnTo>
                <a:pt x="496825" y="38752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ABEFCE-80D1-424C-B684-FCADDE1F8E1C}">
      <dsp:nvSpPr>
        <dsp:cNvPr id="0" name=""/>
        <dsp:cNvSpPr/>
      </dsp:nvSpPr>
      <dsp:spPr>
        <a:xfrm>
          <a:off x="8336524" y="4052253"/>
          <a:ext cx="496825" cy="1523599"/>
        </a:xfrm>
        <a:custGeom>
          <a:avLst/>
          <a:gdLst/>
          <a:ahLst/>
          <a:cxnLst/>
          <a:rect l="0" t="0" r="0" b="0"/>
          <a:pathLst>
            <a:path>
              <a:moveTo>
                <a:pt x="0" y="0"/>
              </a:moveTo>
              <a:lnTo>
                <a:pt x="0" y="1523599"/>
              </a:lnTo>
              <a:lnTo>
                <a:pt x="496825" y="15235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9615673" y="1700611"/>
          <a:ext cx="91440" cy="695556"/>
        </a:xfrm>
        <a:custGeom>
          <a:avLst/>
          <a:gdLst/>
          <a:ahLst/>
          <a:cxnLst/>
          <a:rect l="0" t="0" r="0" b="0"/>
          <a:pathLst>
            <a:path>
              <a:moveTo>
                <a:pt x="45720" y="0"/>
              </a:moveTo>
              <a:lnTo>
                <a:pt x="45720" y="69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3EC384-839E-284B-B0FB-FB30AAD8CDF4}">
      <dsp:nvSpPr>
        <dsp:cNvPr id="0" name=""/>
        <dsp:cNvSpPr/>
      </dsp:nvSpPr>
      <dsp:spPr>
        <a:xfrm>
          <a:off x="331217" y="4052253"/>
          <a:ext cx="475680" cy="8578525"/>
        </a:xfrm>
        <a:custGeom>
          <a:avLst/>
          <a:gdLst/>
          <a:ahLst/>
          <a:cxnLst/>
          <a:rect l="0" t="0" r="0" b="0"/>
          <a:pathLst>
            <a:path>
              <a:moveTo>
                <a:pt x="0" y="0"/>
              </a:moveTo>
              <a:lnTo>
                <a:pt x="0" y="8578525"/>
              </a:lnTo>
              <a:lnTo>
                <a:pt x="475680" y="85785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A06A81-C3B7-3446-A79C-031255067E0C}">
      <dsp:nvSpPr>
        <dsp:cNvPr id="0" name=""/>
        <dsp:cNvSpPr/>
      </dsp:nvSpPr>
      <dsp:spPr>
        <a:xfrm>
          <a:off x="331217" y="4052253"/>
          <a:ext cx="475680" cy="6226883"/>
        </a:xfrm>
        <a:custGeom>
          <a:avLst/>
          <a:gdLst/>
          <a:ahLst/>
          <a:cxnLst/>
          <a:rect l="0" t="0" r="0" b="0"/>
          <a:pathLst>
            <a:path>
              <a:moveTo>
                <a:pt x="0" y="0"/>
              </a:moveTo>
              <a:lnTo>
                <a:pt x="0" y="6226883"/>
              </a:lnTo>
              <a:lnTo>
                <a:pt x="475680" y="62268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1ACC95-7E2B-FA49-93DB-C7E42A228F72}">
      <dsp:nvSpPr>
        <dsp:cNvPr id="0" name=""/>
        <dsp:cNvSpPr/>
      </dsp:nvSpPr>
      <dsp:spPr>
        <a:xfrm>
          <a:off x="331217" y="4052253"/>
          <a:ext cx="475680" cy="3875241"/>
        </a:xfrm>
        <a:custGeom>
          <a:avLst/>
          <a:gdLst/>
          <a:ahLst/>
          <a:cxnLst/>
          <a:rect l="0" t="0" r="0" b="0"/>
          <a:pathLst>
            <a:path>
              <a:moveTo>
                <a:pt x="0" y="0"/>
              </a:moveTo>
              <a:lnTo>
                <a:pt x="0" y="3875241"/>
              </a:lnTo>
              <a:lnTo>
                <a:pt x="475680" y="38752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EC034F-63D2-AD45-8CF8-5FDBF1408A58}">
      <dsp:nvSpPr>
        <dsp:cNvPr id="0" name=""/>
        <dsp:cNvSpPr/>
      </dsp:nvSpPr>
      <dsp:spPr>
        <a:xfrm>
          <a:off x="331217" y="4052253"/>
          <a:ext cx="475680" cy="1523599"/>
        </a:xfrm>
        <a:custGeom>
          <a:avLst/>
          <a:gdLst/>
          <a:ahLst/>
          <a:cxnLst/>
          <a:rect l="0" t="0" r="0" b="0"/>
          <a:pathLst>
            <a:path>
              <a:moveTo>
                <a:pt x="0" y="0"/>
              </a:moveTo>
              <a:lnTo>
                <a:pt x="0" y="1523599"/>
              </a:lnTo>
              <a:lnTo>
                <a:pt x="475680" y="15235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1656086" y="1700611"/>
          <a:ext cx="8005307" cy="695556"/>
        </a:xfrm>
        <a:custGeom>
          <a:avLst/>
          <a:gdLst/>
          <a:ahLst/>
          <a:cxnLst/>
          <a:rect l="0" t="0" r="0" b="0"/>
          <a:pathLst>
            <a:path>
              <a:moveTo>
                <a:pt x="8005307" y="0"/>
              </a:moveTo>
              <a:lnTo>
                <a:pt x="8005307" y="347778"/>
              </a:lnTo>
              <a:lnTo>
                <a:pt x="0" y="347778"/>
              </a:lnTo>
              <a:lnTo>
                <a:pt x="0" y="69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1206826" y="44525"/>
          <a:ext cx="16909135"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Numerical Variables and Measures of Central Tendency</a:t>
          </a:r>
        </a:p>
      </dsp:txBody>
      <dsp:txXfrm>
        <a:off x="1206826" y="44525"/>
        <a:ext cx="16909135" cy="1656086"/>
      </dsp:txXfrm>
    </dsp:sp>
    <dsp:sp modelId="{52C4D5C4-515A-5A4B-A5C8-AB7AA49125A9}">
      <dsp:nvSpPr>
        <dsp:cNvPr id="0" name=""/>
        <dsp:cNvSpPr/>
      </dsp:nvSpPr>
      <dsp:spPr>
        <a:xfrm>
          <a:off x="0" y="2396167"/>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Mean</a:t>
          </a:r>
        </a:p>
      </dsp:txBody>
      <dsp:txXfrm>
        <a:off x="0" y="2396167"/>
        <a:ext cx="3312172" cy="1656086"/>
      </dsp:txXfrm>
    </dsp:sp>
    <dsp:sp modelId="{F1BEBF06-CBFC-8348-A995-1A6925B6C6E2}">
      <dsp:nvSpPr>
        <dsp:cNvPr id="0" name=""/>
        <dsp:cNvSpPr/>
      </dsp:nvSpPr>
      <dsp:spPr>
        <a:xfrm>
          <a:off x="806897" y="4747809"/>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Simple</a:t>
          </a:r>
        </a:p>
      </dsp:txBody>
      <dsp:txXfrm>
        <a:off x="806897" y="4747809"/>
        <a:ext cx="3312172" cy="1656086"/>
      </dsp:txXfrm>
    </dsp:sp>
    <dsp:sp modelId="{BDB0D8C8-5C8A-A54E-B0B3-737288848E8A}">
      <dsp:nvSpPr>
        <dsp:cNvPr id="0" name=""/>
        <dsp:cNvSpPr/>
      </dsp:nvSpPr>
      <dsp:spPr>
        <a:xfrm>
          <a:off x="806897" y="7099452"/>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Only one</a:t>
          </a:r>
        </a:p>
      </dsp:txBody>
      <dsp:txXfrm>
        <a:off x="806897" y="7099452"/>
        <a:ext cx="3312172" cy="1656086"/>
      </dsp:txXfrm>
    </dsp:sp>
    <dsp:sp modelId="{B7F71520-141F-5045-9236-C3AD94D10E96}">
      <dsp:nvSpPr>
        <dsp:cNvPr id="0" name=""/>
        <dsp:cNvSpPr/>
      </dsp:nvSpPr>
      <dsp:spPr>
        <a:xfrm>
          <a:off x="806897" y="9451094"/>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Susceptible to extreme values</a:t>
          </a:r>
        </a:p>
      </dsp:txBody>
      <dsp:txXfrm>
        <a:off x="806897" y="9451094"/>
        <a:ext cx="7278630" cy="1656086"/>
      </dsp:txXfrm>
    </dsp:sp>
    <dsp:sp modelId="{C239EF43-7CBC-B04F-8859-A8FA684B01E5}">
      <dsp:nvSpPr>
        <dsp:cNvPr id="0" name=""/>
        <dsp:cNvSpPr/>
      </dsp:nvSpPr>
      <dsp:spPr>
        <a:xfrm>
          <a:off x="806897" y="11802736"/>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Not necessarily observed in data</a:t>
          </a:r>
        </a:p>
      </dsp:txBody>
      <dsp:txXfrm>
        <a:off x="806897" y="11802736"/>
        <a:ext cx="7278630" cy="1656086"/>
      </dsp:txXfrm>
    </dsp:sp>
    <dsp:sp modelId="{E128F814-D78A-DD44-B6BC-C2172EFA4A5B}">
      <dsp:nvSpPr>
        <dsp:cNvPr id="0" name=""/>
        <dsp:cNvSpPr/>
      </dsp:nvSpPr>
      <dsp:spPr>
        <a:xfrm>
          <a:off x="8005307" y="2396167"/>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Median</a:t>
          </a:r>
        </a:p>
      </dsp:txBody>
      <dsp:txXfrm>
        <a:off x="8005307" y="2396167"/>
        <a:ext cx="3312172" cy="1656086"/>
      </dsp:txXfrm>
    </dsp:sp>
    <dsp:sp modelId="{4C20CC92-763E-E546-969F-A21394B607D0}">
      <dsp:nvSpPr>
        <dsp:cNvPr id="0" name=""/>
        <dsp:cNvSpPr/>
      </dsp:nvSpPr>
      <dsp:spPr>
        <a:xfrm>
          <a:off x="8833350" y="4747809"/>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Simple</a:t>
          </a:r>
        </a:p>
      </dsp:txBody>
      <dsp:txXfrm>
        <a:off x="8833350" y="4747809"/>
        <a:ext cx="3312172" cy="1656086"/>
      </dsp:txXfrm>
    </dsp:sp>
    <dsp:sp modelId="{DE5D2C71-53DC-8B4C-8593-7C1AD84B98AA}">
      <dsp:nvSpPr>
        <dsp:cNvPr id="0" name=""/>
        <dsp:cNvSpPr/>
      </dsp:nvSpPr>
      <dsp:spPr>
        <a:xfrm>
          <a:off x="8833350" y="7099452"/>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Only one</a:t>
          </a:r>
        </a:p>
      </dsp:txBody>
      <dsp:txXfrm>
        <a:off x="8833350" y="7099452"/>
        <a:ext cx="3312172" cy="1656086"/>
      </dsp:txXfrm>
    </dsp:sp>
    <dsp:sp modelId="{2F946A01-EF9A-0744-AED2-AB1774272019}">
      <dsp:nvSpPr>
        <dsp:cNvPr id="0" name=""/>
        <dsp:cNvSpPr/>
      </dsp:nvSpPr>
      <dsp:spPr>
        <a:xfrm>
          <a:off x="8833350" y="9451094"/>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Not susceptible to extreme values</a:t>
          </a:r>
        </a:p>
      </dsp:txBody>
      <dsp:txXfrm>
        <a:off x="8833350" y="9451094"/>
        <a:ext cx="7278630" cy="1656086"/>
      </dsp:txXfrm>
    </dsp:sp>
    <dsp:sp modelId="{1FF3B8EF-9CAF-C04E-B7E7-8FC260F42BE5}">
      <dsp:nvSpPr>
        <dsp:cNvPr id="0" name=""/>
        <dsp:cNvSpPr/>
      </dsp:nvSpPr>
      <dsp:spPr>
        <a:xfrm>
          <a:off x="8833350" y="11802736"/>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Not necessarily observed in data</a:t>
          </a:r>
        </a:p>
      </dsp:txBody>
      <dsp:txXfrm>
        <a:off x="8833350" y="11802736"/>
        <a:ext cx="7278630" cy="1656086"/>
      </dsp:txXfrm>
    </dsp:sp>
    <dsp:sp modelId="{A185CDA3-373A-ED4E-B33A-5C29486B3356}">
      <dsp:nvSpPr>
        <dsp:cNvPr id="0" name=""/>
        <dsp:cNvSpPr/>
      </dsp:nvSpPr>
      <dsp:spPr>
        <a:xfrm>
          <a:off x="15979494" y="2396167"/>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Mode</a:t>
          </a:r>
        </a:p>
      </dsp:txBody>
      <dsp:txXfrm>
        <a:off x="15979494" y="2396167"/>
        <a:ext cx="3312172" cy="1656086"/>
      </dsp:txXfrm>
    </dsp:sp>
    <dsp:sp modelId="{AAC78716-5ADB-1941-B9DD-4ED17938774F}">
      <dsp:nvSpPr>
        <dsp:cNvPr id="0" name=""/>
        <dsp:cNvSpPr/>
      </dsp:nvSpPr>
      <dsp:spPr>
        <a:xfrm>
          <a:off x="16807537" y="4747809"/>
          <a:ext cx="3312172"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t>Simple</a:t>
          </a:r>
          <a:endParaRPr lang="en-US" sz="3600" kern="1200" dirty="0"/>
        </a:p>
      </dsp:txBody>
      <dsp:txXfrm>
        <a:off x="16807537" y="4747809"/>
        <a:ext cx="3312172" cy="1656086"/>
      </dsp:txXfrm>
    </dsp:sp>
    <dsp:sp modelId="{2EB7C359-E59E-6644-90BE-FCF52A460549}">
      <dsp:nvSpPr>
        <dsp:cNvPr id="0" name=""/>
        <dsp:cNvSpPr/>
      </dsp:nvSpPr>
      <dsp:spPr>
        <a:xfrm>
          <a:off x="16807537" y="7099452"/>
          <a:ext cx="3312172"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t>May be none</a:t>
          </a:r>
          <a:endParaRPr lang="en-US" sz="3600" kern="1200" dirty="0"/>
        </a:p>
      </dsp:txBody>
      <dsp:txXfrm>
        <a:off x="16807537" y="7099452"/>
        <a:ext cx="3312172" cy="1656086"/>
      </dsp:txXfrm>
    </dsp:sp>
    <dsp:sp modelId="{057E7A92-B378-534F-A197-C4CE1A651E2D}">
      <dsp:nvSpPr>
        <dsp:cNvPr id="0" name=""/>
        <dsp:cNvSpPr/>
      </dsp:nvSpPr>
      <dsp:spPr>
        <a:xfrm>
          <a:off x="16786392" y="9451094"/>
          <a:ext cx="7278630"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May be more than one</a:t>
          </a:r>
        </a:p>
      </dsp:txBody>
      <dsp:txXfrm>
        <a:off x="16786392" y="9451094"/>
        <a:ext cx="7278630" cy="1656086"/>
      </dsp:txXfrm>
    </dsp:sp>
    <dsp:sp modelId="{F3793082-355A-C849-A4C0-003D619722FF}">
      <dsp:nvSpPr>
        <dsp:cNvPr id="0" name=""/>
        <dsp:cNvSpPr/>
      </dsp:nvSpPr>
      <dsp:spPr>
        <a:xfrm>
          <a:off x="16786392" y="11802736"/>
          <a:ext cx="7278630"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Observed in data by definition</a:t>
          </a:r>
        </a:p>
      </dsp:txBody>
      <dsp:txXfrm>
        <a:off x="16786392" y="11802736"/>
        <a:ext cx="7278630" cy="16560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E91D7-31E3-1D4B-ADA7-9EF0F22F2765}">
      <dsp:nvSpPr>
        <dsp:cNvPr id="0" name=""/>
        <dsp:cNvSpPr/>
      </dsp:nvSpPr>
      <dsp:spPr>
        <a:xfrm>
          <a:off x="16310711" y="4052253"/>
          <a:ext cx="475680" cy="8578525"/>
        </a:xfrm>
        <a:custGeom>
          <a:avLst/>
          <a:gdLst/>
          <a:ahLst/>
          <a:cxnLst/>
          <a:rect l="0" t="0" r="0" b="0"/>
          <a:pathLst>
            <a:path>
              <a:moveTo>
                <a:pt x="0" y="0"/>
              </a:moveTo>
              <a:lnTo>
                <a:pt x="0" y="8578525"/>
              </a:lnTo>
              <a:lnTo>
                <a:pt x="475680" y="85785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7701B4-4F41-DE47-931E-9FC0DEB50DC5}">
      <dsp:nvSpPr>
        <dsp:cNvPr id="0" name=""/>
        <dsp:cNvSpPr/>
      </dsp:nvSpPr>
      <dsp:spPr>
        <a:xfrm>
          <a:off x="16310711" y="4052253"/>
          <a:ext cx="475680" cy="6226883"/>
        </a:xfrm>
        <a:custGeom>
          <a:avLst/>
          <a:gdLst/>
          <a:ahLst/>
          <a:cxnLst/>
          <a:rect l="0" t="0" r="0" b="0"/>
          <a:pathLst>
            <a:path>
              <a:moveTo>
                <a:pt x="0" y="0"/>
              </a:moveTo>
              <a:lnTo>
                <a:pt x="0" y="6226883"/>
              </a:lnTo>
              <a:lnTo>
                <a:pt x="475680" y="62268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4B841C-CA9B-B143-9011-00CCC6BB7238}">
      <dsp:nvSpPr>
        <dsp:cNvPr id="0" name=""/>
        <dsp:cNvSpPr/>
      </dsp:nvSpPr>
      <dsp:spPr>
        <a:xfrm>
          <a:off x="16310711" y="4052253"/>
          <a:ext cx="496825" cy="3875241"/>
        </a:xfrm>
        <a:custGeom>
          <a:avLst/>
          <a:gdLst/>
          <a:ahLst/>
          <a:cxnLst/>
          <a:rect l="0" t="0" r="0" b="0"/>
          <a:pathLst>
            <a:path>
              <a:moveTo>
                <a:pt x="0" y="0"/>
              </a:moveTo>
              <a:lnTo>
                <a:pt x="0" y="3875241"/>
              </a:lnTo>
              <a:lnTo>
                <a:pt x="496825" y="38752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8CF2AA-7921-0F43-83C2-22182DD245BD}">
      <dsp:nvSpPr>
        <dsp:cNvPr id="0" name=""/>
        <dsp:cNvSpPr/>
      </dsp:nvSpPr>
      <dsp:spPr>
        <a:xfrm>
          <a:off x="16310711" y="4052253"/>
          <a:ext cx="496825" cy="1523599"/>
        </a:xfrm>
        <a:custGeom>
          <a:avLst/>
          <a:gdLst/>
          <a:ahLst/>
          <a:cxnLst/>
          <a:rect l="0" t="0" r="0" b="0"/>
          <a:pathLst>
            <a:path>
              <a:moveTo>
                <a:pt x="0" y="0"/>
              </a:moveTo>
              <a:lnTo>
                <a:pt x="0" y="1523599"/>
              </a:lnTo>
              <a:lnTo>
                <a:pt x="496825" y="15235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C7EAF9-B561-1944-BF32-3BB3E5349061}">
      <dsp:nvSpPr>
        <dsp:cNvPr id="0" name=""/>
        <dsp:cNvSpPr/>
      </dsp:nvSpPr>
      <dsp:spPr>
        <a:xfrm>
          <a:off x="9661393" y="1700611"/>
          <a:ext cx="7974186" cy="695556"/>
        </a:xfrm>
        <a:custGeom>
          <a:avLst/>
          <a:gdLst/>
          <a:ahLst/>
          <a:cxnLst/>
          <a:rect l="0" t="0" r="0" b="0"/>
          <a:pathLst>
            <a:path>
              <a:moveTo>
                <a:pt x="0" y="0"/>
              </a:moveTo>
              <a:lnTo>
                <a:pt x="0" y="347778"/>
              </a:lnTo>
              <a:lnTo>
                <a:pt x="7974186" y="347778"/>
              </a:lnTo>
              <a:lnTo>
                <a:pt x="7974186" y="69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D6A5C-E65E-6F40-B1A1-CBA71A24D97B}">
      <dsp:nvSpPr>
        <dsp:cNvPr id="0" name=""/>
        <dsp:cNvSpPr/>
      </dsp:nvSpPr>
      <dsp:spPr>
        <a:xfrm>
          <a:off x="8336524" y="4052253"/>
          <a:ext cx="496825" cy="8578525"/>
        </a:xfrm>
        <a:custGeom>
          <a:avLst/>
          <a:gdLst/>
          <a:ahLst/>
          <a:cxnLst/>
          <a:rect l="0" t="0" r="0" b="0"/>
          <a:pathLst>
            <a:path>
              <a:moveTo>
                <a:pt x="0" y="0"/>
              </a:moveTo>
              <a:lnTo>
                <a:pt x="0" y="8578525"/>
              </a:lnTo>
              <a:lnTo>
                <a:pt x="496825" y="85785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E950A2-36A0-3646-8384-9162850F0F6F}">
      <dsp:nvSpPr>
        <dsp:cNvPr id="0" name=""/>
        <dsp:cNvSpPr/>
      </dsp:nvSpPr>
      <dsp:spPr>
        <a:xfrm>
          <a:off x="8336524" y="4052253"/>
          <a:ext cx="496825" cy="6226883"/>
        </a:xfrm>
        <a:custGeom>
          <a:avLst/>
          <a:gdLst/>
          <a:ahLst/>
          <a:cxnLst/>
          <a:rect l="0" t="0" r="0" b="0"/>
          <a:pathLst>
            <a:path>
              <a:moveTo>
                <a:pt x="0" y="0"/>
              </a:moveTo>
              <a:lnTo>
                <a:pt x="0" y="6226883"/>
              </a:lnTo>
              <a:lnTo>
                <a:pt x="496825" y="62268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6D0790-B032-1440-8734-7030183F7083}">
      <dsp:nvSpPr>
        <dsp:cNvPr id="0" name=""/>
        <dsp:cNvSpPr/>
      </dsp:nvSpPr>
      <dsp:spPr>
        <a:xfrm>
          <a:off x="8336524" y="4052253"/>
          <a:ext cx="496825" cy="3875241"/>
        </a:xfrm>
        <a:custGeom>
          <a:avLst/>
          <a:gdLst/>
          <a:ahLst/>
          <a:cxnLst/>
          <a:rect l="0" t="0" r="0" b="0"/>
          <a:pathLst>
            <a:path>
              <a:moveTo>
                <a:pt x="0" y="0"/>
              </a:moveTo>
              <a:lnTo>
                <a:pt x="0" y="3875241"/>
              </a:lnTo>
              <a:lnTo>
                <a:pt x="496825" y="38752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ABEFCE-80D1-424C-B684-FCADDE1F8E1C}">
      <dsp:nvSpPr>
        <dsp:cNvPr id="0" name=""/>
        <dsp:cNvSpPr/>
      </dsp:nvSpPr>
      <dsp:spPr>
        <a:xfrm>
          <a:off x="8336524" y="4052253"/>
          <a:ext cx="496825" cy="1523599"/>
        </a:xfrm>
        <a:custGeom>
          <a:avLst/>
          <a:gdLst/>
          <a:ahLst/>
          <a:cxnLst/>
          <a:rect l="0" t="0" r="0" b="0"/>
          <a:pathLst>
            <a:path>
              <a:moveTo>
                <a:pt x="0" y="0"/>
              </a:moveTo>
              <a:lnTo>
                <a:pt x="0" y="1523599"/>
              </a:lnTo>
              <a:lnTo>
                <a:pt x="496825" y="15235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9615673" y="1700611"/>
          <a:ext cx="91440" cy="695556"/>
        </a:xfrm>
        <a:custGeom>
          <a:avLst/>
          <a:gdLst/>
          <a:ahLst/>
          <a:cxnLst/>
          <a:rect l="0" t="0" r="0" b="0"/>
          <a:pathLst>
            <a:path>
              <a:moveTo>
                <a:pt x="45720" y="0"/>
              </a:moveTo>
              <a:lnTo>
                <a:pt x="45720" y="69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3EC384-839E-284B-B0FB-FB30AAD8CDF4}">
      <dsp:nvSpPr>
        <dsp:cNvPr id="0" name=""/>
        <dsp:cNvSpPr/>
      </dsp:nvSpPr>
      <dsp:spPr>
        <a:xfrm>
          <a:off x="331217" y="4052253"/>
          <a:ext cx="475680" cy="8578525"/>
        </a:xfrm>
        <a:custGeom>
          <a:avLst/>
          <a:gdLst/>
          <a:ahLst/>
          <a:cxnLst/>
          <a:rect l="0" t="0" r="0" b="0"/>
          <a:pathLst>
            <a:path>
              <a:moveTo>
                <a:pt x="0" y="0"/>
              </a:moveTo>
              <a:lnTo>
                <a:pt x="0" y="8578525"/>
              </a:lnTo>
              <a:lnTo>
                <a:pt x="475680" y="85785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A06A81-C3B7-3446-A79C-031255067E0C}">
      <dsp:nvSpPr>
        <dsp:cNvPr id="0" name=""/>
        <dsp:cNvSpPr/>
      </dsp:nvSpPr>
      <dsp:spPr>
        <a:xfrm>
          <a:off x="331217" y="4052253"/>
          <a:ext cx="475680" cy="6226883"/>
        </a:xfrm>
        <a:custGeom>
          <a:avLst/>
          <a:gdLst/>
          <a:ahLst/>
          <a:cxnLst/>
          <a:rect l="0" t="0" r="0" b="0"/>
          <a:pathLst>
            <a:path>
              <a:moveTo>
                <a:pt x="0" y="0"/>
              </a:moveTo>
              <a:lnTo>
                <a:pt x="0" y="6226883"/>
              </a:lnTo>
              <a:lnTo>
                <a:pt x="475680" y="62268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1ACC95-7E2B-FA49-93DB-C7E42A228F72}">
      <dsp:nvSpPr>
        <dsp:cNvPr id="0" name=""/>
        <dsp:cNvSpPr/>
      </dsp:nvSpPr>
      <dsp:spPr>
        <a:xfrm>
          <a:off x="331217" y="4052253"/>
          <a:ext cx="475680" cy="3875241"/>
        </a:xfrm>
        <a:custGeom>
          <a:avLst/>
          <a:gdLst/>
          <a:ahLst/>
          <a:cxnLst/>
          <a:rect l="0" t="0" r="0" b="0"/>
          <a:pathLst>
            <a:path>
              <a:moveTo>
                <a:pt x="0" y="0"/>
              </a:moveTo>
              <a:lnTo>
                <a:pt x="0" y="3875241"/>
              </a:lnTo>
              <a:lnTo>
                <a:pt x="475680" y="38752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EC034F-63D2-AD45-8CF8-5FDBF1408A58}">
      <dsp:nvSpPr>
        <dsp:cNvPr id="0" name=""/>
        <dsp:cNvSpPr/>
      </dsp:nvSpPr>
      <dsp:spPr>
        <a:xfrm>
          <a:off x="331217" y="4052253"/>
          <a:ext cx="475680" cy="1523599"/>
        </a:xfrm>
        <a:custGeom>
          <a:avLst/>
          <a:gdLst/>
          <a:ahLst/>
          <a:cxnLst/>
          <a:rect l="0" t="0" r="0" b="0"/>
          <a:pathLst>
            <a:path>
              <a:moveTo>
                <a:pt x="0" y="0"/>
              </a:moveTo>
              <a:lnTo>
                <a:pt x="0" y="1523599"/>
              </a:lnTo>
              <a:lnTo>
                <a:pt x="475680" y="15235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1656086" y="1700611"/>
          <a:ext cx="8005307" cy="695556"/>
        </a:xfrm>
        <a:custGeom>
          <a:avLst/>
          <a:gdLst/>
          <a:ahLst/>
          <a:cxnLst/>
          <a:rect l="0" t="0" r="0" b="0"/>
          <a:pathLst>
            <a:path>
              <a:moveTo>
                <a:pt x="8005307" y="0"/>
              </a:moveTo>
              <a:lnTo>
                <a:pt x="8005307" y="347778"/>
              </a:lnTo>
              <a:lnTo>
                <a:pt x="0" y="347778"/>
              </a:lnTo>
              <a:lnTo>
                <a:pt x="0" y="69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1206826" y="44525"/>
          <a:ext cx="16909135"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Numerical Variables and Measures of Central Tendency</a:t>
          </a:r>
        </a:p>
      </dsp:txBody>
      <dsp:txXfrm>
        <a:off x="1206826" y="44525"/>
        <a:ext cx="16909135" cy="1656086"/>
      </dsp:txXfrm>
    </dsp:sp>
    <dsp:sp modelId="{52C4D5C4-515A-5A4B-A5C8-AB7AA49125A9}">
      <dsp:nvSpPr>
        <dsp:cNvPr id="0" name=""/>
        <dsp:cNvSpPr/>
      </dsp:nvSpPr>
      <dsp:spPr>
        <a:xfrm>
          <a:off x="0" y="2396167"/>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Mean</a:t>
          </a:r>
        </a:p>
      </dsp:txBody>
      <dsp:txXfrm>
        <a:off x="0" y="2396167"/>
        <a:ext cx="3312172" cy="1656086"/>
      </dsp:txXfrm>
    </dsp:sp>
    <dsp:sp modelId="{F1BEBF06-CBFC-8348-A995-1A6925B6C6E2}">
      <dsp:nvSpPr>
        <dsp:cNvPr id="0" name=""/>
        <dsp:cNvSpPr/>
      </dsp:nvSpPr>
      <dsp:spPr>
        <a:xfrm>
          <a:off x="806897" y="4747809"/>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Simple</a:t>
          </a:r>
        </a:p>
      </dsp:txBody>
      <dsp:txXfrm>
        <a:off x="806897" y="4747809"/>
        <a:ext cx="3312172" cy="1656086"/>
      </dsp:txXfrm>
    </dsp:sp>
    <dsp:sp modelId="{BDB0D8C8-5C8A-A54E-B0B3-737288848E8A}">
      <dsp:nvSpPr>
        <dsp:cNvPr id="0" name=""/>
        <dsp:cNvSpPr/>
      </dsp:nvSpPr>
      <dsp:spPr>
        <a:xfrm>
          <a:off x="806897" y="7099452"/>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Only one</a:t>
          </a:r>
        </a:p>
      </dsp:txBody>
      <dsp:txXfrm>
        <a:off x="806897" y="7099452"/>
        <a:ext cx="3312172" cy="1656086"/>
      </dsp:txXfrm>
    </dsp:sp>
    <dsp:sp modelId="{B7F71520-141F-5045-9236-C3AD94D10E96}">
      <dsp:nvSpPr>
        <dsp:cNvPr id="0" name=""/>
        <dsp:cNvSpPr/>
      </dsp:nvSpPr>
      <dsp:spPr>
        <a:xfrm>
          <a:off x="806897" y="9451094"/>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Susceptible to extreme values</a:t>
          </a:r>
        </a:p>
      </dsp:txBody>
      <dsp:txXfrm>
        <a:off x="806897" y="9451094"/>
        <a:ext cx="7278630" cy="1656086"/>
      </dsp:txXfrm>
    </dsp:sp>
    <dsp:sp modelId="{C239EF43-7CBC-B04F-8859-A8FA684B01E5}">
      <dsp:nvSpPr>
        <dsp:cNvPr id="0" name=""/>
        <dsp:cNvSpPr/>
      </dsp:nvSpPr>
      <dsp:spPr>
        <a:xfrm>
          <a:off x="806897" y="11802736"/>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Not necessarily observed in data</a:t>
          </a:r>
        </a:p>
      </dsp:txBody>
      <dsp:txXfrm>
        <a:off x="806897" y="11802736"/>
        <a:ext cx="7278630" cy="1656086"/>
      </dsp:txXfrm>
    </dsp:sp>
    <dsp:sp modelId="{E128F814-D78A-DD44-B6BC-C2172EFA4A5B}">
      <dsp:nvSpPr>
        <dsp:cNvPr id="0" name=""/>
        <dsp:cNvSpPr/>
      </dsp:nvSpPr>
      <dsp:spPr>
        <a:xfrm>
          <a:off x="8005307" y="2396167"/>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Median</a:t>
          </a:r>
        </a:p>
      </dsp:txBody>
      <dsp:txXfrm>
        <a:off x="8005307" y="2396167"/>
        <a:ext cx="3312172" cy="1656086"/>
      </dsp:txXfrm>
    </dsp:sp>
    <dsp:sp modelId="{4C20CC92-763E-E546-969F-A21394B607D0}">
      <dsp:nvSpPr>
        <dsp:cNvPr id="0" name=""/>
        <dsp:cNvSpPr/>
      </dsp:nvSpPr>
      <dsp:spPr>
        <a:xfrm>
          <a:off x="8833350" y="4747809"/>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Simple</a:t>
          </a:r>
        </a:p>
      </dsp:txBody>
      <dsp:txXfrm>
        <a:off x="8833350" y="4747809"/>
        <a:ext cx="3312172" cy="1656086"/>
      </dsp:txXfrm>
    </dsp:sp>
    <dsp:sp modelId="{DE5D2C71-53DC-8B4C-8593-7C1AD84B98AA}">
      <dsp:nvSpPr>
        <dsp:cNvPr id="0" name=""/>
        <dsp:cNvSpPr/>
      </dsp:nvSpPr>
      <dsp:spPr>
        <a:xfrm>
          <a:off x="8833350" y="7099452"/>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Only one</a:t>
          </a:r>
        </a:p>
      </dsp:txBody>
      <dsp:txXfrm>
        <a:off x="8833350" y="7099452"/>
        <a:ext cx="3312172" cy="1656086"/>
      </dsp:txXfrm>
    </dsp:sp>
    <dsp:sp modelId="{2F946A01-EF9A-0744-AED2-AB1774272019}">
      <dsp:nvSpPr>
        <dsp:cNvPr id="0" name=""/>
        <dsp:cNvSpPr/>
      </dsp:nvSpPr>
      <dsp:spPr>
        <a:xfrm>
          <a:off x="8833350" y="9451094"/>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Not susceptible to extreme values</a:t>
          </a:r>
        </a:p>
      </dsp:txBody>
      <dsp:txXfrm>
        <a:off x="8833350" y="9451094"/>
        <a:ext cx="7278630" cy="1656086"/>
      </dsp:txXfrm>
    </dsp:sp>
    <dsp:sp modelId="{1FF3B8EF-9CAF-C04E-B7E7-8FC260F42BE5}">
      <dsp:nvSpPr>
        <dsp:cNvPr id="0" name=""/>
        <dsp:cNvSpPr/>
      </dsp:nvSpPr>
      <dsp:spPr>
        <a:xfrm>
          <a:off x="8833350" y="11802736"/>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Not necessarily observed in data</a:t>
          </a:r>
        </a:p>
      </dsp:txBody>
      <dsp:txXfrm>
        <a:off x="8833350" y="11802736"/>
        <a:ext cx="7278630" cy="1656086"/>
      </dsp:txXfrm>
    </dsp:sp>
    <dsp:sp modelId="{A185CDA3-373A-ED4E-B33A-5C29486B3356}">
      <dsp:nvSpPr>
        <dsp:cNvPr id="0" name=""/>
        <dsp:cNvSpPr/>
      </dsp:nvSpPr>
      <dsp:spPr>
        <a:xfrm>
          <a:off x="15979494" y="2396167"/>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Mode</a:t>
          </a:r>
        </a:p>
      </dsp:txBody>
      <dsp:txXfrm>
        <a:off x="15979494" y="2396167"/>
        <a:ext cx="3312172" cy="1656086"/>
      </dsp:txXfrm>
    </dsp:sp>
    <dsp:sp modelId="{AAC78716-5ADB-1941-B9DD-4ED17938774F}">
      <dsp:nvSpPr>
        <dsp:cNvPr id="0" name=""/>
        <dsp:cNvSpPr/>
      </dsp:nvSpPr>
      <dsp:spPr>
        <a:xfrm>
          <a:off x="16807537" y="4747809"/>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t>Simple</a:t>
          </a:r>
          <a:endParaRPr lang="en-US" sz="3600" kern="1200" dirty="0"/>
        </a:p>
      </dsp:txBody>
      <dsp:txXfrm>
        <a:off x="16807537" y="4747809"/>
        <a:ext cx="3312172" cy="1656086"/>
      </dsp:txXfrm>
    </dsp:sp>
    <dsp:sp modelId="{2EB7C359-E59E-6644-90BE-FCF52A460549}">
      <dsp:nvSpPr>
        <dsp:cNvPr id="0" name=""/>
        <dsp:cNvSpPr/>
      </dsp:nvSpPr>
      <dsp:spPr>
        <a:xfrm>
          <a:off x="16807537" y="7099452"/>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t>May be none</a:t>
          </a:r>
          <a:endParaRPr lang="en-US" sz="3600" kern="1200" dirty="0"/>
        </a:p>
      </dsp:txBody>
      <dsp:txXfrm>
        <a:off x="16807537" y="7099452"/>
        <a:ext cx="3312172" cy="1656086"/>
      </dsp:txXfrm>
    </dsp:sp>
    <dsp:sp modelId="{057E7A92-B378-534F-A197-C4CE1A651E2D}">
      <dsp:nvSpPr>
        <dsp:cNvPr id="0" name=""/>
        <dsp:cNvSpPr/>
      </dsp:nvSpPr>
      <dsp:spPr>
        <a:xfrm>
          <a:off x="16786392" y="9451094"/>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May be more than one</a:t>
          </a:r>
        </a:p>
      </dsp:txBody>
      <dsp:txXfrm>
        <a:off x="16786392" y="9451094"/>
        <a:ext cx="7278630" cy="1656086"/>
      </dsp:txXfrm>
    </dsp:sp>
    <dsp:sp modelId="{F3793082-355A-C849-A4C0-003D619722FF}">
      <dsp:nvSpPr>
        <dsp:cNvPr id="0" name=""/>
        <dsp:cNvSpPr/>
      </dsp:nvSpPr>
      <dsp:spPr>
        <a:xfrm>
          <a:off x="16786392" y="11802736"/>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Observed in data by definition</a:t>
          </a:r>
        </a:p>
      </dsp:txBody>
      <dsp:txXfrm>
        <a:off x="16786392" y="11802736"/>
        <a:ext cx="7278630" cy="16560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1143000" y="685800"/>
            <a:ext cx="4572000" cy="3429000"/>
          </a:xfrm>
          <a:prstGeom prst="rect">
            <a:avLst/>
          </a:prstGeom>
        </p:spPr>
        <p:txBody>
          <a:bodyPr/>
          <a:lstStyle/>
          <a:p>
            <a:endParaRPr/>
          </a:p>
        </p:txBody>
      </p:sp>
      <p:sp>
        <p:nvSpPr>
          <p:cNvPr id="135" name="Shape 1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descriptive_analysis_flowchart_01_num_and_cat.png</a:t>
            </a:r>
          </a:p>
          <a:p>
            <a:endParaRPr lang="en-US" dirty="0"/>
          </a:p>
          <a:p>
            <a:r>
              <a:rPr lang="en-US" dirty="0"/>
              <a:t>I added an empty child item to each “Numerical” box and made it transparent. That coerces PowerPoint to stack the ”Numerical and Graphical Boxes Horizontally instead of vertically.</a:t>
            </a:r>
          </a:p>
          <a:p>
            <a:endParaRPr lang="en-US" dirty="0"/>
          </a:p>
          <a:p>
            <a:r>
              <a:rPr lang="en-US" dirty="0"/>
              <a:t>File -&gt; Export -&gt; </a:t>
            </a:r>
            <a:r>
              <a:rPr lang="en-US" dirty="0" err="1"/>
              <a:t>png</a:t>
            </a:r>
            <a:r>
              <a:rPr lang="en-US" dirty="0"/>
              <a:t> -&gt; size: 2000 width</a:t>
            </a:r>
          </a:p>
          <a:p>
            <a:endParaRPr lang="en-US" dirty="0"/>
          </a:p>
          <a:p>
            <a:r>
              <a:rPr lang="en-US" dirty="0"/>
              <a:t>Have to make it big because the quality isn’t great.</a:t>
            </a:r>
          </a:p>
          <a:p>
            <a:endParaRPr lang="en-US" dirty="0"/>
          </a:p>
          <a:p>
            <a:endParaRPr lang="en-US" dirty="0"/>
          </a:p>
        </p:txBody>
      </p:sp>
    </p:spTree>
    <p:extLst>
      <p:ext uri="{BB962C8B-B14F-4D97-AF65-F5344CB8AC3E}">
        <p14:creationId xmlns:p14="http://schemas.microsoft.com/office/powerpoint/2010/main" val="3128346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en-US" dirty="0"/>
              <a:t>central_tendency_02.png</a:t>
            </a:r>
          </a:p>
          <a:p>
            <a:pPr marL="0" marR="0" lvl="0" indent="0" defTabSz="457200" eaLnBrk="1" fontAlgn="auto" latinLnBrk="0" hangingPunct="1">
              <a:lnSpc>
                <a:spcPct val="125000"/>
              </a:lnSpc>
              <a:spcBef>
                <a:spcPts val="0"/>
              </a:spcBef>
              <a:spcAft>
                <a:spcPts val="0"/>
              </a:spcAft>
              <a:buClrTx/>
              <a:buSzTx/>
              <a:buFontTx/>
              <a:buNone/>
              <a:tabLst/>
              <a:defRPr/>
            </a:pPr>
            <a:endParaRPr lang="en-US" dirty="0"/>
          </a:p>
          <a:p>
            <a:pPr marL="0" marR="0" lvl="0" indent="0" defTabSz="457200" eaLnBrk="1" fontAlgn="auto" latinLnBrk="0" hangingPunct="1">
              <a:lnSpc>
                <a:spcPct val="125000"/>
              </a:lnSpc>
              <a:spcBef>
                <a:spcPts val="0"/>
              </a:spcBef>
              <a:spcAft>
                <a:spcPts val="0"/>
              </a:spcAft>
              <a:buClrTx/>
              <a:buSzTx/>
              <a:buFontTx/>
              <a:buNone/>
              <a:tabLst/>
              <a:defRPr/>
            </a:pPr>
            <a:r>
              <a:rPr lang="en-US" dirty="0"/>
              <a:t>Boxes and lines are set to “no fill” and “no line” respectively. If I delete content, then the sizes change.</a:t>
            </a:r>
          </a:p>
        </p:txBody>
      </p:sp>
    </p:spTree>
    <p:extLst>
      <p:ext uri="{BB962C8B-B14F-4D97-AF65-F5344CB8AC3E}">
        <p14:creationId xmlns:p14="http://schemas.microsoft.com/office/powerpoint/2010/main" val="3121268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central_tendency_03.png</a:t>
            </a:r>
          </a:p>
          <a:p>
            <a:endParaRPr lang="en-US" dirty="0"/>
          </a:p>
          <a:p>
            <a:r>
              <a:rPr lang="en-US" dirty="0"/>
              <a:t>Boxes and lines are set to “no fill” and “no line” respectively. If I delete content, then the sizes change.</a:t>
            </a:r>
          </a:p>
        </p:txBody>
      </p:sp>
    </p:spTree>
    <p:extLst>
      <p:ext uri="{BB962C8B-B14F-4D97-AF65-F5344CB8AC3E}">
        <p14:creationId xmlns:p14="http://schemas.microsoft.com/office/powerpoint/2010/main" val="3704859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central_tendency_04.png</a:t>
            </a:r>
          </a:p>
        </p:txBody>
      </p:sp>
    </p:spTree>
    <p:extLst>
      <p:ext uri="{BB962C8B-B14F-4D97-AF65-F5344CB8AC3E}">
        <p14:creationId xmlns:p14="http://schemas.microsoft.com/office/powerpoint/2010/main" val="2178671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627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central_tendency_01.png</a:t>
            </a:r>
          </a:p>
        </p:txBody>
      </p:sp>
    </p:spTree>
    <p:extLst>
      <p:ext uri="{BB962C8B-B14F-4D97-AF65-F5344CB8AC3E}">
        <p14:creationId xmlns:p14="http://schemas.microsoft.com/office/powerpoint/2010/main" val="3130749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9855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3330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6079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8526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4302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descriptive_analysis_flowchart_02_num_only.png</a:t>
            </a:r>
          </a:p>
          <a:p>
            <a:endParaRPr lang="en-US" dirty="0"/>
          </a:p>
          <a:p>
            <a:r>
              <a:rPr lang="en-US" dirty="0"/>
              <a:t>I added an empty child item to each “Numerical” box and made it transparent. That coerces PowerPoint to stack the ”Numerical and Graphical Boxes Horizontally instead of vertically.</a:t>
            </a:r>
          </a:p>
        </p:txBody>
      </p:sp>
    </p:spTree>
    <p:extLst>
      <p:ext uri="{BB962C8B-B14F-4D97-AF65-F5344CB8AC3E}">
        <p14:creationId xmlns:p14="http://schemas.microsoft.com/office/powerpoint/2010/main" val="14512499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pPr marR="457200" defTabSz="431800">
              <a:lnSpc>
                <a:spcPct val="100000"/>
              </a:lnSpc>
              <a:defRPr>
                <a:latin typeface="Cambria"/>
                <a:ea typeface="Cambria"/>
                <a:cs typeface="Cambria"/>
                <a:sym typeface="Cambria"/>
              </a:defRPr>
            </a:pPr>
            <a:r>
              <a:t>Pearson’s Correlation Coefficient is a parametric measure of the </a:t>
            </a:r>
            <a:r>
              <a:rPr i="1">
                <a:latin typeface="Helvetica"/>
                <a:ea typeface="Helvetica"/>
                <a:cs typeface="Helvetica"/>
                <a:sym typeface="Helvetica"/>
              </a:rPr>
              <a:t>linear</a:t>
            </a:r>
            <a:r>
              <a:t> relationship between two numerical variables.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The Pearson Correlation Coefficient can take on values between -1 and 1, including zero.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value of 0 indicates that there is no association between the two variables.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negative value indicates that there is a negative correlation between the two variables. In other words, as the value of X goes up, the value of Y goes down. Or, as the value of X goes down, the value of Y goes up.</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positive value indicates that there is a positive correlation between the two variables. As the value of X increases, the value of Y increases. Or as the value of X decreases, the value of Y decreases.</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Caution: When the relationship between two variables is nonlinear or when outliers are present, the correlation coefficient might incorrectly estimate the strength of the relationship. Plotting the data enables you to verify the linear relationship and to identify the potential outliers.</a:t>
            </a:r>
          </a:p>
        </p:txBody>
      </p:sp>
    </p:spTree>
    <p:extLst>
      <p:ext uri="{BB962C8B-B14F-4D97-AF65-F5344CB8AC3E}">
        <p14:creationId xmlns:p14="http://schemas.microsoft.com/office/powerpoint/2010/main" val="3741994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pPr marR="457200" defTabSz="431800">
              <a:lnSpc>
                <a:spcPct val="100000"/>
              </a:lnSpc>
              <a:defRPr>
                <a:latin typeface="Cambria"/>
                <a:ea typeface="Cambria"/>
                <a:cs typeface="Cambria"/>
                <a:sym typeface="Cambria"/>
              </a:defRPr>
            </a:pPr>
            <a:r>
              <a:t>Pearson’s Correlation Coefficient is a parametric measure of the </a:t>
            </a:r>
            <a:r>
              <a:rPr i="1">
                <a:latin typeface="Helvetica"/>
                <a:ea typeface="Helvetica"/>
                <a:cs typeface="Helvetica"/>
                <a:sym typeface="Helvetica"/>
              </a:rPr>
              <a:t>linear</a:t>
            </a:r>
            <a:r>
              <a:t> relationship between two numerical variables.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The Pearson Correlation Coefficient can take on values between -1 and 1, including zero.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value of 0 indicates that there is no association between the two variables.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negative value indicates that there is a negative correlation between the two variables. In other words, as the value of X goes up, the value of Y goes down. Or, as the value of X goes down, the value of Y goes up.</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positive value indicates that there is a positive correlation between the two variables. As the value of X increases, the value of Y increases. Or as the value of X decreases, the value of Y decreases.</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Caution: When the relationship between two variables is nonlinear or when outliers are present, the correlation coefficient might incorrectly estimate the strength of the relationship. Plotting the data enables you to verify the linear relationship and to identify the potential outliers.</a:t>
            </a:r>
          </a:p>
        </p:txBody>
      </p:sp>
    </p:spTree>
    <p:extLst>
      <p:ext uri="{BB962C8B-B14F-4D97-AF65-F5344CB8AC3E}">
        <p14:creationId xmlns:p14="http://schemas.microsoft.com/office/powerpoint/2010/main" val="1928051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pPr marR="457200" defTabSz="431800">
              <a:lnSpc>
                <a:spcPct val="100000"/>
              </a:lnSpc>
              <a:defRPr>
                <a:latin typeface="Cambria"/>
                <a:ea typeface="Cambria"/>
                <a:cs typeface="Cambria"/>
                <a:sym typeface="Cambria"/>
              </a:defRPr>
            </a:pPr>
            <a:r>
              <a:t>Pearson’s Correlation Coefficient is a parametric measure of the </a:t>
            </a:r>
            <a:r>
              <a:rPr i="1">
                <a:latin typeface="Helvetica"/>
                <a:ea typeface="Helvetica"/>
                <a:cs typeface="Helvetica"/>
                <a:sym typeface="Helvetica"/>
              </a:rPr>
              <a:t>linear</a:t>
            </a:r>
            <a:r>
              <a:t> relationship between two numerical variables.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The Pearson Correlation Coefficient can take on values between -1 and 1, including zero.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value of 0 indicates that there is no association between the two variables.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negative value indicates that there is a negative correlation between the two variables. In other words, as the value of X goes up, the value of Y goes down. Or, as the value of X goes down, the value of Y goes up.</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positive value indicates that there is a positive correlation between the two variables. As the value of X increases, the value of Y increases. Or as the value of X decreases, the value of Y decreases.</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Caution: When the relationship between two variables is nonlinear or when outliers are present, the correlation coefficient might incorrectly estimate the strength of the relationship. Plotting the data enables you to verify the linear relationship and to identify the potential outliers.</a:t>
            </a:r>
          </a:p>
        </p:txBody>
      </p:sp>
    </p:spTree>
    <p:extLst>
      <p:ext uri="{BB962C8B-B14F-4D97-AF65-F5344CB8AC3E}">
        <p14:creationId xmlns:p14="http://schemas.microsoft.com/office/powerpoint/2010/main" val="2387631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pPr marR="457200" defTabSz="431800">
              <a:lnSpc>
                <a:spcPct val="100000"/>
              </a:lnSpc>
              <a:defRPr>
                <a:latin typeface="Cambria"/>
                <a:ea typeface="Cambria"/>
                <a:cs typeface="Cambria"/>
                <a:sym typeface="Cambria"/>
              </a:defRPr>
            </a:pPr>
            <a:r>
              <a:t>Pearson’s Correlation Coefficient is a parametric measure of the </a:t>
            </a:r>
            <a:r>
              <a:rPr i="1">
                <a:latin typeface="Helvetica"/>
                <a:ea typeface="Helvetica"/>
                <a:cs typeface="Helvetica"/>
                <a:sym typeface="Helvetica"/>
              </a:rPr>
              <a:t>linear</a:t>
            </a:r>
            <a:r>
              <a:t> relationship between two numerical variables.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The Pearson Correlation Coefficient can take on values between -1 and 1, including zero.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value of 0 indicates that there is no association between the two variables.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negative value indicates that there is a negative correlation between the two variables. In other words, as the value of X goes up, the value of Y goes down. Or, as the value of X goes down, the value of Y goes up.</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positive value indicates that there is a positive correlation between the two variables. As the value of X increases, the value of Y increases. Or as the value of X decreases, the value of Y decreases.</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Caution: When the relationship between two variables is nonlinear or when outliers are present, the correlation coefficient might incorrectly estimate the strength of the relationship. Plotting the data enables you to verify the linear relationship and to identify the potential outliers.</a:t>
            </a:r>
          </a:p>
        </p:txBody>
      </p:sp>
    </p:spTree>
    <p:extLst>
      <p:ext uri="{BB962C8B-B14F-4D97-AF65-F5344CB8AC3E}">
        <p14:creationId xmlns:p14="http://schemas.microsoft.com/office/powerpoint/2010/main" val="1218411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9619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9849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631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8454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7389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0672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descriptive_analysis_flowchart_03_cat_only.png</a:t>
            </a:r>
          </a:p>
          <a:p>
            <a:endParaRPr lang="en-US" dirty="0"/>
          </a:p>
          <a:p>
            <a:r>
              <a:rPr lang="en-US" dirty="0"/>
              <a:t>I added an empty child item to each “Numerical” box and made it transparent. That coerces PowerPoint to stack the ”Numerical and Graphical Boxes Horizontally instead of vertically.</a:t>
            </a:r>
          </a:p>
        </p:txBody>
      </p:sp>
    </p:spTree>
    <p:extLst>
      <p:ext uri="{BB962C8B-B14F-4D97-AF65-F5344CB8AC3E}">
        <p14:creationId xmlns:p14="http://schemas.microsoft.com/office/powerpoint/2010/main" val="1212836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4282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0676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descriptive_analysis_flowchart_04_full.png</a:t>
            </a:r>
          </a:p>
          <a:p>
            <a:endParaRPr lang="en-US" dirty="0"/>
          </a:p>
          <a:p>
            <a:r>
              <a:rPr lang="en-US" dirty="0"/>
              <a:t>I added an empty child item to each “Numerical” box and made it transparent. That coerces PowerPoint to stack the ”Numerical and Graphical Boxes Horizontally instead of vertically.</a:t>
            </a:r>
          </a:p>
        </p:txBody>
      </p:sp>
    </p:spTree>
    <p:extLst>
      <p:ext uri="{BB962C8B-B14F-4D97-AF65-F5344CB8AC3E}">
        <p14:creationId xmlns:p14="http://schemas.microsoft.com/office/powerpoint/2010/main" val="529240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descriptive_analysis_flowchart_05_cat_num.png</a:t>
            </a:r>
          </a:p>
          <a:p>
            <a:endParaRPr lang="en-US" dirty="0"/>
          </a:p>
          <a:p>
            <a:r>
              <a:rPr lang="en-US" dirty="0"/>
              <a:t>I added an empty child item to each “Numerical” box and made it transparent. That coerces PowerPoint to stack the ”Numerical and Graphical Boxes Horizontally instead of vertically.</a:t>
            </a:r>
          </a:p>
        </p:txBody>
      </p:sp>
    </p:spTree>
    <p:extLst>
      <p:ext uri="{BB962C8B-B14F-4D97-AF65-F5344CB8AC3E}">
        <p14:creationId xmlns:p14="http://schemas.microsoft.com/office/powerpoint/2010/main" val="1497864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categorical_variables_01.jpeg</a:t>
            </a:r>
          </a:p>
        </p:txBody>
      </p:sp>
    </p:spTree>
    <p:extLst>
      <p:ext uri="{BB962C8B-B14F-4D97-AF65-F5344CB8AC3E}">
        <p14:creationId xmlns:p14="http://schemas.microsoft.com/office/powerpoint/2010/main" val="1240505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categorical_variables_02.jpeg</a:t>
            </a:r>
          </a:p>
        </p:txBody>
      </p:sp>
    </p:spTree>
    <p:extLst>
      <p:ext uri="{BB962C8B-B14F-4D97-AF65-F5344CB8AC3E}">
        <p14:creationId xmlns:p14="http://schemas.microsoft.com/office/powerpoint/2010/main" val="1059585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categorical_variables_03.jpeg</a:t>
            </a:r>
          </a:p>
        </p:txBody>
      </p:sp>
    </p:spTree>
    <p:extLst>
      <p:ext uri="{BB962C8B-B14F-4D97-AF65-F5344CB8AC3E}">
        <p14:creationId xmlns:p14="http://schemas.microsoft.com/office/powerpoint/2010/main" val="776946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central_tendency_01.png</a:t>
            </a:r>
          </a:p>
        </p:txBody>
      </p:sp>
    </p:spTree>
    <p:extLst>
      <p:ext uri="{BB962C8B-B14F-4D97-AF65-F5344CB8AC3E}">
        <p14:creationId xmlns:p14="http://schemas.microsoft.com/office/powerpoint/2010/main" val="193250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6264467"/>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2381250" y="2305050"/>
            <a:ext cx="19621500" cy="4648200"/>
          </a:xfrm>
          <a:prstGeom prst="rect">
            <a:avLst/>
          </a:prstGeom>
        </p:spPr>
        <p:txBody>
          <a:bodyPr lIns="76200" tIns="76200" rIns="76200" bIns="76200" anchor="b"/>
          <a:lstStyle>
            <a:lvl1pPr defTabSz="546100">
              <a:defRPr sz="11400">
                <a:solidFill>
                  <a:srgbClr val="FFFFFF"/>
                </a:solidFill>
                <a:latin typeface="Gill Sans"/>
                <a:ea typeface="Gill Sans"/>
                <a:cs typeface="Gill Sans"/>
                <a:sym typeface="Gill Sans"/>
              </a:defRPr>
            </a:lvl1pPr>
          </a:lstStyle>
          <a:p>
            <a:r>
              <a:t>Title Text</a:t>
            </a:r>
          </a:p>
        </p:txBody>
      </p:sp>
      <p:sp>
        <p:nvSpPr>
          <p:cNvPr id="118" name="Body Level One…"/>
          <p:cNvSpPr txBox="1">
            <a:spLocks noGrp="1"/>
          </p:cNvSpPr>
          <p:nvPr>
            <p:ph type="body" sz="quarter" idx="1"/>
          </p:nvPr>
        </p:nvSpPr>
        <p:spPr>
          <a:xfrm>
            <a:off x="2381250" y="7067550"/>
            <a:ext cx="19621500" cy="1581150"/>
          </a:xfrm>
          <a:prstGeom prst="rect">
            <a:avLst/>
          </a:prstGeom>
        </p:spPr>
        <p:txBody>
          <a:bodyPr lIns="76200" tIns="76200" rIns="76200" bIns="76200" anchor="t"/>
          <a:lstStyle>
            <a:lvl1pPr marL="0" indent="0" algn="ctr" defTabSz="546100">
              <a:spcBef>
                <a:spcPts val="0"/>
              </a:spcBef>
              <a:buSzTx/>
              <a:buNone/>
              <a:defRPr sz="4400">
                <a:solidFill>
                  <a:srgbClr val="FFFFFF"/>
                </a:solidFill>
                <a:latin typeface="Gill Sans"/>
                <a:ea typeface="Gill Sans"/>
                <a:cs typeface="Gill Sans"/>
                <a:sym typeface="Gill Sans"/>
              </a:defRPr>
            </a:lvl1pPr>
            <a:lvl2pPr marL="0" indent="0" algn="ctr" defTabSz="546100">
              <a:spcBef>
                <a:spcPts val="0"/>
              </a:spcBef>
              <a:buSzTx/>
              <a:buNone/>
              <a:defRPr sz="4400">
                <a:solidFill>
                  <a:srgbClr val="FFFFFF"/>
                </a:solidFill>
                <a:latin typeface="Gill Sans"/>
                <a:ea typeface="Gill Sans"/>
                <a:cs typeface="Gill Sans"/>
                <a:sym typeface="Gill Sans"/>
              </a:defRPr>
            </a:lvl2pPr>
            <a:lvl3pPr marL="0" indent="0" algn="ctr" defTabSz="546100">
              <a:spcBef>
                <a:spcPts val="0"/>
              </a:spcBef>
              <a:buSzTx/>
              <a:buNone/>
              <a:defRPr sz="4400">
                <a:solidFill>
                  <a:srgbClr val="FFFFFF"/>
                </a:solidFill>
                <a:latin typeface="Gill Sans"/>
                <a:ea typeface="Gill Sans"/>
                <a:cs typeface="Gill Sans"/>
                <a:sym typeface="Gill Sans"/>
              </a:defRPr>
            </a:lvl3pPr>
            <a:lvl4pPr marL="0" indent="0" algn="ctr" defTabSz="546100">
              <a:spcBef>
                <a:spcPts val="0"/>
              </a:spcBef>
              <a:buSzTx/>
              <a:buNone/>
              <a:defRPr sz="4400">
                <a:solidFill>
                  <a:srgbClr val="FFFFFF"/>
                </a:solidFill>
                <a:latin typeface="Gill Sans"/>
                <a:ea typeface="Gill Sans"/>
                <a:cs typeface="Gill Sans"/>
                <a:sym typeface="Gill Sans"/>
              </a:defRPr>
            </a:lvl4pPr>
            <a:lvl5pPr marL="0" indent="0" algn="ctr" defTabSz="546100">
              <a:spcBef>
                <a:spcPts val="0"/>
              </a:spcBef>
              <a:buSzTx/>
              <a:buNone/>
              <a:defRPr sz="4400">
                <a:solidFill>
                  <a:srgbClr val="FFFFFF"/>
                </a:solidFill>
                <a:latin typeface="Gill Sans"/>
                <a:ea typeface="Gill Sans"/>
                <a:cs typeface="Gill Sans"/>
                <a:sym typeface="Gill Sans"/>
              </a:defRPr>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xfrm>
            <a:off x="11980068" y="13068300"/>
            <a:ext cx="419101" cy="444500"/>
          </a:xfrm>
          <a:prstGeom prst="rect">
            <a:avLst/>
          </a:prstGeom>
        </p:spPr>
        <p:txBody>
          <a:bodyPr lIns="76200" tIns="76200" rIns="76200" bIns="76200">
            <a:normAutofit/>
          </a:bodyPr>
          <a:lstStyle>
            <a:lvl1pPr defTabSz="546100">
              <a:defRPr sz="2000">
                <a:solidFill>
                  <a:srgbClr val="FFFFFF"/>
                </a:solidFill>
                <a:latin typeface="Gill Sans"/>
                <a:ea typeface="Gill Sans"/>
                <a:cs typeface="Gill Sans"/>
                <a:sym typeface="Gill Sans"/>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4200" y="-38100"/>
            <a:ext cx="18135600" cy="12096698"/>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4488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1104900"/>
            <a:ext cx="10223500" cy="56134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47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13"/>
          </p:nvPr>
        </p:nvSpPr>
        <p:spPr>
          <a:xfrm>
            <a:off x="-304800" y="1130300"/>
            <a:ext cx="17202150" cy="114681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5681340" y="7035800"/>
            <a:ext cx="8396678" cy="5600700"/>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15290800" y="1130300"/>
            <a:ext cx="8331200" cy="5554134"/>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Type a quote here.”"/>
          <p:cNvSpPr>
            <a:spLocks noGrp="1"/>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video" Target="../media/media1.mov"/><Relationship Id="rId1" Type="http://schemas.microsoft.com/office/2007/relationships/media" Target="../media/media1.mov"/><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blogs-images.forbes.com/glennllopis/files/2012/04/Diversity-Profit-Center.jpg" TargetMode="External"/><Relationship Id="rId7"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hyperlink" Target="http://blogs-images.forbes.com/glennllopis/files/2012/04/Diversity-Profit-Center.jpg" TargetMode="External"/><Relationship Id="rId7"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139E-47FE-794A-87BC-EEB37DC60E5A}"/>
              </a:ext>
            </a:extLst>
          </p:cNvPr>
          <p:cNvSpPr>
            <a:spLocks noGrp="1"/>
          </p:cNvSpPr>
          <p:nvPr>
            <p:ph type="title"/>
          </p:nvPr>
        </p:nvSpPr>
        <p:spPr/>
        <p:txBody>
          <a:bodyPr>
            <a:normAutofit fontScale="90000"/>
          </a:bodyPr>
          <a:lstStyle/>
          <a:p>
            <a:r>
              <a:rPr lang="en-US" dirty="0"/>
              <a:t>This slide deck is not a presentation. It’s to export diagrams and images in an image format for use in markdown files.</a:t>
            </a:r>
          </a:p>
        </p:txBody>
      </p:sp>
    </p:spTree>
    <p:extLst>
      <p:ext uri="{BB962C8B-B14F-4D97-AF65-F5344CB8AC3E}">
        <p14:creationId xmlns:p14="http://schemas.microsoft.com/office/powerpoint/2010/main" val="293931778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 name="Diversity-Profit-Center.jpg" descr="Diversity-Profit-Center.jpg"/>
          <p:cNvPicPr>
            <a:picLocks noChangeAspect="1"/>
          </p:cNvPicPr>
          <p:nvPr/>
        </p:nvPicPr>
        <p:blipFill>
          <a:blip r:embed="rId3"/>
          <a:srcRect l="3682"/>
          <a:stretch>
            <a:fillRect/>
          </a:stretch>
        </p:blipFill>
        <p:spPr>
          <a:xfrm>
            <a:off x="29404" y="6280739"/>
            <a:ext cx="10802048" cy="7450932"/>
          </a:xfrm>
          <a:custGeom>
            <a:avLst/>
            <a:gdLst/>
            <a:ahLst/>
            <a:cxnLst>
              <a:cxn ang="0">
                <a:pos x="wd2" y="hd2"/>
              </a:cxn>
              <a:cxn ang="5400000">
                <a:pos x="wd2" y="hd2"/>
              </a:cxn>
              <a:cxn ang="10800000">
                <a:pos x="wd2" y="hd2"/>
              </a:cxn>
              <a:cxn ang="16200000">
                <a:pos x="wd2" y="hd2"/>
              </a:cxn>
            </a:cxnLst>
            <a:rect l="0" t="0" r="r" b="b"/>
            <a:pathLst>
              <a:path w="21587" h="21600" extrusionOk="0">
                <a:moveTo>
                  <a:pt x="3396" y="0"/>
                </a:moveTo>
                <a:lnTo>
                  <a:pt x="3196" y="196"/>
                </a:lnTo>
                <a:cubicBezTo>
                  <a:pt x="3086" y="303"/>
                  <a:pt x="2967" y="391"/>
                  <a:pt x="2931" y="391"/>
                </a:cubicBezTo>
                <a:cubicBezTo>
                  <a:pt x="2895" y="391"/>
                  <a:pt x="2865" y="446"/>
                  <a:pt x="2865" y="512"/>
                </a:cubicBezTo>
                <a:cubicBezTo>
                  <a:pt x="2865" y="605"/>
                  <a:pt x="2897" y="629"/>
                  <a:pt x="3005" y="620"/>
                </a:cubicBezTo>
                <a:cubicBezTo>
                  <a:pt x="3097" y="612"/>
                  <a:pt x="3152" y="643"/>
                  <a:pt x="3169" y="712"/>
                </a:cubicBezTo>
                <a:cubicBezTo>
                  <a:pt x="3183" y="769"/>
                  <a:pt x="3224" y="867"/>
                  <a:pt x="3262" y="930"/>
                </a:cubicBezTo>
                <a:cubicBezTo>
                  <a:pt x="3299" y="992"/>
                  <a:pt x="3315" y="1045"/>
                  <a:pt x="3297" y="1045"/>
                </a:cubicBezTo>
                <a:cubicBezTo>
                  <a:pt x="3280" y="1045"/>
                  <a:pt x="3296" y="1107"/>
                  <a:pt x="3333" y="1184"/>
                </a:cubicBezTo>
                <a:cubicBezTo>
                  <a:pt x="3397" y="1316"/>
                  <a:pt x="3389" y="1340"/>
                  <a:pt x="3179" y="1613"/>
                </a:cubicBezTo>
                <a:cubicBezTo>
                  <a:pt x="3057" y="1772"/>
                  <a:pt x="2853" y="2127"/>
                  <a:pt x="2726" y="2402"/>
                </a:cubicBezTo>
                <a:cubicBezTo>
                  <a:pt x="2599" y="2678"/>
                  <a:pt x="2475" y="2922"/>
                  <a:pt x="2449" y="2945"/>
                </a:cubicBezTo>
                <a:cubicBezTo>
                  <a:pt x="2424" y="2968"/>
                  <a:pt x="2415" y="3015"/>
                  <a:pt x="2430" y="3049"/>
                </a:cubicBezTo>
                <a:cubicBezTo>
                  <a:pt x="2444" y="3083"/>
                  <a:pt x="2396" y="3379"/>
                  <a:pt x="2323" y="3708"/>
                </a:cubicBezTo>
                <a:cubicBezTo>
                  <a:pt x="2250" y="4037"/>
                  <a:pt x="2190" y="4364"/>
                  <a:pt x="2190" y="4434"/>
                </a:cubicBezTo>
                <a:cubicBezTo>
                  <a:pt x="2190" y="4504"/>
                  <a:pt x="2174" y="4575"/>
                  <a:pt x="2155" y="4592"/>
                </a:cubicBezTo>
                <a:cubicBezTo>
                  <a:pt x="2117" y="4626"/>
                  <a:pt x="2131" y="6059"/>
                  <a:pt x="2173" y="6505"/>
                </a:cubicBezTo>
                <a:cubicBezTo>
                  <a:pt x="2199" y="6774"/>
                  <a:pt x="2132" y="7168"/>
                  <a:pt x="1972" y="7700"/>
                </a:cubicBezTo>
                <a:cubicBezTo>
                  <a:pt x="1934" y="7826"/>
                  <a:pt x="1901" y="7944"/>
                  <a:pt x="1898" y="7962"/>
                </a:cubicBezTo>
                <a:cubicBezTo>
                  <a:pt x="1896" y="7980"/>
                  <a:pt x="1870" y="8097"/>
                  <a:pt x="1841" y="8223"/>
                </a:cubicBezTo>
                <a:cubicBezTo>
                  <a:pt x="1812" y="8348"/>
                  <a:pt x="1790" y="8573"/>
                  <a:pt x="1792" y="8721"/>
                </a:cubicBezTo>
                <a:cubicBezTo>
                  <a:pt x="1795" y="8911"/>
                  <a:pt x="1761" y="9064"/>
                  <a:pt x="1678" y="9241"/>
                </a:cubicBezTo>
                <a:cubicBezTo>
                  <a:pt x="1613" y="9379"/>
                  <a:pt x="1560" y="9526"/>
                  <a:pt x="1560" y="9567"/>
                </a:cubicBezTo>
                <a:cubicBezTo>
                  <a:pt x="1560" y="9607"/>
                  <a:pt x="1500" y="9853"/>
                  <a:pt x="1426" y="10113"/>
                </a:cubicBezTo>
                <a:cubicBezTo>
                  <a:pt x="1352" y="10373"/>
                  <a:pt x="1303" y="10614"/>
                  <a:pt x="1318" y="10648"/>
                </a:cubicBezTo>
                <a:cubicBezTo>
                  <a:pt x="1332" y="10682"/>
                  <a:pt x="1331" y="10782"/>
                  <a:pt x="1316" y="10870"/>
                </a:cubicBezTo>
                <a:cubicBezTo>
                  <a:pt x="1296" y="10987"/>
                  <a:pt x="1218" y="11078"/>
                  <a:pt x="1031" y="11200"/>
                </a:cubicBezTo>
                <a:cubicBezTo>
                  <a:pt x="636" y="11458"/>
                  <a:pt x="484" y="11551"/>
                  <a:pt x="447" y="11558"/>
                </a:cubicBezTo>
                <a:cubicBezTo>
                  <a:pt x="331" y="11580"/>
                  <a:pt x="160" y="11852"/>
                  <a:pt x="113" y="12092"/>
                </a:cubicBezTo>
                <a:cubicBezTo>
                  <a:pt x="83" y="12243"/>
                  <a:pt x="42" y="12400"/>
                  <a:pt x="21" y="12441"/>
                </a:cubicBezTo>
                <a:cubicBezTo>
                  <a:pt x="-13" y="12506"/>
                  <a:pt x="-8" y="12795"/>
                  <a:pt x="56" y="14226"/>
                </a:cubicBezTo>
                <a:cubicBezTo>
                  <a:pt x="65" y="14424"/>
                  <a:pt x="80" y="14942"/>
                  <a:pt x="90" y="15379"/>
                </a:cubicBezTo>
                <a:cubicBezTo>
                  <a:pt x="104" y="16022"/>
                  <a:pt x="125" y="16223"/>
                  <a:pt x="200" y="16433"/>
                </a:cubicBezTo>
                <a:cubicBezTo>
                  <a:pt x="252" y="16576"/>
                  <a:pt x="328" y="16967"/>
                  <a:pt x="369" y="17303"/>
                </a:cubicBezTo>
                <a:cubicBezTo>
                  <a:pt x="410" y="17638"/>
                  <a:pt x="572" y="18486"/>
                  <a:pt x="728" y="19186"/>
                </a:cubicBezTo>
                <a:cubicBezTo>
                  <a:pt x="885" y="19886"/>
                  <a:pt x="1066" y="20715"/>
                  <a:pt x="1130" y="21029"/>
                </a:cubicBezTo>
                <a:lnTo>
                  <a:pt x="1248" y="21600"/>
                </a:lnTo>
                <a:lnTo>
                  <a:pt x="21587" y="21600"/>
                </a:lnTo>
                <a:lnTo>
                  <a:pt x="21587" y="10800"/>
                </a:lnTo>
                <a:lnTo>
                  <a:pt x="21587" y="0"/>
                </a:lnTo>
                <a:lnTo>
                  <a:pt x="12491" y="0"/>
                </a:lnTo>
                <a:lnTo>
                  <a:pt x="3396" y="0"/>
                </a:lnTo>
                <a:close/>
                <a:moveTo>
                  <a:pt x="2528" y="406"/>
                </a:moveTo>
                <a:cubicBezTo>
                  <a:pt x="2423" y="394"/>
                  <a:pt x="2382" y="453"/>
                  <a:pt x="2440" y="536"/>
                </a:cubicBezTo>
                <a:cubicBezTo>
                  <a:pt x="2472" y="582"/>
                  <a:pt x="2641" y="522"/>
                  <a:pt x="2641" y="464"/>
                </a:cubicBezTo>
                <a:cubicBezTo>
                  <a:pt x="2641" y="440"/>
                  <a:pt x="2590" y="414"/>
                  <a:pt x="2528" y="406"/>
                </a:cubicBezTo>
                <a:close/>
                <a:moveTo>
                  <a:pt x="2449" y="909"/>
                </a:moveTo>
                <a:cubicBezTo>
                  <a:pt x="2426" y="921"/>
                  <a:pt x="2417" y="976"/>
                  <a:pt x="2441" y="1065"/>
                </a:cubicBezTo>
                <a:cubicBezTo>
                  <a:pt x="2457" y="1125"/>
                  <a:pt x="2496" y="1175"/>
                  <a:pt x="2528" y="1175"/>
                </a:cubicBezTo>
                <a:cubicBezTo>
                  <a:pt x="2574" y="1175"/>
                  <a:pt x="2576" y="1141"/>
                  <a:pt x="2535" y="1015"/>
                </a:cubicBezTo>
                <a:cubicBezTo>
                  <a:pt x="2507" y="928"/>
                  <a:pt x="2471" y="897"/>
                  <a:pt x="2449" y="909"/>
                </a:cubicBezTo>
                <a:close/>
                <a:moveTo>
                  <a:pt x="2863" y="988"/>
                </a:moveTo>
                <a:cubicBezTo>
                  <a:pt x="2855" y="977"/>
                  <a:pt x="2832" y="1007"/>
                  <a:pt x="2785" y="1068"/>
                </a:cubicBezTo>
                <a:cubicBezTo>
                  <a:pt x="2733" y="1134"/>
                  <a:pt x="2684" y="1251"/>
                  <a:pt x="2676" y="1328"/>
                </a:cubicBezTo>
                <a:cubicBezTo>
                  <a:pt x="2669" y="1405"/>
                  <a:pt x="2639" y="1468"/>
                  <a:pt x="2610" y="1468"/>
                </a:cubicBezTo>
                <a:cubicBezTo>
                  <a:pt x="2519" y="1468"/>
                  <a:pt x="2490" y="1559"/>
                  <a:pt x="2549" y="1663"/>
                </a:cubicBezTo>
                <a:cubicBezTo>
                  <a:pt x="2595" y="1742"/>
                  <a:pt x="2595" y="1782"/>
                  <a:pt x="2550" y="1860"/>
                </a:cubicBezTo>
                <a:cubicBezTo>
                  <a:pt x="2519" y="1915"/>
                  <a:pt x="2514" y="1958"/>
                  <a:pt x="2539" y="1958"/>
                </a:cubicBezTo>
                <a:cubicBezTo>
                  <a:pt x="2564" y="1958"/>
                  <a:pt x="2610" y="1914"/>
                  <a:pt x="2641" y="1860"/>
                </a:cubicBezTo>
                <a:cubicBezTo>
                  <a:pt x="2671" y="1807"/>
                  <a:pt x="2721" y="1761"/>
                  <a:pt x="2750" y="1761"/>
                </a:cubicBezTo>
                <a:cubicBezTo>
                  <a:pt x="2779" y="1761"/>
                  <a:pt x="2851" y="1698"/>
                  <a:pt x="2909" y="1620"/>
                </a:cubicBezTo>
                <a:lnTo>
                  <a:pt x="3013" y="1478"/>
                </a:lnTo>
                <a:lnTo>
                  <a:pt x="2917" y="1427"/>
                </a:lnTo>
                <a:cubicBezTo>
                  <a:pt x="2837" y="1384"/>
                  <a:pt x="2827" y="1341"/>
                  <a:pt x="2851" y="1161"/>
                </a:cubicBezTo>
                <a:cubicBezTo>
                  <a:pt x="2865" y="1054"/>
                  <a:pt x="2872" y="1000"/>
                  <a:pt x="2863" y="988"/>
                </a:cubicBezTo>
                <a:close/>
                <a:moveTo>
                  <a:pt x="2024" y="1069"/>
                </a:moveTo>
                <a:cubicBezTo>
                  <a:pt x="2015" y="1074"/>
                  <a:pt x="2010" y="1087"/>
                  <a:pt x="2010" y="1106"/>
                </a:cubicBezTo>
                <a:cubicBezTo>
                  <a:pt x="2010" y="1144"/>
                  <a:pt x="2031" y="1175"/>
                  <a:pt x="2055" y="1175"/>
                </a:cubicBezTo>
                <a:cubicBezTo>
                  <a:pt x="2080" y="1175"/>
                  <a:pt x="2100" y="1162"/>
                  <a:pt x="2100" y="1146"/>
                </a:cubicBezTo>
                <a:cubicBezTo>
                  <a:pt x="2100" y="1130"/>
                  <a:pt x="2080" y="1099"/>
                  <a:pt x="2055" y="1077"/>
                </a:cubicBezTo>
                <a:cubicBezTo>
                  <a:pt x="2043" y="1066"/>
                  <a:pt x="2032" y="1064"/>
                  <a:pt x="2024" y="1069"/>
                </a:cubicBezTo>
                <a:close/>
                <a:moveTo>
                  <a:pt x="2274" y="2622"/>
                </a:moveTo>
                <a:cubicBezTo>
                  <a:pt x="2264" y="2618"/>
                  <a:pt x="2252" y="2635"/>
                  <a:pt x="2237" y="2672"/>
                </a:cubicBezTo>
                <a:cubicBezTo>
                  <a:pt x="2216" y="2721"/>
                  <a:pt x="2209" y="2803"/>
                  <a:pt x="2223" y="2853"/>
                </a:cubicBezTo>
                <a:cubicBezTo>
                  <a:pt x="2239" y="2915"/>
                  <a:pt x="2262" y="2923"/>
                  <a:pt x="2292" y="2880"/>
                </a:cubicBezTo>
                <a:cubicBezTo>
                  <a:pt x="2317" y="2844"/>
                  <a:pt x="2323" y="2762"/>
                  <a:pt x="2306" y="2698"/>
                </a:cubicBezTo>
                <a:cubicBezTo>
                  <a:pt x="2293" y="2651"/>
                  <a:pt x="2284" y="2626"/>
                  <a:pt x="2274" y="2622"/>
                </a:cubicBezTo>
                <a:close/>
                <a:moveTo>
                  <a:pt x="1843" y="2749"/>
                </a:moveTo>
                <a:cubicBezTo>
                  <a:pt x="1839" y="2754"/>
                  <a:pt x="1843" y="2779"/>
                  <a:pt x="1855" y="2826"/>
                </a:cubicBezTo>
                <a:cubicBezTo>
                  <a:pt x="1872" y="2890"/>
                  <a:pt x="1898" y="2926"/>
                  <a:pt x="1912" y="2906"/>
                </a:cubicBezTo>
                <a:cubicBezTo>
                  <a:pt x="1926" y="2886"/>
                  <a:pt x="1912" y="2833"/>
                  <a:pt x="1881" y="2789"/>
                </a:cubicBezTo>
                <a:cubicBezTo>
                  <a:pt x="1859" y="2757"/>
                  <a:pt x="1847" y="2743"/>
                  <a:pt x="1843" y="2749"/>
                </a:cubicBezTo>
                <a:close/>
                <a:moveTo>
                  <a:pt x="1205" y="3167"/>
                </a:moveTo>
                <a:cubicBezTo>
                  <a:pt x="1174" y="3165"/>
                  <a:pt x="1187" y="3202"/>
                  <a:pt x="1239" y="3335"/>
                </a:cubicBezTo>
                <a:cubicBezTo>
                  <a:pt x="1328" y="3563"/>
                  <a:pt x="1335" y="3566"/>
                  <a:pt x="1335" y="3369"/>
                </a:cubicBezTo>
                <a:cubicBezTo>
                  <a:pt x="1335" y="3271"/>
                  <a:pt x="1303" y="3201"/>
                  <a:pt x="1250" y="3181"/>
                </a:cubicBezTo>
                <a:cubicBezTo>
                  <a:pt x="1230" y="3174"/>
                  <a:pt x="1215" y="3168"/>
                  <a:pt x="1205" y="3167"/>
                </a:cubicBezTo>
                <a:close/>
                <a:moveTo>
                  <a:pt x="2075" y="3301"/>
                </a:moveTo>
                <a:cubicBezTo>
                  <a:pt x="2064" y="3310"/>
                  <a:pt x="2063" y="3330"/>
                  <a:pt x="2072" y="3363"/>
                </a:cubicBezTo>
                <a:cubicBezTo>
                  <a:pt x="2085" y="3413"/>
                  <a:pt x="2077" y="3472"/>
                  <a:pt x="2053" y="3493"/>
                </a:cubicBezTo>
                <a:cubicBezTo>
                  <a:pt x="2029" y="3514"/>
                  <a:pt x="2010" y="3559"/>
                  <a:pt x="2010" y="3593"/>
                </a:cubicBezTo>
                <a:cubicBezTo>
                  <a:pt x="2010" y="3684"/>
                  <a:pt x="2029" y="3670"/>
                  <a:pt x="2139" y="3500"/>
                </a:cubicBezTo>
                <a:lnTo>
                  <a:pt x="2240" y="3345"/>
                </a:lnTo>
                <a:lnTo>
                  <a:pt x="2144" y="3309"/>
                </a:lnTo>
                <a:cubicBezTo>
                  <a:pt x="2109" y="3296"/>
                  <a:pt x="2087" y="3292"/>
                  <a:pt x="2075" y="3301"/>
                </a:cubicBezTo>
                <a:close/>
                <a:moveTo>
                  <a:pt x="1485" y="7453"/>
                </a:moveTo>
                <a:cubicBezTo>
                  <a:pt x="1476" y="7451"/>
                  <a:pt x="1470" y="7460"/>
                  <a:pt x="1470" y="7481"/>
                </a:cubicBezTo>
                <a:cubicBezTo>
                  <a:pt x="1470" y="7518"/>
                  <a:pt x="1484" y="7567"/>
                  <a:pt x="1500" y="7591"/>
                </a:cubicBezTo>
                <a:cubicBezTo>
                  <a:pt x="1517" y="7615"/>
                  <a:pt x="1540" y="7620"/>
                  <a:pt x="1553" y="7602"/>
                </a:cubicBezTo>
                <a:cubicBezTo>
                  <a:pt x="1566" y="7583"/>
                  <a:pt x="1552" y="7532"/>
                  <a:pt x="1523" y="7490"/>
                </a:cubicBezTo>
                <a:cubicBezTo>
                  <a:pt x="1507" y="7467"/>
                  <a:pt x="1494" y="7455"/>
                  <a:pt x="1485" y="7453"/>
                </a:cubicBezTo>
                <a:close/>
              </a:path>
            </a:pathLst>
          </a:custGeom>
          <a:ln w="12700">
            <a:miter lim="400000"/>
          </a:ln>
        </p:spPr>
      </p:pic>
      <p:sp>
        <p:nvSpPr>
          <p:cNvPr id="216" name="Asian"/>
          <p:cNvSpPr/>
          <p:nvPr/>
        </p:nvSpPr>
        <p:spPr>
          <a:xfrm>
            <a:off x="12086087" y="5716916"/>
            <a:ext cx="3936731" cy="2522539"/>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200"/>
            </a:lvl1pPr>
          </a:lstStyle>
          <a:p>
            <a:r>
              <a:t>Asian</a:t>
            </a:r>
          </a:p>
        </p:txBody>
      </p:sp>
      <p:sp>
        <p:nvSpPr>
          <p:cNvPr id="217" name="African-American"/>
          <p:cNvSpPr/>
          <p:nvPr/>
        </p:nvSpPr>
        <p:spPr>
          <a:xfrm>
            <a:off x="12086087" y="8259312"/>
            <a:ext cx="3936731" cy="2522539"/>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200"/>
            </a:lvl1pPr>
          </a:lstStyle>
          <a:p>
            <a:r>
              <a:t>African-American</a:t>
            </a:r>
          </a:p>
        </p:txBody>
      </p:sp>
      <p:sp>
        <p:nvSpPr>
          <p:cNvPr id="218" name="White"/>
          <p:cNvSpPr/>
          <p:nvPr/>
        </p:nvSpPr>
        <p:spPr>
          <a:xfrm>
            <a:off x="12086087" y="10778705"/>
            <a:ext cx="3936731" cy="2522539"/>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200"/>
            </a:lvl1pPr>
          </a:lstStyle>
          <a:p>
            <a:r>
              <a:t>White</a:t>
            </a:r>
          </a:p>
        </p:txBody>
      </p:sp>
      <p:grpSp>
        <p:nvGrpSpPr>
          <p:cNvPr id="223" name="Group"/>
          <p:cNvGrpSpPr/>
          <p:nvPr/>
        </p:nvGrpSpPr>
        <p:grpSpPr>
          <a:xfrm>
            <a:off x="16031712" y="3198483"/>
            <a:ext cx="3936732" cy="10101803"/>
            <a:chOff x="0" y="0"/>
            <a:chExt cx="3936730" cy="10101802"/>
          </a:xfrm>
        </p:grpSpPr>
        <p:sp>
          <p:nvSpPr>
            <p:cNvPr id="219" name="Count /…"/>
            <p:cNvSpPr/>
            <p:nvPr/>
          </p:nvSpPr>
          <p:spPr>
            <a:xfrm>
              <a:off x="0" y="0"/>
              <a:ext cx="3936731" cy="2522538"/>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sz="3200"/>
              </a:pPr>
              <a:r>
                <a:t>Count /</a:t>
              </a:r>
            </a:p>
            <a:p>
              <a:pPr>
                <a:defRPr sz="3200"/>
              </a:pPr>
              <a:r>
                <a:t>n</a:t>
              </a:r>
            </a:p>
          </p:txBody>
        </p:sp>
        <p:sp>
          <p:nvSpPr>
            <p:cNvPr id="220" name="2"/>
            <p:cNvSpPr/>
            <p:nvPr/>
          </p:nvSpPr>
          <p:spPr>
            <a:xfrm>
              <a:off x="0" y="2518434"/>
              <a:ext cx="3936731" cy="2522538"/>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a:lvl1pPr>
            </a:lstStyle>
            <a:p>
              <a:r>
                <a:t>2</a:t>
              </a:r>
            </a:p>
          </p:txBody>
        </p:sp>
        <p:sp>
          <p:nvSpPr>
            <p:cNvPr id="221" name="1"/>
            <p:cNvSpPr/>
            <p:nvPr/>
          </p:nvSpPr>
          <p:spPr>
            <a:xfrm>
              <a:off x="0" y="5060830"/>
              <a:ext cx="3936731" cy="2522538"/>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a:lvl1pPr>
            </a:lstStyle>
            <a:p>
              <a:r>
                <a:t>1</a:t>
              </a:r>
            </a:p>
          </p:txBody>
        </p:sp>
        <p:sp>
          <p:nvSpPr>
            <p:cNvPr id="222" name="2"/>
            <p:cNvSpPr/>
            <p:nvPr/>
          </p:nvSpPr>
          <p:spPr>
            <a:xfrm>
              <a:off x="0" y="7579264"/>
              <a:ext cx="3936731" cy="2522539"/>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a:lvl1pPr>
            </a:lstStyle>
            <a:p>
              <a:r>
                <a:t>2</a:t>
              </a:r>
            </a:p>
          </p:txBody>
        </p:sp>
      </p:grpSp>
      <p:grpSp>
        <p:nvGrpSpPr>
          <p:cNvPr id="228" name="Group"/>
          <p:cNvGrpSpPr/>
          <p:nvPr/>
        </p:nvGrpSpPr>
        <p:grpSpPr>
          <a:xfrm>
            <a:off x="19977338" y="3198483"/>
            <a:ext cx="3936731" cy="10101803"/>
            <a:chOff x="0" y="0"/>
            <a:chExt cx="3936730" cy="10101802"/>
          </a:xfrm>
        </p:grpSpPr>
        <p:sp>
          <p:nvSpPr>
            <p:cNvPr id="224" name="Proportion /…"/>
            <p:cNvSpPr/>
            <p:nvPr/>
          </p:nvSpPr>
          <p:spPr>
            <a:xfrm>
              <a:off x="0" y="0"/>
              <a:ext cx="3936731" cy="2522538"/>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sz="3200"/>
              </a:pPr>
              <a:r>
                <a:t>Proportion /</a:t>
              </a:r>
            </a:p>
            <a:p>
              <a:pPr>
                <a:defRPr sz="3200"/>
              </a:pPr>
              <a:r>
                <a:t>Percent</a:t>
              </a:r>
            </a:p>
          </p:txBody>
        </p:sp>
        <p:sp>
          <p:nvSpPr>
            <p:cNvPr id="225" name="0.4…"/>
            <p:cNvSpPr/>
            <p:nvPr/>
          </p:nvSpPr>
          <p:spPr>
            <a:xfrm>
              <a:off x="0" y="2518434"/>
              <a:ext cx="3936731" cy="2522538"/>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sz="3200"/>
              </a:pPr>
              <a:r>
                <a:t>0.4</a:t>
              </a:r>
            </a:p>
            <a:p>
              <a:pPr>
                <a:defRPr sz="3200"/>
              </a:pPr>
              <a:r>
                <a:t>40%</a:t>
              </a:r>
            </a:p>
          </p:txBody>
        </p:sp>
        <p:sp>
          <p:nvSpPr>
            <p:cNvPr id="226" name="0.2…"/>
            <p:cNvSpPr/>
            <p:nvPr/>
          </p:nvSpPr>
          <p:spPr>
            <a:xfrm>
              <a:off x="0" y="5060830"/>
              <a:ext cx="3936731" cy="2522538"/>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sz="3200"/>
              </a:pPr>
              <a:r>
                <a:t>0.2</a:t>
              </a:r>
            </a:p>
            <a:p>
              <a:pPr>
                <a:defRPr sz="3200"/>
              </a:pPr>
              <a:r>
                <a:t>20%</a:t>
              </a:r>
            </a:p>
          </p:txBody>
        </p:sp>
        <p:sp>
          <p:nvSpPr>
            <p:cNvPr id="227" name="0.4…"/>
            <p:cNvSpPr/>
            <p:nvPr/>
          </p:nvSpPr>
          <p:spPr>
            <a:xfrm>
              <a:off x="0" y="7579264"/>
              <a:ext cx="3936731" cy="2522539"/>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sz="3200"/>
              </a:pPr>
              <a:r>
                <a:t>0.4</a:t>
              </a:r>
            </a:p>
            <a:p>
              <a:pPr>
                <a:defRPr sz="3200"/>
              </a:pPr>
              <a:r>
                <a:t>40%</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1" animBg="1" advAuto="0"/>
      <p:bldP spid="228" grpId="2"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extLst>
              <p:ext uri="{D42A27DB-BD31-4B8C-83A1-F6EECF244321}">
                <p14:modId xmlns:p14="http://schemas.microsoft.com/office/powerpoint/2010/main" val="453047719"/>
              </p:ext>
            </p:extLst>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28506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777647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733712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987861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Male03.mov" descr="Male03.mov"/>
          <p:cNvPicPr>
            <a:picLocks/>
          </p:cNvPicPr>
          <p:nvPr>
            <a:videoFile r:link="rId2"/>
            <p:extLst>
              <p:ext uri="{DAA4B4D4-6D71-4841-9C94-3DE7FCFB9230}">
                <p14:media xmlns:p14="http://schemas.microsoft.com/office/powerpoint/2010/main" r:embed="rId1"/>
              </p:ext>
            </p:extLst>
          </p:nvPr>
        </p:nvPicPr>
        <p:blipFill>
          <a:blip r:embed="rId4"/>
          <a:stretch>
            <a:fillRect/>
          </a:stretch>
        </p:blipFill>
        <p:spPr>
          <a:xfrm>
            <a:off x="7867650" y="5092700"/>
            <a:ext cx="8629650" cy="8629650"/>
          </a:xfrm>
          <a:prstGeom prst="rect">
            <a:avLst/>
          </a:prstGeom>
          <a:ln w="12700">
            <a:miter lim="400000"/>
          </a:ln>
        </p:spPr>
      </p:pic>
      <p:sp>
        <p:nvSpPr>
          <p:cNvPr id="143" name="67.65 Inches…"/>
          <p:cNvSpPr txBox="1"/>
          <p:nvPr/>
        </p:nvSpPr>
        <p:spPr>
          <a:xfrm>
            <a:off x="10526580" y="3444984"/>
            <a:ext cx="3303790" cy="18158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pPr defTabSz="546100">
              <a:defRPr sz="5400">
                <a:latin typeface="Gill Sans"/>
                <a:ea typeface="Gill Sans"/>
                <a:cs typeface="Gill Sans"/>
                <a:sym typeface="Gill Sans"/>
              </a:defRPr>
            </a:pPr>
            <a:r>
              <a:rPr lang="en-US" dirty="0"/>
              <a:t>68.4 Inches</a:t>
            </a:r>
          </a:p>
          <a:p>
            <a:pPr defTabSz="546100">
              <a:defRPr sz="5400">
                <a:latin typeface="Gill Sans"/>
                <a:ea typeface="Gill Sans"/>
                <a:cs typeface="Gill Sans"/>
                <a:sym typeface="Gill Sans"/>
              </a:defRPr>
            </a:pPr>
            <a:r>
              <a:rPr lang="en-US" dirty="0"/>
              <a:t>5’ 8”</a:t>
            </a:r>
          </a:p>
        </p:txBody>
      </p:sp>
      <p:pic>
        <p:nvPicPr>
          <p:cNvPr id="144" name="Screen Shot 2013-10-07 at 10.33.12 AM.png" descr="Screen Shot 2013-10-07 at 10.33.12 AM.png"/>
          <p:cNvPicPr>
            <a:picLocks/>
          </p:cNvPicPr>
          <p:nvPr/>
        </p:nvPicPr>
        <p:blipFill>
          <a:blip r:embed="rId5"/>
          <a:srcRect l="1229" t="819" r="963" b="529"/>
          <a:stretch>
            <a:fillRect/>
          </a:stretch>
        </p:blipFill>
        <p:spPr>
          <a:xfrm>
            <a:off x="1338458" y="5419833"/>
            <a:ext cx="6038678" cy="8020096"/>
          </a:xfrm>
          <a:custGeom>
            <a:avLst/>
            <a:gdLst/>
            <a:ahLst/>
            <a:cxnLst>
              <a:cxn ang="0">
                <a:pos x="wd2" y="hd2"/>
              </a:cxn>
              <a:cxn ang="5400000">
                <a:pos x="wd2" y="hd2"/>
              </a:cxn>
              <a:cxn ang="10800000">
                <a:pos x="wd2" y="hd2"/>
              </a:cxn>
              <a:cxn ang="16200000">
                <a:pos x="wd2" y="hd2"/>
              </a:cxn>
            </a:cxnLst>
            <a:rect l="0" t="0" r="r" b="b"/>
            <a:pathLst>
              <a:path w="21556" h="21580" extrusionOk="0">
                <a:moveTo>
                  <a:pt x="10950" y="4"/>
                </a:moveTo>
                <a:cubicBezTo>
                  <a:pt x="9356" y="-20"/>
                  <a:pt x="8464" y="52"/>
                  <a:pt x="7105" y="314"/>
                </a:cubicBezTo>
                <a:cubicBezTo>
                  <a:pt x="6386" y="453"/>
                  <a:pt x="6212" y="505"/>
                  <a:pt x="5391" y="838"/>
                </a:cubicBezTo>
                <a:cubicBezTo>
                  <a:pt x="4632" y="1146"/>
                  <a:pt x="4199" y="1247"/>
                  <a:pt x="3892" y="1187"/>
                </a:cubicBezTo>
                <a:cubicBezTo>
                  <a:pt x="3713" y="1153"/>
                  <a:pt x="3711" y="1153"/>
                  <a:pt x="3506" y="1271"/>
                </a:cubicBezTo>
                <a:cubicBezTo>
                  <a:pt x="3222" y="1433"/>
                  <a:pt x="2943" y="1432"/>
                  <a:pt x="2943" y="1268"/>
                </a:cubicBezTo>
                <a:cubicBezTo>
                  <a:pt x="2943" y="1180"/>
                  <a:pt x="2763" y="1200"/>
                  <a:pt x="2699" y="1295"/>
                </a:cubicBezTo>
                <a:cubicBezTo>
                  <a:pt x="2585" y="1467"/>
                  <a:pt x="2370" y="2028"/>
                  <a:pt x="2313" y="2304"/>
                </a:cubicBezTo>
                <a:cubicBezTo>
                  <a:pt x="2279" y="2464"/>
                  <a:pt x="2234" y="2686"/>
                  <a:pt x="2211" y="2798"/>
                </a:cubicBezTo>
                <a:cubicBezTo>
                  <a:pt x="2188" y="2910"/>
                  <a:pt x="2136" y="3144"/>
                  <a:pt x="2096" y="3319"/>
                </a:cubicBezTo>
                <a:cubicBezTo>
                  <a:pt x="1995" y="3763"/>
                  <a:pt x="1998" y="4472"/>
                  <a:pt x="2102" y="4928"/>
                </a:cubicBezTo>
                <a:cubicBezTo>
                  <a:pt x="2163" y="5198"/>
                  <a:pt x="2210" y="5315"/>
                  <a:pt x="2335" y="5500"/>
                </a:cubicBezTo>
                <a:cubicBezTo>
                  <a:pt x="2513" y="5761"/>
                  <a:pt x="2674" y="5948"/>
                  <a:pt x="2845" y="6090"/>
                </a:cubicBezTo>
                <a:lnTo>
                  <a:pt x="2962" y="6186"/>
                </a:lnTo>
                <a:lnTo>
                  <a:pt x="2966" y="6744"/>
                </a:lnTo>
                <a:cubicBezTo>
                  <a:pt x="2968" y="7088"/>
                  <a:pt x="2992" y="7427"/>
                  <a:pt x="3030" y="7629"/>
                </a:cubicBezTo>
                <a:cubicBezTo>
                  <a:pt x="3117" y="8091"/>
                  <a:pt x="3415" y="8960"/>
                  <a:pt x="3565" y="9191"/>
                </a:cubicBezTo>
                <a:lnTo>
                  <a:pt x="3688" y="9384"/>
                </a:lnTo>
                <a:lnTo>
                  <a:pt x="3537" y="9481"/>
                </a:lnTo>
                <a:cubicBezTo>
                  <a:pt x="3453" y="9534"/>
                  <a:pt x="3325" y="9585"/>
                  <a:pt x="3251" y="9595"/>
                </a:cubicBezTo>
                <a:cubicBezTo>
                  <a:pt x="3176" y="9605"/>
                  <a:pt x="2935" y="9678"/>
                  <a:pt x="2714" y="9757"/>
                </a:cubicBezTo>
                <a:cubicBezTo>
                  <a:pt x="1061" y="10352"/>
                  <a:pt x="651" y="10632"/>
                  <a:pt x="308" y="11398"/>
                </a:cubicBezTo>
                <a:cubicBezTo>
                  <a:pt x="265" y="11493"/>
                  <a:pt x="184" y="11663"/>
                  <a:pt x="127" y="11775"/>
                </a:cubicBezTo>
                <a:cubicBezTo>
                  <a:pt x="40" y="11945"/>
                  <a:pt x="21" y="12037"/>
                  <a:pt x="6" y="12343"/>
                </a:cubicBezTo>
                <a:cubicBezTo>
                  <a:pt x="-10" y="12681"/>
                  <a:pt x="-3" y="12732"/>
                  <a:pt x="107" y="13045"/>
                </a:cubicBezTo>
                <a:cubicBezTo>
                  <a:pt x="310" y="13622"/>
                  <a:pt x="641" y="14234"/>
                  <a:pt x="852" y="14423"/>
                </a:cubicBezTo>
                <a:cubicBezTo>
                  <a:pt x="923" y="14486"/>
                  <a:pt x="953" y="14547"/>
                  <a:pt x="953" y="14623"/>
                </a:cubicBezTo>
                <a:cubicBezTo>
                  <a:pt x="953" y="14805"/>
                  <a:pt x="1213" y="14956"/>
                  <a:pt x="2146" y="15315"/>
                </a:cubicBezTo>
                <a:cubicBezTo>
                  <a:pt x="2689" y="15524"/>
                  <a:pt x="2932" y="15579"/>
                  <a:pt x="3226" y="15560"/>
                </a:cubicBezTo>
                <a:cubicBezTo>
                  <a:pt x="3578" y="15538"/>
                  <a:pt x="3777" y="15415"/>
                  <a:pt x="4225" y="14942"/>
                </a:cubicBezTo>
                <a:cubicBezTo>
                  <a:pt x="4289" y="14874"/>
                  <a:pt x="4317" y="14865"/>
                  <a:pt x="4375" y="14890"/>
                </a:cubicBezTo>
                <a:cubicBezTo>
                  <a:pt x="4442" y="14918"/>
                  <a:pt x="4447" y="14985"/>
                  <a:pt x="4462" y="16021"/>
                </a:cubicBezTo>
                <a:cubicBezTo>
                  <a:pt x="4471" y="16693"/>
                  <a:pt x="4462" y="17212"/>
                  <a:pt x="4438" y="17353"/>
                </a:cubicBezTo>
                <a:cubicBezTo>
                  <a:pt x="4416" y="17481"/>
                  <a:pt x="4371" y="17794"/>
                  <a:pt x="4340" y="18050"/>
                </a:cubicBezTo>
                <a:cubicBezTo>
                  <a:pt x="4309" y="18305"/>
                  <a:pt x="4265" y="18652"/>
                  <a:pt x="4241" y="18819"/>
                </a:cubicBezTo>
                <a:cubicBezTo>
                  <a:pt x="4177" y="19268"/>
                  <a:pt x="4149" y="20453"/>
                  <a:pt x="4200" y="20525"/>
                </a:cubicBezTo>
                <a:cubicBezTo>
                  <a:pt x="4235" y="20575"/>
                  <a:pt x="4218" y="20600"/>
                  <a:pt x="4089" y="20695"/>
                </a:cubicBezTo>
                <a:cubicBezTo>
                  <a:pt x="3876" y="20853"/>
                  <a:pt x="3809" y="21004"/>
                  <a:pt x="3831" y="21275"/>
                </a:cubicBezTo>
                <a:cubicBezTo>
                  <a:pt x="3842" y="21395"/>
                  <a:pt x="3863" y="21503"/>
                  <a:pt x="3878" y="21515"/>
                </a:cubicBezTo>
                <a:cubicBezTo>
                  <a:pt x="3894" y="21527"/>
                  <a:pt x="4359" y="21539"/>
                  <a:pt x="4914" y="21544"/>
                </a:cubicBezTo>
                <a:cubicBezTo>
                  <a:pt x="5897" y="21552"/>
                  <a:pt x="5924" y="21551"/>
                  <a:pt x="5965" y="21494"/>
                </a:cubicBezTo>
                <a:cubicBezTo>
                  <a:pt x="5988" y="21461"/>
                  <a:pt x="6039" y="21435"/>
                  <a:pt x="6080" y="21435"/>
                </a:cubicBezTo>
                <a:cubicBezTo>
                  <a:pt x="6134" y="21435"/>
                  <a:pt x="6160" y="21407"/>
                  <a:pt x="6179" y="21331"/>
                </a:cubicBezTo>
                <a:cubicBezTo>
                  <a:pt x="6240" y="21084"/>
                  <a:pt x="6112" y="20799"/>
                  <a:pt x="5890" y="20685"/>
                </a:cubicBezTo>
                <a:cubicBezTo>
                  <a:pt x="5612" y="20543"/>
                  <a:pt x="5587" y="20316"/>
                  <a:pt x="5540" y="17570"/>
                </a:cubicBezTo>
                <a:cubicBezTo>
                  <a:pt x="5519" y="16348"/>
                  <a:pt x="5499" y="15257"/>
                  <a:pt x="5495" y="15145"/>
                </a:cubicBezTo>
                <a:lnTo>
                  <a:pt x="5488" y="14942"/>
                </a:lnTo>
                <a:lnTo>
                  <a:pt x="7649" y="14942"/>
                </a:lnTo>
                <a:lnTo>
                  <a:pt x="9811" y="14942"/>
                </a:lnTo>
                <a:lnTo>
                  <a:pt x="9800" y="15275"/>
                </a:lnTo>
                <a:cubicBezTo>
                  <a:pt x="9794" y="15459"/>
                  <a:pt x="9818" y="15871"/>
                  <a:pt x="9852" y="16190"/>
                </a:cubicBezTo>
                <a:cubicBezTo>
                  <a:pt x="9929" y="16895"/>
                  <a:pt x="9913" y="17156"/>
                  <a:pt x="9715" y="18471"/>
                </a:cubicBezTo>
                <a:cubicBezTo>
                  <a:pt x="9619" y="19111"/>
                  <a:pt x="9603" y="19280"/>
                  <a:pt x="9563" y="19996"/>
                </a:cubicBezTo>
                <a:cubicBezTo>
                  <a:pt x="9530" y="20600"/>
                  <a:pt x="9529" y="20608"/>
                  <a:pt x="9406" y="20806"/>
                </a:cubicBezTo>
                <a:cubicBezTo>
                  <a:pt x="9279" y="21012"/>
                  <a:pt x="9216" y="21338"/>
                  <a:pt x="9272" y="21505"/>
                </a:cubicBezTo>
                <a:lnTo>
                  <a:pt x="9296" y="21580"/>
                </a:lnTo>
                <a:lnTo>
                  <a:pt x="10817" y="21578"/>
                </a:lnTo>
                <a:cubicBezTo>
                  <a:pt x="12193" y="21576"/>
                  <a:pt x="12347" y="21571"/>
                  <a:pt x="12451" y="21524"/>
                </a:cubicBezTo>
                <a:cubicBezTo>
                  <a:pt x="12541" y="21484"/>
                  <a:pt x="12569" y="21449"/>
                  <a:pt x="12578" y="21363"/>
                </a:cubicBezTo>
                <a:cubicBezTo>
                  <a:pt x="12610" y="21076"/>
                  <a:pt x="11949" y="20691"/>
                  <a:pt x="11361" y="20652"/>
                </a:cubicBezTo>
                <a:lnTo>
                  <a:pt x="11113" y="20635"/>
                </a:lnTo>
                <a:lnTo>
                  <a:pt x="11108" y="20533"/>
                </a:lnTo>
                <a:cubicBezTo>
                  <a:pt x="11105" y="20478"/>
                  <a:pt x="11083" y="20145"/>
                  <a:pt x="11058" y="19793"/>
                </a:cubicBezTo>
                <a:cubicBezTo>
                  <a:pt x="11033" y="19442"/>
                  <a:pt x="10997" y="18775"/>
                  <a:pt x="10977" y="18311"/>
                </a:cubicBezTo>
                <a:cubicBezTo>
                  <a:pt x="10915" y="16874"/>
                  <a:pt x="10867" y="16005"/>
                  <a:pt x="10827" y="15537"/>
                </a:cubicBezTo>
                <a:cubicBezTo>
                  <a:pt x="10765" y="14814"/>
                  <a:pt x="10743" y="14891"/>
                  <a:pt x="11057" y="14752"/>
                </a:cubicBezTo>
                <a:cubicBezTo>
                  <a:pt x="11323" y="14634"/>
                  <a:pt x="11476" y="14504"/>
                  <a:pt x="11476" y="14394"/>
                </a:cubicBezTo>
                <a:cubicBezTo>
                  <a:pt x="11476" y="14365"/>
                  <a:pt x="11536" y="14287"/>
                  <a:pt x="11609" y="14222"/>
                </a:cubicBezTo>
                <a:cubicBezTo>
                  <a:pt x="11825" y="14030"/>
                  <a:pt x="11903" y="13878"/>
                  <a:pt x="11908" y="13640"/>
                </a:cubicBezTo>
                <a:cubicBezTo>
                  <a:pt x="11911" y="13525"/>
                  <a:pt x="11909" y="12708"/>
                  <a:pt x="11904" y="11823"/>
                </a:cubicBezTo>
                <a:cubicBezTo>
                  <a:pt x="11898" y="10938"/>
                  <a:pt x="11902" y="10207"/>
                  <a:pt x="11911" y="10200"/>
                </a:cubicBezTo>
                <a:cubicBezTo>
                  <a:pt x="11920" y="10194"/>
                  <a:pt x="12208" y="10297"/>
                  <a:pt x="12553" y="10430"/>
                </a:cubicBezTo>
                <a:cubicBezTo>
                  <a:pt x="13518" y="10804"/>
                  <a:pt x="13833" y="10905"/>
                  <a:pt x="14288" y="10988"/>
                </a:cubicBezTo>
                <a:cubicBezTo>
                  <a:pt x="15465" y="11202"/>
                  <a:pt x="16794" y="11204"/>
                  <a:pt x="17731" y="10994"/>
                </a:cubicBezTo>
                <a:cubicBezTo>
                  <a:pt x="18233" y="10881"/>
                  <a:pt x="18625" y="10802"/>
                  <a:pt x="18677" y="10802"/>
                </a:cubicBezTo>
                <a:cubicBezTo>
                  <a:pt x="18826" y="10801"/>
                  <a:pt x="19007" y="10738"/>
                  <a:pt x="19028" y="10678"/>
                </a:cubicBezTo>
                <a:lnTo>
                  <a:pt x="19051" y="10613"/>
                </a:lnTo>
                <a:lnTo>
                  <a:pt x="19119" y="10679"/>
                </a:lnTo>
                <a:cubicBezTo>
                  <a:pt x="19206" y="10764"/>
                  <a:pt x="19529" y="10830"/>
                  <a:pt x="19854" y="10829"/>
                </a:cubicBezTo>
                <a:cubicBezTo>
                  <a:pt x="20225" y="10829"/>
                  <a:pt x="20826" y="10779"/>
                  <a:pt x="20939" y="10740"/>
                </a:cubicBezTo>
                <a:cubicBezTo>
                  <a:pt x="21066" y="10696"/>
                  <a:pt x="21146" y="10539"/>
                  <a:pt x="21323" y="9985"/>
                </a:cubicBezTo>
                <a:cubicBezTo>
                  <a:pt x="21511" y="9397"/>
                  <a:pt x="21590" y="9003"/>
                  <a:pt x="21542" y="8906"/>
                </a:cubicBezTo>
                <a:cubicBezTo>
                  <a:pt x="21478" y="8779"/>
                  <a:pt x="21088" y="8646"/>
                  <a:pt x="20716" y="8625"/>
                </a:cubicBezTo>
                <a:lnTo>
                  <a:pt x="20410" y="8608"/>
                </a:lnTo>
                <a:lnTo>
                  <a:pt x="20398" y="8488"/>
                </a:lnTo>
                <a:cubicBezTo>
                  <a:pt x="20392" y="8420"/>
                  <a:pt x="20421" y="8286"/>
                  <a:pt x="20465" y="8185"/>
                </a:cubicBezTo>
                <a:cubicBezTo>
                  <a:pt x="20519" y="8061"/>
                  <a:pt x="20544" y="7927"/>
                  <a:pt x="20544" y="7759"/>
                </a:cubicBezTo>
                <a:cubicBezTo>
                  <a:pt x="20544" y="7500"/>
                  <a:pt x="20488" y="7370"/>
                  <a:pt x="20354" y="7316"/>
                </a:cubicBezTo>
                <a:cubicBezTo>
                  <a:pt x="20262" y="7278"/>
                  <a:pt x="19890" y="7278"/>
                  <a:pt x="19762" y="7315"/>
                </a:cubicBezTo>
                <a:cubicBezTo>
                  <a:pt x="19565" y="7372"/>
                  <a:pt x="19400" y="7767"/>
                  <a:pt x="19385" y="8214"/>
                </a:cubicBezTo>
                <a:lnTo>
                  <a:pt x="19377" y="8490"/>
                </a:lnTo>
                <a:lnTo>
                  <a:pt x="19242" y="8543"/>
                </a:lnTo>
                <a:cubicBezTo>
                  <a:pt x="19169" y="8573"/>
                  <a:pt x="19061" y="8649"/>
                  <a:pt x="19001" y="8712"/>
                </a:cubicBezTo>
                <a:cubicBezTo>
                  <a:pt x="18942" y="8775"/>
                  <a:pt x="18881" y="8826"/>
                  <a:pt x="18864" y="8826"/>
                </a:cubicBezTo>
                <a:cubicBezTo>
                  <a:pt x="18847" y="8826"/>
                  <a:pt x="18715" y="8886"/>
                  <a:pt x="18569" y="8960"/>
                </a:cubicBezTo>
                <a:cubicBezTo>
                  <a:pt x="18215" y="9138"/>
                  <a:pt x="17163" y="9527"/>
                  <a:pt x="16736" y="9636"/>
                </a:cubicBezTo>
                <a:cubicBezTo>
                  <a:pt x="16119" y="9793"/>
                  <a:pt x="15776" y="9822"/>
                  <a:pt x="14824" y="9800"/>
                </a:cubicBezTo>
                <a:cubicBezTo>
                  <a:pt x="14007" y="9781"/>
                  <a:pt x="13177" y="9718"/>
                  <a:pt x="12509" y="9626"/>
                </a:cubicBezTo>
                <a:cubicBezTo>
                  <a:pt x="12330" y="9601"/>
                  <a:pt x="12106" y="9572"/>
                  <a:pt x="12011" y="9562"/>
                </a:cubicBezTo>
                <a:cubicBezTo>
                  <a:pt x="11875" y="9547"/>
                  <a:pt x="11805" y="9515"/>
                  <a:pt x="11674" y="9413"/>
                </a:cubicBezTo>
                <a:lnTo>
                  <a:pt x="11509" y="9285"/>
                </a:lnTo>
                <a:lnTo>
                  <a:pt x="11663" y="9060"/>
                </a:lnTo>
                <a:cubicBezTo>
                  <a:pt x="11888" y="8732"/>
                  <a:pt x="12042" y="8358"/>
                  <a:pt x="12088" y="8025"/>
                </a:cubicBezTo>
                <a:cubicBezTo>
                  <a:pt x="12110" y="7867"/>
                  <a:pt x="12152" y="7580"/>
                  <a:pt x="12181" y="7389"/>
                </a:cubicBezTo>
                <a:cubicBezTo>
                  <a:pt x="12211" y="7197"/>
                  <a:pt x="12247" y="6765"/>
                  <a:pt x="12261" y="6430"/>
                </a:cubicBezTo>
                <a:cubicBezTo>
                  <a:pt x="12291" y="5679"/>
                  <a:pt x="12288" y="5700"/>
                  <a:pt x="12449" y="5242"/>
                </a:cubicBezTo>
                <a:cubicBezTo>
                  <a:pt x="12641" y="4695"/>
                  <a:pt x="12700" y="4289"/>
                  <a:pt x="12700" y="3493"/>
                </a:cubicBezTo>
                <a:cubicBezTo>
                  <a:pt x="12700" y="2845"/>
                  <a:pt x="12659" y="2469"/>
                  <a:pt x="12547" y="2106"/>
                </a:cubicBezTo>
                <a:cubicBezTo>
                  <a:pt x="12526" y="2039"/>
                  <a:pt x="12499" y="1833"/>
                  <a:pt x="12485" y="1647"/>
                </a:cubicBezTo>
                <a:cubicBezTo>
                  <a:pt x="12461" y="1336"/>
                  <a:pt x="12466" y="1293"/>
                  <a:pt x="12546" y="1144"/>
                </a:cubicBezTo>
                <a:cubicBezTo>
                  <a:pt x="12595" y="1051"/>
                  <a:pt x="12683" y="952"/>
                  <a:pt x="12748" y="913"/>
                </a:cubicBezTo>
                <a:cubicBezTo>
                  <a:pt x="12811" y="875"/>
                  <a:pt x="12853" y="832"/>
                  <a:pt x="12840" y="816"/>
                </a:cubicBezTo>
                <a:cubicBezTo>
                  <a:pt x="12807" y="775"/>
                  <a:pt x="12480" y="756"/>
                  <a:pt x="12237" y="781"/>
                </a:cubicBezTo>
                <a:cubicBezTo>
                  <a:pt x="12123" y="792"/>
                  <a:pt x="12017" y="792"/>
                  <a:pt x="12002" y="782"/>
                </a:cubicBezTo>
                <a:cubicBezTo>
                  <a:pt x="11958" y="751"/>
                  <a:pt x="12183" y="563"/>
                  <a:pt x="12380" y="463"/>
                </a:cubicBezTo>
                <a:cubicBezTo>
                  <a:pt x="12480" y="413"/>
                  <a:pt x="12656" y="359"/>
                  <a:pt x="12785" y="340"/>
                </a:cubicBezTo>
                <a:cubicBezTo>
                  <a:pt x="13011" y="306"/>
                  <a:pt x="13093" y="253"/>
                  <a:pt x="13013" y="192"/>
                </a:cubicBezTo>
                <a:cubicBezTo>
                  <a:pt x="12990" y="175"/>
                  <a:pt x="12768" y="128"/>
                  <a:pt x="12520" y="90"/>
                </a:cubicBezTo>
                <a:cubicBezTo>
                  <a:pt x="12127" y="29"/>
                  <a:pt x="11923" y="19"/>
                  <a:pt x="10950" y="4"/>
                </a:cubicBezTo>
                <a:close/>
                <a:moveTo>
                  <a:pt x="3307" y="10329"/>
                </a:moveTo>
                <a:cubicBezTo>
                  <a:pt x="3328" y="10329"/>
                  <a:pt x="3342" y="10333"/>
                  <a:pt x="3348" y="10341"/>
                </a:cubicBezTo>
                <a:cubicBezTo>
                  <a:pt x="3362" y="10358"/>
                  <a:pt x="3368" y="10499"/>
                  <a:pt x="3361" y="10653"/>
                </a:cubicBezTo>
                <a:cubicBezTo>
                  <a:pt x="3354" y="10807"/>
                  <a:pt x="3346" y="11434"/>
                  <a:pt x="3345" y="12048"/>
                </a:cubicBezTo>
                <a:cubicBezTo>
                  <a:pt x="3344" y="12767"/>
                  <a:pt x="3330" y="13166"/>
                  <a:pt x="3306" y="13170"/>
                </a:cubicBezTo>
                <a:cubicBezTo>
                  <a:pt x="3285" y="13174"/>
                  <a:pt x="3122" y="13133"/>
                  <a:pt x="2943" y="13081"/>
                </a:cubicBezTo>
                <a:cubicBezTo>
                  <a:pt x="2764" y="13028"/>
                  <a:pt x="2509" y="12975"/>
                  <a:pt x="2378" y="12964"/>
                </a:cubicBezTo>
                <a:lnTo>
                  <a:pt x="2140" y="12945"/>
                </a:lnTo>
                <a:lnTo>
                  <a:pt x="2024" y="12782"/>
                </a:lnTo>
                <a:cubicBezTo>
                  <a:pt x="1837" y="12520"/>
                  <a:pt x="1743" y="12175"/>
                  <a:pt x="1773" y="11862"/>
                </a:cubicBezTo>
                <a:cubicBezTo>
                  <a:pt x="1829" y="11277"/>
                  <a:pt x="2022" y="10929"/>
                  <a:pt x="2433" y="10672"/>
                </a:cubicBezTo>
                <a:cubicBezTo>
                  <a:pt x="2721" y="10493"/>
                  <a:pt x="3164" y="10323"/>
                  <a:pt x="3307" y="10329"/>
                </a:cubicBezTo>
                <a:close/>
              </a:path>
            </a:pathLst>
          </a:custGeom>
          <a:ln w="12700">
            <a:miter lim="400000"/>
          </a:ln>
        </p:spPr>
      </p:pic>
      <p:sp>
        <p:nvSpPr>
          <p:cNvPr id="145" name="67.65 Inches…"/>
          <p:cNvSpPr txBox="1"/>
          <p:nvPr/>
        </p:nvSpPr>
        <p:spPr>
          <a:xfrm>
            <a:off x="1957966" y="3454509"/>
            <a:ext cx="3303790" cy="18158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pPr defTabSz="546100">
              <a:defRPr sz="5400">
                <a:latin typeface="Gill Sans"/>
                <a:ea typeface="Gill Sans"/>
                <a:cs typeface="Gill Sans"/>
                <a:sym typeface="Gill Sans"/>
              </a:defRPr>
            </a:pPr>
            <a:r>
              <a:rPr lang="en-US" dirty="0"/>
              <a:t>68.4</a:t>
            </a:r>
            <a:r>
              <a:rPr dirty="0"/>
              <a:t> Inches</a:t>
            </a:r>
          </a:p>
          <a:p>
            <a:pPr defTabSz="546100">
              <a:defRPr sz="5400">
                <a:latin typeface="Gill Sans"/>
                <a:ea typeface="Gill Sans"/>
                <a:cs typeface="Gill Sans"/>
                <a:sym typeface="Gill Sans"/>
              </a:defRPr>
            </a:pPr>
            <a:r>
              <a:rPr dirty="0"/>
              <a:t>5’ </a:t>
            </a:r>
            <a:r>
              <a:rPr lang="en-US" dirty="0"/>
              <a:t>8</a:t>
            </a:r>
            <a:r>
              <a:rPr dirty="0"/>
              <a:t>”</a:t>
            </a:r>
          </a:p>
        </p:txBody>
      </p:sp>
      <p:pic>
        <p:nvPicPr>
          <p:cNvPr id="146" name="Screen Shot 2013-10-07 at 10.54.58 AM.png" descr="Screen Shot 2013-10-07 at 10.54.58 AM.png"/>
          <p:cNvPicPr>
            <a:picLocks noChangeAspect="1"/>
          </p:cNvPicPr>
          <p:nvPr/>
        </p:nvPicPr>
        <p:blipFill>
          <a:blip r:embed="rId6"/>
          <a:srcRect l="8634" t="1422" r="2312" b="2067"/>
          <a:stretch>
            <a:fillRect/>
          </a:stretch>
        </p:blipFill>
        <p:spPr>
          <a:xfrm>
            <a:off x="18267320" y="5403426"/>
            <a:ext cx="3142995" cy="8019684"/>
          </a:xfrm>
          <a:custGeom>
            <a:avLst/>
            <a:gdLst/>
            <a:ahLst/>
            <a:cxnLst>
              <a:cxn ang="0">
                <a:pos x="wd2" y="hd2"/>
              </a:cxn>
              <a:cxn ang="5400000">
                <a:pos x="wd2" y="hd2"/>
              </a:cxn>
              <a:cxn ang="10800000">
                <a:pos x="wd2" y="hd2"/>
              </a:cxn>
              <a:cxn ang="16200000">
                <a:pos x="wd2" y="hd2"/>
              </a:cxn>
            </a:cxnLst>
            <a:rect l="0" t="0" r="r" b="b"/>
            <a:pathLst>
              <a:path w="21373" h="21596" extrusionOk="0">
                <a:moveTo>
                  <a:pt x="9053" y="0"/>
                </a:moveTo>
                <a:cubicBezTo>
                  <a:pt x="7621" y="4"/>
                  <a:pt x="6382" y="159"/>
                  <a:pt x="5007" y="482"/>
                </a:cubicBezTo>
                <a:cubicBezTo>
                  <a:pt x="4005" y="718"/>
                  <a:pt x="3719" y="822"/>
                  <a:pt x="2616" y="1344"/>
                </a:cubicBezTo>
                <a:cubicBezTo>
                  <a:pt x="1550" y="1848"/>
                  <a:pt x="1082" y="2193"/>
                  <a:pt x="424" y="2958"/>
                </a:cubicBezTo>
                <a:lnTo>
                  <a:pt x="57" y="3388"/>
                </a:lnTo>
                <a:lnTo>
                  <a:pt x="109" y="3849"/>
                </a:lnTo>
                <a:cubicBezTo>
                  <a:pt x="158" y="4280"/>
                  <a:pt x="270" y="4520"/>
                  <a:pt x="481" y="4646"/>
                </a:cubicBezTo>
                <a:cubicBezTo>
                  <a:pt x="681" y="4765"/>
                  <a:pt x="915" y="4800"/>
                  <a:pt x="1671" y="4820"/>
                </a:cubicBezTo>
                <a:lnTo>
                  <a:pt x="2451" y="4842"/>
                </a:lnTo>
                <a:lnTo>
                  <a:pt x="2422" y="4984"/>
                </a:lnTo>
                <a:cubicBezTo>
                  <a:pt x="2406" y="5062"/>
                  <a:pt x="2352" y="5189"/>
                  <a:pt x="2300" y="5267"/>
                </a:cubicBezTo>
                <a:cubicBezTo>
                  <a:pt x="2248" y="5345"/>
                  <a:pt x="2206" y="5712"/>
                  <a:pt x="2206" y="6082"/>
                </a:cubicBezTo>
                <a:cubicBezTo>
                  <a:pt x="2205" y="6649"/>
                  <a:pt x="2236" y="6807"/>
                  <a:pt x="2397" y="7071"/>
                </a:cubicBezTo>
                <a:cubicBezTo>
                  <a:pt x="2839" y="7796"/>
                  <a:pt x="3888" y="8531"/>
                  <a:pt x="4934" y="8847"/>
                </a:cubicBezTo>
                <a:cubicBezTo>
                  <a:pt x="5200" y="8928"/>
                  <a:pt x="5355" y="9005"/>
                  <a:pt x="5390" y="9075"/>
                </a:cubicBezTo>
                <a:cubicBezTo>
                  <a:pt x="5420" y="9134"/>
                  <a:pt x="5559" y="9232"/>
                  <a:pt x="5698" y="9294"/>
                </a:cubicBezTo>
                <a:cubicBezTo>
                  <a:pt x="5950" y="9406"/>
                  <a:pt x="5956" y="9406"/>
                  <a:pt x="7066" y="9429"/>
                </a:cubicBezTo>
                <a:lnTo>
                  <a:pt x="8181" y="9452"/>
                </a:lnTo>
                <a:lnTo>
                  <a:pt x="8208" y="9582"/>
                </a:lnTo>
                <a:cubicBezTo>
                  <a:pt x="8239" y="9729"/>
                  <a:pt x="8004" y="9824"/>
                  <a:pt x="7603" y="9825"/>
                </a:cubicBezTo>
                <a:cubicBezTo>
                  <a:pt x="7479" y="9826"/>
                  <a:pt x="7034" y="9882"/>
                  <a:pt x="6616" y="9951"/>
                </a:cubicBezTo>
                <a:cubicBezTo>
                  <a:pt x="6197" y="10021"/>
                  <a:pt x="5683" y="10099"/>
                  <a:pt x="5477" y="10126"/>
                </a:cubicBezTo>
                <a:cubicBezTo>
                  <a:pt x="4972" y="10191"/>
                  <a:pt x="4838" y="10222"/>
                  <a:pt x="3963" y="10470"/>
                </a:cubicBezTo>
                <a:cubicBezTo>
                  <a:pt x="3071" y="10722"/>
                  <a:pt x="2629" y="10912"/>
                  <a:pt x="2227" y="11215"/>
                </a:cubicBezTo>
                <a:cubicBezTo>
                  <a:pt x="2065" y="11337"/>
                  <a:pt x="1873" y="11466"/>
                  <a:pt x="1798" y="11500"/>
                </a:cubicBezTo>
                <a:cubicBezTo>
                  <a:pt x="1677" y="11556"/>
                  <a:pt x="1678" y="11569"/>
                  <a:pt x="1817" y="11630"/>
                </a:cubicBezTo>
                <a:cubicBezTo>
                  <a:pt x="1937" y="11683"/>
                  <a:pt x="1951" y="11714"/>
                  <a:pt x="1879" y="11767"/>
                </a:cubicBezTo>
                <a:cubicBezTo>
                  <a:pt x="1828" y="11805"/>
                  <a:pt x="1807" y="11845"/>
                  <a:pt x="1833" y="11856"/>
                </a:cubicBezTo>
                <a:cubicBezTo>
                  <a:pt x="1860" y="11866"/>
                  <a:pt x="1812" y="11927"/>
                  <a:pt x="1728" y="11992"/>
                </a:cubicBezTo>
                <a:cubicBezTo>
                  <a:pt x="1525" y="12147"/>
                  <a:pt x="706" y="13088"/>
                  <a:pt x="705" y="13166"/>
                </a:cubicBezTo>
                <a:cubicBezTo>
                  <a:pt x="705" y="13200"/>
                  <a:pt x="623" y="13280"/>
                  <a:pt x="524" y="13344"/>
                </a:cubicBezTo>
                <a:cubicBezTo>
                  <a:pt x="348" y="13458"/>
                  <a:pt x="289" y="13620"/>
                  <a:pt x="406" y="13666"/>
                </a:cubicBezTo>
                <a:cubicBezTo>
                  <a:pt x="438" y="13679"/>
                  <a:pt x="472" y="14029"/>
                  <a:pt x="484" y="14443"/>
                </a:cubicBezTo>
                <a:cubicBezTo>
                  <a:pt x="504" y="15169"/>
                  <a:pt x="497" y="15203"/>
                  <a:pt x="295" y="15374"/>
                </a:cubicBezTo>
                <a:cubicBezTo>
                  <a:pt x="179" y="15472"/>
                  <a:pt x="60" y="15649"/>
                  <a:pt x="28" y="15767"/>
                </a:cubicBezTo>
                <a:cubicBezTo>
                  <a:pt x="-28" y="15972"/>
                  <a:pt x="-18" y="15989"/>
                  <a:pt x="238" y="16104"/>
                </a:cubicBezTo>
                <a:cubicBezTo>
                  <a:pt x="387" y="16171"/>
                  <a:pt x="730" y="16273"/>
                  <a:pt x="1002" y="16331"/>
                </a:cubicBezTo>
                <a:cubicBezTo>
                  <a:pt x="1497" y="16436"/>
                  <a:pt x="1498" y="16436"/>
                  <a:pt x="1693" y="16366"/>
                </a:cubicBezTo>
                <a:cubicBezTo>
                  <a:pt x="1800" y="16328"/>
                  <a:pt x="1948" y="16248"/>
                  <a:pt x="2022" y="16190"/>
                </a:cubicBezTo>
                <a:cubicBezTo>
                  <a:pt x="2097" y="16131"/>
                  <a:pt x="2265" y="16038"/>
                  <a:pt x="2395" y="15983"/>
                </a:cubicBezTo>
                <a:cubicBezTo>
                  <a:pt x="2591" y="15900"/>
                  <a:pt x="2628" y="15853"/>
                  <a:pt x="2619" y="15700"/>
                </a:cubicBezTo>
                <a:cubicBezTo>
                  <a:pt x="2612" y="15596"/>
                  <a:pt x="2525" y="15447"/>
                  <a:pt x="2419" y="15357"/>
                </a:cubicBezTo>
                <a:cubicBezTo>
                  <a:pt x="2231" y="15198"/>
                  <a:pt x="2230" y="15197"/>
                  <a:pt x="2400" y="14895"/>
                </a:cubicBezTo>
                <a:cubicBezTo>
                  <a:pt x="2493" y="14730"/>
                  <a:pt x="2636" y="14491"/>
                  <a:pt x="2716" y="14365"/>
                </a:cubicBezTo>
                <a:cubicBezTo>
                  <a:pt x="2796" y="14239"/>
                  <a:pt x="2873" y="14039"/>
                  <a:pt x="2889" y="13921"/>
                </a:cubicBezTo>
                <a:cubicBezTo>
                  <a:pt x="2911" y="13744"/>
                  <a:pt x="2967" y="13676"/>
                  <a:pt x="3204" y="13547"/>
                </a:cubicBezTo>
                <a:cubicBezTo>
                  <a:pt x="3364" y="13460"/>
                  <a:pt x="3635" y="13295"/>
                  <a:pt x="3809" y="13182"/>
                </a:cubicBezTo>
                <a:cubicBezTo>
                  <a:pt x="4056" y="13021"/>
                  <a:pt x="4169" y="12979"/>
                  <a:pt x="4319" y="12988"/>
                </a:cubicBezTo>
                <a:cubicBezTo>
                  <a:pt x="4487" y="12997"/>
                  <a:pt x="4509" y="13020"/>
                  <a:pt x="4502" y="13176"/>
                </a:cubicBezTo>
                <a:cubicBezTo>
                  <a:pt x="4488" y="13502"/>
                  <a:pt x="4053" y="14256"/>
                  <a:pt x="3787" y="14417"/>
                </a:cubicBezTo>
                <a:cubicBezTo>
                  <a:pt x="3677" y="14483"/>
                  <a:pt x="3668" y="14692"/>
                  <a:pt x="3731" y="15844"/>
                </a:cubicBezTo>
                <a:cubicBezTo>
                  <a:pt x="3808" y="17256"/>
                  <a:pt x="3825" y="17308"/>
                  <a:pt x="4206" y="17308"/>
                </a:cubicBezTo>
                <a:cubicBezTo>
                  <a:pt x="4297" y="17308"/>
                  <a:pt x="4442" y="17350"/>
                  <a:pt x="4529" y="17403"/>
                </a:cubicBezTo>
                <a:cubicBezTo>
                  <a:pt x="4669" y="17487"/>
                  <a:pt x="4692" y="17610"/>
                  <a:pt x="4718" y="18405"/>
                </a:cubicBezTo>
                <a:cubicBezTo>
                  <a:pt x="4735" y="18903"/>
                  <a:pt x="4723" y="19554"/>
                  <a:pt x="4689" y="19851"/>
                </a:cubicBezTo>
                <a:lnTo>
                  <a:pt x="4627" y="20392"/>
                </a:lnTo>
                <a:lnTo>
                  <a:pt x="3976" y="20533"/>
                </a:lnTo>
                <a:cubicBezTo>
                  <a:pt x="3111" y="20722"/>
                  <a:pt x="2461" y="20936"/>
                  <a:pt x="2127" y="21142"/>
                </a:cubicBezTo>
                <a:cubicBezTo>
                  <a:pt x="1785" y="21354"/>
                  <a:pt x="1834" y="21425"/>
                  <a:pt x="2387" y="21522"/>
                </a:cubicBezTo>
                <a:cubicBezTo>
                  <a:pt x="2661" y="21570"/>
                  <a:pt x="3001" y="21596"/>
                  <a:pt x="3361" y="21596"/>
                </a:cubicBezTo>
                <a:cubicBezTo>
                  <a:pt x="4094" y="21598"/>
                  <a:pt x="5459" y="21471"/>
                  <a:pt x="5857" y="21365"/>
                </a:cubicBezTo>
                <a:lnTo>
                  <a:pt x="6176" y="21279"/>
                </a:lnTo>
                <a:lnTo>
                  <a:pt x="6327" y="21385"/>
                </a:lnTo>
                <a:cubicBezTo>
                  <a:pt x="6504" y="21508"/>
                  <a:pt x="6572" y="21512"/>
                  <a:pt x="7212" y="21432"/>
                </a:cubicBezTo>
                <a:lnTo>
                  <a:pt x="7690" y="21372"/>
                </a:lnTo>
                <a:lnTo>
                  <a:pt x="7690" y="20852"/>
                </a:lnTo>
                <a:cubicBezTo>
                  <a:pt x="7690" y="20359"/>
                  <a:pt x="7679" y="20327"/>
                  <a:pt x="7498" y="20280"/>
                </a:cubicBezTo>
                <a:cubicBezTo>
                  <a:pt x="7309" y="20230"/>
                  <a:pt x="7310" y="20227"/>
                  <a:pt x="7460" y="20036"/>
                </a:cubicBezTo>
                <a:cubicBezTo>
                  <a:pt x="7544" y="19930"/>
                  <a:pt x="7748" y="19667"/>
                  <a:pt x="7914" y="19453"/>
                </a:cubicBezTo>
                <a:cubicBezTo>
                  <a:pt x="8080" y="19238"/>
                  <a:pt x="8340" y="18924"/>
                  <a:pt x="8491" y="18756"/>
                </a:cubicBezTo>
                <a:cubicBezTo>
                  <a:pt x="8643" y="18587"/>
                  <a:pt x="8812" y="18324"/>
                  <a:pt x="8867" y="18171"/>
                </a:cubicBezTo>
                <a:cubicBezTo>
                  <a:pt x="8921" y="18018"/>
                  <a:pt x="8989" y="17821"/>
                  <a:pt x="9020" y="17733"/>
                </a:cubicBezTo>
                <a:cubicBezTo>
                  <a:pt x="9071" y="17590"/>
                  <a:pt x="9101" y="17574"/>
                  <a:pt x="9301" y="17579"/>
                </a:cubicBezTo>
                <a:cubicBezTo>
                  <a:pt x="9424" y="17582"/>
                  <a:pt x="9634" y="17602"/>
                  <a:pt x="9765" y="17622"/>
                </a:cubicBezTo>
                <a:lnTo>
                  <a:pt x="10003" y="17658"/>
                </a:lnTo>
                <a:lnTo>
                  <a:pt x="9954" y="18129"/>
                </a:lnTo>
                <a:cubicBezTo>
                  <a:pt x="9914" y="18516"/>
                  <a:pt x="9950" y="18744"/>
                  <a:pt x="10151" y="19389"/>
                </a:cubicBezTo>
                <a:cubicBezTo>
                  <a:pt x="10287" y="19823"/>
                  <a:pt x="10374" y="20202"/>
                  <a:pt x="10345" y="20232"/>
                </a:cubicBezTo>
                <a:cubicBezTo>
                  <a:pt x="10317" y="20261"/>
                  <a:pt x="10216" y="20286"/>
                  <a:pt x="10121" y="20286"/>
                </a:cubicBezTo>
                <a:cubicBezTo>
                  <a:pt x="9910" y="20286"/>
                  <a:pt x="9872" y="20339"/>
                  <a:pt x="9852" y="20676"/>
                </a:cubicBezTo>
                <a:cubicBezTo>
                  <a:pt x="9843" y="20823"/>
                  <a:pt x="9813" y="21025"/>
                  <a:pt x="9784" y="21125"/>
                </a:cubicBezTo>
                <a:cubicBezTo>
                  <a:pt x="9737" y="21290"/>
                  <a:pt x="9750" y="21313"/>
                  <a:pt x="9941" y="21359"/>
                </a:cubicBezTo>
                <a:cubicBezTo>
                  <a:pt x="10057" y="21388"/>
                  <a:pt x="10347" y="21432"/>
                  <a:pt x="10586" y="21458"/>
                </a:cubicBezTo>
                <a:lnTo>
                  <a:pt x="11020" y="21503"/>
                </a:lnTo>
                <a:lnTo>
                  <a:pt x="11244" y="21390"/>
                </a:lnTo>
                <a:lnTo>
                  <a:pt x="11466" y="21278"/>
                </a:lnTo>
                <a:lnTo>
                  <a:pt x="11711" y="21347"/>
                </a:lnTo>
                <a:cubicBezTo>
                  <a:pt x="12085" y="21453"/>
                  <a:pt x="13538" y="21571"/>
                  <a:pt x="14472" y="21573"/>
                </a:cubicBezTo>
                <a:cubicBezTo>
                  <a:pt x="15105" y="21574"/>
                  <a:pt x="15792" y="21475"/>
                  <a:pt x="15897" y="21367"/>
                </a:cubicBezTo>
                <a:cubicBezTo>
                  <a:pt x="16057" y="21202"/>
                  <a:pt x="14838" y="20725"/>
                  <a:pt x="13716" y="20514"/>
                </a:cubicBezTo>
                <a:cubicBezTo>
                  <a:pt x="13125" y="20403"/>
                  <a:pt x="13050" y="20379"/>
                  <a:pt x="13098" y="20311"/>
                </a:cubicBezTo>
                <a:cubicBezTo>
                  <a:pt x="13129" y="20268"/>
                  <a:pt x="13299" y="19850"/>
                  <a:pt x="13476" y="19382"/>
                </a:cubicBezTo>
                <a:cubicBezTo>
                  <a:pt x="13772" y="18600"/>
                  <a:pt x="13795" y="18484"/>
                  <a:pt x="13757" y="17953"/>
                </a:cubicBezTo>
                <a:cubicBezTo>
                  <a:pt x="13720" y="17443"/>
                  <a:pt x="13733" y="17370"/>
                  <a:pt x="13865" y="17332"/>
                </a:cubicBezTo>
                <a:cubicBezTo>
                  <a:pt x="13957" y="17306"/>
                  <a:pt x="14087" y="17154"/>
                  <a:pt x="14208" y="16935"/>
                </a:cubicBezTo>
                <a:cubicBezTo>
                  <a:pt x="14533" y="16344"/>
                  <a:pt x="14614" y="15987"/>
                  <a:pt x="14548" y="15416"/>
                </a:cubicBezTo>
                <a:cubicBezTo>
                  <a:pt x="14503" y="15036"/>
                  <a:pt x="14515" y="14876"/>
                  <a:pt x="14591" y="14840"/>
                </a:cubicBezTo>
                <a:cubicBezTo>
                  <a:pt x="14705" y="14785"/>
                  <a:pt x="14683" y="14692"/>
                  <a:pt x="14456" y="14293"/>
                </a:cubicBezTo>
                <a:cubicBezTo>
                  <a:pt x="14353" y="14112"/>
                  <a:pt x="14300" y="13840"/>
                  <a:pt x="14289" y="13445"/>
                </a:cubicBezTo>
                <a:lnTo>
                  <a:pt x="14272" y="12864"/>
                </a:lnTo>
                <a:lnTo>
                  <a:pt x="14569" y="12859"/>
                </a:lnTo>
                <a:cubicBezTo>
                  <a:pt x="14834" y="12856"/>
                  <a:pt x="14915" y="12881"/>
                  <a:pt x="15268" y="13069"/>
                </a:cubicBezTo>
                <a:cubicBezTo>
                  <a:pt x="15613" y="13253"/>
                  <a:pt x="15655" y="13294"/>
                  <a:pt x="15595" y="13387"/>
                </a:cubicBezTo>
                <a:cubicBezTo>
                  <a:pt x="15466" y="13585"/>
                  <a:pt x="15536" y="13953"/>
                  <a:pt x="15773" y="14328"/>
                </a:cubicBezTo>
                <a:cubicBezTo>
                  <a:pt x="15902" y="14533"/>
                  <a:pt x="16032" y="14813"/>
                  <a:pt x="16062" y="14951"/>
                </a:cubicBezTo>
                <a:cubicBezTo>
                  <a:pt x="16111" y="15180"/>
                  <a:pt x="16091" y="15223"/>
                  <a:pt x="15832" y="15448"/>
                </a:cubicBezTo>
                <a:cubicBezTo>
                  <a:pt x="15677" y="15583"/>
                  <a:pt x="15517" y="15738"/>
                  <a:pt x="15476" y="15793"/>
                </a:cubicBezTo>
                <a:cubicBezTo>
                  <a:pt x="15387" y="15911"/>
                  <a:pt x="15523" y="16055"/>
                  <a:pt x="15754" y="16084"/>
                </a:cubicBezTo>
                <a:cubicBezTo>
                  <a:pt x="15947" y="16108"/>
                  <a:pt x="16134" y="16218"/>
                  <a:pt x="16278" y="16392"/>
                </a:cubicBezTo>
                <a:cubicBezTo>
                  <a:pt x="16473" y="16628"/>
                  <a:pt x="16983" y="16617"/>
                  <a:pt x="17506" y="16365"/>
                </a:cubicBezTo>
                <a:cubicBezTo>
                  <a:pt x="17822" y="16212"/>
                  <a:pt x="17844" y="16185"/>
                  <a:pt x="17881" y="15909"/>
                </a:cubicBezTo>
                <a:cubicBezTo>
                  <a:pt x="17907" y="15709"/>
                  <a:pt x="17874" y="15542"/>
                  <a:pt x="17775" y="15386"/>
                </a:cubicBezTo>
                <a:cubicBezTo>
                  <a:pt x="17661" y="15205"/>
                  <a:pt x="17649" y="15120"/>
                  <a:pt x="17721" y="14982"/>
                </a:cubicBezTo>
                <a:cubicBezTo>
                  <a:pt x="17940" y="14568"/>
                  <a:pt x="17991" y="14245"/>
                  <a:pt x="17935" y="13601"/>
                </a:cubicBezTo>
                <a:cubicBezTo>
                  <a:pt x="17877" y="12938"/>
                  <a:pt x="17823" y="12821"/>
                  <a:pt x="17508" y="12666"/>
                </a:cubicBezTo>
                <a:cubicBezTo>
                  <a:pt x="17454" y="12639"/>
                  <a:pt x="17400" y="12551"/>
                  <a:pt x="17387" y="12471"/>
                </a:cubicBezTo>
                <a:cubicBezTo>
                  <a:pt x="17373" y="12391"/>
                  <a:pt x="17255" y="12220"/>
                  <a:pt x="17125" y="12089"/>
                </a:cubicBezTo>
                <a:cubicBezTo>
                  <a:pt x="16760" y="11720"/>
                  <a:pt x="16945" y="11631"/>
                  <a:pt x="17508" y="11903"/>
                </a:cubicBezTo>
                <a:cubicBezTo>
                  <a:pt x="17907" y="12096"/>
                  <a:pt x="18703" y="12319"/>
                  <a:pt x="19200" y="12376"/>
                </a:cubicBezTo>
                <a:cubicBezTo>
                  <a:pt x="19400" y="12400"/>
                  <a:pt x="19945" y="12412"/>
                  <a:pt x="20450" y="12406"/>
                </a:cubicBezTo>
                <a:cubicBezTo>
                  <a:pt x="21536" y="12393"/>
                  <a:pt x="21572" y="12370"/>
                  <a:pt x="21033" y="12050"/>
                </a:cubicBezTo>
                <a:cubicBezTo>
                  <a:pt x="20289" y="11609"/>
                  <a:pt x="19801" y="11116"/>
                  <a:pt x="19376" y="10373"/>
                </a:cubicBezTo>
                <a:cubicBezTo>
                  <a:pt x="18846" y="9449"/>
                  <a:pt x="18785" y="8951"/>
                  <a:pt x="19090" y="8069"/>
                </a:cubicBezTo>
                <a:cubicBezTo>
                  <a:pt x="19278" y="7523"/>
                  <a:pt x="19489" y="6600"/>
                  <a:pt x="19559" y="6012"/>
                </a:cubicBezTo>
                <a:cubicBezTo>
                  <a:pt x="19611" y="5576"/>
                  <a:pt x="19753" y="5069"/>
                  <a:pt x="19956" y="4594"/>
                </a:cubicBezTo>
                <a:cubicBezTo>
                  <a:pt x="20147" y="4146"/>
                  <a:pt x="20167" y="3652"/>
                  <a:pt x="20010" y="3246"/>
                </a:cubicBezTo>
                <a:cubicBezTo>
                  <a:pt x="19703" y="2451"/>
                  <a:pt x="19258" y="2001"/>
                  <a:pt x="18375" y="1593"/>
                </a:cubicBezTo>
                <a:cubicBezTo>
                  <a:pt x="17814" y="1333"/>
                  <a:pt x="17656" y="1283"/>
                  <a:pt x="16083" y="872"/>
                </a:cubicBezTo>
                <a:cubicBezTo>
                  <a:pt x="14540" y="469"/>
                  <a:pt x="13740" y="331"/>
                  <a:pt x="11911" y="154"/>
                </a:cubicBezTo>
                <a:cubicBezTo>
                  <a:pt x="10840" y="50"/>
                  <a:pt x="9912" y="-2"/>
                  <a:pt x="9053" y="0"/>
                </a:cubicBezTo>
                <a:close/>
              </a:path>
            </a:pathLst>
          </a:custGeom>
          <a:ln w="12700">
            <a:miter lim="400000"/>
          </a:ln>
        </p:spPr>
      </p:pic>
      <p:sp>
        <p:nvSpPr>
          <p:cNvPr id="147" name="67.65 Inches…"/>
          <p:cNvSpPr txBox="1"/>
          <p:nvPr/>
        </p:nvSpPr>
        <p:spPr>
          <a:xfrm>
            <a:off x="18186373" y="3454509"/>
            <a:ext cx="3303790" cy="18158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pPr defTabSz="546100">
              <a:defRPr sz="5400">
                <a:latin typeface="Gill Sans"/>
                <a:ea typeface="Gill Sans"/>
                <a:cs typeface="Gill Sans"/>
                <a:sym typeface="Gill Sans"/>
              </a:defRPr>
            </a:pPr>
            <a:r>
              <a:rPr lang="en-US" dirty="0"/>
              <a:t>68.4 Inches</a:t>
            </a:r>
          </a:p>
          <a:p>
            <a:pPr defTabSz="546100">
              <a:defRPr sz="5400">
                <a:latin typeface="Gill Sans"/>
                <a:ea typeface="Gill Sans"/>
                <a:cs typeface="Gill Sans"/>
                <a:sym typeface="Gill Sans"/>
              </a:defRPr>
            </a:pPr>
            <a:r>
              <a:rPr lang="en-US" dirty="0"/>
              <a:t>5’ 8”</a:t>
            </a:r>
          </a:p>
        </p:txBody>
      </p:sp>
      <p:pic>
        <p:nvPicPr>
          <p:cNvPr id="8" name="Screen Shot 2013-10-07 at 10.33.12 AM.png" descr="Screen Shot 2013-10-07 at 10.33.12 AM.png">
            <a:extLst>
              <a:ext uri="{FF2B5EF4-FFF2-40B4-BE49-F238E27FC236}">
                <a16:creationId xmlns:a16="http://schemas.microsoft.com/office/drawing/2014/main" id="{368B2B99-C307-5240-A6AC-2799094C068A}"/>
              </a:ext>
            </a:extLst>
          </p:cNvPr>
          <p:cNvPicPr>
            <a:picLocks/>
          </p:cNvPicPr>
          <p:nvPr/>
        </p:nvPicPr>
        <p:blipFill>
          <a:blip r:embed="rId5"/>
          <a:srcRect l="1229" t="819" r="963" b="529"/>
          <a:stretch>
            <a:fillRect/>
          </a:stretch>
        </p:blipFill>
        <p:spPr>
          <a:xfrm>
            <a:off x="9822058" y="5397477"/>
            <a:ext cx="6038678" cy="8020096"/>
          </a:xfrm>
          <a:custGeom>
            <a:avLst/>
            <a:gdLst/>
            <a:ahLst/>
            <a:cxnLst>
              <a:cxn ang="0">
                <a:pos x="wd2" y="hd2"/>
              </a:cxn>
              <a:cxn ang="5400000">
                <a:pos x="wd2" y="hd2"/>
              </a:cxn>
              <a:cxn ang="10800000">
                <a:pos x="wd2" y="hd2"/>
              </a:cxn>
              <a:cxn ang="16200000">
                <a:pos x="wd2" y="hd2"/>
              </a:cxn>
            </a:cxnLst>
            <a:rect l="0" t="0" r="r" b="b"/>
            <a:pathLst>
              <a:path w="21556" h="21580" extrusionOk="0">
                <a:moveTo>
                  <a:pt x="10950" y="4"/>
                </a:moveTo>
                <a:cubicBezTo>
                  <a:pt x="9356" y="-20"/>
                  <a:pt x="8464" y="52"/>
                  <a:pt x="7105" y="314"/>
                </a:cubicBezTo>
                <a:cubicBezTo>
                  <a:pt x="6386" y="453"/>
                  <a:pt x="6212" y="505"/>
                  <a:pt x="5391" y="838"/>
                </a:cubicBezTo>
                <a:cubicBezTo>
                  <a:pt x="4632" y="1146"/>
                  <a:pt x="4199" y="1247"/>
                  <a:pt x="3892" y="1187"/>
                </a:cubicBezTo>
                <a:cubicBezTo>
                  <a:pt x="3713" y="1153"/>
                  <a:pt x="3711" y="1153"/>
                  <a:pt x="3506" y="1271"/>
                </a:cubicBezTo>
                <a:cubicBezTo>
                  <a:pt x="3222" y="1433"/>
                  <a:pt x="2943" y="1432"/>
                  <a:pt x="2943" y="1268"/>
                </a:cubicBezTo>
                <a:cubicBezTo>
                  <a:pt x="2943" y="1180"/>
                  <a:pt x="2763" y="1200"/>
                  <a:pt x="2699" y="1295"/>
                </a:cubicBezTo>
                <a:cubicBezTo>
                  <a:pt x="2585" y="1467"/>
                  <a:pt x="2370" y="2028"/>
                  <a:pt x="2313" y="2304"/>
                </a:cubicBezTo>
                <a:cubicBezTo>
                  <a:pt x="2279" y="2464"/>
                  <a:pt x="2234" y="2686"/>
                  <a:pt x="2211" y="2798"/>
                </a:cubicBezTo>
                <a:cubicBezTo>
                  <a:pt x="2188" y="2910"/>
                  <a:pt x="2136" y="3144"/>
                  <a:pt x="2096" y="3319"/>
                </a:cubicBezTo>
                <a:cubicBezTo>
                  <a:pt x="1995" y="3763"/>
                  <a:pt x="1998" y="4472"/>
                  <a:pt x="2102" y="4928"/>
                </a:cubicBezTo>
                <a:cubicBezTo>
                  <a:pt x="2163" y="5198"/>
                  <a:pt x="2210" y="5315"/>
                  <a:pt x="2335" y="5500"/>
                </a:cubicBezTo>
                <a:cubicBezTo>
                  <a:pt x="2513" y="5761"/>
                  <a:pt x="2674" y="5948"/>
                  <a:pt x="2845" y="6090"/>
                </a:cubicBezTo>
                <a:lnTo>
                  <a:pt x="2962" y="6186"/>
                </a:lnTo>
                <a:lnTo>
                  <a:pt x="2966" y="6744"/>
                </a:lnTo>
                <a:cubicBezTo>
                  <a:pt x="2968" y="7088"/>
                  <a:pt x="2992" y="7427"/>
                  <a:pt x="3030" y="7629"/>
                </a:cubicBezTo>
                <a:cubicBezTo>
                  <a:pt x="3117" y="8091"/>
                  <a:pt x="3415" y="8960"/>
                  <a:pt x="3565" y="9191"/>
                </a:cubicBezTo>
                <a:lnTo>
                  <a:pt x="3688" y="9384"/>
                </a:lnTo>
                <a:lnTo>
                  <a:pt x="3537" y="9481"/>
                </a:lnTo>
                <a:cubicBezTo>
                  <a:pt x="3453" y="9534"/>
                  <a:pt x="3325" y="9585"/>
                  <a:pt x="3251" y="9595"/>
                </a:cubicBezTo>
                <a:cubicBezTo>
                  <a:pt x="3176" y="9605"/>
                  <a:pt x="2935" y="9678"/>
                  <a:pt x="2714" y="9757"/>
                </a:cubicBezTo>
                <a:cubicBezTo>
                  <a:pt x="1061" y="10352"/>
                  <a:pt x="651" y="10632"/>
                  <a:pt x="308" y="11398"/>
                </a:cubicBezTo>
                <a:cubicBezTo>
                  <a:pt x="265" y="11493"/>
                  <a:pt x="184" y="11663"/>
                  <a:pt x="127" y="11775"/>
                </a:cubicBezTo>
                <a:cubicBezTo>
                  <a:pt x="40" y="11945"/>
                  <a:pt x="21" y="12037"/>
                  <a:pt x="6" y="12343"/>
                </a:cubicBezTo>
                <a:cubicBezTo>
                  <a:pt x="-10" y="12681"/>
                  <a:pt x="-3" y="12732"/>
                  <a:pt x="107" y="13045"/>
                </a:cubicBezTo>
                <a:cubicBezTo>
                  <a:pt x="310" y="13622"/>
                  <a:pt x="641" y="14234"/>
                  <a:pt x="852" y="14423"/>
                </a:cubicBezTo>
                <a:cubicBezTo>
                  <a:pt x="923" y="14486"/>
                  <a:pt x="953" y="14547"/>
                  <a:pt x="953" y="14623"/>
                </a:cubicBezTo>
                <a:cubicBezTo>
                  <a:pt x="953" y="14805"/>
                  <a:pt x="1213" y="14956"/>
                  <a:pt x="2146" y="15315"/>
                </a:cubicBezTo>
                <a:cubicBezTo>
                  <a:pt x="2689" y="15524"/>
                  <a:pt x="2932" y="15579"/>
                  <a:pt x="3226" y="15560"/>
                </a:cubicBezTo>
                <a:cubicBezTo>
                  <a:pt x="3578" y="15538"/>
                  <a:pt x="3777" y="15415"/>
                  <a:pt x="4225" y="14942"/>
                </a:cubicBezTo>
                <a:cubicBezTo>
                  <a:pt x="4289" y="14874"/>
                  <a:pt x="4317" y="14865"/>
                  <a:pt x="4375" y="14890"/>
                </a:cubicBezTo>
                <a:cubicBezTo>
                  <a:pt x="4442" y="14918"/>
                  <a:pt x="4447" y="14985"/>
                  <a:pt x="4462" y="16021"/>
                </a:cubicBezTo>
                <a:cubicBezTo>
                  <a:pt x="4471" y="16693"/>
                  <a:pt x="4462" y="17212"/>
                  <a:pt x="4438" y="17353"/>
                </a:cubicBezTo>
                <a:cubicBezTo>
                  <a:pt x="4416" y="17481"/>
                  <a:pt x="4371" y="17794"/>
                  <a:pt x="4340" y="18050"/>
                </a:cubicBezTo>
                <a:cubicBezTo>
                  <a:pt x="4309" y="18305"/>
                  <a:pt x="4265" y="18652"/>
                  <a:pt x="4241" y="18819"/>
                </a:cubicBezTo>
                <a:cubicBezTo>
                  <a:pt x="4177" y="19268"/>
                  <a:pt x="4149" y="20453"/>
                  <a:pt x="4200" y="20525"/>
                </a:cubicBezTo>
                <a:cubicBezTo>
                  <a:pt x="4235" y="20575"/>
                  <a:pt x="4218" y="20600"/>
                  <a:pt x="4089" y="20695"/>
                </a:cubicBezTo>
                <a:cubicBezTo>
                  <a:pt x="3876" y="20853"/>
                  <a:pt x="3809" y="21004"/>
                  <a:pt x="3831" y="21275"/>
                </a:cubicBezTo>
                <a:cubicBezTo>
                  <a:pt x="3842" y="21395"/>
                  <a:pt x="3863" y="21503"/>
                  <a:pt x="3878" y="21515"/>
                </a:cubicBezTo>
                <a:cubicBezTo>
                  <a:pt x="3894" y="21527"/>
                  <a:pt x="4359" y="21539"/>
                  <a:pt x="4914" y="21544"/>
                </a:cubicBezTo>
                <a:cubicBezTo>
                  <a:pt x="5897" y="21552"/>
                  <a:pt x="5924" y="21551"/>
                  <a:pt x="5965" y="21494"/>
                </a:cubicBezTo>
                <a:cubicBezTo>
                  <a:pt x="5988" y="21461"/>
                  <a:pt x="6039" y="21435"/>
                  <a:pt x="6080" y="21435"/>
                </a:cubicBezTo>
                <a:cubicBezTo>
                  <a:pt x="6134" y="21435"/>
                  <a:pt x="6160" y="21407"/>
                  <a:pt x="6179" y="21331"/>
                </a:cubicBezTo>
                <a:cubicBezTo>
                  <a:pt x="6240" y="21084"/>
                  <a:pt x="6112" y="20799"/>
                  <a:pt x="5890" y="20685"/>
                </a:cubicBezTo>
                <a:cubicBezTo>
                  <a:pt x="5612" y="20543"/>
                  <a:pt x="5587" y="20316"/>
                  <a:pt x="5540" y="17570"/>
                </a:cubicBezTo>
                <a:cubicBezTo>
                  <a:pt x="5519" y="16348"/>
                  <a:pt x="5499" y="15257"/>
                  <a:pt x="5495" y="15145"/>
                </a:cubicBezTo>
                <a:lnTo>
                  <a:pt x="5488" y="14942"/>
                </a:lnTo>
                <a:lnTo>
                  <a:pt x="7649" y="14942"/>
                </a:lnTo>
                <a:lnTo>
                  <a:pt x="9811" y="14942"/>
                </a:lnTo>
                <a:lnTo>
                  <a:pt x="9800" y="15275"/>
                </a:lnTo>
                <a:cubicBezTo>
                  <a:pt x="9794" y="15459"/>
                  <a:pt x="9818" y="15871"/>
                  <a:pt x="9852" y="16190"/>
                </a:cubicBezTo>
                <a:cubicBezTo>
                  <a:pt x="9929" y="16895"/>
                  <a:pt x="9913" y="17156"/>
                  <a:pt x="9715" y="18471"/>
                </a:cubicBezTo>
                <a:cubicBezTo>
                  <a:pt x="9619" y="19111"/>
                  <a:pt x="9603" y="19280"/>
                  <a:pt x="9563" y="19996"/>
                </a:cubicBezTo>
                <a:cubicBezTo>
                  <a:pt x="9530" y="20600"/>
                  <a:pt x="9529" y="20608"/>
                  <a:pt x="9406" y="20806"/>
                </a:cubicBezTo>
                <a:cubicBezTo>
                  <a:pt x="9279" y="21012"/>
                  <a:pt x="9216" y="21338"/>
                  <a:pt x="9272" y="21505"/>
                </a:cubicBezTo>
                <a:lnTo>
                  <a:pt x="9296" y="21580"/>
                </a:lnTo>
                <a:lnTo>
                  <a:pt x="10817" y="21578"/>
                </a:lnTo>
                <a:cubicBezTo>
                  <a:pt x="12193" y="21576"/>
                  <a:pt x="12347" y="21571"/>
                  <a:pt x="12451" y="21524"/>
                </a:cubicBezTo>
                <a:cubicBezTo>
                  <a:pt x="12541" y="21484"/>
                  <a:pt x="12569" y="21449"/>
                  <a:pt x="12578" y="21363"/>
                </a:cubicBezTo>
                <a:cubicBezTo>
                  <a:pt x="12610" y="21076"/>
                  <a:pt x="11949" y="20691"/>
                  <a:pt x="11361" y="20652"/>
                </a:cubicBezTo>
                <a:lnTo>
                  <a:pt x="11113" y="20635"/>
                </a:lnTo>
                <a:lnTo>
                  <a:pt x="11108" y="20533"/>
                </a:lnTo>
                <a:cubicBezTo>
                  <a:pt x="11105" y="20478"/>
                  <a:pt x="11083" y="20145"/>
                  <a:pt x="11058" y="19793"/>
                </a:cubicBezTo>
                <a:cubicBezTo>
                  <a:pt x="11033" y="19442"/>
                  <a:pt x="10997" y="18775"/>
                  <a:pt x="10977" y="18311"/>
                </a:cubicBezTo>
                <a:cubicBezTo>
                  <a:pt x="10915" y="16874"/>
                  <a:pt x="10867" y="16005"/>
                  <a:pt x="10827" y="15537"/>
                </a:cubicBezTo>
                <a:cubicBezTo>
                  <a:pt x="10765" y="14814"/>
                  <a:pt x="10743" y="14891"/>
                  <a:pt x="11057" y="14752"/>
                </a:cubicBezTo>
                <a:cubicBezTo>
                  <a:pt x="11323" y="14634"/>
                  <a:pt x="11476" y="14504"/>
                  <a:pt x="11476" y="14394"/>
                </a:cubicBezTo>
                <a:cubicBezTo>
                  <a:pt x="11476" y="14365"/>
                  <a:pt x="11536" y="14287"/>
                  <a:pt x="11609" y="14222"/>
                </a:cubicBezTo>
                <a:cubicBezTo>
                  <a:pt x="11825" y="14030"/>
                  <a:pt x="11903" y="13878"/>
                  <a:pt x="11908" y="13640"/>
                </a:cubicBezTo>
                <a:cubicBezTo>
                  <a:pt x="11911" y="13525"/>
                  <a:pt x="11909" y="12708"/>
                  <a:pt x="11904" y="11823"/>
                </a:cubicBezTo>
                <a:cubicBezTo>
                  <a:pt x="11898" y="10938"/>
                  <a:pt x="11902" y="10207"/>
                  <a:pt x="11911" y="10200"/>
                </a:cubicBezTo>
                <a:cubicBezTo>
                  <a:pt x="11920" y="10194"/>
                  <a:pt x="12208" y="10297"/>
                  <a:pt x="12553" y="10430"/>
                </a:cubicBezTo>
                <a:cubicBezTo>
                  <a:pt x="13518" y="10804"/>
                  <a:pt x="13833" y="10905"/>
                  <a:pt x="14288" y="10988"/>
                </a:cubicBezTo>
                <a:cubicBezTo>
                  <a:pt x="15465" y="11202"/>
                  <a:pt x="16794" y="11204"/>
                  <a:pt x="17731" y="10994"/>
                </a:cubicBezTo>
                <a:cubicBezTo>
                  <a:pt x="18233" y="10881"/>
                  <a:pt x="18625" y="10802"/>
                  <a:pt x="18677" y="10802"/>
                </a:cubicBezTo>
                <a:cubicBezTo>
                  <a:pt x="18826" y="10801"/>
                  <a:pt x="19007" y="10738"/>
                  <a:pt x="19028" y="10678"/>
                </a:cubicBezTo>
                <a:lnTo>
                  <a:pt x="19051" y="10613"/>
                </a:lnTo>
                <a:lnTo>
                  <a:pt x="19119" y="10679"/>
                </a:lnTo>
                <a:cubicBezTo>
                  <a:pt x="19206" y="10764"/>
                  <a:pt x="19529" y="10830"/>
                  <a:pt x="19854" y="10829"/>
                </a:cubicBezTo>
                <a:cubicBezTo>
                  <a:pt x="20225" y="10829"/>
                  <a:pt x="20826" y="10779"/>
                  <a:pt x="20939" y="10740"/>
                </a:cubicBezTo>
                <a:cubicBezTo>
                  <a:pt x="21066" y="10696"/>
                  <a:pt x="21146" y="10539"/>
                  <a:pt x="21323" y="9985"/>
                </a:cubicBezTo>
                <a:cubicBezTo>
                  <a:pt x="21511" y="9397"/>
                  <a:pt x="21590" y="9003"/>
                  <a:pt x="21542" y="8906"/>
                </a:cubicBezTo>
                <a:cubicBezTo>
                  <a:pt x="21478" y="8779"/>
                  <a:pt x="21088" y="8646"/>
                  <a:pt x="20716" y="8625"/>
                </a:cubicBezTo>
                <a:lnTo>
                  <a:pt x="20410" y="8608"/>
                </a:lnTo>
                <a:lnTo>
                  <a:pt x="20398" y="8488"/>
                </a:lnTo>
                <a:cubicBezTo>
                  <a:pt x="20392" y="8420"/>
                  <a:pt x="20421" y="8286"/>
                  <a:pt x="20465" y="8185"/>
                </a:cubicBezTo>
                <a:cubicBezTo>
                  <a:pt x="20519" y="8061"/>
                  <a:pt x="20544" y="7927"/>
                  <a:pt x="20544" y="7759"/>
                </a:cubicBezTo>
                <a:cubicBezTo>
                  <a:pt x="20544" y="7500"/>
                  <a:pt x="20488" y="7370"/>
                  <a:pt x="20354" y="7316"/>
                </a:cubicBezTo>
                <a:cubicBezTo>
                  <a:pt x="20262" y="7278"/>
                  <a:pt x="19890" y="7278"/>
                  <a:pt x="19762" y="7315"/>
                </a:cubicBezTo>
                <a:cubicBezTo>
                  <a:pt x="19565" y="7372"/>
                  <a:pt x="19400" y="7767"/>
                  <a:pt x="19385" y="8214"/>
                </a:cubicBezTo>
                <a:lnTo>
                  <a:pt x="19377" y="8490"/>
                </a:lnTo>
                <a:lnTo>
                  <a:pt x="19242" y="8543"/>
                </a:lnTo>
                <a:cubicBezTo>
                  <a:pt x="19169" y="8573"/>
                  <a:pt x="19061" y="8649"/>
                  <a:pt x="19001" y="8712"/>
                </a:cubicBezTo>
                <a:cubicBezTo>
                  <a:pt x="18942" y="8775"/>
                  <a:pt x="18881" y="8826"/>
                  <a:pt x="18864" y="8826"/>
                </a:cubicBezTo>
                <a:cubicBezTo>
                  <a:pt x="18847" y="8826"/>
                  <a:pt x="18715" y="8886"/>
                  <a:pt x="18569" y="8960"/>
                </a:cubicBezTo>
                <a:cubicBezTo>
                  <a:pt x="18215" y="9138"/>
                  <a:pt x="17163" y="9527"/>
                  <a:pt x="16736" y="9636"/>
                </a:cubicBezTo>
                <a:cubicBezTo>
                  <a:pt x="16119" y="9793"/>
                  <a:pt x="15776" y="9822"/>
                  <a:pt x="14824" y="9800"/>
                </a:cubicBezTo>
                <a:cubicBezTo>
                  <a:pt x="14007" y="9781"/>
                  <a:pt x="13177" y="9718"/>
                  <a:pt x="12509" y="9626"/>
                </a:cubicBezTo>
                <a:cubicBezTo>
                  <a:pt x="12330" y="9601"/>
                  <a:pt x="12106" y="9572"/>
                  <a:pt x="12011" y="9562"/>
                </a:cubicBezTo>
                <a:cubicBezTo>
                  <a:pt x="11875" y="9547"/>
                  <a:pt x="11805" y="9515"/>
                  <a:pt x="11674" y="9413"/>
                </a:cubicBezTo>
                <a:lnTo>
                  <a:pt x="11509" y="9285"/>
                </a:lnTo>
                <a:lnTo>
                  <a:pt x="11663" y="9060"/>
                </a:lnTo>
                <a:cubicBezTo>
                  <a:pt x="11888" y="8732"/>
                  <a:pt x="12042" y="8358"/>
                  <a:pt x="12088" y="8025"/>
                </a:cubicBezTo>
                <a:cubicBezTo>
                  <a:pt x="12110" y="7867"/>
                  <a:pt x="12152" y="7580"/>
                  <a:pt x="12181" y="7389"/>
                </a:cubicBezTo>
                <a:cubicBezTo>
                  <a:pt x="12211" y="7197"/>
                  <a:pt x="12247" y="6765"/>
                  <a:pt x="12261" y="6430"/>
                </a:cubicBezTo>
                <a:cubicBezTo>
                  <a:pt x="12291" y="5679"/>
                  <a:pt x="12288" y="5700"/>
                  <a:pt x="12449" y="5242"/>
                </a:cubicBezTo>
                <a:cubicBezTo>
                  <a:pt x="12641" y="4695"/>
                  <a:pt x="12700" y="4289"/>
                  <a:pt x="12700" y="3493"/>
                </a:cubicBezTo>
                <a:cubicBezTo>
                  <a:pt x="12700" y="2845"/>
                  <a:pt x="12659" y="2469"/>
                  <a:pt x="12547" y="2106"/>
                </a:cubicBezTo>
                <a:cubicBezTo>
                  <a:pt x="12526" y="2039"/>
                  <a:pt x="12499" y="1833"/>
                  <a:pt x="12485" y="1647"/>
                </a:cubicBezTo>
                <a:cubicBezTo>
                  <a:pt x="12461" y="1336"/>
                  <a:pt x="12466" y="1293"/>
                  <a:pt x="12546" y="1144"/>
                </a:cubicBezTo>
                <a:cubicBezTo>
                  <a:pt x="12595" y="1051"/>
                  <a:pt x="12683" y="952"/>
                  <a:pt x="12748" y="913"/>
                </a:cubicBezTo>
                <a:cubicBezTo>
                  <a:pt x="12811" y="875"/>
                  <a:pt x="12853" y="832"/>
                  <a:pt x="12840" y="816"/>
                </a:cubicBezTo>
                <a:cubicBezTo>
                  <a:pt x="12807" y="775"/>
                  <a:pt x="12480" y="756"/>
                  <a:pt x="12237" y="781"/>
                </a:cubicBezTo>
                <a:cubicBezTo>
                  <a:pt x="12123" y="792"/>
                  <a:pt x="12017" y="792"/>
                  <a:pt x="12002" y="782"/>
                </a:cubicBezTo>
                <a:cubicBezTo>
                  <a:pt x="11958" y="751"/>
                  <a:pt x="12183" y="563"/>
                  <a:pt x="12380" y="463"/>
                </a:cubicBezTo>
                <a:cubicBezTo>
                  <a:pt x="12480" y="413"/>
                  <a:pt x="12656" y="359"/>
                  <a:pt x="12785" y="340"/>
                </a:cubicBezTo>
                <a:cubicBezTo>
                  <a:pt x="13011" y="306"/>
                  <a:pt x="13093" y="253"/>
                  <a:pt x="13013" y="192"/>
                </a:cubicBezTo>
                <a:cubicBezTo>
                  <a:pt x="12990" y="175"/>
                  <a:pt x="12768" y="128"/>
                  <a:pt x="12520" y="90"/>
                </a:cubicBezTo>
                <a:cubicBezTo>
                  <a:pt x="12127" y="29"/>
                  <a:pt x="11923" y="19"/>
                  <a:pt x="10950" y="4"/>
                </a:cubicBezTo>
                <a:close/>
                <a:moveTo>
                  <a:pt x="3307" y="10329"/>
                </a:moveTo>
                <a:cubicBezTo>
                  <a:pt x="3328" y="10329"/>
                  <a:pt x="3342" y="10333"/>
                  <a:pt x="3348" y="10341"/>
                </a:cubicBezTo>
                <a:cubicBezTo>
                  <a:pt x="3362" y="10358"/>
                  <a:pt x="3368" y="10499"/>
                  <a:pt x="3361" y="10653"/>
                </a:cubicBezTo>
                <a:cubicBezTo>
                  <a:pt x="3354" y="10807"/>
                  <a:pt x="3346" y="11434"/>
                  <a:pt x="3345" y="12048"/>
                </a:cubicBezTo>
                <a:cubicBezTo>
                  <a:pt x="3344" y="12767"/>
                  <a:pt x="3330" y="13166"/>
                  <a:pt x="3306" y="13170"/>
                </a:cubicBezTo>
                <a:cubicBezTo>
                  <a:pt x="3285" y="13174"/>
                  <a:pt x="3122" y="13133"/>
                  <a:pt x="2943" y="13081"/>
                </a:cubicBezTo>
                <a:cubicBezTo>
                  <a:pt x="2764" y="13028"/>
                  <a:pt x="2509" y="12975"/>
                  <a:pt x="2378" y="12964"/>
                </a:cubicBezTo>
                <a:lnTo>
                  <a:pt x="2140" y="12945"/>
                </a:lnTo>
                <a:lnTo>
                  <a:pt x="2024" y="12782"/>
                </a:lnTo>
                <a:cubicBezTo>
                  <a:pt x="1837" y="12520"/>
                  <a:pt x="1743" y="12175"/>
                  <a:pt x="1773" y="11862"/>
                </a:cubicBezTo>
                <a:cubicBezTo>
                  <a:pt x="1829" y="11277"/>
                  <a:pt x="2022" y="10929"/>
                  <a:pt x="2433" y="10672"/>
                </a:cubicBezTo>
                <a:cubicBezTo>
                  <a:pt x="2721" y="10493"/>
                  <a:pt x="3164" y="10323"/>
                  <a:pt x="3307" y="10329"/>
                </a:cubicBezTo>
                <a:close/>
              </a:path>
            </a:pathLst>
          </a:custGeom>
          <a:ln w="12700">
            <a:miter lim="400000"/>
          </a:ln>
        </p:spPr>
      </p:pic>
    </p:spTree>
    <p:extLst>
      <p:ext uri="{BB962C8B-B14F-4D97-AF65-F5344CB8AC3E}">
        <p14:creationId xmlns:p14="http://schemas.microsoft.com/office/powerpoint/2010/main" val="252333693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041666" fill="hold"/>
                                        <p:tgtEl>
                                          <p:spTgt spid="142"/>
                                        </p:tgtEl>
                                      </p:cBhvr>
                                    </p:cmd>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iterate>
                                    <p:tmAbs val="0"/>
                                  </p:iterate>
                                  <p:childTnLst>
                                    <p:set>
                                      <p:cBhvr>
                                        <p:cTn id="10" fill="hold"/>
                                        <p:tgtEl>
                                          <p:spTgt spid="143"/>
                                        </p:tgtEl>
                                        <p:attrNameLst>
                                          <p:attrName>style.visibility</p:attrName>
                                        </p:attrNameLst>
                                      </p:cBhvr>
                                      <p:to>
                                        <p:strVal val="visible"/>
                                      </p:to>
                                    </p:set>
                                    <p:animEffect transition="in" filter="wipe(up)">
                                      <p:cBhvr>
                                        <p:cTn id="11" dur="1000"/>
                                        <p:tgtEl>
                                          <p:spTgt spid="14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p:tmAbs val="0"/>
                                  </p:iterate>
                                  <p:childTnLst>
                                    <p:set>
                                      <p:cBhvr>
                                        <p:cTn id="15" fill="hold"/>
                                        <p:tgtEl>
                                          <p:spTgt spid="145"/>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47"/>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146"/>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14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100000">
                <p:cTn id="28" fill="hold" display="0">
                  <p:stCondLst>
                    <p:cond delay="indefinite"/>
                  </p:stCondLst>
                </p:cTn>
                <p:tgtEl>
                  <p:spTgt spid="142"/>
                </p:tgtEl>
              </p:cMediaNode>
            </p:video>
          </p:childTnLst>
        </p:cTn>
      </p:par>
    </p:tnLst>
    <p:bldLst>
      <p:bldP spid="143" grpId="0" animBg="1" advAuto="0"/>
      <p:bldP spid="144" grpId="0" animBg="1" advAuto="0"/>
      <p:bldP spid="145" grpId="0" animBg="1" advAuto="0"/>
      <p:bldP spid="146" grpId="0" animBg="1" advAuto="0"/>
      <p:bldP spid="147" grpId="0" animBg="1" advAuto="0"/>
      <p:bldP spid="8"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6" name="Group"/>
          <p:cNvGrpSpPr/>
          <p:nvPr/>
        </p:nvGrpSpPr>
        <p:grpSpPr>
          <a:xfrm>
            <a:off x="1338457" y="2078075"/>
            <a:ext cx="20125481" cy="11399796"/>
            <a:chOff x="81" y="0"/>
            <a:chExt cx="20125479" cy="11399795"/>
          </a:xfrm>
        </p:grpSpPr>
        <p:sp>
          <p:nvSpPr>
            <p:cNvPr id="149" name="71 Inches…"/>
            <p:cNvSpPr txBox="1"/>
            <p:nvPr/>
          </p:nvSpPr>
          <p:spPr>
            <a:xfrm>
              <a:off x="427285" y="0"/>
              <a:ext cx="3633937" cy="1956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rmAutofit/>
            </a:bodyPr>
            <a:lstStyle/>
            <a:p>
              <a:pPr defTabSz="546100">
                <a:defRPr sz="5400">
                  <a:latin typeface="Gill Sans"/>
                  <a:ea typeface="Gill Sans"/>
                  <a:cs typeface="Gill Sans"/>
                  <a:sym typeface="Gill Sans"/>
                </a:defRPr>
              </a:pPr>
              <a:r>
                <a:t>71 Inches</a:t>
              </a:r>
            </a:p>
            <a:p>
              <a:pPr defTabSz="546100">
                <a:defRPr sz="5400">
                  <a:latin typeface="Gill Sans"/>
                  <a:ea typeface="Gill Sans"/>
                  <a:cs typeface="Gill Sans"/>
                  <a:sym typeface="Gill Sans"/>
                </a:defRPr>
              </a:pPr>
              <a:r>
                <a:t>5’ 11”</a:t>
              </a:r>
            </a:p>
          </p:txBody>
        </p:sp>
        <p:sp>
          <p:nvSpPr>
            <p:cNvPr id="150" name="64 Inches…"/>
            <p:cNvSpPr txBox="1"/>
            <p:nvPr/>
          </p:nvSpPr>
          <p:spPr>
            <a:xfrm>
              <a:off x="17229960" y="3376666"/>
              <a:ext cx="2895601" cy="1714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rmAutofit lnSpcReduction="10000"/>
            </a:bodyPr>
            <a:lstStyle/>
            <a:p>
              <a:pPr defTabSz="540638">
                <a:defRPr sz="5346">
                  <a:latin typeface="Gill Sans"/>
                  <a:ea typeface="Gill Sans"/>
                  <a:cs typeface="Gill Sans"/>
                  <a:sym typeface="Gill Sans"/>
                </a:defRPr>
              </a:pPr>
              <a:r>
                <a:t>64 Inches</a:t>
              </a:r>
            </a:p>
            <a:p>
              <a:pPr defTabSz="540638">
                <a:defRPr sz="5346">
                  <a:latin typeface="Gill Sans"/>
                  <a:ea typeface="Gill Sans"/>
                  <a:cs typeface="Gill Sans"/>
                  <a:sym typeface="Gill Sans"/>
                </a:defRPr>
              </a:pPr>
              <a:r>
                <a:t>5’ 4”</a:t>
              </a:r>
            </a:p>
          </p:txBody>
        </p:sp>
        <p:grpSp>
          <p:nvGrpSpPr>
            <p:cNvPr id="154" name="Group"/>
            <p:cNvGrpSpPr/>
            <p:nvPr/>
          </p:nvGrpSpPr>
          <p:grpSpPr>
            <a:xfrm>
              <a:off x="81" y="2211334"/>
              <a:ext cx="19652153" cy="9188462"/>
              <a:chOff x="81" y="32"/>
              <a:chExt cx="19652151" cy="9188460"/>
            </a:xfrm>
          </p:grpSpPr>
          <p:pic>
            <p:nvPicPr>
              <p:cNvPr id="151" name="Screen Shot 2013-10-07 at 10.33.12 AM.png" descr="Screen Shot 2013-10-07 at 10.33.12 AM.png"/>
              <p:cNvPicPr>
                <a:picLocks/>
              </p:cNvPicPr>
              <p:nvPr/>
            </p:nvPicPr>
            <p:blipFill>
              <a:blip r:embed="rId3"/>
              <a:srcRect l="1229" t="818" r="963" b="532"/>
              <a:stretch>
                <a:fillRect/>
              </a:stretch>
            </p:blipFill>
            <p:spPr>
              <a:xfrm>
                <a:off x="81" y="33"/>
                <a:ext cx="6038678" cy="9150226"/>
              </a:xfrm>
              <a:custGeom>
                <a:avLst/>
                <a:gdLst/>
                <a:ahLst/>
                <a:cxnLst>
                  <a:cxn ang="0">
                    <a:pos x="wd2" y="hd2"/>
                  </a:cxn>
                  <a:cxn ang="5400000">
                    <a:pos x="wd2" y="hd2"/>
                  </a:cxn>
                  <a:cxn ang="10800000">
                    <a:pos x="wd2" y="hd2"/>
                  </a:cxn>
                  <a:cxn ang="16200000">
                    <a:pos x="wd2" y="hd2"/>
                  </a:cxn>
                </a:cxnLst>
                <a:rect l="0" t="0" r="r" b="b"/>
                <a:pathLst>
                  <a:path w="21556" h="21580" extrusionOk="0">
                    <a:moveTo>
                      <a:pt x="10950" y="4"/>
                    </a:moveTo>
                    <a:cubicBezTo>
                      <a:pt x="9356" y="-20"/>
                      <a:pt x="8464" y="52"/>
                      <a:pt x="7105" y="314"/>
                    </a:cubicBezTo>
                    <a:cubicBezTo>
                      <a:pt x="6386" y="453"/>
                      <a:pt x="6212" y="505"/>
                      <a:pt x="5391" y="838"/>
                    </a:cubicBezTo>
                    <a:cubicBezTo>
                      <a:pt x="4632" y="1146"/>
                      <a:pt x="4199" y="1248"/>
                      <a:pt x="3892" y="1188"/>
                    </a:cubicBezTo>
                    <a:cubicBezTo>
                      <a:pt x="3713" y="1153"/>
                      <a:pt x="3711" y="1154"/>
                      <a:pt x="3506" y="1272"/>
                    </a:cubicBezTo>
                    <a:cubicBezTo>
                      <a:pt x="3222" y="1434"/>
                      <a:pt x="2943" y="1432"/>
                      <a:pt x="2943" y="1268"/>
                    </a:cubicBezTo>
                    <a:cubicBezTo>
                      <a:pt x="2943" y="1180"/>
                      <a:pt x="2763" y="1200"/>
                      <a:pt x="2699" y="1295"/>
                    </a:cubicBezTo>
                    <a:cubicBezTo>
                      <a:pt x="2585" y="1467"/>
                      <a:pt x="2370" y="2029"/>
                      <a:pt x="2313" y="2305"/>
                    </a:cubicBezTo>
                    <a:cubicBezTo>
                      <a:pt x="2279" y="2465"/>
                      <a:pt x="2234" y="2686"/>
                      <a:pt x="2211" y="2798"/>
                    </a:cubicBezTo>
                    <a:cubicBezTo>
                      <a:pt x="2188" y="2910"/>
                      <a:pt x="2136" y="3145"/>
                      <a:pt x="2096" y="3320"/>
                    </a:cubicBezTo>
                    <a:cubicBezTo>
                      <a:pt x="1995" y="3764"/>
                      <a:pt x="1998" y="4472"/>
                      <a:pt x="2102" y="4929"/>
                    </a:cubicBezTo>
                    <a:cubicBezTo>
                      <a:pt x="2163" y="5198"/>
                      <a:pt x="2210" y="5315"/>
                      <a:pt x="2335" y="5500"/>
                    </a:cubicBezTo>
                    <a:cubicBezTo>
                      <a:pt x="2513" y="5762"/>
                      <a:pt x="2674" y="5948"/>
                      <a:pt x="2845" y="6090"/>
                    </a:cubicBezTo>
                    <a:lnTo>
                      <a:pt x="2962" y="6186"/>
                    </a:lnTo>
                    <a:lnTo>
                      <a:pt x="2966" y="6744"/>
                    </a:lnTo>
                    <a:cubicBezTo>
                      <a:pt x="2968" y="7088"/>
                      <a:pt x="2992" y="7427"/>
                      <a:pt x="3030" y="7629"/>
                    </a:cubicBezTo>
                    <a:cubicBezTo>
                      <a:pt x="3117" y="8091"/>
                      <a:pt x="3415" y="8961"/>
                      <a:pt x="3565" y="9192"/>
                    </a:cubicBezTo>
                    <a:lnTo>
                      <a:pt x="3688" y="9384"/>
                    </a:lnTo>
                    <a:lnTo>
                      <a:pt x="3537" y="9481"/>
                    </a:lnTo>
                    <a:cubicBezTo>
                      <a:pt x="3453" y="9535"/>
                      <a:pt x="3325" y="9586"/>
                      <a:pt x="3251" y="9595"/>
                    </a:cubicBezTo>
                    <a:cubicBezTo>
                      <a:pt x="3176" y="9605"/>
                      <a:pt x="2935" y="9679"/>
                      <a:pt x="2714" y="9758"/>
                    </a:cubicBezTo>
                    <a:cubicBezTo>
                      <a:pt x="1061" y="10353"/>
                      <a:pt x="651" y="10633"/>
                      <a:pt x="308" y="11398"/>
                    </a:cubicBezTo>
                    <a:cubicBezTo>
                      <a:pt x="265" y="11494"/>
                      <a:pt x="184" y="11664"/>
                      <a:pt x="127" y="11775"/>
                    </a:cubicBezTo>
                    <a:cubicBezTo>
                      <a:pt x="40" y="11946"/>
                      <a:pt x="21" y="12036"/>
                      <a:pt x="6" y="12343"/>
                    </a:cubicBezTo>
                    <a:cubicBezTo>
                      <a:pt x="-10" y="12681"/>
                      <a:pt x="-3" y="12732"/>
                      <a:pt x="107" y="13046"/>
                    </a:cubicBezTo>
                    <a:cubicBezTo>
                      <a:pt x="310" y="13622"/>
                      <a:pt x="641" y="14234"/>
                      <a:pt x="852" y="14423"/>
                    </a:cubicBezTo>
                    <a:cubicBezTo>
                      <a:pt x="923" y="14487"/>
                      <a:pt x="953" y="14548"/>
                      <a:pt x="953" y="14624"/>
                    </a:cubicBezTo>
                    <a:cubicBezTo>
                      <a:pt x="953" y="14806"/>
                      <a:pt x="1213" y="14956"/>
                      <a:pt x="2146" y="15315"/>
                    </a:cubicBezTo>
                    <a:cubicBezTo>
                      <a:pt x="2689" y="15524"/>
                      <a:pt x="2932" y="15580"/>
                      <a:pt x="3226" y="15562"/>
                    </a:cubicBezTo>
                    <a:cubicBezTo>
                      <a:pt x="3578" y="15539"/>
                      <a:pt x="3777" y="15414"/>
                      <a:pt x="4225" y="14942"/>
                    </a:cubicBezTo>
                    <a:cubicBezTo>
                      <a:pt x="4289" y="14874"/>
                      <a:pt x="4317" y="14866"/>
                      <a:pt x="4375" y="14890"/>
                    </a:cubicBezTo>
                    <a:cubicBezTo>
                      <a:pt x="4442" y="14919"/>
                      <a:pt x="4447" y="14985"/>
                      <a:pt x="4462" y="16021"/>
                    </a:cubicBezTo>
                    <a:cubicBezTo>
                      <a:pt x="4471" y="16693"/>
                      <a:pt x="4462" y="17213"/>
                      <a:pt x="4438" y="17354"/>
                    </a:cubicBezTo>
                    <a:cubicBezTo>
                      <a:pt x="4416" y="17481"/>
                      <a:pt x="4371" y="17795"/>
                      <a:pt x="4340" y="18050"/>
                    </a:cubicBezTo>
                    <a:cubicBezTo>
                      <a:pt x="4309" y="18306"/>
                      <a:pt x="4265" y="18653"/>
                      <a:pt x="4241" y="18821"/>
                    </a:cubicBezTo>
                    <a:cubicBezTo>
                      <a:pt x="4177" y="19269"/>
                      <a:pt x="4149" y="20453"/>
                      <a:pt x="4200" y="20525"/>
                    </a:cubicBezTo>
                    <a:cubicBezTo>
                      <a:pt x="4235" y="20575"/>
                      <a:pt x="4218" y="20600"/>
                      <a:pt x="4089" y="20695"/>
                    </a:cubicBezTo>
                    <a:cubicBezTo>
                      <a:pt x="3876" y="20854"/>
                      <a:pt x="3809" y="21005"/>
                      <a:pt x="3831" y="21275"/>
                    </a:cubicBezTo>
                    <a:cubicBezTo>
                      <a:pt x="3842" y="21395"/>
                      <a:pt x="3863" y="21504"/>
                      <a:pt x="3878" y="21515"/>
                    </a:cubicBezTo>
                    <a:cubicBezTo>
                      <a:pt x="3894" y="21527"/>
                      <a:pt x="4359" y="21541"/>
                      <a:pt x="4914" y="21545"/>
                    </a:cubicBezTo>
                    <a:cubicBezTo>
                      <a:pt x="5897" y="21554"/>
                      <a:pt x="5924" y="21552"/>
                      <a:pt x="5965" y="21494"/>
                    </a:cubicBezTo>
                    <a:cubicBezTo>
                      <a:pt x="5988" y="21461"/>
                      <a:pt x="6039" y="21435"/>
                      <a:pt x="6080" y="21435"/>
                    </a:cubicBezTo>
                    <a:cubicBezTo>
                      <a:pt x="6134" y="21435"/>
                      <a:pt x="6160" y="21408"/>
                      <a:pt x="6179" y="21332"/>
                    </a:cubicBezTo>
                    <a:cubicBezTo>
                      <a:pt x="6240" y="21085"/>
                      <a:pt x="6112" y="20800"/>
                      <a:pt x="5890" y="20686"/>
                    </a:cubicBezTo>
                    <a:cubicBezTo>
                      <a:pt x="5612" y="20544"/>
                      <a:pt x="5587" y="20317"/>
                      <a:pt x="5540" y="17571"/>
                    </a:cubicBezTo>
                    <a:cubicBezTo>
                      <a:pt x="5519" y="16349"/>
                      <a:pt x="5499" y="15257"/>
                      <a:pt x="5495" y="15145"/>
                    </a:cubicBezTo>
                    <a:lnTo>
                      <a:pt x="5488" y="14942"/>
                    </a:lnTo>
                    <a:lnTo>
                      <a:pt x="7649" y="14942"/>
                    </a:lnTo>
                    <a:lnTo>
                      <a:pt x="9811" y="14942"/>
                    </a:lnTo>
                    <a:lnTo>
                      <a:pt x="9800" y="15276"/>
                    </a:lnTo>
                    <a:cubicBezTo>
                      <a:pt x="9794" y="15460"/>
                      <a:pt x="9818" y="15872"/>
                      <a:pt x="9852" y="16191"/>
                    </a:cubicBezTo>
                    <a:cubicBezTo>
                      <a:pt x="9929" y="16896"/>
                      <a:pt x="9913" y="17156"/>
                      <a:pt x="9715" y="18472"/>
                    </a:cubicBezTo>
                    <a:cubicBezTo>
                      <a:pt x="9619" y="19111"/>
                      <a:pt x="9603" y="19281"/>
                      <a:pt x="9563" y="19997"/>
                    </a:cubicBezTo>
                    <a:cubicBezTo>
                      <a:pt x="9530" y="20601"/>
                      <a:pt x="9529" y="20609"/>
                      <a:pt x="9406" y="20807"/>
                    </a:cubicBezTo>
                    <a:cubicBezTo>
                      <a:pt x="9279" y="21013"/>
                      <a:pt x="9216" y="21339"/>
                      <a:pt x="9272" y="21506"/>
                    </a:cubicBezTo>
                    <a:lnTo>
                      <a:pt x="9296" y="21580"/>
                    </a:lnTo>
                    <a:lnTo>
                      <a:pt x="10817" y="21578"/>
                    </a:lnTo>
                    <a:cubicBezTo>
                      <a:pt x="12193" y="21576"/>
                      <a:pt x="12347" y="21571"/>
                      <a:pt x="12451" y="21525"/>
                    </a:cubicBezTo>
                    <a:cubicBezTo>
                      <a:pt x="12541" y="21485"/>
                      <a:pt x="12569" y="21451"/>
                      <a:pt x="12578" y="21365"/>
                    </a:cubicBezTo>
                    <a:cubicBezTo>
                      <a:pt x="12610" y="21078"/>
                      <a:pt x="11949" y="20691"/>
                      <a:pt x="11361" y="20652"/>
                    </a:cubicBezTo>
                    <a:lnTo>
                      <a:pt x="11113" y="20637"/>
                    </a:lnTo>
                    <a:lnTo>
                      <a:pt x="11108" y="20534"/>
                    </a:lnTo>
                    <a:cubicBezTo>
                      <a:pt x="11105" y="20479"/>
                      <a:pt x="11083" y="20146"/>
                      <a:pt x="11058" y="19794"/>
                    </a:cubicBezTo>
                    <a:cubicBezTo>
                      <a:pt x="11033" y="19443"/>
                      <a:pt x="10997" y="18776"/>
                      <a:pt x="10977" y="18312"/>
                    </a:cubicBezTo>
                    <a:cubicBezTo>
                      <a:pt x="10915" y="16875"/>
                      <a:pt x="10867" y="16006"/>
                      <a:pt x="10827" y="15537"/>
                    </a:cubicBezTo>
                    <a:cubicBezTo>
                      <a:pt x="10765" y="14815"/>
                      <a:pt x="10743" y="14891"/>
                      <a:pt x="11057" y="14752"/>
                    </a:cubicBezTo>
                    <a:cubicBezTo>
                      <a:pt x="11323" y="14634"/>
                      <a:pt x="11476" y="14504"/>
                      <a:pt x="11476" y="14394"/>
                    </a:cubicBezTo>
                    <a:cubicBezTo>
                      <a:pt x="11476" y="14365"/>
                      <a:pt x="11536" y="14288"/>
                      <a:pt x="11609" y="14223"/>
                    </a:cubicBezTo>
                    <a:cubicBezTo>
                      <a:pt x="11825" y="14031"/>
                      <a:pt x="11903" y="13879"/>
                      <a:pt x="11908" y="13641"/>
                    </a:cubicBezTo>
                    <a:cubicBezTo>
                      <a:pt x="11911" y="13525"/>
                      <a:pt x="11909" y="12708"/>
                      <a:pt x="11904" y="11823"/>
                    </a:cubicBezTo>
                    <a:cubicBezTo>
                      <a:pt x="11898" y="10938"/>
                      <a:pt x="11902" y="10208"/>
                      <a:pt x="11911" y="10201"/>
                    </a:cubicBezTo>
                    <a:cubicBezTo>
                      <a:pt x="11920" y="10194"/>
                      <a:pt x="12208" y="10298"/>
                      <a:pt x="12553" y="10431"/>
                    </a:cubicBezTo>
                    <a:cubicBezTo>
                      <a:pt x="13518" y="10805"/>
                      <a:pt x="13833" y="10905"/>
                      <a:pt x="14288" y="10988"/>
                    </a:cubicBezTo>
                    <a:cubicBezTo>
                      <a:pt x="15465" y="11203"/>
                      <a:pt x="16794" y="11205"/>
                      <a:pt x="17731" y="10995"/>
                    </a:cubicBezTo>
                    <a:cubicBezTo>
                      <a:pt x="18233" y="10882"/>
                      <a:pt x="18625" y="10802"/>
                      <a:pt x="18677" y="10802"/>
                    </a:cubicBezTo>
                    <a:cubicBezTo>
                      <a:pt x="18826" y="10801"/>
                      <a:pt x="19007" y="10737"/>
                      <a:pt x="19028" y="10677"/>
                    </a:cubicBezTo>
                    <a:lnTo>
                      <a:pt x="19051" y="10614"/>
                    </a:lnTo>
                    <a:lnTo>
                      <a:pt x="19119" y="10679"/>
                    </a:lnTo>
                    <a:cubicBezTo>
                      <a:pt x="19206" y="10764"/>
                      <a:pt x="19529" y="10831"/>
                      <a:pt x="19854" y="10830"/>
                    </a:cubicBezTo>
                    <a:cubicBezTo>
                      <a:pt x="20225" y="10829"/>
                      <a:pt x="20826" y="10780"/>
                      <a:pt x="20939" y="10740"/>
                    </a:cubicBezTo>
                    <a:cubicBezTo>
                      <a:pt x="21066" y="10697"/>
                      <a:pt x="21146" y="10539"/>
                      <a:pt x="21323" y="9985"/>
                    </a:cubicBezTo>
                    <a:cubicBezTo>
                      <a:pt x="21511" y="9397"/>
                      <a:pt x="21590" y="9003"/>
                      <a:pt x="21542" y="8907"/>
                    </a:cubicBezTo>
                    <a:cubicBezTo>
                      <a:pt x="21478" y="8779"/>
                      <a:pt x="21088" y="8647"/>
                      <a:pt x="20716" y="8626"/>
                    </a:cubicBezTo>
                    <a:lnTo>
                      <a:pt x="20410" y="8609"/>
                    </a:lnTo>
                    <a:lnTo>
                      <a:pt x="20398" y="8488"/>
                    </a:lnTo>
                    <a:cubicBezTo>
                      <a:pt x="20392" y="8421"/>
                      <a:pt x="20421" y="8287"/>
                      <a:pt x="20465" y="8186"/>
                    </a:cubicBezTo>
                    <a:cubicBezTo>
                      <a:pt x="20519" y="8061"/>
                      <a:pt x="20544" y="7927"/>
                      <a:pt x="20544" y="7760"/>
                    </a:cubicBezTo>
                    <a:cubicBezTo>
                      <a:pt x="20544" y="7501"/>
                      <a:pt x="20488" y="7372"/>
                      <a:pt x="20354" y="7317"/>
                    </a:cubicBezTo>
                    <a:cubicBezTo>
                      <a:pt x="20262" y="7280"/>
                      <a:pt x="19890" y="7278"/>
                      <a:pt x="19762" y="7315"/>
                    </a:cubicBezTo>
                    <a:cubicBezTo>
                      <a:pt x="19565" y="7372"/>
                      <a:pt x="19400" y="7768"/>
                      <a:pt x="19385" y="8215"/>
                    </a:cubicBezTo>
                    <a:lnTo>
                      <a:pt x="19377" y="8490"/>
                    </a:lnTo>
                    <a:lnTo>
                      <a:pt x="19242" y="8543"/>
                    </a:lnTo>
                    <a:cubicBezTo>
                      <a:pt x="19169" y="8573"/>
                      <a:pt x="19061" y="8650"/>
                      <a:pt x="19001" y="8713"/>
                    </a:cubicBezTo>
                    <a:cubicBezTo>
                      <a:pt x="18942" y="8776"/>
                      <a:pt x="18881" y="8827"/>
                      <a:pt x="18864" y="8827"/>
                    </a:cubicBezTo>
                    <a:cubicBezTo>
                      <a:pt x="18847" y="8827"/>
                      <a:pt x="18715" y="8887"/>
                      <a:pt x="18569" y="8960"/>
                    </a:cubicBezTo>
                    <a:cubicBezTo>
                      <a:pt x="18215" y="9139"/>
                      <a:pt x="17163" y="9527"/>
                      <a:pt x="16736" y="9636"/>
                    </a:cubicBezTo>
                    <a:cubicBezTo>
                      <a:pt x="16119" y="9794"/>
                      <a:pt x="15776" y="9823"/>
                      <a:pt x="14824" y="9800"/>
                    </a:cubicBezTo>
                    <a:cubicBezTo>
                      <a:pt x="14007" y="9781"/>
                      <a:pt x="13177" y="9719"/>
                      <a:pt x="12509" y="9626"/>
                    </a:cubicBezTo>
                    <a:cubicBezTo>
                      <a:pt x="12330" y="9602"/>
                      <a:pt x="12106" y="9572"/>
                      <a:pt x="12011" y="9562"/>
                    </a:cubicBezTo>
                    <a:cubicBezTo>
                      <a:pt x="11875" y="9547"/>
                      <a:pt x="11805" y="9516"/>
                      <a:pt x="11674" y="9414"/>
                    </a:cubicBezTo>
                    <a:lnTo>
                      <a:pt x="11509" y="9287"/>
                    </a:lnTo>
                    <a:lnTo>
                      <a:pt x="11663" y="9061"/>
                    </a:lnTo>
                    <a:cubicBezTo>
                      <a:pt x="11888" y="8733"/>
                      <a:pt x="12042" y="8359"/>
                      <a:pt x="12088" y="8026"/>
                    </a:cubicBezTo>
                    <a:cubicBezTo>
                      <a:pt x="12110" y="7867"/>
                      <a:pt x="12152" y="7580"/>
                      <a:pt x="12181" y="7388"/>
                    </a:cubicBezTo>
                    <a:cubicBezTo>
                      <a:pt x="12211" y="7197"/>
                      <a:pt x="12247" y="6765"/>
                      <a:pt x="12261" y="6430"/>
                    </a:cubicBezTo>
                    <a:cubicBezTo>
                      <a:pt x="12291" y="5679"/>
                      <a:pt x="12288" y="5700"/>
                      <a:pt x="12449" y="5242"/>
                    </a:cubicBezTo>
                    <a:cubicBezTo>
                      <a:pt x="12641" y="4695"/>
                      <a:pt x="12700" y="4289"/>
                      <a:pt x="12700" y="3493"/>
                    </a:cubicBezTo>
                    <a:cubicBezTo>
                      <a:pt x="12700" y="2845"/>
                      <a:pt x="12659" y="2468"/>
                      <a:pt x="12547" y="2106"/>
                    </a:cubicBezTo>
                    <a:cubicBezTo>
                      <a:pt x="12526" y="2039"/>
                      <a:pt x="12499" y="1833"/>
                      <a:pt x="12485" y="1647"/>
                    </a:cubicBezTo>
                    <a:cubicBezTo>
                      <a:pt x="12461" y="1336"/>
                      <a:pt x="12466" y="1294"/>
                      <a:pt x="12546" y="1144"/>
                    </a:cubicBezTo>
                    <a:cubicBezTo>
                      <a:pt x="12595" y="1052"/>
                      <a:pt x="12683" y="952"/>
                      <a:pt x="12748" y="913"/>
                    </a:cubicBezTo>
                    <a:cubicBezTo>
                      <a:pt x="12811" y="875"/>
                      <a:pt x="12853" y="832"/>
                      <a:pt x="12840" y="816"/>
                    </a:cubicBezTo>
                    <a:cubicBezTo>
                      <a:pt x="12807" y="775"/>
                      <a:pt x="12480" y="755"/>
                      <a:pt x="12237" y="780"/>
                    </a:cubicBezTo>
                    <a:cubicBezTo>
                      <a:pt x="12123" y="792"/>
                      <a:pt x="12017" y="793"/>
                      <a:pt x="12002" y="782"/>
                    </a:cubicBezTo>
                    <a:cubicBezTo>
                      <a:pt x="11958" y="752"/>
                      <a:pt x="12183" y="563"/>
                      <a:pt x="12380" y="464"/>
                    </a:cubicBezTo>
                    <a:cubicBezTo>
                      <a:pt x="12480" y="413"/>
                      <a:pt x="12656" y="359"/>
                      <a:pt x="12785" y="340"/>
                    </a:cubicBezTo>
                    <a:cubicBezTo>
                      <a:pt x="13011" y="306"/>
                      <a:pt x="13093" y="253"/>
                      <a:pt x="13013" y="192"/>
                    </a:cubicBezTo>
                    <a:cubicBezTo>
                      <a:pt x="12990" y="175"/>
                      <a:pt x="12768" y="129"/>
                      <a:pt x="12520" y="90"/>
                    </a:cubicBezTo>
                    <a:cubicBezTo>
                      <a:pt x="12127" y="30"/>
                      <a:pt x="11923" y="19"/>
                      <a:pt x="10950" y="4"/>
                    </a:cubicBezTo>
                    <a:close/>
                    <a:moveTo>
                      <a:pt x="3307" y="10329"/>
                    </a:moveTo>
                    <a:cubicBezTo>
                      <a:pt x="3328" y="10330"/>
                      <a:pt x="3342" y="10334"/>
                      <a:pt x="3348" y="10342"/>
                    </a:cubicBezTo>
                    <a:cubicBezTo>
                      <a:pt x="3362" y="10359"/>
                      <a:pt x="3368" y="10499"/>
                      <a:pt x="3361" y="10653"/>
                    </a:cubicBezTo>
                    <a:cubicBezTo>
                      <a:pt x="3354" y="10807"/>
                      <a:pt x="3346" y="11435"/>
                      <a:pt x="3345" y="12049"/>
                    </a:cubicBezTo>
                    <a:cubicBezTo>
                      <a:pt x="3344" y="12768"/>
                      <a:pt x="3330" y="13167"/>
                      <a:pt x="3306" y="13171"/>
                    </a:cubicBezTo>
                    <a:cubicBezTo>
                      <a:pt x="3285" y="13174"/>
                      <a:pt x="3122" y="13134"/>
                      <a:pt x="2943" y="13081"/>
                    </a:cubicBezTo>
                    <a:cubicBezTo>
                      <a:pt x="2764" y="13028"/>
                      <a:pt x="2509" y="12976"/>
                      <a:pt x="2378" y="12965"/>
                    </a:cubicBezTo>
                    <a:lnTo>
                      <a:pt x="2140" y="12945"/>
                    </a:lnTo>
                    <a:lnTo>
                      <a:pt x="2024" y="12783"/>
                    </a:lnTo>
                    <a:cubicBezTo>
                      <a:pt x="1837" y="12521"/>
                      <a:pt x="1743" y="12176"/>
                      <a:pt x="1773" y="11862"/>
                    </a:cubicBezTo>
                    <a:cubicBezTo>
                      <a:pt x="1829" y="11277"/>
                      <a:pt x="2022" y="10931"/>
                      <a:pt x="2433" y="10674"/>
                    </a:cubicBezTo>
                    <a:cubicBezTo>
                      <a:pt x="2721" y="10494"/>
                      <a:pt x="3164" y="10324"/>
                      <a:pt x="3307" y="10329"/>
                    </a:cubicBezTo>
                    <a:close/>
                  </a:path>
                </a:pathLst>
              </a:custGeom>
              <a:ln w="12700" cap="flat">
                <a:noFill/>
                <a:miter lim="400000"/>
              </a:ln>
              <a:effectLst/>
            </p:spPr>
          </p:pic>
          <p:pic>
            <p:nvPicPr>
              <p:cNvPr id="152" name="Screen Shot 2013-10-07 at 10.54.58 AM.png" descr="Screen Shot 2013-10-07 at 10.54.58 AM.png"/>
              <p:cNvPicPr>
                <a:picLocks noChangeAspect="1"/>
              </p:cNvPicPr>
              <p:nvPr/>
            </p:nvPicPr>
            <p:blipFill>
              <a:blip r:embed="rId4"/>
              <a:srcRect l="8630" t="1420" r="2304" b="2066"/>
              <a:stretch>
                <a:fillRect/>
              </a:stretch>
            </p:blipFill>
            <p:spPr>
              <a:xfrm>
                <a:off x="17348484" y="3256135"/>
                <a:ext cx="2303750" cy="5877741"/>
              </a:xfrm>
              <a:custGeom>
                <a:avLst/>
                <a:gdLst/>
                <a:ahLst/>
                <a:cxnLst>
                  <a:cxn ang="0">
                    <a:pos x="wd2" y="hd2"/>
                  </a:cxn>
                  <a:cxn ang="5400000">
                    <a:pos x="wd2" y="hd2"/>
                  </a:cxn>
                  <a:cxn ang="10800000">
                    <a:pos x="wd2" y="hd2"/>
                  </a:cxn>
                  <a:cxn ang="16200000">
                    <a:pos x="wd2" y="hd2"/>
                  </a:cxn>
                </a:cxnLst>
                <a:rect l="0" t="0" r="r" b="b"/>
                <a:pathLst>
                  <a:path w="21372" h="21596" extrusionOk="0">
                    <a:moveTo>
                      <a:pt x="9052" y="0"/>
                    </a:moveTo>
                    <a:cubicBezTo>
                      <a:pt x="7621" y="4"/>
                      <a:pt x="6384" y="159"/>
                      <a:pt x="5009" y="483"/>
                    </a:cubicBezTo>
                    <a:cubicBezTo>
                      <a:pt x="4007" y="719"/>
                      <a:pt x="3719" y="821"/>
                      <a:pt x="2616" y="1343"/>
                    </a:cubicBezTo>
                    <a:cubicBezTo>
                      <a:pt x="1550" y="1848"/>
                      <a:pt x="1083" y="2193"/>
                      <a:pt x="425" y="2959"/>
                    </a:cubicBezTo>
                    <a:lnTo>
                      <a:pt x="57" y="3388"/>
                    </a:lnTo>
                    <a:lnTo>
                      <a:pt x="109" y="3848"/>
                    </a:lnTo>
                    <a:cubicBezTo>
                      <a:pt x="158" y="4279"/>
                      <a:pt x="269" y="4521"/>
                      <a:pt x="481" y="4648"/>
                    </a:cubicBezTo>
                    <a:cubicBezTo>
                      <a:pt x="680" y="4767"/>
                      <a:pt x="913" y="4801"/>
                      <a:pt x="1670" y="4821"/>
                    </a:cubicBezTo>
                    <a:lnTo>
                      <a:pt x="2450" y="4841"/>
                    </a:lnTo>
                    <a:lnTo>
                      <a:pt x="2421" y="4984"/>
                    </a:lnTo>
                    <a:cubicBezTo>
                      <a:pt x="2406" y="5062"/>
                      <a:pt x="2351" y="5189"/>
                      <a:pt x="2299" y="5267"/>
                    </a:cubicBezTo>
                    <a:cubicBezTo>
                      <a:pt x="2248" y="5345"/>
                      <a:pt x="2208" y="5713"/>
                      <a:pt x="2207" y="6084"/>
                    </a:cubicBezTo>
                    <a:cubicBezTo>
                      <a:pt x="2207" y="6651"/>
                      <a:pt x="2234" y="6807"/>
                      <a:pt x="2395" y="7071"/>
                    </a:cubicBezTo>
                    <a:cubicBezTo>
                      <a:pt x="2837" y="7796"/>
                      <a:pt x="3890" y="8531"/>
                      <a:pt x="4936" y="8847"/>
                    </a:cubicBezTo>
                    <a:cubicBezTo>
                      <a:pt x="5201" y="8928"/>
                      <a:pt x="5353" y="9006"/>
                      <a:pt x="5389" y="9076"/>
                    </a:cubicBezTo>
                    <a:cubicBezTo>
                      <a:pt x="5418" y="9135"/>
                      <a:pt x="5558" y="9233"/>
                      <a:pt x="5698" y="9295"/>
                    </a:cubicBezTo>
                    <a:cubicBezTo>
                      <a:pt x="5950" y="9407"/>
                      <a:pt x="5958" y="9407"/>
                      <a:pt x="7068" y="9429"/>
                    </a:cubicBezTo>
                    <a:lnTo>
                      <a:pt x="8179" y="9452"/>
                    </a:lnTo>
                    <a:lnTo>
                      <a:pt x="8209" y="9582"/>
                    </a:lnTo>
                    <a:cubicBezTo>
                      <a:pt x="8240" y="9729"/>
                      <a:pt x="8002" y="9825"/>
                      <a:pt x="7601" y="9826"/>
                    </a:cubicBezTo>
                    <a:cubicBezTo>
                      <a:pt x="7477" y="9826"/>
                      <a:pt x="7033" y="9882"/>
                      <a:pt x="6615" y="9951"/>
                    </a:cubicBezTo>
                    <a:cubicBezTo>
                      <a:pt x="6196" y="10020"/>
                      <a:pt x="5684" y="10099"/>
                      <a:pt x="5477" y="10126"/>
                    </a:cubicBezTo>
                    <a:cubicBezTo>
                      <a:pt x="4972" y="10191"/>
                      <a:pt x="4839" y="10221"/>
                      <a:pt x="3964" y="10469"/>
                    </a:cubicBezTo>
                    <a:cubicBezTo>
                      <a:pt x="3072" y="10721"/>
                      <a:pt x="2631" y="10912"/>
                      <a:pt x="2230" y="11215"/>
                    </a:cubicBezTo>
                    <a:cubicBezTo>
                      <a:pt x="2067" y="11338"/>
                      <a:pt x="1873" y="11466"/>
                      <a:pt x="1799" y="11500"/>
                    </a:cubicBezTo>
                    <a:cubicBezTo>
                      <a:pt x="1677" y="11555"/>
                      <a:pt x="1678" y="11569"/>
                      <a:pt x="1817" y="11630"/>
                    </a:cubicBezTo>
                    <a:cubicBezTo>
                      <a:pt x="1937" y="11682"/>
                      <a:pt x="1952" y="11713"/>
                      <a:pt x="1880" y="11767"/>
                    </a:cubicBezTo>
                    <a:cubicBezTo>
                      <a:pt x="1828" y="11805"/>
                      <a:pt x="1809" y="11845"/>
                      <a:pt x="1836" y="11856"/>
                    </a:cubicBezTo>
                    <a:cubicBezTo>
                      <a:pt x="1862" y="11866"/>
                      <a:pt x="1813" y="11927"/>
                      <a:pt x="1729" y="11991"/>
                    </a:cubicBezTo>
                    <a:cubicBezTo>
                      <a:pt x="1526" y="12147"/>
                      <a:pt x="706" y="13088"/>
                      <a:pt x="705" y="13166"/>
                    </a:cubicBezTo>
                    <a:cubicBezTo>
                      <a:pt x="705" y="13200"/>
                      <a:pt x="623" y="13279"/>
                      <a:pt x="525" y="13343"/>
                    </a:cubicBezTo>
                    <a:cubicBezTo>
                      <a:pt x="349" y="13457"/>
                      <a:pt x="291" y="13621"/>
                      <a:pt x="407" y="13667"/>
                    </a:cubicBezTo>
                    <a:cubicBezTo>
                      <a:pt x="440" y="13680"/>
                      <a:pt x="473" y="14028"/>
                      <a:pt x="484" y="14442"/>
                    </a:cubicBezTo>
                    <a:cubicBezTo>
                      <a:pt x="504" y="15168"/>
                      <a:pt x="499" y="15204"/>
                      <a:pt x="297" y="15374"/>
                    </a:cubicBezTo>
                    <a:cubicBezTo>
                      <a:pt x="181" y="15472"/>
                      <a:pt x="60" y="15649"/>
                      <a:pt x="28" y="15768"/>
                    </a:cubicBezTo>
                    <a:cubicBezTo>
                      <a:pt x="-28" y="15973"/>
                      <a:pt x="-18" y="15990"/>
                      <a:pt x="238" y="16105"/>
                    </a:cubicBezTo>
                    <a:cubicBezTo>
                      <a:pt x="386" y="16171"/>
                      <a:pt x="731" y="16273"/>
                      <a:pt x="1003" y="16331"/>
                    </a:cubicBezTo>
                    <a:cubicBezTo>
                      <a:pt x="1498" y="16436"/>
                      <a:pt x="1497" y="16436"/>
                      <a:pt x="1692" y="16366"/>
                    </a:cubicBezTo>
                    <a:cubicBezTo>
                      <a:pt x="1799" y="16327"/>
                      <a:pt x="1949" y="16248"/>
                      <a:pt x="2023" y="16189"/>
                    </a:cubicBezTo>
                    <a:cubicBezTo>
                      <a:pt x="2098" y="16131"/>
                      <a:pt x="2265" y="16039"/>
                      <a:pt x="2395" y="15984"/>
                    </a:cubicBezTo>
                    <a:cubicBezTo>
                      <a:pt x="2592" y="15900"/>
                      <a:pt x="2629" y="15852"/>
                      <a:pt x="2620" y="15699"/>
                    </a:cubicBezTo>
                    <a:cubicBezTo>
                      <a:pt x="2614" y="15596"/>
                      <a:pt x="2527" y="15447"/>
                      <a:pt x="2421" y="15357"/>
                    </a:cubicBezTo>
                    <a:cubicBezTo>
                      <a:pt x="2233" y="15197"/>
                      <a:pt x="2229" y="15197"/>
                      <a:pt x="2399" y="14896"/>
                    </a:cubicBezTo>
                    <a:cubicBezTo>
                      <a:pt x="2492" y="14730"/>
                      <a:pt x="2636" y="14491"/>
                      <a:pt x="2716" y="14365"/>
                    </a:cubicBezTo>
                    <a:cubicBezTo>
                      <a:pt x="2795" y="14239"/>
                      <a:pt x="2873" y="14039"/>
                      <a:pt x="2889" y="13920"/>
                    </a:cubicBezTo>
                    <a:cubicBezTo>
                      <a:pt x="2911" y="13743"/>
                      <a:pt x="2968" y="13677"/>
                      <a:pt x="3205" y="13547"/>
                    </a:cubicBezTo>
                    <a:cubicBezTo>
                      <a:pt x="3364" y="13460"/>
                      <a:pt x="3635" y="13296"/>
                      <a:pt x="3809" y="13183"/>
                    </a:cubicBezTo>
                    <a:cubicBezTo>
                      <a:pt x="4056" y="13021"/>
                      <a:pt x="4167" y="12979"/>
                      <a:pt x="4317" y="12987"/>
                    </a:cubicBezTo>
                    <a:cubicBezTo>
                      <a:pt x="4485" y="12997"/>
                      <a:pt x="4508" y="13020"/>
                      <a:pt x="4501" y="13175"/>
                    </a:cubicBezTo>
                    <a:cubicBezTo>
                      <a:pt x="4487" y="13501"/>
                      <a:pt x="4053" y="14255"/>
                      <a:pt x="3787" y="14416"/>
                    </a:cubicBezTo>
                    <a:cubicBezTo>
                      <a:pt x="3677" y="14483"/>
                      <a:pt x="3669" y="14693"/>
                      <a:pt x="3732" y="15845"/>
                    </a:cubicBezTo>
                    <a:cubicBezTo>
                      <a:pt x="3809" y="17257"/>
                      <a:pt x="3826" y="17306"/>
                      <a:pt x="4207" y="17306"/>
                    </a:cubicBezTo>
                    <a:cubicBezTo>
                      <a:pt x="4298" y="17306"/>
                      <a:pt x="4443" y="17350"/>
                      <a:pt x="4531" y="17403"/>
                    </a:cubicBezTo>
                    <a:cubicBezTo>
                      <a:pt x="4670" y="17487"/>
                      <a:pt x="4692" y="17610"/>
                      <a:pt x="4719" y="18404"/>
                    </a:cubicBezTo>
                    <a:cubicBezTo>
                      <a:pt x="4735" y="18903"/>
                      <a:pt x="4723" y="19554"/>
                      <a:pt x="4689" y="19851"/>
                    </a:cubicBezTo>
                    <a:lnTo>
                      <a:pt x="4626" y="20391"/>
                    </a:lnTo>
                    <a:lnTo>
                      <a:pt x="3978" y="20533"/>
                    </a:lnTo>
                    <a:cubicBezTo>
                      <a:pt x="3113" y="20723"/>
                      <a:pt x="2464" y="20937"/>
                      <a:pt x="2130" y="21143"/>
                    </a:cubicBezTo>
                    <a:cubicBezTo>
                      <a:pt x="1787" y="21355"/>
                      <a:pt x="1836" y="21426"/>
                      <a:pt x="2388" y="21522"/>
                    </a:cubicBezTo>
                    <a:cubicBezTo>
                      <a:pt x="2663" y="21570"/>
                      <a:pt x="3004" y="21596"/>
                      <a:pt x="3364" y="21596"/>
                    </a:cubicBezTo>
                    <a:cubicBezTo>
                      <a:pt x="4097" y="21598"/>
                      <a:pt x="5458" y="21472"/>
                      <a:pt x="5856" y="21365"/>
                    </a:cubicBezTo>
                    <a:lnTo>
                      <a:pt x="6177" y="21279"/>
                    </a:lnTo>
                    <a:lnTo>
                      <a:pt x="6327" y="21385"/>
                    </a:lnTo>
                    <a:cubicBezTo>
                      <a:pt x="6505" y="21508"/>
                      <a:pt x="6571" y="21512"/>
                      <a:pt x="7211" y="21432"/>
                    </a:cubicBezTo>
                    <a:lnTo>
                      <a:pt x="7690" y="21372"/>
                    </a:lnTo>
                    <a:lnTo>
                      <a:pt x="7690" y="20851"/>
                    </a:lnTo>
                    <a:cubicBezTo>
                      <a:pt x="7690" y="20359"/>
                      <a:pt x="7679" y="20327"/>
                      <a:pt x="7498" y="20280"/>
                    </a:cubicBezTo>
                    <a:cubicBezTo>
                      <a:pt x="7310" y="20230"/>
                      <a:pt x="7307" y="20227"/>
                      <a:pt x="7458" y="20036"/>
                    </a:cubicBezTo>
                    <a:cubicBezTo>
                      <a:pt x="7542" y="19930"/>
                      <a:pt x="7749" y="19667"/>
                      <a:pt x="7914" y="19453"/>
                    </a:cubicBezTo>
                    <a:cubicBezTo>
                      <a:pt x="8080" y="19238"/>
                      <a:pt x="8337" y="18924"/>
                      <a:pt x="8489" y="18756"/>
                    </a:cubicBezTo>
                    <a:cubicBezTo>
                      <a:pt x="8640" y="18587"/>
                      <a:pt x="8810" y="18324"/>
                      <a:pt x="8864" y="18171"/>
                    </a:cubicBezTo>
                    <a:cubicBezTo>
                      <a:pt x="8919" y="18018"/>
                      <a:pt x="8991" y="17820"/>
                      <a:pt x="9023" y="17732"/>
                    </a:cubicBezTo>
                    <a:cubicBezTo>
                      <a:pt x="9074" y="17590"/>
                      <a:pt x="9103" y="17574"/>
                      <a:pt x="9302" y="17579"/>
                    </a:cubicBezTo>
                    <a:cubicBezTo>
                      <a:pt x="9425" y="17582"/>
                      <a:pt x="9631" y="17601"/>
                      <a:pt x="9763" y="17621"/>
                    </a:cubicBezTo>
                    <a:lnTo>
                      <a:pt x="10002" y="17658"/>
                    </a:lnTo>
                    <a:lnTo>
                      <a:pt x="9954" y="18129"/>
                    </a:lnTo>
                    <a:cubicBezTo>
                      <a:pt x="9914" y="18515"/>
                      <a:pt x="9948" y="18744"/>
                      <a:pt x="10149" y="19389"/>
                    </a:cubicBezTo>
                    <a:cubicBezTo>
                      <a:pt x="10285" y="19822"/>
                      <a:pt x="10373" y="20202"/>
                      <a:pt x="10344" y="20232"/>
                    </a:cubicBezTo>
                    <a:cubicBezTo>
                      <a:pt x="10316" y="20261"/>
                      <a:pt x="10214" y="20286"/>
                      <a:pt x="10120" y="20286"/>
                    </a:cubicBezTo>
                    <a:cubicBezTo>
                      <a:pt x="9908" y="20286"/>
                      <a:pt x="9872" y="20340"/>
                      <a:pt x="9851" y="20676"/>
                    </a:cubicBezTo>
                    <a:cubicBezTo>
                      <a:pt x="9842" y="20823"/>
                      <a:pt x="9810" y="21023"/>
                      <a:pt x="9781" y="21124"/>
                    </a:cubicBezTo>
                    <a:cubicBezTo>
                      <a:pt x="9734" y="21289"/>
                      <a:pt x="9749" y="21312"/>
                      <a:pt x="9939" y="21359"/>
                    </a:cubicBezTo>
                    <a:cubicBezTo>
                      <a:pt x="10055" y="21387"/>
                      <a:pt x="10345" y="21431"/>
                      <a:pt x="10584" y="21456"/>
                    </a:cubicBezTo>
                    <a:lnTo>
                      <a:pt x="11018" y="21503"/>
                    </a:lnTo>
                    <a:lnTo>
                      <a:pt x="11243" y="21391"/>
                    </a:lnTo>
                    <a:lnTo>
                      <a:pt x="11464" y="21279"/>
                    </a:lnTo>
                    <a:lnTo>
                      <a:pt x="11710" y="21347"/>
                    </a:lnTo>
                    <a:cubicBezTo>
                      <a:pt x="12084" y="21453"/>
                      <a:pt x="13538" y="21572"/>
                      <a:pt x="14472" y="21573"/>
                    </a:cubicBezTo>
                    <a:cubicBezTo>
                      <a:pt x="15105" y="21574"/>
                      <a:pt x="15792" y="21474"/>
                      <a:pt x="15897" y="21366"/>
                    </a:cubicBezTo>
                    <a:cubicBezTo>
                      <a:pt x="16057" y="21201"/>
                      <a:pt x="14835" y="20725"/>
                      <a:pt x="13713" y="20514"/>
                    </a:cubicBezTo>
                    <a:cubicBezTo>
                      <a:pt x="13122" y="20403"/>
                      <a:pt x="13050" y="20379"/>
                      <a:pt x="13099" y="20310"/>
                    </a:cubicBezTo>
                    <a:cubicBezTo>
                      <a:pt x="13129" y="20268"/>
                      <a:pt x="13297" y="19850"/>
                      <a:pt x="13474" y="19381"/>
                    </a:cubicBezTo>
                    <a:cubicBezTo>
                      <a:pt x="13770" y="18600"/>
                      <a:pt x="13792" y="18483"/>
                      <a:pt x="13754" y="17952"/>
                    </a:cubicBezTo>
                    <a:cubicBezTo>
                      <a:pt x="13717" y="17442"/>
                      <a:pt x="13729" y="17371"/>
                      <a:pt x="13861" y="17333"/>
                    </a:cubicBezTo>
                    <a:cubicBezTo>
                      <a:pt x="13953" y="17306"/>
                      <a:pt x="14086" y="17154"/>
                      <a:pt x="14207" y="16935"/>
                    </a:cubicBezTo>
                    <a:cubicBezTo>
                      <a:pt x="14532" y="16344"/>
                      <a:pt x="14612" y="15986"/>
                      <a:pt x="14546" y="15415"/>
                    </a:cubicBezTo>
                    <a:cubicBezTo>
                      <a:pt x="14501" y="15035"/>
                      <a:pt x="14514" y="14876"/>
                      <a:pt x="14590" y="14841"/>
                    </a:cubicBezTo>
                    <a:cubicBezTo>
                      <a:pt x="14704" y="14786"/>
                      <a:pt x="14680" y="14692"/>
                      <a:pt x="14453" y="14292"/>
                    </a:cubicBezTo>
                    <a:cubicBezTo>
                      <a:pt x="14351" y="14111"/>
                      <a:pt x="14299" y="13840"/>
                      <a:pt x="14288" y="13445"/>
                    </a:cubicBezTo>
                    <a:lnTo>
                      <a:pt x="14269" y="12863"/>
                    </a:lnTo>
                    <a:lnTo>
                      <a:pt x="14568" y="12860"/>
                    </a:lnTo>
                    <a:cubicBezTo>
                      <a:pt x="14833" y="12857"/>
                      <a:pt x="14914" y="12881"/>
                      <a:pt x="15267" y="13069"/>
                    </a:cubicBezTo>
                    <a:cubicBezTo>
                      <a:pt x="15612" y="13252"/>
                      <a:pt x="15655" y="13295"/>
                      <a:pt x="15595" y="13388"/>
                    </a:cubicBezTo>
                    <a:cubicBezTo>
                      <a:pt x="15466" y="13586"/>
                      <a:pt x="15535" y="13954"/>
                      <a:pt x="15772" y="14329"/>
                    </a:cubicBezTo>
                    <a:cubicBezTo>
                      <a:pt x="15901" y="14533"/>
                      <a:pt x="16029" y="14814"/>
                      <a:pt x="16059" y="14951"/>
                    </a:cubicBezTo>
                    <a:cubicBezTo>
                      <a:pt x="16108" y="15181"/>
                      <a:pt x="16089" y="15222"/>
                      <a:pt x="15831" y="15447"/>
                    </a:cubicBezTo>
                    <a:cubicBezTo>
                      <a:pt x="15675" y="15582"/>
                      <a:pt x="15515" y="15738"/>
                      <a:pt x="15473" y="15793"/>
                    </a:cubicBezTo>
                    <a:cubicBezTo>
                      <a:pt x="15384" y="15911"/>
                      <a:pt x="15523" y="16055"/>
                      <a:pt x="15753" y="16084"/>
                    </a:cubicBezTo>
                    <a:cubicBezTo>
                      <a:pt x="15946" y="16109"/>
                      <a:pt x="16132" y="16218"/>
                      <a:pt x="16276" y="16392"/>
                    </a:cubicBezTo>
                    <a:cubicBezTo>
                      <a:pt x="16471" y="16628"/>
                      <a:pt x="16984" y="16617"/>
                      <a:pt x="17506" y="16364"/>
                    </a:cubicBezTo>
                    <a:cubicBezTo>
                      <a:pt x="17822" y="16212"/>
                      <a:pt x="17841" y="16185"/>
                      <a:pt x="17878" y="15908"/>
                    </a:cubicBezTo>
                    <a:cubicBezTo>
                      <a:pt x="17904" y="15708"/>
                      <a:pt x="17869" y="15542"/>
                      <a:pt x="17771" y="15386"/>
                    </a:cubicBezTo>
                    <a:cubicBezTo>
                      <a:pt x="17656" y="15205"/>
                      <a:pt x="17646" y="15120"/>
                      <a:pt x="17719" y="14982"/>
                    </a:cubicBezTo>
                    <a:cubicBezTo>
                      <a:pt x="17938" y="14568"/>
                      <a:pt x="17989" y="14245"/>
                      <a:pt x="17933" y="13601"/>
                    </a:cubicBezTo>
                    <a:cubicBezTo>
                      <a:pt x="17875" y="12938"/>
                      <a:pt x="17820" y="12822"/>
                      <a:pt x="17506" y="12666"/>
                    </a:cubicBezTo>
                    <a:cubicBezTo>
                      <a:pt x="17452" y="12640"/>
                      <a:pt x="17398" y="12552"/>
                      <a:pt x="17384" y="12472"/>
                    </a:cubicBezTo>
                    <a:cubicBezTo>
                      <a:pt x="17371" y="12392"/>
                      <a:pt x="17253" y="12220"/>
                      <a:pt x="17123" y="12089"/>
                    </a:cubicBezTo>
                    <a:cubicBezTo>
                      <a:pt x="16758" y="11720"/>
                      <a:pt x="16943" y="11630"/>
                      <a:pt x="17506" y="11902"/>
                    </a:cubicBezTo>
                    <a:cubicBezTo>
                      <a:pt x="17905" y="12095"/>
                      <a:pt x="18703" y="12318"/>
                      <a:pt x="19199" y="12376"/>
                    </a:cubicBezTo>
                    <a:cubicBezTo>
                      <a:pt x="19399" y="12399"/>
                      <a:pt x="19943" y="12413"/>
                      <a:pt x="20448" y="12407"/>
                    </a:cubicBezTo>
                    <a:cubicBezTo>
                      <a:pt x="21534" y="12393"/>
                      <a:pt x="21572" y="12371"/>
                      <a:pt x="21033" y="12051"/>
                    </a:cubicBezTo>
                    <a:cubicBezTo>
                      <a:pt x="20289" y="11610"/>
                      <a:pt x="19802" y="11116"/>
                      <a:pt x="19376" y="10374"/>
                    </a:cubicBezTo>
                    <a:cubicBezTo>
                      <a:pt x="18846" y="9449"/>
                      <a:pt x="18781" y="8950"/>
                      <a:pt x="19085" y="8069"/>
                    </a:cubicBezTo>
                    <a:cubicBezTo>
                      <a:pt x="19274" y="7522"/>
                      <a:pt x="19487" y="6600"/>
                      <a:pt x="19557" y="6012"/>
                    </a:cubicBezTo>
                    <a:cubicBezTo>
                      <a:pt x="19609" y="5576"/>
                      <a:pt x="19751" y="5069"/>
                      <a:pt x="19954" y="4594"/>
                    </a:cubicBezTo>
                    <a:cubicBezTo>
                      <a:pt x="20145" y="4146"/>
                      <a:pt x="20163" y="3652"/>
                      <a:pt x="20006" y="3246"/>
                    </a:cubicBezTo>
                    <a:cubicBezTo>
                      <a:pt x="19699" y="2451"/>
                      <a:pt x="19254" y="2001"/>
                      <a:pt x="18371" y="1593"/>
                    </a:cubicBezTo>
                    <a:cubicBezTo>
                      <a:pt x="17811" y="1333"/>
                      <a:pt x="17653" y="1283"/>
                      <a:pt x="16081" y="872"/>
                    </a:cubicBezTo>
                    <a:cubicBezTo>
                      <a:pt x="14538" y="469"/>
                      <a:pt x="13738" y="332"/>
                      <a:pt x="11909" y="155"/>
                    </a:cubicBezTo>
                    <a:cubicBezTo>
                      <a:pt x="10838" y="51"/>
                      <a:pt x="9911" y="-2"/>
                      <a:pt x="9052" y="0"/>
                    </a:cubicBezTo>
                    <a:close/>
                  </a:path>
                </a:pathLst>
              </a:custGeom>
              <a:ln w="12700" cap="flat">
                <a:noFill/>
                <a:miter lim="400000"/>
              </a:ln>
              <a:effectLst/>
            </p:spPr>
          </p:pic>
          <p:pic>
            <p:nvPicPr>
              <p:cNvPr id="153" name="Screen Shot 2013-10-07 at 10.33.12 AM.png" descr="Screen Shot 2013-10-07 at 10.33.12 AM.png"/>
              <p:cNvPicPr>
                <a:picLocks/>
              </p:cNvPicPr>
              <p:nvPr/>
            </p:nvPicPr>
            <p:blipFill>
              <a:blip r:embed="rId3"/>
              <a:srcRect l="1226" t="817" r="961" b="531"/>
              <a:stretch>
                <a:fillRect/>
              </a:stretch>
            </p:blipFill>
            <p:spPr>
              <a:xfrm>
                <a:off x="8153283" y="1149350"/>
                <a:ext cx="6058076" cy="8039144"/>
              </a:xfrm>
              <a:custGeom>
                <a:avLst/>
                <a:gdLst/>
                <a:ahLst/>
                <a:cxnLst>
                  <a:cxn ang="0">
                    <a:pos x="wd2" y="hd2"/>
                  </a:cxn>
                  <a:cxn ang="5400000">
                    <a:pos x="wd2" y="hd2"/>
                  </a:cxn>
                  <a:cxn ang="10800000">
                    <a:pos x="wd2" y="hd2"/>
                  </a:cxn>
                  <a:cxn ang="16200000">
                    <a:pos x="wd2" y="hd2"/>
                  </a:cxn>
                </a:cxnLst>
                <a:rect l="0" t="0" r="r" b="b"/>
                <a:pathLst>
                  <a:path w="21556" h="21580" extrusionOk="0">
                    <a:moveTo>
                      <a:pt x="10950" y="4"/>
                    </a:moveTo>
                    <a:cubicBezTo>
                      <a:pt x="9357" y="-20"/>
                      <a:pt x="8464" y="52"/>
                      <a:pt x="7105" y="314"/>
                    </a:cubicBezTo>
                    <a:cubicBezTo>
                      <a:pt x="6385" y="453"/>
                      <a:pt x="6213" y="505"/>
                      <a:pt x="5392" y="838"/>
                    </a:cubicBezTo>
                    <a:cubicBezTo>
                      <a:pt x="4633" y="1147"/>
                      <a:pt x="4199" y="1248"/>
                      <a:pt x="3893" y="1188"/>
                    </a:cubicBezTo>
                    <a:cubicBezTo>
                      <a:pt x="3714" y="1153"/>
                      <a:pt x="3713" y="1154"/>
                      <a:pt x="3507" y="1272"/>
                    </a:cubicBezTo>
                    <a:cubicBezTo>
                      <a:pt x="3224" y="1434"/>
                      <a:pt x="2944" y="1432"/>
                      <a:pt x="2944" y="1268"/>
                    </a:cubicBezTo>
                    <a:cubicBezTo>
                      <a:pt x="2944" y="1180"/>
                      <a:pt x="2764" y="1201"/>
                      <a:pt x="2701" y="1295"/>
                    </a:cubicBezTo>
                    <a:cubicBezTo>
                      <a:pt x="2586" y="1467"/>
                      <a:pt x="2371" y="2028"/>
                      <a:pt x="2314" y="2304"/>
                    </a:cubicBezTo>
                    <a:cubicBezTo>
                      <a:pt x="2281" y="2464"/>
                      <a:pt x="2235" y="2687"/>
                      <a:pt x="2212" y="2799"/>
                    </a:cubicBezTo>
                    <a:cubicBezTo>
                      <a:pt x="2189" y="2911"/>
                      <a:pt x="2136" y="3145"/>
                      <a:pt x="2096" y="3320"/>
                    </a:cubicBezTo>
                    <a:cubicBezTo>
                      <a:pt x="1996" y="3764"/>
                      <a:pt x="1999" y="4472"/>
                      <a:pt x="2102" y="4928"/>
                    </a:cubicBezTo>
                    <a:cubicBezTo>
                      <a:pt x="2163" y="5198"/>
                      <a:pt x="2211" y="5315"/>
                      <a:pt x="2336" y="5500"/>
                    </a:cubicBezTo>
                    <a:cubicBezTo>
                      <a:pt x="2513" y="5762"/>
                      <a:pt x="2675" y="5949"/>
                      <a:pt x="2846" y="6091"/>
                    </a:cubicBezTo>
                    <a:lnTo>
                      <a:pt x="2962" y="6187"/>
                    </a:lnTo>
                    <a:lnTo>
                      <a:pt x="2966" y="6744"/>
                    </a:lnTo>
                    <a:cubicBezTo>
                      <a:pt x="2968" y="7088"/>
                      <a:pt x="2993" y="7427"/>
                      <a:pt x="3031" y="7629"/>
                    </a:cubicBezTo>
                    <a:cubicBezTo>
                      <a:pt x="3118" y="8091"/>
                      <a:pt x="3415" y="8961"/>
                      <a:pt x="3565" y="9192"/>
                    </a:cubicBezTo>
                    <a:lnTo>
                      <a:pt x="3689" y="9384"/>
                    </a:lnTo>
                    <a:lnTo>
                      <a:pt x="3538" y="9482"/>
                    </a:lnTo>
                    <a:cubicBezTo>
                      <a:pt x="3455" y="9535"/>
                      <a:pt x="3324" y="9586"/>
                      <a:pt x="3250" y="9596"/>
                    </a:cubicBezTo>
                    <a:cubicBezTo>
                      <a:pt x="3176" y="9606"/>
                      <a:pt x="2934" y="9678"/>
                      <a:pt x="2713" y="9758"/>
                    </a:cubicBezTo>
                    <a:cubicBezTo>
                      <a:pt x="1061" y="10352"/>
                      <a:pt x="653" y="10632"/>
                      <a:pt x="310" y="11397"/>
                    </a:cubicBezTo>
                    <a:cubicBezTo>
                      <a:pt x="267" y="11493"/>
                      <a:pt x="185" y="11664"/>
                      <a:pt x="128" y="11775"/>
                    </a:cubicBezTo>
                    <a:cubicBezTo>
                      <a:pt x="41" y="11946"/>
                      <a:pt x="21" y="12037"/>
                      <a:pt x="6" y="12343"/>
                    </a:cubicBezTo>
                    <a:cubicBezTo>
                      <a:pt x="-10" y="12682"/>
                      <a:pt x="-2" y="12732"/>
                      <a:pt x="108" y="13045"/>
                    </a:cubicBezTo>
                    <a:cubicBezTo>
                      <a:pt x="311" y="13622"/>
                      <a:pt x="641" y="14235"/>
                      <a:pt x="852" y="14424"/>
                    </a:cubicBezTo>
                    <a:cubicBezTo>
                      <a:pt x="923" y="14487"/>
                      <a:pt x="954" y="14548"/>
                      <a:pt x="954" y="14623"/>
                    </a:cubicBezTo>
                    <a:cubicBezTo>
                      <a:pt x="954" y="14805"/>
                      <a:pt x="1213" y="14956"/>
                      <a:pt x="2146" y="15315"/>
                    </a:cubicBezTo>
                    <a:cubicBezTo>
                      <a:pt x="2689" y="15524"/>
                      <a:pt x="2933" y="15579"/>
                      <a:pt x="3227" y="15561"/>
                    </a:cubicBezTo>
                    <a:cubicBezTo>
                      <a:pt x="3579" y="15539"/>
                      <a:pt x="3777" y="15414"/>
                      <a:pt x="4226" y="14942"/>
                    </a:cubicBezTo>
                    <a:cubicBezTo>
                      <a:pt x="4290" y="14874"/>
                      <a:pt x="4317" y="14866"/>
                      <a:pt x="4376" y="14891"/>
                    </a:cubicBezTo>
                    <a:cubicBezTo>
                      <a:pt x="4442" y="14919"/>
                      <a:pt x="4449" y="14985"/>
                      <a:pt x="4463" y="16021"/>
                    </a:cubicBezTo>
                    <a:cubicBezTo>
                      <a:pt x="4473" y="16693"/>
                      <a:pt x="4462" y="17212"/>
                      <a:pt x="4438" y="17354"/>
                    </a:cubicBezTo>
                    <a:cubicBezTo>
                      <a:pt x="4416" y="17481"/>
                      <a:pt x="4373" y="17795"/>
                      <a:pt x="4342" y="18050"/>
                    </a:cubicBezTo>
                    <a:cubicBezTo>
                      <a:pt x="4310" y="18306"/>
                      <a:pt x="4265" y="18653"/>
                      <a:pt x="4241" y="18821"/>
                    </a:cubicBezTo>
                    <a:cubicBezTo>
                      <a:pt x="4178" y="19269"/>
                      <a:pt x="4150" y="20454"/>
                      <a:pt x="4200" y="20525"/>
                    </a:cubicBezTo>
                    <a:cubicBezTo>
                      <a:pt x="4235" y="20575"/>
                      <a:pt x="4219" y="20600"/>
                      <a:pt x="4090" y="20695"/>
                    </a:cubicBezTo>
                    <a:cubicBezTo>
                      <a:pt x="3877" y="20853"/>
                      <a:pt x="3809" y="21005"/>
                      <a:pt x="3832" y="21275"/>
                    </a:cubicBezTo>
                    <a:cubicBezTo>
                      <a:pt x="3842" y="21396"/>
                      <a:pt x="3863" y="21504"/>
                      <a:pt x="3878" y="21516"/>
                    </a:cubicBezTo>
                    <a:cubicBezTo>
                      <a:pt x="3894" y="21528"/>
                      <a:pt x="4360" y="21540"/>
                      <a:pt x="4915" y="21545"/>
                    </a:cubicBezTo>
                    <a:cubicBezTo>
                      <a:pt x="5898" y="21553"/>
                      <a:pt x="5923" y="21552"/>
                      <a:pt x="5964" y="21494"/>
                    </a:cubicBezTo>
                    <a:cubicBezTo>
                      <a:pt x="5987" y="21461"/>
                      <a:pt x="6041" y="21435"/>
                      <a:pt x="6081" y="21435"/>
                    </a:cubicBezTo>
                    <a:cubicBezTo>
                      <a:pt x="6135" y="21435"/>
                      <a:pt x="6160" y="21408"/>
                      <a:pt x="6179" y="21332"/>
                    </a:cubicBezTo>
                    <a:cubicBezTo>
                      <a:pt x="6240" y="21085"/>
                      <a:pt x="6113" y="20800"/>
                      <a:pt x="5891" y="20686"/>
                    </a:cubicBezTo>
                    <a:cubicBezTo>
                      <a:pt x="5613" y="20544"/>
                      <a:pt x="5588" y="20317"/>
                      <a:pt x="5541" y="17571"/>
                    </a:cubicBezTo>
                    <a:cubicBezTo>
                      <a:pt x="5520" y="16349"/>
                      <a:pt x="5499" y="15257"/>
                      <a:pt x="5495" y="15145"/>
                    </a:cubicBezTo>
                    <a:lnTo>
                      <a:pt x="5488" y="14942"/>
                    </a:lnTo>
                    <a:lnTo>
                      <a:pt x="7649" y="14942"/>
                    </a:lnTo>
                    <a:lnTo>
                      <a:pt x="9811" y="14942"/>
                    </a:lnTo>
                    <a:lnTo>
                      <a:pt x="9801" y="15276"/>
                    </a:lnTo>
                    <a:cubicBezTo>
                      <a:pt x="9795" y="15460"/>
                      <a:pt x="9818" y="15872"/>
                      <a:pt x="9853" y="16191"/>
                    </a:cubicBezTo>
                    <a:cubicBezTo>
                      <a:pt x="9930" y="16896"/>
                      <a:pt x="9913" y="17156"/>
                      <a:pt x="9715" y="18471"/>
                    </a:cubicBezTo>
                    <a:cubicBezTo>
                      <a:pt x="9619" y="19111"/>
                      <a:pt x="9603" y="19281"/>
                      <a:pt x="9564" y="19997"/>
                    </a:cubicBezTo>
                    <a:cubicBezTo>
                      <a:pt x="9531" y="20600"/>
                      <a:pt x="9528" y="20609"/>
                      <a:pt x="9406" y="20807"/>
                    </a:cubicBezTo>
                    <a:cubicBezTo>
                      <a:pt x="9278" y="21013"/>
                      <a:pt x="9216" y="21338"/>
                      <a:pt x="9271" y="21505"/>
                    </a:cubicBezTo>
                    <a:lnTo>
                      <a:pt x="9295" y="21580"/>
                    </a:lnTo>
                    <a:lnTo>
                      <a:pt x="10816" y="21578"/>
                    </a:lnTo>
                    <a:cubicBezTo>
                      <a:pt x="12192" y="21576"/>
                      <a:pt x="12348" y="21571"/>
                      <a:pt x="12452" y="21525"/>
                    </a:cubicBezTo>
                    <a:cubicBezTo>
                      <a:pt x="12542" y="21485"/>
                      <a:pt x="12568" y="21450"/>
                      <a:pt x="12577" y="21364"/>
                    </a:cubicBezTo>
                    <a:cubicBezTo>
                      <a:pt x="12609" y="21077"/>
                      <a:pt x="11948" y="20691"/>
                      <a:pt x="11360" y="20652"/>
                    </a:cubicBezTo>
                    <a:lnTo>
                      <a:pt x="11113" y="20636"/>
                    </a:lnTo>
                    <a:lnTo>
                      <a:pt x="11109" y="20534"/>
                    </a:lnTo>
                    <a:cubicBezTo>
                      <a:pt x="11106" y="20478"/>
                      <a:pt x="11083" y="20145"/>
                      <a:pt x="11058" y="19793"/>
                    </a:cubicBezTo>
                    <a:cubicBezTo>
                      <a:pt x="11033" y="19442"/>
                      <a:pt x="10997" y="18775"/>
                      <a:pt x="10977" y="18311"/>
                    </a:cubicBezTo>
                    <a:cubicBezTo>
                      <a:pt x="10915" y="16874"/>
                      <a:pt x="10868" y="16006"/>
                      <a:pt x="10828" y="15537"/>
                    </a:cubicBezTo>
                    <a:cubicBezTo>
                      <a:pt x="10766" y="14815"/>
                      <a:pt x="10743" y="14891"/>
                      <a:pt x="11056" y="14752"/>
                    </a:cubicBezTo>
                    <a:cubicBezTo>
                      <a:pt x="11323" y="14634"/>
                      <a:pt x="11475" y="14504"/>
                      <a:pt x="11476" y="14394"/>
                    </a:cubicBezTo>
                    <a:cubicBezTo>
                      <a:pt x="11476" y="14365"/>
                      <a:pt x="11536" y="14288"/>
                      <a:pt x="11610" y="14223"/>
                    </a:cubicBezTo>
                    <a:cubicBezTo>
                      <a:pt x="11826" y="14031"/>
                      <a:pt x="11902" y="13879"/>
                      <a:pt x="11908" y="13641"/>
                    </a:cubicBezTo>
                    <a:cubicBezTo>
                      <a:pt x="11911" y="13525"/>
                      <a:pt x="11909" y="12707"/>
                      <a:pt x="11904" y="11822"/>
                    </a:cubicBezTo>
                    <a:cubicBezTo>
                      <a:pt x="11898" y="10937"/>
                      <a:pt x="11902" y="10208"/>
                      <a:pt x="11911" y="10201"/>
                    </a:cubicBezTo>
                    <a:cubicBezTo>
                      <a:pt x="11920" y="10194"/>
                      <a:pt x="12209" y="10298"/>
                      <a:pt x="12553" y="10431"/>
                    </a:cubicBezTo>
                    <a:cubicBezTo>
                      <a:pt x="13519" y="10805"/>
                      <a:pt x="13832" y="10905"/>
                      <a:pt x="14287" y="10988"/>
                    </a:cubicBezTo>
                    <a:cubicBezTo>
                      <a:pt x="15464" y="11203"/>
                      <a:pt x="16795" y="11205"/>
                      <a:pt x="17732" y="10995"/>
                    </a:cubicBezTo>
                    <a:cubicBezTo>
                      <a:pt x="18234" y="10882"/>
                      <a:pt x="18625" y="10802"/>
                      <a:pt x="18676" y="10802"/>
                    </a:cubicBezTo>
                    <a:cubicBezTo>
                      <a:pt x="18825" y="10801"/>
                      <a:pt x="19006" y="10738"/>
                      <a:pt x="19028" y="10678"/>
                    </a:cubicBezTo>
                    <a:lnTo>
                      <a:pt x="19051" y="10613"/>
                    </a:lnTo>
                    <a:lnTo>
                      <a:pt x="19118" y="10679"/>
                    </a:lnTo>
                    <a:cubicBezTo>
                      <a:pt x="19205" y="10764"/>
                      <a:pt x="19529" y="10831"/>
                      <a:pt x="19854" y="10830"/>
                    </a:cubicBezTo>
                    <a:cubicBezTo>
                      <a:pt x="20225" y="10830"/>
                      <a:pt x="20825" y="10779"/>
                      <a:pt x="20939" y="10740"/>
                    </a:cubicBezTo>
                    <a:cubicBezTo>
                      <a:pt x="21065" y="10696"/>
                      <a:pt x="21146" y="10540"/>
                      <a:pt x="21323" y="9986"/>
                    </a:cubicBezTo>
                    <a:cubicBezTo>
                      <a:pt x="21510" y="9398"/>
                      <a:pt x="21590" y="9003"/>
                      <a:pt x="21542" y="8906"/>
                    </a:cubicBezTo>
                    <a:cubicBezTo>
                      <a:pt x="21478" y="8779"/>
                      <a:pt x="21088" y="8647"/>
                      <a:pt x="20715" y="8626"/>
                    </a:cubicBezTo>
                    <a:lnTo>
                      <a:pt x="20409" y="8609"/>
                    </a:lnTo>
                    <a:lnTo>
                      <a:pt x="20398" y="8488"/>
                    </a:lnTo>
                    <a:cubicBezTo>
                      <a:pt x="20391" y="8420"/>
                      <a:pt x="20420" y="8287"/>
                      <a:pt x="20464" y="8186"/>
                    </a:cubicBezTo>
                    <a:cubicBezTo>
                      <a:pt x="20518" y="8061"/>
                      <a:pt x="20543" y="7927"/>
                      <a:pt x="20543" y="7760"/>
                    </a:cubicBezTo>
                    <a:cubicBezTo>
                      <a:pt x="20543" y="7501"/>
                      <a:pt x="20488" y="7371"/>
                      <a:pt x="20354" y="7317"/>
                    </a:cubicBezTo>
                    <a:cubicBezTo>
                      <a:pt x="20261" y="7279"/>
                      <a:pt x="19890" y="7278"/>
                      <a:pt x="19762" y="7315"/>
                    </a:cubicBezTo>
                    <a:cubicBezTo>
                      <a:pt x="19565" y="7372"/>
                      <a:pt x="19398" y="7768"/>
                      <a:pt x="19384" y="8215"/>
                    </a:cubicBezTo>
                    <a:lnTo>
                      <a:pt x="19377" y="8490"/>
                    </a:lnTo>
                    <a:lnTo>
                      <a:pt x="19243" y="8543"/>
                    </a:lnTo>
                    <a:cubicBezTo>
                      <a:pt x="19169" y="8573"/>
                      <a:pt x="19060" y="8649"/>
                      <a:pt x="19001" y="8713"/>
                    </a:cubicBezTo>
                    <a:cubicBezTo>
                      <a:pt x="18942" y="8776"/>
                      <a:pt x="18879" y="8826"/>
                      <a:pt x="18863" y="8826"/>
                    </a:cubicBezTo>
                    <a:cubicBezTo>
                      <a:pt x="18846" y="8826"/>
                      <a:pt x="18714" y="8886"/>
                      <a:pt x="18569" y="8960"/>
                    </a:cubicBezTo>
                    <a:cubicBezTo>
                      <a:pt x="18215" y="9138"/>
                      <a:pt x="17162" y="9526"/>
                      <a:pt x="16736" y="9635"/>
                    </a:cubicBezTo>
                    <a:cubicBezTo>
                      <a:pt x="16119" y="9793"/>
                      <a:pt x="15775" y="9824"/>
                      <a:pt x="14823" y="9801"/>
                    </a:cubicBezTo>
                    <a:cubicBezTo>
                      <a:pt x="14006" y="9782"/>
                      <a:pt x="13176" y="9719"/>
                      <a:pt x="12508" y="9627"/>
                    </a:cubicBezTo>
                    <a:cubicBezTo>
                      <a:pt x="12329" y="9602"/>
                      <a:pt x="12106" y="9572"/>
                      <a:pt x="12011" y="9562"/>
                    </a:cubicBezTo>
                    <a:cubicBezTo>
                      <a:pt x="11875" y="9546"/>
                      <a:pt x="11804" y="9516"/>
                      <a:pt x="11673" y="9415"/>
                    </a:cubicBezTo>
                    <a:lnTo>
                      <a:pt x="11508" y="9286"/>
                    </a:lnTo>
                    <a:lnTo>
                      <a:pt x="11664" y="9061"/>
                    </a:lnTo>
                    <a:cubicBezTo>
                      <a:pt x="11888" y="8733"/>
                      <a:pt x="12041" y="8359"/>
                      <a:pt x="12087" y="8026"/>
                    </a:cubicBezTo>
                    <a:cubicBezTo>
                      <a:pt x="12109" y="7868"/>
                      <a:pt x="12152" y="7580"/>
                      <a:pt x="12182" y="7388"/>
                    </a:cubicBezTo>
                    <a:cubicBezTo>
                      <a:pt x="12212" y="7197"/>
                      <a:pt x="12247" y="6766"/>
                      <a:pt x="12261" y="6430"/>
                    </a:cubicBezTo>
                    <a:cubicBezTo>
                      <a:pt x="12291" y="5680"/>
                      <a:pt x="12289" y="5700"/>
                      <a:pt x="12450" y="5243"/>
                    </a:cubicBezTo>
                    <a:cubicBezTo>
                      <a:pt x="12642" y="4696"/>
                      <a:pt x="12700" y="4290"/>
                      <a:pt x="12700" y="3493"/>
                    </a:cubicBezTo>
                    <a:cubicBezTo>
                      <a:pt x="12700" y="2845"/>
                      <a:pt x="12658" y="2469"/>
                      <a:pt x="12546" y="2106"/>
                    </a:cubicBezTo>
                    <a:cubicBezTo>
                      <a:pt x="12526" y="2040"/>
                      <a:pt x="12498" y="1833"/>
                      <a:pt x="12484" y="1647"/>
                    </a:cubicBezTo>
                    <a:cubicBezTo>
                      <a:pt x="12461" y="1336"/>
                      <a:pt x="12465" y="1294"/>
                      <a:pt x="12545" y="1144"/>
                    </a:cubicBezTo>
                    <a:cubicBezTo>
                      <a:pt x="12594" y="1052"/>
                      <a:pt x="12683" y="952"/>
                      <a:pt x="12748" y="913"/>
                    </a:cubicBezTo>
                    <a:cubicBezTo>
                      <a:pt x="12811" y="875"/>
                      <a:pt x="12853" y="832"/>
                      <a:pt x="12840" y="816"/>
                    </a:cubicBezTo>
                    <a:cubicBezTo>
                      <a:pt x="12807" y="775"/>
                      <a:pt x="12480" y="756"/>
                      <a:pt x="12237" y="781"/>
                    </a:cubicBezTo>
                    <a:cubicBezTo>
                      <a:pt x="12123" y="792"/>
                      <a:pt x="12017" y="793"/>
                      <a:pt x="12001" y="782"/>
                    </a:cubicBezTo>
                    <a:cubicBezTo>
                      <a:pt x="11957" y="752"/>
                      <a:pt x="12182" y="563"/>
                      <a:pt x="12380" y="463"/>
                    </a:cubicBezTo>
                    <a:cubicBezTo>
                      <a:pt x="12480" y="413"/>
                      <a:pt x="12656" y="359"/>
                      <a:pt x="12785" y="340"/>
                    </a:cubicBezTo>
                    <a:cubicBezTo>
                      <a:pt x="13011" y="306"/>
                      <a:pt x="13094" y="254"/>
                      <a:pt x="13014" y="193"/>
                    </a:cubicBezTo>
                    <a:cubicBezTo>
                      <a:pt x="12991" y="175"/>
                      <a:pt x="12769" y="129"/>
                      <a:pt x="12521" y="90"/>
                    </a:cubicBezTo>
                    <a:cubicBezTo>
                      <a:pt x="12128" y="30"/>
                      <a:pt x="11923" y="19"/>
                      <a:pt x="10950" y="4"/>
                    </a:cubicBezTo>
                    <a:close/>
                    <a:moveTo>
                      <a:pt x="3308" y="10329"/>
                    </a:moveTo>
                    <a:cubicBezTo>
                      <a:pt x="3328" y="10329"/>
                      <a:pt x="3342" y="10333"/>
                      <a:pt x="3349" y="10341"/>
                    </a:cubicBezTo>
                    <a:cubicBezTo>
                      <a:pt x="3363" y="10358"/>
                      <a:pt x="3369" y="10500"/>
                      <a:pt x="3362" y="10654"/>
                    </a:cubicBezTo>
                    <a:cubicBezTo>
                      <a:pt x="3355" y="10808"/>
                      <a:pt x="3347" y="11434"/>
                      <a:pt x="3346" y="12048"/>
                    </a:cubicBezTo>
                    <a:cubicBezTo>
                      <a:pt x="3345" y="12768"/>
                      <a:pt x="3331" y="13167"/>
                      <a:pt x="3307" y="13171"/>
                    </a:cubicBezTo>
                    <a:cubicBezTo>
                      <a:pt x="3285" y="13174"/>
                      <a:pt x="3122" y="13133"/>
                      <a:pt x="2944" y="13081"/>
                    </a:cubicBezTo>
                    <a:cubicBezTo>
                      <a:pt x="2765" y="13028"/>
                      <a:pt x="2510" y="12975"/>
                      <a:pt x="2379" y="12964"/>
                    </a:cubicBezTo>
                    <a:lnTo>
                      <a:pt x="2142" y="12945"/>
                    </a:lnTo>
                    <a:lnTo>
                      <a:pt x="2026" y="12782"/>
                    </a:lnTo>
                    <a:cubicBezTo>
                      <a:pt x="1839" y="12521"/>
                      <a:pt x="1744" y="12176"/>
                      <a:pt x="1774" y="11863"/>
                    </a:cubicBezTo>
                    <a:cubicBezTo>
                      <a:pt x="1831" y="11278"/>
                      <a:pt x="2023" y="10930"/>
                      <a:pt x="2434" y="10673"/>
                    </a:cubicBezTo>
                    <a:cubicBezTo>
                      <a:pt x="2721" y="10493"/>
                      <a:pt x="3165" y="10323"/>
                      <a:pt x="3308" y="10329"/>
                    </a:cubicBezTo>
                    <a:close/>
                  </a:path>
                </a:pathLst>
              </a:custGeom>
              <a:ln w="12700" cap="flat">
                <a:noFill/>
                <a:miter lim="400000"/>
              </a:ln>
              <a:effectLst/>
            </p:spPr>
          </p:pic>
        </p:grpSp>
        <p:sp>
          <p:nvSpPr>
            <p:cNvPr id="155" name="67.65 Inches…"/>
            <p:cNvSpPr txBox="1"/>
            <p:nvPr/>
          </p:nvSpPr>
          <p:spPr>
            <a:xfrm>
              <a:off x="8962983" y="1267069"/>
              <a:ext cx="2895601" cy="1714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rmAutofit fontScale="85000" lnSpcReduction="10000"/>
            </a:bodyPr>
            <a:lstStyle/>
            <a:p>
              <a:pPr defTabSz="546100">
                <a:defRPr sz="5400">
                  <a:latin typeface="Gill Sans"/>
                  <a:ea typeface="Gill Sans"/>
                  <a:cs typeface="Gill Sans"/>
                  <a:sym typeface="Gill Sans"/>
                </a:defRPr>
              </a:pPr>
              <a:r>
                <a:rPr lang="en-US" dirty="0"/>
                <a:t>68.4 Inches</a:t>
              </a:r>
            </a:p>
            <a:p>
              <a:pPr defTabSz="546100">
                <a:defRPr sz="5400">
                  <a:latin typeface="Gill Sans"/>
                  <a:ea typeface="Gill Sans"/>
                  <a:cs typeface="Gill Sans"/>
                  <a:sym typeface="Gill Sans"/>
                </a:defRPr>
              </a:pPr>
              <a:r>
                <a:rPr lang="en-US" dirty="0"/>
                <a:t>5’ 8”</a:t>
              </a:r>
            </a:p>
          </p:txBody>
        </p:sp>
      </p:grpSp>
    </p:spTree>
    <p:extLst>
      <p:ext uri="{BB962C8B-B14F-4D97-AF65-F5344CB8AC3E}">
        <p14:creationId xmlns:p14="http://schemas.microsoft.com/office/powerpoint/2010/main" val="368984273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extLst>
              <p:ext uri="{D42A27DB-BD31-4B8C-83A1-F6EECF244321}">
                <p14:modId xmlns:p14="http://schemas.microsoft.com/office/powerpoint/2010/main" val="3628328659"/>
              </p:ext>
            </p:extLst>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536021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Line"/>
          <p:cNvSpPr/>
          <p:nvPr/>
        </p:nvSpPr>
        <p:spPr>
          <a:xfrm flipV="1">
            <a:off x="544348" y="8254995"/>
            <a:ext cx="23259122" cy="4"/>
          </a:xfrm>
          <a:prstGeom prst="line">
            <a:avLst/>
          </a:prstGeom>
          <a:ln w="38100">
            <a:solidFill>
              <a:srgbClr val="000000"/>
            </a:solidFill>
            <a:miter lim="400000"/>
            <a:headEnd type="stealth"/>
            <a:tailEnd type="stealth"/>
          </a:ln>
        </p:spPr>
        <p:txBody>
          <a:bodyPr lIns="76200" tIns="76200" rIns="76200" bIns="76200" anchor="ctr"/>
          <a:lstStyle/>
          <a:p>
            <a:pPr algn="l" defTabSz="457200">
              <a:defRPr sz="1800">
                <a:latin typeface="Helvetica"/>
                <a:ea typeface="Helvetica"/>
                <a:cs typeface="Helvetica"/>
                <a:sym typeface="Helvetica"/>
              </a:defRPr>
            </a:pPr>
            <a:endParaRPr/>
          </a:p>
        </p:txBody>
      </p:sp>
      <p:sp>
        <p:nvSpPr>
          <p:cNvPr id="185" name="Height of Students in 5313"/>
          <p:cNvSpPr txBox="1"/>
          <p:nvPr/>
        </p:nvSpPr>
        <p:spPr>
          <a:xfrm>
            <a:off x="9370714" y="9550083"/>
            <a:ext cx="5642571"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Height</a:t>
            </a:r>
            <a:r>
              <a:rPr lang="en-US" dirty="0"/>
              <a:t>s</a:t>
            </a:r>
            <a:r>
              <a:rPr dirty="0"/>
              <a:t> of Students</a:t>
            </a:r>
          </a:p>
        </p:txBody>
      </p:sp>
      <p:sp>
        <p:nvSpPr>
          <p:cNvPr id="186" name="67”"/>
          <p:cNvSpPr txBox="1"/>
          <p:nvPr/>
        </p:nvSpPr>
        <p:spPr>
          <a:xfrm>
            <a:off x="11621331" y="8105141"/>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6</a:t>
            </a:r>
            <a:r>
              <a:rPr lang="en-US" dirty="0"/>
              <a:t>8</a:t>
            </a:r>
            <a:r>
              <a:rPr dirty="0"/>
              <a:t>”</a:t>
            </a:r>
          </a:p>
        </p:txBody>
      </p:sp>
      <p:sp>
        <p:nvSpPr>
          <p:cNvPr id="187" name="81”"/>
          <p:cNvSpPr txBox="1"/>
          <p:nvPr/>
        </p:nvSpPr>
        <p:spPr>
          <a:xfrm>
            <a:off x="22445192" y="8127683"/>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78</a:t>
            </a:r>
            <a:r>
              <a:rPr dirty="0"/>
              <a:t>”</a:t>
            </a:r>
          </a:p>
        </p:txBody>
      </p:sp>
      <p:sp>
        <p:nvSpPr>
          <p:cNvPr id="188" name="61”"/>
          <p:cNvSpPr txBox="1"/>
          <p:nvPr/>
        </p:nvSpPr>
        <p:spPr>
          <a:xfrm>
            <a:off x="728192" y="8127683"/>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58</a:t>
            </a:r>
            <a:r>
              <a:rPr dirty="0"/>
              <a:t>”</a:t>
            </a:r>
          </a:p>
        </p:txBody>
      </p:sp>
      <p:grpSp>
        <p:nvGrpSpPr>
          <p:cNvPr id="192" name="Group"/>
          <p:cNvGrpSpPr/>
          <p:nvPr/>
        </p:nvGrpSpPr>
        <p:grpSpPr>
          <a:xfrm>
            <a:off x="705046" y="444610"/>
            <a:ext cx="1624614" cy="6791116"/>
            <a:chOff x="196" y="110"/>
            <a:chExt cx="1624613" cy="6791115"/>
          </a:xfrm>
        </p:grpSpPr>
        <p:pic>
          <p:nvPicPr>
            <p:cNvPr id="189" name="Screen Shot 2013-10-07 at 10.33.12 AM.png" descr="Screen Shot 2013-10-07 at 10.33.12 AM.png"/>
            <p:cNvPicPr>
              <a:picLocks noChangeAspect="1"/>
            </p:cNvPicPr>
            <p:nvPr/>
          </p:nvPicPr>
          <p:blipFill>
            <a:blip r:embed="rId2"/>
            <a:srcRect l="1240" t="823" r="954" b="535"/>
            <a:stretch>
              <a:fillRect/>
            </a:stretch>
          </p:blipFill>
          <p:spPr>
            <a:xfrm>
              <a:off x="5621" y="4656394"/>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0" name="Screen Shot 2013-10-07 at 10.33.12 AM.png" descr="Screen Shot 2013-10-07 at 10.33.12 AM.png"/>
            <p:cNvPicPr>
              <a:picLocks noChangeAspect="1"/>
            </p:cNvPicPr>
            <p:nvPr/>
          </p:nvPicPr>
          <p:blipFill>
            <a:blip r:embed="rId2"/>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1" name="Screen Shot 2013-10-07 at 10.33.12 AM.png" descr="Screen Shot 2013-10-07 at 10.33.12 AM.png"/>
            <p:cNvPicPr>
              <a:picLocks noChangeAspect="1"/>
            </p:cNvPicPr>
            <p:nvPr/>
          </p:nvPicPr>
          <p:blipFill>
            <a:blip r:embed="rId2"/>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96" name="Group"/>
          <p:cNvGrpSpPr/>
          <p:nvPr/>
        </p:nvGrpSpPr>
        <p:grpSpPr>
          <a:xfrm>
            <a:off x="22193446" y="444610"/>
            <a:ext cx="1619189" cy="6783032"/>
            <a:chOff x="196" y="110"/>
            <a:chExt cx="1619188" cy="6783031"/>
          </a:xfrm>
        </p:grpSpPr>
        <p:pic>
          <p:nvPicPr>
            <p:cNvPr id="193" name="Screen Shot 2013-10-07 at 10.33.12 AM.png" descr="Screen Shot 2013-10-07 at 10.33.12 AM.png"/>
            <p:cNvPicPr>
              <a:picLocks noChangeAspect="1"/>
            </p:cNvPicPr>
            <p:nvPr/>
          </p:nvPicPr>
          <p:blipFill>
            <a:blip r:embed="rId2"/>
            <a:srcRect l="1240" t="823" r="954" b="535"/>
            <a:stretch>
              <a:fillRect/>
            </a:stretch>
          </p:blipFill>
          <p:spPr>
            <a:xfrm>
              <a:off x="196" y="46483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4" name="Screen Shot 2013-10-07 at 10.33.12 AM.png" descr="Screen Shot 2013-10-07 at 10.33.12 AM.png"/>
            <p:cNvPicPr>
              <a:picLocks noChangeAspect="1"/>
            </p:cNvPicPr>
            <p:nvPr/>
          </p:nvPicPr>
          <p:blipFill>
            <a:blip r:embed="rId2"/>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5" name="Screen Shot 2013-10-07 at 10.33.12 AM.png" descr="Screen Shot 2013-10-07 at 10.33.12 AM.png"/>
            <p:cNvPicPr>
              <a:picLocks noChangeAspect="1"/>
            </p:cNvPicPr>
            <p:nvPr/>
          </p:nvPicPr>
          <p:blipFill>
            <a:blip r:embed="rId2"/>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spTree>
    <p:extLst>
      <p:ext uri="{BB962C8B-B14F-4D97-AF65-F5344CB8AC3E}">
        <p14:creationId xmlns:p14="http://schemas.microsoft.com/office/powerpoint/2010/main" val="55619911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92"/>
                                        </p:tgtEl>
                                        <p:attrNameLst>
                                          <p:attrName>style.visibility</p:attrName>
                                        </p:attrNameLst>
                                      </p:cBhvr>
                                      <p:to>
                                        <p:strVal val="visible"/>
                                      </p:to>
                                    </p:set>
                                    <p:animEffect transition="in" filter="wipe(down)">
                                      <p:cBhvr>
                                        <p:cTn id="7" dur="1000"/>
                                        <p:tgtEl>
                                          <p:spTgt spid="192"/>
                                        </p:tgtEl>
                                      </p:cBhvr>
                                    </p:animEffect>
                                  </p:childTnLst>
                                </p:cTn>
                              </p:par>
                            </p:childTnLst>
                          </p:cTn>
                        </p:par>
                        <p:par>
                          <p:cTn id="8" fill="hold">
                            <p:stCondLst>
                              <p:cond delay="1000"/>
                            </p:stCondLst>
                            <p:childTnLst>
                              <p:par>
                                <p:cTn id="9" presetID="22" presetClass="entr" presetSubtype="4" fill="hold" grpId="0" nodeType="afterEffect">
                                  <p:stCondLst>
                                    <p:cond delay="0"/>
                                  </p:stCondLst>
                                  <p:iterate>
                                    <p:tmAbs val="0"/>
                                  </p:iterate>
                                  <p:childTnLst>
                                    <p:set>
                                      <p:cBhvr>
                                        <p:cTn id="10" fill="hold"/>
                                        <p:tgtEl>
                                          <p:spTgt spid="196"/>
                                        </p:tgtEl>
                                        <p:attrNameLst>
                                          <p:attrName>style.visibility</p:attrName>
                                        </p:attrNameLst>
                                      </p:cBhvr>
                                      <p:to>
                                        <p:strVal val="visible"/>
                                      </p:to>
                                    </p:set>
                                    <p:animEffect transition="in" filter="wipe(down)">
                                      <p:cBhvr>
                                        <p:cTn id="11" dur="10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animBg="1" advAuto="0"/>
      <p:bldP spid="196"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Line"/>
          <p:cNvSpPr/>
          <p:nvPr/>
        </p:nvSpPr>
        <p:spPr>
          <a:xfrm flipV="1">
            <a:off x="544348" y="8254995"/>
            <a:ext cx="23259122" cy="4"/>
          </a:xfrm>
          <a:prstGeom prst="line">
            <a:avLst/>
          </a:prstGeom>
          <a:ln w="38100">
            <a:solidFill>
              <a:srgbClr val="000000"/>
            </a:solidFill>
            <a:miter lim="400000"/>
            <a:headEnd type="stealth"/>
            <a:tailEnd type="stealth"/>
          </a:ln>
        </p:spPr>
        <p:txBody>
          <a:bodyPr lIns="76200" tIns="76200" rIns="76200" bIns="76200" anchor="ctr"/>
          <a:lstStyle/>
          <a:p>
            <a:pPr algn="l" defTabSz="457200">
              <a:defRPr sz="1800">
                <a:latin typeface="Helvetica"/>
                <a:ea typeface="Helvetica"/>
                <a:cs typeface="Helvetica"/>
                <a:sym typeface="Helvetica"/>
              </a:defRPr>
            </a:pPr>
            <a:endParaRPr/>
          </a:p>
        </p:txBody>
      </p:sp>
      <p:sp>
        <p:nvSpPr>
          <p:cNvPr id="185" name="Height of Students in 5313"/>
          <p:cNvSpPr txBox="1"/>
          <p:nvPr/>
        </p:nvSpPr>
        <p:spPr>
          <a:xfrm>
            <a:off x="9370714" y="9550083"/>
            <a:ext cx="5642571"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Height</a:t>
            </a:r>
            <a:r>
              <a:rPr lang="en-US" dirty="0"/>
              <a:t>s</a:t>
            </a:r>
            <a:r>
              <a:rPr dirty="0"/>
              <a:t> of Students</a:t>
            </a:r>
          </a:p>
        </p:txBody>
      </p:sp>
      <p:sp>
        <p:nvSpPr>
          <p:cNvPr id="186" name="67”"/>
          <p:cNvSpPr txBox="1"/>
          <p:nvPr/>
        </p:nvSpPr>
        <p:spPr>
          <a:xfrm>
            <a:off x="11621331" y="8105141"/>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6</a:t>
            </a:r>
            <a:r>
              <a:rPr lang="en-US" dirty="0"/>
              <a:t>8</a:t>
            </a:r>
            <a:r>
              <a:rPr dirty="0"/>
              <a:t>”</a:t>
            </a:r>
          </a:p>
        </p:txBody>
      </p:sp>
      <p:sp>
        <p:nvSpPr>
          <p:cNvPr id="187" name="81”"/>
          <p:cNvSpPr txBox="1"/>
          <p:nvPr/>
        </p:nvSpPr>
        <p:spPr>
          <a:xfrm>
            <a:off x="22445192" y="8127683"/>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78</a:t>
            </a:r>
            <a:r>
              <a:rPr dirty="0"/>
              <a:t>”</a:t>
            </a:r>
          </a:p>
        </p:txBody>
      </p:sp>
      <p:sp>
        <p:nvSpPr>
          <p:cNvPr id="188" name="61”"/>
          <p:cNvSpPr txBox="1"/>
          <p:nvPr/>
        </p:nvSpPr>
        <p:spPr>
          <a:xfrm>
            <a:off x="728192" y="8127683"/>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58</a:t>
            </a:r>
            <a:r>
              <a:rPr dirty="0"/>
              <a:t>”</a:t>
            </a:r>
          </a:p>
        </p:txBody>
      </p:sp>
      <p:pic>
        <p:nvPicPr>
          <p:cNvPr id="189" name="Screen Shot 2013-10-07 at 10.33.12 AM.png" descr="Screen Shot 2013-10-07 at 10.33.12 AM.png"/>
          <p:cNvPicPr>
            <a:picLocks noChangeAspect="1"/>
          </p:cNvPicPr>
          <p:nvPr/>
        </p:nvPicPr>
        <p:blipFill>
          <a:blip r:embed="rId2"/>
          <a:srcRect l="1240" t="823" r="954" b="535"/>
          <a:stretch>
            <a:fillRect/>
          </a:stretch>
        </p:blipFill>
        <p:spPr>
          <a:xfrm>
            <a:off x="710471" y="5159512"/>
            <a:ext cx="1619190"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0" name="Screen Shot 2013-10-07 at 10.33.12 AM.png" descr="Screen Shot 2013-10-07 at 10.33.12 AM.png"/>
          <p:cNvPicPr>
            <a:picLocks noChangeAspect="1"/>
          </p:cNvPicPr>
          <p:nvPr/>
        </p:nvPicPr>
        <p:blipFill>
          <a:blip r:embed="rId2"/>
          <a:srcRect l="1240" t="823" r="954" b="535"/>
          <a:stretch>
            <a:fillRect/>
          </a:stretch>
        </p:blipFill>
        <p:spPr>
          <a:xfrm>
            <a:off x="5007066" y="5159512"/>
            <a:ext cx="1619190"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1" name="Screen Shot 2013-10-07 at 10.33.12 AM.png" descr="Screen Shot 2013-10-07 at 10.33.12 AM.png"/>
          <p:cNvPicPr>
            <a:picLocks noChangeAspect="1"/>
          </p:cNvPicPr>
          <p:nvPr/>
        </p:nvPicPr>
        <p:blipFill>
          <a:blip r:embed="rId2"/>
          <a:srcRect l="1240" t="823" r="954" b="535"/>
          <a:stretch>
            <a:fillRect/>
          </a:stretch>
        </p:blipFill>
        <p:spPr>
          <a:xfrm>
            <a:off x="9303661" y="5159512"/>
            <a:ext cx="1619190"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3" name="Screen Shot 2013-10-07 at 10.33.12 AM.png" descr="Screen Shot 2013-10-07 at 10.33.12 AM.png"/>
          <p:cNvPicPr>
            <a:picLocks noChangeAspect="1"/>
          </p:cNvPicPr>
          <p:nvPr/>
        </p:nvPicPr>
        <p:blipFill>
          <a:blip r:embed="rId2"/>
          <a:srcRect l="1240" t="823" r="954" b="535"/>
          <a:stretch>
            <a:fillRect/>
          </a:stretch>
        </p:blipFill>
        <p:spPr>
          <a:xfrm>
            <a:off x="22193446" y="5159512"/>
            <a:ext cx="1619190"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4" name="Screen Shot 2013-10-07 at 10.33.12 AM.png" descr="Screen Shot 2013-10-07 at 10.33.12 AM.png"/>
          <p:cNvPicPr>
            <a:picLocks noChangeAspect="1"/>
          </p:cNvPicPr>
          <p:nvPr/>
        </p:nvPicPr>
        <p:blipFill>
          <a:blip r:embed="rId2"/>
          <a:srcRect l="1240" t="823" r="954" b="535"/>
          <a:stretch>
            <a:fillRect/>
          </a:stretch>
        </p:blipFill>
        <p:spPr>
          <a:xfrm>
            <a:off x="17896851" y="5159512"/>
            <a:ext cx="1619190"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5" name="Screen Shot 2013-10-07 at 10.33.12 AM.png" descr="Screen Shot 2013-10-07 at 10.33.12 AM.png"/>
          <p:cNvPicPr>
            <a:picLocks noChangeAspect="1"/>
          </p:cNvPicPr>
          <p:nvPr/>
        </p:nvPicPr>
        <p:blipFill>
          <a:blip r:embed="rId2"/>
          <a:srcRect l="1240" t="823" r="954" b="535"/>
          <a:stretch>
            <a:fillRect/>
          </a:stretch>
        </p:blipFill>
        <p:spPr>
          <a:xfrm>
            <a:off x="13600256" y="5159512"/>
            <a:ext cx="1619190"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spTree>
    <p:extLst>
      <p:ext uri="{BB962C8B-B14F-4D97-AF65-F5344CB8AC3E}">
        <p14:creationId xmlns:p14="http://schemas.microsoft.com/office/powerpoint/2010/main" val="221298489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079679-F53D-ED4A-888A-EE4BADF07CAB}"/>
              </a:ext>
            </a:extLst>
          </p:cNvPr>
          <p:cNvSpPr>
            <a:spLocks noGrp="1"/>
          </p:cNvSpPr>
          <p:nvPr>
            <p:ph type="body" idx="1"/>
          </p:nvPr>
        </p:nvSpPr>
        <p:spPr/>
        <p:txBody>
          <a:bodyPr anchor="t"/>
          <a:lstStyle/>
          <a:p>
            <a:r>
              <a:rPr lang="en-US" dirty="0"/>
              <a:t>Create the graphic on a blank slide</a:t>
            </a:r>
          </a:p>
          <a:p>
            <a:r>
              <a:rPr lang="en-US" dirty="0"/>
              <a:t>Select the slide</a:t>
            </a:r>
          </a:p>
          <a:p>
            <a:r>
              <a:rPr lang="en-US" dirty="0"/>
              <a:t>Click File -&gt; Export</a:t>
            </a:r>
          </a:p>
          <a:p>
            <a:r>
              <a:rPr lang="en-US" dirty="0"/>
              <a:t>Name the file, select the directory to export it to</a:t>
            </a:r>
          </a:p>
          <a:p>
            <a:pPr lvl="1"/>
            <a:r>
              <a:rPr lang="en-US" dirty="0"/>
              <a:t>lesson_number order_brief </a:t>
            </a:r>
            <a:r>
              <a:rPr lang="en-US" dirty="0" err="1"/>
              <a:t>description.png</a:t>
            </a:r>
            <a:endParaRPr lang="en-US" dirty="0"/>
          </a:p>
          <a:p>
            <a:r>
              <a:rPr lang="en-US" dirty="0"/>
              <a:t>Change the file format to PNG</a:t>
            </a:r>
          </a:p>
          <a:p>
            <a:r>
              <a:rPr lang="en-US" dirty="0"/>
              <a:t>Set the dimensions to 2160 x 1215</a:t>
            </a:r>
          </a:p>
        </p:txBody>
      </p:sp>
      <p:sp>
        <p:nvSpPr>
          <p:cNvPr id="3" name="TextBox 2">
            <a:extLst>
              <a:ext uri="{FF2B5EF4-FFF2-40B4-BE49-F238E27FC236}">
                <a16:creationId xmlns:a16="http://schemas.microsoft.com/office/drawing/2014/main" id="{BD4D79AF-91A5-114F-BECA-B360BE26530B}"/>
              </a:ext>
            </a:extLst>
          </p:cNvPr>
          <p:cNvSpPr txBox="1"/>
          <p:nvPr/>
        </p:nvSpPr>
        <p:spPr>
          <a:xfrm>
            <a:off x="1270000" y="351383"/>
            <a:ext cx="398780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n-lt"/>
                <a:ea typeface="+mn-ea"/>
                <a:cs typeface="+mn-cs"/>
                <a:sym typeface="Helvetica Light"/>
              </a:rPr>
              <a:t>Instructions</a:t>
            </a:r>
          </a:p>
        </p:txBody>
      </p:sp>
    </p:spTree>
    <p:extLst>
      <p:ext uri="{BB962C8B-B14F-4D97-AF65-F5344CB8AC3E}">
        <p14:creationId xmlns:p14="http://schemas.microsoft.com/office/powerpoint/2010/main" val="126486449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Line"/>
          <p:cNvSpPr/>
          <p:nvPr/>
        </p:nvSpPr>
        <p:spPr>
          <a:xfrm flipV="1">
            <a:off x="544348" y="10591795"/>
            <a:ext cx="23259122" cy="4"/>
          </a:xfrm>
          <a:prstGeom prst="line">
            <a:avLst/>
          </a:prstGeom>
          <a:ln w="38100">
            <a:solidFill>
              <a:srgbClr val="000000"/>
            </a:solidFill>
            <a:miter lim="400000"/>
            <a:headEnd type="stealth"/>
            <a:tailEnd type="stealth"/>
          </a:ln>
        </p:spPr>
        <p:txBody>
          <a:bodyPr lIns="76200" tIns="76200" rIns="76200" bIns="76200" anchor="ctr"/>
          <a:lstStyle/>
          <a:p>
            <a:pPr algn="l" defTabSz="457200">
              <a:defRPr sz="1800">
                <a:latin typeface="Helvetica"/>
                <a:ea typeface="Helvetica"/>
                <a:cs typeface="Helvetica"/>
                <a:sym typeface="Helvetica"/>
              </a:defRPr>
            </a:pPr>
            <a:endParaRPr/>
          </a:p>
        </p:txBody>
      </p:sp>
      <p:sp>
        <p:nvSpPr>
          <p:cNvPr id="185" name="Height of Students in 5313"/>
          <p:cNvSpPr txBox="1"/>
          <p:nvPr/>
        </p:nvSpPr>
        <p:spPr>
          <a:xfrm>
            <a:off x="9370714" y="11886883"/>
            <a:ext cx="5642571"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Height</a:t>
            </a:r>
            <a:r>
              <a:rPr lang="en-US" dirty="0"/>
              <a:t>s</a:t>
            </a:r>
            <a:r>
              <a:rPr dirty="0"/>
              <a:t> of Students</a:t>
            </a:r>
          </a:p>
        </p:txBody>
      </p:sp>
      <p:sp>
        <p:nvSpPr>
          <p:cNvPr id="186" name="67”"/>
          <p:cNvSpPr txBox="1"/>
          <p:nvPr/>
        </p:nvSpPr>
        <p:spPr>
          <a:xfrm>
            <a:off x="11621330" y="10547229"/>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6</a:t>
            </a:r>
            <a:r>
              <a:rPr lang="en-US" dirty="0"/>
              <a:t>8</a:t>
            </a:r>
            <a:r>
              <a:rPr dirty="0"/>
              <a:t>”</a:t>
            </a:r>
          </a:p>
        </p:txBody>
      </p:sp>
      <p:sp>
        <p:nvSpPr>
          <p:cNvPr id="187" name="81”"/>
          <p:cNvSpPr txBox="1"/>
          <p:nvPr/>
        </p:nvSpPr>
        <p:spPr>
          <a:xfrm>
            <a:off x="22445192" y="10464483"/>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78</a:t>
            </a:r>
            <a:r>
              <a:rPr dirty="0"/>
              <a:t>”</a:t>
            </a:r>
          </a:p>
        </p:txBody>
      </p:sp>
      <p:sp>
        <p:nvSpPr>
          <p:cNvPr id="188" name="61”"/>
          <p:cNvSpPr txBox="1"/>
          <p:nvPr/>
        </p:nvSpPr>
        <p:spPr>
          <a:xfrm>
            <a:off x="728192" y="10464483"/>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58</a:t>
            </a:r>
            <a:r>
              <a:rPr dirty="0"/>
              <a:t>”</a:t>
            </a:r>
          </a:p>
        </p:txBody>
      </p:sp>
      <p:grpSp>
        <p:nvGrpSpPr>
          <p:cNvPr id="192" name="Group"/>
          <p:cNvGrpSpPr/>
          <p:nvPr/>
        </p:nvGrpSpPr>
        <p:grpSpPr>
          <a:xfrm>
            <a:off x="705046" y="2781410"/>
            <a:ext cx="1624614" cy="6791116"/>
            <a:chOff x="196" y="110"/>
            <a:chExt cx="1624613" cy="6791115"/>
          </a:xfrm>
        </p:grpSpPr>
        <p:pic>
          <p:nvPicPr>
            <p:cNvPr id="189" name="Screen Shot 2013-10-07 at 10.33.12 AM.png" descr="Screen Shot 2013-10-07 at 10.33.12 AM.png"/>
            <p:cNvPicPr>
              <a:picLocks noChangeAspect="1"/>
            </p:cNvPicPr>
            <p:nvPr/>
          </p:nvPicPr>
          <p:blipFill>
            <a:blip r:embed="rId2"/>
            <a:srcRect l="1240" t="823" r="954" b="535"/>
            <a:stretch>
              <a:fillRect/>
            </a:stretch>
          </p:blipFill>
          <p:spPr>
            <a:xfrm>
              <a:off x="5621" y="4656394"/>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0" name="Screen Shot 2013-10-07 at 10.33.12 AM.png" descr="Screen Shot 2013-10-07 at 10.33.12 AM.png"/>
            <p:cNvPicPr>
              <a:picLocks noChangeAspect="1"/>
            </p:cNvPicPr>
            <p:nvPr/>
          </p:nvPicPr>
          <p:blipFill>
            <a:blip r:embed="rId2"/>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1" name="Screen Shot 2013-10-07 at 10.33.12 AM.png" descr="Screen Shot 2013-10-07 at 10.33.12 AM.png"/>
            <p:cNvPicPr>
              <a:picLocks noChangeAspect="1"/>
            </p:cNvPicPr>
            <p:nvPr/>
          </p:nvPicPr>
          <p:blipFill>
            <a:blip r:embed="rId2"/>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96" name="Group"/>
          <p:cNvGrpSpPr/>
          <p:nvPr/>
        </p:nvGrpSpPr>
        <p:grpSpPr>
          <a:xfrm>
            <a:off x="22193446" y="2781410"/>
            <a:ext cx="1619189" cy="6783032"/>
            <a:chOff x="196" y="110"/>
            <a:chExt cx="1619188" cy="6783031"/>
          </a:xfrm>
        </p:grpSpPr>
        <p:pic>
          <p:nvPicPr>
            <p:cNvPr id="193" name="Screen Shot 2013-10-07 at 10.33.12 AM.png" descr="Screen Shot 2013-10-07 at 10.33.12 AM.png"/>
            <p:cNvPicPr>
              <a:picLocks noChangeAspect="1"/>
            </p:cNvPicPr>
            <p:nvPr/>
          </p:nvPicPr>
          <p:blipFill>
            <a:blip r:embed="rId2"/>
            <a:srcRect l="1240" t="823" r="954" b="535"/>
            <a:stretch>
              <a:fillRect/>
            </a:stretch>
          </p:blipFill>
          <p:spPr>
            <a:xfrm>
              <a:off x="196" y="46483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4" name="Screen Shot 2013-10-07 at 10.33.12 AM.png" descr="Screen Shot 2013-10-07 at 10.33.12 AM.png"/>
            <p:cNvPicPr>
              <a:picLocks noChangeAspect="1"/>
            </p:cNvPicPr>
            <p:nvPr/>
          </p:nvPicPr>
          <p:blipFill>
            <a:blip r:embed="rId2"/>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5" name="Screen Shot 2013-10-07 at 10.33.12 AM.png" descr="Screen Shot 2013-10-07 at 10.33.12 AM.png"/>
            <p:cNvPicPr>
              <a:picLocks noChangeAspect="1"/>
            </p:cNvPicPr>
            <p:nvPr/>
          </p:nvPicPr>
          <p:blipFill>
            <a:blip r:embed="rId2"/>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sp>
        <p:nvSpPr>
          <p:cNvPr id="28" name="Line">
            <a:extLst>
              <a:ext uri="{FF2B5EF4-FFF2-40B4-BE49-F238E27FC236}">
                <a16:creationId xmlns:a16="http://schemas.microsoft.com/office/drawing/2014/main" id="{FEAD8012-B631-E54B-B5FC-D25773E3DD8E}"/>
              </a:ext>
            </a:extLst>
          </p:cNvPr>
          <p:cNvSpPr/>
          <p:nvPr/>
        </p:nvSpPr>
        <p:spPr>
          <a:xfrm>
            <a:off x="12173906" y="3198339"/>
            <a:ext cx="3" cy="7163428"/>
          </a:xfrm>
          <a:prstGeom prst="line">
            <a:avLst/>
          </a:prstGeom>
          <a:ln/>
        </p:spPr>
        <p:style>
          <a:lnRef idx="3">
            <a:schemeClr val="accent5"/>
          </a:lnRef>
          <a:fillRef idx="0">
            <a:schemeClr val="accent5"/>
          </a:fillRef>
          <a:effectRef idx="2">
            <a:schemeClr val="accent5"/>
          </a:effectRef>
          <a:fontRef idx="minor">
            <a:schemeClr val="tx1"/>
          </a:fontRef>
        </p:style>
        <p:txBody>
          <a:bodyPr lIns="76200" tIns="76200" rIns="76200" bIns="76200" anchor="ctr"/>
          <a:lstStyle/>
          <a:p>
            <a:pPr algn="l" defTabSz="457200">
              <a:defRPr sz="1800">
                <a:latin typeface="Helvetica"/>
                <a:ea typeface="Helvetica"/>
                <a:cs typeface="Helvetica"/>
                <a:sym typeface="Helvetica"/>
              </a:defRPr>
            </a:pPr>
            <a:endParaRPr/>
          </a:p>
        </p:txBody>
      </p:sp>
    </p:spTree>
    <p:extLst>
      <p:ext uri="{BB962C8B-B14F-4D97-AF65-F5344CB8AC3E}">
        <p14:creationId xmlns:p14="http://schemas.microsoft.com/office/powerpoint/2010/main" val="184942373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92"/>
                                        </p:tgtEl>
                                        <p:attrNameLst>
                                          <p:attrName>style.visibility</p:attrName>
                                        </p:attrNameLst>
                                      </p:cBhvr>
                                      <p:to>
                                        <p:strVal val="visible"/>
                                      </p:to>
                                    </p:set>
                                    <p:animEffect transition="in" filter="wipe(down)">
                                      <p:cBhvr>
                                        <p:cTn id="7" dur="1000"/>
                                        <p:tgtEl>
                                          <p:spTgt spid="192"/>
                                        </p:tgtEl>
                                      </p:cBhvr>
                                    </p:animEffect>
                                  </p:childTnLst>
                                </p:cTn>
                              </p:par>
                            </p:childTnLst>
                          </p:cTn>
                        </p:par>
                        <p:par>
                          <p:cTn id="8" fill="hold">
                            <p:stCondLst>
                              <p:cond delay="1000"/>
                            </p:stCondLst>
                            <p:childTnLst>
                              <p:par>
                                <p:cTn id="9" presetID="22" presetClass="entr" presetSubtype="4" fill="hold" grpId="0" nodeType="afterEffect">
                                  <p:stCondLst>
                                    <p:cond delay="0"/>
                                  </p:stCondLst>
                                  <p:iterate>
                                    <p:tmAbs val="0"/>
                                  </p:iterate>
                                  <p:childTnLst>
                                    <p:set>
                                      <p:cBhvr>
                                        <p:cTn id="10" fill="hold"/>
                                        <p:tgtEl>
                                          <p:spTgt spid="196"/>
                                        </p:tgtEl>
                                        <p:attrNameLst>
                                          <p:attrName>style.visibility</p:attrName>
                                        </p:attrNameLst>
                                      </p:cBhvr>
                                      <p:to>
                                        <p:strVal val="visible"/>
                                      </p:to>
                                    </p:set>
                                    <p:animEffect transition="in" filter="wipe(down)">
                                      <p:cBhvr>
                                        <p:cTn id="11" dur="10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animBg="1" advAuto="0"/>
      <p:bldP spid="196"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Line"/>
          <p:cNvSpPr/>
          <p:nvPr/>
        </p:nvSpPr>
        <p:spPr>
          <a:xfrm flipV="1">
            <a:off x="544348" y="10591795"/>
            <a:ext cx="23259122" cy="4"/>
          </a:xfrm>
          <a:prstGeom prst="line">
            <a:avLst/>
          </a:prstGeom>
          <a:ln w="38100">
            <a:solidFill>
              <a:srgbClr val="000000"/>
            </a:solidFill>
            <a:miter lim="400000"/>
            <a:headEnd type="stealth"/>
            <a:tailEnd type="stealth"/>
          </a:ln>
        </p:spPr>
        <p:txBody>
          <a:bodyPr lIns="76200" tIns="76200" rIns="76200" bIns="76200" anchor="ctr"/>
          <a:lstStyle/>
          <a:p>
            <a:pPr algn="l" defTabSz="457200">
              <a:defRPr sz="1800">
                <a:latin typeface="Helvetica"/>
                <a:ea typeface="Helvetica"/>
                <a:cs typeface="Helvetica"/>
                <a:sym typeface="Helvetica"/>
              </a:defRPr>
            </a:pPr>
            <a:endParaRPr/>
          </a:p>
        </p:txBody>
      </p:sp>
      <p:sp>
        <p:nvSpPr>
          <p:cNvPr id="185" name="Height of Students in 5313"/>
          <p:cNvSpPr txBox="1"/>
          <p:nvPr/>
        </p:nvSpPr>
        <p:spPr>
          <a:xfrm>
            <a:off x="9370714" y="11886883"/>
            <a:ext cx="5642571"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Height</a:t>
            </a:r>
            <a:r>
              <a:rPr lang="en-US" dirty="0"/>
              <a:t>s</a:t>
            </a:r>
            <a:r>
              <a:rPr dirty="0"/>
              <a:t> of Students</a:t>
            </a:r>
          </a:p>
        </p:txBody>
      </p:sp>
      <p:sp>
        <p:nvSpPr>
          <p:cNvPr id="186" name="67”"/>
          <p:cNvSpPr txBox="1"/>
          <p:nvPr/>
        </p:nvSpPr>
        <p:spPr>
          <a:xfrm>
            <a:off x="11621330" y="10547229"/>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6</a:t>
            </a:r>
            <a:r>
              <a:rPr lang="en-US" dirty="0"/>
              <a:t>8</a:t>
            </a:r>
            <a:r>
              <a:rPr dirty="0"/>
              <a:t>”</a:t>
            </a:r>
          </a:p>
        </p:txBody>
      </p:sp>
      <p:sp>
        <p:nvSpPr>
          <p:cNvPr id="187" name="81”"/>
          <p:cNvSpPr txBox="1"/>
          <p:nvPr/>
        </p:nvSpPr>
        <p:spPr>
          <a:xfrm>
            <a:off x="22445192" y="10464483"/>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78</a:t>
            </a:r>
            <a:r>
              <a:rPr dirty="0"/>
              <a:t>”</a:t>
            </a:r>
          </a:p>
        </p:txBody>
      </p:sp>
      <p:sp>
        <p:nvSpPr>
          <p:cNvPr id="188" name="61”"/>
          <p:cNvSpPr txBox="1"/>
          <p:nvPr/>
        </p:nvSpPr>
        <p:spPr>
          <a:xfrm>
            <a:off x="728192" y="10464483"/>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58</a:t>
            </a:r>
            <a:r>
              <a:rPr dirty="0"/>
              <a:t>”</a:t>
            </a:r>
          </a:p>
        </p:txBody>
      </p:sp>
      <p:grpSp>
        <p:nvGrpSpPr>
          <p:cNvPr id="192" name="Group"/>
          <p:cNvGrpSpPr/>
          <p:nvPr/>
        </p:nvGrpSpPr>
        <p:grpSpPr>
          <a:xfrm>
            <a:off x="705046" y="2781410"/>
            <a:ext cx="1624614" cy="6791116"/>
            <a:chOff x="196" y="110"/>
            <a:chExt cx="1624613" cy="6791115"/>
          </a:xfrm>
        </p:grpSpPr>
        <p:pic>
          <p:nvPicPr>
            <p:cNvPr id="189" name="Screen Shot 2013-10-07 at 10.33.12 AM.png" descr="Screen Shot 2013-10-07 at 10.33.12 AM.png"/>
            <p:cNvPicPr>
              <a:picLocks noChangeAspect="1"/>
            </p:cNvPicPr>
            <p:nvPr/>
          </p:nvPicPr>
          <p:blipFill>
            <a:blip r:embed="rId2"/>
            <a:srcRect l="1240" t="823" r="954" b="535"/>
            <a:stretch>
              <a:fillRect/>
            </a:stretch>
          </p:blipFill>
          <p:spPr>
            <a:xfrm>
              <a:off x="5621" y="4656394"/>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0" name="Screen Shot 2013-10-07 at 10.33.12 AM.png" descr="Screen Shot 2013-10-07 at 10.33.12 AM.png"/>
            <p:cNvPicPr>
              <a:picLocks noChangeAspect="1"/>
            </p:cNvPicPr>
            <p:nvPr/>
          </p:nvPicPr>
          <p:blipFill>
            <a:blip r:embed="rId2"/>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1" name="Screen Shot 2013-10-07 at 10.33.12 AM.png" descr="Screen Shot 2013-10-07 at 10.33.12 AM.png"/>
            <p:cNvPicPr>
              <a:picLocks noChangeAspect="1"/>
            </p:cNvPicPr>
            <p:nvPr/>
          </p:nvPicPr>
          <p:blipFill>
            <a:blip r:embed="rId2"/>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96" name="Group"/>
          <p:cNvGrpSpPr/>
          <p:nvPr/>
        </p:nvGrpSpPr>
        <p:grpSpPr>
          <a:xfrm>
            <a:off x="22193446" y="2781410"/>
            <a:ext cx="1619189" cy="6783032"/>
            <a:chOff x="196" y="110"/>
            <a:chExt cx="1619188" cy="6783031"/>
          </a:xfrm>
        </p:grpSpPr>
        <p:pic>
          <p:nvPicPr>
            <p:cNvPr id="193" name="Screen Shot 2013-10-07 at 10.33.12 AM.png" descr="Screen Shot 2013-10-07 at 10.33.12 AM.png"/>
            <p:cNvPicPr>
              <a:picLocks noChangeAspect="1"/>
            </p:cNvPicPr>
            <p:nvPr/>
          </p:nvPicPr>
          <p:blipFill>
            <a:blip r:embed="rId2"/>
            <a:srcRect l="1240" t="823" r="954" b="535"/>
            <a:stretch>
              <a:fillRect/>
            </a:stretch>
          </p:blipFill>
          <p:spPr>
            <a:xfrm>
              <a:off x="196" y="46483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4" name="Screen Shot 2013-10-07 at 10.33.12 AM.png" descr="Screen Shot 2013-10-07 at 10.33.12 AM.png"/>
            <p:cNvPicPr>
              <a:picLocks noChangeAspect="1"/>
            </p:cNvPicPr>
            <p:nvPr/>
          </p:nvPicPr>
          <p:blipFill>
            <a:blip r:embed="rId2"/>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5" name="Screen Shot 2013-10-07 at 10.33.12 AM.png" descr="Screen Shot 2013-10-07 at 10.33.12 AM.png"/>
            <p:cNvPicPr>
              <a:picLocks noChangeAspect="1"/>
            </p:cNvPicPr>
            <p:nvPr/>
          </p:nvPicPr>
          <p:blipFill>
            <a:blip r:embed="rId2"/>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5" name="Group">
            <a:extLst>
              <a:ext uri="{FF2B5EF4-FFF2-40B4-BE49-F238E27FC236}">
                <a16:creationId xmlns:a16="http://schemas.microsoft.com/office/drawing/2014/main" id="{EEF1DE1A-30FC-4C42-B381-B81DD8B00200}"/>
              </a:ext>
            </a:extLst>
          </p:cNvPr>
          <p:cNvGrpSpPr/>
          <p:nvPr/>
        </p:nvGrpSpPr>
        <p:grpSpPr>
          <a:xfrm>
            <a:off x="2476499" y="3108325"/>
            <a:ext cx="19477939" cy="5721351"/>
            <a:chOff x="0" y="3892963"/>
            <a:chExt cx="19477938" cy="5721350"/>
          </a:xfrm>
        </p:grpSpPr>
        <p:sp>
          <p:nvSpPr>
            <p:cNvPr id="16" name="Line">
              <a:extLst>
                <a:ext uri="{FF2B5EF4-FFF2-40B4-BE49-F238E27FC236}">
                  <a16:creationId xmlns:a16="http://schemas.microsoft.com/office/drawing/2014/main" id="{A674E6A8-7F21-634E-9626-6FBFBDC68A1D}"/>
                </a:ext>
              </a:extLst>
            </p:cNvPr>
            <p:cNvSpPr/>
            <p:nvPr/>
          </p:nvSpPr>
          <p:spPr>
            <a:xfrm flipV="1">
              <a:off x="5511" y="4810539"/>
              <a:ext cx="9537892" cy="1"/>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17" name="-10”">
              <a:extLst>
                <a:ext uri="{FF2B5EF4-FFF2-40B4-BE49-F238E27FC236}">
                  <a16:creationId xmlns:a16="http://schemas.microsoft.com/office/drawing/2014/main" id="{C07D64D5-BE3C-944E-BA38-FF24B8180C94}"/>
                </a:ext>
              </a:extLst>
            </p:cNvPr>
            <p:cNvSpPr txBox="1"/>
            <p:nvPr/>
          </p:nvSpPr>
          <p:spPr>
            <a:xfrm>
              <a:off x="3894900" y="3892963"/>
              <a:ext cx="1365251" cy="939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t>-10”</a:t>
              </a:r>
            </a:p>
          </p:txBody>
        </p:sp>
        <p:sp>
          <p:nvSpPr>
            <p:cNvPr id="18" name="Line">
              <a:extLst>
                <a:ext uri="{FF2B5EF4-FFF2-40B4-BE49-F238E27FC236}">
                  <a16:creationId xmlns:a16="http://schemas.microsoft.com/office/drawing/2014/main" id="{CA5541F4-413F-A546-B8DD-B9E79BC433C5}"/>
                </a:ext>
              </a:extLst>
            </p:cNvPr>
            <p:cNvSpPr/>
            <p:nvPr/>
          </p:nvSpPr>
          <p:spPr>
            <a:xfrm flipV="1">
              <a:off x="-1" y="7122461"/>
              <a:ext cx="9540931"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19" name="-10”">
              <a:extLst>
                <a:ext uri="{FF2B5EF4-FFF2-40B4-BE49-F238E27FC236}">
                  <a16:creationId xmlns:a16="http://schemas.microsoft.com/office/drawing/2014/main" id="{AB66C10F-D74A-7844-8348-463F07DCE732}"/>
                </a:ext>
              </a:extLst>
            </p:cNvPr>
            <p:cNvSpPr txBox="1"/>
            <p:nvPr/>
          </p:nvSpPr>
          <p:spPr>
            <a:xfrm>
              <a:off x="3889375" y="6312313"/>
              <a:ext cx="1365251" cy="939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t>-10”</a:t>
              </a:r>
            </a:p>
          </p:txBody>
        </p:sp>
        <p:sp>
          <p:nvSpPr>
            <p:cNvPr id="20" name="Line">
              <a:extLst>
                <a:ext uri="{FF2B5EF4-FFF2-40B4-BE49-F238E27FC236}">
                  <a16:creationId xmlns:a16="http://schemas.microsoft.com/office/drawing/2014/main" id="{32539950-77A9-D844-8F53-339E74B779E4}"/>
                </a:ext>
              </a:extLst>
            </p:cNvPr>
            <p:cNvSpPr/>
            <p:nvPr/>
          </p:nvSpPr>
          <p:spPr>
            <a:xfrm>
              <a:off x="0" y="9446561"/>
              <a:ext cx="9534942"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1" name="-10”">
              <a:extLst>
                <a:ext uri="{FF2B5EF4-FFF2-40B4-BE49-F238E27FC236}">
                  <a16:creationId xmlns:a16="http://schemas.microsoft.com/office/drawing/2014/main" id="{67664A58-680E-1D44-9EBF-BF0200C727D9}"/>
                </a:ext>
              </a:extLst>
            </p:cNvPr>
            <p:cNvSpPr txBox="1"/>
            <p:nvPr/>
          </p:nvSpPr>
          <p:spPr>
            <a:xfrm>
              <a:off x="3889375" y="8674513"/>
              <a:ext cx="1365251" cy="939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t>-10”</a:t>
              </a:r>
            </a:p>
          </p:txBody>
        </p:sp>
        <p:sp>
          <p:nvSpPr>
            <p:cNvPr id="22" name="Line">
              <a:extLst>
                <a:ext uri="{FF2B5EF4-FFF2-40B4-BE49-F238E27FC236}">
                  <a16:creationId xmlns:a16="http://schemas.microsoft.com/office/drawing/2014/main" id="{0BF91F00-C5EC-C34C-85FB-E0A31F014DF6}"/>
                </a:ext>
              </a:extLst>
            </p:cNvPr>
            <p:cNvSpPr/>
            <p:nvPr/>
          </p:nvSpPr>
          <p:spPr>
            <a:xfrm>
              <a:off x="9881212" y="4798361"/>
              <a:ext cx="9596725" cy="1"/>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3" name="10”">
              <a:extLst>
                <a:ext uri="{FF2B5EF4-FFF2-40B4-BE49-F238E27FC236}">
                  <a16:creationId xmlns:a16="http://schemas.microsoft.com/office/drawing/2014/main" id="{A3B94BB8-4F36-A14E-A5F8-3A043D613E29}"/>
                </a:ext>
              </a:extLst>
            </p:cNvPr>
            <p:cNvSpPr txBox="1"/>
            <p:nvPr/>
          </p:nvSpPr>
          <p:spPr>
            <a:xfrm>
              <a:off x="14153864" y="3892963"/>
              <a:ext cx="1143572" cy="939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t>10”</a:t>
              </a:r>
            </a:p>
          </p:txBody>
        </p:sp>
        <p:sp>
          <p:nvSpPr>
            <p:cNvPr id="24" name="Line">
              <a:extLst>
                <a:ext uri="{FF2B5EF4-FFF2-40B4-BE49-F238E27FC236}">
                  <a16:creationId xmlns:a16="http://schemas.microsoft.com/office/drawing/2014/main" id="{7B3EBFB7-B306-BE40-9A96-F30AA47D8333}"/>
                </a:ext>
              </a:extLst>
            </p:cNvPr>
            <p:cNvSpPr/>
            <p:nvPr/>
          </p:nvSpPr>
          <p:spPr>
            <a:xfrm flipV="1">
              <a:off x="9889042" y="7139057"/>
              <a:ext cx="9588897"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5" name="10”">
              <a:extLst>
                <a:ext uri="{FF2B5EF4-FFF2-40B4-BE49-F238E27FC236}">
                  <a16:creationId xmlns:a16="http://schemas.microsoft.com/office/drawing/2014/main" id="{5B8A60EA-B597-2749-8378-5CE9788CA7C0}"/>
                </a:ext>
              </a:extLst>
            </p:cNvPr>
            <p:cNvSpPr txBox="1"/>
            <p:nvPr/>
          </p:nvSpPr>
          <p:spPr>
            <a:xfrm>
              <a:off x="14157324" y="6312313"/>
              <a:ext cx="1143572" cy="939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t>10”</a:t>
              </a:r>
            </a:p>
          </p:txBody>
        </p:sp>
        <p:sp>
          <p:nvSpPr>
            <p:cNvPr id="26" name="Line">
              <a:extLst>
                <a:ext uri="{FF2B5EF4-FFF2-40B4-BE49-F238E27FC236}">
                  <a16:creationId xmlns:a16="http://schemas.microsoft.com/office/drawing/2014/main" id="{AC189147-F890-C44F-852A-E7E7E5CF6E03}"/>
                </a:ext>
              </a:extLst>
            </p:cNvPr>
            <p:cNvSpPr/>
            <p:nvPr/>
          </p:nvSpPr>
          <p:spPr>
            <a:xfrm>
              <a:off x="9886583" y="9463158"/>
              <a:ext cx="9591355"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7" name="10”">
              <a:extLst>
                <a:ext uri="{FF2B5EF4-FFF2-40B4-BE49-F238E27FC236}">
                  <a16:creationId xmlns:a16="http://schemas.microsoft.com/office/drawing/2014/main" id="{DDD35F04-345C-6E43-9652-A7ECF1BC638D}"/>
                </a:ext>
              </a:extLst>
            </p:cNvPr>
            <p:cNvSpPr txBox="1"/>
            <p:nvPr/>
          </p:nvSpPr>
          <p:spPr>
            <a:xfrm>
              <a:off x="14153864" y="8674513"/>
              <a:ext cx="1143572" cy="939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t>10”</a:t>
              </a:r>
            </a:p>
          </p:txBody>
        </p:sp>
      </p:grpSp>
      <p:sp>
        <p:nvSpPr>
          <p:cNvPr id="28" name="Line">
            <a:extLst>
              <a:ext uri="{FF2B5EF4-FFF2-40B4-BE49-F238E27FC236}">
                <a16:creationId xmlns:a16="http://schemas.microsoft.com/office/drawing/2014/main" id="{FEAD8012-B631-E54B-B5FC-D25773E3DD8E}"/>
              </a:ext>
            </a:extLst>
          </p:cNvPr>
          <p:cNvSpPr/>
          <p:nvPr/>
        </p:nvSpPr>
        <p:spPr>
          <a:xfrm>
            <a:off x="12173906" y="3198339"/>
            <a:ext cx="3" cy="7163428"/>
          </a:xfrm>
          <a:prstGeom prst="line">
            <a:avLst/>
          </a:prstGeom>
          <a:ln/>
        </p:spPr>
        <p:style>
          <a:lnRef idx="3">
            <a:schemeClr val="accent5"/>
          </a:lnRef>
          <a:fillRef idx="0">
            <a:schemeClr val="accent5"/>
          </a:fillRef>
          <a:effectRef idx="2">
            <a:schemeClr val="accent5"/>
          </a:effectRef>
          <a:fontRef idx="minor">
            <a:schemeClr val="tx1"/>
          </a:fontRef>
        </p:style>
        <p:txBody>
          <a:bodyPr lIns="76200" tIns="76200" rIns="76200" bIns="76200" anchor="ctr"/>
          <a:lstStyle/>
          <a:p>
            <a:pPr algn="l" defTabSz="457200">
              <a:defRPr sz="1800">
                <a:latin typeface="Helvetica"/>
                <a:ea typeface="Helvetica"/>
                <a:cs typeface="Helvetica"/>
                <a:sym typeface="Helvetica"/>
              </a:defRPr>
            </a:pPr>
            <a:endParaRPr/>
          </a:p>
        </p:txBody>
      </p:sp>
    </p:spTree>
    <p:extLst>
      <p:ext uri="{BB962C8B-B14F-4D97-AF65-F5344CB8AC3E}">
        <p14:creationId xmlns:p14="http://schemas.microsoft.com/office/powerpoint/2010/main" val="338712497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92"/>
                                        </p:tgtEl>
                                        <p:attrNameLst>
                                          <p:attrName>style.visibility</p:attrName>
                                        </p:attrNameLst>
                                      </p:cBhvr>
                                      <p:to>
                                        <p:strVal val="visible"/>
                                      </p:to>
                                    </p:set>
                                    <p:animEffect transition="in" filter="wipe(down)">
                                      <p:cBhvr>
                                        <p:cTn id="7" dur="1000"/>
                                        <p:tgtEl>
                                          <p:spTgt spid="192"/>
                                        </p:tgtEl>
                                      </p:cBhvr>
                                    </p:animEffect>
                                  </p:childTnLst>
                                </p:cTn>
                              </p:par>
                            </p:childTnLst>
                          </p:cTn>
                        </p:par>
                        <p:par>
                          <p:cTn id="8" fill="hold">
                            <p:stCondLst>
                              <p:cond delay="1000"/>
                            </p:stCondLst>
                            <p:childTnLst>
                              <p:par>
                                <p:cTn id="9" presetID="22" presetClass="entr" presetSubtype="4" fill="hold" grpId="0" nodeType="afterEffect">
                                  <p:stCondLst>
                                    <p:cond delay="0"/>
                                  </p:stCondLst>
                                  <p:iterate>
                                    <p:tmAbs val="0"/>
                                  </p:iterate>
                                  <p:childTnLst>
                                    <p:set>
                                      <p:cBhvr>
                                        <p:cTn id="10" fill="hold"/>
                                        <p:tgtEl>
                                          <p:spTgt spid="196"/>
                                        </p:tgtEl>
                                        <p:attrNameLst>
                                          <p:attrName>style.visibility</p:attrName>
                                        </p:attrNameLst>
                                      </p:cBhvr>
                                      <p:to>
                                        <p:strVal val="visible"/>
                                      </p:to>
                                    </p:set>
                                    <p:animEffect transition="in" filter="wipe(down)">
                                      <p:cBhvr>
                                        <p:cTn id="11" dur="1000"/>
                                        <p:tgtEl>
                                          <p:spTgt spid="19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iterate>
                                    <p:tmAbs val="0"/>
                                  </p:iterate>
                                  <p:childTnLst>
                                    <p:set>
                                      <p:cBhvr>
                                        <p:cTn id="15" fill="hold"/>
                                        <p:tgtEl>
                                          <p:spTgt spid="15"/>
                                        </p:tgtEl>
                                        <p:attrNameLst>
                                          <p:attrName>style.visibility</p:attrName>
                                        </p:attrNameLst>
                                      </p:cBhvr>
                                      <p:to>
                                        <p:strVal val="visible"/>
                                      </p:to>
                                    </p:set>
                                    <p:animEffect transition="in" filter="box(out)">
                                      <p:cBhvr>
                                        <p:cTn id="16"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animBg="1" advAuto="0"/>
      <p:bldP spid="196" grpId="0" animBg="1" advAuto="0"/>
      <p:bldP spid="15"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Line"/>
          <p:cNvSpPr/>
          <p:nvPr/>
        </p:nvSpPr>
        <p:spPr>
          <a:xfrm flipV="1">
            <a:off x="544348" y="10591795"/>
            <a:ext cx="23259122" cy="4"/>
          </a:xfrm>
          <a:prstGeom prst="line">
            <a:avLst/>
          </a:prstGeom>
          <a:ln w="38100">
            <a:solidFill>
              <a:srgbClr val="000000"/>
            </a:solidFill>
            <a:miter lim="400000"/>
            <a:headEnd type="stealth"/>
            <a:tailEnd type="stealth"/>
          </a:ln>
        </p:spPr>
        <p:txBody>
          <a:bodyPr lIns="76200" tIns="76200" rIns="76200" bIns="76200" anchor="ctr"/>
          <a:lstStyle/>
          <a:p>
            <a:pPr algn="l" defTabSz="457200">
              <a:defRPr sz="1800">
                <a:latin typeface="Helvetica"/>
                <a:ea typeface="Helvetica"/>
                <a:cs typeface="Helvetica"/>
                <a:sym typeface="Helvetica"/>
              </a:defRPr>
            </a:pPr>
            <a:endParaRPr/>
          </a:p>
        </p:txBody>
      </p:sp>
      <p:sp>
        <p:nvSpPr>
          <p:cNvPr id="185" name="Height of Students in 5313"/>
          <p:cNvSpPr txBox="1"/>
          <p:nvPr/>
        </p:nvSpPr>
        <p:spPr>
          <a:xfrm>
            <a:off x="9370714" y="11886883"/>
            <a:ext cx="5642571"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Height</a:t>
            </a:r>
            <a:r>
              <a:rPr lang="en-US" dirty="0"/>
              <a:t>s</a:t>
            </a:r>
            <a:r>
              <a:rPr dirty="0"/>
              <a:t> of Students</a:t>
            </a:r>
          </a:p>
        </p:txBody>
      </p:sp>
      <p:sp>
        <p:nvSpPr>
          <p:cNvPr id="186" name="67”"/>
          <p:cNvSpPr txBox="1"/>
          <p:nvPr/>
        </p:nvSpPr>
        <p:spPr>
          <a:xfrm>
            <a:off x="11621330" y="10547229"/>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6</a:t>
            </a:r>
            <a:r>
              <a:rPr lang="en-US" dirty="0"/>
              <a:t>8</a:t>
            </a:r>
            <a:r>
              <a:rPr dirty="0"/>
              <a:t>”</a:t>
            </a:r>
          </a:p>
        </p:txBody>
      </p:sp>
      <p:sp>
        <p:nvSpPr>
          <p:cNvPr id="187" name="81”"/>
          <p:cNvSpPr txBox="1"/>
          <p:nvPr/>
        </p:nvSpPr>
        <p:spPr>
          <a:xfrm>
            <a:off x="22445192" y="10464483"/>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78</a:t>
            </a:r>
            <a:r>
              <a:rPr dirty="0"/>
              <a:t>”</a:t>
            </a:r>
          </a:p>
        </p:txBody>
      </p:sp>
      <p:sp>
        <p:nvSpPr>
          <p:cNvPr id="188" name="61”"/>
          <p:cNvSpPr txBox="1"/>
          <p:nvPr/>
        </p:nvSpPr>
        <p:spPr>
          <a:xfrm>
            <a:off x="728192" y="10464483"/>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58</a:t>
            </a:r>
            <a:r>
              <a:rPr dirty="0"/>
              <a:t>”</a:t>
            </a:r>
          </a:p>
        </p:txBody>
      </p:sp>
      <p:grpSp>
        <p:nvGrpSpPr>
          <p:cNvPr id="192" name="Group"/>
          <p:cNvGrpSpPr/>
          <p:nvPr/>
        </p:nvGrpSpPr>
        <p:grpSpPr>
          <a:xfrm>
            <a:off x="705046" y="2781410"/>
            <a:ext cx="1624614" cy="6791116"/>
            <a:chOff x="196" y="110"/>
            <a:chExt cx="1624613" cy="6791115"/>
          </a:xfrm>
        </p:grpSpPr>
        <p:pic>
          <p:nvPicPr>
            <p:cNvPr id="189" name="Screen Shot 2013-10-07 at 10.33.12 AM.png" descr="Screen Shot 2013-10-07 at 10.33.12 AM.png"/>
            <p:cNvPicPr>
              <a:picLocks noChangeAspect="1"/>
            </p:cNvPicPr>
            <p:nvPr/>
          </p:nvPicPr>
          <p:blipFill>
            <a:blip r:embed="rId3"/>
            <a:srcRect l="1240" t="823" r="954" b="535"/>
            <a:stretch>
              <a:fillRect/>
            </a:stretch>
          </p:blipFill>
          <p:spPr>
            <a:xfrm>
              <a:off x="5621" y="4656394"/>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0" name="Screen Shot 2013-10-07 at 10.33.12 AM.png" descr="Screen Shot 2013-10-07 at 10.33.12 AM.png"/>
            <p:cNvPicPr>
              <a:picLocks noChangeAspect="1"/>
            </p:cNvPicPr>
            <p:nvPr/>
          </p:nvPicPr>
          <p:blipFill>
            <a:blip r:embed="rId3"/>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1" name="Screen Shot 2013-10-07 at 10.33.12 AM.png" descr="Screen Shot 2013-10-07 at 10.33.12 AM.png"/>
            <p:cNvPicPr>
              <a:picLocks noChangeAspect="1"/>
            </p:cNvPicPr>
            <p:nvPr/>
          </p:nvPicPr>
          <p:blipFill>
            <a:blip r:embed="rId3"/>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96" name="Group"/>
          <p:cNvGrpSpPr/>
          <p:nvPr/>
        </p:nvGrpSpPr>
        <p:grpSpPr>
          <a:xfrm>
            <a:off x="22193446" y="2781410"/>
            <a:ext cx="1619189" cy="6783032"/>
            <a:chOff x="196" y="110"/>
            <a:chExt cx="1619188" cy="6783031"/>
          </a:xfrm>
        </p:grpSpPr>
        <p:pic>
          <p:nvPicPr>
            <p:cNvPr id="193" name="Screen Shot 2013-10-07 at 10.33.12 AM.png" descr="Screen Shot 2013-10-07 at 10.33.12 AM.png"/>
            <p:cNvPicPr>
              <a:picLocks noChangeAspect="1"/>
            </p:cNvPicPr>
            <p:nvPr/>
          </p:nvPicPr>
          <p:blipFill>
            <a:blip r:embed="rId3"/>
            <a:srcRect l="1240" t="823" r="954" b="535"/>
            <a:stretch>
              <a:fillRect/>
            </a:stretch>
          </p:blipFill>
          <p:spPr>
            <a:xfrm>
              <a:off x="196" y="46483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4" name="Screen Shot 2013-10-07 at 10.33.12 AM.png" descr="Screen Shot 2013-10-07 at 10.33.12 AM.png"/>
            <p:cNvPicPr>
              <a:picLocks noChangeAspect="1"/>
            </p:cNvPicPr>
            <p:nvPr/>
          </p:nvPicPr>
          <p:blipFill>
            <a:blip r:embed="rId3"/>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5" name="Screen Shot 2013-10-07 at 10.33.12 AM.png" descr="Screen Shot 2013-10-07 at 10.33.12 AM.png"/>
            <p:cNvPicPr>
              <a:picLocks noChangeAspect="1"/>
            </p:cNvPicPr>
            <p:nvPr/>
          </p:nvPicPr>
          <p:blipFill>
            <a:blip r:embed="rId3"/>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5" name="Group">
            <a:extLst>
              <a:ext uri="{FF2B5EF4-FFF2-40B4-BE49-F238E27FC236}">
                <a16:creationId xmlns:a16="http://schemas.microsoft.com/office/drawing/2014/main" id="{EEF1DE1A-30FC-4C42-B381-B81DD8B00200}"/>
              </a:ext>
            </a:extLst>
          </p:cNvPr>
          <p:cNvGrpSpPr/>
          <p:nvPr/>
        </p:nvGrpSpPr>
        <p:grpSpPr>
          <a:xfrm>
            <a:off x="2476498" y="3085783"/>
            <a:ext cx="19477941" cy="5766436"/>
            <a:chOff x="-1" y="3870421"/>
            <a:chExt cx="19477940" cy="5766435"/>
          </a:xfrm>
        </p:grpSpPr>
        <p:sp>
          <p:nvSpPr>
            <p:cNvPr id="16" name="Line">
              <a:extLst>
                <a:ext uri="{FF2B5EF4-FFF2-40B4-BE49-F238E27FC236}">
                  <a16:creationId xmlns:a16="http://schemas.microsoft.com/office/drawing/2014/main" id="{A674E6A8-7F21-634E-9626-6FBFBDC68A1D}"/>
                </a:ext>
              </a:extLst>
            </p:cNvPr>
            <p:cNvSpPr/>
            <p:nvPr/>
          </p:nvSpPr>
          <p:spPr>
            <a:xfrm flipV="1">
              <a:off x="5511" y="4810539"/>
              <a:ext cx="9537892" cy="1"/>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17" name="-10”">
              <a:extLst>
                <a:ext uri="{FF2B5EF4-FFF2-40B4-BE49-F238E27FC236}">
                  <a16:creationId xmlns:a16="http://schemas.microsoft.com/office/drawing/2014/main" id="{C07D64D5-BE3C-944E-BA38-FF24B8180C94}"/>
                </a:ext>
              </a:extLst>
            </p:cNvPr>
            <p:cNvSpPr txBox="1"/>
            <p:nvPr/>
          </p:nvSpPr>
          <p:spPr>
            <a:xfrm>
              <a:off x="3981208" y="387042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18" name="Line">
              <a:extLst>
                <a:ext uri="{FF2B5EF4-FFF2-40B4-BE49-F238E27FC236}">
                  <a16:creationId xmlns:a16="http://schemas.microsoft.com/office/drawing/2014/main" id="{CA5541F4-413F-A546-B8DD-B9E79BC433C5}"/>
                </a:ext>
              </a:extLst>
            </p:cNvPr>
            <p:cNvSpPr/>
            <p:nvPr/>
          </p:nvSpPr>
          <p:spPr>
            <a:xfrm flipV="1">
              <a:off x="-1" y="7122461"/>
              <a:ext cx="9540931"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19" name="-10”">
              <a:extLst>
                <a:ext uri="{FF2B5EF4-FFF2-40B4-BE49-F238E27FC236}">
                  <a16:creationId xmlns:a16="http://schemas.microsoft.com/office/drawing/2014/main" id="{AB66C10F-D74A-7844-8348-463F07DCE732}"/>
                </a:ext>
              </a:extLst>
            </p:cNvPr>
            <p:cNvSpPr txBox="1"/>
            <p:nvPr/>
          </p:nvSpPr>
          <p:spPr>
            <a:xfrm>
              <a:off x="3975683" y="628977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0" name="Line">
              <a:extLst>
                <a:ext uri="{FF2B5EF4-FFF2-40B4-BE49-F238E27FC236}">
                  <a16:creationId xmlns:a16="http://schemas.microsoft.com/office/drawing/2014/main" id="{32539950-77A9-D844-8F53-339E74B779E4}"/>
                </a:ext>
              </a:extLst>
            </p:cNvPr>
            <p:cNvSpPr/>
            <p:nvPr/>
          </p:nvSpPr>
          <p:spPr>
            <a:xfrm>
              <a:off x="0" y="9446561"/>
              <a:ext cx="9534942"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1" name="-10”">
              <a:extLst>
                <a:ext uri="{FF2B5EF4-FFF2-40B4-BE49-F238E27FC236}">
                  <a16:creationId xmlns:a16="http://schemas.microsoft.com/office/drawing/2014/main" id="{67664A58-680E-1D44-9EBF-BF0200C727D9}"/>
                </a:ext>
              </a:extLst>
            </p:cNvPr>
            <p:cNvSpPr txBox="1"/>
            <p:nvPr/>
          </p:nvSpPr>
          <p:spPr>
            <a:xfrm>
              <a:off x="3975683" y="865197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2" name="Line">
              <a:extLst>
                <a:ext uri="{FF2B5EF4-FFF2-40B4-BE49-F238E27FC236}">
                  <a16:creationId xmlns:a16="http://schemas.microsoft.com/office/drawing/2014/main" id="{0BF91F00-C5EC-C34C-85FB-E0A31F014DF6}"/>
                </a:ext>
              </a:extLst>
            </p:cNvPr>
            <p:cNvSpPr/>
            <p:nvPr/>
          </p:nvSpPr>
          <p:spPr>
            <a:xfrm>
              <a:off x="9881212" y="4798361"/>
              <a:ext cx="9596725" cy="1"/>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3" name="10”">
              <a:extLst>
                <a:ext uri="{FF2B5EF4-FFF2-40B4-BE49-F238E27FC236}">
                  <a16:creationId xmlns:a16="http://schemas.microsoft.com/office/drawing/2014/main" id="{A3B94BB8-4F36-A14E-A5F8-3A043D613E29}"/>
                </a:ext>
              </a:extLst>
            </p:cNvPr>
            <p:cNvSpPr txBox="1"/>
            <p:nvPr/>
          </p:nvSpPr>
          <p:spPr>
            <a:xfrm>
              <a:off x="14129333" y="387042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4" name="Line">
              <a:extLst>
                <a:ext uri="{FF2B5EF4-FFF2-40B4-BE49-F238E27FC236}">
                  <a16:creationId xmlns:a16="http://schemas.microsoft.com/office/drawing/2014/main" id="{7B3EBFB7-B306-BE40-9A96-F30AA47D8333}"/>
                </a:ext>
              </a:extLst>
            </p:cNvPr>
            <p:cNvSpPr/>
            <p:nvPr/>
          </p:nvSpPr>
          <p:spPr>
            <a:xfrm flipV="1">
              <a:off x="9889042" y="7139057"/>
              <a:ext cx="9588897"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5" name="10”">
              <a:extLst>
                <a:ext uri="{FF2B5EF4-FFF2-40B4-BE49-F238E27FC236}">
                  <a16:creationId xmlns:a16="http://schemas.microsoft.com/office/drawing/2014/main" id="{5B8A60EA-B597-2749-8378-5CE9788CA7C0}"/>
                </a:ext>
              </a:extLst>
            </p:cNvPr>
            <p:cNvSpPr txBox="1"/>
            <p:nvPr/>
          </p:nvSpPr>
          <p:spPr>
            <a:xfrm>
              <a:off x="14132793" y="628977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6" name="Line">
              <a:extLst>
                <a:ext uri="{FF2B5EF4-FFF2-40B4-BE49-F238E27FC236}">
                  <a16:creationId xmlns:a16="http://schemas.microsoft.com/office/drawing/2014/main" id="{AC189147-F890-C44F-852A-E7E7E5CF6E03}"/>
                </a:ext>
              </a:extLst>
            </p:cNvPr>
            <p:cNvSpPr/>
            <p:nvPr/>
          </p:nvSpPr>
          <p:spPr>
            <a:xfrm>
              <a:off x="9886583" y="9463158"/>
              <a:ext cx="9591355"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7" name="10”">
              <a:extLst>
                <a:ext uri="{FF2B5EF4-FFF2-40B4-BE49-F238E27FC236}">
                  <a16:creationId xmlns:a16="http://schemas.microsoft.com/office/drawing/2014/main" id="{DDD35F04-345C-6E43-9652-A7ECF1BC638D}"/>
                </a:ext>
              </a:extLst>
            </p:cNvPr>
            <p:cNvSpPr txBox="1"/>
            <p:nvPr/>
          </p:nvSpPr>
          <p:spPr>
            <a:xfrm>
              <a:off x="14129333" y="865197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grpSp>
      <p:sp>
        <p:nvSpPr>
          <p:cNvPr id="28" name="Line">
            <a:extLst>
              <a:ext uri="{FF2B5EF4-FFF2-40B4-BE49-F238E27FC236}">
                <a16:creationId xmlns:a16="http://schemas.microsoft.com/office/drawing/2014/main" id="{FEAD8012-B631-E54B-B5FC-D25773E3DD8E}"/>
              </a:ext>
            </a:extLst>
          </p:cNvPr>
          <p:cNvSpPr/>
          <p:nvPr/>
        </p:nvSpPr>
        <p:spPr>
          <a:xfrm>
            <a:off x="12173906" y="3198339"/>
            <a:ext cx="3" cy="7163428"/>
          </a:xfrm>
          <a:prstGeom prst="line">
            <a:avLst/>
          </a:prstGeom>
          <a:ln/>
        </p:spPr>
        <p:style>
          <a:lnRef idx="3">
            <a:schemeClr val="accent5"/>
          </a:lnRef>
          <a:fillRef idx="0">
            <a:schemeClr val="accent5"/>
          </a:fillRef>
          <a:effectRef idx="2">
            <a:schemeClr val="accent5"/>
          </a:effectRef>
          <a:fontRef idx="minor">
            <a:schemeClr val="tx1"/>
          </a:fontRef>
        </p:style>
        <p:txBody>
          <a:bodyPr lIns="76200" tIns="76200" rIns="76200" bIns="76200" anchor="ctr"/>
          <a:lstStyle/>
          <a:p>
            <a:pPr algn="l" defTabSz="457200">
              <a:defRPr sz="1800">
                <a:latin typeface="Helvetica"/>
                <a:ea typeface="Helvetica"/>
                <a:cs typeface="Helvetica"/>
                <a:sym typeface="Helvetica"/>
              </a:defRPr>
            </a:pPr>
            <a:endParaRPr/>
          </a:p>
        </p:txBody>
      </p:sp>
    </p:spTree>
    <p:extLst>
      <p:ext uri="{BB962C8B-B14F-4D97-AF65-F5344CB8AC3E}">
        <p14:creationId xmlns:p14="http://schemas.microsoft.com/office/powerpoint/2010/main" val="93865917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92"/>
                                        </p:tgtEl>
                                        <p:attrNameLst>
                                          <p:attrName>style.visibility</p:attrName>
                                        </p:attrNameLst>
                                      </p:cBhvr>
                                      <p:to>
                                        <p:strVal val="visible"/>
                                      </p:to>
                                    </p:set>
                                    <p:animEffect transition="in" filter="wipe(down)">
                                      <p:cBhvr>
                                        <p:cTn id="7" dur="1000"/>
                                        <p:tgtEl>
                                          <p:spTgt spid="192"/>
                                        </p:tgtEl>
                                      </p:cBhvr>
                                    </p:animEffect>
                                  </p:childTnLst>
                                </p:cTn>
                              </p:par>
                            </p:childTnLst>
                          </p:cTn>
                        </p:par>
                        <p:par>
                          <p:cTn id="8" fill="hold">
                            <p:stCondLst>
                              <p:cond delay="1000"/>
                            </p:stCondLst>
                            <p:childTnLst>
                              <p:par>
                                <p:cTn id="9" presetID="22" presetClass="entr" presetSubtype="4" fill="hold" grpId="0" nodeType="afterEffect">
                                  <p:stCondLst>
                                    <p:cond delay="0"/>
                                  </p:stCondLst>
                                  <p:iterate>
                                    <p:tmAbs val="0"/>
                                  </p:iterate>
                                  <p:childTnLst>
                                    <p:set>
                                      <p:cBhvr>
                                        <p:cTn id="10" fill="hold"/>
                                        <p:tgtEl>
                                          <p:spTgt spid="196"/>
                                        </p:tgtEl>
                                        <p:attrNameLst>
                                          <p:attrName>style.visibility</p:attrName>
                                        </p:attrNameLst>
                                      </p:cBhvr>
                                      <p:to>
                                        <p:strVal val="visible"/>
                                      </p:to>
                                    </p:set>
                                    <p:animEffect transition="in" filter="wipe(down)">
                                      <p:cBhvr>
                                        <p:cTn id="11" dur="1000"/>
                                        <p:tgtEl>
                                          <p:spTgt spid="19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iterate>
                                    <p:tmAbs val="0"/>
                                  </p:iterate>
                                  <p:childTnLst>
                                    <p:set>
                                      <p:cBhvr>
                                        <p:cTn id="15" fill="hold"/>
                                        <p:tgtEl>
                                          <p:spTgt spid="15"/>
                                        </p:tgtEl>
                                        <p:attrNameLst>
                                          <p:attrName>style.visibility</p:attrName>
                                        </p:attrNameLst>
                                      </p:cBhvr>
                                      <p:to>
                                        <p:strVal val="visible"/>
                                      </p:to>
                                    </p:set>
                                    <p:animEffect transition="in" filter="box(out)">
                                      <p:cBhvr>
                                        <p:cTn id="16"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animBg="1" advAuto="0"/>
      <p:bldP spid="196" grpId="0" animBg="1" advAuto="0"/>
      <p:bldP spid="15"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Line"/>
          <p:cNvSpPr/>
          <p:nvPr/>
        </p:nvSpPr>
        <p:spPr>
          <a:xfrm flipV="1">
            <a:off x="544348" y="10591795"/>
            <a:ext cx="23259122" cy="4"/>
          </a:xfrm>
          <a:prstGeom prst="line">
            <a:avLst/>
          </a:prstGeom>
          <a:ln w="38100">
            <a:solidFill>
              <a:srgbClr val="000000"/>
            </a:solidFill>
            <a:miter lim="400000"/>
            <a:headEnd type="stealth"/>
            <a:tailEnd type="stealth"/>
          </a:ln>
        </p:spPr>
        <p:txBody>
          <a:bodyPr lIns="76200" tIns="76200" rIns="76200" bIns="76200" anchor="ctr"/>
          <a:lstStyle/>
          <a:p>
            <a:pPr algn="l" defTabSz="457200">
              <a:defRPr sz="1800">
                <a:latin typeface="Helvetica"/>
                <a:ea typeface="Helvetica"/>
                <a:cs typeface="Helvetica"/>
                <a:sym typeface="Helvetica"/>
              </a:defRPr>
            </a:pPr>
            <a:endParaRPr/>
          </a:p>
        </p:txBody>
      </p:sp>
      <p:sp>
        <p:nvSpPr>
          <p:cNvPr id="185" name="Height of Students in 5313"/>
          <p:cNvSpPr txBox="1"/>
          <p:nvPr/>
        </p:nvSpPr>
        <p:spPr>
          <a:xfrm>
            <a:off x="9370714" y="11886883"/>
            <a:ext cx="5642571"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Height</a:t>
            </a:r>
            <a:r>
              <a:rPr lang="en-US" dirty="0"/>
              <a:t>s</a:t>
            </a:r>
            <a:r>
              <a:rPr dirty="0"/>
              <a:t> of Students</a:t>
            </a:r>
          </a:p>
        </p:txBody>
      </p:sp>
      <p:sp>
        <p:nvSpPr>
          <p:cNvPr id="186" name="67”"/>
          <p:cNvSpPr txBox="1"/>
          <p:nvPr/>
        </p:nvSpPr>
        <p:spPr>
          <a:xfrm>
            <a:off x="11621330" y="10547229"/>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6</a:t>
            </a:r>
            <a:r>
              <a:rPr lang="en-US" dirty="0"/>
              <a:t>8</a:t>
            </a:r>
            <a:r>
              <a:rPr dirty="0"/>
              <a:t>”</a:t>
            </a:r>
          </a:p>
        </p:txBody>
      </p:sp>
      <p:sp>
        <p:nvSpPr>
          <p:cNvPr id="187" name="81”"/>
          <p:cNvSpPr txBox="1"/>
          <p:nvPr/>
        </p:nvSpPr>
        <p:spPr>
          <a:xfrm>
            <a:off x="22445192" y="10464483"/>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78</a:t>
            </a:r>
            <a:r>
              <a:rPr dirty="0"/>
              <a:t>”</a:t>
            </a:r>
          </a:p>
        </p:txBody>
      </p:sp>
      <p:sp>
        <p:nvSpPr>
          <p:cNvPr id="188" name="61”"/>
          <p:cNvSpPr txBox="1"/>
          <p:nvPr/>
        </p:nvSpPr>
        <p:spPr>
          <a:xfrm>
            <a:off x="728192" y="10464483"/>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58</a:t>
            </a:r>
            <a:r>
              <a:rPr dirty="0"/>
              <a:t>”</a:t>
            </a:r>
          </a:p>
        </p:txBody>
      </p:sp>
      <p:grpSp>
        <p:nvGrpSpPr>
          <p:cNvPr id="192" name="Group"/>
          <p:cNvGrpSpPr/>
          <p:nvPr/>
        </p:nvGrpSpPr>
        <p:grpSpPr>
          <a:xfrm>
            <a:off x="705046" y="2781410"/>
            <a:ext cx="1624614" cy="6791116"/>
            <a:chOff x="196" y="110"/>
            <a:chExt cx="1624613" cy="6791115"/>
          </a:xfrm>
        </p:grpSpPr>
        <p:pic>
          <p:nvPicPr>
            <p:cNvPr id="189" name="Screen Shot 2013-10-07 at 10.33.12 AM.png" descr="Screen Shot 2013-10-07 at 10.33.12 AM.png"/>
            <p:cNvPicPr>
              <a:picLocks noChangeAspect="1"/>
            </p:cNvPicPr>
            <p:nvPr/>
          </p:nvPicPr>
          <p:blipFill>
            <a:blip r:embed="rId3"/>
            <a:srcRect l="1240" t="823" r="954" b="535"/>
            <a:stretch>
              <a:fillRect/>
            </a:stretch>
          </p:blipFill>
          <p:spPr>
            <a:xfrm>
              <a:off x="5621" y="4656394"/>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0" name="Screen Shot 2013-10-07 at 10.33.12 AM.png" descr="Screen Shot 2013-10-07 at 10.33.12 AM.png"/>
            <p:cNvPicPr>
              <a:picLocks noChangeAspect="1"/>
            </p:cNvPicPr>
            <p:nvPr/>
          </p:nvPicPr>
          <p:blipFill>
            <a:blip r:embed="rId3"/>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1" name="Screen Shot 2013-10-07 at 10.33.12 AM.png" descr="Screen Shot 2013-10-07 at 10.33.12 AM.png"/>
            <p:cNvPicPr>
              <a:picLocks noChangeAspect="1"/>
            </p:cNvPicPr>
            <p:nvPr/>
          </p:nvPicPr>
          <p:blipFill>
            <a:blip r:embed="rId3"/>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96" name="Group"/>
          <p:cNvGrpSpPr/>
          <p:nvPr/>
        </p:nvGrpSpPr>
        <p:grpSpPr>
          <a:xfrm>
            <a:off x="22193446" y="2781410"/>
            <a:ext cx="1619189" cy="6783032"/>
            <a:chOff x="196" y="110"/>
            <a:chExt cx="1619188" cy="6783031"/>
          </a:xfrm>
        </p:grpSpPr>
        <p:pic>
          <p:nvPicPr>
            <p:cNvPr id="193" name="Screen Shot 2013-10-07 at 10.33.12 AM.png" descr="Screen Shot 2013-10-07 at 10.33.12 AM.png"/>
            <p:cNvPicPr>
              <a:picLocks noChangeAspect="1"/>
            </p:cNvPicPr>
            <p:nvPr/>
          </p:nvPicPr>
          <p:blipFill>
            <a:blip r:embed="rId3"/>
            <a:srcRect l="1240" t="823" r="954" b="535"/>
            <a:stretch>
              <a:fillRect/>
            </a:stretch>
          </p:blipFill>
          <p:spPr>
            <a:xfrm>
              <a:off x="196" y="46483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4" name="Screen Shot 2013-10-07 at 10.33.12 AM.png" descr="Screen Shot 2013-10-07 at 10.33.12 AM.png"/>
            <p:cNvPicPr>
              <a:picLocks noChangeAspect="1"/>
            </p:cNvPicPr>
            <p:nvPr/>
          </p:nvPicPr>
          <p:blipFill>
            <a:blip r:embed="rId3"/>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5" name="Screen Shot 2013-10-07 at 10.33.12 AM.png" descr="Screen Shot 2013-10-07 at 10.33.12 AM.png"/>
            <p:cNvPicPr>
              <a:picLocks noChangeAspect="1"/>
            </p:cNvPicPr>
            <p:nvPr/>
          </p:nvPicPr>
          <p:blipFill>
            <a:blip r:embed="rId3"/>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5" name="Group">
            <a:extLst>
              <a:ext uri="{FF2B5EF4-FFF2-40B4-BE49-F238E27FC236}">
                <a16:creationId xmlns:a16="http://schemas.microsoft.com/office/drawing/2014/main" id="{EEF1DE1A-30FC-4C42-B381-B81DD8B00200}"/>
              </a:ext>
            </a:extLst>
          </p:cNvPr>
          <p:cNvGrpSpPr/>
          <p:nvPr/>
        </p:nvGrpSpPr>
        <p:grpSpPr>
          <a:xfrm>
            <a:off x="2476498" y="3085783"/>
            <a:ext cx="19477941" cy="5766436"/>
            <a:chOff x="-1" y="3870421"/>
            <a:chExt cx="19477940" cy="5766435"/>
          </a:xfrm>
        </p:grpSpPr>
        <p:sp>
          <p:nvSpPr>
            <p:cNvPr id="16" name="Line">
              <a:extLst>
                <a:ext uri="{FF2B5EF4-FFF2-40B4-BE49-F238E27FC236}">
                  <a16:creationId xmlns:a16="http://schemas.microsoft.com/office/drawing/2014/main" id="{A674E6A8-7F21-634E-9626-6FBFBDC68A1D}"/>
                </a:ext>
              </a:extLst>
            </p:cNvPr>
            <p:cNvSpPr/>
            <p:nvPr/>
          </p:nvSpPr>
          <p:spPr>
            <a:xfrm flipV="1">
              <a:off x="5511" y="4810539"/>
              <a:ext cx="9537892" cy="1"/>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17" name="-10”">
              <a:extLst>
                <a:ext uri="{FF2B5EF4-FFF2-40B4-BE49-F238E27FC236}">
                  <a16:creationId xmlns:a16="http://schemas.microsoft.com/office/drawing/2014/main" id="{C07D64D5-BE3C-944E-BA38-FF24B8180C94}"/>
                </a:ext>
              </a:extLst>
            </p:cNvPr>
            <p:cNvSpPr txBox="1"/>
            <p:nvPr/>
          </p:nvSpPr>
          <p:spPr>
            <a:xfrm>
              <a:off x="3981208" y="387042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18" name="Line">
              <a:extLst>
                <a:ext uri="{FF2B5EF4-FFF2-40B4-BE49-F238E27FC236}">
                  <a16:creationId xmlns:a16="http://schemas.microsoft.com/office/drawing/2014/main" id="{CA5541F4-413F-A546-B8DD-B9E79BC433C5}"/>
                </a:ext>
              </a:extLst>
            </p:cNvPr>
            <p:cNvSpPr/>
            <p:nvPr/>
          </p:nvSpPr>
          <p:spPr>
            <a:xfrm flipV="1">
              <a:off x="-1" y="7122461"/>
              <a:ext cx="9540931"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19" name="-10”">
              <a:extLst>
                <a:ext uri="{FF2B5EF4-FFF2-40B4-BE49-F238E27FC236}">
                  <a16:creationId xmlns:a16="http://schemas.microsoft.com/office/drawing/2014/main" id="{AB66C10F-D74A-7844-8348-463F07DCE732}"/>
                </a:ext>
              </a:extLst>
            </p:cNvPr>
            <p:cNvSpPr txBox="1"/>
            <p:nvPr/>
          </p:nvSpPr>
          <p:spPr>
            <a:xfrm>
              <a:off x="3975683" y="628977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0" name="Line">
              <a:extLst>
                <a:ext uri="{FF2B5EF4-FFF2-40B4-BE49-F238E27FC236}">
                  <a16:creationId xmlns:a16="http://schemas.microsoft.com/office/drawing/2014/main" id="{32539950-77A9-D844-8F53-339E74B779E4}"/>
                </a:ext>
              </a:extLst>
            </p:cNvPr>
            <p:cNvSpPr/>
            <p:nvPr/>
          </p:nvSpPr>
          <p:spPr>
            <a:xfrm>
              <a:off x="0" y="9446561"/>
              <a:ext cx="9534942"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1" name="-10”">
              <a:extLst>
                <a:ext uri="{FF2B5EF4-FFF2-40B4-BE49-F238E27FC236}">
                  <a16:creationId xmlns:a16="http://schemas.microsoft.com/office/drawing/2014/main" id="{67664A58-680E-1D44-9EBF-BF0200C727D9}"/>
                </a:ext>
              </a:extLst>
            </p:cNvPr>
            <p:cNvSpPr txBox="1"/>
            <p:nvPr/>
          </p:nvSpPr>
          <p:spPr>
            <a:xfrm>
              <a:off x="3975683" y="865197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2" name="Line">
              <a:extLst>
                <a:ext uri="{FF2B5EF4-FFF2-40B4-BE49-F238E27FC236}">
                  <a16:creationId xmlns:a16="http://schemas.microsoft.com/office/drawing/2014/main" id="{0BF91F00-C5EC-C34C-85FB-E0A31F014DF6}"/>
                </a:ext>
              </a:extLst>
            </p:cNvPr>
            <p:cNvSpPr/>
            <p:nvPr/>
          </p:nvSpPr>
          <p:spPr>
            <a:xfrm>
              <a:off x="9881212" y="4798361"/>
              <a:ext cx="9596725" cy="1"/>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3" name="10”">
              <a:extLst>
                <a:ext uri="{FF2B5EF4-FFF2-40B4-BE49-F238E27FC236}">
                  <a16:creationId xmlns:a16="http://schemas.microsoft.com/office/drawing/2014/main" id="{A3B94BB8-4F36-A14E-A5F8-3A043D613E29}"/>
                </a:ext>
              </a:extLst>
            </p:cNvPr>
            <p:cNvSpPr txBox="1"/>
            <p:nvPr/>
          </p:nvSpPr>
          <p:spPr>
            <a:xfrm>
              <a:off x="14129333" y="387042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4" name="Line">
              <a:extLst>
                <a:ext uri="{FF2B5EF4-FFF2-40B4-BE49-F238E27FC236}">
                  <a16:creationId xmlns:a16="http://schemas.microsoft.com/office/drawing/2014/main" id="{7B3EBFB7-B306-BE40-9A96-F30AA47D8333}"/>
                </a:ext>
              </a:extLst>
            </p:cNvPr>
            <p:cNvSpPr/>
            <p:nvPr/>
          </p:nvSpPr>
          <p:spPr>
            <a:xfrm flipV="1">
              <a:off x="9889042" y="7139057"/>
              <a:ext cx="9588897"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5" name="10”">
              <a:extLst>
                <a:ext uri="{FF2B5EF4-FFF2-40B4-BE49-F238E27FC236}">
                  <a16:creationId xmlns:a16="http://schemas.microsoft.com/office/drawing/2014/main" id="{5B8A60EA-B597-2749-8378-5CE9788CA7C0}"/>
                </a:ext>
              </a:extLst>
            </p:cNvPr>
            <p:cNvSpPr txBox="1"/>
            <p:nvPr/>
          </p:nvSpPr>
          <p:spPr>
            <a:xfrm>
              <a:off x="14132793" y="628977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6" name="Line">
              <a:extLst>
                <a:ext uri="{FF2B5EF4-FFF2-40B4-BE49-F238E27FC236}">
                  <a16:creationId xmlns:a16="http://schemas.microsoft.com/office/drawing/2014/main" id="{AC189147-F890-C44F-852A-E7E7E5CF6E03}"/>
                </a:ext>
              </a:extLst>
            </p:cNvPr>
            <p:cNvSpPr/>
            <p:nvPr/>
          </p:nvSpPr>
          <p:spPr>
            <a:xfrm>
              <a:off x="9886583" y="9463158"/>
              <a:ext cx="9591355"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7" name="10”">
              <a:extLst>
                <a:ext uri="{FF2B5EF4-FFF2-40B4-BE49-F238E27FC236}">
                  <a16:creationId xmlns:a16="http://schemas.microsoft.com/office/drawing/2014/main" id="{DDD35F04-345C-6E43-9652-A7ECF1BC638D}"/>
                </a:ext>
              </a:extLst>
            </p:cNvPr>
            <p:cNvSpPr txBox="1"/>
            <p:nvPr/>
          </p:nvSpPr>
          <p:spPr>
            <a:xfrm>
              <a:off x="14129333" y="865197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grpSp>
      <p:sp>
        <p:nvSpPr>
          <p:cNvPr id="28" name="Line">
            <a:extLst>
              <a:ext uri="{FF2B5EF4-FFF2-40B4-BE49-F238E27FC236}">
                <a16:creationId xmlns:a16="http://schemas.microsoft.com/office/drawing/2014/main" id="{FEAD8012-B631-E54B-B5FC-D25773E3DD8E}"/>
              </a:ext>
            </a:extLst>
          </p:cNvPr>
          <p:cNvSpPr/>
          <p:nvPr/>
        </p:nvSpPr>
        <p:spPr>
          <a:xfrm>
            <a:off x="12173906" y="3198339"/>
            <a:ext cx="3" cy="7163428"/>
          </a:xfrm>
          <a:prstGeom prst="line">
            <a:avLst/>
          </a:prstGeom>
          <a:ln/>
        </p:spPr>
        <p:style>
          <a:lnRef idx="3">
            <a:schemeClr val="accent5"/>
          </a:lnRef>
          <a:fillRef idx="0">
            <a:schemeClr val="accent5"/>
          </a:fillRef>
          <a:effectRef idx="2">
            <a:schemeClr val="accent5"/>
          </a:effectRef>
          <a:fontRef idx="minor">
            <a:schemeClr val="tx1"/>
          </a:fontRef>
        </p:style>
        <p:txBody>
          <a:bodyPr lIns="76200" tIns="76200" rIns="76200" bIns="76200" anchor="ctr"/>
          <a:lstStyle/>
          <a:p>
            <a:pPr algn="l" defTabSz="457200">
              <a:defRPr sz="1800">
                <a:latin typeface="Helvetica"/>
                <a:ea typeface="Helvetica"/>
                <a:cs typeface="Helvetica"/>
                <a:sym typeface="Helvetica"/>
              </a:defRPr>
            </a:pPr>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2B6E8AB-45CE-C541-9FEC-37D65286D223}"/>
                  </a:ext>
                </a:extLst>
              </p:cNvPr>
              <p:cNvSpPr/>
              <p:nvPr/>
            </p:nvSpPr>
            <p:spPr>
              <a:xfrm>
                <a:off x="590733" y="170480"/>
                <a:ext cx="22858338" cy="2194560"/>
              </a:xfrm>
              <a:prstGeom prst="rect">
                <a:avLst/>
              </a:prstGeom>
              <a:solidFill>
                <a:srgbClr val="174F86"/>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uFillTx/>
                    <a:sym typeface="Helvetica Light"/>
                  </a:rPr>
                  <a:t>Variance (</a:t>
                </a:r>
                <a14:m>
                  <m:oMath xmlns:m="http://schemas.openxmlformats.org/officeDocument/2006/math">
                    <m:sSup>
                      <m:sSupPr>
                        <m:ctrlP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ctrlPr>
                      </m:sSupPr>
                      <m:e>
                        <m:r>
                          <a:rPr kumimoji="0" lang="en-US" sz="6000" b="0" i="1" u="none" strike="noStrike" cap="none" spc="0" normalizeH="0" baseline="0" smtClean="0">
                            <a:ln>
                              <a:noFill/>
                            </a:ln>
                            <a:solidFill>
                              <a:srgbClr val="FFFFFF"/>
                            </a:solidFill>
                            <a:effectLst/>
                            <a:uFillTx/>
                            <a:latin typeface="Cambria Math" panose="02040503050406030204" pitchFamily="18" charset="0"/>
                            <a:ea typeface="Cambria Math" panose="02040503050406030204" pitchFamily="18" charset="0"/>
                            <a:sym typeface="Helvetica Light"/>
                          </a:rPr>
                          <m:t>𝑠</m:t>
                        </m:r>
                      </m:e>
                      <m:sup>
                        <m: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t>2</m:t>
                        </m:r>
                      </m:sup>
                    </m:sSup>
                  </m:oMath>
                </a14:m>
                <a:r>
                  <a:rPr kumimoji="0" lang="en-US" sz="6000" b="0" i="0" u="none" strike="noStrike" cap="none" spc="0" normalizeH="0" baseline="0" dirty="0">
                    <a:ln>
                      <a:noFill/>
                    </a:ln>
                    <a:solidFill>
                      <a:srgbClr val="FFFFFF"/>
                    </a:solidFill>
                    <a:effectLst/>
                    <a:uFillTx/>
                    <a:sym typeface="Helvetica Light"/>
                  </a:rPr>
                  <a:t>) = 100 + 100</a:t>
                </a:r>
                <a:r>
                  <a:rPr kumimoji="0" lang="en-US" sz="6000" b="0" i="0" u="none" strike="noStrike" cap="none" spc="0" normalizeH="0" dirty="0">
                    <a:ln>
                      <a:noFill/>
                    </a:ln>
                    <a:solidFill>
                      <a:srgbClr val="FFFFFF"/>
                    </a:solidFill>
                    <a:effectLst/>
                    <a:uFillTx/>
                    <a:sym typeface="Helvetica Light"/>
                  </a:rPr>
                  <a:t> + 100 + 100 + 100 + 100 = 600</a:t>
                </a:r>
                <a:endParaRPr kumimoji="0" lang="en-US" sz="6000" b="0" i="0" u="none" strike="noStrike" cap="none" spc="0" normalizeH="0" baseline="0" dirty="0">
                  <a:ln>
                    <a:noFill/>
                  </a:ln>
                  <a:solidFill>
                    <a:srgbClr val="FFFFFF"/>
                  </a:solidFill>
                  <a:effectLst/>
                  <a:uFillTx/>
                  <a:sym typeface="Helvetica Light"/>
                </a:endParaRPr>
              </a:p>
            </p:txBody>
          </p:sp>
        </mc:Choice>
        <mc:Fallback xmlns="">
          <p:sp>
            <p:nvSpPr>
              <p:cNvPr id="2" name="Rectangle 1">
                <a:extLst>
                  <a:ext uri="{FF2B5EF4-FFF2-40B4-BE49-F238E27FC236}">
                    <a16:creationId xmlns:a16="http://schemas.microsoft.com/office/drawing/2014/main" id="{22B6E8AB-45CE-C541-9FEC-37D65286D223}"/>
                  </a:ext>
                </a:extLst>
              </p:cNvPr>
              <p:cNvSpPr>
                <a:spLocks noRot="1" noChangeAspect="1" noMove="1" noResize="1" noEditPoints="1" noAdjustHandles="1" noChangeArrowheads="1" noChangeShapeType="1" noTextEdit="1"/>
              </p:cNvSpPr>
              <p:nvPr/>
            </p:nvSpPr>
            <p:spPr>
              <a:xfrm>
                <a:off x="590733" y="170480"/>
                <a:ext cx="22858338" cy="2194560"/>
              </a:xfrm>
              <a:prstGeom prst="rect">
                <a:avLst/>
              </a:prstGeom>
              <a:blipFill>
                <a:blip r:embed="rId4"/>
                <a:stretch>
                  <a:fillRect/>
                </a:stretch>
              </a:blipFill>
              <a:ln w="12700" cap="flat">
                <a:noFill/>
                <a:miter lim="400000"/>
              </a:ln>
              <a:effectLst>
                <a:outerShdw blurRad="38100" dist="25400" dir="5400000" rotWithShape="0">
                  <a:srgbClr val="000000">
                    <a:alpha val="50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340714805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92"/>
                                        </p:tgtEl>
                                        <p:attrNameLst>
                                          <p:attrName>style.visibility</p:attrName>
                                        </p:attrNameLst>
                                      </p:cBhvr>
                                      <p:to>
                                        <p:strVal val="visible"/>
                                      </p:to>
                                    </p:set>
                                    <p:animEffect transition="in" filter="wipe(down)">
                                      <p:cBhvr>
                                        <p:cTn id="7" dur="1000"/>
                                        <p:tgtEl>
                                          <p:spTgt spid="192"/>
                                        </p:tgtEl>
                                      </p:cBhvr>
                                    </p:animEffect>
                                  </p:childTnLst>
                                </p:cTn>
                              </p:par>
                            </p:childTnLst>
                          </p:cTn>
                        </p:par>
                        <p:par>
                          <p:cTn id="8" fill="hold">
                            <p:stCondLst>
                              <p:cond delay="1000"/>
                            </p:stCondLst>
                            <p:childTnLst>
                              <p:par>
                                <p:cTn id="9" presetID="22" presetClass="entr" presetSubtype="4" fill="hold" grpId="0" nodeType="afterEffect">
                                  <p:stCondLst>
                                    <p:cond delay="0"/>
                                  </p:stCondLst>
                                  <p:iterate>
                                    <p:tmAbs val="0"/>
                                  </p:iterate>
                                  <p:childTnLst>
                                    <p:set>
                                      <p:cBhvr>
                                        <p:cTn id="10" fill="hold"/>
                                        <p:tgtEl>
                                          <p:spTgt spid="196"/>
                                        </p:tgtEl>
                                        <p:attrNameLst>
                                          <p:attrName>style.visibility</p:attrName>
                                        </p:attrNameLst>
                                      </p:cBhvr>
                                      <p:to>
                                        <p:strVal val="visible"/>
                                      </p:to>
                                    </p:set>
                                    <p:animEffect transition="in" filter="wipe(down)">
                                      <p:cBhvr>
                                        <p:cTn id="11" dur="1000"/>
                                        <p:tgtEl>
                                          <p:spTgt spid="19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iterate>
                                    <p:tmAbs val="0"/>
                                  </p:iterate>
                                  <p:childTnLst>
                                    <p:set>
                                      <p:cBhvr>
                                        <p:cTn id="15" fill="hold"/>
                                        <p:tgtEl>
                                          <p:spTgt spid="15"/>
                                        </p:tgtEl>
                                        <p:attrNameLst>
                                          <p:attrName>style.visibility</p:attrName>
                                        </p:attrNameLst>
                                      </p:cBhvr>
                                      <p:to>
                                        <p:strVal val="visible"/>
                                      </p:to>
                                    </p:set>
                                    <p:animEffect transition="in" filter="box(out)">
                                      <p:cBhvr>
                                        <p:cTn id="16"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animBg="1" advAuto="0"/>
      <p:bldP spid="196" grpId="0" animBg="1" advAuto="0"/>
      <p:bldP spid="15"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Line"/>
          <p:cNvSpPr/>
          <p:nvPr/>
        </p:nvSpPr>
        <p:spPr>
          <a:xfrm flipV="1">
            <a:off x="544348" y="10591795"/>
            <a:ext cx="23259122" cy="4"/>
          </a:xfrm>
          <a:prstGeom prst="line">
            <a:avLst/>
          </a:prstGeom>
          <a:ln w="38100">
            <a:solidFill>
              <a:srgbClr val="000000"/>
            </a:solidFill>
            <a:miter lim="400000"/>
            <a:headEnd type="stealth"/>
            <a:tailEnd type="stealth"/>
          </a:ln>
        </p:spPr>
        <p:txBody>
          <a:bodyPr lIns="76200" tIns="76200" rIns="76200" bIns="76200" anchor="ctr"/>
          <a:lstStyle/>
          <a:p>
            <a:pPr algn="l" defTabSz="457200">
              <a:defRPr sz="1800">
                <a:latin typeface="Helvetica"/>
                <a:ea typeface="Helvetica"/>
                <a:cs typeface="Helvetica"/>
                <a:sym typeface="Helvetica"/>
              </a:defRPr>
            </a:pPr>
            <a:endParaRPr/>
          </a:p>
        </p:txBody>
      </p:sp>
      <p:sp>
        <p:nvSpPr>
          <p:cNvPr id="185" name="Height of Students in 5313"/>
          <p:cNvSpPr txBox="1"/>
          <p:nvPr/>
        </p:nvSpPr>
        <p:spPr>
          <a:xfrm>
            <a:off x="9370714" y="11886883"/>
            <a:ext cx="5642571"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Height</a:t>
            </a:r>
            <a:r>
              <a:rPr lang="en-US" dirty="0"/>
              <a:t>s</a:t>
            </a:r>
            <a:r>
              <a:rPr dirty="0"/>
              <a:t> of Students</a:t>
            </a:r>
          </a:p>
        </p:txBody>
      </p:sp>
      <p:sp>
        <p:nvSpPr>
          <p:cNvPr id="186" name="67”"/>
          <p:cNvSpPr txBox="1"/>
          <p:nvPr/>
        </p:nvSpPr>
        <p:spPr>
          <a:xfrm>
            <a:off x="11621330" y="10547229"/>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6</a:t>
            </a:r>
            <a:r>
              <a:rPr lang="en-US" dirty="0"/>
              <a:t>8</a:t>
            </a:r>
            <a:r>
              <a:rPr dirty="0"/>
              <a:t>”</a:t>
            </a:r>
          </a:p>
        </p:txBody>
      </p:sp>
      <p:sp>
        <p:nvSpPr>
          <p:cNvPr id="187" name="81”"/>
          <p:cNvSpPr txBox="1"/>
          <p:nvPr/>
        </p:nvSpPr>
        <p:spPr>
          <a:xfrm>
            <a:off x="22445192" y="10464483"/>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78</a:t>
            </a:r>
            <a:r>
              <a:rPr dirty="0"/>
              <a:t>”</a:t>
            </a:r>
          </a:p>
        </p:txBody>
      </p:sp>
      <p:sp>
        <p:nvSpPr>
          <p:cNvPr id="188" name="61”"/>
          <p:cNvSpPr txBox="1"/>
          <p:nvPr/>
        </p:nvSpPr>
        <p:spPr>
          <a:xfrm>
            <a:off x="728192" y="10464483"/>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58</a:t>
            </a:r>
            <a:r>
              <a:rPr dirty="0"/>
              <a:t>”</a:t>
            </a:r>
          </a:p>
        </p:txBody>
      </p:sp>
      <p:grpSp>
        <p:nvGrpSpPr>
          <p:cNvPr id="192" name="Group"/>
          <p:cNvGrpSpPr/>
          <p:nvPr/>
        </p:nvGrpSpPr>
        <p:grpSpPr>
          <a:xfrm>
            <a:off x="705046" y="2781410"/>
            <a:ext cx="1624614" cy="6791116"/>
            <a:chOff x="196" y="110"/>
            <a:chExt cx="1624613" cy="6791115"/>
          </a:xfrm>
        </p:grpSpPr>
        <p:pic>
          <p:nvPicPr>
            <p:cNvPr id="189" name="Screen Shot 2013-10-07 at 10.33.12 AM.png" descr="Screen Shot 2013-10-07 at 10.33.12 AM.png"/>
            <p:cNvPicPr>
              <a:picLocks noChangeAspect="1"/>
            </p:cNvPicPr>
            <p:nvPr/>
          </p:nvPicPr>
          <p:blipFill>
            <a:blip r:embed="rId3"/>
            <a:srcRect l="1240" t="823" r="954" b="535"/>
            <a:stretch>
              <a:fillRect/>
            </a:stretch>
          </p:blipFill>
          <p:spPr>
            <a:xfrm>
              <a:off x="5621" y="4656394"/>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0" name="Screen Shot 2013-10-07 at 10.33.12 AM.png" descr="Screen Shot 2013-10-07 at 10.33.12 AM.png"/>
            <p:cNvPicPr>
              <a:picLocks noChangeAspect="1"/>
            </p:cNvPicPr>
            <p:nvPr/>
          </p:nvPicPr>
          <p:blipFill>
            <a:blip r:embed="rId3"/>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1" name="Screen Shot 2013-10-07 at 10.33.12 AM.png" descr="Screen Shot 2013-10-07 at 10.33.12 AM.png"/>
            <p:cNvPicPr>
              <a:picLocks noChangeAspect="1"/>
            </p:cNvPicPr>
            <p:nvPr/>
          </p:nvPicPr>
          <p:blipFill>
            <a:blip r:embed="rId3"/>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96" name="Group"/>
          <p:cNvGrpSpPr/>
          <p:nvPr/>
        </p:nvGrpSpPr>
        <p:grpSpPr>
          <a:xfrm>
            <a:off x="22193446" y="2781410"/>
            <a:ext cx="1619189" cy="6783032"/>
            <a:chOff x="196" y="110"/>
            <a:chExt cx="1619188" cy="6783031"/>
          </a:xfrm>
        </p:grpSpPr>
        <p:pic>
          <p:nvPicPr>
            <p:cNvPr id="193" name="Screen Shot 2013-10-07 at 10.33.12 AM.png" descr="Screen Shot 2013-10-07 at 10.33.12 AM.png"/>
            <p:cNvPicPr>
              <a:picLocks noChangeAspect="1"/>
            </p:cNvPicPr>
            <p:nvPr/>
          </p:nvPicPr>
          <p:blipFill>
            <a:blip r:embed="rId3"/>
            <a:srcRect l="1240" t="823" r="954" b="535"/>
            <a:stretch>
              <a:fillRect/>
            </a:stretch>
          </p:blipFill>
          <p:spPr>
            <a:xfrm>
              <a:off x="196" y="46483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4" name="Screen Shot 2013-10-07 at 10.33.12 AM.png" descr="Screen Shot 2013-10-07 at 10.33.12 AM.png"/>
            <p:cNvPicPr>
              <a:picLocks noChangeAspect="1"/>
            </p:cNvPicPr>
            <p:nvPr/>
          </p:nvPicPr>
          <p:blipFill>
            <a:blip r:embed="rId3"/>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5" name="Screen Shot 2013-10-07 at 10.33.12 AM.png" descr="Screen Shot 2013-10-07 at 10.33.12 AM.png"/>
            <p:cNvPicPr>
              <a:picLocks noChangeAspect="1"/>
            </p:cNvPicPr>
            <p:nvPr/>
          </p:nvPicPr>
          <p:blipFill>
            <a:blip r:embed="rId3"/>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5" name="Group">
            <a:extLst>
              <a:ext uri="{FF2B5EF4-FFF2-40B4-BE49-F238E27FC236}">
                <a16:creationId xmlns:a16="http://schemas.microsoft.com/office/drawing/2014/main" id="{EEF1DE1A-30FC-4C42-B381-B81DD8B00200}"/>
              </a:ext>
            </a:extLst>
          </p:cNvPr>
          <p:cNvGrpSpPr/>
          <p:nvPr/>
        </p:nvGrpSpPr>
        <p:grpSpPr>
          <a:xfrm>
            <a:off x="2476498" y="3085783"/>
            <a:ext cx="19477941" cy="5766436"/>
            <a:chOff x="-1" y="3870421"/>
            <a:chExt cx="19477940" cy="5766435"/>
          </a:xfrm>
        </p:grpSpPr>
        <p:sp>
          <p:nvSpPr>
            <p:cNvPr id="16" name="Line">
              <a:extLst>
                <a:ext uri="{FF2B5EF4-FFF2-40B4-BE49-F238E27FC236}">
                  <a16:creationId xmlns:a16="http://schemas.microsoft.com/office/drawing/2014/main" id="{A674E6A8-7F21-634E-9626-6FBFBDC68A1D}"/>
                </a:ext>
              </a:extLst>
            </p:cNvPr>
            <p:cNvSpPr/>
            <p:nvPr/>
          </p:nvSpPr>
          <p:spPr>
            <a:xfrm flipV="1">
              <a:off x="5511" y="4810539"/>
              <a:ext cx="9537892" cy="1"/>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17" name="-10”">
              <a:extLst>
                <a:ext uri="{FF2B5EF4-FFF2-40B4-BE49-F238E27FC236}">
                  <a16:creationId xmlns:a16="http://schemas.microsoft.com/office/drawing/2014/main" id="{C07D64D5-BE3C-944E-BA38-FF24B8180C94}"/>
                </a:ext>
              </a:extLst>
            </p:cNvPr>
            <p:cNvSpPr txBox="1"/>
            <p:nvPr/>
          </p:nvSpPr>
          <p:spPr>
            <a:xfrm>
              <a:off x="3981208" y="387042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18" name="Line">
              <a:extLst>
                <a:ext uri="{FF2B5EF4-FFF2-40B4-BE49-F238E27FC236}">
                  <a16:creationId xmlns:a16="http://schemas.microsoft.com/office/drawing/2014/main" id="{CA5541F4-413F-A546-B8DD-B9E79BC433C5}"/>
                </a:ext>
              </a:extLst>
            </p:cNvPr>
            <p:cNvSpPr/>
            <p:nvPr/>
          </p:nvSpPr>
          <p:spPr>
            <a:xfrm flipV="1">
              <a:off x="-1" y="7122461"/>
              <a:ext cx="9540931"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19" name="-10”">
              <a:extLst>
                <a:ext uri="{FF2B5EF4-FFF2-40B4-BE49-F238E27FC236}">
                  <a16:creationId xmlns:a16="http://schemas.microsoft.com/office/drawing/2014/main" id="{AB66C10F-D74A-7844-8348-463F07DCE732}"/>
                </a:ext>
              </a:extLst>
            </p:cNvPr>
            <p:cNvSpPr txBox="1"/>
            <p:nvPr/>
          </p:nvSpPr>
          <p:spPr>
            <a:xfrm>
              <a:off x="3975683" y="628977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0" name="Line">
              <a:extLst>
                <a:ext uri="{FF2B5EF4-FFF2-40B4-BE49-F238E27FC236}">
                  <a16:creationId xmlns:a16="http://schemas.microsoft.com/office/drawing/2014/main" id="{32539950-77A9-D844-8F53-339E74B779E4}"/>
                </a:ext>
              </a:extLst>
            </p:cNvPr>
            <p:cNvSpPr/>
            <p:nvPr/>
          </p:nvSpPr>
          <p:spPr>
            <a:xfrm>
              <a:off x="0" y="9446561"/>
              <a:ext cx="9534942"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1" name="-10”">
              <a:extLst>
                <a:ext uri="{FF2B5EF4-FFF2-40B4-BE49-F238E27FC236}">
                  <a16:creationId xmlns:a16="http://schemas.microsoft.com/office/drawing/2014/main" id="{67664A58-680E-1D44-9EBF-BF0200C727D9}"/>
                </a:ext>
              </a:extLst>
            </p:cNvPr>
            <p:cNvSpPr txBox="1"/>
            <p:nvPr/>
          </p:nvSpPr>
          <p:spPr>
            <a:xfrm>
              <a:off x="3975683" y="865197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2" name="Line">
              <a:extLst>
                <a:ext uri="{FF2B5EF4-FFF2-40B4-BE49-F238E27FC236}">
                  <a16:creationId xmlns:a16="http://schemas.microsoft.com/office/drawing/2014/main" id="{0BF91F00-C5EC-C34C-85FB-E0A31F014DF6}"/>
                </a:ext>
              </a:extLst>
            </p:cNvPr>
            <p:cNvSpPr/>
            <p:nvPr/>
          </p:nvSpPr>
          <p:spPr>
            <a:xfrm>
              <a:off x="9881212" y="4798361"/>
              <a:ext cx="9596725" cy="1"/>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3" name="10”">
              <a:extLst>
                <a:ext uri="{FF2B5EF4-FFF2-40B4-BE49-F238E27FC236}">
                  <a16:creationId xmlns:a16="http://schemas.microsoft.com/office/drawing/2014/main" id="{A3B94BB8-4F36-A14E-A5F8-3A043D613E29}"/>
                </a:ext>
              </a:extLst>
            </p:cNvPr>
            <p:cNvSpPr txBox="1"/>
            <p:nvPr/>
          </p:nvSpPr>
          <p:spPr>
            <a:xfrm>
              <a:off x="14129333" y="387042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4" name="Line">
              <a:extLst>
                <a:ext uri="{FF2B5EF4-FFF2-40B4-BE49-F238E27FC236}">
                  <a16:creationId xmlns:a16="http://schemas.microsoft.com/office/drawing/2014/main" id="{7B3EBFB7-B306-BE40-9A96-F30AA47D8333}"/>
                </a:ext>
              </a:extLst>
            </p:cNvPr>
            <p:cNvSpPr/>
            <p:nvPr/>
          </p:nvSpPr>
          <p:spPr>
            <a:xfrm flipV="1">
              <a:off x="9889042" y="7139057"/>
              <a:ext cx="9588897"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5" name="10”">
              <a:extLst>
                <a:ext uri="{FF2B5EF4-FFF2-40B4-BE49-F238E27FC236}">
                  <a16:creationId xmlns:a16="http://schemas.microsoft.com/office/drawing/2014/main" id="{5B8A60EA-B597-2749-8378-5CE9788CA7C0}"/>
                </a:ext>
              </a:extLst>
            </p:cNvPr>
            <p:cNvSpPr txBox="1"/>
            <p:nvPr/>
          </p:nvSpPr>
          <p:spPr>
            <a:xfrm>
              <a:off x="14132793" y="628977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6" name="Line">
              <a:extLst>
                <a:ext uri="{FF2B5EF4-FFF2-40B4-BE49-F238E27FC236}">
                  <a16:creationId xmlns:a16="http://schemas.microsoft.com/office/drawing/2014/main" id="{AC189147-F890-C44F-852A-E7E7E5CF6E03}"/>
                </a:ext>
              </a:extLst>
            </p:cNvPr>
            <p:cNvSpPr/>
            <p:nvPr/>
          </p:nvSpPr>
          <p:spPr>
            <a:xfrm>
              <a:off x="9886583" y="9463158"/>
              <a:ext cx="9591355"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7" name="10”">
              <a:extLst>
                <a:ext uri="{FF2B5EF4-FFF2-40B4-BE49-F238E27FC236}">
                  <a16:creationId xmlns:a16="http://schemas.microsoft.com/office/drawing/2014/main" id="{DDD35F04-345C-6E43-9652-A7ECF1BC638D}"/>
                </a:ext>
              </a:extLst>
            </p:cNvPr>
            <p:cNvSpPr txBox="1"/>
            <p:nvPr/>
          </p:nvSpPr>
          <p:spPr>
            <a:xfrm>
              <a:off x="14129333" y="865197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grpSp>
      <p:sp>
        <p:nvSpPr>
          <p:cNvPr id="28" name="Line">
            <a:extLst>
              <a:ext uri="{FF2B5EF4-FFF2-40B4-BE49-F238E27FC236}">
                <a16:creationId xmlns:a16="http://schemas.microsoft.com/office/drawing/2014/main" id="{FEAD8012-B631-E54B-B5FC-D25773E3DD8E}"/>
              </a:ext>
            </a:extLst>
          </p:cNvPr>
          <p:cNvSpPr/>
          <p:nvPr/>
        </p:nvSpPr>
        <p:spPr>
          <a:xfrm>
            <a:off x="12173906" y="3198339"/>
            <a:ext cx="3" cy="7163428"/>
          </a:xfrm>
          <a:prstGeom prst="line">
            <a:avLst/>
          </a:prstGeom>
          <a:ln/>
        </p:spPr>
        <p:style>
          <a:lnRef idx="3">
            <a:schemeClr val="accent5"/>
          </a:lnRef>
          <a:fillRef idx="0">
            <a:schemeClr val="accent5"/>
          </a:fillRef>
          <a:effectRef idx="2">
            <a:schemeClr val="accent5"/>
          </a:effectRef>
          <a:fontRef idx="minor">
            <a:schemeClr val="tx1"/>
          </a:fontRef>
        </p:style>
        <p:txBody>
          <a:bodyPr lIns="76200" tIns="76200" rIns="76200" bIns="76200" anchor="ctr"/>
          <a:lstStyle/>
          <a:p>
            <a:pPr algn="l" defTabSz="457200">
              <a:defRPr sz="1800">
                <a:latin typeface="Helvetica"/>
                <a:ea typeface="Helvetica"/>
                <a:cs typeface="Helvetica"/>
                <a:sym typeface="Helvetica"/>
              </a:defRPr>
            </a:pPr>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2B6E8AB-45CE-C541-9FEC-37D65286D223}"/>
                  </a:ext>
                </a:extLst>
              </p:cNvPr>
              <p:cNvSpPr/>
              <p:nvPr/>
            </p:nvSpPr>
            <p:spPr>
              <a:xfrm>
                <a:off x="590733" y="170480"/>
                <a:ext cx="22858338" cy="2194560"/>
              </a:xfrm>
              <a:prstGeom prst="rect">
                <a:avLst/>
              </a:prstGeom>
              <a:solidFill>
                <a:srgbClr val="174F86"/>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uFillTx/>
                    <a:sym typeface="Helvetica Light"/>
                  </a:rPr>
                  <a:t>Variance (</a:t>
                </a:r>
                <a14:m>
                  <m:oMath xmlns:m="http://schemas.openxmlformats.org/officeDocument/2006/math">
                    <m:sSup>
                      <m:sSupPr>
                        <m:ctrlP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ctrlPr>
                      </m:sSupPr>
                      <m:e>
                        <m: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t>𝑠</m:t>
                        </m:r>
                      </m:e>
                      <m:sup>
                        <m: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t>2</m:t>
                        </m:r>
                      </m:sup>
                    </m:sSup>
                  </m:oMath>
                </a14:m>
                <a:r>
                  <a:rPr kumimoji="0" lang="en-US" sz="6000" b="0" i="0" u="none" strike="noStrike" cap="none" spc="0" normalizeH="0" baseline="0" dirty="0">
                    <a:ln>
                      <a:noFill/>
                    </a:ln>
                    <a:solidFill>
                      <a:srgbClr val="FFFFFF"/>
                    </a:solidFill>
                    <a:effectLst/>
                    <a:uFillTx/>
                    <a:sym typeface="Helvetica Light"/>
                  </a:rPr>
                  <a:t>) = </a:t>
                </a:r>
                <a:r>
                  <a:rPr kumimoji="0" lang="en-US" sz="6000" b="0" i="0" u="none" strike="noStrike" cap="none" spc="0" normalizeH="0" dirty="0">
                    <a:ln>
                      <a:noFill/>
                    </a:ln>
                    <a:solidFill>
                      <a:srgbClr val="FFFFFF"/>
                    </a:solidFill>
                    <a:effectLst/>
                    <a:uFillTx/>
                    <a:sym typeface="Helvetica Light"/>
                  </a:rPr>
                  <a:t>600 / (6-1) = 120</a:t>
                </a:r>
                <a:endParaRPr kumimoji="0" lang="en-US" sz="6000" b="0" i="0" u="none" strike="noStrike" cap="none" spc="0" normalizeH="0" baseline="0" dirty="0">
                  <a:ln>
                    <a:noFill/>
                  </a:ln>
                  <a:solidFill>
                    <a:srgbClr val="FFFFFF"/>
                  </a:solidFill>
                  <a:effectLst/>
                  <a:uFillTx/>
                  <a:sym typeface="Helvetica Light"/>
                </a:endParaRPr>
              </a:p>
            </p:txBody>
          </p:sp>
        </mc:Choice>
        <mc:Fallback xmlns="">
          <p:sp>
            <p:nvSpPr>
              <p:cNvPr id="2" name="Rectangle 1">
                <a:extLst>
                  <a:ext uri="{FF2B5EF4-FFF2-40B4-BE49-F238E27FC236}">
                    <a16:creationId xmlns:a16="http://schemas.microsoft.com/office/drawing/2014/main" id="{22B6E8AB-45CE-C541-9FEC-37D65286D223}"/>
                  </a:ext>
                </a:extLst>
              </p:cNvPr>
              <p:cNvSpPr>
                <a:spLocks noRot="1" noChangeAspect="1" noMove="1" noResize="1" noEditPoints="1" noAdjustHandles="1" noChangeArrowheads="1" noChangeShapeType="1" noTextEdit="1"/>
              </p:cNvSpPr>
              <p:nvPr/>
            </p:nvSpPr>
            <p:spPr>
              <a:xfrm>
                <a:off x="590733" y="170480"/>
                <a:ext cx="22858338" cy="2194560"/>
              </a:xfrm>
              <a:prstGeom prst="rect">
                <a:avLst/>
              </a:prstGeom>
              <a:blipFill>
                <a:blip r:embed="rId4"/>
                <a:stretch>
                  <a:fillRect/>
                </a:stretch>
              </a:blipFill>
              <a:ln w="12700" cap="flat">
                <a:noFill/>
                <a:miter lim="400000"/>
              </a:ln>
              <a:effectLst>
                <a:outerShdw blurRad="38100" dist="25400" dir="5400000" rotWithShape="0">
                  <a:srgbClr val="000000">
                    <a:alpha val="50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271570694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92"/>
                                        </p:tgtEl>
                                        <p:attrNameLst>
                                          <p:attrName>style.visibility</p:attrName>
                                        </p:attrNameLst>
                                      </p:cBhvr>
                                      <p:to>
                                        <p:strVal val="visible"/>
                                      </p:to>
                                    </p:set>
                                    <p:animEffect transition="in" filter="wipe(down)">
                                      <p:cBhvr>
                                        <p:cTn id="7" dur="1000"/>
                                        <p:tgtEl>
                                          <p:spTgt spid="192"/>
                                        </p:tgtEl>
                                      </p:cBhvr>
                                    </p:animEffect>
                                  </p:childTnLst>
                                </p:cTn>
                              </p:par>
                            </p:childTnLst>
                          </p:cTn>
                        </p:par>
                        <p:par>
                          <p:cTn id="8" fill="hold">
                            <p:stCondLst>
                              <p:cond delay="1000"/>
                            </p:stCondLst>
                            <p:childTnLst>
                              <p:par>
                                <p:cTn id="9" presetID="22" presetClass="entr" presetSubtype="4" fill="hold" grpId="0" nodeType="afterEffect">
                                  <p:stCondLst>
                                    <p:cond delay="0"/>
                                  </p:stCondLst>
                                  <p:iterate>
                                    <p:tmAbs val="0"/>
                                  </p:iterate>
                                  <p:childTnLst>
                                    <p:set>
                                      <p:cBhvr>
                                        <p:cTn id="10" fill="hold"/>
                                        <p:tgtEl>
                                          <p:spTgt spid="196"/>
                                        </p:tgtEl>
                                        <p:attrNameLst>
                                          <p:attrName>style.visibility</p:attrName>
                                        </p:attrNameLst>
                                      </p:cBhvr>
                                      <p:to>
                                        <p:strVal val="visible"/>
                                      </p:to>
                                    </p:set>
                                    <p:animEffect transition="in" filter="wipe(down)">
                                      <p:cBhvr>
                                        <p:cTn id="11" dur="1000"/>
                                        <p:tgtEl>
                                          <p:spTgt spid="19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iterate>
                                    <p:tmAbs val="0"/>
                                  </p:iterate>
                                  <p:childTnLst>
                                    <p:set>
                                      <p:cBhvr>
                                        <p:cTn id="15" fill="hold"/>
                                        <p:tgtEl>
                                          <p:spTgt spid="15"/>
                                        </p:tgtEl>
                                        <p:attrNameLst>
                                          <p:attrName>style.visibility</p:attrName>
                                        </p:attrNameLst>
                                      </p:cBhvr>
                                      <p:to>
                                        <p:strVal val="visible"/>
                                      </p:to>
                                    </p:set>
                                    <p:animEffect transition="in" filter="box(out)">
                                      <p:cBhvr>
                                        <p:cTn id="16"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animBg="1" advAuto="0"/>
      <p:bldP spid="196" grpId="0" animBg="1" advAuto="0"/>
      <p:bldP spid="15"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Line"/>
          <p:cNvSpPr/>
          <p:nvPr/>
        </p:nvSpPr>
        <p:spPr>
          <a:xfrm flipV="1">
            <a:off x="544348" y="10591795"/>
            <a:ext cx="23259122" cy="4"/>
          </a:xfrm>
          <a:prstGeom prst="line">
            <a:avLst/>
          </a:prstGeom>
          <a:ln w="38100">
            <a:solidFill>
              <a:srgbClr val="000000"/>
            </a:solidFill>
            <a:miter lim="400000"/>
            <a:headEnd type="stealth"/>
            <a:tailEnd type="stealth"/>
          </a:ln>
        </p:spPr>
        <p:txBody>
          <a:bodyPr lIns="76200" tIns="76200" rIns="76200" bIns="76200" anchor="ctr"/>
          <a:lstStyle/>
          <a:p>
            <a:pPr algn="l" defTabSz="457200">
              <a:defRPr sz="1800">
                <a:latin typeface="Helvetica"/>
                <a:ea typeface="Helvetica"/>
                <a:cs typeface="Helvetica"/>
                <a:sym typeface="Helvetica"/>
              </a:defRPr>
            </a:pPr>
            <a:endParaRPr/>
          </a:p>
        </p:txBody>
      </p:sp>
      <p:sp>
        <p:nvSpPr>
          <p:cNvPr id="185" name="Height of Students in 5313"/>
          <p:cNvSpPr txBox="1"/>
          <p:nvPr/>
        </p:nvSpPr>
        <p:spPr>
          <a:xfrm>
            <a:off x="9370714" y="11886883"/>
            <a:ext cx="5642571"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Height</a:t>
            </a:r>
            <a:r>
              <a:rPr lang="en-US" dirty="0"/>
              <a:t>s</a:t>
            </a:r>
            <a:r>
              <a:rPr dirty="0"/>
              <a:t> of Students</a:t>
            </a:r>
          </a:p>
        </p:txBody>
      </p:sp>
      <p:sp>
        <p:nvSpPr>
          <p:cNvPr id="186" name="67”"/>
          <p:cNvSpPr txBox="1"/>
          <p:nvPr/>
        </p:nvSpPr>
        <p:spPr>
          <a:xfrm>
            <a:off x="11621330" y="10547229"/>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6</a:t>
            </a:r>
            <a:r>
              <a:rPr lang="en-US" dirty="0"/>
              <a:t>8</a:t>
            </a:r>
            <a:r>
              <a:rPr dirty="0"/>
              <a:t>”</a:t>
            </a:r>
          </a:p>
        </p:txBody>
      </p:sp>
      <p:sp>
        <p:nvSpPr>
          <p:cNvPr id="187" name="81”"/>
          <p:cNvSpPr txBox="1"/>
          <p:nvPr/>
        </p:nvSpPr>
        <p:spPr>
          <a:xfrm>
            <a:off x="22445192" y="10464483"/>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78</a:t>
            </a:r>
            <a:r>
              <a:rPr dirty="0"/>
              <a:t>”</a:t>
            </a:r>
          </a:p>
        </p:txBody>
      </p:sp>
      <p:sp>
        <p:nvSpPr>
          <p:cNvPr id="188" name="61”"/>
          <p:cNvSpPr txBox="1"/>
          <p:nvPr/>
        </p:nvSpPr>
        <p:spPr>
          <a:xfrm>
            <a:off x="728192" y="10464483"/>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58</a:t>
            </a:r>
            <a:r>
              <a:rPr dirty="0"/>
              <a:t>”</a:t>
            </a:r>
          </a:p>
        </p:txBody>
      </p:sp>
      <p:grpSp>
        <p:nvGrpSpPr>
          <p:cNvPr id="192" name="Group"/>
          <p:cNvGrpSpPr/>
          <p:nvPr/>
        </p:nvGrpSpPr>
        <p:grpSpPr>
          <a:xfrm>
            <a:off x="705046" y="2781410"/>
            <a:ext cx="1624614" cy="6791116"/>
            <a:chOff x="196" y="110"/>
            <a:chExt cx="1624613" cy="6791115"/>
          </a:xfrm>
        </p:grpSpPr>
        <p:pic>
          <p:nvPicPr>
            <p:cNvPr id="189" name="Screen Shot 2013-10-07 at 10.33.12 AM.png" descr="Screen Shot 2013-10-07 at 10.33.12 AM.png"/>
            <p:cNvPicPr>
              <a:picLocks noChangeAspect="1"/>
            </p:cNvPicPr>
            <p:nvPr/>
          </p:nvPicPr>
          <p:blipFill>
            <a:blip r:embed="rId3"/>
            <a:srcRect l="1240" t="823" r="954" b="535"/>
            <a:stretch>
              <a:fillRect/>
            </a:stretch>
          </p:blipFill>
          <p:spPr>
            <a:xfrm>
              <a:off x="5621" y="4656394"/>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0" name="Screen Shot 2013-10-07 at 10.33.12 AM.png" descr="Screen Shot 2013-10-07 at 10.33.12 AM.png"/>
            <p:cNvPicPr>
              <a:picLocks noChangeAspect="1"/>
            </p:cNvPicPr>
            <p:nvPr/>
          </p:nvPicPr>
          <p:blipFill>
            <a:blip r:embed="rId3"/>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1" name="Screen Shot 2013-10-07 at 10.33.12 AM.png" descr="Screen Shot 2013-10-07 at 10.33.12 AM.png"/>
            <p:cNvPicPr>
              <a:picLocks noChangeAspect="1"/>
            </p:cNvPicPr>
            <p:nvPr/>
          </p:nvPicPr>
          <p:blipFill>
            <a:blip r:embed="rId3"/>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96" name="Group"/>
          <p:cNvGrpSpPr/>
          <p:nvPr/>
        </p:nvGrpSpPr>
        <p:grpSpPr>
          <a:xfrm>
            <a:off x="22193446" y="2781410"/>
            <a:ext cx="1619189" cy="6783032"/>
            <a:chOff x="196" y="110"/>
            <a:chExt cx="1619188" cy="6783031"/>
          </a:xfrm>
        </p:grpSpPr>
        <p:pic>
          <p:nvPicPr>
            <p:cNvPr id="193" name="Screen Shot 2013-10-07 at 10.33.12 AM.png" descr="Screen Shot 2013-10-07 at 10.33.12 AM.png"/>
            <p:cNvPicPr>
              <a:picLocks noChangeAspect="1"/>
            </p:cNvPicPr>
            <p:nvPr/>
          </p:nvPicPr>
          <p:blipFill>
            <a:blip r:embed="rId3"/>
            <a:srcRect l="1240" t="823" r="954" b="535"/>
            <a:stretch>
              <a:fillRect/>
            </a:stretch>
          </p:blipFill>
          <p:spPr>
            <a:xfrm>
              <a:off x="196" y="46483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4" name="Screen Shot 2013-10-07 at 10.33.12 AM.png" descr="Screen Shot 2013-10-07 at 10.33.12 AM.png"/>
            <p:cNvPicPr>
              <a:picLocks noChangeAspect="1"/>
            </p:cNvPicPr>
            <p:nvPr/>
          </p:nvPicPr>
          <p:blipFill>
            <a:blip r:embed="rId3"/>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5" name="Screen Shot 2013-10-07 at 10.33.12 AM.png" descr="Screen Shot 2013-10-07 at 10.33.12 AM.png"/>
            <p:cNvPicPr>
              <a:picLocks noChangeAspect="1"/>
            </p:cNvPicPr>
            <p:nvPr/>
          </p:nvPicPr>
          <p:blipFill>
            <a:blip r:embed="rId3"/>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5" name="Group">
            <a:extLst>
              <a:ext uri="{FF2B5EF4-FFF2-40B4-BE49-F238E27FC236}">
                <a16:creationId xmlns:a16="http://schemas.microsoft.com/office/drawing/2014/main" id="{EEF1DE1A-30FC-4C42-B381-B81DD8B00200}"/>
              </a:ext>
            </a:extLst>
          </p:cNvPr>
          <p:cNvGrpSpPr/>
          <p:nvPr/>
        </p:nvGrpSpPr>
        <p:grpSpPr>
          <a:xfrm>
            <a:off x="2476498" y="3085783"/>
            <a:ext cx="19477941" cy="5766436"/>
            <a:chOff x="-1" y="3870421"/>
            <a:chExt cx="19477940" cy="5766435"/>
          </a:xfrm>
        </p:grpSpPr>
        <p:sp>
          <p:nvSpPr>
            <p:cNvPr id="16" name="Line">
              <a:extLst>
                <a:ext uri="{FF2B5EF4-FFF2-40B4-BE49-F238E27FC236}">
                  <a16:creationId xmlns:a16="http://schemas.microsoft.com/office/drawing/2014/main" id="{A674E6A8-7F21-634E-9626-6FBFBDC68A1D}"/>
                </a:ext>
              </a:extLst>
            </p:cNvPr>
            <p:cNvSpPr/>
            <p:nvPr/>
          </p:nvSpPr>
          <p:spPr>
            <a:xfrm flipV="1">
              <a:off x="5511" y="4810539"/>
              <a:ext cx="9537892" cy="1"/>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17" name="-10”">
              <a:extLst>
                <a:ext uri="{FF2B5EF4-FFF2-40B4-BE49-F238E27FC236}">
                  <a16:creationId xmlns:a16="http://schemas.microsoft.com/office/drawing/2014/main" id="{C07D64D5-BE3C-944E-BA38-FF24B8180C94}"/>
                </a:ext>
              </a:extLst>
            </p:cNvPr>
            <p:cNvSpPr txBox="1"/>
            <p:nvPr/>
          </p:nvSpPr>
          <p:spPr>
            <a:xfrm>
              <a:off x="3981208" y="387042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18" name="Line">
              <a:extLst>
                <a:ext uri="{FF2B5EF4-FFF2-40B4-BE49-F238E27FC236}">
                  <a16:creationId xmlns:a16="http://schemas.microsoft.com/office/drawing/2014/main" id="{CA5541F4-413F-A546-B8DD-B9E79BC433C5}"/>
                </a:ext>
              </a:extLst>
            </p:cNvPr>
            <p:cNvSpPr/>
            <p:nvPr/>
          </p:nvSpPr>
          <p:spPr>
            <a:xfrm flipV="1">
              <a:off x="-1" y="7122461"/>
              <a:ext cx="9540931"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19" name="-10”">
              <a:extLst>
                <a:ext uri="{FF2B5EF4-FFF2-40B4-BE49-F238E27FC236}">
                  <a16:creationId xmlns:a16="http://schemas.microsoft.com/office/drawing/2014/main" id="{AB66C10F-D74A-7844-8348-463F07DCE732}"/>
                </a:ext>
              </a:extLst>
            </p:cNvPr>
            <p:cNvSpPr txBox="1"/>
            <p:nvPr/>
          </p:nvSpPr>
          <p:spPr>
            <a:xfrm>
              <a:off x="3975683" y="628977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0" name="Line">
              <a:extLst>
                <a:ext uri="{FF2B5EF4-FFF2-40B4-BE49-F238E27FC236}">
                  <a16:creationId xmlns:a16="http://schemas.microsoft.com/office/drawing/2014/main" id="{32539950-77A9-D844-8F53-339E74B779E4}"/>
                </a:ext>
              </a:extLst>
            </p:cNvPr>
            <p:cNvSpPr/>
            <p:nvPr/>
          </p:nvSpPr>
          <p:spPr>
            <a:xfrm>
              <a:off x="0" y="9446561"/>
              <a:ext cx="9534942"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1" name="-10”">
              <a:extLst>
                <a:ext uri="{FF2B5EF4-FFF2-40B4-BE49-F238E27FC236}">
                  <a16:creationId xmlns:a16="http://schemas.microsoft.com/office/drawing/2014/main" id="{67664A58-680E-1D44-9EBF-BF0200C727D9}"/>
                </a:ext>
              </a:extLst>
            </p:cNvPr>
            <p:cNvSpPr txBox="1"/>
            <p:nvPr/>
          </p:nvSpPr>
          <p:spPr>
            <a:xfrm>
              <a:off x="3975683" y="865197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2" name="Line">
              <a:extLst>
                <a:ext uri="{FF2B5EF4-FFF2-40B4-BE49-F238E27FC236}">
                  <a16:creationId xmlns:a16="http://schemas.microsoft.com/office/drawing/2014/main" id="{0BF91F00-C5EC-C34C-85FB-E0A31F014DF6}"/>
                </a:ext>
              </a:extLst>
            </p:cNvPr>
            <p:cNvSpPr/>
            <p:nvPr/>
          </p:nvSpPr>
          <p:spPr>
            <a:xfrm>
              <a:off x="9881212" y="4798361"/>
              <a:ext cx="9596725" cy="1"/>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3" name="10”">
              <a:extLst>
                <a:ext uri="{FF2B5EF4-FFF2-40B4-BE49-F238E27FC236}">
                  <a16:creationId xmlns:a16="http://schemas.microsoft.com/office/drawing/2014/main" id="{A3B94BB8-4F36-A14E-A5F8-3A043D613E29}"/>
                </a:ext>
              </a:extLst>
            </p:cNvPr>
            <p:cNvSpPr txBox="1"/>
            <p:nvPr/>
          </p:nvSpPr>
          <p:spPr>
            <a:xfrm>
              <a:off x="14129333" y="387042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4" name="Line">
              <a:extLst>
                <a:ext uri="{FF2B5EF4-FFF2-40B4-BE49-F238E27FC236}">
                  <a16:creationId xmlns:a16="http://schemas.microsoft.com/office/drawing/2014/main" id="{7B3EBFB7-B306-BE40-9A96-F30AA47D8333}"/>
                </a:ext>
              </a:extLst>
            </p:cNvPr>
            <p:cNvSpPr/>
            <p:nvPr/>
          </p:nvSpPr>
          <p:spPr>
            <a:xfrm flipV="1">
              <a:off x="9889042" y="7139057"/>
              <a:ext cx="9588897"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5" name="10”">
              <a:extLst>
                <a:ext uri="{FF2B5EF4-FFF2-40B4-BE49-F238E27FC236}">
                  <a16:creationId xmlns:a16="http://schemas.microsoft.com/office/drawing/2014/main" id="{5B8A60EA-B597-2749-8378-5CE9788CA7C0}"/>
                </a:ext>
              </a:extLst>
            </p:cNvPr>
            <p:cNvSpPr txBox="1"/>
            <p:nvPr/>
          </p:nvSpPr>
          <p:spPr>
            <a:xfrm>
              <a:off x="14132793" y="628977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6" name="Line">
              <a:extLst>
                <a:ext uri="{FF2B5EF4-FFF2-40B4-BE49-F238E27FC236}">
                  <a16:creationId xmlns:a16="http://schemas.microsoft.com/office/drawing/2014/main" id="{AC189147-F890-C44F-852A-E7E7E5CF6E03}"/>
                </a:ext>
              </a:extLst>
            </p:cNvPr>
            <p:cNvSpPr/>
            <p:nvPr/>
          </p:nvSpPr>
          <p:spPr>
            <a:xfrm>
              <a:off x="9886583" y="9463158"/>
              <a:ext cx="9591355"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7" name="10”">
              <a:extLst>
                <a:ext uri="{FF2B5EF4-FFF2-40B4-BE49-F238E27FC236}">
                  <a16:creationId xmlns:a16="http://schemas.microsoft.com/office/drawing/2014/main" id="{DDD35F04-345C-6E43-9652-A7ECF1BC638D}"/>
                </a:ext>
              </a:extLst>
            </p:cNvPr>
            <p:cNvSpPr txBox="1"/>
            <p:nvPr/>
          </p:nvSpPr>
          <p:spPr>
            <a:xfrm>
              <a:off x="14129333" y="8651971"/>
              <a:ext cx="1192634" cy="984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grpSp>
      <p:sp>
        <p:nvSpPr>
          <p:cNvPr id="28" name="Line">
            <a:extLst>
              <a:ext uri="{FF2B5EF4-FFF2-40B4-BE49-F238E27FC236}">
                <a16:creationId xmlns:a16="http://schemas.microsoft.com/office/drawing/2014/main" id="{FEAD8012-B631-E54B-B5FC-D25773E3DD8E}"/>
              </a:ext>
            </a:extLst>
          </p:cNvPr>
          <p:cNvSpPr/>
          <p:nvPr/>
        </p:nvSpPr>
        <p:spPr>
          <a:xfrm>
            <a:off x="12173906" y="3198339"/>
            <a:ext cx="3" cy="7163428"/>
          </a:xfrm>
          <a:prstGeom prst="line">
            <a:avLst/>
          </a:prstGeom>
          <a:ln/>
        </p:spPr>
        <p:style>
          <a:lnRef idx="3">
            <a:schemeClr val="accent5"/>
          </a:lnRef>
          <a:fillRef idx="0">
            <a:schemeClr val="accent5"/>
          </a:fillRef>
          <a:effectRef idx="2">
            <a:schemeClr val="accent5"/>
          </a:effectRef>
          <a:fontRef idx="minor">
            <a:schemeClr val="tx1"/>
          </a:fontRef>
        </p:style>
        <p:txBody>
          <a:bodyPr lIns="76200" tIns="76200" rIns="76200" bIns="76200" anchor="ctr"/>
          <a:lstStyle/>
          <a:p>
            <a:pPr algn="l" defTabSz="457200">
              <a:defRPr sz="1800">
                <a:latin typeface="Helvetica"/>
                <a:ea typeface="Helvetica"/>
                <a:cs typeface="Helvetica"/>
                <a:sym typeface="Helvetica"/>
              </a:defRPr>
            </a:pPr>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2B6E8AB-45CE-C541-9FEC-37D65286D223}"/>
                  </a:ext>
                </a:extLst>
              </p:cNvPr>
              <p:cNvSpPr/>
              <p:nvPr/>
            </p:nvSpPr>
            <p:spPr>
              <a:xfrm>
                <a:off x="590733" y="170480"/>
                <a:ext cx="22858338" cy="2194560"/>
              </a:xfrm>
              <a:prstGeom prst="rect">
                <a:avLst/>
              </a:prstGeom>
              <a:solidFill>
                <a:srgbClr val="174F86"/>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lang="en-US" sz="6000" dirty="0">
                    <a:solidFill>
                      <a:srgbClr val="FFFFFF"/>
                    </a:solidFill>
                  </a:rPr>
                  <a:t>Standard Deviation</a:t>
                </a:r>
                <a:r>
                  <a:rPr kumimoji="0" lang="en-US" sz="6000" b="0" i="0" u="none" strike="noStrike" cap="none" spc="0" normalizeH="0" baseline="0" dirty="0">
                    <a:ln>
                      <a:noFill/>
                    </a:ln>
                    <a:solidFill>
                      <a:srgbClr val="FFFFFF"/>
                    </a:solidFill>
                    <a:effectLst/>
                    <a:uFillTx/>
                    <a:sym typeface="Helvetica Light"/>
                  </a:rPr>
                  <a:t> (</a:t>
                </a:r>
                <a14:m>
                  <m:oMath xmlns:m="http://schemas.openxmlformats.org/officeDocument/2006/math">
                    <m: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t>𝑠</m:t>
                    </m:r>
                  </m:oMath>
                </a14:m>
                <a:r>
                  <a:rPr kumimoji="0" lang="en-US" sz="6000" b="0" i="0" u="none" strike="noStrike" cap="none" spc="0" normalizeH="0" baseline="0">
                    <a:ln>
                      <a:noFill/>
                    </a:ln>
                    <a:solidFill>
                      <a:srgbClr val="FFFFFF"/>
                    </a:solidFill>
                    <a:effectLst/>
                    <a:uFillTx/>
                    <a:sym typeface="Helvetica Light"/>
                  </a:rPr>
                  <a:t>) </a:t>
                </a:r>
                <a:r>
                  <a:rPr kumimoji="0" lang="en-US" sz="6000" b="0" i="0" u="none" strike="noStrike" cap="none" spc="0" normalizeH="0" baseline="0" dirty="0">
                    <a:ln>
                      <a:noFill/>
                    </a:ln>
                    <a:solidFill>
                      <a:srgbClr val="FFFFFF"/>
                    </a:solidFill>
                    <a:effectLst/>
                    <a:uFillTx/>
                    <a:sym typeface="Helvetica Light"/>
                  </a:rPr>
                  <a:t>= </a:t>
                </a:r>
                <a14:m>
                  <m:oMath xmlns:m="http://schemas.openxmlformats.org/officeDocument/2006/math">
                    <m:rad>
                      <m:radPr>
                        <m:degHide m:val="on"/>
                        <m:ctrlP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ctrlPr>
                      </m:radPr>
                      <m:deg/>
                      <m:e>
                        <m:sSup>
                          <m:sSupPr>
                            <m:ctrlP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ctrlPr>
                          </m:sSupPr>
                          <m:e>
                            <m:r>
                              <a:rPr kumimoji="0" lang="en-US" sz="6000" b="0" i="1" u="none" strike="noStrike" cap="none" spc="0" normalizeH="0" baseline="0" smtClean="0">
                                <a:ln>
                                  <a:noFill/>
                                </a:ln>
                                <a:solidFill>
                                  <a:srgbClr val="FFFFFF"/>
                                </a:solidFill>
                                <a:effectLst/>
                                <a:uFillTx/>
                                <a:latin typeface="Cambria Math" panose="02040503050406030204" pitchFamily="18" charset="0"/>
                                <a:ea typeface="Cambria Math" panose="02040503050406030204" pitchFamily="18" charset="0"/>
                                <a:sym typeface="Helvetica Light"/>
                              </a:rPr>
                              <m:t>𝜎</m:t>
                            </m:r>
                          </m:e>
                          <m:sup>
                            <m: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t>2</m:t>
                            </m:r>
                          </m:sup>
                        </m:sSup>
                      </m:e>
                    </m:rad>
                  </m:oMath>
                </a14:m>
                <a:r>
                  <a:rPr kumimoji="0" lang="en-US" sz="6000" b="0" i="0" u="none" strike="noStrike" cap="none" spc="0" normalizeH="0" baseline="0" dirty="0">
                    <a:ln>
                      <a:noFill/>
                    </a:ln>
                    <a:solidFill>
                      <a:srgbClr val="FFFFFF"/>
                    </a:solidFill>
                    <a:effectLst/>
                    <a:uFillTx/>
                    <a:sym typeface="Helvetica Light"/>
                  </a:rPr>
                  <a:t> = </a:t>
                </a:r>
                <a14:m>
                  <m:oMath xmlns:m="http://schemas.openxmlformats.org/officeDocument/2006/math">
                    <m:rad>
                      <m:radPr>
                        <m:degHide m:val="on"/>
                        <m:ctrlP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ctrlPr>
                      </m:radPr>
                      <m:deg/>
                      <m:e>
                        <m: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t>600</m:t>
                        </m:r>
                      </m:e>
                    </m:rad>
                  </m:oMath>
                </a14:m>
                <a:r>
                  <a:rPr kumimoji="0" lang="en-US" sz="6000" b="0" i="0" u="none" strike="noStrike" cap="none" spc="0" normalizeH="0" baseline="0" dirty="0">
                    <a:ln>
                      <a:noFill/>
                    </a:ln>
                    <a:solidFill>
                      <a:srgbClr val="FFFFFF"/>
                    </a:solidFill>
                    <a:effectLst/>
                    <a:uFillTx/>
                    <a:sym typeface="Helvetica Light"/>
                  </a:rPr>
                  <a:t>  = 10.95</a:t>
                </a:r>
              </a:p>
            </p:txBody>
          </p:sp>
        </mc:Choice>
        <mc:Fallback xmlns="">
          <p:sp>
            <p:nvSpPr>
              <p:cNvPr id="2" name="Rectangle 1">
                <a:extLst>
                  <a:ext uri="{FF2B5EF4-FFF2-40B4-BE49-F238E27FC236}">
                    <a16:creationId xmlns:a16="http://schemas.microsoft.com/office/drawing/2014/main" id="{22B6E8AB-45CE-C541-9FEC-37D65286D223}"/>
                  </a:ext>
                </a:extLst>
              </p:cNvPr>
              <p:cNvSpPr>
                <a:spLocks noRot="1" noChangeAspect="1" noMove="1" noResize="1" noEditPoints="1" noAdjustHandles="1" noChangeArrowheads="1" noChangeShapeType="1" noTextEdit="1"/>
              </p:cNvSpPr>
              <p:nvPr/>
            </p:nvSpPr>
            <p:spPr>
              <a:xfrm>
                <a:off x="590733" y="170480"/>
                <a:ext cx="22858338" cy="2194560"/>
              </a:xfrm>
              <a:prstGeom prst="rect">
                <a:avLst/>
              </a:prstGeom>
              <a:blipFill>
                <a:blip r:embed="rId4"/>
                <a:stretch>
                  <a:fillRect/>
                </a:stretch>
              </a:blipFill>
              <a:ln w="12700" cap="flat">
                <a:noFill/>
                <a:miter lim="400000"/>
              </a:ln>
              <a:effectLst>
                <a:outerShdw blurRad="38100" dist="25400" dir="5400000" rotWithShape="0">
                  <a:srgbClr val="000000">
                    <a:alpha val="50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1976603698"/>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92"/>
                                        </p:tgtEl>
                                        <p:attrNameLst>
                                          <p:attrName>style.visibility</p:attrName>
                                        </p:attrNameLst>
                                      </p:cBhvr>
                                      <p:to>
                                        <p:strVal val="visible"/>
                                      </p:to>
                                    </p:set>
                                    <p:animEffect transition="in" filter="wipe(down)">
                                      <p:cBhvr>
                                        <p:cTn id="7" dur="1000"/>
                                        <p:tgtEl>
                                          <p:spTgt spid="192"/>
                                        </p:tgtEl>
                                      </p:cBhvr>
                                    </p:animEffect>
                                  </p:childTnLst>
                                </p:cTn>
                              </p:par>
                            </p:childTnLst>
                          </p:cTn>
                        </p:par>
                        <p:par>
                          <p:cTn id="8" fill="hold">
                            <p:stCondLst>
                              <p:cond delay="1000"/>
                            </p:stCondLst>
                            <p:childTnLst>
                              <p:par>
                                <p:cTn id="9" presetID="22" presetClass="entr" presetSubtype="4" fill="hold" grpId="0" nodeType="afterEffect">
                                  <p:stCondLst>
                                    <p:cond delay="0"/>
                                  </p:stCondLst>
                                  <p:iterate>
                                    <p:tmAbs val="0"/>
                                  </p:iterate>
                                  <p:childTnLst>
                                    <p:set>
                                      <p:cBhvr>
                                        <p:cTn id="10" fill="hold"/>
                                        <p:tgtEl>
                                          <p:spTgt spid="196"/>
                                        </p:tgtEl>
                                        <p:attrNameLst>
                                          <p:attrName>style.visibility</p:attrName>
                                        </p:attrNameLst>
                                      </p:cBhvr>
                                      <p:to>
                                        <p:strVal val="visible"/>
                                      </p:to>
                                    </p:set>
                                    <p:animEffect transition="in" filter="wipe(down)">
                                      <p:cBhvr>
                                        <p:cTn id="11" dur="1000"/>
                                        <p:tgtEl>
                                          <p:spTgt spid="19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iterate>
                                    <p:tmAbs val="0"/>
                                  </p:iterate>
                                  <p:childTnLst>
                                    <p:set>
                                      <p:cBhvr>
                                        <p:cTn id="15" fill="hold"/>
                                        <p:tgtEl>
                                          <p:spTgt spid="15"/>
                                        </p:tgtEl>
                                        <p:attrNameLst>
                                          <p:attrName>style.visibility</p:attrName>
                                        </p:attrNameLst>
                                      </p:cBhvr>
                                      <p:to>
                                        <p:strVal val="visible"/>
                                      </p:to>
                                    </p:set>
                                    <p:animEffect transition="in" filter="box(out)">
                                      <p:cBhvr>
                                        <p:cTn id="16"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animBg="1" advAuto="0"/>
      <p:bldP spid="196" grpId="0" animBg="1" advAuto="0"/>
      <p:bldP spid="15"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Line"/>
          <p:cNvSpPr/>
          <p:nvPr/>
        </p:nvSpPr>
        <p:spPr>
          <a:xfrm flipV="1">
            <a:off x="544348" y="10591795"/>
            <a:ext cx="23259122" cy="4"/>
          </a:xfrm>
          <a:prstGeom prst="line">
            <a:avLst/>
          </a:prstGeom>
          <a:ln w="38100">
            <a:solidFill>
              <a:srgbClr val="000000"/>
            </a:solidFill>
            <a:miter lim="400000"/>
            <a:headEnd type="stealth"/>
            <a:tailEnd type="stealth"/>
          </a:ln>
        </p:spPr>
        <p:txBody>
          <a:bodyPr lIns="76200" tIns="76200" rIns="76200" bIns="76200" anchor="ctr"/>
          <a:lstStyle/>
          <a:p>
            <a:pPr algn="l" defTabSz="457200">
              <a:defRPr sz="1800">
                <a:latin typeface="Helvetica"/>
                <a:ea typeface="Helvetica"/>
                <a:cs typeface="Helvetica"/>
                <a:sym typeface="Helvetica"/>
              </a:defRPr>
            </a:pPr>
            <a:endParaRPr/>
          </a:p>
        </p:txBody>
      </p:sp>
      <p:sp>
        <p:nvSpPr>
          <p:cNvPr id="185" name="Height of Students in 5313"/>
          <p:cNvSpPr txBox="1"/>
          <p:nvPr/>
        </p:nvSpPr>
        <p:spPr>
          <a:xfrm>
            <a:off x="9370714" y="11886883"/>
            <a:ext cx="5642571"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Height</a:t>
            </a:r>
            <a:r>
              <a:rPr lang="en-US" dirty="0"/>
              <a:t>s</a:t>
            </a:r>
            <a:r>
              <a:rPr dirty="0"/>
              <a:t> of Students</a:t>
            </a:r>
          </a:p>
        </p:txBody>
      </p:sp>
      <p:sp>
        <p:nvSpPr>
          <p:cNvPr id="186" name="67”"/>
          <p:cNvSpPr txBox="1"/>
          <p:nvPr/>
        </p:nvSpPr>
        <p:spPr>
          <a:xfrm>
            <a:off x="11621330" y="10547229"/>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6</a:t>
            </a:r>
            <a:r>
              <a:rPr lang="en-US" dirty="0"/>
              <a:t>8</a:t>
            </a:r>
            <a:r>
              <a:rPr dirty="0"/>
              <a:t>”</a:t>
            </a:r>
          </a:p>
        </p:txBody>
      </p:sp>
      <p:sp>
        <p:nvSpPr>
          <p:cNvPr id="187" name="81”"/>
          <p:cNvSpPr txBox="1"/>
          <p:nvPr/>
        </p:nvSpPr>
        <p:spPr>
          <a:xfrm>
            <a:off x="22445192" y="10464483"/>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78</a:t>
            </a:r>
            <a:r>
              <a:rPr dirty="0"/>
              <a:t>”</a:t>
            </a:r>
          </a:p>
        </p:txBody>
      </p:sp>
      <p:sp>
        <p:nvSpPr>
          <p:cNvPr id="188" name="61”"/>
          <p:cNvSpPr txBox="1"/>
          <p:nvPr/>
        </p:nvSpPr>
        <p:spPr>
          <a:xfrm>
            <a:off x="728192" y="10464483"/>
            <a:ext cx="1141338"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58</a:t>
            </a:r>
            <a:r>
              <a:rPr dirty="0"/>
              <a:t>”</a:t>
            </a:r>
          </a:p>
        </p:txBody>
      </p:sp>
      <p:grpSp>
        <p:nvGrpSpPr>
          <p:cNvPr id="192" name="Group"/>
          <p:cNvGrpSpPr/>
          <p:nvPr/>
        </p:nvGrpSpPr>
        <p:grpSpPr>
          <a:xfrm>
            <a:off x="705046" y="2781410"/>
            <a:ext cx="1624614" cy="6791116"/>
            <a:chOff x="196" y="110"/>
            <a:chExt cx="1624613" cy="6791115"/>
          </a:xfrm>
        </p:grpSpPr>
        <p:pic>
          <p:nvPicPr>
            <p:cNvPr id="189" name="Screen Shot 2013-10-07 at 10.33.12 AM.png" descr="Screen Shot 2013-10-07 at 10.33.12 AM.png"/>
            <p:cNvPicPr>
              <a:picLocks noChangeAspect="1"/>
            </p:cNvPicPr>
            <p:nvPr/>
          </p:nvPicPr>
          <p:blipFill>
            <a:blip r:embed="rId3"/>
            <a:srcRect l="1240" t="823" r="954" b="535"/>
            <a:stretch>
              <a:fillRect/>
            </a:stretch>
          </p:blipFill>
          <p:spPr>
            <a:xfrm>
              <a:off x="5621" y="4656394"/>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0" name="Screen Shot 2013-10-07 at 10.33.12 AM.png" descr="Screen Shot 2013-10-07 at 10.33.12 AM.png"/>
            <p:cNvPicPr>
              <a:picLocks noChangeAspect="1"/>
            </p:cNvPicPr>
            <p:nvPr/>
          </p:nvPicPr>
          <p:blipFill>
            <a:blip r:embed="rId3"/>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1" name="Screen Shot 2013-10-07 at 10.33.12 AM.png" descr="Screen Shot 2013-10-07 at 10.33.12 AM.png"/>
            <p:cNvPicPr>
              <a:picLocks noChangeAspect="1"/>
            </p:cNvPicPr>
            <p:nvPr/>
          </p:nvPicPr>
          <p:blipFill>
            <a:blip r:embed="rId3"/>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96" name="Group"/>
          <p:cNvGrpSpPr/>
          <p:nvPr/>
        </p:nvGrpSpPr>
        <p:grpSpPr>
          <a:xfrm>
            <a:off x="22193446" y="2781410"/>
            <a:ext cx="1619189" cy="6783032"/>
            <a:chOff x="196" y="110"/>
            <a:chExt cx="1619188" cy="6783031"/>
          </a:xfrm>
        </p:grpSpPr>
        <p:pic>
          <p:nvPicPr>
            <p:cNvPr id="193" name="Screen Shot 2013-10-07 at 10.33.12 AM.png" descr="Screen Shot 2013-10-07 at 10.33.12 AM.png"/>
            <p:cNvPicPr>
              <a:picLocks noChangeAspect="1"/>
            </p:cNvPicPr>
            <p:nvPr/>
          </p:nvPicPr>
          <p:blipFill>
            <a:blip r:embed="rId3"/>
            <a:srcRect l="1240" t="823" r="954" b="535"/>
            <a:stretch>
              <a:fillRect/>
            </a:stretch>
          </p:blipFill>
          <p:spPr>
            <a:xfrm>
              <a:off x="196" y="46483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4" name="Screen Shot 2013-10-07 at 10.33.12 AM.png" descr="Screen Shot 2013-10-07 at 10.33.12 AM.png"/>
            <p:cNvPicPr>
              <a:picLocks noChangeAspect="1"/>
            </p:cNvPicPr>
            <p:nvPr/>
          </p:nvPicPr>
          <p:blipFill>
            <a:blip r:embed="rId3"/>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5" name="Screen Shot 2013-10-07 at 10.33.12 AM.png" descr="Screen Shot 2013-10-07 at 10.33.12 AM.png"/>
            <p:cNvPicPr>
              <a:picLocks noChangeAspect="1"/>
            </p:cNvPicPr>
            <p:nvPr/>
          </p:nvPicPr>
          <p:blipFill>
            <a:blip r:embed="rId3"/>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aphicFrame>
        <p:nvGraphicFramePr>
          <p:cNvPr id="30" name="Table">
            <a:extLst>
              <a:ext uri="{FF2B5EF4-FFF2-40B4-BE49-F238E27FC236}">
                <a16:creationId xmlns:a16="http://schemas.microsoft.com/office/drawing/2014/main" id="{8F54ABB6-FDF9-F444-BC57-46BD302A75EB}"/>
              </a:ext>
            </a:extLst>
          </p:cNvPr>
          <p:cNvGraphicFramePr/>
          <p:nvPr/>
        </p:nvGraphicFramePr>
        <p:xfrm>
          <a:off x="3524250" y="1371600"/>
          <a:ext cx="17316450" cy="8020048"/>
        </p:xfrm>
        <a:graphic>
          <a:graphicData uri="http://schemas.openxmlformats.org/drawingml/2006/table">
            <a:tbl>
              <a:tblPr>
                <a:tableStyleId>{4C3C2611-4C71-4FC5-86AE-919BDF0F9419}</a:tableStyleId>
              </a:tblPr>
              <a:tblGrid>
                <a:gridCol w="8658225">
                  <a:extLst>
                    <a:ext uri="{9D8B030D-6E8A-4147-A177-3AD203B41FA5}">
                      <a16:colId xmlns:a16="http://schemas.microsoft.com/office/drawing/2014/main" val="20000"/>
                    </a:ext>
                  </a:extLst>
                </a:gridCol>
                <a:gridCol w="8658225">
                  <a:extLst>
                    <a:ext uri="{9D8B030D-6E8A-4147-A177-3AD203B41FA5}">
                      <a16:colId xmlns:a16="http://schemas.microsoft.com/office/drawing/2014/main" val="20001"/>
                    </a:ext>
                  </a:extLst>
                </a:gridCol>
              </a:tblGrid>
              <a:tr h="2005012">
                <a:tc>
                  <a:txBody>
                    <a:bodyPr/>
                    <a:lstStyle/>
                    <a:p>
                      <a:pPr defTabSz="914400">
                        <a:tabLst>
                          <a:tab pos="863600" algn="l"/>
                        </a:tabLst>
                        <a:defRPr sz="1800"/>
                      </a:pPr>
                      <a:r>
                        <a:rPr sz="3000">
                          <a:latin typeface="Gill Sans"/>
                          <a:ea typeface="Gill Sans"/>
                          <a:cs typeface="Gill Sans"/>
                          <a:sym typeface="Gill Sans"/>
                        </a:rPr>
                        <a:t>Standard Deviations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863600" algn="l"/>
                        </a:tabLst>
                        <a:defRPr sz="1800"/>
                      </a:pPr>
                      <a:r>
                        <a:rPr sz="3000">
                          <a:latin typeface="Gill Sans"/>
                          <a:ea typeface="Gill Sans"/>
                          <a:cs typeface="Gill Sans"/>
                          <a:sym typeface="Gill Sans"/>
                        </a:rPr>
                        <a:t>Approximate Percent of Values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0"/>
                  </a:ext>
                </a:extLst>
              </a:tr>
              <a:tr h="2005012">
                <a:tc>
                  <a:txBody>
                    <a:bodyPr/>
                    <a:lstStyle/>
                    <a:p>
                      <a:pPr defTabSz="914400">
                        <a:tabLst>
                          <a:tab pos="863600" algn="l"/>
                        </a:tabLst>
                        <a:defRPr sz="1800"/>
                      </a:pPr>
                      <a:r>
                        <a:rPr sz="3000">
                          <a:latin typeface="Gill Sans"/>
                          <a:ea typeface="Gill Sans"/>
                          <a:cs typeface="Gill Sans"/>
                          <a:sym typeface="Gill Sans"/>
                        </a:rPr>
                        <a:t>1</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863600" algn="l"/>
                        </a:tabLst>
                        <a:defRPr sz="1800"/>
                      </a:pPr>
                      <a:r>
                        <a:rPr sz="3000">
                          <a:latin typeface="Gill Sans"/>
                          <a:ea typeface="Gill Sans"/>
                          <a:cs typeface="Gill Sans"/>
                          <a:sym typeface="Gill Sans"/>
                        </a:rPr>
                        <a:t>68%</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1"/>
                  </a:ext>
                </a:extLst>
              </a:tr>
              <a:tr h="2005012">
                <a:tc>
                  <a:txBody>
                    <a:bodyPr/>
                    <a:lstStyle/>
                    <a:p>
                      <a:pPr defTabSz="914400">
                        <a:tabLst>
                          <a:tab pos="863600" algn="l"/>
                        </a:tabLst>
                        <a:defRPr sz="1800"/>
                      </a:pPr>
                      <a:r>
                        <a:rPr sz="3000">
                          <a:latin typeface="Gill Sans"/>
                          <a:ea typeface="Gill Sans"/>
                          <a:cs typeface="Gill Sans"/>
                          <a:sym typeface="Gill Sans"/>
                        </a:rPr>
                        <a:t>2</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863600" algn="l"/>
                        </a:tabLst>
                        <a:defRPr sz="1800"/>
                      </a:pPr>
                      <a:r>
                        <a:rPr sz="3000">
                          <a:latin typeface="Gill Sans"/>
                          <a:ea typeface="Gill Sans"/>
                          <a:cs typeface="Gill Sans"/>
                          <a:sym typeface="Gill Sans"/>
                        </a:rPr>
                        <a:t>95%</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2"/>
                  </a:ext>
                </a:extLst>
              </a:tr>
              <a:tr h="2005012">
                <a:tc>
                  <a:txBody>
                    <a:bodyPr/>
                    <a:lstStyle/>
                    <a:p>
                      <a:pPr defTabSz="914400">
                        <a:tabLst>
                          <a:tab pos="863600" algn="l"/>
                        </a:tabLst>
                        <a:defRPr sz="1800"/>
                      </a:pPr>
                      <a:r>
                        <a:rPr sz="3000" dirty="0">
                          <a:latin typeface="Gill Sans"/>
                          <a:ea typeface="Gill Sans"/>
                          <a:cs typeface="Gill Sans"/>
                          <a:sym typeface="Gill Sans"/>
                        </a:rPr>
                        <a:t>3</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863600" algn="l"/>
                        </a:tabLst>
                        <a:defRPr sz="1800"/>
                      </a:pPr>
                      <a:r>
                        <a:rPr sz="3000" dirty="0">
                          <a:latin typeface="Gill Sans"/>
                          <a:ea typeface="Gill Sans"/>
                          <a:cs typeface="Gill Sans"/>
                          <a:sym typeface="Gill Sans"/>
                        </a:rPr>
                        <a:t>99%</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4211188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92"/>
                                        </p:tgtEl>
                                        <p:attrNameLst>
                                          <p:attrName>style.visibility</p:attrName>
                                        </p:attrNameLst>
                                      </p:cBhvr>
                                      <p:to>
                                        <p:strVal val="visible"/>
                                      </p:to>
                                    </p:set>
                                    <p:animEffect transition="in" filter="wipe(down)">
                                      <p:cBhvr>
                                        <p:cTn id="7" dur="1000"/>
                                        <p:tgtEl>
                                          <p:spTgt spid="192"/>
                                        </p:tgtEl>
                                      </p:cBhvr>
                                    </p:animEffect>
                                  </p:childTnLst>
                                </p:cTn>
                              </p:par>
                            </p:childTnLst>
                          </p:cTn>
                        </p:par>
                        <p:par>
                          <p:cTn id="8" fill="hold">
                            <p:stCondLst>
                              <p:cond delay="1000"/>
                            </p:stCondLst>
                            <p:childTnLst>
                              <p:par>
                                <p:cTn id="9" presetID="22" presetClass="entr" presetSubtype="4" fill="hold" grpId="0" nodeType="afterEffect">
                                  <p:stCondLst>
                                    <p:cond delay="0"/>
                                  </p:stCondLst>
                                  <p:iterate>
                                    <p:tmAbs val="0"/>
                                  </p:iterate>
                                  <p:childTnLst>
                                    <p:set>
                                      <p:cBhvr>
                                        <p:cTn id="10" fill="hold"/>
                                        <p:tgtEl>
                                          <p:spTgt spid="196"/>
                                        </p:tgtEl>
                                        <p:attrNameLst>
                                          <p:attrName>style.visibility</p:attrName>
                                        </p:attrNameLst>
                                      </p:cBhvr>
                                      <p:to>
                                        <p:strVal val="visible"/>
                                      </p:to>
                                    </p:set>
                                    <p:animEffect transition="in" filter="wipe(down)">
                                      <p:cBhvr>
                                        <p:cTn id="11" dur="1000"/>
                                        <p:tgtEl>
                                          <p:spTgt spid="196"/>
                                        </p:tgtEl>
                                      </p:cBhvr>
                                    </p:animEffect>
                                  </p:childTnLst>
                                </p:cTn>
                              </p:par>
                            </p:childTnLst>
                          </p:cTn>
                        </p:par>
                        <p:par>
                          <p:cTn id="12" fill="hold">
                            <p:stCondLst>
                              <p:cond delay="2000"/>
                            </p:stCondLst>
                            <p:childTnLst>
                              <p:par>
                                <p:cTn id="13" presetID="9" presetClass="entr" fill="hold" grpId="0" nodeType="afterEffect">
                                  <p:stCondLst>
                                    <p:cond delay="0"/>
                                  </p:stCondLst>
                                  <p:iterate>
                                    <p:tmAbs val="0"/>
                                  </p:iterate>
                                  <p:childTnLst>
                                    <p:set>
                                      <p:cBhvr>
                                        <p:cTn id="14" fill="hold"/>
                                        <p:tgtEl>
                                          <p:spTgt spid="30"/>
                                        </p:tgtEl>
                                        <p:attrNameLst>
                                          <p:attrName>style.visibility</p:attrName>
                                        </p:attrNameLst>
                                      </p:cBhvr>
                                      <p:to>
                                        <p:strVal val="visible"/>
                                      </p:to>
                                    </p:set>
                                    <p:animEffect transition="in" filter="dissolve">
                                      <p:cBhvr>
                                        <p:cTn id="1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animBg="1" advAuto="0"/>
      <p:bldP spid="196" grpId="0" animBg="1" advAuto="0"/>
      <p:bldP spid="30"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Outcome Vs. Predictor"/>
          <p:cNvSpPr txBox="1"/>
          <p:nvPr/>
        </p:nvSpPr>
        <p:spPr>
          <a:xfrm>
            <a:off x="54863" y="560512"/>
            <a:ext cx="12936221" cy="162560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algn="l">
              <a:defRPr sz="10000"/>
            </a:lvl1pPr>
          </a:lstStyle>
          <a:p>
            <a:r>
              <a:t>Outcome Vs. Predictor</a:t>
            </a:r>
          </a:p>
        </p:txBody>
      </p:sp>
      <p:sp>
        <p:nvSpPr>
          <p:cNvPr id="206" name="Rounded Rectangle"/>
          <p:cNvSpPr/>
          <p:nvPr/>
        </p:nvSpPr>
        <p:spPr>
          <a:xfrm>
            <a:off x="-142006" y="2544010"/>
            <a:ext cx="13844378"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blurRad="190500" dist="127000" dir="2700000" rotWithShape="0">
              <a:srgbClr val="000000">
                <a:alpha val="50000"/>
              </a:srgbClr>
            </a:outerShdw>
          </a:effectLst>
        </p:spPr>
        <p:txBody>
          <a:bodyPr lIns="50800" tIns="50800" rIns="50800" bIns="50800" anchor="ctr"/>
          <a:lstStyle/>
          <a:p>
            <a:pPr>
              <a:defRPr sz="3200"/>
            </a:pPr>
            <a:endParaRPr/>
          </a:p>
        </p:txBody>
      </p:sp>
      <p:sp>
        <p:nvSpPr>
          <p:cNvPr id="207" name="Predictor Variable"/>
          <p:cNvSpPr txBox="1"/>
          <p:nvPr/>
        </p:nvSpPr>
        <p:spPr>
          <a:xfrm>
            <a:off x="3010034" y="4880044"/>
            <a:ext cx="7025879" cy="218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546100">
              <a:lnSpc>
                <a:spcPct val="200000"/>
              </a:lnSpc>
              <a:defRPr sz="7500">
                <a:latin typeface="Gill Sans"/>
                <a:ea typeface="Gill Sans"/>
                <a:cs typeface="Gill Sans"/>
                <a:sym typeface="Gill Sans"/>
              </a:defRPr>
            </a:lvl1pPr>
          </a:lstStyle>
          <a:p>
            <a:r>
              <a:t>Predictor Variable</a:t>
            </a:r>
          </a:p>
        </p:txBody>
      </p:sp>
      <p:sp>
        <p:nvSpPr>
          <p:cNvPr id="208" name="Outcome Variable"/>
          <p:cNvSpPr txBox="1"/>
          <p:nvPr/>
        </p:nvSpPr>
        <p:spPr>
          <a:xfrm>
            <a:off x="13053559" y="4880044"/>
            <a:ext cx="7025879" cy="218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546100">
              <a:lnSpc>
                <a:spcPct val="200000"/>
              </a:lnSpc>
              <a:defRPr sz="7500">
                <a:latin typeface="Gill Sans"/>
                <a:ea typeface="Gill Sans"/>
                <a:cs typeface="Gill Sans"/>
                <a:sym typeface="Gill Sans"/>
              </a:defRPr>
            </a:lvl1pPr>
          </a:lstStyle>
          <a:p>
            <a:r>
              <a:t>Outcome Variable</a:t>
            </a:r>
          </a:p>
        </p:txBody>
      </p:sp>
      <p:sp>
        <p:nvSpPr>
          <p:cNvPr id="209" name="="/>
          <p:cNvSpPr txBox="1"/>
          <p:nvPr/>
        </p:nvSpPr>
        <p:spPr>
          <a:xfrm>
            <a:off x="11061738" y="5375344"/>
            <a:ext cx="965997" cy="1193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546100">
              <a:lnSpc>
                <a:spcPct val="200000"/>
              </a:lnSpc>
              <a:defRPr sz="7500">
                <a:latin typeface="Gill Sans"/>
                <a:ea typeface="Gill Sans"/>
                <a:cs typeface="Gill Sans"/>
                <a:sym typeface="Gill Sans"/>
              </a:defRPr>
            </a:lvl1pPr>
          </a:lstStyle>
          <a:p>
            <a:r>
              <a:t>=</a:t>
            </a:r>
          </a:p>
        </p:txBody>
      </p:sp>
      <p:sp>
        <p:nvSpPr>
          <p:cNvPr id="210" name="Dependent Variable…"/>
          <p:cNvSpPr txBox="1"/>
          <p:nvPr/>
        </p:nvSpPr>
        <p:spPr>
          <a:xfrm>
            <a:off x="14002439" y="7348844"/>
            <a:ext cx="7025880" cy="231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marL="610576" indent="-610576" algn="l" defTabSz="546100">
              <a:lnSpc>
                <a:spcPct val="200000"/>
              </a:lnSpc>
              <a:buSzPct val="75000"/>
              <a:buChar char="•"/>
              <a:defRPr>
                <a:latin typeface="Gill Sans"/>
                <a:ea typeface="Gill Sans"/>
                <a:cs typeface="Gill Sans"/>
                <a:sym typeface="Gill Sans"/>
              </a:defRPr>
            </a:pPr>
            <a:r>
              <a:t>Dependent Variable</a:t>
            </a:r>
          </a:p>
          <a:p>
            <a:pPr marL="610576" indent="-610576" algn="l" defTabSz="546100">
              <a:lnSpc>
                <a:spcPct val="200000"/>
              </a:lnSpc>
              <a:buSzPct val="75000"/>
              <a:buChar char="•"/>
              <a:defRPr>
                <a:latin typeface="Gill Sans"/>
                <a:ea typeface="Gill Sans"/>
                <a:cs typeface="Gill Sans"/>
                <a:sym typeface="Gill Sans"/>
              </a:defRPr>
            </a:pPr>
            <a:r>
              <a:t>Response Variable</a:t>
            </a:r>
          </a:p>
        </p:txBody>
      </p:sp>
      <p:sp>
        <p:nvSpPr>
          <p:cNvPr id="211" name="Independent Variable…"/>
          <p:cNvSpPr txBox="1"/>
          <p:nvPr/>
        </p:nvSpPr>
        <p:spPr>
          <a:xfrm>
            <a:off x="3669696" y="7166906"/>
            <a:ext cx="7025880" cy="231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marL="610576" indent="-610576" algn="l" defTabSz="546100">
              <a:lnSpc>
                <a:spcPct val="200000"/>
              </a:lnSpc>
              <a:buSzPct val="75000"/>
              <a:buChar char="•"/>
              <a:defRPr>
                <a:latin typeface="Gill Sans"/>
                <a:ea typeface="Gill Sans"/>
                <a:cs typeface="Gill Sans"/>
                <a:sym typeface="Gill Sans"/>
              </a:defRPr>
            </a:pPr>
            <a:r>
              <a:t>Independent Variable</a:t>
            </a:r>
          </a:p>
          <a:p>
            <a:pPr marL="610576" indent="-610576" algn="l" defTabSz="546100">
              <a:lnSpc>
                <a:spcPct val="200000"/>
              </a:lnSpc>
              <a:buSzPct val="75000"/>
              <a:buChar char="•"/>
              <a:defRPr>
                <a:latin typeface="Gill Sans"/>
                <a:ea typeface="Gill Sans"/>
                <a:cs typeface="Gill Sans"/>
                <a:sym typeface="Gill Sans"/>
              </a:defRPr>
            </a:pPr>
            <a:r>
              <a:t>Explanatory Variable</a:t>
            </a:r>
          </a:p>
        </p:txBody>
      </p:sp>
    </p:spTree>
    <p:extLst>
      <p:ext uri="{BB962C8B-B14F-4D97-AF65-F5344CB8AC3E}">
        <p14:creationId xmlns:p14="http://schemas.microsoft.com/office/powerpoint/2010/main" val="52358746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Outcome Vs. Predictor"/>
          <p:cNvSpPr txBox="1"/>
          <p:nvPr/>
        </p:nvSpPr>
        <p:spPr>
          <a:xfrm>
            <a:off x="54863" y="560512"/>
            <a:ext cx="12936221" cy="162560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algn="l">
              <a:defRPr sz="10000"/>
            </a:lvl1pPr>
          </a:lstStyle>
          <a:p>
            <a:r>
              <a:t>Outcome Vs. Predictor</a:t>
            </a:r>
          </a:p>
        </p:txBody>
      </p:sp>
      <p:sp>
        <p:nvSpPr>
          <p:cNvPr id="216" name="Rounded Rectangle"/>
          <p:cNvSpPr/>
          <p:nvPr/>
        </p:nvSpPr>
        <p:spPr>
          <a:xfrm>
            <a:off x="-142006" y="2544010"/>
            <a:ext cx="13844378"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blurRad="190500" dist="127000" dir="2700000" rotWithShape="0">
              <a:srgbClr val="000000">
                <a:alpha val="50000"/>
              </a:srgbClr>
            </a:outerShdw>
          </a:effectLst>
        </p:spPr>
        <p:txBody>
          <a:bodyPr lIns="50800" tIns="50800" rIns="50800" bIns="50800" anchor="ctr"/>
          <a:lstStyle/>
          <a:p>
            <a:pPr>
              <a:defRPr sz="3200"/>
            </a:pPr>
            <a:endParaRPr/>
          </a:p>
        </p:txBody>
      </p:sp>
      <p:sp>
        <p:nvSpPr>
          <p:cNvPr id="217" name="Continuous Predictor Variable"/>
          <p:cNvSpPr txBox="1"/>
          <p:nvPr/>
        </p:nvSpPr>
        <p:spPr>
          <a:xfrm>
            <a:off x="1576026" y="7450904"/>
            <a:ext cx="8045787" cy="8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546100">
              <a:lnSpc>
                <a:spcPct val="200000"/>
              </a:lnSpc>
              <a:defRPr>
                <a:latin typeface="Gill Sans"/>
                <a:ea typeface="Gill Sans"/>
                <a:cs typeface="Gill Sans"/>
                <a:sym typeface="Gill Sans"/>
              </a:defRPr>
            </a:lvl1pPr>
          </a:lstStyle>
          <a:p>
            <a:r>
              <a:t>Continuous Predictor Variable</a:t>
            </a:r>
          </a:p>
        </p:txBody>
      </p:sp>
      <p:sp>
        <p:nvSpPr>
          <p:cNvPr id="218" name="Continuous Outcome Variable"/>
          <p:cNvSpPr txBox="1"/>
          <p:nvPr/>
        </p:nvSpPr>
        <p:spPr>
          <a:xfrm>
            <a:off x="13605234" y="6777804"/>
            <a:ext cx="7893981" cy="218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546100">
              <a:lnSpc>
                <a:spcPct val="200000"/>
              </a:lnSpc>
              <a:defRPr>
                <a:latin typeface="Gill Sans"/>
                <a:ea typeface="Gill Sans"/>
                <a:cs typeface="Gill Sans"/>
                <a:sym typeface="Gill Sans"/>
              </a:defRPr>
            </a:lvl1pPr>
          </a:lstStyle>
          <a:p>
            <a:r>
              <a:t>Continuous Outcome Variable</a:t>
            </a:r>
          </a:p>
        </p:txBody>
      </p:sp>
      <p:sp>
        <p:nvSpPr>
          <p:cNvPr id="219" name="="/>
          <p:cNvSpPr txBox="1"/>
          <p:nvPr/>
        </p:nvSpPr>
        <p:spPr>
          <a:xfrm>
            <a:off x="11300079" y="7450904"/>
            <a:ext cx="626889" cy="8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546100">
              <a:lnSpc>
                <a:spcPct val="200000"/>
              </a:lnSpc>
              <a:defRPr>
                <a:latin typeface="Gill Sans"/>
                <a:ea typeface="Gill Sans"/>
                <a:cs typeface="Gill Sans"/>
                <a:sym typeface="Gill Sans"/>
              </a:defRPr>
            </a:lvl1pPr>
          </a:lstStyle>
          <a:p>
            <a:r>
              <a:t>=</a:t>
            </a:r>
          </a:p>
        </p:txBody>
      </p:sp>
    </p:spTree>
    <p:extLst>
      <p:ext uri="{BB962C8B-B14F-4D97-AF65-F5344CB8AC3E}">
        <p14:creationId xmlns:p14="http://schemas.microsoft.com/office/powerpoint/2010/main" val="188311514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earson Correlation Coefficient…"/>
          <p:cNvSpPr txBox="1"/>
          <p:nvPr/>
        </p:nvSpPr>
        <p:spPr>
          <a:xfrm>
            <a:off x="7459581" y="530225"/>
            <a:ext cx="9437788" cy="167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defTabSz="546100">
              <a:defRPr sz="5400">
                <a:solidFill>
                  <a:schemeClr val="accent1">
                    <a:hueOff val="273561"/>
                    <a:satOff val="2937"/>
                    <a:lumOff val="-22233"/>
                  </a:schemeClr>
                </a:solidFill>
                <a:latin typeface="Gill Sans"/>
                <a:ea typeface="Gill Sans"/>
                <a:cs typeface="Gill Sans"/>
                <a:sym typeface="Gill Sans"/>
              </a:defRPr>
            </a:pPr>
            <a:r>
              <a:t>Pearson Correlation Coefficient</a:t>
            </a:r>
          </a:p>
          <a:p>
            <a:pPr defTabSz="546100">
              <a:defRPr sz="5400">
                <a:solidFill>
                  <a:schemeClr val="accent1">
                    <a:hueOff val="273561"/>
                    <a:satOff val="2937"/>
                    <a:lumOff val="-22233"/>
                  </a:schemeClr>
                </a:solidFill>
                <a:latin typeface="Gill Sans"/>
                <a:ea typeface="Gill Sans"/>
                <a:cs typeface="Gill Sans"/>
                <a:sym typeface="Gill Sans"/>
              </a:defRPr>
            </a:pPr>
            <a:r>
              <a:t>rho (r)</a:t>
            </a:r>
          </a:p>
        </p:txBody>
      </p:sp>
      <p:sp>
        <p:nvSpPr>
          <p:cNvPr id="222" name="Line"/>
          <p:cNvSpPr/>
          <p:nvPr/>
        </p:nvSpPr>
        <p:spPr>
          <a:xfrm flipV="1">
            <a:off x="5699968" y="4130723"/>
            <a:ext cx="12771125" cy="1"/>
          </a:xfrm>
          <a:prstGeom prst="line">
            <a:avLst/>
          </a:prstGeom>
          <a:ln w="38100">
            <a:solidFill>
              <a:schemeClr val="accent1">
                <a:hueOff val="273561"/>
                <a:satOff val="2937"/>
                <a:lumOff val="-22233"/>
              </a:schemeClr>
            </a:solidFill>
            <a:miter lim="400000"/>
            <a:headEnd type="stealth"/>
            <a:tailEnd type="stealth"/>
          </a:ln>
        </p:spPr>
        <p:txBody>
          <a:bodyPr lIns="50800" tIns="50800" rIns="50800" bIns="50800" anchor="ctr"/>
          <a:lstStyle/>
          <a:p>
            <a:pPr>
              <a:defRPr sz="3200"/>
            </a:pPr>
            <a:endParaRPr/>
          </a:p>
        </p:txBody>
      </p:sp>
      <p:sp>
        <p:nvSpPr>
          <p:cNvPr id="223" name="+1"/>
          <p:cNvSpPr txBox="1"/>
          <p:nvPr/>
        </p:nvSpPr>
        <p:spPr>
          <a:xfrm>
            <a:off x="17836102" y="4264025"/>
            <a:ext cx="914847"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a:t>
            </a:r>
          </a:p>
        </p:txBody>
      </p:sp>
      <p:sp>
        <p:nvSpPr>
          <p:cNvPr id="224" name="-1"/>
          <p:cNvSpPr txBox="1"/>
          <p:nvPr/>
        </p:nvSpPr>
        <p:spPr>
          <a:xfrm>
            <a:off x="5613908" y="4264025"/>
            <a:ext cx="73603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a:t>
            </a:r>
          </a:p>
        </p:txBody>
      </p:sp>
      <p:sp>
        <p:nvSpPr>
          <p:cNvPr id="225" name="0"/>
          <p:cNvSpPr txBox="1"/>
          <p:nvPr/>
        </p:nvSpPr>
        <p:spPr>
          <a:xfrm>
            <a:off x="11826589" y="4264025"/>
            <a:ext cx="514351"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0</a:t>
            </a:r>
          </a:p>
        </p:txBody>
      </p:sp>
    </p:spTree>
    <p:extLst>
      <p:ext uri="{BB962C8B-B14F-4D97-AF65-F5344CB8AC3E}">
        <p14:creationId xmlns:p14="http://schemas.microsoft.com/office/powerpoint/2010/main" val="361353797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222"/>
                                        </p:tgtEl>
                                        <p:attrNameLst>
                                          <p:attrName>style.visibility</p:attrName>
                                        </p:attrNameLst>
                                      </p:cBhvr>
                                      <p:to>
                                        <p:strVal val="visible"/>
                                      </p:to>
                                    </p:set>
                                    <p:animEffect transition="in" filter="wipe(left)">
                                      <p:cBhvr>
                                        <p:cTn id="7" dur="1000"/>
                                        <p:tgtEl>
                                          <p:spTgt spid="222"/>
                                        </p:tgtEl>
                                      </p:cBhvr>
                                    </p:animEffect>
                                  </p:childTnLst>
                                </p:cTn>
                              </p:par>
                            </p:childTnLst>
                          </p:cTn>
                        </p:par>
                        <p:par>
                          <p:cTn id="8" fill="hold">
                            <p:stCondLst>
                              <p:cond delay="1000"/>
                            </p:stCondLst>
                            <p:childTnLst>
                              <p:par>
                                <p:cTn id="9" presetID="22" presetClass="entr" presetSubtype="8" fill="hold" grpId="0" nodeType="afterEffect">
                                  <p:stCondLst>
                                    <p:cond delay="0"/>
                                  </p:stCondLst>
                                  <p:iterate>
                                    <p:tmAbs val="0"/>
                                  </p:iterate>
                                  <p:childTnLst>
                                    <p:set>
                                      <p:cBhvr>
                                        <p:cTn id="10" fill="hold"/>
                                        <p:tgtEl>
                                          <p:spTgt spid="223"/>
                                        </p:tgtEl>
                                        <p:attrNameLst>
                                          <p:attrName>style.visibility</p:attrName>
                                        </p:attrNameLst>
                                      </p:cBhvr>
                                      <p:to>
                                        <p:strVal val="visible"/>
                                      </p:to>
                                    </p:set>
                                    <p:animEffect transition="in" filter="wipe(left)">
                                      <p:cBhvr>
                                        <p:cTn id="11" dur="1000"/>
                                        <p:tgtEl>
                                          <p:spTgt spid="223"/>
                                        </p:tgtEl>
                                      </p:cBhvr>
                                    </p:animEffect>
                                  </p:childTnLst>
                                </p:cTn>
                              </p:par>
                            </p:childTnLst>
                          </p:cTn>
                        </p:par>
                        <p:par>
                          <p:cTn id="12" fill="hold">
                            <p:stCondLst>
                              <p:cond delay="2000"/>
                            </p:stCondLst>
                            <p:childTnLst>
                              <p:par>
                                <p:cTn id="13" presetID="22" presetClass="entr" presetSubtype="8" fill="hold" grpId="0" nodeType="afterEffect">
                                  <p:stCondLst>
                                    <p:cond delay="0"/>
                                  </p:stCondLst>
                                  <p:iterate>
                                    <p:tmAbs val="0"/>
                                  </p:iterate>
                                  <p:childTnLst>
                                    <p:set>
                                      <p:cBhvr>
                                        <p:cTn id="14" fill="hold"/>
                                        <p:tgtEl>
                                          <p:spTgt spid="224"/>
                                        </p:tgtEl>
                                        <p:attrNameLst>
                                          <p:attrName>style.visibility</p:attrName>
                                        </p:attrNameLst>
                                      </p:cBhvr>
                                      <p:to>
                                        <p:strVal val="visible"/>
                                      </p:to>
                                    </p:set>
                                    <p:animEffect transition="in" filter="wipe(left)">
                                      <p:cBhvr>
                                        <p:cTn id="15" dur="1000"/>
                                        <p:tgtEl>
                                          <p:spTgt spid="224"/>
                                        </p:tgtEl>
                                      </p:cBhvr>
                                    </p:animEffect>
                                  </p:childTnLst>
                                </p:cTn>
                              </p:par>
                            </p:childTnLst>
                          </p:cTn>
                        </p:par>
                        <p:par>
                          <p:cTn id="16" fill="hold">
                            <p:stCondLst>
                              <p:cond delay="3000"/>
                            </p:stCondLst>
                            <p:childTnLst>
                              <p:par>
                                <p:cTn id="17" presetID="22" presetClass="entr" presetSubtype="8" fill="hold" grpId="0" nodeType="afterEffect">
                                  <p:stCondLst>
                                    <p:cond delay="0"/>
                                  </p:stCondLst>
                                  <p:iterate>
                                    <p:tmAbs val="0"/>
                                  </p:iterate>
                                  <p:childTnLst>
                                    <p:set>
                                      <p:cBhvr>
                                        <p:cTn id="18" fill="hold"/>
                                        <p:tgtEl>
                                          <p:spTgt spid="225"/>
                                        </p:tgtEl>
                                        <p:attrNameLst>
                                          <p:attrName>style.visibility</p:attrName>
                                        </p:attrNameLst>
                                      </p:cBhvr>
                                      <p:to>
                                        <p:strVal val="visible"/>
                                      </p:to>
                                    </p:set>
                                    <p:animEffect transition="in" filter="wipe(left)">
                                      <p:cBhvr>
                                        <p:cTn id="19" dur="10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animBg="1" advAuto="0"/>
      <p:bldP spid="223" grpId="0" animBg="1" advAuto="0"/>
      <p:bldP spid="224" grpId="0" animBg="1" advAuto="0"/>
      <p:bldP spid="225"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extLst>
              <p:ext uri="{D42A27DB-BD31-4B8C-83A1-F6EECF244321}">
                <p14:modId xmlns:p14="http://schemas.microsoft.com/office/powerpoint/2010/main" val="787455197"/>
              </p:ext>
            </p:extLst>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8BDD5F2F-24FE-C24E-865C-CB93791A578E}"/>
              </a:ext>
            </a:extLst>
          </p:cNvPr>
          <p:cNvPicPr>
            <a:picLocks noChangeAspect="1"/>
          </p:cNvPicPr>
          <p:nvPr/>
        </p:nvPicPr>
        <p:blipFill>
          <a:blip r:embed="rId8"/>
          <a:stretch>
            <a:fillRect/>
          </a:stretch>
        </p:blipFill>
        <p:spPr>
          <a:xfrm>
            <a:off x="0" y="0"/>
            <a:ext cx="24384000" cy="13716000"/>
          </a:xfrm>
          <a:prstGeom prst="rect">
            <a:avLst/>
          </a:prstGeom>
        </p:spPr>
      </p:pic>
    </p:spTree>
    <p:extLst>
      <p:ext uri="{BB962C8B-B14F-4D97-AF65-F5344CB8AC3E}">
        <p14:creationId xmlns:p14="http://schemas.microsoft.com/office/powerpoint/2010/main" val="212882310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earson Correlation Coefficient…"/>
          <p:cNvSpPr txBox="1"/>
          <p:nvPr/>
        </p:nvSpPr>
        <p:spPr>
          <a:xfrm>
            <a:off x="7459581" y="530225"/>
            <a:ext cx="9437788" cy="167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defTabSz="546100">
              <a:defRPr sz="5400">
                <a:solidFill>
                  <a:schemeClr val="accent1">
                    <a:hueOff val="273561"/>
                    <a:satOff val="2937"/>
                    <a:lumOff val="-22233"/>
                  </a:schemeClr>
                </a:solidFill>
                <a:latin typeface="Gill Sans"/>
                <a:ea typeface="Gill Sans"/>
                <a:cs typeface="Gill Sans"/>
                <a:sym typeface="Gill Sans"/>
              </a:defRPr>
            </a:pPr>
            <a:r>
              <a:t>Pearson Correlation Coefficient</a:t>
            </a:r>
          </a:p>
          <a:p>
            <a:pPr defTabSz="546100">
              <a:defRPr sz="5400">
                <a:solidFill>
                  <a:schemeClr val="accent1">
                    <a:hueOff val="273561"/>
                    <a:satOff val="2937"/>
                    <a:lumOff val="-22233"/>
                  </a:schemeClr>
                </a:solidFill>
                <a:latin typeface="Gill Sans"/>
                <a:ea typeface="Gill Sans"/>
                <a:cs typeface="Gill Sans"/>
                <a:sym typeface="Gill Sans"/>
              </a:defRPr>
            </a:pPr>
            <a:r>
              <a:t>rho (r)</a:t>
            </a:r>
          </a:p>
        </p:txBody>
      </p:sp>
      <p:sp>
        <p:nvSpPr>
          <p:cNvPr id="222" name="Line"/>
          <p:cNvSpPr/>
          <p:nvPr/>
        </p:nvSpPr>
        <p:spPr>
          <a:xfrm flipV="1">
            <a:off x="5699968" y="4130723"/>
            <a:ext cx="12771125" cy="1"/>
          </a:xfrm>
          <a:prstGeom prst="line">
            <a:avLst/>
          </a:prstGeom>
          <a:ln w="38100">
            <a:solidFill>
              <a:schemeClr val="accent1">
                <a:hueOff val="273561"/>
                <a:satOff val="2937"/>
                <a:lumOff val="-22233"/>
              </a:schemeClr>
            </a:solidFill>
            <a:miter lim="400000"/>
            <a:headEnd type="stealth"/>
            <a:tailEnd type="stealth"/>
          </a:ln>
        </p:spPr>
        <p:txBody>
          <a:bodyPr lIns="50800" tIns="50800" rIns="50800" bIns="50800" anchor="ctr"/>
          <a:lstStyle/>
          <a:p>
            <a:pPr>
              <a:defRPr sz="3200"/>
            </a:pPr>
            <a:endParaRPr/>
          </a:p>
        </p:txBody>
      </p:sp>
      <p:sp>
        <p:nvSpPr>
          <p:cNvPr id="223" name="+1"/>
          <p:cNvSpPr txBox="1"/>
          <p:nvPr/>
        </p:nvSpPr>
        <p:spPr>
          <a:xfrm>
            <a:off x="17836102" y="4264025"/>
            <a:ext cx="914847"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a:t>
            </a:r>
          </a:p>
        </p:txBody>
      </p:sp>
      <p:sp>
        <p:nvSpPr>
          <p:cNvPr id="224" name="-1"/>
          <p:cNvSpPr txBox="1"/>
          <p:nvPr/>
        </p:nvSpPr>
        <p:spPr>
          <a:xfrm>
            <a:off x="5613908" y="4264025"/>
            <a:ext cx="73603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a:t>
            </a:r>
          </a:p>
        </p:txBody>
      </p:sp>
      <p:sp>
        <p:nvSpPr>
          <p:cNvPr id="225" name="0"/>
          <p:cNvSpPr txBox="1"/>
          <p:nvPr/>
        </p:nvSpPr>
        <p:spPr>
          <a:xfrm>
            <a:off x="11826589" y="4264025"/>
            <a:ext cx="514351"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0</a:t>
            </a:r>
          </a:p>
        </p:txBody>
      </p:sp>
      <p:sp>
        <p:nvSpPr>
          <p:cNvPr id="226" name="No Association"/>
          <p:cNvSpPr txBox="1"/>
          <p:nvPr/>
        </p:nvSpPr>
        <p:spPr>
          <a:xfrm>
            <a:off x="9934087" y="5562531"/>
            <a:ext cx="4526881"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rPr dirty="0"/>
              <a:t>No </a:t>
            </a:r>
            <a:r>
              <a:rPr lang="en-US" dirty="0"/>
              <a:t>Correlation</a:t>
            </a:r>
            <a:endParaRPr dirty="0"/>
          </a:p>
        </p:txBody>
      </p:sp>
    </p:spTree>
    <p:extLst>
      <p:ext uri="{BB962C8B-B14F-4D97-AF65-F5344CB8AC3E}">
        <p14:creationId xmlns:p14="http://schemas.microsoft.com/office/powerpoint/2010/main" val="176281614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222"/>
                                        </p:tgtEl>
                                        <p:attrNameLst>
                                          <p:attrName>style.visibility</p:attrName>
                                        </p:attrNameLst>
                                      </p:cBhvr>
                                      <p:to>
                                        <p:strVal val="visible"/>
                                      </p:to>
                                    </p:set>
                                    <p:animEffect transition="in" filter="wipe(left)">
                                      <p:cBhvr>
                                        <p:cTn id="7" dur="1000"/>
                                        <p:tgtEl>
                                          <p:spTgt spid="222"/>
                                        </p:tgtEl>
                                      </p:cBhvr>
                                    </p:animEffect>
                                  </p:childTnLst>
                                </p:cTn>
                              </p:par>
                            </p:childTnLst>
                          </p:cTn>
                        </p:par>
                        <p:par>
                          <p:cTn id="8" fill="hold">
                            <p:stCondLst>
                              <p:cond delay="1000"/>
                            </p:stCondLst>
                            <p:childTnLst>
                              <p:par>
                                <p:cTn id="9" presetID="22" presetClass="entr" presetSubtype="8" fill="hold" grpId="0" nodeType="afterEffect">
                                  <p:stCondLst>
                                    <p:cond delay="0"/>
                                  </p:stCondLst>
                                  <p:iterate>
                                    <p:tmAbs val="0"/>
                                  </p:iterate>
                                  <p:childTnLst>
                                    <p:set>
                                      <p:cBhvr>
                                        <p:cTn id="10" fill="hold"/>
                                        <p:tgtEl>
                                          <p:spTgt spid="223"/>
                                        </p:tgtEl>
                                        <p:attrNameLst>
                                          <p:attrName>style.visibility</p:attrName>
                                        </p:attrNameLst>
                                      </p:cBhvr>
                                      <p:to>
                                        <p:strVal val="visible"/>
                                      </p:to>
                                    </p:set>
                                    <p:animEffect transition="in" filter="wipe(left)">
                                      <p:cBhvr>
                                        <p:cTn id="11" dur="1000"/>
                                        <p:tgtEl>
                                          <p:spTgt spid="223"/>
                                        </p:tgtEl>
                                      </p:cBhvr>
                                    </p:animEffect>
                                  </p:childTnLst>
                                </p:cTn>
                              </p:par>
                            </p:childTnLst>
                          </p:cTn>
                        </p:par>
                        <p:par>
                          <p:cTn id="12" fill="hold">
                            <p:stCondLst>
                              <p:cond delay="2000"/>
                            </p:stCondLst>
                            <p:childTnLst>
                              <p:par>
                                <p:cTn id="13" presetID="22" presetClass="entr" presetSubtype="8" fill="hold" grpId="0" nodeType="afterEffect">
                                  <p:stCondLst>
                                    <p:cond delay="0"/>
                                  </p:stCondLst>
                                  <p:iterate>
                                    <p:tmAbs val="0"/>
                                  </p:iterate>
                                  <p:childTnLst>
                                    <p:set>
                                      <p:cBhvr>
                                        <p:cTn id="14" fill="hold"/>
                                        <p:tgtEl>
                                          <p:spTgt spid="224"/>
                                        </p:tgtEl>
                                        <p:attrNameLst>
                                          <p:attrName>style.visibility</p:attrName>
                                        </p:attrNameLst>
                                      </p:cBhvr>
                                      <p:to>
                                        <p:strVal val="visible"/>
                                      </p:to>
                                    </p:set>
                                    <p:animEffect transition="in" filter="wipe(left)">
                                      <p:cBhvr>
                                        <p:cTn id="15" dur="1000"/>
                                        <p:tgtEl>
                                          <p:spTgt spid="224"/>
                                        </p:tgtEl>
                                      </p:cBhvr>
                                    </p:animEffect>
                                  </p:childTnLst>
                                </p:cTn>
                              </p:par>
                            </p:childTnLst>
                          </p:cTn>
                        </p:par>
                        <p:par>
                          <p:cTn id="16" fill="hold">
                            <p:stCondLst>
                              <p:cond delay="3000"/>
                            </p:stCondLst>
                            <p:childTnLst>
                              <p:par>
                                <p:cTn id="17" presetID="22" presetClass="entr" presetSubtype="8" fill="hold" grpId="0" nodeType="afterEffect">
                                  <p:stCondLst>
                                    <p:cond delay="0"/>
                                  </p:stCondLst>
                                  <p:iterate>
                                    <p:tmAbs val="0"/>
                                  </p:iterate>
                                  <p:childTnLst>
                                    <p:set>
                                      <p:cBhvr>
                                        <p:cTn id="18" fill="hold"/>
                                        <p:tgtEl>
                                          <p:spTgt spid="225"/>
                                        </p:tgtEl>
                                        <p:attrNameLst>
                                          <p:attrName>style.visibility</p:attrName>
                                        </p:attrNameLst>
                                      </p:cBhvr>
                                      <p:to>
                                        <p:strVal val="visible"/>
                                      </p:to>
                                    </p:set>
                                    <p:animEffect transition="in" filter="wipe(left)">
                                      <p:cBhvr>
                                        <p:cTn id="19" dur="1000"/>
                                        <p:tgtEl>
                                          <p:spTgt spid="22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p:tmAbs val="0"/>
                                  </p:iterate>
                                  <p:childTnLst>
                                    <p:set>
                                      <p:cBhvr>
                                        <p:cTn id="23" fill="hold"/>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animBg="1" advAuto="0"/>
      <p:bldP spid="223" grpId="0" animBg="1" advAuto="0"/>
      <p:bldP spid="224" grpId="0" animBg="1" advAuto="0"/>
      <p:bldP spid="225" grpId="0" animBg="1" advAuto="0"/>
      <p:bldP spid="226"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earson Correlation Coefficient…"/>
          <p:cNvSpPr txBox="1"/>
          <p:nvPr/>
        </p:nvSpPr>
        <p:spPr>
          <a:xfrm>
            <a:off x="7459581" y="530225"/>
            <a:ext cx="9437788" cy="167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defTabSz="546100">
              <a:defRPr sz="5400">
                <a:solidFill>
                  <a:schemeClr val="accent1">
                    <a:hueOff val="273561"/>
                    <a:satOff val="2937"/>
                    <a:lumOff val="-22233"/>
                  </a:schemeClr>
                </a:solidFill>
                <a:latin typeface="Gill Sans"/>
                <a:ea typeface="Gill Sans"/>
                <a:cs typeface="Gill Sans"/>
                <a:sym typeface="Gill Sans"/>
              </a:defRPr>
            </a:pPr>
            <a:r>
              <a:t>Pearson Correlation Coefficient</a:t>
            </a:r>
          </a:p>
          <a:p>
            <a:pPr defTabSz="546100">
              <a:defRPr sz="5400">
                <a:solidFill>
                  <a:schemeClr val="accent1">
                    <a:hueOff val="273561"/>
                    <a:satOff val="2937"/>
                    <a:lumOff val="-22233"/>
                  </a:schemeClr>
                </a:solidFill>
                <a:latin typeface="Gill Sans"/>
                <a:ea typeface="Gill Sans"/>
                <a:cs typeface="Gill Sans"/>
                <a:sym typeface="Gill Sans"/>
              </a:defRPr>
            </a:pPr>
            <a:r>
              <a:t>rho (r)</a:t>
            </a:r>
          </a:p>
        </p:txBody>
      </p:sp>
      <p:sp>
        <p:nvSpPr>
          <p:cNvPr id="222" name="Line"/>
          <p:cNvSpPr/>
          <p:nvPr/>
        </p:nvSpPr>
        <p:spPr>
          <a:xfrm flipV="1">
            <a:off x="5699968" y="4130723"/>
            <a:ext cx="12771125" cy="1"/>
          </a:xfrm>
          <a:prstGeom prst="line">
            <a:avLst/>
          </a:prstGeom>
          <a:ln w="38100">
            <a:solidFill>
              <a:schemeClr val="accent1">
                <a:hueOff val="273561"/>
                <a:satOff val="2937"/>
                <a:lumOff val="-22233"/>
              </a:schemeClr>
            </a:solidFill>
            <a:miter lim="400000"/>
            <a:headEnd type="stealth"/>
            <a:tailEnd type="stealth"/>
          </a:ln>
        </p:spPr>
        <p:txBody>
          <a:bodyPr lIns="50800" tIns="50800" rIns="50800" bIns="50800" anchor="ctr"/>
          <a:lstStyle/>
          <a:p>
            <a:pPr>
              <a:defRPr sz="3200"/>
            </a:pPr>
            <a:endParaRPr/>
          </a:p>
        </p:txBody>
      </p:sp>
      <p:sp>
        <p:nvSpPr>
          <p:cNvPr id="223" name="+1"/>
          <p:cNvSpPr txBox="1"/>
          <p:nvPr/>
        </p:nvSpPr>
        <p:spPr>
          <a:xfrm>
            <a:off x="17836102" y="4264025"/>
            <a:ext cx="914847"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a:t>
            </a:r>
          </a:p>
        </p:txBody>
      </p:sp>
      <p:sp>
        <p:nvSpPr>
          <p:cNvPr id="224" name="-1"/>
          <p:cNvSpPr txBox="1"/>
          <p:nvPr/>
        </p:nvSpPr>
        <p:spPr>
          <a:xfrm>
            <a:off x="5613908" y="4264025"/>
            <a:ext cx="73603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a:t>
            </a:r>
          </a:p>
        </p:txBody>
      </p:sp>
      <p:sp>
        <p:nvSpPr>
          <p:cNvPr id="225" name="0"/>
          <p:cNvSpPr txBox="1"/>
          <p:nvPr/>
        </p:nvSpPr>
        <p:spPr>
          <a:xfrm>
            <a:off x="11826589" y="4264025"/>
            <a:ext cx="514351"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0</a:t>
            </a:r>
          </a:p>
        </p:txBody>
      </p:sp>
      <p:sp>
        <p:nvSpPr>
          <p:cNvPr id="226" name="No Association"/>
          <p:cNvSpPr txBox="1"/>
          <p:nvPr/>
        </p:nvSpPr>
        <p:spPr>
          <a:xfrm>
            <a:off x="1986703" y="12496799"/>
            <a:ext cx="6085000"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rPr lang="en-US" dirty="0"/>
              <a:t>Negative</a:t>
            </a:r>
            <a:r>
              <a:rPr dirty="0"/>
              <a:t> </a:t>
            </a:r>
            <a:r>
              <a:rPr lang="en-US" dirty="0"/>
              <a:t>Correlation</a:t>
            </a:r>
            <a:endParaRPr dirty="0"/>
          </a:p>
        </p:txBody>
      </p:sp>
      <p:grpSp>
        <p:nvGrpSpPr>
          <p:cNvPr id="233" name="Group"/>
          <p:cNvGrpSpPr/>
          <p:nvPr/>
        </p:nvGrpSpPr>
        <p:grpSpPr>
          <a:xfrm>
            <a:off x="3048000" y="5905500"/>
            <a:ext cx="3886200" cy="5200650"/>
            <a:chOff x="0" y="0"/>
            <a:chExt cx="3886200" cy="5200650"/>
          </a:xfrm>
        </p:grpSpPr>
        <p:sp>
          <p:nvSpPr>
            <p:cNvPr id="227" name="Arrow"/>
            <p:cNvSpPr/>
            <p:nvPr/>
          </p:nvSpPr>
          <p:spPr>
            <a:xfrm rot="16200000">
              <a:off x="57150" y="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chemeClr val="accent1">
                      <a:hueOff val="47394"/>
                      <a:satOff val="-25753"/>
                      <a:lumOff val="-7544"/>
                    </a:schemeClr>
                  </a:solidFill>
                  <a:latin typeface="Gill Sans"/>
                  <a:ea typeface="Gill Sans"/>
                  <a:cs typeface="Gill Sans"/>
                  <a:sym typeface="Gill Sans"/>
                </a:defRPr>
              </a:pPr>
              <a:endParaRPr/>
            </a:p>
          </p:txBody>
        </p:sp>
        <p:sp>
          <p:nvSpPr>
            <p:cNvPr id="228" name="Arrow"/>
            <p:cNvSpPr/>
            <p:nvPr/>
          </p:nvSpPr>
          <p:spPr>
            <a:xfrm rot="16200000" flipH="1">
              <a:off x="1981200" y="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chemeClr val="accent1">
                      <a:hueOff val="47394"/>
                      <a:satOff val="-25753"/>
                      <a:lumOff val="-7544"/>
                    </a:schemeClr>
                  </a:solidFill>
                  <a:latin typeface="Gill Sans"/>
                  <a:ea typeface="Gill Sans"/>
                  <a:cs typeface="Gill Sans"/>
                  <a:sym typeface="Gill Sans"/>
                </a:defRPr>
              </a:pPr>
              <a:endParaRPr/>
            </a:p>
          </p:txBody>
        </p:sp>
        <p:sp>
          <p:nvSpPr>
            <p:cNvPr id="229" name="X"/>
            <p:cNvSpPr txBox="1"/>
            <p:nvPr/>
          </p:nvSpPr>
          <p:spPr>
            <a:xfrm>
              <a:off x="696199" y="2155824"/>
              <a:ext cx="599853" cy="889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defTabSz="546100">
                <a:defRPr sz="5400">
                  <a:latin typeface="Gill Sans"/>
                  <a:ea typeface="Gill Sans"/>
                  <a:cs typeface="Gill Sans"/>
                  <a:sym typeface="Gill Sans"/>
                </a:defRPr>
              </a:lvl1pPr>
            </a:lstStyle>
            <a:p>
              <a:r>
                <a:t>X</a:t>
              </a:r>
            </a:p>
          </p:txBody>
        </p:sp>
        <p:sp>
          <p:nvSpPr>
            <p:cNvPr id="230" name="Y"/>
            <p:cNvSpPr txBox="1"/>
            <p:nvPr/>
          </p:nvSpPr>
          <p:spPr>
            <a:xfrm>
              <a:off x="2655912" y="2155824"/>
              <a:ext cx="528527" cy="889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defTabSz="546100">
                <a:defRPr sz="5400">
                  <a:latin typeface="Gill Sans"/>
                  <a:ea typeface="Gill Sans"/>
                  <a:cs typeface="Gill Sans"/>
                  <a:sym typeface="Gill Sans"/>
                </a:defRPr>
              </a:lvl1pPr>
            </a:lstStyle>
            <a:p>
              <a:r>
                <a:t>Y</a:t>
              </a:r>
            </a:p>
          </p:txBody>
        </p:sp>
        <p:sp>
          <p:nvSpPr>
            <p:cNvPr id="231" name="Arrow"/>
            <p:cNvSpPr/>
            <p:nvPr/>
          </p:nvSpPr>
          <p:spPr>
            <a:xfrm rot="16200000" flipH="1">
              <a:off x="-1" y="3295650"/>
              <a:ext cx="1905001"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sp>
          <p:nvSpPr>
            <p:cNvPr id="232" name="Arrow"/>
            <p:cNvSpPr/>
            <p:nvPr/>
          </p:nvSpPr>
          <p:spPr>
            <a:xfrm rot="16200000">
              <a:off x="1924050" y="329565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grpSp>
    </p:spTree>
    <p:extLst>
      <p:ext uri="{BB962C8B-B14F-4D97-AF65-F5344CB8AC3E}">
        <p14:creationId xmlns:p14="http://schemas.microsoft.com/office/powerpoint/2010/main" val="422796174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222"/>
                                        </p:tgtEl>
                                        <p:attrNameLst>
                                          <p:attrName>style.visibility</p:attrName>
                                        </p:attrNameLst>
                                      </p:cBhvr>
                                      <p:to>
                                        <p:strVal val="visible"/>
                                      </p:to>
                                    </p:set>
                                    <p:animEffect transition="in" filter="wipe(left)">
                                      <p:cBhvr>
                                        <p:cTn id="7" dur="1000"/>
                                        <p:tgtEl>
                                          <p:spTgt spid="222"/>
                                        </p:tgtEl>
                                      </p:cBhvr>
                                    </p:animEffect>
                                  </p:childTnLst>
                                </p:cTn>
                              </p:par>
                            </p:childTnLst>
                          </p:cTn>
                        </p:par>
                        <p:par>
                          <p:cTn id="8" fill="hold">
                            <p:stCondLst>
                              <p:cond delay="1000"/>
                            </p:stCondLst>
                            <p:childTnLst>
                              <p:par>
                                <p:cTn id="9" presetID="22" presetClass="entr" presetSubtype="8" fill="hold" grpId="0" nodeType="afterEffect">
                                  <p:stCondLst>
                                    <p:cond delay="0"/>
                                  </p:stCondLst>
                                  <p:iterate>
                                    <p:tmAbs val="0"/>
                                  </p:iterate>
                                  <p:childTnLst>
                                    <p:set>
                                      <p:cBhvr>
                                        <p:cTn id="10" fill="hold"/>
                                        <p:tgtEl>
                                          <p:spTgt spid="223"/>
                                        </p:tgtEl>
                                        <p:attrNameLst>
                                          <p:attrName>style.visibility</p:attrName>
                                        </p:attrNameLst>
                                      </p:cBhvr>
                                      <p:to>
                                        <p:strVal val="visible"/>
                                      </p:to>
                                    </p:set>
                                    <p:animEffect transition="in" filter="wipe(left)">
                                      <p:cBhvr>
                                        <p:cTn id="11" dur="1000"/>
                                        <p:tgtEl>
                                          <p:spTgt spid="223"/>
                                        </p:tgtEl>
                                      </p:cBhvr>
                                    </p:animEffect>
                                  </p:childTnLst>
                                </p:cTn>
                              </p:par>
                            </p:childTnLst>
                          </p:cTn>
                        </p:par>
                        <p:par>
                          <p:cTn id="12" fill="hold">
                            <p:stCondLst>
                              <p:cond delay="2000"/>
                            </p:stCondLst>
                            <p:childTnLst>
                              <p:par>
                                <p:cTn id="13" presetID="22" presetClass="entr" presetSubtype="8" fill="hold" grpId="0" nodeType="afterEffect">
                                  <p:stCondLst>
                                    <p:cond delay="0"/>
                                  </p:stCondLst>
                                  <p:iterate>
                                    <p:tmAbs val="0"/>
                                  </p:iterate>
                                  <p:childTnLst>
                                    <p:set>
                                      <p:cBhvr>
                                        <p:cTn id="14" fill="hold"/>
                                        <p:tgtEl>
                                          <p:spTgt spid="224"/>
                                        </p:tgtEl>
                                        <p:attrNameLst>
                                          <p:attrName>style.visibility</p:attrName>
                                        </p:attrNameLst>
                                      </p:cBhvr>
                                      <p:to>
                                        <p:strVal val="visible"/>
                                      </p:to>
                                    </p:set>
                                    <p:animEffect transition="in" filter="wipe(left)">
                                      <p:cBhvr>
                                        <p:cTn id="15" dur="1000"/>
                                        <p:tgtEl>
                                          <p:spTgt spid="224"/>
                                        </p:tgtEl>
                                      </p:cBhvr>
                                    </p:animEffect>
                                  </p:childTnLst>
                                </p:cTn>
                              </p:par>
                            </p:childTnLst>
                          </p:cTn>
                        </p:par>
                        <p:par>
                          <p:cTn id="16" fill="hold">
                            <p:stCondLst>
                              <p:cond delay="3000"/>
                            </p:stCondLst>
                            <p:childTnLst>
                              <p:par>
                                <p:cTn id="17" presetID="22" presetClass="entr" presetSubtype="8" fill="hold" grpId="0" nodeType="afterEffect">
                                  <p:stCondLst>
                                    <p:cond delay="0"/>
                                  </p:stCondLst>
                                  <p:iterate>
                                    <p:tmAbs val="0"/>
                                  </p:iterate>
                                  <p:childTnLst>
                                    <p:set>
                                      <p:cBhvr>
                                        <p:cTn id="18" fill="hold"/>
                                        <p:tgtEl>
                                          <p:spTgt spid="225"/>
                                        </p:tgtEl>
                                        <p:attrNameLst>
                                          <p:attrName>style.visibility</p:attrName>
                                        </p:attrNameLst>
                                      </p:cBhvr>
                                      <p:to>
                                        <p:strVal val="visible"/>
                                      </p:to>
                                    </p:set>
                                    <p:animEffect transition="in" filter="wipe(left)">
                                      <p:cBhvr>
                                        <p:cTn id="19" dur="1000"/>
                                        <p:tgtEl>
                                          <p:spTgt spid="22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p:tmAbs val="0"/>
                                  </p:iterate>
                                  <p:childTnLst>
                                    <p:set>
                                      <p:cBhvr>
                                        <p:cTn id="23" fill="hold"/>
                                        <p:tgtEl>
                                          <p:spTgt spid="2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iterate>
                                    <p:tmAbs val="0"/>
                                  </p:iterate>
                                  <p:childTnLst>
                                    <p:set>
                                      <p:cBhvr>
                                        <p:cTn id="27" fill="hold"/>
                                        <p:tgtEl>
                                          <p:spTgt spid="233"/>
                                        </p:tgtEl>
                                        <p:attrNameLst>
                                          <p:attrName>style.visibility</p:attrName>
                                        </p:attrNameLst>
                                      </p:cBhvr>
                                      <p:to>
                                        <p:strVal val="visible"/>
                                      </p:to>
                                    </p:set>
                                    <p:anim calcmode="lin" valueType="num">
                                      <p:cBhvr>
                                        <p:cTn id="28" dur="1000" fill="hold"/>
                                        <p:tgtEl>
                                          <p:spTgt spid="233"/>
                                        </p:tgtEl>
                                        <p:attrNameLst>
                                          <p:attrName>ppt_x</p:attrName>
                                        </p:attrNameLst>
                                      </p:cBhvr>
                                      <p:tavLst>
                                        <p:tav tm="0">
                                          <p:val>
                                            <p:strVal val="0-#ppt_w/2"/>
                                          </p:val>
                                        </p:tav>
                                        <p:tav tm="100000">
                                          <p:val>
                                            <p:strVal val="#ppt_x"/>
                                          </p:val>
                                        </p:tav>
                                      </p:tavLst>
                                    </p:anim>
                                    <p:anim calcmode="lin" valueType="num">
                                      <p:cBhvr>
                                        <p:cTn id="29" dur="1000" fill="hold"/>
                                        <p:tgtEl>
                                          <p:spTgt spid="2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animBg="1" advAuto="0"/>
      <p:bldP spid="223" grpId="0" animBg="1" advAuto="0"/>
      <p:bldP spid="224" grpId="0" animBg="1" advAuto="0"/>
      <p:bldP spid="225" grpId="0" animBg="1" advAuto="0"/>
      <p:bldP spid="226" grpId="0" animBg="1" advAuto="0"/>
      <p:bldP spid="233" grpId="0"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earson Correlation Coefficient…"/>
          <p:cNvSpPr txBox="1"/>
          <p:nvPr/>
        </p:nvSpPr>
        <p:spPr>
          <a:xfrm>
            <a:off x="7459581" y="530225"/>
            <a:ext cx="9437788" cy="167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defTabSz="546100">
              <a:defRPr sz="5400">
                <a:solidFill>
                  <a:schemeClr val="accent1">
                    <a:hueOff val="273561"/>
                    <a:satOff val="2937"/>
                    <a:lumOff val="-22233"/>
                  </a:schemeClr>
                </a:solidFill>
                <a:latin typeface="Gill Sans"/>
                <a:ea typeface="Gill Sans"/>
                <a:cs typeface="Gill Sans"/>
                <a:sym typeface="Gill Sans"/>
              </a:defRPr>
            </a:pPr>
            <a:r>
              <a:t>Pearson Correlation Coefficient</a:t>
            </a:r>
          </a:p>
          <a:p>
            <a:pPr defTabSz="546100">
              <a:defRPr sz="5400">
                <a:solidFill>
                  <a:schemeClr val="accent1">
                    <a:hueOff val="273561"/>
                    <a:satOff val="2937"/>
                    <a:lumOff val="-22233"/>
                  </a:schemeClr>
                </a:solidFill>
                <a:latin typeface="Gill Sans"/>
                <a:ea typeface="Gill Sans"/>
                <a:cs typeface="Gill Sans"/>
                <a:sym typeface="Gill Sans"/>
              </a:defRPr>
            </a:pPr>
            <a:r>
              <a:t>rho (r)</a:t>
            </a:r>
          </a:p>
        </p:txBody>
      </p:sp>
      <p:sp>
        <p:nvSpPr>
          <p:cNvPr id="222" name="Line"/>
          <p:cNvSpPr/>
          <p:nvPr/>
        </p:nvSpPr>
        <p:spPr>
          <a:xfrm flipV="1">
            <a:off x="5699968" y="4130723"/>
            <a:ext cx="12771125" cy="1"/>
          </a:xfrm>
          <a:prstGeom prst="line">
            <a:avLst/>
          </a:prstGeom>
          <a:ln w="38100">
            <a:solidFill>
              <a:schemeClr val="accent1">
                <a:hueOff val="273561"/>
                <a:satOff val="2937"/>
                <a:lumOff val="-22233"/>
              </a:schemeClr>
            </a:solidFill>
            <a:miter lim="400000"/>
            <a:headEnd type="stealth"/>
            <a:tailEnd type="stealth"/>
          </a:ln>
        </p:spPr>
        <p:txBody>
          <a:bodyPr lIns="50800" tIns="50800" rIns="50800" bIns="50800" anchor="ctr"/>
          <a:lstStyle/>
          <a:p>
            <a:pPr>
              <a:defRPr sz="3200"/>
            </a:pPr>
            <a:endParaRPr/>
          </a:p>
        </p:txBody>
      </p:sp>
      <p:sp>
        <p:nvSpPr>
          <p:cNvPr id="223" name="+1"/>
          <p:cNvSpPr txBox="1"/>
          <p:nvPr/>
        </p:nvSpPr>
        <p:spPr>
          <a:xfrm>
            <a:off x="17836102" y="4264025"/>
            <a:ext cx="914847"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a:t>
            </a:r>
          </a:p>
        </p:txBody>
      </p:sp>
      <p:sp>
        <p:nvSpPr>
          <p:cNvPr id="224" name="-1"/>
          <p:cNvSpPr txBox="1"/>
          <p:nvPr/>
        </p:nvSpPr>
        <p:spPr>
          <a:xfrm>
            <a:off x="5613908" y="4264025"/>
            <a:ext cx="73603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a:t>
            </a:r>
          </a:p>
        </p:txBody>
      </p:sp>
      <p:sp>
        <p:nvSpPr>
          <p:cNvPr id="225" name="0"/>
          <p:cNvSpPr txBox="1"/>
          <p:nvPr/>
        </p:nvSpPr>
        <p:spPr>
          <a:xfrm>
            <a:off x="11826589" y="4264025"/>
            <a:ext cx="514351"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0</a:t>
            </a:r>
          </a:p>
        </p:txBody>
      </p:sp>
      <p:grpSp>
        <p:nvGrpSpPr>
          <p:cNvPr id="240" name="Group"/>
          <p:cNvGrpSpPr/>
          <p:nvPr/>
        </p:nvGrpSpPr>
        <p:grpSpPr>
          <a:xfrm>
            <a:off x="17449800" y="5429250"/>
            <a:ext cx="3829050" cy="5086350"/>
            <a:chOff x="0" y="0"/>
            <a:chExt cx="3829050" cy="5086350"/>
          </a:xfrm>
        </p:grpSpPr>
        <p:sp>
          <p:nvSpPr>
            <p:cNvPr id="234" name="Arrow"/>
            <p:cNvSpPr/>
            <p:nvPr/>
          </p:nvSpPr>
          <p:spPr>
            <a:xfrm rot="16200000">
              <a:off x="0" y="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sp>
          <p:nvSpPr>
            <p:cNvPr id="235" name="Arrow"/>
            <p:cNvSpPr/>
            <p:nvPr/>
          </p:nvSpPr>
          <p:spPr>
            <a:xfrm rot="16200000">
              <a:off x="1924050" y="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sp>
          <p:nvSpPr>
            <p:cNvPr id="236" name="X"/>
            <p:cNvSpPr txBox="1"/>
            <p:nvPr/>
          </p:nvSpPr>
          <p:spPr>
            <a:xfrm>
              <a:off x="638174" y="2155824"/>
              <a:ext cx="599853" cy="889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defTabSz="546100">
                <a:defRPr sz="5400">
                  <a:latin typeface="Gill Sans"/>
                  <a:ea typeface="Gill Sans"/>
                  <a:cs typeface="Gill Sans"/>
                  <a:sym typeface="Gill Sans"/>
                </a:defRPr>
              </a:lvl1pPr>
            </a:lstStyle>
            <a:p>
              <a:r>
                <a:t>X</a:t>
              </a:r>
            </a:p>
          </p:txBody>
        </p:sp>
        <p:sp>
          <p:nvSpPr>
            <p:cNvPr id="237" name="Y"/>
            <p:cNvSpPr txBox="1"/>
            <p:nvPr/>
          </p:nvSpPr>
          <p:spPr>
            <a:xfrm>
              <a:off x="2600324" y="2155824"/>
              <a:ext cx="528527" cy="889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defTabSz="546100">
                <a:defRPr sz="5400">
                  <a:latin typeface="Gill Sans"/>
                  <a:ea typeface="Gill Sans"/>
                  <a:cs typeface="Gill Sans"/>
                  <a:sym typeface="Gill Sans"/>
                </a:defRPr>
              </a:lvl1pPr>
            </a:lstStyle>
            <a:p>
              <a:r>
                <a:t>Y</a:t>
              </a:r>
            </a:p>
          </p:txBody>
        </p:sp>
        <p:sp>
          <p:nvSpPr>
            <p:cNvPr id="238" name="Arrow"/>
            <p:cNvSpPr/>
            <p:nvPr/>
          </p:nvSpPr>
          <p:spPr>
            <a:xfrm rot="16200000" flipH="1">
              <a:off x="-1" y="3181350"/>
              <a:ext cx="1905001"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sp>
          <p:nvSpPr>
            <p:cNvPr id="239" name="Arrow"/>
            <p:cNvSpPr/>
            <p:nvPr/>
          </p:nvSpPr>
          <p:spPr>
            <a:xfrm rot="16200000" flipH="1">
              <a:off x="1924050" y="318135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grpSp>
      <p:sp>
        <p:nvSpPr>
          <p:cNvPr id="23" name="No Association">
            <a:extLst>
              <a:ext uri="{FF2B5EF4-FFF2-40B4-BE49-F238E27FC236}">
                <a16:creationId xmlns:a16="http://schemas.microsoft.com/office/drawing/2014/main" id="{FCD0A286-A176-6240-88B4-139E5C971737}"/>
              </a:ext>
            </a:extLst>
          </p:cNvPr>
          <p:cNvSpPr txBox="1"/>
          <p:nvPr/>
        </p:nvSpPr>
        <p:spPr>
          <a:xfrm>
            <a:off x="16048606" y="12496799"/>
            <a:ext cx="6612387"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noAutofit/>
          </a:bodyPr>
          <a:lstStyle>
            <a:lvl1pPr defTabSz="546100">
              <a:defRPr sz="5400">
                <a:latin typeface="Gill Sans"/>
                <a:ea typeface="Gill Sans"/>
                <a:cs typeface="Gill Sans"/>
                <a:sym typeface="Gill Sans"/>
              </a:defRPr>
            </a:lvl1pPr>
          </a:lstStyle>
          <a:p>
            <a:r>
              <a:rPr lang="en-US" dirty="0"/>
              <a:t>Positive</a:t>
            </a:r>
            <a:r>
              <a:rPr dirty="0"/>
              <a:t> </a:t>
            </a:r>
            <a:r>
              <a:rPr lang="en-US" dirty="0"/>
              <a:t>Correlation</a:t>
            </a:r>
            <a:endParaRPr dirty="0"/>
          </a:p>
        </p:txBody>
      </p:sp>
    </p:spTree>
    <p:extLst>
      <p:ext uri="{BB962C8B-B14F-4D97-AF65-F5344CB8AC3E}">
        <p14:creationId xmlns:p14="http://schemas.microsoft.com/office/powerpoint/2010/main" val="129554656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222"/>
                                        </p:tgtEl>
                                        <p:attrNameLst>
                                          <p:attrName>style.visibility</p:attrName>
                                        </p:attrNameLst>
                                      </p:cBhvr>
                                      <p:to>
                                        <p:strVal val="visible"/>
                                      </p:to>
                                    </p:set>
                                    <p:animEffect transition="in" filter="wipe(left)">
                                      <p:cBhvr>
                                        <p:cTn id="7" dur="1000"/>
                                        <p:tgtEl>
                                          <p:spTgt spid="222"/>
                                        </p:tgtEl>
                                      </p:cBhvr>
                                    </p:animEffect>
                                  </p:childTnLst>
                                </p:cTn>
                              </p:par>
                            </p:childTnLst>
                          </p:cTn>
                        </p:par>
                        <p:par>
                          <p:cTn id="8" fill="hold">
                            <p:stCondLst>
                              <p:cond delay="1000"/>
                            </p:stCondLst>
                            <p:childTnLst>
                              <p:par>
                                <p:cTn id="9" presetID="22" presetClass="entr" presetSubtype="8" fill="hold" grpId="0" nodeType="afterEffect">
                                  <p:stCondLst>
                                    <p:cond delay="0"/>
                                  </p:stCondLst>
                                  <p:iterate>
                                    <p:tmAbs val="0"/>
                                  </p:iterate>
                                  <p:childTnLst>
                                    <p:set>
                                      <p:cBhvr>
                                        <p:cTn id="10" fill="hold"/>
                                        <p:tgtEl>
                                          <p:spTgt spid="223"/>
                                        </p:tgtEl>
                                        <p:attrNameLst>
                                          <p:attrName>style.visibility</p:attrName>
                                        </p:attrNameLst>
                                      </p:cBhvr>
                                      <p:to>
                                        <p:strVal val="visible"/>
                                      </p:to>
                                    </p:set>
                                    <p:animEffect transition="in" filter="wipe(left)">
                                      <p:cBhvr>
                                        <p:cTn id="11" dur="1000"/>
                                        <p:tgtEl>
                                          <p:spTgt spid="223"/>
                                        </p:tgtEl>
                                      </p:cBhvr>
                                    </p:animEffect>
                                  </p:childTnLst>
                                </p:cTn>
                              </p:par>
                            </p:childTnLst>
                          </p:cTn>
                        </p:par>
                        <p:par>
                          <p:cTn id="12" fill="hold">
                            <p:stCondLst>
                              <p:cond delay="2000"/>
                            </p:stCondLst>
                            <p:childTnLst>
                              <p:par>
                                <p:cTn id="13" presetID="22" presetClass="entr" presetSubtype="8" fill="hold" grpId="0" nodeType="afterEffect">
                                  <p:stCondLst>
                                    <p:cond delay="0"/>
                                  </p:stCondLst>
                                  <p:iterate>
                                    <p:tmAbs val="0"/>
                                  </p:iterate>
                                  <p:childTnLst>
                                    <p:set>
                                      <p:cBhvr>
                                        <p:cTn id="14" fill="hold"/>
                                        <p:tgtEl>
                                          <p:spTgt spid="224"/>
                                        </p:tgtEl>
                                        <p:attrNameLst>
                                          <p:attrName>style.visibility</p:attrName>
                                        </p:attrNameLst>
                                      </p:cBhvr>
                                      <p:to>
                                        <p:strVal val="visible"/>
                                      </p:to>
                                    </p:set>
                                    <p:animEffect transition="in" filter="wipe(left)">
                                      <p:cBhvr>
                                        <p:cTn id="15" dur="1000"/>
                                        <p:tgtEl>
                                          <p:spTgt spid="224"/>
                                        </p:tgtEl>
                                      </p:cBhvr>
                                    </p:animEffect>
                                  </p:childTnLst>
                                </p:cTn>
                              </p:par>
                            </p:childTnLst>
                          </p:cTn>
                        </p:par>
                        <p:par>
                          <p:cTn id="16" fill="hold">
                            <p:stCondLst>
                              <p:cond delay="3000"/>
                            </p:stCondLst>
                            <p:childTnLst>
                              <p:par>
                                <p:cTn id="17" presetID="22" presetClass="entr" presetSubtype="8" fill="hold" grpId="0" nodeType="afterEffect">
                                  <p:stCondLst>
                                    <p:cond delay="0"/>
                                  </p:stCondLst>
                                  <p:iterate>
                                    <p:tmAbs val="0"/>
                                  </p:iterate>
                                  <p:childTnLst>
                                    <p:set>
                                      <p:cBhvr>
                                        <p:cTn id="18" fill="hold"/>
                                        <p:tgtEl>
                                          <p:spTgt spid="225"/>
                                        </p:tgtEl>
                                        <p:attrNameLst>
                                          <p:attrName>style.visibility</p:attrName>
                                        </p:attrNameLst>
                                      </p:cBhvr>
                                      <p:to>
                                        <p:strVal val="visible"/>
                                      </p:to>
                                    </p:set>
                                    <p:animEffect transition="in" filter="wipe(left)">
                                      <p:cBhvr>
                                        <p:cTn id="19" dur="1000"/>
                                        <p:tgtEl>
                                          <p:spTgt spid="22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iterate>
                                    <p:tmAbs val="0"/>
                                  </p:iterate>
                                  <p:childTnLst>
                                    <p:set>
                                      <p:cBhvr>
                                        <p:cTn id="23" fill="hold"/>
                                        <p:tgtEl>
                                          <p:spTgt spid="240"/>
                                        </p:tgtEl>
                                        <p:attrNameLst>
                                          <p:attrName>style.visibility</p:attrName>
                                        </p:attrNameLst>
                                      </p:cBhvr>
                                      <p:to>
                                        <p:strVal val="visible"/>
                                      </p:to>
                                    </p:set>
                                    <p:anim calcmode="lin" valueType="num">
                                      <p:cBhvr>
                                        <p:cTn id="24" dur="1000" fill="hold"/>
                                        <p:tgtEl>
                                          <p:spTgt spid="240"/>
                                        </p:tgtEl>
                                        <p:attrNameLst>
                                          <p:attrName>ppt_x</p:attrName>
                                        </p:attrNameLst>
                                      </p:cBhvr>
                                      <p:tavLst>
                                        <p:tav tm="0">
                                          <p:val>
                                            <p:strVal val="1+#ppt_w/2"/>
                                          </p:val>
                                        </p:tav>
                                        <p:tav tm="100000">
                                          <p:val>
                                            <p:strVal val="#ppt_x"/>
                                          </p:val>
                                        </p:tav>
                                      </p:tavLst>
                                    </p:anim>
                                    <p:anim calcmode="lin" valueType="num">
                                      <p:cBhvr>
                                        <p:cTn id="25" dur="1000" fill="hold"/>
                                        <p:tgtEl>
                                          <p:spTgt spid="24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iterate>
                                    <p:tmAbs val="0"/>
                                  </p:iterate>
                                  <p:childTnLst>
                                    <p:set>
                                      <p:cBhvr>
                                        <p:cTn id="29" fill="hold"/>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animBg="1" advAuto="0"/>
      <p:bldP spid="223" grpId="0" animBg="1" advAuto="0"/>
      <p:bldP spid="224" grpId="0" animBg="1" advAuto="0"/>
      <p:bldP spid="225" grpId="0" animBg="1" advAuto="0"/>
      <p:bldP spid="240" grpId="0" animBg="1" advAuto="0"/>
      <p:bldP spid="23"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earson Correlation Coefficient"/>
          <p:cNvSpPr txBox="1"/>
          <p:nvPr/>
        </p:nvSpPr>
        <p:spPr>
          <a:xfrm>
            <a:off x="7459581" y="530225"/>
            <a:ext cx="9437788"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solidFill>
                  <a:schemeClr val="accent1">
                    <a:hueOff val="273561"/>
                    <a:satOff val="2937"/>
                    <a:lumOff val="-22233"/>
                  </a:schemeClr>
                </a:solidFill>
                <a:latin typeface="Gill Sans"/>
                <a:ea typeface="Gill Sans"/>
                <a:cs typeface="Gill Sans"/>
                <a:sym typeface="Gill Sans"/>
              </a:defRPr>
            </a:lvl1pPr>
          </a:lstStyle>
          <a:p>
            <a:r>
              <a:t>Pearson Correlation Coefficient</a:t>
            </a:r>
          </a:p>
        </p:txBody>
      </p:sp>
      <p:sp>
        <p:nvSpPr>
          <p:cNvPr id="249" name="Line"/>
          <p:cNvSpPr/>
          <p:nvPr/>
        </p:nvSpPr>
        <p:spPr>
          <a:xfrm flipV="1">
            <a:off x="5699968" y="4130723"/>
            <a:ext cx="12771125" cy="1"/>
          </a:xfrm>
          <a:prstGeom prst="line">
            <a:avLst/>
          </a:prstGeom>
          <a:ln w="38100">
            <a:solidFill>
              <a:schemeClr val="accent1">
                <a:hueOff val="273561"/>
                <a:satOff val="2937"/>
                <a:lumOff val="-22233"/>
              </a:schemeClr>
            </a:solidFill>
            <a:miter lim="400000"/>
            <a:headEnd type="stealth"/>
            <a:tailEnd type="stealth"/>
          </a:ln>
        </p:spPr>
        <p:txBody>
          <a:bodyPr lIns="50800" tIns="50800" rIns="50800" bIns="50800" anchor="ctr"/>
          <a:lstStyle/>
          <a:p>
            <a:pPr>
              <a:defRPr sz="3200"/>
            </a:pPr>
            <a:endParaRPr/>
          </a:p>
        </p:txBody>
      </p:sp>
      <p:sp>
        <p:nvSpPr>
          <p:cNvPr id="250" name="+1"/>
          <p:cNvSpPr txBox="1"/>
          <p:nvPr/>
        </p:nvSpPr>
        <p:spPr>
          <a:xfrm>
            <a:off x="17836102" y="4264025"/>
            <a:ext cx="914847"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a:t>
            </a:r>
          </a:p>
        </p:txBody>
      </p:sp>
      <p:sp>
        <p:nvSpPr>
          <p:cNvPr id="251" name="-1"/>
          <p:cNvSpPr txBox="1"/>
          <p:nvPr/>
        </p:nvSpPr>
        <p:spPr>
          <a:xfrm>
            <a:off x="5613908" y="4264025"/>
            <a:ext cx="73603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a:t>
            </a:r>
          </a:p>
        </p:txBody>
      </p:sp>
      <p:sp>
        <p:nvSpPr>
          <p:cNvPr id="252" name="0"/>
          <p:cNvSpPr txBox="1"/>
          <p:nvPr/>
        </p:nvSpPr>
        <p:spPr>
          <a:xfrm>
            <a:off x="11826589" y="4264025"/>
            <a:ext cx="514351"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0</a:t>
            </a:r>
          </a:p>
        </p:txBody>
      </p:sp>
      <p:sp>
        <p:nvSpPr>
          <p:cNvPr id="253" name="No Association"/>
          <p:cNvSpPr txBox="1"/>
          <p:nvPr/>
        </p:nvSpPr>
        <p:spPr>
          <a:xfrm>
            <a:off x="9934087" y="5562531"/>
            <a:ext cx="4526881"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rPr dirty="0"/>
              <a:t>No </a:t>
            </a:r>
            <a:r>
              <a:rPr lang="en-US" dirty="0"/>
              <a:t>Correlation</a:t>
            </a:r>
            <a:endParaRPr dirty="0"/>
          </a:p>
        </p:txBody>
      </p:sp>
      <p:grpSp>
        <p:nvGrpSpPr>
          <p:cNvPr id="260" name="Group"/>
          <p:cNvGrpSpPr/>
          <p:nvPr/>
        </p:nvGrpSpPr>
        <p:grpSpPr>
          <a:xfrm>
            <a:off x="3048000" y="5905500"/>
            <a:ext cx="3886200" cy="5200650"/>
            <a:chOff x="0" y="0"/>
            <a:chExt cx="3886200" cy="5200650"/>
          </a:xfrm>
        </p:grpSpPr>
        <p:sp>
          <p:nvSpPr>
            <p:cNvPr id="254" name="Arrow"/>
            <p:cNvSpPr/>
            <p:nvPr/>
          </p:nvSpPr>
          <p:spPr>
            <a:xfrm rot="16200000">
              <a:off x="57150" y="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chemeClr val="accent1">
                      <a:hueOff val="47394"/>
                      <a:satOff val="-25753"/>
                      <a:lumOff val="-7544"/>
                    </a:schemeClr>
                  </a:solidFill>
                  <a:latin typeface="Gill Sans"/>
                  <a:ea typeface="Gill Sans"/>
                  <a:cs typeface="Gill Sans"/>
                  <a:sym typeface="Gill Sans"/>
                </a:defRPr>
              </a:pPr>
              <a:endParaRPr/>
            </a:p>
          </p:txBody>
        </p:sp>
        <p:sp>
          <p:nvSpPr>
            <p:cNvPr id="255" name="Arrow"/>
            <p:cNvSpPr/>
            <p:nvPr/>
          </p:nvSpPr>
          <p:spPr>
            <a:xfrm rot="16200000" flipH="1">
              <a:off x="1981200" y="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chemeClr val="accent1">
                      <a:hueOff val="47394"/>
                      <a:satOff val="-25753"/>
                      <a:lumOff val="-7544"/>
                    </a:schemeClr>
                  </a:solidFill>
                  <a:latin typeface="Gill Sans"/>
                  <a:ea typeface="Gill Sans"/>
                  <a:cs typeface="Gill Sans"/>
                  <a:sym typeface="Gill Sans"/>
                </a:defRPr>
              </a:pPr>
              <a:endParaRPr/>
            </a:p>
          </p:txBody>
        </p:sp>
        <p:sp>
          <p:nvSpPr>
            <p:cNvPr id="256" name="X"/>
            <p:cNvSpPr txBox="1"/>
            <p:nvPr/>
          </p:nvSpPr>
          <p:spPr>
            <a:xfrm>
              <a:off x="696199" y="2155824"/>
              <a:ext cx="599853" cy="889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defTabSz="546100">
                <a:defRPr sz="5400">
                  <a:latin typeface="Gill Sans"/>
                  <a:ea typeface="Gill Sans"/>
                  <a:cs typeface="Gill Sans"/>
                  <a:sym typeface="Gill Sans"/>
                </a:defRPr>
              </a:lvl1pPr>
            </a:lstStyle>
            <a:p>
              <a:r>
                <a:t>X</a:t>
              </a:r>
            </a:p>
          </p:txBody>
        </p:sp>
        <p:sp>
          <p:nvSpPr>
            <p:cNvPr id="257" name="Y"/>
            <p:cNvSpPr txBox="1"/>
            <p:nvPr/>
          </p:nvSpPr>
          <p:spPr>
            <a:xfrm>
              <a:off x="2655912" y="2155824"/>
              <a:ext cx="528527" cy="889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defTabSz="546100">
                <a:defRPr sz="5400">
                  <a:latin typeface="Gill Sans"/>
                  <a:ea typeface="Gill Sans"/>
                  <a:cs typeface="Gill Sans"/>
                  <a:sym typeface="Gill Sans"/>
                </a:defRPr>
              </a:lvl1pPr>
            </a:lstStyle>
            <a:p>
              <a:r>
                <a:t>Y</a:t>
              </a:r>
            </a:p>
          </p:txBody>
        </p:sp>
        <p:sp>
          <p:nvSpPr>
            <p:cNvPr id="258" name="Arrow"/>
            <p:cNvSpPr/>
            <p:nvPr/>
          </p:nvSpPr>
          <p:spPr>
            <a:xfrm rot="16200000" flipH="1">
              <a:off x="-1" y="3295650"/>
              <a:ext cx="1905001"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sp>
          <p:nvSpPr>
            <p:cNvPr id="259" name="Arrow"/>
            <p:cNvSpPr/>
            <p:nvPr/>
          </p:nvSpPr>
          <p:spPr>
            <a:xfrm rot="16200000">
              <a:off x="1924050" y="329565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grpSp>
      <p:grpSp>
        <p:nvGrpSpPr>
          <p:cNvPr id="267" name="Group"/>
          <p:cNvGrpSpPr/>
          <p:nvPr/>
        </p:nvGrpSpPr>
        <p:grpSpPr>
          <a:xfrm>
            <a:off x="17449800" y="5429250"/>
            <a:ext cx="3829050" cy="5086350"/>
            <a:chOff x="0" y="0"/>
            <a:chExt cx="3829050" cy="5086350"/>
          </a:xfrm>
        </p:grpSpPr>
        <p:sp>
          <p:nvSpPr>
            <p:cNvPr id="261" name="Arrow"/>
            <p:cNvSpPr/>
            <p:nvPr/>
          </p:nvSpPr>
          <p:spPr>
            <a:xfrm rot="16200000">
              <a:off x="0" y="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sp>
          <p:nvSpPr>
            <p:cNvPr id="262" name="Arrow"/>
            <p:cNvSpPr/>
            <p:nvPr/>
          </p:nvSpPr>
          <p:spPr>
            <a:xfrm rot="16200000">
              <a:off x="1924050" y="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sp>
          <p:nvSpPr>
            <p:cNvPr id="263" name="X"/>
            <p:cNvSpPr txBox="1"/>
            <p:nvPr/>
          </p:nvSpPr>
          <p:spPr>
            <a:xfrm>
              <a:off x="638174" y="2155824"/>
              <a:ext cx="599853" cy="889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defTabSz="546100">
                <a:defRPr sz="5400">
                  <a:latin typeface="Gill Sans"/>
                  <a:ea typeface="Gill Sans"/>
                  <a:cs typeface="Gill Sans"/>
                  <a:sym typeface="Gill Sans"/>
                </a:defRPr>
              </a:lvl1pPr>
            </a:lstStyle>
            <a:p>
              <a:r>
                <a:t>X</a:t>
              </a:r>
            </a:p>
          </p:txBody>
        </p:sp>
        <p:sp>
          <p:nvSpPr>
            <p:cNvPr id="264" name="Y"/>
            <p:cNvSpPr txBox="1"/>
            <p:nvPr/>
          </p:nvSpPr>
          <p:spPr>
            <a:xfrm>
              <a:off x="2600324" y="2155824"/>
              <a:ext cx="528527" cy="889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defTabSz="546100">
                <a:defRPr sz="5400">
                  <a:latin typeface="Gill Sans"/>
                  <a:ea typeface="Gill Sans"/>
                  <a:cs typeface="Gill Sans"/>
                  <a:sym typeface="Gill Sans"/>
                </a:defRPr>
              </a:lvl1pPr>
            </a:lstStyle>
            <a:p>
              <a:r>
                <a:t>Y</a:t>
              </a:r>
            </a:p>
          </p:txBody>
        </p:sp>
        <p:sp>
          <p:nvSpPr>
            <p:cNvPr id="265" name="Arrow"/>
            <p:cNvSpPr/>
            <p:nvPr/>
          </p:nvSpPr>
          <p:spPr>
            <a:xfrm rot="16200000" flipH="1">
              <a:off x="-1" y="3181350"/>
              <a:ext cx="1905001"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sp>
          <p:nvSpPr>
            <p:cNvPr id="266" name="Arrow"/>
            <p:cNvSpPr/>
            <p:nvPr/>
          </p:nvSpPr>
          <p:spPr>
            <a:xfrm rot="16200000" flipH="1">
              <a:off x="1924050" y="318135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grpSp>
      <p:sp>
        <p:nvSpPr>
          <p:cNvPr id="268" name="1"/>
          <p:cNvSpPr txBox="1"/>
          <p:nvPr/>
        </p:nvSpPr>
        <p:spPr>
          <a:xfrm>
            <a:off x="1807466" y="6423024"/>
            <a:ext cx="467457"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1</a:t>
            </a:r>
          </a:p>
        </p:txBody>
      </p:sp>
      <p:sp>
        <p:nvSpPr>
          <p:cNvPr id="269" name="2"/>
          <p:cNvSpPr txBox="1"/>
          <p:nvPr/>
        </p:nvSpPr>
        <p:spPr>
          <a:xfrm>
            <a:off x="1807466" y="9683534"/>
            <a:ext cx="467457"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2</a:t>
            </a:r>
          </a:p>
        </p:txBody>
      </p:sp>
      <p:sp>
        <p:nvSpPr>
          <p:cNvPr id="270" name="3"/>
          <p:cNvSpPr txBox="1"/>
          <p:nvPr/>
        </p:nvSpPr>
        <p:spPr>
          <a:xfrm>
            <a:off x="11958271" y="6791421"/>
            <a:ext cx="4674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3</a:t>
            </a:r>
          </a:p>
        </p:txBody>
      </p:sp>
      <p:sp>
        <p:nvSpPr>
          <p:cNvPr id="271" name="4"/>
          <p:cNvSpPr txBox="1"/>
          <p:nvPr/>
        </p:nvSpPr>
        <p:spPr>
          <a:xfrm>
            <a:off x="22109076" y="6423024"/>
            <a:ext cx="4674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4</a:t>
            </a:r>
          </a:p>
        </p:txBody>
      </p:sp>
      <p:sp>
        <p:nvSpPr>
          <p:cNvPr id="272" name="5"/>
          <p:cNvSpPr txBox="1"/>
          <p:nvPr/>
        </p:nvSpPr>
        <p:spPr>
          <a:xfrm>
            <a:off x="22109076" y="9683534"/>
            <a:ext cx="4674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5</a:t>
            </a:r>
          </a:p>
        </p:txBody>
      </p:sp>
      <p:sp>
        <p:nvSpPr>
          <p:cNvPr id="27" name="No Association">
            <a:extLst>
              <a:ext uri="{FF2B5EF4-FFF2-40B4-BE49-F238E27FC236}">
                <a16:creationId xmlns:a16="http://schemas.microsoft.com/office/drawing/2014/main" id="{F01582F8-9A9E-6240-A875-D9A55C4975BE}"/>
              </a:ext>
            </a:extLst>
          </p:cNvPr>
          <p:cNvSpPr txBox="1"/>
          <p:nvPr/>
        </p:nvSpPr>
        <p:spPr>
          <a:xfrm>
            <a:off x="1986703" y="12496799"/>
            <a:ext cx="6085000"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rPr lang="en-US" dirty="0"/>
              <a:t>Negative</a:t>
            </a:r>
            <a:r>
              <a:rPr dirty="0"/>
              <a:t> </a:t>
            </a:r>
            <a:r>
              <a:rPr lang="en-US" dirty="0"/>
              <a:t>Correlation</a:t>
            </a:r>
            <a:endParaRPr dirty="0"/>
          </a:p>
        </p:txBody>
      </p:sp>
      <p:sp>
        <p:nvSpPr>
          <p:cNvPr id="28" name="No Association">
            <a:extLst>
              <a:ext uri="{FF2B5EF4-FFF2-40B4-BE49-F238E27FC236}">
                <a16:creationId xmlns:a16="http://schemas.microsoft.com/office/drawing/2014/main" id="{9B78DDEE-0FB9-6A4B-BCB4-54CD046CC7F9}"/>
              </a:ext>
            </a:extLst>
          </p:cNvPr>
          <p:cNvSpPr txBox="1"/>
          <p:nvPr/>
        </p:nvSpPr>
        <p:spPr>
          <a:xfrm>
            <a:off x="16048606" y="12496799"/>
            <a:ext cx="6612387"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noAutofit/>
          </a:bodyPr>
          <a:lstStyle>
            <a:lvl1pPr defTabSz="546100">
              <a:defRPr sz="5400">
                <a:latin typeface="Gill Sans"/>
                <a:ea typeface="Gill Sans"/>
                <a:cs typeface="Gill Sans"/>
                <a:sym typeface="Gill Sans"/>
              </a:defRPr>
            </a:lvl1pPr>
          </a:lstStyle>
          <a:p>
            <a:r>
              <a:rPr lang="en-US" dirty="0"/>
              <a:t>Positive</a:t>
            </a:r>
            <a:r>
              <a:rPr dirty="0"/>
              <a:t> </a:t>
            </a:r>
            <a:r>
              <a:rPr lang="en-US" dirty="0"/>
              <a:t>Correlation</a:t>
            </a:r>
            <a:endParaRPr dirty="0"/>
          </a:p>
        </p:txBody>
      </p:sp>
    </p:spTree>
    <p:extLst>
      <p:ext uri="{BB962C8B-B14F-4D97-AF65-F5344CB8AC3E}">
        <p14:creationId xmlns:p14="http://schemas.microsoft.com/office/powerpoint/2010/main" val="29094473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advAuto="0"/>
      <p:bldP spid="28" grpId="0"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Outcome Vs. Predictor"/>
          <p:cNvSpPr txBox="1"/>
          <p:nvPr/>
        </p:nvSpPr>
        <p:spPr>
          <a:xfrm>
            <a:off x="54863" y="560512"/>
            <a:ext cx="12936221" cy="16256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algn="l">
              <a:defRPr sz="10000"/>
            </a:lvl1pPr>
          </a:lstStyle>
          <a:p>
            <a:r>
              <a:t>Outcome Vs. Predictor</a:t>
            </a:r>
          </a:p>
        </p:txBody>
      </p:sp>
      <p:sp>
        <p:nvSpPr>
          <p:cNvPr id="131" name="Rounded Rectangle"/>
          <p:cNvSpPr/>
          <p:nvPr/>
        </p:nvSpPr>
        <p:spPr>
          <a:xfrm>
            <a:off x="-142006" y="2544010"/>
            <a:ext cx="13844378"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blurRad="190500" dist="127000" dir="2700000" rotWithShape="0">
              <a:srgbClr val="000000">
                <a:alpha val="50000"/>
              </a:srgbClr>
            </a:outerShdw>
          </a:effectLst>
        </p:spPr>
        <p:txBody>
          <a:bodyPr lIns="50800" tIns="50800" rIns="50800" bIns="50800" anchor="ctr"/>
          <a:lstStyle/>
          <a:p>
            <a:pPr>
              <a:defRPr sz="3200"/>
            </a:pPr>
            <a:endParaRPr/>
          </a:p>
        </p:txBody>
      </p:sp>
      <p:sp>
        <p:nvSpPr>
          <p:cNvPr id="132" name="Categorical Predictor Variable"/>
          <p:cNvSpPr txBox="1"/>
          <p:nvPr/>
        </p:nvSpPr>
        <p:spPr>
          <a:xfrm>
            <a:off x="1576026" y="7450904"/>
            <a:ext cx="8045787"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defTabSz="546100">
              <a:lnSpc>
                <a:spcPct val="200000"/>
              </a:lnSpc>
              <a:defRPr>
                <a:latin typeface="Gill Sans"/>
                <a:ea typeface="Gill Sans"/>
                <a:cs typeface="Gill Sans"/>
                <a:sym typeface="Gill Sans"/>
              </a:defRPr>
            </a:lvl1pPr>
          </a:lstStyle>
          <a:p>
            <a:r>
              <a:t>Categorical Predictor Variable</a:t>
            </a:r>
          </a:p>
        </p:txBody>
      </p:sp>
      <p:sp>
        <p:nvSpPr>
          <p:cNvPr id="133" name="Continuous Outcome Variable"/>
          <p:cNvSpPr txBox="1"/>
          <p:nvPr/>
        </p:nvSpPr>
        <p:spPr>
          <a:xfrm>
            <a:off x="13605234" y="6777804"/>
            <a:ext cx="7893981" cy="2184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546100">
              <a:lnSpc>
                <a:spcPct val="200000"/>
              </a:lnSpc>
              <a:defRPr>
                <a:latin typeface="Gill Sans"/>
                <a:ea typeface="Gill Sans"/>
                <a:cs typeface="Gill Sans"/>
                <a:sym typeface="Gill Sans"/>
              </a:defRPr>
            </a:lvl1pPr>
          </a:lstStyle>
          <a:p>
            <a:r>
              <a:t>Continuous Outcome Variable</a:t>
            </a:r>
          </a:p>
        </p:txBody>
      </p:sp>
      <p:sp>
        <p:nvSpPr>
          <p:cNvPr id="134" name="="/>
          <p:cNvSpPr txBox="1"/>
          <p:nvPr/>
        </p:nvSpPr>
        <p:spPr>
          <a:xfrm>
            <a:off x="11300079" y="7450904"/>
            <a:ext cx="626889"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defTabSz="546100">
              <a:lnSpc>
                <a:spcPct val="200000"/>
              </a:lnSpc>
              <a:defRPr>
                <a:latin typeface="Gill Sans"/>
                <a:ea typeface="Gill Sans"/>
                <a:cs typeface="Gill Sans"/>
                <a:sym typeface="Gill Sans"/>
              </a:defRPr>
            </a:lvl1pPr>
          </a:lstStyle>
          <a:p>
            <a:r>
              <a:t>=</a:t>
            </a:r>
          </a:p>
        </p:txBody>
      </p:sp>
    </p:spTree>
    <p:extLst>
      <p:ext uri="{BB962C8B-B14F-4D97-AF65-F5344CB8AC3E}">
        <p14:creationId xmlns:p14="http://schemas.microsoft.com/office/powerpoint/2010/main" val="259101548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Outcome Vs. Predictor"/>
          <p:cNvSpPr txBox="1"/>
          <p:nvPr/>
        </p:nvSpPr>
        <p:spPr>
          <a:xfrm>
            <a:off x="54863" y="560512"/>
            <a:ext cx="13715293" cy="1641475"/>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algn="l">
              <a:defRPr sz="10000"/>
            </a:lvl1pPr>
          </a:lstStyle>
          <a:p>
            <a:r>
              <a:rPr lang="en-US" dirty="0"/>
              <a:t>Categorizing Outcomes</a:t>
            </a:r>
            <a:endParaRPr dirty="0"/>
          </a:p>
        </p:txBody>
      </p:sp>
      <p:sp>
        <p:nvSpPr>
          <p:cNvPr id="131" name="Rounded Rectangle"/>
          <p:cNvSpPr/>
          <p:nvPr/>
        </p:nvSpPr>
        <p:spPr>
          <a:xfrm>
            <a:off x="-142006" y="2544010"/>
            <a:ext cx="13844378"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blurRad="190500" dist="127000" dir="2700000" rotWithShape="0">
              <a:srgbClr val="000000">
                <a:alpha val="50000"/>
              </a:srgbClr>
            </a:outerShdw>
          </a:effectLst>
        </p:spPr>
        <p:txBody>
          <a:bodyPr lIns="50800" tIns="50800" rIns="50800" bIns="50800" anchor="ctr"/>
          <a:lstStyle/>
          <a:p>
            <a:pPr>
              <a:defRPr sz="3200"/>
            </a:pPr>
            <a:endParaRPr/>
          </a:p>
        </p:txBody>
      </p:sp>
      <p:sp>
        <p:nvSpPr>
          <p:cNvPr id="8" name="Systolic Blood Pressure…">
            <a:extLst>
              <a:ext uri="{FF2B5EF4-FFF2-40B4-BE49-F238E27FC236}">
                <a16:creationId xmlns:a16="http://schemas.microsoft.com/office/drawing/2014/main" id="{78AB0597-06F9-024B-886A-9829293C80AF}"/>
              </a:ext>
            </a:extLst>
          </p:cNvPr>
          <p:cNvSpPr txBox="1"/>
          <p:nvPr/>
        </p:nvSpPr>
        <p:spPr>
          <a:xfrm>
            <a:off x="2195577" y="6037263"/>
            <a:ext cx="6046527" cy="164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en-US" dirty="0"/>
              <a:t>Cognitive Test Score</a:t>
            </a:r>
            <a:endParaRPr dirty="0"/>
          </a:p>
          <a:p>
            <a:r>
              <a:rPr dirty="0"/>
              <a:t>(Continuous)</a:t>
            </a:r>
          </a:p>
        </p:txBody>
      </p:sp>
      <p:sp>
        <p:nvSpPr>
          <p:cNvPr id="9" name="Arrow">
            <a:extLst>
              <a:ext uri="{FF2B5EF4-FFF2-40B4-BE49-F238E27FC236}">
                <a16:creationId xmlns:a16="http://schemas.microsoft.com/office/drawing/2014/main" id="{658B3CFB-DA79-F246-ABE2-43DABBF1A22F}"/>
              </a:ext>
            </a:extLst>
          </p:cNvPr>
          <p:cNvSpPr/>
          <p:nvPr/>
        </p:nvSpPr>
        <p:spPr>
          <a:xfrm>
            <a:off x="11553035" y="6223000"/>
            <a:ext cx="1270001" cy="1270000"/>
          </a:xfrm>
          <a:prstGeom prst="rightArrow">
            <a:avLst>
              <a:gd name="adj1" fmla="val 32000"/>
              <a:gd name="adj2" fmla="val 64000"/>
            </a:avLst>
          </a:prstGeom>
          <a:solidFill>
            <a:schemeClr val="accent1"/>
          </a:solidFill>
          <a:ln w="25400">
            <a:solidFill>
              <a:schemeClr val="accent1">
                <a:hueOff val="273561"/>
                <a:satOff val="2937"/>
                <a:lumOff val="-22233"/>
              </a:schemeClr>
            </a:solidFill>
            <a:miter lim="400000"/>
          </a:ln>
          <a:effectLst>
            <a:outerShdw blurRad="292100" dist="154760" dir="5400000" rotWithShape="0">
              <a:srgbClr val="000000">
                <a:alpha val="50000"/>
              </a:srgbClr>
            </a:outerShdw>
          </a:effectLst>
        </p:spPr>
        <p:txBody>
          <a:bodyPr lIns="50800" tIns="50800" rIns="50800" bIns="50800" anchor="ctr"/>
          <a:lstStyle/>
          <a:p>
            <a:pPr>
              <a:defRPr sz="3200"/>
            </a:pPr>
            <a:endParaRPr/>
          </a:p>
        </p:txBody>
      </p:sp>
      <p:sp>
        <p:nvSpPr>
          <p:cNvPr id="10" name="Hypertension…">
            <a:extLst>
              <a:ext uri="{FF2B5EF4-FFF2-40B4-BE49-F238E27FC236}">
                <a16:creationId xmlns:a16="http://schemas.microsoft.com/office/drawing/2014/main" id="{9B05CA96-70C9-4343-9C52-08D4A7093C43}"/>
              </a:ext>
            </a:extLst>
          </p:cNvPr>
          <p:cNvSpPr txBox="1"/>
          <p:nvPr/>
        </p:nvSpPr>
        <p:spPr>
          <a:xfrm>
            <a:off x="14711429" y="6037263"/>
            <a:ext cx="6402395" cy="164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en-US" dirty="0"/>
              <a:t>Cognitive Impairment</a:t>
            </a:r>
            <a:r>
              <a:rPr dirty="0"/>
              <a:t> </a:t>
            </a:r>
          </a:p>
          <a:p>
            <a:r>
              <a:rPr dirty="0"/>
              <a:t>(Categorical)</a:t>
            </a:r>
          </a:p>
        </p:txBody>
      </p:sp>
      <p:graphicFrame>
        <p:nvGraphicFramePr>
          <p:cNvPr id="3" name="Table 2">
            <a:extLst>
              <a:ext uri="{FF2B5EF4-FFF2-40B4-BE49-F238E27FC236}">
                <a16:creationId xmlns:a16="http://schemas.microsoft.com/office/drawing/2014/main" id="{E4901C0A-0FC0-6543-B55A-389BF6A947FC}"/>
              </a:ext>
            </a:extLst>
          </p:cNvPr>
          <p:cNvGraphicFramePr>
            <a:graphicFrameLocks noGrp="1"/>
          </p:cNvGraphicFramePr>
          <p:nvPr>
            <p:extLst>
              <p:ext uri="{D42A27DB-BD31-4B8C-83A1-F6EECF244321}">
                <p14:modId xmlns:p14="http://schemas.microsoft.com/office/powerpoint/2010/main" val="2517681772"/>
              </p:ext>
            </p:extLst>
          </p:nvPr>
        </p:nvGraphicFramePr>
        <p:xfrm>
          <a:off x="2195578" y="8551333"/>
          <a:ext cx="6046526" cy="4206240"/>
        </p:xfrm>
        <a:graphic>
          <a:graphicData uri="http://schemas.openxmlformats.org/drawingml/2006/table">
            <a:tbl>
              <a:tblPr firstRow="1" bandRow="1">
                <a:tableStyleId>{5940675A-B579-460E-94D1-54222C63F5DA}</a:tableStyleId>
              </a:tblPr>
              <a:tblGrid>
                <a:gridCol w="3023263">
                  <a:extLst>
                    <a:ext uri="{9D8B030D-6E8A-4147-A177-3AD203B41FA5}">
                      <a16:colId xmlns:a16="http://schemas.microsoft.com/office/drawing/2014/main" val="3661691702"/>
                    </a:ext>
                  </a:extLst>
                </a:gridCol>
                <a:gridCol w="3023263">
                  <a:extLst>
                    <a:ext uri="{9D8B030D-6E8A-4147-A177-3AD203B41FA5}">
                      <a16:colId xmlns:a16="http://schemas.microsoft.com/office/drawing/2014/main" val="3564121598"/>
                    </a:ext>
                  </a:extLst>
                </a:gridCol>
              </a:tblGrid>
              <a:tr h="370840">
                <a:tc>
                  <a:txBody>
                    <a:bodyPr/>
                    <a:lstStyle/>
                    <a:p>
                      <a:r>
                        <a:rPr lang="en-US" sz="4000" dirty="0"/>
                        <a:t>Participant</a:t>
                      </a:r>
                    </a:p>
                  </a:txBody>
                  <a:tcPr/>
                </a:tc>
                <a:tc>
                  <a:txBody>
                    <a:bodyPr/>
                    <a:lstStyle/>
                    <a:p>
                      <a:r>
                        <a:rPr lang="en-US" sz="4000" dirty="0"/>
                        <a:t>Score</a:t>
                      </a:r>
                    </a:p>
                  </a:txBody>
                  <a:tcPr/>
                </a:tc>
                <a:extLst>
                  <a:ext uri="{0D108BD9-81ED-4DB2-BD59-A6C34878D82A}">
                    <a16:rowId xmlns:a16="http://schemas.microsoft.com/office/drawing/2014/main" val="3916699600"/>
                  </a:ext>
                </a:extLst>
              </a:tr>
              <a:tr h="370840">
                <a:tc>
                  <a:txBody>
                    <a:bodyPr/>
                    <a:lstStyle/>
                    <a:p>
                      <a:r>
                        <a:rPr lang="en-US" sz="4000" dirty="0"/>
                        <a:t>1</a:t>
                      </a:r>
                    </a:p>
                  </a:txBody>
                  <a:tcPr/>
                </a:tc>
                <a:tc>
                  <a:txBody>
                    <a:bodyPr/>
                    <a:lstStyle/>
                    <a:p>
                      <a:r>
                        <a:rPr lang="en-US" sz="4000" dirty="0"/>
                        <a:t>17</a:t>
                      </a:r>
                    </a:p>
                  </a:txBody>
                  <a:tcPr/>
                </a:tc>
                <a:extLst>
                  <a:ext uri="{0D108BD9-81ED-4DB2-BD59-A6C34878D82A}">
                    <a16:rowId xmlns:a16="http://schemas.microsoft.com/office/drawing/2014/main" val="3220466678"/>
                  </a:ext>
                </a:extLst>
              </a:tr>
              <a:tr h="370840">
                <a:tc>
                  <a:txBody>
                    <a:bodyPr/>
                    <a:lstStyle/>
                    <a:p>
                      <a:r>
                        <a:rPr lang="en-US" sz="4000" dirty="0"/>
                        <a:t>2</a:t>
                      </a:r>
                    </a:p>
                  </a:txBody>
                  <a:tcPr/>
                </a:tc>
                <a:tc>
                  <a:txBody>
                    <a:bodyPr/>
                    <a:lstStyle/>
                    <a:p>
                      <a:r>
                        <a:rPr lang="en-US" sz="4000" dirty="0"/>
                        <a:t>5</a:t>
                      </a:r>
                    </a:p>
                  </a:txBody>
                  <a:tcPr/>
                </a:tc>
                <a:extLst>
                  <a:ext uri="{0D108BD9-81ED-4DB2-BD59-A6C34878D82A}">
                    <a16:rowId xmlns:a16="http://schemas.microsoft.com/office/drawing/2014/main" val="4267990337"/>
                  </a:ext>
                </a:extLst>
              </a:tr>
              <a:tr h="370840">
                <a:tc>
                  <a:txBody>
                    <a:bodyPr/>
                    <a:lstStyle/>
                    <a:p>
                      <a:r>
                        <a:rPr lang="en-US" sz="4000" dirty="0"/>
                        <a:t>3</a:t>
                      </a:r>
                    </a:p>
                  </a:txBody>
                  <a:tcPr/>
                </a:tc>
                <a:tc>
                  <a:txBody>
                    <a:bodyPr/>
                    <a:lstStyle/>
                    <a:p>
                      <a:r>
                        <a:rPr lang="en-US" sz="4000" dirty="0"/>
                        <a:t>21</a:t>
                      </a:r>
                    </a:p>
                  </a:txBody>
                  <a:tcPr/>
                </a:tc>
                <a:extLst>
                  <a:ext uri="{0D108BD9-81ED-4DB2-BD59-A6C34878D82A}">
                    <a16:rowId xmlns:a16="http://schemas.microsoft.com/office/drawing/2014/main" val="1881193211"/>
                  </a:ext>
                </a:extLst>
              </a:tr>
              <a:tr h="370840">
                <a:tc>
                  <a:txBody>
                    <a:bodyPr/>
                    <a:lstStyle/>
                    <a:p>
                      <a:r>
                        <a:rPr lang="en-US" sz="4000" dirty="0"/>
                        <a:t>4</a:t>
                      </a:r>
                    </a:p>
                  </a:txBody>
                  <a:tcPr/>
                </a:tc>
                <a:tc>
                  <a:txBody>
                    <a:bodyPr/>
                    <a:lstStyle/>
                    <a:p>
                      <a:r>
                        <a:rPr lang="en-US" sz="4000" dirty="0"/>
                        <a:t>12</a:t>
                      </a:r>
                    </a:p>
                  </a:txBody>
                  <a:tcPr/>
                </a:tc>
                <a:extLst>
                  <a:ext uri="{0D108BD9-81ED-4DB2-BD59-A6C34878D82A}">
                    <a16:rowId xmlns:a16="http://schemas.microsoft.com/office/drawing/2014/main" val="3351438949"/>
                  </a:ext>
                </a:extLst>
              </a:tr>
              <a:tr h="370840">
                <a:tc>
                  <a:txBody>
                    <a:bodyPr/>
                    <a:lstStyle/>
                    <a:p>
                      <a:r>
                        <a:rPr lang="en-US" sz="4000" dirty="0"/>
                        <a:t>5</a:t>
                      </a:r>
                    </a:p>
                  </a:txBody>
                  <a:tcPr/>
                </a:tc>
                <a:tc>
                  <a:txBody>
                    <a:bodyPr/>
                    <a:lstStyle/>
                    <a:p>
                      <a:r>
                        <a:rPr lang="en-US" sz="4000" dirty="0"/>
                        <a:t>26</a:t>
                      </a:r>
                    </a:p>
                  </a:txBody>
                  <a:tcPr/>
                </a:tc>
                <a:extLst>
                  <a:ext uri="{0D108BD9-81ED-4DB2-BD59-A6C34878D82A}">
                    <a16:rowId xmlns:a16="http://schemas.microsoft.com/office/drawing/2014/main" val="261670056"/>
                  </a:ext>
                </a:extLst>
              </a:tr>
            </a:tbl>
          </a:graphicData>
        </a:graphic>
      </p:graphicFrame>
      <p:graphicFrame>
        <p:nvGraphicFramePr>
          <p:cNvPr id="13" name="Table 12">
            <a:extLst>
              <a:ext uri="{FF2B5EF4-FFF2-40B4-BE49-F238E27FC236}">
                <a16:creationId xmlns:a16="http://schemas.microsoft.com/office/drawing/2014/main" id="{B1C6006F-E746-264D-886F-8E8D1DE34360}"/>
              </a:ext>
            </a:extLst>
          </p:cNvPr>
          <p:cNvGraphicFramePr>
            <a:graphicFrameLocks noGrp="1"/>
          </p:cNvGraphicFramePr>
          <p:nvPr>
            <p:extLst>
              <p:ext uri="{D42A27DB-BD31-4B8C-83A1-F6EECF244321}">
                <p14:modId xmlns:p14="http://schemas.microsoft.com/office/powerpoint/2010/main" val="917733967"/>
              </p:ext>
            </p:extLst>
          </p:nvPr>
        </p:nvGraphicFramePr>
        <p:xfrm>
          <a:off x="13732511" y="8559557"/>
          <a:ext cx="8360229" cy="4206240"/>
        </p:xfrm>
        <a:graphic>
          <a:graphicData uri="http://schemas.openxmlformats.org/drawingml/2006/table">
            <a:tbl>
              <a:tblPr firstRow="1" bandRow="1">
                <a:tableStyleId>{5940675A-B579-460E-94D1-54222C63F5DA}</a:tableStyleId>
              </a:tblPr>
              <a:tblGrid>
                <a:gridCol w="2786743">
                  <a:extLst>
                    <a:ext uri="{9D8B030D-6E8A-4147-A177-3AD203B41FA5}">
                      <a16:colId xmlns:a16="http://schemas.microsoft.com/office/drawing/2014/main" val="3661691702"/>
                    </a:ext>
                  </a:extLst>
                </a:gridCol>
                <a:gridCol w="2786743">
                  <a:extLst>
                    <a:ext uri="{9D8B030D-6E8A-4147-A177-3AD203B41FA5}">
                      <a16:colId xmlns:a16="http://schemas.microsoft.com/office/drawing/2014/main" val="3564121598"/>
                    </a:ext>
                  </a:extLst>
                </a:gridCol>
                <a:gridCol w="2786743">
                  <a:extLst>
                    <a:ext uri="{9D8B030D-6E8A-4147-A177-3AD203B41FA5}">
                      <a16:colId xmlns:a16="http://schemas.microsoft.com/office/drawing/2014/main" val="1075622377"/>
                    </a:ext>
                  </a:extLst>
                </a:gridCol>
              </a:tblGrid>
              <a:tr h="370840">
                <a:tc>
                  <a:txBody>
                    <a:bodyPr/>
                    <a:lstStyle/>
                    <a:p>
                      <a:r>
                        <a:rPr lang="en-US" sz="4000" dirty="0"/>
                        <a:t>Participant</a:t>
                      </a:r>
                    </a:p>
                  </a:txBody>
                  <a:tcPr/>
                </a:tc>
                <a:tc>
                  <a:txBody>
                    <a:bodyPr/>
                    <a:lstStyle/>
                    <a:p>
                      <a:r>
                        <a:rPr lang="en-US" sz="4000" dirty="0"/>
                        <a:t>Score</a:t>
                      </a:r>
                    </a:p>
                  </a:txBody>
                  <a:tcPr/>
                </a:tc>
                <a:tc>
                  <a:txBody>
                    <a:bodyPr/>
                    <a:lstStyle/>
                    <a:p>
                      <a:r>
                        <a:rPr lang="en-US" sz="4000" dirty="0"/>
                        <a:t>Impaired</a:t>
                      </a:r>
                    </a:p>
                  </a:txBody>
                  <a:tcPr/>
                </a:tc>
                <a:extLst>
                  <a:ext uri="{0D108BD9-81ED-4DB2-BD59-A6C34878D82A}">
                    <a16:rowId xmlns:a16="http://schemas.microsoft.com/office/drawing/2014/main" val="3916699600"/>
                  </a:ext>
                </a:extLst>
              </a:tr>
              <a:tr h="370840">
                <a:tc>
                  <a:txBody>
                    <a:bodyPr/>
                    <a:lstStyle/>
                    <a:p>
                      <a:r>
                        <a:rPr lang="en-US" sz="4000" dirty="0"/>
                        <a:t>1</a:t>
                      </a:r>
                    </a:p>
                  </a:txBody>
                  <a:tcPr/>
                </a:tc>
                <a:tc>
                  <a:txBody>
                    <a:bodyPr/>
                    <a:lstStyle/>
                    <a:p>
                      <a:r>
                        <a:rPr lang="en-US" sz="4000" dirty="0"/>
                        <a:t>17</a:t>
                      </a:r>
                    </a:p>
                  </a:txBody>
                  <a:tcPr/>
                </a:tc>
                <a:tc>
                  <a:txBody>
                    <a:bodyPr/>
                    <a:lstStyle/>
                    <a:p>
                      <a:r>
                        <a:rPr lang="en-US" sz="4000" dirty="0"/>
                        <a:t>N</a:t>
                      </a:r>
                    </a:p>
                  </a:txBody>
                  <a:tcPr/>
                </a:tc>
                <a:extLst>
                  <a:ext uri="{0D108BD9-81ED-4DB2-BD59-A6C34878D82A}">
                    <a16:rowId xmlns:a16="http://schemas.microsoft.com/office/drawing/2014/main" val="3220466678"/>
                  </a:ext>
                </a:extLst>
              </a:tr>
              <a:tr h="370840">
                <a:tc>
                  <a:txBody>
                    <a:bodyPr/>
                    <a:lstStyle/>
                    <a:p>
                      <a:r>
                        <a:rPr lang="en-US" sz="4000" dirty="0"/>
                        <a:t>2</a:t>
                      </a:r>
                    </a:p>
                  </a:txBody>
                  <a:tcPr/>
                </a:tc>
                <a:tc>
                  <a:txBody>
                    <a:bodyPr/>
                    <a:lstStyle/>
                    <a:p>
                      <a:r>
                        <a:rPr lang="en-US" sz="4000" dirty="0"/>
                        <a:t>5</a:t>
                      </a:r>
                    </a:p>
                  </a:txBody>
                  <a:tcPr/>
                </a:tc>
                <a:tc>
                  <a:txBody>
                    <a:bodyPr/>
                    <a:lstStyle/>
                    <a:p>
                      <a:r>
                        <a:rPr lang="en-US" sz="4000" dirty="0"/>
                        <a:t>Y</a:t>
                      </a:r>
                    </a:p>
                  </a:txBody>
                  <a:tcPr/>
                </a:tc>
                <a:extLst>
                  <a:ext uri="{0D108BD9-81ED-4DB2-BD59-A6C34878D82A}">
                    <a16:rowId xmlns:a16="http://schemas.microsoft.com/office/drawing/2014/main" val="4267990337"/>
                  </a:ext>
                </a:extLst>
              </a:tr>
              <a:tr h="370840">
                <a:tc>
                  <a:txBody>
                    <a:bodyPr/>
                    <a:lstStyle/>
                    <a:p>
                      <a:r>
                        <a:rPr lang="en-US" sz="4000" dirty="0"/>
                        <a:t>3</a:t>
                      </a:r>
                    </a:p>
                  </a:txBody>
                  <a:tcPr/>
                </a:tc>
                <a:tc>
                  <a:txBody>
                    <a:bodyPr/>
                    <a:lstStyle/>
                    <a:p>
                      <a:r>
                        <a:rPr lang="en-US" sz="4000" dirty="0"/>
                        <a:t>21</a:t>
                      </a:r>
                    </a:p>
                  </a:txBody>
                  <a:tcPr/>
                </a:tc>
                <a:tc>
                  <a:txBody>
                    <a:bodyPr/>
                    <a:lstStyle/>
                    <a:p>
                      <a:r>
                        <a:rPr lang="en-US" sz="4000" dirty="0"/>
                        <a:t>N</a:t>
                      </a:r>
                    </a:p>
                  </a:txBody>
                  <a:tcPr/>
                </a:tc>
                <a:extLst>
                  <a:ext uri="{0D108BD9-81ED-4DB2-BD59-A6C34878D82A}">
                    <a16:rowId xmlns:a16="http://schemas.microsoft.com/office/drawing/2014/main" val="1881193211"/>
                  </a:ext>
                </a:extLst>
              </a:tr>
              <a:tr h="370840">
                <a:tc>
                  <a:txBody>
                    <a:bodyPr/>
                    <a:lstStyle/>
                    <a:p>
                      <a:r>
                        <a:rPr lang="en-US" sz="4000" dirty="0"/>
                        <a:t>4</a:t>
                      </a:r>
                    </a:p>
                  </a:txBody>
                  <a:tcPr/>
                </a:tc>
                <a:tc>
                  <a:txBody>
                    <a:bodyPr/>
                    <a:lstStyle/>
                    <a:p>
                      <a:r>
                        <a:rPr lang="en-US" sz="4000" dirty="0"/>
                        <a:t>12</a:t>
                      </a:r>
                    </a:p>
                  </a:txBody>
                  <a:tcPr/>
                </a:tc>
                <a:tc>
                  <a:txBody>
                    <a:bodyPr/>
                    <a:lstStyle/>
                    <a:p>
                      <a:r>
                        <a:rPr lang="en-US" sz="4000" dirty="0"/>
                        <a:t>Y</a:t>
                      </a:r>
                    </a:p>
                  </a:txBody>
                  <a:tcPr/>
                </a:tc>
                <a:extLst>
                  <a:ext uri="{0D108BD9-81ED-4DB2-BD59-A6C34878D82A}">
                    <a16:rowId xmlns:a16="http://schemas.microsoft.com/office/drawing/2014/main" val="3351438949"/>
                  </a:ext>
                </a:extLst>
              </a:tr>
              <a:tr h="370840">
                <a:tc>
                  <a:txBody>
                    <a:bodyPr/>
                    <a:lstStyle/>
                    <a:p>
                      <a:r>
                        <a:rPr lang="en-US" sz="4000" dirty="0"/>
                        <a:t>5</a:t>
                      </a:r>
                    </a:p>
                  </a:txBody>
                  <a:tcPr/>
                </a:tc>
                <a:tc>
                  <a:txBody>
                    <a:bodyPr/>
                    <a:lstStyle/>
                    <a:p>
                      <a:r>
                        <a:rPr lang="en-US" sz="4000" dirty="0"/>
                        <a:t>26</a:t>
                      </a:r>
                    </a:p>
                  </a:txBody>
                  <a:tcPr/>
                </a:tc>
                <a:tc>
                  <a:txBody>
                    <a:bodyPr/>
                    <a:lstStyle/>
                    <a:p>
                      <a:r>
                        <a:rPr lang="en-US" sz="4000" dirty="0"/>
                        <a:t>N</a:t>
                      </a:r>
                    </a:p>
                  </a:txBody>
                  <a:tcPr/>
                </a:tc>
                <a:extLst>
                  <a:ext uri="{0D108BD9-81ED-4DB2-BD59-A6C34878D82A}">
                    <a16:rowId xmlns:a16="http://schemas.microsoft.com/office/drawing/2014/main" val="261670056"/>
                  </a:ext>
                </a:extLst>
              </a:tr>
            </a:tbl>
          </a:graphicData>
        </a:graphic>
      </p:graphicFrame>
    </p:spTree>
    <p:extLst>
      <p:ext uri="{BB962C8B-B14F-4D97-AF65-F5344CB8AC3E}">
        <p14:creationId xmlns:p14="http://schemas.microsoft.com/office/powerpoint/2010/main" val="316955969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text on a white background&#10;&#10;Description automatically generated">
            <a:extLst>
              <a:ext uri="{FF2B5EF4-FFF2-40B4-BE49-F238E27FC236}">
                <a16:creationId xmlns:a16="http://schemas.microsoft.com/office/drawing/2014/main" id="{4434528F-7C20-7A45-8B86-23E72E40E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882" y="0"/>
            <a:ext cx="14852237" cy="13716000"/>
          </a:xfrm>
          <a:prstGeom prst="rect">
            <a:avLst/>
          </a:prstGeom>
        </p:spPr>
      </p:pic>
      <p:sp>
        <p:nvSpPr>
          <p:cNvPr id="4" name="Left Arrow 3">
            <a:extLst>
              <a:ext uri="{FF2B5EF4-FFF2-40B4-BE49-F238E27FC236}">
                <a16:creationId xmlns:a16="http://schemas.microsoft.com/office/drawing/2014/main" id="{40996500-5F09-404B-A5F6-57A56B9AF7F7}"/>
              </a:ext>
            </a:extLst>
          </p:cNvPr>
          <p:cNvSpPr/>
          <p:nvPr/>
        </p:nvSpPr>
        <p:spPr>
          <a:xfrm>
            <a:off x="9423400" y="838200"/>
            <a:ext cx="3302000" cy="1651000"/>
          </a:xfrm>
          <a:prstGeom prst="leftArrow">
            <a:avLst/>
          </a:prstGeom>
          <a:solidFill>
            <a:srgbClr val="C00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2806509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A95CAFC-4BEE-E146-A49E-53229AA0B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 y="0"/>
            <a:ext cx="22463760" cy="13716000"/>
          </a:xfrm>
          <a:prstGeom prst="rect">
            <a:avLst/>
          </a:prstGeom>
        </p:spPr>
      </p:pic>
      <p:sp>
        <p:nvSpPr>
          <p:cNvPr id="4" name="Rectangle 3">
            <a:extLst>
              <a:ext uri="{FF2B5EF4-FFF2-40B4-BE49-F238E27FC236}">
                <a16:creationId xmlns:a16="http://schemas.microsoft.com/office/drawing/2014/main" id="{7EA02F28-E30F-2E4F-B834-AF97E261D5B0}"/>
              </a:ext>
            </a:extLst>
          </p:cNvPr>
          <p:cNvSpPr/>
          <p:nvPr/>
        </p:nvSpPr>
        <p:spPr>
          <a:xfrm>
            <a:off x="782320" y="558800"/>
            <a:ext cx="4983480" cy="11150600"/>
          </a:xfrm>
          <a:prstGeom prst="rect">
            <a:avLst/>
          </a:prstGeom>
          <a:noFill/>
          <a:ln w="1270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19124882"/>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A95CAFC-4BEE-E146-A49E-53229AA0B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 y="0"/>
            <a:ext cx="22463760" cy="13716000"/>
          </a:xfrm>
          <a:prstGeom prst="rect">
            <a:avLst/>
          </a:prstGeom>
        </p:spPr>
      </p:pic>
      <p:sp>
        <p:nvSpPr>
          <p:cNvPr id="4" name="Rectangle 3">
            <a:extLst>
              <a:ext uri="{FF2B5EF4-FFF2-40B4-BE49-F238E27FC236}">
                <a16:creationId xmlns:a16="http://schemas.microsoft.com/office/drawing/2014/main" id="{7EA02F28-E30F-2E4F-B834-AF97E261D5B0}"/>
              </a:ext>
            </a:extLst>
          </p:cNvPr>
          <p:cNvSpPr/>
          <p:nvPr/>
        </p:nvSpPr>
        <p:spPr>
          <a:xfrm>
            <a:off x="5747657" y="261257"/>
            <a:ext cx="14290765" cy="1567543"/>
          </a:xfrm>
          <a:prstGeom prst="rect">
            <a:avLst/>
          </a:prstGeom>
          <a:noFill/>
          <a:ln w="1270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389965735"/>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A95CAFC-4BEE-E146-A49E-53229AA0B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 y="0"/>
            <a:ext cx="22463760" cy="13716000"/>
          </a:xfrm>
          <a:prstGeom prst="rect">
            <a:avLst/>
          </a:prstGeom>
        </p:spPr>
      </p:pic>
      <p:sp>
        <p:nvSpPr>
          <p:cNvPr id="4" name="Rectangle 3">
            <a:extLst>
              <a:ext uri="{FF2B5EF4-FFF2-40B4-BE49-F238E27FC236}">
                <a16:creationId xmlns:a16="http://schemas.microsoft.com/office/drawing/2014/main" id="{7EA02F28-E30F-2E4F-B834-AF97E261D5B0}"/>
              </a:ext>
            </a:extLst>
          </p:cNvPr>
          <p:cNvSpPr/>
          <p:nvPr/>
        </p:nvSpPr>
        <p:spPr>
          <a:xfrm>
            <a:off x="1201783" y="11730451"/>
            <a:ext cx="18888891" cy="1567543"/>
          </a:xfrm>
          <a:prstGeom prst="rect">
            <a:avLst/>
          </a:prstGeom>
          <a:noFill/>
          <a:ln w="1270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56893587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extLst>
              <p:ext uri="{D42A27DB-BD31-4B8C-83A1-F6EECF244321}">
                <p14:modId xmlns:p14="http://schemas.microsoft.com/office/powerpoint/2010/main" val="2635636504"/>
              </p:ext>
            </p:extLst>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756791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A95CAFC-4BEE-E146-A49E-53229AA0B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 y="0"/>
            <a:ext cx="22463760" cy="13716000"/>
          </a:xfrm>
          <a:prstGeom prst="rect">
            <a:avLst/>
          </a:prstGeom>
        </p:spPr>
      </p:pic>
      <p:sp>
        <p:nvSpPr>
          <p:cNvPr id="4" name="Rectangle 3">
            <a:extLst>
              <a:ext uri="{FF2B5EF4-FFF2-40B4-BE49-F238E27FC236}">
                <a16:creationId xmlns:a16="http://schemas.microsoft.com/office/drawing/2014/main" id="{7EA02F28-E30F-2E4F-B834-AF97E261D5B0}"/>
              </a:ext>
            </a:extLst>
          </p:cNvPr>
          <p:cNvSpPr/>
          <p:nvPr/>
        </p:nvSpPr>
        <p:spPr>
          <a:xfrm>
            <a:off x="20038423" y="836024"/>
            <a:ext cx="2873828" cy="10868302"/>
          </a:xfrm>
          <a:prstGeom prst="rect">
            <a:avLst/>
          </a:prstGeom>
          <a:noFill/>
          <a:ln w="1270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932048988"/>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A95CAFC-4BEE-E146-A49E-53229AA0B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 y="0"/>
            <a:ext cx="22463760" cy="13716000"/>
          </a:xfrm>
          <a:prstGeom prst="rect">
            <a:avLst/>
          </a:prstGeom>
        </p:spPr>
      </p:pic>
      <p:sp>
        <p:nvSpPr>
          <p:cNvPr id="4" name="Rectangle 3">
            <a:extLst>
              <a:ext uri="{FF2B5EF4-FFF2-40B4-BE49-F238E27FC236}">
                <a16:creationId xmlns:a16="http://schemas.microsoft.com/office/drawing/2014/main" id="{7EA02F28-E30F-2E4F-B834-AF97E261D5B0}"/>
              </a:ext>
            </a:extLst>
          </p:cNvPr>
          <p:cNvSpPr/>
          <p:nvPr/>
        </p:nvSpPr>
        <p:spPr>
          <a:xfrm>
            <a:off x="20038423" y="11678194"/>
            <a:ext cx="2873828" cy="1645928"/>
          </a:xfrm>
          <a:prstGeom prst="rect">
            <a:avLst/>
          </a:prstGeom>
          <a:noFill/>
          <a:ln w="1270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319867528"/>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A95CAFC-4BEE-E146-A49E-53229AA0B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 y="0"/>
            <a:ext cx="22463760" cy="13716000"/>
          </a:xfrm>
          <a:prstGeom prst="rect">
            <a:avLst/>
          </a:prstGeom>
        </p:spPr>
      </p:pic>
      <p:sp>
        <p:nvSpPr>
          <p:cNvPr id="4" name="Rectangle 3">
            <a:extLst>
              <a:ext uri="{FF2B5EF4-FFF2-40B4-BE49-F238E27FC236}">
                <a16:creationId xmlns:a16="http://schemas.microsoft.com/office/drawing/2014/main" id="{7EA02F28-E30F-2E4F-B834-AF97E261D5B0}"/>
              </a:ext>
            </a:extLst>
          </p:cNvPr>
          <p:cNvSpPr/>
          <p:nvPr/>
        </p:nvSpPr>
        <p:spPr>
          <a:xfrm>
            <a:off x="5773783" y="2063931"/>
            <a:ext cx="2873828" cy="548640"/>
          </a:xfrm>
          <a:prstGeom prst="rect">
            <a:avLst/>
          </a:prstGeom>
          <a:noFill/>
          <a:ln w="1270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67978447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A95CAFC-4BEE-E146-A49E-53229AA0B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 y="0"/>
            <a:ext cx="22463760" cy="13716000"/>
          </a:xfrm>
          <a:prstGeom prst="rect">
            <a:avLst/>
          </a:prstGeom>
        </p:spPr>
      </p:pic>
      <p:sp>
        <p:nvSpPr>
          <p:cNvPr id="4" name="Rectangle 3">
            <a:extLst>
              <a:ext uri="{FF2B5EF4-FFF2-40B4-BE49-F238E27FC236}">
                <a16:creationId xmlns:a16="http://schemas.microsoft.com/office/drawing/2014/main" id="{7EA02F28-E30F-2E4F-B834-AF97E261D5B0}"/>
              </a:ext>
            </a:extLst>
          </p:cNvPr>
          <p:cNvSpPr/>
          <p:nvPr/>
        </p:nvSpPr>
        <p:spPr>
          <a:xfrm>
            <a:off x="5773783" y="3161213"/>
            <a:ext cx="2873828" cy="548640"/>
          </a:xfrm>
          <a:prstGeom prst="rect">
            <a:avLst/>
          </a:prstGeom>
          <a:noFill/>
          <a:ln w="1270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 name="Oval 1">
            <a:extLst>
              <a:ext uri="{FF2B5EF4-FFF2-40B4-BE49-F238E27FC236}">
                <a16:creationId xmlns:a16="http://schemas.microsoft.com/office/drawing/2014/main" id="{6AD85359-E864-924F-ACBD-A344FEEBEE0D}"/>
              </a:ext>
            </a:extLst>
          </p:cNvPr>
          <p:cNvSpPr/>
          <p:nvPr/>
        </p:nvSpPr>
        <p:spPr>
          <a:xfrm>
            <a:off x="7733210" y="1881051"/>
            <a:ext cx="836023" cy="836023"/>
          </a:xfrm>
          <a:prstGeom prst="ellipse">
            <a:avLst/>
          </a:prstGeom>
          <a:noFill/>
          <a:ln w="762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6" name="Oval 5">
            <a:extLst>
              <a:ext uri="{FF2B5EF4-FFF2-40B4-BE49-F238E27FC236}">
                <a16:creationId xmlns:a16="http://schemas.microsoft.com/office/drawing/2014/main" id="{533D2887-33E5-7041-A62F-1AEEA834AC8C}"/>
              </a:ext>
            </a:extLst>
          </p:cNvPr>
          <p:cNvSpPr/>
          <p:nvPr/>
        </p:nvSpPr>
        <p:spPr>
          <a:xfrm>
            <a:off x="21862867" y="1907176"/>
            <a:ext cx="836023" cy="836023"/>
          </a:xfrm>
          <a:prstGeom prst="ellipse">
            <a:avLst/>
          </a:prstGeom>
          <a:noFill/>
          <a:ln w="76200" cap="flat">
            <a:solidFill>
              <a:schemeClr val="accent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057566994"/>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A95CAFC-4BEE-E146-A49E-53229AA0B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 y="0"/>
            <a:ext cx="22463760" cy="13716000"/>
          </a:xfrm>
          <a:prstGeom prst="rect">
            <a:avLst/>
          </a:prstGeom>
        </p:spPr>
      </p:pic>
      <p:sp>
        <p:nvSpPr>
          <p:cNvPr id="4" name="Rectangle 3">
            <a:extLst>
              <a:ext uri="{FF2B5EF4-FFF2-40B4-BE49-F238E27FC236}">
                <a16:creationId xmlns:a16="http://schemas.microsoft.com/office/drawing/2014/main" id="{7EA02F28-E30F-2E4F-B834-AF97E261D5B0}"/>
              </a:ext>
            </a:extLst>
          </p:cNvPr>
          <p:cNvSpPr/>
          <p:nvPr/>
        </p:nvSpPr>
        <p:spPr>
          <a:xfrm>
            <a:off x="5773783" y="3709853"/>
            <a:ext cx="2873828" cy="548640"/>
          </a:xfrm>
          <a:prstGeom prst="rect">
            <a:avLst/>
          </a:prstGeom>
          <a:noFill/>
          <a:ln w="1270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5" name="Oval 4">
            <a:extLst>
              <a:ext uri="{FF2B5EF4-FFF2-40B4-BE49-F238E27FC236}">
                <a16:creationId xmlns:a16="http://schemas.microsoft.com/office/drawing/2014/main" id="{AD1AC008-7EB5-124B-B785-10D0A1E7358C}"/>
              </a:ext>
            </a:extLst>
          </p:cNvPr>
          <p:cNvSpPr/>
          <p:nvPr/>
        </p:nvSpPr>
        <p:spPr>
          <a:xfrm>
            <a:off x="7733210" y="1881051"/>
            <a:ext cx="836023" cy="836023"/>
          </a:xfrm>
          <a:prstGeom prst="ellipse">
            <a:avLst/>
          </a:prstGeom>
          <a:noFill/>
          <a:ln w="762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6" name="Oval 5">
            <a:extLst>
              <a:ext uri="{FF2B5EF4-FFF2-40B4-BE49-F238E27FC236}">
                <a16:creationId xmlns:a16="http://schemas.microsoft.com/office/drawing/2014/main" id="{F2D5711D-5DE7-B942-83EE-64D6C46E58A0}"/>
              </a:ext>
            </a:extLst>
          </p:cNvPr>
          <p:cNvSpPr/>
          <p:nvPr/>
        </p:nvSpPr>
        <p:spPr>
          <a:xfrm>
            <a:off x="7628705" y="11756571"/>
            <a:ext cx="836023" cy="836023"/>
          </a:xfrm>
          <a:prstGeom prst="ellipse">
            <a:avLst/>
          </a:prstGeom>
          <a:noFill/>
          <a:ln w="76200" cap="flat">
            <a:solidFill>
              <a:schemeClr val="accent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70888263"/>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A95CAFC-4BEE-E146-A49E-53229AA0B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 y="0"/>
            <a:ext cx="22463760" cy="13716000"/>
          </a:xfrm>
          <a:prstGeom prst="rect">
            <a:avLst/>
          </a:prstGeom>
        </p:spPr>
      </p:pic>
      <p:sp>
        <p:nvSpPr>
          <p:cNvPr id="4" name="Rectangle 3">
            <a:extLst>
              <a:ext uri="{FF2B5EF4-FFF2-40B4-BE49-F238E27FC236}">
                <a16:creationId xmlns:a16="http://schemas.microsoft.com/office/drawing/2014/main" id="{7EA02F28-E30F-2E4F-B834-AF97E261D5B0}"/>
              </a:ext>
            </a:extLst>
          </p:cNvPr>
          <p:cNvSpPr/>
          <p:nvPr/>
        </p:nvSpPr>
        <p:spPr>
          <a:xfrm>
            <a:off x="5773783" y="4232368"/>
            <a:ext cx="2873828" cy="548640"/>
          </a:xfrm>
          <a:prstGeom prst="rect">
            <a:avLst/>
          </a:prstGeom>
          <a:noFill/>
          <a:ln w="1270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5" name="Oval 4">
            <a:extLst>
              <a:ext uri="{FF2B5EF4-FFF2-40B4-BE49-F238E27FC236}">
                <a16:creationId xmlns:a16="http://schemas.microsoft.com/office/drawing/2014/main" id="{AA6DF334-4319-4947-A951-E93297A1403A}"/>
              </a:ext>
            </a:extLst>
          </p:cNvPr>
          <p:cNvSpPr/>
          <p:nvPr/>
        </p:nvSpPr>
        <p:spPr>
          <a:xfrm>
            <a:off x="7733210" y="1881051"/>
            <a:ext cx="836023" cy="836023"/>
          </a:xfrm>
          <a:prstGeom prst="ellipse">
            <a:avLst/>
          </a:prstGeom>
          <a:noFill/>
          <a:ln w="762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6" name="Oval 5">
            <a:extLst>
              <a:ext uri="{FF2B5EF4-FFF2-40B4-BE49-F238E27FC236}">
                <a16:creationId xmlns:a16="http://schemas.microsoft.com/office/drawing/2014/main" id="{0E337FD6-6085-E64E-879F-550A86022CF1}"/>
              </a:ext>
            </a:extLst>
          </p:cNvPr>
          <p:cNvSpPr/>
          <p:nvPr/>
        </p:nvSpPr>
        <p:spPr>
          <a:xfrm>
            <a:off x="21893345" y="11782697"/>
            <a:ext cx="836023" cy="836023"/>
          </a:xfrm>
          <a:prstGeom prst="ellipse">
            <a:avLst/>
          </a:prstGeom>
          <a:noFill/>
          <a:ln w="76200" cap="flat">
            <a:solidFill>
              <a:schemeClr val="accent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94407237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extLst>
              <p:ext uri="{D42A27DB-BD31-4B8C-83A1-F6EECF244321}">
                <p14:modId xmlns:p14="http://schemas.microsoft.com/office/powerpoint/2010/main" val="1944307440"/>
              </p:ext>
            </p:extLst>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1662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extLst>
              <p:ext uri="{D42A27DB-BD31-4B8C-83A1-F6EECF244321}">
                <p14:modId xmlns:p14="http://schemas.microsoft.com/office/powerpoint/2010/main" val="154491725"/>
              </p:ext>
            </p:extLst>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438395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23206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ource: http://blogs-images.forbes.com/glennllopis/files/2012/04/Diversity-Profit-Center.jpg"/>
          <p:cNvSpPr txBox="1"/>
          <p:nvPr/>
        </p:nvSpPr>
        <p:spPr>
          <a:xfrm>
            <a:off x="17013553" y="13369918"/>
            <a:ext cx="7303999" cy="317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pPr>
            <a:r>
              <a:t>Source: </a:t>
            </a:r>
            <a:r>
              <a:rPr u="sng">
                <a:hlinkClick r:id="rId3"/>
              </a:rPr>
              <a:t>http://blogs-images.forbes.com/glennllopis/files/2012/04/Diversity-Profit-Center.jpg</a:t>
            </a:r>
          </a:p>
        </p:txBody>
      </p:sp>
      <p:pic>
        <p:nvPicPr>
          <p:cNvPr id="187" name="dT85y86Te.jpg" descr="dT85y86Te.jpg"/>
          <p:cNvPicPr>
            <a:picLocks noChangeAspect="1"/>
          </p:cNvPicPr>
          <p:nvPr/>
        </p:nvPicPr>
        <p:blipFill>
          <a:blip r:embed="rId4"/>
          <a:srcRect l="18709" t="8333" r="18464" b="8534"/>
          <a:stretch>
            <a:fillRect/>
          </a:stretch>
        </p:blipFill>
        <p:spPr>
          <a:xfrm>
            <a:off x="8775828" y="157289"/>
            <a:ext cx="3063135" cy="3039878"/>
          </a:xfrm>
          <a:custGeom>
            <a:avLst/>
            <a:gdLst/>
            <a:ahLst/>
            <a:cxnLst>
              <a:cxn ang="0">
                <a:pos x="wd2" y="hd2"/>
              </a:cxn>
              <a:cxn ang="5400000">
                <a:pos x="wd2" y="hd2"/>
              </a:cxn>
              <a:cxn ang="10800000">
                <a:pos x="wd2" y="hd2"/>
              </a:cxn>
              <a:cxn ang="16200000">
                <a:pos x="wd2" y="hd2"/>
              </a:cxn>
            </a:cxnLst>
            <a:rect l="0" t="0" r="r" b="b"/>
            <a:pathLst>
              <a:path w="21577" h="21588" extrusionOk="0">
                <a:moveTo>
                  <a:pt x="13677" y="0"/>
                </a:moveTo>
                <a:lnTo>
                  <a:pt x="13677" y="1443"/>
                </a:lnTo>
                <a:lnTo>
                  <a:pt x="13677" y="2886"/>
                </a:lnTo>
                <a:lnTo>
                  <a:pt x="14915" y="2886"/>
                </a:lnTo>
                <a:cubicBezTo>
                  <a:pt x="15595" y="2886"/>
                  <a:pt x="16188" y="2924"/>
                  <a:pt x="16235" y="2971"/>
                </a:cubicBezTo>
                <a:cubicBezTo>
                  <a:pt x="16281" y="3017"/>
                  <a:pt x="15425" y="3956"/>
                  <a:pt x="14331" y="5056"/>
                </a:cubicBezTo>
                <a:lnTo>
                  <a:pt x="12340" y="7057"/>
                </a:lnTo>
                <a:lnTo>
                  <a:pt x="11423" y="6590"/>
                </a:lnTo>
                <a:cubicBezTo>
                  <a:pt x="10168" y="5951"/>
                  <a:pt x="9040" y="5730"/>
                  <a:pt x="7457" y="5812"/>
                </a:cubicBezTo>
                <a:cubicBezTo>
                  <a:pt x="5973" y="5888"/>
                  <a:pt x="4938" y="6181"/>
                  <a:pt x="3892" y="6821"/>
                </a:cubicBezTo>
                <a:cubicBezTo>
                  <a:pt x="2375" y="7748"/>
                  <a:pt x="1412" y="8807"/>
                  <a:pt x="756" y="10262"/>
                </a:cubicBezTo>
                <a:cubicBezTo>
                  <a:pt x="258" y="11364"/>
                  <a:pt x="12" y="12521"/>
                  <a:pt x="1" y="13658"/>
                </a:cubicBezTo>
                <a:cubicBezTo>
                  <a:pt x="-23" y="16160"/>
                  <a:pt x="1088" y="18568"/>
                  <a:pt x="3140" y="20093"/>
                </a:cubicBezTo>
                <a:cubicBezTo>
                  <a:pt x="3924" y="20675"/>
                  <a:pt x="5386" y="21332"/>
                  <a:pt x="6310" y="21516"/>
                </a:cubicBezTo>
                <a:cubicBezTo>
                  <a:pt x="6578" y="21570"/>
                  <a:pt x="7415" y="21600"/>
                  <a:pt x="8172" y="21584"/>
                </a:cubicBezTo>
                <a:cubicBezTo>
                  <a:pt x="9381" y="21558"/>
                  <a:pt x="9673" y="21509"/>
                  <a:pt x="10565" y="21175"/>
                </a:cubicBezTo>
                <a:cubicBezTo>
                  <a:pt x="12332" y="20514"/>
                  <a:pt x="13713" y="19374"/>
                  <a:pt x="14619" y="17830"/>
                </a:cubicBezTo>
                <a:cubicBezTo>
                  <a:pt x="15361" y="16565"/>
                  <a:pt x="15618" y="15662"/>
                  <a:pt x="15684" y="14109"/>
                </a:cubicBezTo>
                <a:cubicBezTo>
                  <a:pt x="15754" y="12460"/>
                  <a:pt x="15540" y="11368"/>
                  <a:pt x="14890" y="10068"/>
                </a:cubicBezTo>
                <a:lnTo>
                  <a:pt x="14434" y="9157"/>
                </a:lnTo>
                <a:lnTo>
                  <a:pt x="16425" y="7159"/>
                </a:lnTo>
                <a:cubicBezTo>
                  <a:pt x="17520" y="6060"/>
                  <a:pt x="18453" y="5199"/>
                  <a:pt x="18499" y="5245"/>
                </a:cubicBezTo>
                <a:cubicBezTo>
                  <a:pt x="18545" y="5292"/>
                  <a:pt x="18583" y="5889"/>
                  <a:pt x="18583" y="6573"/>
                </a:cubicBezTo>
                <a:lnTo>
                  <a:pt x="18583" y="7816"/>
                </a:lnTo>
                <a:lnTo>
                  <a:pt x="20000" y="7816"/>
                </a:lnTo>
                <a:lnTo>
                  <a:pt x="21418" y="7816"/>
                </a:lnTo>
                <a:lnTo>
                  <a:pt x="21496" y="4910"/>
                </a:lnTo>
                <a:cubicBezTo>
                  <a:pt x="21539" y="3312"/>
                  <a:pt x="21577" y="1555"/>
                  <a:pt x="21577" y="1003"/>
                </a:cubicBezTo>
                <a:lnTo>
                  <a:pt x="21577" y="0"/>
                </a:lnTo>
                <a:lnTo>
                  <a:pt x="17627" y="0"/>
                </a:lnTo>
                <a:lnTo>
                  <a:pt x="13677" y="0"/>
                </a:lnTo>
                <a:close/>
                <a:moveTo>
                  <a:pt x="7781" y="8740"/>
                </a:moveTo>
                <a:cubicBezTo>
                  <a:pt x="8425" y="8728"/>
                  <a:pt x="9079" y="8788"/>
                  <a:pt x="9489" y="8943"/>
                </a:cubicBezTo>
                <a:cubicBezTo>
                  <a:pt x="10128" y="9184"/>
                  <a:pt x="10945" y="9731"/>
                  <a:pt x="10864" y="9862"/>
                </a:cubicBezTo>
                <a:cubicBezTo>
                  <a:pt x="10833" y="9913"/>
                  <a:pt x="11073" y="10156"/>
                  <a:pt x="11398" y="10406"/>
                </a:cubicBezTo>
                <a:cubicBezTo>
                  <a:pt x="11724" y="10655"/>
                  <a:pt x="11967" y="10899"/>
                  <a:pt x="11938" y="10947"/>
                </a:cubicBezTo>
                <a:cubicBezTo>
                  <a:pt x="11908" y="10995"/>
                  <a:pt x="11970" y="11068"/>
                  <a:pt x="12072" y="11108"/>
                </a:cubicBezTo>
                <a:cubicBezTo>
                  <a:pt x="12175" y="11147"/>
                  <a:pt x="12222" y="11237"/>
                  <a:pt x="12178" y="11308"/>
                </a:cubicBezTo>
                <a:cubicBezTo>
                  <a:pt x="12135" y="11379"/>
                  <a:pt x="12193" y="11506"/>
                  <a:pt x="12307" y="11590"/>
                </a:cubicBezTo>
                <a:cubicBezTo>
                  <a:pt x="12421" y="11674"/>
                  <a:pt x="12487" y="11820"/>
                  <a:pt x="12455" y="11914"/>
                </a:cubicBezTo>
                <a:cubicBezTo>
                  <a:pt x="12423" y="12007"/>
                  <a:pt x="12498" y="12269"/>
                  <a:pt x="12620" y="12500"/>
                </a:cubicBezTo>
                <a:cubicBezTo>
                  <a:pt x="12778" y="12800"/>
                  <a:pt x="12839" y="13162"/>
                  <a:pt x="12832" y="13765"/>
                </a:cubicBezTo>
                <a:cubicBezTo>
                  <a:pt x="12822" y="14688"/>
                  <a:pt x="12486" y="15832"/>
                  <a:pt x="12243" y="15775"/>
                </a:cubicBezTo>
                <a:cubicBezTo>
                  <a:pt x="12151" y="15753"/>
                  <a:pt x="12120" y="15813"/>
                  <a:pt x="12164" y="15930"/>
                </a:cubicBezTo>
                <a:cubicBezTo>
                  <a:pt x="12207" y="16042"/>
                  <a:pt x="12162" y="16147"/>
                  <a:pt x="12053" y="16189"/>
                </a:cubicBezTo>
                <a:cubicBezTo>
                  <a:pt x="11951" y="16228"/>
                  <a:pt x="11895" y="16331"/>
                  <a:pt x="11927" y="16415"/>
                </a:cubicBezTo>
                <a:cubicBezTo>
                  <a:pt x="12089" y="16839"/>
                  <a:pt x="10267" y="18329"/>
                  <a:pt x="9752" y="18193"/>
                </a:cubicBezTo>
                <a:cubicBezTo>
                  <a:pt x="9564" y="18144"/>
                  <a:pt x="9490" y="18173"/>
                  <a:pt x="9514" y="18283"/>
                </a:cubicBezTo>
                <a:cubicBezTo>
                  <a:pt x="9537" y="18386"/>
                  <a:pt x="9336" y="18495"/>
                  <a:pt x="8952" y="18588"/>
                </a:cubicBezTo>
                <a:cubicBezTo>
                  <a:pt x="8058" y="18805"/>
                  <a:pt x="7343" y="18795"/>
                  <a:pt x="7255" y="18565"/>
                </a:cubicBezTo>
                <a:cubicBezTo>
                  <a:pt x="7201" y="18423"/>
                  <a:pt x="7087" y="18393"/>
                  <a:pt x="6800" y="18447"/>
                </a:cubicBezTo>
                <a:cubicBezTo>
                  <a:pt x="6235" y="18553"/>
                  <a:pt x="4529" y="17716"/>
                  <a:pt x="4653" y="17393"/>
                </a:cubicBezTo>
                <a:cubicBezTo>
                  <a:pt x="4684" y="17311"/>
                  <a:pt x="4462" y="17068"/>
                  <a:pt x="4161" y="16854"/>
                </a:cubicBezTo>
                <a:cubicBezTo>
                  <a:pt x="3716" y="16539"/>
                  <a:pt x="3626" y="16417"/>
                  <a:pt x="3691" y="16212"/>
                </a:cubicBezTo>
                <a:cubicBezTo>
                  <a:pt x="3743" y="16048"/>
                  <a:pt x="3728" y="15986"/>
                  <a:pt x="3646" y="16037"/>
                </a:cubicBezTo>
                <a:cubicBezTo>
                  <a:pt x="3577" y="16080"/>
                  <a:pt x="3460" y="16008"/>
                  <a:pt x="3389" y="15874"/>
                </a:cubicBezTo>
                <a:cubicBezTo>
                  <a:pt x="3318" y="15740"/>
                  <a:pt x="3291" y="15628"/>
                  <a:pt x="3328" y="15628"/>
                </a:cubicBezTo>
                <a:cubicBezTo>
                  <a:pt x="3364" y="15628"/>
                  <a:pt x="3307" y="15497"/>
                  <a:pt x="3202" y="15335"/>
                </a:cubicBezTo>
                <a:cubicBezTo>
                  <a:pt x="3093" y="15169"/>
                  <a:pt x="3042" y="14936"/>
                  <a:pt x="3084" y="14803"/>
                </a:cubicBezTo>
                <a:cubicBezTo>
                  <a:pt x="3125" y="14673"/>
                  <a:pt x="3102" y="14532"/>
                  <a:pt x="3034" y="14490"/>
                </a:cubicBezTo>
                <a:cubicBezTo>
                  <a:pt x="2899" y="14406"/>
                  <a:pt x="2860" y="12954"/>
                  <a:pt x="2989" y="12824"/>
                </a:cubicBezTo>
                <a:cubicBezTo>
                  <a:pt x="3033" y="12780"/>
                  <a:pt x="3083" y="12602"/>
                  <a:pt x="3101" y="12429"/>
                </a:cubicBezTo>
                <a:cubicBezTo>
                  <a:pt x="3119" y="12257"/>
                  <a:pt x="3219" y="12025"/>
                  <a:pt x="3322" y="11911"/>
                </a:cubicBezTo>
                <a:cubicBezTo>
                  <a:pt x="3425" y="11797"/>
                  <a:pt x="3475" y="11670"/>
                  <a:pt x="3437" y="11632"/>
                </a:cubicBezTo>
                <a:cubicBezTo>
                  <a:pt x="3326" y="11520"/>
                  <a:pt x="3619" y="11059"/>
                  <a:pt x="3780" y="11091"/>
                </a:cubicBezTo>
                <a:cubicBezTo>
                  <a:pt x="3861" y="11107"/>
                  <a:pt x="3928" y="11030"/>
                  <a:pt x="3929" y="10919"/>
                </a:cubicBezTo>
                <a:cubicBezTo>
                  <a:pt x="3933" y="10393"/>
                  <a:pt x="5317" y="9178"/>
                  <a:pt x="5732" y="9338"/>
                </a:cubicBezTo>
                <a:cubicBezTo>
                  <a:pt x="5871" y="9391"/>
                  <a:pt x="5911" y="9373"/>
                  <a:pt x="5855" y="9281"/>
                </a:cubicBezTo>
                <a:cubicBezTo>
                  <a:pt x="5668" y="8977"/>
                  <a:pt x="6708" y="8759"/>
                  <a:pt x="7781" y="8740"/>
                </a:cubicBezTo>
                <a:close/>
              </a:path>
            </a:pathLst>
          </a:custGeom>
          <a:ln w="12700">
            <a:miter lim="400000"/>
          </a:ln>
        </p:spPr>
      </p:pic>
      <p:pic>
        <p:nvPicPr>
          <p:cNvPr id="188" name="1024px-Venus_symbol.svg.png" descr="1024px-Venus_symbol.svg.png"/>
          <p:cNvPicPr>
            <a:picLocks noChangeAspect="1"/>
          </p:cNvPicPr>
          <p:nvPr/>
        </p:nvPicPr>
        <p:blipFill>
          <a:blip r:embed="rId5"/>
          <a:stretch>
            <a:fillRect/>
          </a:stretch>
        </p:blipFill>
        <p:spPr>
          <a:xfrm>
            <a:off x="11523904" y="-364906"/>
            <a:ext cx="4084268" cy="4084268"/>
          </a:xfrm>
          <a:prstGeom prst="rect">
            <a:avLst/>
          </a:prstGeom>
          <a:ln w="12700">
            <a:miter lim="400000"/>
          </a:ln>
        </p:spPr>
      </p:pic>
      <p:sp>
        <p:nvSpPr>
          <p:cNvPr id="189" name="Male"/>
          <p:cNvSpPr txBox="1"/>
          <p:nvPr/>
        </p:nvSpPr>
        <p:spPr>
          <a:xfrm>
            <a:off x="9199403" y="3308009"/>
            <a:ext cx="1490346"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Male</a:t>
            </a:r>
          </a:p>
        </p:txBody>
      </p:sp>
      <p:sp>
        <p:nvSpPr>
          <p:cNvPr id="190" name="Female"/>
          <p:cNvSpPr txBox="1"/>
          <p:nvPr/>
        </p:nvSpPr>
        <p:spPr>
          <a:xfrm>
            <a:off x="12467804" y="3308009"/>
            <a:ext cx="2196466"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Female</a:t>
            </a:r>
          </a:p>
        </p:txBody>
      </p:sp>
      <p:pic>
        <p:nvPicPr>
          <p:cNvPr id="191" name="Diversity-Profit-Center.jpg" descr="Diversity-Profit-Center.jpg"/>
          <p:cNvPicPr>
            <a:picLocks noChangeAspect="1"/>
          </p:cNvPicPr>
          <p:nvPr/>
        </p:nvPicPr>
        <p:blipFill>
          <a:blip r:embed="rId6"/>
          <a:srcRect l="3682"/>
          <a:stretch>
            <a:fillRect/>
          </a:stretch>
        </p:blipFill>
        <p:spPr>
          <a:xfrm>
            <a:off x="29404" y="6280739"/>
            <a:ext cx="10802048" cy="7450932"/>
          </a:xfrm>
          <a:custGeom>
            <a:avLst/>
            <a:gdLst/>
            <a:ahLst/>
            <a:cxnLst>
              <a:cxn ang="0">
                <a:pos x="wd2" y="hd2"/>
              </a:cxn>
              <a:cxn ang="5400000">
                <a:pos x="wd2" y="hd2"/>
              </a:cxn>
              <a:cxn ang="10800000">
                <a:pos x="wd2" y="hd2"/>
              </a:cxn>
              <a:cxn ang="16200000">
                <a:pos x="wd2" y="hd2"/>
              </a:cxn>
            </a:cxnLst>
            <a:rect l="0" t="0" r="r" b="b"/>
            <a:pathLst>
              <a:path w="21587" h="21600" extrusionOk="0">
                <a:moveTo>
                  <a:pt x="3396" y="0"/>
                </a:moveTo>
                <a:lnTo>
                  <a:pt x="3196" y="196"/>
                </a:lnTo>
                <a:cubicBezTo>
                  <a:pt x="3086" y="303"/>
                  <a:pt x="2967" y="391"/>
                  <a:pt x="2931" y="391"/>
                </a:cubicBezTo>
                <a:cubicBezTo>
                  <a:pt x="2895" y="391"/>
                  <a:pt x="2865" y="446"/>
                  <a:pt x="2865" y="512"/>
                </a:cubicBezTo>
                <a:cubicBezTo>
                  <a:pt x="2865" y="605"/>
                  <a:pt x="2897" y="629"/>
                  <a:pt x="3005" y="620"/>
                </a:cubicBezTo>
                <a:cubicBezTo>
                  <a:pt x="3097" y="612"/>
                  <a:pt x="3152" y="643"/>
                  <a:pt x="3169" y="712"/>
                </a:cubicBezTo>
                <a:cubicBezTo>
                  <a:pt x="3183" y="769"/>
                  <a:pt x="3224" y="867"/>
                  <a:pt x="3262" y="930"/>
                </a:cubicBezTo>
                <a:cubicBezTo>
                  <a:pt x="3299" y="992"/>
                  <a:pt x="3315" y="1045"/>
                  <a:pt x="3297" y="1045"/>
                </a:cubicBezTo>
                <a:cubicBezTo>
                  <a:pt x="3280" y="1045"/>
                  <a:pt x="3296" y="1107"/>
                  <a:pt x="3333" y="1184"/>
                </a:cubicBezTo>
                <a:cubicBezTo>
                  <a:pt x="3397" y="1316"/>
                  <a:pt x="3389" y="1340"/>
                  <a:pt x="3179" y="1613"/>
                </a:cubicBezTo>
                <a:cubicBezTo>
                  <a:pt x="3057" y="1772"/>
                  <a:pt x="2853" y="2127"/>
                  <a:pt x="2726" y="2402"/>
                </a:cubicBezTo>
                <a:cubicBezTo>
                  <a:pt x="2599" y="2678"/>
                  <a:pt x="2475" y="2922"/>
                  <a:pt x="2449" y="2945"/>
                </a:cubicBezTo>
                <a:cubicBezTo>
                  <a:pt x="2424" y="2968"/>
                  <a:pt x="2415" y="3015"/>
                  <a:pt x="2430" y="3049"/>
                </a:cubicBezTo>
                <a:cubicBezTo>
                  <a:pt x="2444" y="3083"/>
                  <a:pt x="2396" y="3379"/>
                  <a:pt x="2323" y="3708"/>
                </a:cubicBezTo>
                <a:cubicBezTo>
                  <a:pt x="2250" y="4037"/>
                  <a:pt x="2190" y="4364"/>
                  <a:pt x="2190" y="4434"/>
                </a:cubicBezTo>
                <a:cubicBezTo>
                  <a:pt x="2190" y="4504"/>
                  <a:pt x="2174" y="4575"/>
                  <a:pt x="2155" y="4592"/>
                </a:cubicBezTo>
                <a:cubicBezTo>
                  <a:pt x="2117" y="4626"/>
                  <a:pt x="2131" y="6059"/>
                  <a:pt x="2173" y="6505"/>
                </a:cubicBezTo>
                <a:cubicBezTo>
                  <a:pt x="2199" y="6774"/>
                  <a:pt x="2132" y="7168"/>
                  <a:pt x="1972" y="7700"/>
                </a:cubicBezTo>
                <a:cubicBezTo>
                  <a:pt x="1934" y="7826"/>
                  <a:pt x="1901" y="7944"/>
                  <a:pt x="1898" y="7962"/>
                </a:cubicBezTo>
                <a:cubicBezTo>
                  <a:pt x="1896" y="7980"/>
                  <a:pt x="1870" y="8097"/>
                  <a:pt x="1841" y="8223"/>
                </a:cubicBezTo>
                <a:cubicBezTo>
                  <a:pt x="1812" y="8348"/>
                  <a:pt x="1790" y="8573"/>
                  <a:pt x="1792" y="8721"/>
                </a:cubicBezTo>
                <a:cubicBezTo>
                  <a:pt x="1795" y="8911"/>
                  <a:pt x="1761" y="9064"/>
                  <a:pt x="1678" y="9241"/>
                </a:cubicBezTo>
                <a:cubicBezTo>
                  <a:pt x="1613" y="9379"/>
                  <a:pt x="1560" y="9526"/>
                  <a:pt x="1560" y="9567"/>
                </a:cubicBezTo>
                <a:cubicBezTo>
                  <a:pt x="1560" y="9607"/>
                  <a:pt x="1500" y="9853"/>
                  <a:pt x="1426" y="10113"/>
                </a:cubicBezTo>
                <a:cubicBezTo>
                  <a:pt x="1352" y="10373"/>
                  <a:pt x="1303" y="10614"/>
                  <a:pt x="1318" y="10648"/>
                </a:cubicBezTo>
                <a:cubicBezTo>
                  <a:pt x="1332" y="10682"/>
                  <a:pt x="1331" y="10782"/>
                  <a:pt x="1316" y="10870"/>
                </a:cubicBezTo>
                <a:cubicBezTo>
                  <a:pt x="1296" y="10987"/>
                  <a:pt x="1218" y="11078"/>
                  <a:pt x="1031" y="11200"/>
                </a:cubicBezTo>
                <a:cubicBezTo>
                  <a:pt x="636" y="11458"/>
                  <a:pt x="484" y="11551"/>
                  <a:pt x="447" y="11558"/>
                </a:cubicBezTo>
                <a:cubicBezTo>
                  <a:pt x="331" y="11580"/>
                  <a:pt x="160" y="11852"/>
                  <a:pt x="113" y="12092"/>
                </a:cubicBezTo>
                <a:cubicBezTo>
                  <a:pt x="83" y="12243"/>
                  <a:pt x="42" y="12400"/>
                  <a:pt x="21" y="12441"/>
                </a:cubicBezTo>
                <a:cubicBezTo>
                  <a:pt x="-13" y="12506"/>
                  <a:pt x="-8" y="12795"/>
                  <a:pt x="56" y="14226"/>
                </a:cubicBezTo>
                <a:cubicBezTo>
                  <a:pt x="65" y="14424"/>
                  <a:pt x="80" y="14942"/>
                  <a:pt x="90" y="15379"/>
                </a:cubicBezTo>
                <a:cubicBezTo>
                  <a:pt x="104" y="16022"/>
                  <a:pt x="125" y="16223"/>
                  <a:pt x="200" y="16433"/>
                </a:cubicBezTo>
                <a:cubicBezTo>
                  <a:pt x="252" y="16576"/>
                  <a:pt x="328" y="16967"/>
                  <a:pt x="369" y="17303"/>
                </a:cubicBezTo>
                <a:cubicBezTo>
                  <a:pt x="410" y="17638"/>
                  <a:pt x="572" y="18486"/>
                  <a:pt x="728" y="19186"/>
                </a:cubicBezTo>
                <a:cubicBezTo>
                  <a:pt x="885" y="19886"/>
                  <a:pt x="1066" y="20715"/>
                  <a:pt x="1130" y="21029"/>
                </a:cubicBezTo>
                <a:lnTo>
                  <a:pt x="1248" y="21600"/>
                </a:lnTo>
                <a:lnTo>
                  <a:pt x="21587" y="21600"/>
                </a:lnTo>
                <a:lnTo>
                  <a:pt x="21587" y="10800"/>
                </a:lnTo>
                <a:lnTo>
                  <a:pt x="21587" y="0"/>
                </a:lnTo>
                <a:lnTo>
                  <a:pt x="12491" y="0"/>
                </a:lnTo>
                <a:lnTo>
                  <a:pt x="3396" y="0"/>
                </a:lnTo>
                <a:close/>
                <a:moveTo>
                  <a:pt x="2528" y="406"/>
                </a:moveTo>
                <a:cubicBezTo>
                  <a:pt x="2423" y="394"/>
                  <a:pt x="2382" y="453"/>
                  <a:pt x="2440" y="536"/>
                </a:cubicBezTo>
                <a:cubicBezTo>
                  <a:pt x="2472" y="582"/>
                  <a:pt x="2641" y="522"/>
                  <a:pt x="2641" y="464"/>
                </a:cubicBezTo>
                <a:cubicBezTo>
                  <a:pt x="2641" y="440"/>
                  <a:pt x="2590" y="414"/>
                  <a:pt x="2528" y="406"/>
                </a:cubicBezTo>
                <a:close/>
                <a:moveTo>
                  <a:pt x="2449" y="909"/>
                </a:moveTo>
                <a:cubicBezTo>
                  <a:pt x="2426" y="921"/>
                  <a:pt x="2417" y="976"/>
                  <a:pt x="2441" y="1065"/>
                </a:cubicBezTo>
                <a:cubicBezTo>
                  <a:pt x="2457" y="1125"/>
                  <a:pt x="2496" y="1175"/>
                  <a:pt x="2528" y="1175"/>
                </a:cubicBezTo>
                <a:cubicBezTo>
                  <a:pt x="2574" y="1175"/>
                  <a:pt x="2576" y="1141"/>
                  <a:pt x="2535" y="1015"/>
                </a:cubicBezTo>
                <a:cubicBezTo>
                  <a:pt x="2507" y="928"/>
                  <a:pt x="2471" y="897"/>
                  <a:pt x="2449" y="909"/>
                </a:cubicBezTo>
                <a:close/>
                <a:moveTo>
                  <a:pt x="2863" y="988"/>
                </a:moveTo>
                <a:cubicBezTo>
                  <a:pt x="2855" y="977"/>
                  <a:pt x="2832" y="1007"/>
                  <a:pt x="2785" y="1068"/>
                </a:cubicBezTo>
                <a:cubicBezTo>
                  <a:pt x="2733" y="1134"/>
                  <a:pt x="2684" y="1251"/>
                  <a:pt x="2676" y="1328"/>
                </a:cubicBezTo>
                <a:cubicBezTo>
                  <a:pt x="2669" y="1405"/>
                  <a:pt x="2639" y="1468"/>
                  <a:pt x="2610" y="1468"/>
                </a:cubicBezTo>
                <a:cubicBezTo>
                  <a:pt x="2519" y="1468"/>
                  <a:pt x="2490" y="1559"/>
                  <a:pt x="2549" y="1663"/>
                </a:cubicBezTo>
                <a:cubicBezTo>
                  <a:pt x="2595" y="1742"/>
                  <a:pt x="2595" y="1782"/>
                  <a:pt x="2550" y="1860"/>
                </a:cubicBezTo>
                <a:cubicBezTo>
                  <a:pt x="2519" y="1915"/>
                  <a:pt x="2514" y="1958"/>
                  <a:pt x="2539" y="1958"/>
                </a:cubicBezTo>
                <a:cubicBezTo>
                  <a:pt x="2564" y="1958"/>
                  <a:pt x="2610" y="1914"/>
                  <a:pt x="2641" y="1860"/>
                </a:cubicBezTo>
                <a:cubicBezTo>
                  <a:pt x="2671" y="1807"/>
                  <a:pt x="2721" y="1761"/>
                  <a:pt x="2750" y="1761"/>
                </a:cubicBezTo>
                <a:cubicBezTo>
                  <a:pt x="2779" y="1761"/>
                  <a:pt x="2851" y="1698"/>
                  <a:pt x="2909" y="1620"/>
                </a:cubicBezTo>
                <a:lnTo>
                  <a:pt x="3013" y="1478"/>
                </a:lnTo>
                <a:lnTo>
                  <a:pt x="2917" y="1427"/>
                </a:lnTo>
                <a:cubicBezTo>
                  <a:pt x="2837" y="1384"/>
                  <a:pt x="2827" y="1341"/>
                  <a:pt x="2851" y="1161"/>
                </a:cubicBezTo>
                <a:cubicBezTo>
                  <a:pt x="2865" y="1054"/>
                  <a:pt x="2872" y="1000"/>
                  <a:pt x="2863" y="988"/>
                </a:cubicBezTo>
                <a:close/>
                <a:moveTo>
                  <a:pt x="2024" y="1069"/>
                </a:moveTo>
                <a:cubicBezTo>
                  <a:pt x="2015" y="1074"/>
                  <a:pt x="2010" y="1087"/>
                  <a:pt x="2010" y="1106"/>
                </a:cubicBezTo>
                <a:cubicBezTo>
                  <a:pt x="2010" y="1144"/>
                  <a:pt x="2031" y="1175"/>
                  <a:pt x="2055" y="1175"/>
                </a:cubicBezTo>
                <a:cubicBezTo>
                  <a:pt x="2080" y="1175"/>
                  <a:pt x="2100" y="1162"/>
                  <a:pt x="2100" y="1146"/>
                </a:cubicBezTo>
                <a:cubicBezTo>
                  <a:pt x="2100" y="1130"/>
                  <a:pt x="2080" y="1099"/>
                  <a:pt x="2055" y="1077"/>
                </a:cubicBezTo>
                <a:cubicBezTo>
                  <a:pt x="2043" y="1066"/>
                  <a:pt x="2032" y="1064"/>
                  <a:pt x="2024" y="1069"/>
                </a:cubicBezTo>
                <a:close/>
                <a:moveTo>
                  <a:pt x="2274" y="2622"/>
                </a:moveTo>
                <a:cubicBezTo>
                  <a:pt x="2264" y="2618"/>
                  <a:pt x="2252" y="2635"/>
                  <a:pt x="2237" y="2672"/>
                </a:cubicBezTo>
                <a:cubicBezTo>
                  <a:pt x="2216" y="2721"/>
                  <a:pt x="2209" y="2803"/>
                  <a:pt x="2223" y="2853"/>
                </a:cubicBezTo>
                <a:cubicBezTo>
                  <a:pt x="2239" y="2915"/>
                  <a:pt x="2262" y="2923"/>
                  <a:pt x="2292" y="2880"/>
                </a:cubicBezTo>
                <a:cubicBezTo>
                  <a:pt x="2317" y="2844"/>
                  <a:pt x="2323" y="2762"/>
                  <a:pt x="2306" y="2698"/>
                </a:cubicBezTo>
                <a:cubicBezTo>
                  <a:pt x="2293" y="2651"/>
                  <a:pt x="2284" y="2626"/>
                  <a:pt x="2274" y="2622"/>
                </a:cubicBezTo>
                <a:close/>
                <a:moveTo>
                  <a:pt x="1843" y="2749"/>
                </a:moveTo>
                <a:cubicBezTo>
                  <a:pt x="1839" y="2754"/>
                  <a:pt x="1843" y="2779"/>
                  <a:pt x="1855" y="2826"/>
                </a:cubicBezTo>
                <a:cubicBezTo>
                  <a:pt x="1872" y="2890"/>
                  <a:pt x="1898" y="2926"/>
                  <a:pt x="1912" y="2906"/>
                </a:cubicBezTo>
                <a:cubicBezTo>
                  <a:pt x="1926" y="2886"/>
                  <a:pt x="1912" y="2833"/>
                  <a:pt x="1881" y="2789"/>
                </a:cubicBezTo>
                <a:cubicBezTo>
                  <a:pt x="1859" y="2757"/>
                  <a:pt x="1847" y="2743"/>
                  <a:pt x="1843" y="2749"/>
                </a:cubicBezTo>
                <a:close/>
                <a:moveTo>
                  <a:pt x="1205" y="3167"/>
                </a:moveTo>
                <a:cubicBezTo>
                  <a:pt x="1174" y="3165"/>
                  <a:pt x="1187" y="3202"/>
                  <a:pt x="1239" y="3335"/>
                </a:cubicBezTo>
                <a:cubicBezTo>
                  <a:pt x="1328" y="3563"/>
                  <a:pt x="1335" y="3566"/>
                  <a:pt x="1335" y="3369"/>
                </a:cubicBezTo>
                <a:cubicBezTo>
                  <a:pt x="1335" y="3271"/>
                  <a:pt x="1303" y="3201"/>
                  <a:pt x="1250" y="3181"/>
                </a:cubicBezTo>
                <a:cubicBezTo>
                  <a:pt x="1230" y="3174"/>
                  <a:pt x="1215" y="3168"/>
                  <a:pt x="1205" y="3167"/>
                </a:cubicBezTo>
                <a:close/>
                <a:moveTo>
                  <a:pt x="2075" y="3301"/>
                </a:moveTo>
                <a:cubicBezTo>
                  <a:pt x="2064" y="3310"/>
                  <a:pt x="2063" y="3330"/>
                  <a:pt x="2072" y="3363"/>
                </a:cubicBezTo>
                <a:cubicBezTo>
                  <a:pt x="2085" y="3413"/>
                  <a:pt x="2077" y="3472"/>
                  <a:pt x="2053" y="3493"/>
                </a:cubicBezTo>
                <a:cubicBezTo>
                  <a:pt x="2029" y="3514"/>
                  <a:pt x="2010" y="3559"/>
                  <a:pt x="2010" y="3593"/>
                </a:cubicBezTo>
                <a:cubicBezTo>
                  <a:pt x="2010" y="3684"/>
                  <a:pt x="2029" y="3670"/>
                  <a:pt x="2139" y="3500"/>
                </a:cubicBezTo>
                <a:lnTo>
                  <a:pt x="2240" y="3345"/>
                </a:lnTo>
                <a:lnTo>
                  <a:pt x="2144" y="3309"/>
                </a:lnTo>
                <a:cubicBezTo>
                  <a:pt x="2109" y="3296"/>
                  <a:pt x="2087" y="3292"/>
                  <a:pt x="2075" y="3301"/>
                </a:cubicBezTo>
                <a:close/>
                <a:moveTo>
                  <a:pt x="1485" y="7453"/>
                </a:moveTo>
                <a:cubicBezTo>
                  <a:pt x="1476" y="7451"/>
                  <a:pt x="1470" y="7460"/>
                  <a:pt x="1470" y="7481"/>
                </a:cubicBezTo>
                <a:cubicBezTo>
                  <a:pt x="1470" y="7518"/>
                  <a:pt x="1484" y="7567"/>
                  <a:pt x="1500" y="7591"/>
                </a:cubicBezTo>
                <a:cubicBezTo>
                  <a:pt x="1517" y="7615"/>
                  <a:pt x="1540" y="7620"/>
                  <a:pt x="1553" y="7602"/>
                </a:cubicBezTo>
                <a:cubicBezTo>
                  <a:pt x="1566" y="7583"/>
                  <a:pt x="1552" y="7532"/>
                  <a:pt x="1523" y="7490"/>
                </a:cubicBezTo>
                <a:cubicBezTo>
                  <a:pt x="1507" y="7467"/>
                  <a:pt x="1494" y="7455"/>
                  <a:pt x="1485" y="7453"/>
                </a:cubicBezTo>
                <a:close/>
              </a:path>
            </a:pathLst>
          </a:custGeom>
          <a:ln w="12700">
            <a:miter lim="400000"/>
          </a:ln>
        </p:spPr>
      </p:pic>
      <p:sp>
        <p:nvSpPr>
          <p:cNvPr id="192" name="Asian"/>
          <p:cNvSpPr txBox="1"/>
          <p:nvPr/>
        </p:nvSpPr>
        <p:spPr>
          <a:xfrm>
            <a:off x="552120" y="5373109"/>
            <a:ext cx="1702436"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Asian</a:t>
            </a:r>
          </a:p>
        </p:txBody>
      </p:sp>
      <p:sp>
        <p:nvSpPr>
          <p:cNvPr id="193" name="African-American"/>
          <p:cNvSpPr txBox="1"/>
          <p:nvPr/>
        </p:nvSpPr>
        <p:spPr>
          <a:xfrm>
            <a:off x="2721485" y="5373109"/>
            <a:ext cx="5054601"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African-American</a:t>
            </a:r>
          </a:p>
        </p:txBody>
      </p:sp>
      <p:sp>
        <p:nvSpPr>
          <p:cNvPr id="194" name="White"/>
          <p:cNvSpPr txBox="1"/>
          <p:nvPr/>
        </p:nvSpPr>
        <p:spPr>
          <a:xfrm>
            <a:off x="8265550" y="5373109"/>
            <a:ext cx="1702436"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White</a:t>
            </a:r>
          </a:p>
        </p:txBody>
      </p:sp>
      <p:pic>
        <p:nvPicPr>
          <p:cNvPr id="195" name="Book-Stairs-PPT-Templates-800x600.jpg" descr="Book-Stairs-PPT-Templates-800x600.jpg"/>
          <p:cNvPicPr>
            <a:picLocks noChangeAspect="1"/>
          </p:cNvPicPr>
          <p:nvPr/>
        </p:nvPicPr>
        <p:blipFill>
          <a:blip r:embed="rId7"/>
          <a:srcRect t="15623"/>
          <a:stretch>
            <a:fillRect/>
          </a:stretch>
        </p:blipFill>
        <p:spPr>
          <a:xfrm>
            <a:off x="14226083" y="7326162"/>
            <a:ext cx="10160001" cy="6429441"/>
          </a:xfrm>
          <a:custGeom>
            <a:avLst/>
            <a:gdLst/>
            <a:ahLst/>
            <a:cxnLst>
              <a:cxn ang="0">
                <a:pos x="wd2" y="hd2"/>
              </a:cxn>
              <a:cxn ang="5400000">
                <a:pos x="wd2" y="hd2"/>
              </a:cxn>
              <a:cxn ang="10800000">
                <a:pos x="wd2" y="hd2"/>
              </a:cxn>
              <a:cxn ang="16200000">
                <a:pos x="wd2" y="hd2"/>
              </a:cxn>
            </a:cxnLst>
            <a:rect l="0" t="0" r="r" b="b"/>
            <a:pathLst>
              <a:path w="21600" h="21598" extrusionOk="0">
                <a:moveTo>
                  <a:pt x="21037" y="0"/>
                </a:moveTo>
                <a:cubicBezTo>
                  <a:pt x="20485" y="-2"/>
                  <a:pt x="20463" y="4"/>
                  <a:pt x="19842" y="357"/>
                </a:cubicBezTo>
                <a:lnTo>
                  <a:pt x="19208" y="717"/>
                </a:lnTo>
                <a:lnTo>
                  <a:pt x="19209" y="1689"/>
                </a:lnTo>
                <a:cubicBezTo>
                  <a:pt x="19209" y="2231"/>
                  <a:pt x="19188" y="2701"/>
                  <a:pt x="19161" y="2752"/>
                </a:cubicBezTo>
                <a:cubicBezTo>
                  <a:pt x="19134" y="2802"/>
                  <a:pt x="19124" y="2961"/>
                  <a:pt x="19137" y="3104"/>
                </a:cubicBezTo>
                <a:cubicBezTo>
                  <a:pt x="19150" y="3247"/>
                  <a:pt x="19143" y="3465"/>
                  <a:pt x="19120" y="3589"/>
                </a:cubicBezTo>
                <a:lnTo>
                  <a:pt x="19079" y="3816"/>
                </a:lnTo>
                <a:lnTo>
                  <a:pt x="17119" y="3865"/>
                </a:lnTo>
                <a:cubicBezTo>
                  <a:pt x="16041" y="3892"/>
                  <a:pt x="15094" y="3937"/>
                  <a:pt x="15015" y="3965"/>
                </a:cubicBezTo>
                <a:cubicBezTo>
                  <a:pt x="14871" y="4015"/>
                  <a:pt x="14871" y="4018"/>
                  <a:pt x="14888" y="4482"/>
                </a:cubicBezTo>
                <a:cubicBezTo>
                  <a:pt x="14897" y="4739"/>
                  <a:pt x="14927" y="4971"/>
                  <a:pt x="14955" y="4998"/>
                </a:cubicBezTo>
                <a:cubicBezTo>
                  <a:pt x="15019" y="5061"/>
                  <a:pt x="15020" y="7099"/>
                  <a:pt x="14956" y="7166"/>
                </a:cubicBezTo>
                <a:cubicBezTo>
                  <a:pt x="14932" y="7192"/>
                  <a:pt x="14900" y="7265"/>
                  <a:pt x="14885" y="7327"/>
                </a:cubicBezTo>
                <a:cubicBezTo>
                  <a:pt x="14862" y="7426"/>
                  <a:pt x="14603" y="7435"/>
                  <a:pt x="12813" y="7402"/>
                </a:cubicBezTo>
                <a:cubicBezTo>
                  <a:pt x="11095" y="7370"/>
                  <a:pt x="10759" y="7381"/>
                  <a:pt x="10712" y="7470"/>
                </a:cubicBezTo>
                <a:cubicBezTo>
                  <a:pt x="10660" y="7569"/>
                  <a:pt x="10652" y="7951"/>
                  <a:pt x="10670" y="9554"/>
                </a:cubicBezTo>
                <a:cubicBezTo>
                  <a:pt x="10673" y="9845"/>
                  <a:pt x="10659" y="10202"/>
                  <a:pt x="10640" y="10347"/>
                </a:cubicBezTo>
                <a:lnTo>
                  <a:pt x="10604" y="10611"/>
                </a:lnTo>
                <a:lnTo>
                  <a:pt x="8675" y="10584"/>
                </a:lnTo>
                <a:lnTo>
                  <a:pt x="6746" y="10559"/>
                </a:lnTo>
                <a:lnTo>
                  <a:pt x="6267" y="11062"/>
                </a:lnTo>
                <a:cubicBezTo>
                  <a:pt x="5885" y="11462"/>
                  <a:pt x="5794" y="11591"/>
                  <a:pt x="5823" y="11692"/>
                </a:cubicBezTo>
                <a:cubicBezTo>
                  <a:pt x="5888" y="11925"/>
                  <a:pt x="5902" y="12387"/>
                  <a:pt x="5847" y="12491"/>
                </a:cubicBezTo>
                <a:cubicBezTo>
                  <a:pt x="5805" y="12570"/>
                  <a:pt x="5812" y="12603"/>
                  <a:pt x="5878" y="12630"/>
                </a:cubicBezTo>
                <a:cubicBezTo>
                  <a:pt x="5952" y="12660"/>
                  <a:pt x="5960" y="12732"/>
                  <a:pt x="5939" y="13223"/>
                </a:cubicBezTo>
                <a:lnTo>
                  <a:pt x="5915" y="13783"/>
                </a:lnTo>
                <a:lnTo>
                  <a:pt x="4226" y="13753"/>
                </a:lnTo>
                <a:lnTo>
                  <a:pt x="2538" y="13723"/>
                </a:lnTo>
                <a:lnTo>
                  <a:pt x="1808" y="14385"/>
                </a:lnTo>
                <a:cubicBezTo>
                  <a:pt x="1407" y="14749"/>
                  <a:pt x="1040" y="15100"/>
                  <a:pt x="993" y="15164"/>
                </a:cubicBezTo>
                <a:cubicBezTo>
                  <a:pt x="922" y="15262"/>
                  <a:pt x="910" y="15395"/>
                  <a:pt x="918" y="16008"/>
                </a:cubicBezTo>
                <a:cubicBezTo>
                  <a:pt x="923" y="16408"/>
                  <a:pt x="911" y="16777"/>
                  <a:pt x="892" y="16826"/>
                </a:cubicBezTo>
                <a:cubicBezTo>
                  <a:pt x="869" y="16886"/>
                  <a:pt x="709" y="16917"/>
                  <a:pt x="429" y="16917"/>
                </a:cubicBezTo>
                <a:lnTo>
                  <a:pt x="0" y="16917"/>
                </a:lnTo>
                <a:lnTo>
                  <a:pt x="0" y="19257"/>
                </a:lnTo>
                <a:lnTo>
                  <a:pt x="0" y="21598"/>
                </a:lnTo>
                <a:lnTo>
                  <a:pt x="10800" y="21598"/>
                </a:lnTo>
                <a:lnTo>
                  <a:pt x="21600" y="21598"/>
                </a:lnTo>
                <a:lnTo>
                  <a:pt x="21600" y="10800"/>
                </a:lnTo>
                <a:lnTo>
                  <a:pt x="21600" y="3"/>
                </a:lnTo>
                <a:lnTo>
                  <a:pt x="21037" y="0"/>
                </a:lnTo>
                <a:close/>
              </a:path>
            </a:pathLst>
          </a:custGeom>
          <a:ln w="12700">
            <a:miter lim="400000"/>
          </a:ln>
        </p:spPr>
      </p:pic>
      <p:sp>
        <p:nvSpPr>
          <p:cNvPr id="196" name="High School"/>
          <p:cNvSpPr txBox="1"/>
          <p:nvPr/>
        </p:nvSpPr>
        <p:spPr>
          <a:xfrm>
            <a:off x="14234836" y="8988467"/>
            <a:ext cx="3572511"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High School</a:t>
            </a:r>
          </a:p>
        </p:txBody>
      </p:sp>
      <p:sp>
        <p:nvSpPr>
          <p:cNvPr id="197" name="College"/>
          <p:cNvSpPr txBox="1"/>
          <p:nvPr/>
        </p:nvSpPr>
        <p:spPr>
          <a:xfrm>
            <a:off x="17217223" y="7583016"/>
            <a:ext cx="2301876"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College</a:t>
            </a:r>
          </a:p>
        </p:txBody>
      </p:sp>
      <p:sp>
        <p:nvSpPr>
          <p:cNvPr id="198" name="Graduate School"/>
          <p:cNvSpPr txBox="1"/>
          <p:nvPr/>
        </p:nvSpPr>
        <p:spPr>
          <a:xfrm>
            <a:off x="19342236" y="6426199"/>
            <a:ext cx="4914266"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Graduate School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18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p:tmAbs val="0"/>
                                  </p:iterate>
                                  <p:childTnLst>
                                    <p:set>
                                      <p:cBhvr>
                                        <p:cTn id="12" fill="hold"/>
                                        <p:tgtEl>
                                          <p:spTgt spid="18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4" nodeType="afterEffect">
                                  <p:stCondLst>
                                    <p:cond delay="0"/>
                                  </p:stCondLst>
                                  <p:iterate>
                                    <p:tmAbs val="0"/>
                                  </p:iterate>
                                  <p:childTnLst>
                                    <p:set>
                                      <p:cBhvr>
                                        <p:cTn id="15" fill="hold"/>
                                        <p:tgtEl>
                                          <p:spTgt spid="19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5" nodeType="clickEffect">
                                  <p:stCondLst>
                                    <p:cond delay="0"/>
                                  </p:stCondLst>
                                  <p:iterate>
                                    <p:tmAbs val="0"/>
                                  </p:iterate>
                                  <p:childTnLst>
                                    <p:set>
                                      <p:cBhvr>
                                        <p:cTn id="19" fill="hold"/>
                                        <p:tgtEl>
                                          <p:spTgt spid="192"/>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6" nodeType="afterEffect">
                                  <p:stCondLst>
                                    <p:cond delay="0"/>
                                  </p:stCondLst>
                                  <p:iterate>
                                    <p:tmAbs val="0"/>
                                  </p:iterate>
                                  <p:childTnLst>
                                    <p:set>
                                      <p:cBhvr>
                                        <p:cTn id="22" fill="hold"/>
                                        <p:tgtEl>
                                          <p:spTgt spid="19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7" nodeType="afterEffect">
                                  <p:stCondLst>
                                    <p:cond delay="0"/>
                                  </p:stCondLst>
                                  <p:iterate>
                                    <p:tmAbs val="0"/>
                                  </p:iterate>
                                  <p:childTnLst>
                                    <p:set>
                                      <p:cBhvr>
                                        <p:cTn id="25" fill="hold"/>
                                        <p:tgtEl>
                                          <p:spTgt spid="194"/>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8" nodeType="afterEffect">
                                  <p:stCondLst>
                                    <p:cond delay="0"/>
                                  </p:stCondLst>
                                  <p:iterate>
                                    <p:tmAbs val="0"/>
                                  </p:iterate>
                                  <p:childTnLst>
                                    <p:set>
                                      <p:cBhvr>
                                        <p:cTn id="28" fill="hold"/>
                                        <p:tgtEl>
                                          <p:spTgt spid="1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9" nodeType="clickEffect">
                                  <p:stCondLst>
                                    <p:cond delay="0"/>
                                  </p:stCondLst>
                                  <p:iterate>
                                    <p:tmAbs val="0"/>
                                  </p:iterate>
                                  <p:childTnLst>
                                    <p:set>
                                      <p:cBhvr>
                                        <p:cTn id="32" fill="hold"/>
                                        <p:tgtEl>
                                          <p:spTgt spid="19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10" nodeType="afterEffect">
                                  <p:stCondLst>
                                    <p:cond delay="0"/>
                                  </p:stCondLst>
                                  <p:iterate>
                                    <p:tmAbs val="0"/>
                                  </p:iterate>
                                  <p:childTnLst>
                                    <p:set>
                                      <p:cBhvr>
                                        <p:cTn id="35" fill="hold"/>
                                        <p:tgtEl>
                                          <p:spTgt spid="198"/>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11" nodeType="afterEffect">
                                  <p:stCondLst>
                                    <p:cond delay="0"/>
                                  </p:stCondLst>
                                  <p:iterate>
                                    <p:tmAbs val="0"/>
                                  </p:iterate>
                                  <p:childTnLst>
                                    <p:set>
                                      <p:cBhvr>
                                        <p:cTn id="38" fill="hold"/>
                                        <p:tgtEl>
                                          <p:spTgt spid="197"/>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12" nodeType="afterEffect">
                                  <p:stCondLst>
                                    <p:cond delay="0"/>
                                  </p:stCondLst>
                                  <p:iterate>
                                    <p:tmAbs val="0"/>
                                  </p:iterate>
                                  <p:childTnLst>
                                    <p:set>
                                      <p:cBhvr>
                                        <p:cTn id="41" fill="hold"/>
                                        <p:tgtEl>
                                          <p:spTgt spid="196"/>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13" nodeType="afterEffect">
                                  <p:stCondLst>
                                    <p:cond delay="0"/>
                                  </p:stCondLst>
                                  <p:iterate>
                                    <p:tmAbs val="0"/>
                                  </p:iterate>
                                  <p:childTnLst>
                                    <p:set>
                                      <p:cBhvr>
                                        <p:cTn id="44" fill="hold"/>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13" animBg="1" advAuto="0"/>
      <p:bldP spid="187" grpId="2" animBg="1" advAuto="0"/>
      <p:bldP spid="188" grpId="1" animBg="1" advAuto="0"/>
      <p:bldP spid="189" grpId="3" animBg="1" advAuto="0"/>
      <p:bldP spid="190" grpId="4" animBg="1" advAuto="0"/>
      <p:bldP spid="191" grpId="8" animBg="1" advAuto="0"/>
      <p:bldP spid="192" grpId="5" animBg="1" advAuto="0"/>
      <p:bldP spid="193" grpId="6" animBg="1" advAuto="0"/>
      <p:bldP spid="194" grpId="7" animBg="1" advAuto="0"/>
      <p:bldP spid="195" grpId="9" animBg="1" advAuto="0"/>
      <p:bldP spid="196" grpId="12" animBg="1" advAuto="0"/>
      <p:bldP spid="197" grpId="11" animBg="1" advAuto="0"/>
      <p:bldP spid="198" grpId="1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ource: http://blogs-images.forbes.com/glennllopis/files/2012/04/Diversity-Profit-Center.jpg"/>
          <p:cNvSpPr txBox="1"/>
          <p:nvPr/>
        </p:nvSpPr>
        <p:spPr>
          <a:xfrm>
            <a:off x="17013553" y="13369918"/>
            <a:ext cx="7303999" cy="317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pPr>
            <a:r>
              <a:t>Source: </a:t>
            </a:r>
            <a:r>
              <a:rPr u="sng">
                <a:hlinkClick r:id="rId3"/>
              </a:rPr>
              <a:t>http://blogs-images.forbes.com/glennllopis/files/2012/04/Diversity-Profit-Center.jpg</a:t>
            </a:r>
          </a:p>
        </p:txBody>
      </p:sp>
      <p:grpSp>
        <p:nvGrpSpPr>
          <p:cNvPr id="205" name="Group"/>
          <p:cNvGrpSpPr/>
          <p:nvPr/>
        </p:nvGrpSpPr>
        <p:grpSpPr>
          <a:xfrm>
            <a:off x="8775828" y="-364906"/>
            <a:ext cx="6832344" cy="4536516"/>
            <a:chOff x="-53" y="0"/>
            <a:chExt cx="6832343" cy="4536515"/>
          </a:xfrm>
        </p:grpSpPr>
        <p:pic>
          <p:nvPicPr>
            <p:cNvPr id="201" name="dT85y86Te.jpg" descr="dT85y86Te.jpg"/>
            <p:cNvPicPr>
              <a:picLocks noChangeAspect="1"/>
            </p:cNvPicPr>
            <p:nvPr/>
          </p:nvPicPr>
          <p:blipFill>
            <a:blip r:embed="rId4"/>
            <a:srcRect l="18709" t="8333" r="18464" b="8534"/>
            <a:stretch>
              <a:fillRect/>
            </a:stretch>
          </p:blipFill>
          <p:spPr>
            <a:xfrm>
              <a:off x="-54" y="522195"/>
              <a:ext cx="3063136" cy="3039878"/>
            </a:xfrm>
            <a:custGeom>
              <a:avLst/>
              <a:gdLst/>
              <a:ahLst/>
              <a:cxnLst>
                <a:cxn ang="0">
                  <a:pos x="wd2" y="hd2"/>
                </a:cxn>
                <a:cxn ang="5400000">
                  <a:pos x="wd2" y="hd2"/>
                </a:cxn>
                <a:cxn ang="10800000">
                  <a:pos x="wd2" y="hd2"/>
                </a:cxn>
                <a:cxn ang="16200000">
                  <a:pos x="wd2" y="hd2"/>
                </a:cxn>
              </a:cxnLst>
              <a:rect l="0" t="0" r="r" b="b"/>
              <a:pathLst>
                <a:path w="21577" h="21588" extrusionOk="0">
                  <a:moveTo>
                    <a:pt x="13677" y="0"/>
                  </a:moveTo>
                  <a:lnTo>
                    <a:pt x="13677" y="1443"/>
                  </a:lnTo>
                  <a:lnTo>
                    <a:pt x="13677" y="2886"/>
                  </a:lnTo>
                  <a:lnTo>
                    <a:pt x="14915" y="2886"/>
                  </a:lnTo>
                  <a:cubicBezTo>
                    <a:pt x="15595" y="2886"/>
                    <a:pt x="16188" y="2924"/>
                    <a:pt x="16235" y="2971"/>
                  </a:cubicBezTo>
                  <a:cubicBezTo>
                    <a:pt x="16281" y="3017"/>
                    <a:pt x="15425" y="3956"/>
                    <a:pt x="14331" y="5056"/>
                  </a:cubicBezTo>
                  <a:lnTo>
                    <a:pt x="12340" y="7057"/>
                  </a:lnTo>
                  <a:lnTo>
                    <a:pt x="11423" y="6590"/>
                  </a:lnTo>
                  <a:cubicBezTo>
                    <a:pt x="10168" y="5951"/>
                    <a:pt x="9040" y="5730"/>
                    <a:pt x="7457" y="5812"/>
                  </a:cubicBezTo>
                  <a:cubicBezTo>
                    <a:pt x="5973" y="5888"/>
                    <a:pt x="4938" y="6181"/>
                    <a:pt x="3892" y="6821"/>
                  </a:cubicBezTo>
                  <a:cubicBezTo>
                    <a:pt x="2375" y="7748"/>
                    <a:pt x="1412" y="8807"/>
                    <a:pt x="756" y="10262"/>
                  </a:cubicBezTo>
                  <a:cubicBezTo>
                    <a:pt x="258" y="11364"/>
                    <a:pt x="12" y="12521"/>
                    <a:pt x="1" y="13658"/>
                  </a:cubicBezTo>
                  <a:cubicBezTo>
                    <a:pt x="-23" y="16160"/>
                    <a:pt x="1088" y="18568"/>
                    <a:pt x="3140" y="20093"/>
                  </a:cubicBezTo>
                  <a:cubicBezTo>
                    <a:pt x="3924" y="20675"/>
                    <a:pt x="5386" y="21332"/>
                    <a:pt x="6310" y="21516"/>
                  </a:cubicBezTo>
                  <a:cubicBezTo>
                    <a:pt x="6578" y="21570"/>
                    <a:pt x="7415" y="21600"/>
                    <a:pt x="8172" y="21584"/>
                  </a:cubicBezTo>
                  <a:cubicBezTo>
                    <a:pt x="9381" y="21558"/>
                    <a:pt x="9673" y="21509"/>
                    <a:pt x="10565" y="21175"/>
                  </a:cubicBezTo>
                  <a:cubicBezTo>
                    <a:pt x="12332" y="20514"/>
                    <a:pt x="13713" y="19374"/>
                    <a:pt x="14619" y="17830"/>
                  </a:cubicBezTo>
                  <a:cubicBezTo>
                    <a:pt x="15361" y="16565"/>
                    <a:pt x="15618" y="15662"/>
                    <a:pt x="15684" y="14109"/>
                  </a:cubicBezTo>
                  <a:cubicBezTo>
                    <a:pt x="15754" y="12460"/>
                    <a:pt x="15540" y="11368"/>
                    <a:pt x="14890" y="10068"/>
                  </a:cubicBezTo>
                  <a:lnTo>
                    <a:pt x="14434" y="9157"/>
                  </a:lnTo>
                  <a:lnTo>
                    <a:pt x="16425" y="7159"/>
                  </a:lnTo>
                  <a:cubicBezTo>
                    <a:pt x="17520" y="6060"/>
                    <a:pt x="18453" y="5199"/>
                    <a:pt x="18499" y="5245"/>
                  </a:cubicBezTo>
                  <a:cubicBezTo>
                    <a:pt x="18545" y="5292"/>
                    <a:pt x="18583" y="5889"/>
                    <a:pt x="18583" y="6573"/>
                  </a:cubicBezTo>
                  <a:lnTo>
                    <a:pt x="18583" y="7816"/>
                  </a:lnTo>
                  <a:lnTo>
                    <a:pt x="20000" y="7816"/>
                  </a:lnTo>
                  <a:lnTo>
                    <a:pt x="21418" y="7816"/>
                  </a:lnTo>
                  <a:lnTo>
                    <a:pt x="21496" y="4910"/>
                  </a:lnTo>
                  <a:cubicBezTo>
                    <a:pt x="21539" y="3312"/>
                    <a:pt x="21577" y="1555"/>
                    <a:pt x="21577" y="1003"/>
                  </a:cubicBezTo>
                  <a:lnTo>
                    <a:pt x="21577" y="0"/>
                  </a:lnTo>
                  <a:lnTo>
                    <a:pt x="17627" y="0"/>
                  </a:lnTo>
                  <a:lnTo>
                    <a:pt x="13677" y="0"/>
                  </a:lnTo>
                  <a:close/>
                  <a:moveTo>
                    <a:pt x="7781" y="8740"/>
                  </a:moveTo>
                  <a:cubicBezTo>
                    <a:pt x="8425" y="8728"/>
                    <a:pt x="9079" y="8788"/>
                    <a:pt x="9489" y="8943"/>
                  </a:cubicBezTo>
                  <a:cubicBezTo>
                    <a:pt x="10128" y="9184"/>
                    <a:pt x="10945" y="9731"/>
                    <a:pt x="10864" y="9862"/>
                  </a:cubicBezTo>
                  <a:cubicBezTo>
                    <a:pt x="10833" y="9913"/>
                    <a:pt x="11073" y="10156"/>
                    <a:pt x="11398" y="10406"/>
                  </a:cubicBezTo>
                  <a:cubicBezTo>
                    <a:pt x="11724" y="10655"/>
                    <a:pt x="11967" y="10899"/>
                    <a:pt x="11938" y="10947"/>
                  </a:cubicBezTo>
                  <a:cubicBezTo>
                    <a:pt x="11908" y="10995"/>
                    <a:pt x="11970" y="11068"/>
                    <a:pt x="12072" y="11108"/>
                  </a:cubicBezTo>
                  <a:cubicBezTo>
                    <a:pt x="12175" y="11147"/>
                    <a:pt x="12222" y="11237"/>
                    <a:pt x="12178" y="11308"/>
                  </a:cubicBezTo>
                  <a:cubicBezTo>
                    <a:pt x="12135" y="11379"/>
                    <a:pt x="12193" y="11506"/>
                    <a:pt x="12307" y="11590"/>
                  </a:cubicBezTo>
                  <a:cubicBezTo>
                    <a:pt x="12421" y="11674"/>
                    <a:pt x="12487" y="11820"/>
                    <a:pt x="12455" y="11914"/>
                  </a:cubicBezTo>
                  <a:cubicBezTo>
                    <a:pt x="12423" y="12007"/>
                    <a:pt x="12498" y="12269"/>
                    <a:pt x="12620" y="12500"/>
                  </a:cubicBezTo>
                  <a:cubicBezTo>
                    <a:pt x="12778" y="12800"/>
                    <a:pt x="12839" y="13162"/>
                    <a:pt x="12832" y="13765"/>
                  </a:cubicBezTo>
                  <a:cubicBezTo>
                    <a:pt x="12822" y="14688"/>
                    <a:pt x="12486" y="15832"/>
                    <a:pt x="12243" y="15775"/>
                  </a:cubicBezTo>
                  <a:cubicBezTo>
                    <a:pt x="12151" y="15753"/>
                    <a:pt x="12120" y="15813"/>
                    <a:pt x="12164" y="15930"/>
                  </a:cubicBezTo>
                  <a:cubicBezTo>
                    <a:pt x="12207" y="16042"/>
                    <a:pt x="12162" y="16147"/>
                    <a:pt x="12053" y="16189"/>
                  </a:cubicBezTo>
                  <a:cubicBezTo>
                    <a:pt x="11951" y="16228"/>
                    <a:pt x="11895" y="16331"/>
                    <a:pt x="11927" y="16415"/>
                  </a:cubicBezTo>
                  <a:cubicBezTo>
                    <a:pt x="12089" y="16839"/>
                    <a:pt x="10267" y="18329"/>
                    <a:pt x="9752" y="18193"/>
                  </a:cubicBezTo>
                  <a:cubicBezTo>
                    <a:pt x="9564" y="18144"/>
                    <a:pt x="9490" y="18173"/>
                    <a:pt x="9514" y="18283"/>
                  </a:cubicBezTo>
                  <a:cubicBezTo>
                    <a:pt x="9537" y="18386"/>
                    <a:pt x="9336" y="18495"/>
                    <a:pt x="8952" y="18588"/>
                  </a:cubicBezTo>
                  <a:cubicBezTo>
                    <a:pt x="8058" y="18805"/>
                    <a:pt x="7343" y="18795"/>
                    <a:pt x="7255" y="18565"/>
                  </a:cubicBezTo>
                  <a:cubicBezTo>
                    <a:pt x="7201" y="18423"/>
                    <a:pt x="7087" y="18393"/>
                    <a:pt x="6800" y="18447"/>
                  </a:cubicBezTo>
                  <a:cubicBezTo>
                    <a:pt x="6235" y="18553"/>
                    <a:pt x="4529" y="17716"/>
                    <a:pt x="4653" y="17393"/>
                  </a:cubicBezTo>
                  <a:cubicBezTo>
                    <a:pt x="4684" y="17311"/>
                    <a:pt x="4462" y="17068"/>
                    <a:pt x="4161" y="16854"/>
                  </a:cubicBezTo>
                  <a:cubicBezTo>
                    <a:pt x="3716" y="16539"/>
                    <a:pt x="3626" y="16417"/>
                    <a:pt x="3691" y="16212"/>
                  </a:cubicBezTo>
                  <a:cubicBezTo>
                    <a:pt x="3743" y="16048"/>
                    <a:pt x="3728" y="15986"/>
                    <a:pt x="3646" y="16037"/>
                  </a:cubicBezTo>
                  <a:cubicBezTo>
                    <a:pt x="3577" y="16080"/>
                    <a:pt x="3460" y="16008"/>
                    <a:pt x="3389" y="15874"/>
                  </a:cubicBezTo>
                  <a:cubicBezTo>
                    <a:pt x="3318" y="15740"/>
                    <a:pt x="3291" y="15628"/>
                    <a:pt x="3328" y="15628"/>
                  </a:cubicBezTo>
                  <a:cubicBezTo>
                    <a:pt x="3364" y="15628"/>
                    <a:pt x="3307" y="15497"/>
                    <a:pt x="3202" y="15335"/>
                  </a:cubicBezTo>
                  <a:cubicBezTo>
                    <a:pt x="3093" y="15169"/>
                    <a:pt x="3042" y="14936"/>
                    <a:pt x="3084" y="14803"/>
                  </a:cubicBezTo>
                  <a:cubicBezTo>
                    <a:pt x="3125" y="14673"/>
                    <a:pt x="3102" y="14532"/>
                    <a:pt x="3034" y="14490"/>
                  </a:cubicBezTo>
                  <a:cubicBezTo>
                    <a:pt x="2899" y="14406"/>
                    <a:pt x="2860" y="12954"/>
                    <a:pt x="2989" y="12824"/>
                  </a:cubicBezTo>
                  <a:cubicBezTo>
                    <a:pt x="3033" y="12780"/>
                    <a:pt x="3083" y="12602"/>
                    <a:pt x="3101" y="12429"/>
                  </a:cubicBezTo>
                  <a:cubicBezTo>
                    <a:pt x="3119" y="12257"/>
                    <a:pt x="3219" y="12025"/>
                    <a:pt x="3322" y="11911"/>
                  </a:cubicBezTo>
                  <a:cubicBezTo>
                    <a:pt x="3425" y="11797"/>
                    <a:pt x="3475" y="11670"/>
                    <a:pt x="3437" y="11632"/>
                  </a:cubicBezTo>
                  <a:cubicBezTo>
                    <a:pt x="3326" y="11520"/>
                    <a:pt x="3619" y="11059"/>
                    <a:pt x="3780" y="11091"/>
                  </a:cubicBezTo>
                  <a:cubicBezTo>
                    <a:pt x="3861" y="11107"/>
                    <a:pt x="3928" y="11030"/>
                    <a:pt x="3929" y="10919"/>
                  </a:cubicBezTo>
                  <a:cubicBezTo>
                    <a:pt x="3933" y="10393"/>
                    <a:pt x="5317" y="9178"/>
                    <a:pt x="5732" y="9338"/>
                  </a:cubicBezTo>
                  <a:cubicBezTo>
                    <a:pt x="5871" y="9391"/>
                    <a:pt x="5911" y="9373"/>
                    <a:pt x="5855" y="9281"/>
                  </a:cubicBezTo>
                  <a:cubicBezTo>
                    <a:pt x="5668" y="8977"/>
                    <a:pt x="6708" y="8759"/>
                    <a:pt x="7781" y="8740"/>
                  </a:cubicBezTo>
                  <a:close/>
                </a:path>
              </a:pathLst>
            </a:custGeom>
            <a:ln w="12700" cap="flat">
              <a:noFill/>
              <a:miter lim="400000"/>
            </a:ln>
            <a:effectLst/>
          </p:spPr>
        </p:pic>
        <p:pic>
          <p:nvPicPr>
            <p:cNvPr id="202" name="1024px-Venus_symbol.svg.png" descr="1024px-Venus_symbol.svg.png"/>
            <p:cNvPicPr>
              <a:picLocks noChangeAspect="1"/>
            </p:cNvPicPr>
            <p:nvPr/>
          </p:nvPicPr>
          <p:blipFill>
            <a:blip r:embed="rId5"/>
            <a:stretch>
              <a:fillRect/>
            </a:stretch>
          </p:blipFill>
          <p:spPr>
            <a:xfrm>
              <a:off x="2748022" y="0"/>
              <a:ext cx="4084269" cy="4084268"/>
            </a:xfrm>
            <a:prstGeom prst="rect">
              <a:avLst/>
            </a:prstGeom>
            <a:ln w="12700" cap="flat">
              <a:noFill/>
              <a:miter lim="400000"/>
            </a:ln>
            <a:effectLst/>
          </p:spPr>
        </p:pic>
        <p:sp>
          <p:nvSpPr>
            <p:cNvPr id="203" name="0"/>
            <p:cNvSpPr txBox="1"/>
            <p:nvPr/>
          </p:nvSpPr>
          <p:spPr>
            <a:xfrm>
              <a:off x="935014" y="3672915"/>
              <a:ext cx="467361" cy="863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0</a:t>
              </a:r>
            </a:p>
          </p:txBody>
        </p:sp>
        <p:sp>
          <p:nvSpPr>
            <p:cNvPr id="204" name="1"/>
            <p:cNvSpPr txBox="1"/>
            <p:nvPr/>
          </p:nvSpPr>
          <p:spPr>
            <a:xfrm>
              <a:off x="4556475" y="3672915"/>
              <a:ext cx="467361" cy="863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1</a:t>
              </a:r>
            </a:p>
          </p:txBody>
        </p:sp>
      </p:grpSp>
      <p:pic>
        <p:nvPicPr>
          <p:cNvPr id="206" name="Diversity-Profit-Center.jpg" descr="Diversity-Profit-Center.jpg"/>
          <p:cNvPicPr>
            <a:picLocks noChangeAspect="1"/>
          </p:cNvPicPr>
          <p:nvPr/>
        </p:nvPicPr>
        <p:blipFill>
          <a:blip r:embed="rId6"/>
          <a:srcRect l="3682"/>
          <a:stretch>
            <a:fillRect/>
          </a:stretch>
        </p:blipFill>
        <p:spPr>
          <a:xfrm>
            <a:off x="29404" y="6280739"/>
            <a:ext cx="10802048" cy="7450932"/>
          </a:xfrm>
          <a:custGeom>
            <a:avLst/>
            <a:gdLst/>
            <a:ahLst/>
            <a:cxnLst>
              <a:cxn ang="0">
                <a:pos x="wd2" y="hd2"/>
              </a:cxn>
              <a:cxn ang="5400000">
                <a:pos x="wd2" y="hd2"/>
              </a:cxn>
              <a:cxn ang="10800000">
                <a:pos x="wd2" y="hd2"/>
              </a:cxn>
              <a:cxn ang="16200000">
                <a:pos x="wd2" y="hd2"/>
              </a:cxn>
            </a:cxnLst>
            <a:rect l="0" t="0" r="r" b="b"/>
            <a:pathLst>
              <a:path w="21587" h="21600" extrusionOk="0">
                <a:moveTo>
                  <a:pt x="3396" y="0"/>
                </a:moveTo>
                <a:lnTo>
                  <a:pt x="3196" y="196"/>
                </a:lnTo>
                <a:cubicBezTo>
                  <a:pt x="3086" y="303"/>
                  <a:pt x="2967" y="391"/>
                  <a:pt x="2931" y="391"/>
                </a:cubicBezTo>
                <a:cubicBezTo>
                  <a:pt x="2895" y="391"/>
                  <a:pt x="2865" y="446"/>
                  <a:pt x="2865" y="512"/>
                </a:cubicBezTo>
                <a:cubicBezTo>
                  <a:pt x="2865" y="605"/>
                  <a:pt x="2897" y="629"/>
                  <a:pt x="3005" y="620"/>
                </a:cubicBezTo>
                <a:cubicBezTo>
                  <a:pt x="3097" y="612"/>
                  <a:pt x="3152" y="643"/>
                  <a:pt x="3169" y="712"/>
                </a:cubicBezTo>
                <a:cubicBezTo>
                  <a:pt x="3183" y="769"/>
                  <a:pt x="3224" y="867"/>
                  <a:pt x="3262" y="930"/>
                </a:cubicBezTo>
                <a:cubicBezTo>
                  <a:pt x="3299" y="992"/>
                  <a:pt x="3315" y="1045"/>
                  <a:pt x="3297" y="1045"/>
                </a:cubicBezTo>
                <a:cubicBezTo>
                  <a:pt x="3280" y="1045"/>
                  <a:pt x="3296" y="1107"/>
                  <a:pt x="3333" y="1184"/>
                </a:cubicBezTo>
                <a:cubicBezTo>
                  <a:pt x="3397" y="1316"/>
                  <a:pt x="3389" y="1340"/>
                  <a:pt x="3179" y="1613"/>
                </a:cubicBezTo>
                <a:cubicBezTo>
                  <a:pt x="3057" y="1772"/>
                  <a:pt x="2853" y="2127"/>
                  <a:pt x="2726" y="2402"/>
                </a:cubicBezTo>
                <a:cubicBezTo>
                  <a:pt x="2599" y="2678"/>
                  <a:pt x="2475" y="2922"/>
                  <a:pt x="2449" y="2945"/>
                </a:cubicBezTo>
                <a:cubicBezTo>
                  <a:pt x="2424" y="2968"/>
                  <a:pt x="2415" y="3015"/>
                  <a:pt x="2430" y="3049"/>
                </a:cubicBezTo>
                <a:cubicBezTo>
                  <a:pt x="2444" y="3083"/>
                  <a:pt x="2396" y="3379"/>
                  <a:pt x="2323" y="3708"/>
                </a:cubicBezTo>
                <a:cubicBezTo>
                  <a:pt x="2250" y="4037"/>
                  <a:pt x="2190" y="4364"/>
                  <a:pt x="2190" y="4434"/>
                </a:cubicBezTo>
                <a:cubicBezTo>
                  <a:pt x="2190" y="4504"/>
                  <a:pt x="2174" y="4575"/>
                  <a:pt x="2155" y="4592"/>
                </a:cubicBezTo>
                <a:cubicBezTo>
                  <a:pt x="2117" y="4626"/>
                  <a:pt x="2131" y="6059"/>
                  <a:pt x="2173" y="6505"/>
                </a:cubicBezTo>
                <a:cubicBezTo>
                  <a:pt x="2199" y="6774"/>
                  <a:pt x="2132" y="7168"/>
                  <a:pt x="1972" y="7700"/>
                </a:cubicBezTo>
                <a:cubicBezTo>
                  <a:pt x="1934" y="7826"/>
                  <a:pt x="1901" y="7944"/>
                  <a:pt x="1898" y="7962"/>
                </a:cubicBezTo>
                <a:cubicBezTo>
                  <a:pt x="1896" y="7980"/>
                  <a:pt x="1870" y="8097"/>
                  <a:pt x="1841" y="8223"/>
                </a:cubicBezTo>
                <a:cubicBezTo>
                  <a:pt x="1812" y="8348"/>
                  <a:pt x="1790" y="8573"/>
                  <a:pt x="1792" y="8721"/>
                </a:cubicBezTo>
                <a:cubicBezTo>
                  <a:pt x="1795" y="8911"/>
                  <a:pt x="1761" y="9064"/>
                  <a:pt x="1678" y="9241"/>
                </a:cubicBezTo>
                <a:cubicBezTo>
                  <a:pt x="1613" y="9379"/>
                  <a:pt x="1560" y="9526"/>
                  <a:pt x="1560" y="9567"/>
                </a:cubicBezTo>
                <a:cubicBezTo>
                  <a:pt x="1560" y="9607"/>
                  <a:pt x="1500" y="9853"/>
                  <a:pt x="1426" y="10113"/>
                </a:cubicBezTo>
                <a:cubicBezTo>
                  <a:pt x="1352" y="10373"/>
                  <a:pt x="1303" y="10614"/>
                  <a:pt x="1318" y="10648"/>
                </a:cubicBezTo>
                <a:cubicBezTo>
                  <a:pt x="1332" y="10682"/>
                  <a:pt x="1331" y="10782"/>
                  <a:pt x="1316" y="10870"/>
                </a:cubicBezTo>
                <a:cubicBezTo>
                  <a:pt x="1296" y="10987"/>
                  <a:pt x="1218" y="11078"/>
                  <a:pt x="1031" y="11200"/>
                </a:cubicBezTo>
                <a:cubicBezTo>
                  <a:pt x="636" y="11458"/>
                  <a:pt x="484" y="11551"/>
                  <a:pt x="447" y="11558"/>
                </a:cubicBezTo>
                <a:cubicBezTo>
                  <a:pt x="331" y="11580"/>
                  <a:pt x="160" y="11852"/>
                  <a:pt x="113" y="12092"/>
                </a:cubicBezTo>
                <a:cubicBezTo>
                  <a:pt x="83" y="12243"/>
                  <a:pt x="42" y="12400"/>
                  <a:pt x="21" y="12441"/>
                </a:cubicBezTo>
                <a:cubicBezTo>
                  <a:pt x="-13" y="12506"/>
                  <a:pt x="-8" y="12795"/>
                  <a:pt x="56" y="14226"/>
                </a:cubicBezTo>
                <a:cubicBezTo>
                  <a:pt x="65" y="14424"/>
                  <a:pt x="80" y="14942"/>
                  <a:pt x="90" y="15379"/>
                </a:cubicBezTo>
                <a:cubicBezTo>
                  <a:pt x="104" y="16022"/>
                  <a:pt x="125" y="16223"/>
                  <a:pt x="200" y="16433"/>
                </a:cubicBezTo>
                <a:cubicBezTo>
                  <a:pt x="252" y="16576"/>
                  <a:pt x="328" y="16967"/>
                  <a:pt x="369" y="17303"/>
                </a:cubicBezTo>
                <a:cubicBezTo>
                  <a:pt x="410" y="17638"/>
                  <a:pt x="572" y="18486"/>
                  <a:pt x="728" y="19186"/>
                </a:cubicBezTo>
                <a:cubicBezTo>
                  <a:pt x="885" y="19886"/>
                  <a:pt x="1066" y="20715"/>
                  <a:pt x="1130" y="21029"/>
                </a:cubicBezTo>
                <a:lnTo>
                  <a:pt x="1248" y="21600"/>
                </a:lnTo>
                <a:lnTo>
                  <a:pt x="21587" y="21600"/>
                </a:lnTo>
                <a:lnTo>
                  <a:pt x="21587" y="10800"/>
                </a:lnTo>
                <a:lnTo>
                  <a:pt x="21587" y="0"/>
                </a:lnTo>
                <a:lnTo>
                  <a:pt x="12491" y="0"/>
                </a:lnTo>
                <a:lnTo>
                  <a:pt x="3396" y="0"/>
                </a:lnTo>
                <a:close/>
                <a:moveTo>
                  <a:pt x="2528" y="406"/>
                </a:moveTo>
                <a:cubicBezTo>
                  <a:pt x="2423" y="394"/>
                  <a:pt x="2382" y="453"/>
                  <a:pt x="2440" y="536"/>
                </a:cubicBezTo>
                <a:cubicBezTo>
                  <a:pt x="2472" y="582"/>
                  <a:pt x="2641" y="522"/>
                  <a:pt x="2641" y="464"/>
                </a:cubicBezTo>
                <a:cubicBezTo>
                  <a:pt x="2641" y="440"/>
                  <a:pt x="2590" y="414"/>
                  <a:pt x="2528" y="406"/>
                </a:cubicBezTo>
                <a:close/>
                <a:moveTo>
                  <a:pt x="2449" y="909"/>
                </a:moveTo>
                <a:cubicBezTo>
                  <a:pt x="2426" y="921"/>
                  <a:pt x="2417" y="976"/>
                  <a:pt x="2441" y="1065"/>
                </a:cubicBezTo>
                <a:cubicBezTo>
                  <a:pt x="2457" y="1125"/>
                  <a:pt x="2496" y="1175"/>
                  <a:pt x="2528" y="1175"/>
                </a:cubicBezTo>
                <a:cubicBezTo>
                  <a:pt x="2574" y="1175"/>
                  <a:pt x="2576" y="1141"/>
                  <a:pt x="2535" y="1015"/>
                </a:cubicBezTo>
                <a:cubicBezTo>
                  <a:pt x="2507" y="928"/>
                  <a:pt x="2471" y="897"/>
                  <a:pt x="2449" y="909"/>
                </a:cubicBezTo>
                <a:close/>
                <a:moveTo>
                  <a:pt x="2863" y="988"/>
                </a:moveTo>
                <a:cubicBezTo>
                  <a:pt x="2855" y="977"/>
                  <a:pt x="2832" y="1007"/>
                  <a:pt x="2785" y="1068"/>
                </a:cubicBezTo>
                <a:cubicBezTo>
                  <a:pt x="2733" y="1134"/>
                  <a:pt x="2684" y="1251"/>
                  <a:pt x="2676" y="1328"/>
                </a:cubicBezTo>
                <a:cubicBezTo>
                  <a:pt x="2669" y="1405"/>
                  <a:pt x="2639" y="1468"/>
                  <a:pt x="2610" y="1468"/>
                </a:cubicBezTo>
                <a:cubicBezTo>
                  <a:pt x="2519" y="1468"/>
                  <a:pt x="2490" y="1559"/>
                  <a:pt x="2549" y="1663"/>
                </a:cubicBezTo>
                <a:cubicBezTo>
                  <a:pt x="2595" y="1742"/>
                  <a:pt x="2595" y="1782"/>
                  <a:pt x="2550" y="1860"/>
                </a:cubicBezTo>
                <a:cubicBezTo>
                  <a:pt x="2519" y="1915"/>
                  <a:pt x="2514" y="1958"/>
                  <a:pt x="2539" y="1958"/>
                </a:cubicBezTo>
                <a:cubicBezTo>
                  <a:pt x="2564" y="1958"/>
                  <a:pt x="2610" y="1914"/>
                  <a:pt x="2641" y="1860"/>
                </a:cubicBezTo>
                <a:cubicBezTo>
                  <a:pt x="2671" y="1807"/>
                  <a:pt x="2721" y="1761"/>
                  <a:pt x="2750" y="1761"/>
                </a:cubicBezTo>
                <a:cubicBezTo>
                  <a:pt x="2779" y="1761"/>
                  <a:pt x="2851" y="1698"/>
                  <a:pt x="2909" y="1620"/>
                </a:cubicBezTo>
                <a:lnTo>
                  <a:pt x="3013" y="1478"/>
                </a:lnTo>
                <a:lnTo>
                  <a:pt x="2917" y="1427"/>
                </a:lnTo>
                <a:cubicBezTo>
                  <a:pt x="2837" y="1384"/>
                  <a:pt x="2827" y="1341"/>
                  <a:pt x="2851" y="1161"/>
                </a:cubicBezTo>
                <a:cubicBezTo>
                  <a:pt x="2865" y="1054"/>
                  <a:pt x="2872" y="1000"/>
                  <a:pt x="2863" y="988"/>
                </a:cubicBezTo>
                <a:close/>
                <a:moveTo>
                  <a:pt x="2024" y="1069"/>
                </a:moveTo>
                <a:cubicBezTo>
                  <a:pt x="2015" y="1074"/>
                  <a:pt x="2010" y="1087"/>
                  <a:pt x="2010" y="1106"/>
                </a:cubicBezTo>
                <a:cubicBezTo>
                  <a:pt x="2010" y="1144"/>
                  <a:pt x="2031" y="1175"/>
                  <a:pt x="2055" y="1175"/>
                </a:cubicBezTo>
                <a:cubicBezTo>
                  <a:pt x="2080" y="1175"/>
                  <a:pt x="2100" y="1162"/>
                  <a:pt x="2100" y="1146"/>
                </a:cubicBezTo>
                <a:cubicBezTo>
                  <a:pt x="2100" y="1130"/>
                  <a:pt x="2080" y="1099"/>
                  <a:pt x="2055" y="1077"/>
                </a:cubicBezTo>
                <a:cubicBezTo>
                  <a:pt x="2043" y="1066"/>
                  <a:pt x="2032" y="1064"/>
                  <a:pt x="2024" y="1069"/>
                </a:cubicBezTo>
                <a:close/>
                <a:moveTo>
                  <a:pt x="2274" y="2622"/>
                </a:moveTo>
                <a:cubicBezTo>
                  <a:pt x="2264" y="2618"/>
                  <a:pt x="2252" y="2635"/>
                  <a:pt x="2237" y="2672"/>
                </a:cubicBezTo>
                <a:cubicBezTo>
                  <a:pt x="2216" y="2721"/>
                  <a:pt x="2209" y="2803"/>
                  <a:pt x="2223" y="2853"/>
                </a:cubicBezTo>
                <a:cubicBezTo>
                  <a:pt x="2239" y="2915"/>
                  <a:pt x="2262" y="2923"/>
                  <a:pt x="2292" y="2880"/>
                </a:cubicBezTo>
                <a:cubicBezTo>
                  <a:pt x="2317" y="2844"/>
                  <a:pt x="2323" y="2762"/>
                  <a:pt x="2306" y="2698"/>
                </a:cubicBezTo>
                <a:cubicBezTo>
                  <a:pt x="2293" y="2651"/>
                  <a:pt x="2284" y="2626"/>
                  <a:pt x="2274" y="2622"/>
                </a:cubicBezTo>
                <a:close/>
                <a:moveTo>
                  <a:pt x="1843" y="2749"/>
                </a:moveTo>
                <a:cubicBezTo>
                  <a:pt x="1839" y="2754"/>
                  <a:pt x="1843" y="2779"/>
                  <a:pt x="1855" y="2826"/>
                </a:cubicBezTo>
                <a:cubicBezTo>
                  <a:pt x="1872" y="2890"/>
                  <a:pt x="1898" y="2926"/>
                  <a:pt x="1912" y="2906"/>
                </a:cubicBezTo>
                <a:cubicBezTo>
                  <a:pt x="1926" y="2886"/>
                  <a:pt x="1912" y="2833"/>
                  <a:pt x="1881" y="2789"/>
                </a:cubicBezTo>
                <a:cubicBezTo>
                  <a:pt x="1859" y="2757"/>
                  <a:pt x="1847" y="2743"/>
                  <a:pt x="1843" y="2749"/>
                </a:cubicBezTo>
                <a:close/>
                <a:moveTo>
                  <a:pt x="1205" y="3167"/>
                </a:moveTo>
                <a:cubicBezTo>
                  <a:pt x="1174" y="3165"/>
                  <a:pt x="1187" y="3202"/>
                  <a:pt x="1239" y="3335"/>
                </a:cubicBezTo>
                <a:cubicBezTo>
                  <a:pt x="1328" y="3563"/>
                  <a:pt x="1335" y="3566"/>
                  <a:pt x="1335" y="3369"/>
                </a:cubicBezTo>
                <a:cubicBezTo>
                  <a:pt x="1335" y="3271"/>
                  <a:pt x="1303" y="3201"/>
                  <a:pt x="1250" y="3181"/>
                </a:cubicBezTo>
                <a:cubicBezTo>
                  <a:pt x="1230" y="3174"/>
                  <a:pt x="1215" y="3168"/>
                  <a:pt x="1205" y="3167"/>
                </a:cubicBezTo>
                <a:close/>
                <a:moveTo>
                  <a:pt x="2075" y="3301"/>
                </a:moveTo>
                <a:cubicBezTo>
                  <a:pt x="2064" y="3310"/>
                  <a:pt x="2063" y="3330"/>
                  <a:pt x="2072" y="3363"/>
                </a:cubicBezTo>
                <a:cubicBezTo>
                  <a:pt x="2085" y="3413"/>
                  <a:pt x="2077" y="3472"/>
                  <a:pt x="2053" y="3493"/>
                </a:cubicBezTo>
                <a:cubicBezTo>
                  <a:pt x="2029" y="3514"/>
                  <a:pt x="2010" y="3559"/>
                  <a:pt x="2010" y="3593"/>
                </a:cubicBezTo>
                <a:cubicBezTo>
                  <a:pt x="2010" y="3684"/>
                  <a:pt x="2029" y="3670"/>
                  <a:pt x="2139" y="3500"/>
                </a:cubicBezTo>
                <a:lnTo>
                  <a:pt x="2240" y="3345"/>
                </a:lnTo>
                <a:lnTo>
                  <a:pt x="2144" y="3309"/>
                </a:lnTo>
                <a:cubicBezTo>
                  <a:pt x="2109" y="3296"/>
                  <a:pt x="2087" y="3292"/>
                  <a:pt x="2075" y="3301"/>
                </a:cubicBezTo>
                <a:close/>
                <a:moveTo>
                  <a:pt x="1485" y="7453"/>
                </a:moveTo>
                <a:cubicBezTo>
                  <a:pt x="1476" y="7451"/>
                  <a:pt x="1470" y="7460"/>
                  <a:pt x="1470" y="7481"/>
                </a:cubicBezTo>
                <a:cubicBezTo>
                  <a:pt x="1470" y="7518"/>
                  <a:pt x="1484" y="7567"/>
                  <a:pt x="1500" y="7591"/>
                </a:cubicBezTo>
                <a:cubicBezTo>
                  <a:pt x="1517" y="7615"/>
                  <a:pt x="1540" y="7620"/>
                  <a:pt x="1553" y="7602"/>
                </a:cubicBezTo>
                <a:cubicBezTo>
                  <a:pt x="1566" y="7583"/>
                  <a:pt x="1552" y="7532"/>
                  <a:pt x="1523" y="7490"/>
                </a:cubicBezTo>
                <a:cubicBezTo>
                  <a:pt x="1507" y="7467"/>
                  <a:pt x="1494" y="7455"/>
                  <a:pt x="1485" y="7453"/>
                </a:cubicBezTo>
                <a:close/>
              </a:path>
            </a:pathLst>
          </a:custGeom>
          <a:ln w="12700">
            <a:miter lim="400000"/>
          </a:ln>
        </p:spPr>
      </p:pic>
      <p:sp>
        <p:nvSpPr>
          <p:cNvPr id="207" name="1"/>
          <p:cNvSpPr txBox="1"/>
          <p:nvPr/>
        </p:nvSpPr>
        <p:spPr>
          <a:xfrm>
            <a:off x="1169658" y="5373109"/>
            <a:ext cx="467361"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1</a:t>
            </a:r>
          </a:p>
        </p:txBody>
      </p:sp>
      <p:sp>
        <p:nvSpPr>
          <p:cNvPr id="208" name="2"/>
          <p:cNvSpPr txBox="1"/>
          <p:nvPr/>
        </p:nvSpPr>
        <p:spPr>
          <a:xfrm>
            <a:off x="5015105" y="5373109"/>
            <a:ext cx="467361"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2</a:t>
            </a:r>
          </a:p>
        </p:txBody>
      </p:sp>
      <p:sp>
        <p:nvSpPr>
          <p:cNvPr id="209" name="3"/>
          <p:cNvSpPr txBox="1"/>
          <p:nvPr/>
        </p:nvSpPr>
        <p:spPr>
          <a:xfrm>
            <a:off x="8883088" y="5373109"/>
            <a:ext cx="467361"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3</a:t>
            </a:r>
          </a:p>
        </p:txBody>
      </p:sp>
      <p:pic>
        <p:nvPicPr>
          <p:cNvPr id="210" name="Book-Stairs-PPT-Templates-800x600.jpg" descr="Book-Stairs-PPT-Templates-800x600.jpg"/>
          <p:cNvPicPr>
            <a:picLocks noChangeAspect="1"/>
          </p:cNvPicPr>
          <p:nvPr/>
        </p:nvPicPr>
        <p:blipFill>
          <a:blip r:embed="rId7"/>
          <a:srcRect t="15623"/>
          <a:stretch>
            <a:fillRect/>
          </a:stretch>
        </p:blipFill>
        <p:spPr>
          <a:xfrm>
            <a:off x="14226083" y="7326162"/>
            <a:ext cx="10160001" cy="6429441"/>
          </a:xfrm>
          <a:custGeom>
            <a:avLst/>
            <a:gdLst/>
            <a:ahLst/>
            <a:cxnLst>
              <a:cxn ang="0">
                <a:pos x="wd2" y="hd2"/>
              </a:cxn>
              <a:cxn ang="5400000">
                <a:pos x="wd2" y="hd2"/>
              </a:cxn>
              <a:cxn ang="10800000">
                <a:pos x="wd2" y="hd2"/>
              </a:cxn>
              <a:cxn ang="16200000">
                <a:pos x="wd2" y="hd2"/>
              </a:cxn>
            </a:cxnLst>
            <a:rect l="0" t="0" r="r" b="b"/>
            <a:pathLst>
              <a:path w="21600" h="21598" extrusionOk="0">
                <a:moveTo>
                  <a:pt x="21037" y="0"/>
                </a:moveTo>
                <a:cubicBezTo>
                  <a:pt x="20485" y="-2"/>
                  <a:pt x="20463" y="4"/>
                  <a:pt x="19842" y="357"/>
                </a:cubicBezTo>
                <a:lnTo>
                  <a:pt x="19208" y="717"/>
                </a:lnTo>
                <a:lnTo>
                  <a:pt x="19209" y="1689"/>
                </a:lnTo>
                <a:cubicBezTo>
                  <a:pt x="19209" y="2231"/>
                  <a:pt x="19188" y="2701"/>
                  <a:pt x="19161" y="2752"/>
                </a:cubicBezTo>
                <a:cubicBezTo>
                  <a:pt x="19134" y="2802"/>
                  <a:pt x="19124" y="2961"/>
                  <a:pt x="19137" y="3104"/>
                </a:cubicBezTo>
                <a:cubicBezTo>
                  <a:pt x="19150" y="3247"/>
                  <a:pt x="19143" y="3465"/>
                  <a:pt x="19120" y="3589"/>
                </a:cubicBezTo>
                <a:lnTo>
                  <a:pt x="19079" y="3816"/>
                </a:lnTo>
                <a:lnTo>
                  <a:pt x="17119" y="3865"/>
                </a:lnTo>
                <a:cubicBezTo>
                  <a:pt x="16041" y="3892"/>
                  <a:pt x="15094" y="3937"/>
                  <a:pt x="15015" y="3965"/>
                </a:cubicBezTo>
                <a:cubicBezTo>
                  <a:pt x="14871" y="4015"/>
                  <a:pt x="14871" y="4018"/>
                  <a:pt x="14888" y="4482"/>
                </a:cubicBezTo>
                <a:cubicBezTo>
                  <a:pt x="14897" y="4739"/>
                  <a:pt x="14927" y="4971"/>
                  <a:pt x="14955" y="4998"/>
                </a:cubicBezTo>
                <a:cubicBezTo>
                  <a:pt x="15019" y="5061"/>
                  <a:pt x="15020" y="7099"/>
                  <a:pt x="14956" y="7166"/>
                </a:cubicBezTo>
                <a:cubicBezTo>
                  <a:pt x="14932" y="7192"/>
                  <a:pt x="14900" y="7265"/>
                  <a:pt x="14885" y="7327"/>
                </a:cubicBezTo>
                <a:cubicBezTo>
                  <a:pt x="14862" y="7426"/>
                  <a:pt x="14603" y="7435"/>
                  <a:pt x="12813" y="7402"/>
                </a:cubicBezTo>
                <a:cubicBezTo>
                  <a:pt x="11095" y="7370"/>
                  <a:pt x="10759" y="7381"/>
                  <a:pt x="10712" y="7470"/>
                </a:cubicBezTo>
                <a:cubicBezTo>
                  <a:pt x="10660" y="7569"/>
                  <a:pt x="10652" y="7951"/>
                  <a:pt x="10670" y="9554"/>
                </a:cubicBezTo>
                <a:cubicBezTo>
                  <a:pt x="10673" y="9845"/>
                  <a:pt x="10659" y="10202"/>
                  <a:pt x="10640" y="10347"/>
                </a:cubicBezTo>
                <a:lnTo>
                  <a:pt x="10604" y="10611"/>
                </a:lnTo>
                <a:lnTo>
                  <a:pt x="8675" y="10584"/>
                </a:lnTo>
                <a:lnTo>
                  <a:pt x="6746" y="10559"/>
                </a:lnTo>
                <a:lnTo>
                  <a:pt x="6267" y="11062"/>
                </a:lnTo>
                <a:cubicBezTo>
                  <a:pt x="5885" y="11462"/>
                  <a:pt x="5794" y="11591"/>
                  <a:pt x="5823" y="11692"/>
                </a:cubicBezTo>
                <a:cubicBezTo>
                  <a:pt x="5888" y="11925"/>
                  <a:pt x="5902" y="12387"/>
                  <a:pt x="5847" y="12491"/>
                </a:cubicBezTo>
                <a:cubicBezTo>
                  <a:pt x="5805" y="12570"/>
                  <a:pt x="5812" y="12603"/>
                  <a:pt x="5878" y="12630"/>
                </a:cubicBezTo>
                <a:cubicBezTo>
                  <a:pt x="5952" y="12660"/>
                  <a:pt x="5960" y="12732"/>
                  <a:pt x="5939" y="13223"/>
                </a:cubicBezTo>
                <a:lnTo>
                  <a:pt x="5915" y="13783"/>
                </a:lnTo>
                <a:lnTo>
                  <a:pt x="4226" y="13753"/>
                </a:lnTo>
                <a:lnTo>
                  <a:pt x="2538" y="13723"/>
                </a:lnTo>
                <a:lnTo>
                  <a:pt x="1808" y="14385"/>
                </a:lnTo>
                <a:cubicBezTo>
                  <a:pt x="1407" y="14749"/>
                  <a:pt x="1040" y="15100"/>
                  <a:pt x="993" y="15164"/>
                </a:cubicBezTo>
                <a:cubicBezTo>
                  <a:pt x="922" y="15262"/>
                  <a:pt x="910" y="15395"/>
                  <a:pt x="918" y="16008"/>
                </a:cubicBezTo>
                <a:cubicBezTo>
                  <a:pt x="923" y="16408"/>
                  <a:pt x="911" y="16777"/>
                  <a:pt x="892" y="16826"/>
                </a:cubicBezTo>
                <a:cubicBezTo>
                  <a:pt x="869" y="16886"/>
                  <a:pt x="709" y="16917"/>
                  <a:pt x="429" y="16917"/>
                </a:cubicBezTo>
                <a:lnTo>
                  <a:pt x="0" y="16917"/>
                </a:lnTo>
                <a:lnTo>
                  <a:pt x="0" y="19257"/>
                </a:lnTo>
                <a:lnTo>
                  <a:pt x="0" y="21598"/>
                </a:lnTo>
                <a:lnTo>
                  <a:pt x="10800" y="21598"/>
                </a:lnTo>
                <a:lnTo>
                  <a:pt x="21600" y="21598"/>
                </a:lnTo>
                <a:lnTo>
                  <a:pt x="21600" y="10800"/>
                </a:lnTo>
                <a:lnTo>
                  <a:pt x="21600" y="3"/>
                </a:lnTo>
                <a:lnTo>
                  <a:pt x="21037" y="0"/>
                </a:lnTo>
                <a:close/>
              </a:path>
            </a:pathLst>
          </a:custGeom>
          <a:ln w="12700">
            <a:miter lim="400000"/>
          </a:ln>
        </p:spPr>
      </p:pic>
      <p:sp>
        <p:nvSpPr>
          <p:cNvPr id="211" name="1"/>
          <p:cNvSpPr txBox="1"/>
          <p:nvPr/>
        </p:nvSpPr>
        <p:spPr>
          <a:xfrm>
            <a:off x="15787411" y="8988467"/>
            <a:ext cx="467361"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1</a:t>
            </a:r>
          </a:p>
        </p:txBody>
      </p:sp>
      <p:sp>
        <p:nvSpPr>
          <p:cNvPr id="212" name="2"/>
          <p:cNvSpPr txBox="1"/>
          <p:nvPr/>
        </p:nvSpPr>
        <p:spPr>
          <a:xfrm>
            <a:off x="18528180" y="7583016"/>
            <a:ext cx="467361"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2</a:t>
            </a:r>
          </a:p>
        </p:txBody>
      </p:sp>
      <p:sp>
        <p:nvSpPr>
          <p:cNvPr id="213" name="3"/>
          <p:cNvSpPr txBox="1"/>
          <p:nvPr/>
        </p:nvSpPr>
        <p:spPr>
          <a:xfrm>
            <a:off x="21565688" y="6426199"/>
            <a:ext cx="467361"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3</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9697</TotalTime>
  <Words>1915</Words>
  <Application>Microsoft Macintosh PowerPoint</Application>
  <PresentationFormat>Custom</PresentationFormat>
  <Paragraphs>432</Paragraphs>
  <Slides>45</Slides>
  <Notes>31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Avenir Roman</vt:lpstr>
      <vt:lpstr>Cambria</vt:lpstr>
      <vt:lpstr>Cambria Math</vt:lpstr>
      <vt:lpstr>Gill Sans</vt:lpstr>
      <vt:lpstr>Helvetica</vt:lpstr>
      <vt:lpstr>Helvetica Light</vt:lpstr>
      <vt:lpstr>White</vt:lpstr>
      <vt:lpstr>This slide deck is not a presentation. It’s to export diagrams and images in an image format for use in markdown 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slide deck is not a presentation. It’s to export diagrams and images in an image format for use in markdown files.</dc:title>
  <cp:lastModifiedBy>Cannell, Michael B</cp:lastModifiedBy>
  <cp:revision>69</cp:revision>
  <cp:lastPrinted>2019-07-20T00:43:19Z</cp:lastPrinted>
  <dcterms:modified xsi:type="dcterms:W3CDTF">2019-07-21T18:31:34Z</dcterms:modified>
</cp:coreProperties>
</file>