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75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97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nnell, Brad" initials="CB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1135C6-355A-438F-B8CD-D689AE8C00DD}">
  <a:tblStyle styleId="{931135C6-355A-438F-B8CD-D689AE8C00DD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/>
          </a:solidFill>
        </a:fill>
      </a:tcStyle>
    </a:wholeTbl>
    <a:band2H>
      <a:tcTxStyle b="off" i="of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3797C6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82"/>
    <p:restoredTop sz="79408"/>
  </p:normalViewPr>
  <p:slideViewPr>
    <p:cSldViewPr snapToGrid="0" snapToObjects="1">
      <p:cViewPr varScale="1">
        <p:scale>
          <a:sx n="148" d="100"/>
          <a:sy n="148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8C5D9-68D0-E643-9F38-75C2907B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0804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2286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2pPr>
            <a:lvl3pPr marL="914400" marR="0" lvl="2" indent="4572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3pPr>
            <a:lvl4pPr marL="1371600" marR="0" lvl="3" indent="6858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4pPr>
            <a:lvl5pPr marL="1828800" marR="0" lvl="4" indent="9144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5pPr>
            <a:lvl6pPr marL="2286000" marR="0" lvl="5" indent="11430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6pPr>
            <a:lvl7pPr marL="2743200" marR="0" lvl="6" indent="13716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7pPr>
            <a:lvl8pPr marL="3200400" marR="0" lvl="7" indent="16002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8pPr>
            <a:lvl9pPr marL="3657600" marR="0" lvl="8" indent="1828800" algn="l" rtl="0">
              <a:lnSpc>
                <a:spcPct val="125000"/>
              </a:lnSpc>
              <a:spcBef>
                <a:spcPts val="0"/>
              </a:spcBef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table1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696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what_stats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16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identify_stats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83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bad_stat_labels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83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good_stat_labels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99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make_row_headers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942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make_data_values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60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make_title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31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number_footnotes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16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bad_footnote_1</a:t>
            </a:r>
          </a:p>
        </p:txBody>
      </p:sp>
    </p:spTree>
    <p:extLst>
      <p:ext uri="{BB962C8B-B14F-4D97-AF65-F5344CB8AC3E}">
        <p14:creationId xmlns:p14="http://schemas.microsoft.com/office/powerpoint/2010/main" val="36119304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bad_footnote_2</a:t>
            </a:r>
          </a:p>
        </p:txBody>
      </p:sp>
    </p:spTree>
    <p:extLst>
      <p:ext uri="{BB962C8B-B14F-4D97-AF65-F5344CB8AC3E}">
        <p14:creationId xmlns:p14="http://schemas.microsoft.com/office/powerpoint/2010/main" val="600326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row_header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43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make_footnotes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528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make_merged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6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subgroups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99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30105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column_header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20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787975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714987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sample_size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46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make_column_headers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394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4484636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9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66750" y="862012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666750" y="2652712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435100" marR="0" lvl="5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663700" marR="0" lvl="6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905000" marR="0" lvl="7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146300" marR="0" lvl="8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4484636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9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2"/>
          </p:nvPr>
        </p:nvSpPr>
        <p:spPr>
          <a:xfrm>
            <a:off x="1172237" y="252412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241300" marR="0" lvl="0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82600" marR="0" lvl="1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711200" marR="0" lvl="2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952500" marR="0" lvl="3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193800" marR="0" lvl="4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435100" marR="0" lvl="5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663700" marR="0" lvl="6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905000" marR="0" lvl="7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146300" marR="0" lvl="8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38125" y="3543300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38125" y="4319587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435100" marR="0" lvl="5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663700" marR="0" lvl="6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905000" marR="0" lvl="7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146300" marR="0" lvl="8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4484636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9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66750" y="1700212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4484636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9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4937242" y="414337"/>
            <a:ext cx="3571800" cy="43149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241300" marR="0" lvl="0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82600" marR="0" lvl="1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711200" marR="0" lvl="2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952500" marR="0" lvl="3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193800" marR="0" lvl="4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435100" marR="0" lvl="5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663700" marR="0" lvl="6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905000" marR="0" lvl="7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146300" marR="0" lvl="8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19125" y="414337"/>
            <a:ext cx="3833700" cy="21051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19125" y="2566987"/>
            <a:ext cx="3833700" cy="21621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435100" marR="0" lvl="5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663700" marR="0" lvl="6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905000" marR="0" lvl="7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146300" marR="0" lvl="8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4484636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9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33412" y="357187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4484636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9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pic" idx="2"/>
          </p:nvPr>
        </p:nvSpPr>
        <p:spPr>
          <a:xfrm>
            <a:off x="452437" y="423862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241300" marR="0" lvl="0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82600" marR="0" lvl="1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711200" marR="0" lvl="2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952500" marR="0" lvl="3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193800" marR="0" lvl="4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435100" marR="0" lvl="5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663700" marR="0" lvl="6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905000" marR="0" lvl="7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146300" marR="0" lvl="8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pic" idx="3"/>
          </p:nvPr>
        </p:nvSpPr>
        <p:spPr>
          <a:xfrm>
            <a:off x="5910262" y="2643187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241300" marR="0" lvl="0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82600" marR="0" lvl="1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711200" marR="0" lvl="2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952500" marR="0" lvl="3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193800" marR="0" lvl="4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435100" marR="0" lvl="5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663700" marR="0" lvl="6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905000" marR="0" lvl="7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146300" marR="0" lvl="8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4"/>
          </p:nvPr>
        </p:nvSpPr>
        <p:spPr>
          <a:xfrm>
            <a:off x="5910262" y="423862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241300" marR="0" lvl="0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82600" marR="0" lvl="1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711200" marR="0" lvl="2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952500" marR="0" lvl="3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193800" marR="0" lvl="4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435100" marR="0" lvl="5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663700" marR="0" lvl="6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905000" marR="0" lvl="7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146300" marR="0" lvl="8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4484636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9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895350" y="3357562"/>
            <a:ext cx="7358100" cy="2571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82600" marR="0" lvl="1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711200" marR="0" lvl="2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952500" marR="0" lvl="3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193800" marR="0" lvl="4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435100" marR="0" lvl="5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663700" marR="0" lvl="6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905000" marR="0" lvl="7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146300" marR="0" lvl="8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895350" y="2266950"/>
            <a:ext cx="7358100" cy="3333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82600" marR="0" lvl="1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711200" marR="0" lvl="2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952500" marR="0" lvl="3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193800" marR="0" lvl="4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435100" marR="0" lvl="5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663700" marR="0" lvl="6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905000" marR="0" lvl="7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146300" marR="0" lvl="8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484636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9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/>
          <a:lstStyle>
            <a:lvl1pPr marL="241300" marR="0" lvl="0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82600" marR="0" lvl="1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711200" marR="0" lvl="2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952500" marR="0" lvl="3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193800" marR="0" lvl="4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435100" marR="0" lvl="5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663700" marR="0" lvl="6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905000" marR="0" lvl="7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146300" marR="0" lvl="8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4484636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9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33412" y="357187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33412" y="1214437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241300" marR="0" lvl="0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82600" marR="0" lvl="1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711200" marR="0" lvl="2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952500" marR="0" lvl="3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193800" marR="0" lvl="4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435100" marR="0" lvl="5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663700" marR="0" lvl="6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905000" marR="0" lvl="7" indent="-1397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146300" marR="0" lvl="8" indent="-152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484636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9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56DDF5-05A2-7E4C-AF75-5DB6D9A33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75" y="321376"/>
            <a:ext cx="9147151" cy="450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7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6C4DA1-A091-9F42-B042-8080D8D56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75" y="321376"/>
            <a:ext cx="9147151" cy="450074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FE4EE5E-7E69-274D-B6B4-862D12FEAB04}"/>
              </a:ext>
            </a:extLst>
          </p:cNvPr>
          <p:cNvSpPr/>
          <p:nvPr/>
        </p:nvSpPr>
        <p:spPr>
          <a:xfrm>
            <a:off x="2898477" y="1526876"/>
            <a:ext cx="1086928" cy="47445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30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6C4DA1-A091-9F42-B042-8080D8D56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75" y="321376"/>
            <a:ext cx="9147151" cy="450074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FE4EE5E-7E69-274D-B6B4-862D12FEAB04}"/>
              </a:ext>
            </a:extLst>
          </p:cNvPr>
          <p:cNvSpPr/>
          <p:nvPr/>
        </p:nvSpPr>
        <p:spPr>
          <a:xfrm>
            <a:off x="560718" y="1526876"/>
            <a:ext cx="1086928" cy="47445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9C3ED0-0BD5-8948-AB4B-B5CB7C758391}"/>
              </a:ext>
            </a:extLst>
          </p:cNvPr>
          <p:cNvSpPr/>
          <p:nvPr/>
        </p:nvSpPr>
        <p:spPr>
          <a:xfrm>
            <a:off x="428447" y="2001328"/>
            <a:ext cx="1086928" cy="47445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4A7224-A508-6C44-85E8-4FB57C1D9E62}"/>
              </a:ext>
            </a:extLst>
          </p:cNvPr>
          <p:cNvSpPr/>
          <p:nvPr/>
        </p:nvSpPr>
        <p:spPr>
          <a:xfrm>
            <a:off x="971911" y="2937274"/>
            <a:ext cx="1086928" cy="47445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69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F5E317-EB9F-BE47-BD55-A06790948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934"/>
            <a:ext cx="9144000" cy="47676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800EEE-2052-9145-9CAF-532A01C109E8}"/>
              </a:ext>
            </a:extLst>
          </p:cNvPr>
          <p:cNvSpPr/>
          <p:nvPr/>
        </p:nvSpPr>
        <p:spPr>
          <a:xfrm>
            <a:off x="2869722" y="1483744"/>
            <a:ext cx="1086928" cy="26741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DDC04A-C4CC-154F-A8BF-193A6BAB8FD3}"/>
              </a:ext>
            </a:extLst>
          </p:cNvPr>
          <p:cNvSpPr/>
          <p:nvPr/>
        </p:nvSpPr>
        <p:spPr>
          <a:xfrm>
            <a:off x="5066582" y="1480869"/>
            <a:ext cx="1086928" cy="26741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C027EA-F29C-C14C-8EB4-E968B04477DD}"/>
              </a:ext>
            </a:extLst>
          </p:cNvPr>
          <p:cNvSpPr/>
          <p:nvPr/>
        </p:nvSpPr>
        <p:spPr>
          <a:xfrm>
            <a:off x="7263442" y="1477994"/>
            <a:ext cx="1086928" cy="26741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54632193-7CB7-1241-B3C0-6E471B9012EA}"/>
              </a:ext>
            </a:extLst>
          </p:cNvPr>
          <p:cNvSpPr/>
          <p:nvPr/>
        </p:nvSpPr>
        <p:spPr>
          <a:xfrm rot="8893778" flipV="1">
            <a:off x="1751025" y="1890186"/>
            <a:ext cx="1302589" cy="749808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n (%)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E94E6AD2-782B-9E4D-84F1-58A199B43674}"/>
              </a:ext>
            </a:extLst>
          </p:cNvPr>
          <p:cNvSpPr/>
          <p:nvPr/>
        </p:nvSpPr>
        <p:spPr>
          <a:xfrm rot="8893778" flipV="1">
            <a:off x="4010892" y="1898446"/>
            <a:ext cx="1302589" cy="749808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n (%)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2F48F660-BBE0-5F4A-99FA-FA037B94C52F}"/>
              </a:ext>
            </a:extLst>
          </p:cNvPr>
          <p:cNvSpPr/>
          <p:nvPr/>
        </p:nvSpPr>
        <p:spPr>
          <a:xfrm rot="8893778" flipV="1">
            <a:off x="6270758" y="1898449"/>
            <a:ext cx="1302589" cy="749808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n (%)</a:t>
            </a:r>
          </a:p>
        </p:txBody>
      </p:sp>
    </p:spTree>
    <p:extLst>
      <p:ext uri="{BB962C8B-B14F-4D97-AF65-F5344CB8AC3E}">
        <p14:creationId xmlns:p14="http://schemas.microsoft.com/office/powerpoint/2010/main" val="3564646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D1D1C0-E8BF-A446-BAA8-7DEE7DAA8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" y="544543"/>
            <a:ext cx="9140599" cy="40544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7D8E16-6AA3-5344-8D34-D84E480A2B63}"/>
              </a:ext>
            </a:extLst>
          </p:cNvPr>
          <p:cNvSpPr/>
          <p:nvPr/>
        </p:nvSpPr>
        <p:spPr>
          <a:xfrm>
            <a:off x="2869722" y="1811544"/>
            <a:ext cx="1086928" cy="26741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926FD9-EA14-4D48-B859-FD6CA21AACD3}"/>
              </a:ext>
            </a:extLst>
          </p:cNvPr>
          <p:cNvSpPr/>
          <p:nvPr/>
        </p:nvSpPr>
        <p:spPr>
          <a:xfrm>
            <a:off x="5066582" y="1808669"/>
            <a:ext cx="1086928" cy="26741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5B2-22C2-2047-85C3-574EFB120A13}"/>
              </a:ext>
            </a:extLst>
          </p:cNvPr>
          <p:cNvSpPr/>
          <p:nvPr/>
        </p:nvSpPr>
        <p:spPr>
          <a:xfrm>
            <a:off x="7263442" y="1805794"/>
            <a:ext cx="1086928" cy="26741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FF6A8ABD-A765-2B48-915D-2525B10C04C0}"/>
              </a:ext>
            </a:extLst>
          </p:cNvPr>
          <p:cNvSpPr/>
          <p:nvPr/>
        </p:nvSpPr>
        <p:spPr>
          <a:xfrm rot="10800000" flipV="1">
            <a:off x="1424797" y="1834767"/>
            <a:ext cx="1302589" cy="2545802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n (%)</a:t>
            </a:r>
          </a:p>
        </p:txBody>
      </p:sp>
    </p:spTree>
    <p:extLst>
      <p:ext uri="{BB962C8B-B14F-4D97-AF65-F5344CB8AC3E}">
        <p14:creationId xmlns:p14="http://schemas.microsoft.com/office/powerpoint/2010/main" val="2864363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38D956-1077-B645-880E-A37C02040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76" y="475755"/>
            <a:ext cx="9152753" cy="419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52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431992-889D-C24F-86E5-C1C020E30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" y="499506"/>
            <a:ext cx="9141388" cy="414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2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61C466-C9DE-3947-B2B0-2943CC2DE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0" y="107950"/>
            <a:ext cx="79883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09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6C4DA1-A091-9F42-B042-8080D8D56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75" y="321376"/>
            <a:ext cx="9147151" cy="4500748"/>
          </a:xfrm>
          <a:prstGeom prst="rect">
            <a:avLst/>
          </a:prstGeom>
        </p:spPr>
      </p:pic>
      <p:sp>
        <p:nvSpPr>
          <p:cNvPr id="6" name="Up Arrow 5">
            <a:extLst>
              <a:ext uri="{FF2B5EF4-FFF2-40B4-BE49-F238E27FC236}">
                <a16:creationId xmlns:a16="http://schemas.microsoft.com/office/drawing/2014/main" id="{A7D15791-F299-8F4F-AE07-7306F7F4B6C9}"/>
              </a:ext>
            </a:extLst>
          </p:cNvPr>
          <p:cNvSpPr/>
          <p:nvPr/>
        </p:nvSpPr>
        <p:spPr>
          <a:xfrm rot="17735898">
            <a:off x="759123" y="1561383"/>
            <a:ext cx="491706" cy="776377"/>
          </a:xfrm>
          <a:prstGeom prst="upArrow">
            <a:avLst>
              <a:gd name="adj1" fmla="val 50000"/>
              <a:gd name="adj2" fmla="val 6228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DF616E76-87FB-A54A-815B-BEFE6749B305}"/>
              </a:ext>
            </a:extLst>
          </p:cNvPr>
          <p:cNvSpPr/>
          <p:nvPr/>
        </p:nvSpPr>
        <p:spPr>
          <a:xfrm rot="10800000">
            <a:off x="20775" y="3701634"/>
            <a:ext cx="491706" cy="776377"/>
          </a:xfrm>
          <a:prstGeom prst="upArrow">
            <a:avLst>
              <a:gd name="adj1" fmla="val 50000"/>
              <a:gd name="adj2" fmla="val 6228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12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06B903-997E-A448-83B6-B5EC75767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75" y="238249"/>
            <a:ext cx="9146750" cy="4667003"/>
          </a:xfrm>
          <a:prstGeom prst="rect">
            <a:avLst/>
          </a:prstGeom>
        </p:spPr>
      </p:pic>
      <p:sp>
        <p:nvSpPr>
          <p:cNvPr id="4" name="Up Arrow 3">
            <a:extLst>
              <a:ext uri="{FF2B5EF4-FFF2-40B4-BE49-F238E27FC236}">
                <a16:creationId xmlns:a16="http://schemas.microsoft.com/office/drawing/2014/main" id="{9853DDFD-0077-0644-AAF4-CCDFA9884F46}"/>
              </a:ext>
            </a:extLst>
          </p:cNvPr>
          <p:cNvSpPr/>
          <p:nvPr/>
        </p:nvSpPr>
        <p:spPr>
          <a:xfrm rot="17735898">
            <a:off x="819508" y="1483746"/>
            <a:ext cx="491706" cy="776377"/>
          </a:xfrm>
          <a:prstGeom prst="upArrow">
            <a:avLst>
              <a:gd name="adj1" fmla="val 50000"/>
              <a:gd name="adj2" fmla="val 6228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F5AA8333-7316-4748-B2B8-21AAC4605B11}"/>
              </a:ext>
            </a:extLst>
          </p:cNvPr>
          <p:cNvSpPr/>
          <p:nvPr/>
        </p:nvSpPr>
        <p:spPr>
          <a:xfrm rot="17735898">
            <a:off x="1325591" y="2883378"/>
            <a:ext cx="491706" cy="776377"/>
          </a:xfrm>
          <a:prstGeom prst="upArrow">
            <a:avLst>
              <a:gd name="adj1" fmla="val 50000"/>
              <a:gd name="adj2" fmla="val 6228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94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3F98EA-27E6-BA4D-B9CE-AE17F2E6D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" y="202623"/>
            <a:ext cx="9142216" cy="4738255"/>
          </a:xfrm>
          <a:prstGeom prst="rect">
            <a:avLst/>
          </a:prstGeom>
        </p:spPr>
      </p:pic>
      <p:sp>
        <p:nvSpPr>
          <p:cNvPr id="5" name="Up Arrow 4">
            <a:extLst>
              <a:ext uri="{FF2B5EF4-FFF2-40B4-BE49-F238E27FC236}">
                <a16:creationId xmlns:a16="http://schemas.microsoft.com/office/drawing/2014/main" id="{27A93054-B45E-844A-BEE9-A158699B73BA}"/>
              </a:ext>
            </a:extLst>
          </p:cNvPr>
          <p:cNvSpPr/>
          <p:nvPr/>
        </p:nvSpPr>
        <p:spPr>
          <a:xfrm rot="17735898">
            <a:off x="5727938" y="203874"/>
            <a:ext cx="491706" cy="776377"/>
          </a:xfrm>
          <a:prstGeom prst="upArrow">
            <a:avLst>
              <a:gd name="adj1" fmla="val 50000"/>
              <a:gd name="adj2" fmla="val 6228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77255BEC-5826-814C-B10B-E89F9D6FE6C3}"/>
              </a:ext>
            </a:extLst>
          </p:cNvPr>
          <p:cNvSpPr/>
          <p:nvPr/>
        </p:nvSpPr>
        <p:spPr>
          <a:xfrm rot="17735898">
            <a:off x="7346828" y="203875"/>
            <a:ext cx="491706" cy="776377"/>
          </a:xfrm>
          <a:prstGeom prst="upArrow">
            <a:avLst>
              <a:gd name="adj1" fmla="val 50000"/>
              <a:gd name="adj2" fmla="val 6228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7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F81913-4655-7046-9E3D-DB9A4222F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75" y="321376"/>
            <a:ext cx="9147151" cy="45007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1174E8-CA93-DF40-AF01-0176DE74B0E7}"/>
              </a:ext>
            </a:extLst>
          </p:cNvPr>
          <p:cNvSpPr/>
          <p:nvPr/>
        </p:nvSpPr>
        <p:spPr>
          <a:xfrm>
            <a:off x="94891" y="1595888"/>
            <a:ext cx="2432649" cy="286397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32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6CDD37-158C-6441-8726-9C46C8EA5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49" y="-19"/>
            <a:ext cx="8393502" cy="51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45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716CC9-B95B-DD4F-B8C5-F43BE1713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" y="393580"/>
            <a:ext cx="9136619" cy="435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1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BE8427-B11D-4F44-A806-C808A67B7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75" y="321376"/>
            <a:ext cx="9147151" cy="45007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1174E8-CA93-DF40-AF01-0176DE74B0E7}"/>
              </a:ext>
            </a:extLst>
          </p:cNvPr>
          <p:cNvSpPr/>
          <p:nvPr/>
        </p:nvSpPr>
        <p:spPr>
          <a:xfrm>
            <a:off x="2374765" y="1131139"/>
            <a:ext cx="2197235" cy="328558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A96439-7550-6641-8D82-AD7A59A62063}"/>
              </a:ext>
            </a:extLst>
          </p:cNvPr>
          <p:cNvSpPr/>
          <p:nvPr/>
        </p:nvSpPr>
        <p:spPr>
          <a:xfrm>
            <a:off x="4571999" y="1127365"/>
            <a:ext cx="2262624" cy="328558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3EC775-0912-AA46-AA1D-4CD46AB0B3AE}"/>
              </a:ext>
            </a:extLst>
          </p:cNvPr>
          <p:cNvSpPr/>
          <p:nvPr/>
        </p:nvSpPr>
        <p:spPr>
          <a:xfrm>
            <a:off x="6834622" y="1131139"/>
            <a:ext cx="2197235" cy="328558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6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9CEBB9-A1B0-0349-BEBC-AD9703401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75" y="321376"/>
            <a:ext cx="9147151" cy="45007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1174E8-CA93-DF40-AF01-0176DE74B0E7}"/>
              </a:ext>
            </a:extLst>
          </p:cNvPr>
          <p:cNvSpPr/>
          <p:nvPr/>
        </p:nvSpPr>
        <p:spPr>
          <a:xfrm>
            <a:off x="120773" y="232311"/>
            <a:ext cx="8729932" cy="7769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9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6C4DA1-A091-9F42-B042-8080D8D56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75" y="321376"/>
            <a:ext cx="9147151" cy="45007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1174E8-CA93-DF40-AF01-0176DE74B0E7}"/>
              </a:ext>
            </a:extLst>
          </p:cNvPr>
          <p:cNvSpPr/>
          <p:nvPr/>
        </p:nvSpPr>
        <p:spPr>
          <a:xfrm>
            <a:off x="103517" y="1086928"/>
            <a:ext cx="8902460" cy="560717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79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64A1BE-63DC-5F4B-A942-935E87F55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75" y="321376"/>
            <a:ext cx="9147151" cy="45007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1174E8-CA93-DF40-AF01-0176DE74B0E7}"/>
              </a:ext>
            </a:extLst>
          </p:cNvPr>
          <p:cNvSpPr/>
          <p:nvPr/>
        </p:nvSpPr>
        <p:spPr>
          <a:xfrm>
            <a:off x="100651" y="1573956"/>
            <a:ext cx="8856437" cy="41653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1D4905-C0BF-344D-8FA6-DD8726DFCF2C}"/>
              </a:ext>
            </a:extLst>
          </p:cNvPr>
          <p:cNvSpPr/>
          <p:nvPr/>
        </p:nvSpPr>
        <p:spPr>
          <a:xfrm>
            <a:off x="100651" y="1981954"/>
            <a:ext cx="8856437" cy="99002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4775FC-EEF0-734D-85E2-67096AD42FC2}"/>
              </a:ext>
            </a:extLst>
          </p:cNvPr>
          <p:cNvSpPr/>
          <p:nvPr/>
        </p:nvSpPr>
        <p:spPr>
          <a:xfrm>
            <a:off x="100651" y="2924354"/>
            <a:ext cx="8856437" cy="151824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30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64A1BE-63DC-5F4B-A942-935E87F55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75" y="321376"/>
            <a:ext cx="9147151" cy="45007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1174E8-CA93-DF40-AF01-0176DE74B0E7}"/>
              </a:ext>
            </a:extLst>
          </p:cNvPr>
          <p:cNvSpPr/>
          <p:nvPr/>
        </p:nvSpPr>
        <p:spPr>
          <a:xfrm>
            <a:off x="94891" y="4481058"/>
            <a:ext cx="8905327" cy="41653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7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6C4DA1-A091-9F42-B042-8080D8D56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75" y="321376"/>
            <a:ext cx="9147151" cy="4500748"/>
          </a:xfrm>
          <a:prstGeom prst="rect">
            <a:avLst/>
          </a:prstGeom>
        </p:spPr>
      </p:pic>
      <p:sp>
        <p:nvSpPr>
          <p:cNvPr id="2" name="Up Arrow 1">
            <a:extLst>
              <a:ext uri="{FF2B5EF4-FFF2-40B4-BE49-F238E27FC236}">
                <a16:creationId xmlns:a16="http://schemas.microsoft.com/office/drawing/2014/main" id="{1CF19A45-AE90-0B4E-8904-1F305C46ECFE}"/>
              </a:ext>
            </a:extLst>
          </p:cNvPr>
          <p:cNvSpPr/>
          <p:nvPr/>
        </p:nvSpPr>
        <p:spPr>
          <a:xfrm rot="5400000">
            <a:off x="2320504" y="1138688"/>
            <a:ext cx="491706" cy="776377"/>
          </a:xfrm>
          <a:prstGeom prst="upArrow">
            <a:avLst>
              <a:gd name="adj1" fmla="val 50000"/>
              <a:gd name="adj2" fmla="val 6228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9828471-5040-454C-B827-BA6D5F4A1BD0}"/>
              </a:ext>
            </a:extLst>
          </p:cNvPr>
          <p:cNvSpPr/>
          <p:nvPr/>
        </p:nvSpPr>
        <p:spPr>
          <a:xfrm rot="5400000">
            <a:off x="4500248" y="1138688"/>
            <a:ext cx="491706" cy="776377"/>
          </a:xfrm>
          <a:prstGeom prst="upArrow">
            <a:avLst>
              <a:gd name="adj1" fmla="val 50000"/>
              <a:gd name="adj2" fmla="val 6228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BAF84169-50D1-5D42-96C7-3692AB44CFFE}"/>
              </a:ext>
            </a:extLst>
          </p:cNvPr>
          <p:cNvSpPr/>
          <p:nvPr/>
        </p:nvSpPr>
        <p:spPr>
          <a:xfrm rot="5400000">
            <a:off x="6838010" y="1138688"/>
            <a:ext cx="491706" cy="776377"/>
          </a:xfrm>
          <a:prstGeom prst="upArrow">
            <a:avLst>
              <a:gd name="adj1" fmla="val 50000"/>
              <a:gd name="adj2" fmla="val 6228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42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6661ED-FAD1-7343-B804-4260E5F07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7" y="1586098"/>
            <a:ext cx="9102786" cy="197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88864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79</Words>
  <Application>Microsoft Macintosh PowerPoint</Application>
  <PresentationFormat>On-screen Show (16:9)</PresentationFormat>
  <Paragraphs>25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Avenir</vt:lpstr>
      <vt:lpstr>Helvetica Neue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Cannell, Michael B</dc:creator>
  <cp:lastModifiedBy>Cannell, Michael B</cp:lastModifiedBy>
  <cp:revision>29</cp:revision>
  <dcterms:created xsi:type="dcterms:W3CDTF">2020-06-10T01:08:10Z</dcterms:created>
  <dcterms:modified xsi:type="dcterms:W3CDTF">2020-06-10T19:57:59Z</dcterms:modified>
</cp:coreProperties>
</file>