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76" r:id="rId3"/>
    <p:sldId id="278" r:id="rId4"/>
    <p:sldId id="277" r:id="rId5"/>
    <p:sldId id="279" r:id="rId6"/>
    <p:sldId id="280" r:id="rId7"/>
    <p:sldId id="28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9"/>
    <p:restoredTop sz="94558"/>
  </p:normalViewPr>
  <p:slideViewPr>
    <p:cSldViewPr snapToGrid="0" snapToObjects="1">
      <p:cViewPr varScale="1">
        <p:scale>
          <a:sx n="52" d="100"/>
          <a:sy n="52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69606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00150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excel_complex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8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data_dictionary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8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download_brfss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6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nhanes_link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31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copy_link_address</a:t>
            </a:r>
          </a:p>
        </p:txBody>
      </p:sp>
    </p:spTree>
    <p:extLst>
      <p:ext uri="{BB962C8B-B14F-4D97-AF65-F5344CB8AC3E}">
        <p14:creationId xmlns:p14="http://schemas.microsoft.com/office/powerpoint/2010/main" val="379985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"/>
          <p:cNvGrpSpPr/>
          <p:nvPr/>
        </p:nvGrpSpPr>
        <p:grpSpPr>
          <a:xfrm>
            <a:off x="10960924" y="656006"/>
            <a:ext cx="3251202" cy="5134256"/>
            <a:chOff x="243205" y="0"/>
            <a:chExt cx="3251202" cy="5134256"/>
          </a:xfrm>
        </p:grpSpPr>
        <p:pic>
          <p:nvPicPr>
            <p:cNvPr id="126" name="excelFile.png" descr="excelFil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05" y="0"/>
              <a:ext cx="3251202" cy="325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Spreadsheet"/>
            <p:cNvSpPr/>
            <p:nvPr/>
          </p:nvSpPr>
          <p:spPr>
            <a:xfrm>
              <a:off x="1868805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Spreadsheet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748390" y="656006"/>
            <a:ext cx="3377707" cy="5197509"/>
            <a:chOff x="0" y="0"/>
            <a:chExt cx="3377705" cy="5197508"/>
          </a:xfrm>
        </p:grpSpPr>
        <p:pic>
          <p:nvPicPr>
            <p:cNvPr id="129" name="free-vector-text-file-icon_101919_Text_File_Icon.png" descr="free-vector-text-file-icon_101919_Text_File_Ic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.txt"/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.txt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15940686" y="877166"/>
            <a:ext cx="2471707" cy="4814066"/>
            <a:chOff x="0" y="0"/>
            <a:chExt cx="2471705" cy="4814066"/>
          </a:xfrm>
        </p:grpSpPr>
        <p:grpSp>
          <p:nvGrpSpPr>
            <p:cNvPr id="134" name="Group"/>
            <p:cNvGrpSpPr/>
            <p:nvPr/>
          </p:nvGrpSpPr>
          <p:grpSpPr>
            <a:xfrm>
              <a:off x="0" y="0"/>
              <a:ext cx="2416110" cy="3251200"/>
              <a:chOff x="0" y="0"/>
              <a:chExt cx="2416109" cy="3251198"/>
            </a:xfrm>
          </p:grpSpPr>
          <p:graphicFrame>
            <p:nvGraphicFramePr>
              <p:cNvPr id="132" name="Table"/>
              <p:cNvGraphicFramePr/>
              <p:nvPr/>
            </p:nvGraphicFramePr>
            <p:xfrm>
              <a:off x="0" y="0"/>
              <a:ext cx="2164429" cy="3251198"/>
            </p:xfrm>
            <a:graphic>
              <a:graphicData uri="http://schemas.openxmlformats.org/drawingml/2006/table">
                <a:tbl>
                  <a:tblPr bandRow="1">
                    <a:tableStyleId>{4C3C2611-4C71-4FC5-86AE-919BDF0F9419}</a:tableStyleId>
                  </a:tblPr>
                  <a:tblGrid>
                    <a:gridCol w="541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sp>
            <p:nvSpPr>
              <p:cNvPr id="133" name="Circle"/>
              <p:cNvSpPr/>
              <p:nvPr/>
            </p:nvSpPr>
            <p:spPr>
              <a:xfrm>
                <a:off x="1654108" y="1861519"/>
                <a:ext cx="762001" cy="762001"/>
              </a:xfrm>
              <a:prstGeom prst="ellipse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5" name="SAS"/>
            <p:cNvSpPr/>
            <p:nvPr/>
          </p:nvSpPr>
          <p:spPr>
            <a:xfrm>
              <a:off x="1201704" y="354406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SAS</a:t>
              </a: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5854657" y="656006"/>
            <a:ext cx="3377707" cy="5197509"/>
            <a:chOff x="0" y="0"/>
            <a:chExt cx="3377705" cy="5197508"/>
          </a:xfrm>
        </p:grpSpPr>
        <p:pic>
          <p:nvPicPr>
            <p:cNvPr id="137" name="free-vector-text-file-icon_101919_Text_File_Icon.png" descr="free-vector-text-file-icon_101919_Text_File_Ic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.csv"/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.csv</a:t>
              </a:r>
            </a:p>
          </p:txBody>
        </p:sp>
      </p:grpSp>
      <p:graphicFrame>
        <p:nvGraphicFramePr>
          <p:cNvPr id="140" name="Table"/>
          <p:cNvGraphicFramePr/>
          <p:nvPr/>
        </p:nvGraphicFramePr>
        <p:xfrm>
          <a:off x="5759758" y="7325369"/>
          <a:ext cx="12864480" cy="629447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2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obs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X1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X2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X3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 flipH="1" flipV="1">
            <a:off x="3413588" y="4951530"/>
            <a:ext cx="8226477" cy="214124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2" name="Line"/>
          <p:cNvSpPr/>
          <p:nvPr/>
        </p:nvSpPr>
        <p:spPr>
          <a:xfrm flipH="1" flipV="1">
            <a:off x="8081319" y="4951530"/>
            <a:ext cx="3880022" cy="209299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3" name="Line"/>
          <p:cNvSpPr/>
          <p:nvPr/>
        </p:nvSpPr>
        <p:spPr>
          <a:xfrm flipV="1">
            <a:off x="12158855" y="4977665"/>
            <a:ext cx="33145" cy="209300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4" name="Line"/>
          <p:cNvSpPr/>
          <p:nvPr/>
        </p:nvSpPr>
        <p:spPr>
          <a:xfrm flipV="1">
            <a:off x="12876518" y="4741418"/>
            <a:ext cx="7719244" cy="236279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E8C258-763D-0D49-9BD6-A786EA377C29}"/>
              </a:ext>
            </a:extLst>
          </p:cNvPr>
          <p:cNvGrpSpPr/>
          <p:nvPr/>
        </p:nvGrpSpPr>
        <p:grpSpPr>
          <a:xfrm>
            <a:off x="20140954" y="503465"/>
            <a:ext cx="2602566" cy="4399815"/>
            <a:chOff x="19182649" y="507566"/>
            <a:chExt cx="2602566" cy="4399815"/>
          </a:xfrm>
        </p:grpSpPr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5FB6E094-F3DE-2B40-948E-3811B20D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2649" y="507566"/>
              <a:ext cx="2602566" cy="347008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8A28B2-4E2C-CA48-8473-2434C667463D}"/>
                </a:ext>
              </a:extLst>
            </p:cNvPr>
            <p:cNvSpPr txBox="1"/>
            <p:nvPr/>
          </p:nvSpPr>
          <p:spPr>
            <a:xfrm>
              <a:off x="19401716" y="4035347"/>
              <a:ext cx="216443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Stata</a:t>
              </a:r>
            </a:p>
          </p:txBody>
        </p:sp>
      </p:grpSp>
      <p:sp>
        <p:nvSpPr>
          <p:cNvPr id="27" name="Line">
            <a:extLst>
              <a:ext uri="{FF2B5EF4-FFF2-40B4-BE49-F238E27FC236}">
                <a16:creationId xmlns:a16="http://schemas.microsoft.com/office/drawing/2014/main" id="{DA4FEAC4-3D00-AC49-8F67-92A80242ED2C}"/>
              </a:ext>
            </a:extLst>
          </p:cNvPr>
          <p:cNvSpPr/>
          <p:nvPr/>
        </p:nvSpPr>
        <p:spPr>
          <a:xfrm flipV="1">
            <a:off x="12455807" y="4741418"/>
            <a:ext cx="3879607" cy="230310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130A29-5E55-8C47-B4AA-05653AC51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" y="2607276"/>
            <a:ext cx="24380188" cy="85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533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D4B123-5CFA-6D40-BEA9-6B6D67FEA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" y="2359152"/>
            <a:ext cx="24370278" cy="89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872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D38DB-E945-DD44-A76F-50AE2ED0E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5" y="2347784"/>
            <a:ext cx="24421170" cy="90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22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3B64B9-90CE-9544-912E-D3EA1D80B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38" y="-9589"/>
            <a:ext cx="17966724" cy="13735179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FFE5FE7F-623F-D94A-A4C0-62C4A58F3314}"/>
              </a:ext>
            </a:extLst>
          </p:cNvPr>
          <p:cNvSpPr/>
          <p:nvPr/>
        </p:nvSpPr>
        <p:spPr>
          <a:xfrm>
            <a:off x="10429102" y="5412260"/>
            <a:ext cx="2419825" cy="1198605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18656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811B11-B98B-6F40-AE52-6F318DB9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4" y="0"/>
            <a:ext cx="24059213" cy="13716000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3341C529-0506-B042-A99A-3E50968DBF0D}"/>
              </a:ext>
            </a:extLst>
          </p:cNvPr>
          <p:cNvSpPr/>
          <p:nvPr/>
        </p:nvSpPr>
        <p:spPr>
          <a:xfrm rot="7901109">
            <a:off x="14729255" y="10552671"/>
            <a:ext cx="2419825" cy="1198605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2039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18763A-32B6-0A4D-A893-ECBF6276C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25"/>
            <a:ext cx="24384000" cy="13772251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2170325A-7C61-BC49-B234-C7153E8DAB53}"/>
              </a:ext>
            </a:extLst>
          </p:cNvPr>
          <p:cNvSpPr/>
          <p:nvPr/>
        </p:nvSpPr>
        <p:spPr>
          <a:xfrm rot="10800000">
            <a:off x="14506834" y="8847439"/>
            <a:ext cx="2419825" cy="1198605"/>
          </a:xfrm>
          <a:prstGeom prst="lef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634708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46</Words>
  <Application>Microsoft Macintosh PowerPoint</Application>
  <PresentationFormat>Custom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11</cp:revision>
  <dcterms:created xsi:type="dcterms:W3CDTF">2020-06-19T17:37:48Z</dcterms:created>
  <dcterms:modified xsi:type="dcterms:W3CDTF">2020-06-20T18:25:50Z</dcterms:modified>
</cp:coreProperties>
</file>