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3" r:id="rId2"/>
    <p:sldId id="30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D28"/>
    <a:srgbClr val="1F1B29"/>
    <a:srgbClr val="3D9FF4"/>
    <a:srgbClr val="92CFFF"/>
    <a:srgbClr val="174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27"/>
    <p:restoredTop sz="79864"/>
  </p:normalViewPr>
  <p:slideViewPr>
    <p:cSldViewPr snapToGrid="0" snapToObjects="1">
      <p:cViewPr varScale="1">
        <p:scale>
          <a:sx n="50" d="100"/>
          <a:sy n="50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16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7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2381250" y="2305050"/>
            <a:ext cx="19621500" cy="4648200"/>
          </a:xfrm>
          <a:prstGeom prst="rect">
            <a:avLst/>
          </a:prstGeom>
        </p:spPr>
        <p:txBody>
          <a:bodyPr lIns="76200" tIns="76200" rIns="76200" bIns="76200" anchor="b"/>
          <a:lstStyle>
            <a:lvl1pPr defTabSz="546100">
              <a:defRPr sz="11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1250" y="7067550"/>
            <a:ext cx="19621500" cy="1581150"/>
          </a:xfrm>
          <a:prstGeom prst="rect">
            <a:avLst/>
          </a:prstGeom>
        </p:spPr>
        <p:txBody>
          <a:bodyPr lIns="76200" tIns="76200" rIns="76200" bIns="76200" anchor="t"/>
          <a:lstStyle>
            <a:lvl1pPr marL="0" indent="0" algn="ctr" defTabSz="5461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0" algn="ctr" defTabSz="5461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0" algn="ctr" defTabSz="5461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0" algn="ctr" defTabSz="5461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0" algn="ctr" defTabSz="5461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0068" y="13068300"/>
            <a:ext cx="419101" cy="444500"/>
          </a:xfrm>
          <a:prstGeom prst="rect">
            <a:avLst/>
          </a:prstGeom>
        </p:spPr>
        <p:txBody>
          <a:bodyPr lIns="76200" tIns="76200" rIns="76200" bIns="76200">
            <a:normAutofit/>
          </a:bodyPr>
          <a:lstStyle>
            <a:lvl1pPr defTabSz="546100">
              <a:defRPr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928368" y="13081000"/>
            <a:ext cx="514564" cy="471924"/>
          </a:xfrm>
        </p:spPr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7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2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139E-47FE-794A-87BC-EEB37DC6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slide deck is not a presentation. It’s to export diagrams and images in an image format for use in markdown files.</a:t>
            </a:r>
          </a:p>
        </p:txBody>
      </p:sp>
    </p:spTree>
    <p:extLst>
      <p:ext uri="{BB962C8B-B14F-4D97-AF65-F5344CB8AC3E}">
        <p14:creationId xmlns:p14="http://schemas.microsoft.com/office/powerpoint/2010/main" val="293931778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370098-FDEF-B9B1-AF4C-798F5BDBA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6" y="4918842"/>
            <a:ext cx="24319329" cy="3878317"/>
          </a:xfrm>
          <a:prstGeom prst="rect">
            <a:avLst/>
          </a:prstGeom>
        </p:spPr>
      </p:pic>
      <p:sp>
        <p:nvSpPr>
          <p:cNvPr id="4" name="Left Arrow 3">
            <a:extLst>
              <a:ext uri="{FF2B5EF4-FFF2-40B4-BE49-F238E27FC236}">
                <a16:creationId xmlns:a16="http://schemas.microsoft.com/office/drawing/2014/main" id="{7FD1C8A1-D3A3-76BB-900E-5864C8C48618}"/>
              </a:ext>
            </a:extLst>
          </p:cNvPr>
          <p:cNvSpPr/>
          <p:nvPr/>
        </p:nvSpPr>
        <p:spPr>
          <a:xfrm rot="13404828">
            <a:off x="14401798" y="2057399"/>
            <a:ext cx="4927600" cy="2438400"/>
          </a:xfrm>
          <a:prstGeom prst="leftArrow">
            <a:avLst/>
          </a:prstGeom>
          <a:solidFill>
            <a:schemeClr val="accent5"/>
          </a:solidFill>
          <a:ln w="12700" cap="flat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i="0" u="none" strike="noStrike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842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079679-F53D-ED4A-888A-EE4BADF07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Create the graphic on a blank slide</a:t>
            </a:r>
          </a:p>
          <a:p>
            <a:r>
              <a:rPr lang="en-US" dirty="0"/>
              <a:t>Select the slide</a:t>
            </a:r>
          </a:p>
          <a:p>
            <a:r>
              <a:rPr lang="en-US" dirty="0"/>
              <a:t>Click File -&gt; Export</a:t>
            </a:r>
          </a:p>
          <a:p>
            <a:r>
              <a:rPr lang="en-US" dirty="0"/>
              <a:t>Name the file, select the directory to export it to</a:t>
            </a:r>
          </a:p>
          <a:p>
            <a:pPr lvl="1"/>
            <a:r>
              <a:rPr lang="en-US" dirty="0"/>
              <a:t>lesson_number order_brief </a:t>
            </a:r>
            <a:r>
              <a:rPr lang="en-US" dirty="0" err="1"/>
              <a:t>description.png</a:t>
            </a:r>
            <a:endParaRPr lang="en-US" dirty="0"/>
          </a:p>
          <a:p>
            <a:r>
              <a:rPr lang="en-US" dirty="0"/>
              <a:t>Change the file format to PNG</a:t>
            </a:r>
          </a:p>
          <a:p>
            <a:r>
              <a:rPr lang="en-US" dirty="0"/>
              <a:t>Set the dimensions to 1800 </a:t>
            </a:r>
            <a:r>
              <a:rPr lang="en-US"/>
              <a:t>x 1013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D79AF-91A5-114F-BECA-B360BE26530B}"/>
              </a:ext>
            </a:extLst>
          </p:cNvPr>
          <p:cNvSpPr txBox="1"/>
          <p:nvPr/>
        </p:nvSpPr>
        <p:spPr>
          <a:xfrm>
            <a:off x="1270000" y="351383"/>
            <a:ext cx="398780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12648644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E37C20-FC0F-D7A8-F8B2-673AAB168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7" y="4335517"/>
            <a:ext cx="24315827" cy="5044966"/>
          </a:xfrm>
          <a:prstGeom prst="rect">
            <a:avLst/>
          </a:prstGeom>
        </p:spPr>
      </p:pic>
      <p:sp>
        <p:nvSpPr>
          <p:cNvPr id="4" name="Left Arrow 3">
            <a:extLst>
              <a:ext uri="{FF2B5EF4-FFF2-40B4-BE49-F238E27FC236}">
                <a16:creationId xmlns:a16="http://schemas.microsoft.com/office/drawing/2014/main" id="{4E8D722E-067B-D91C-2647-0A14FD106576}"/>
              </a:ext>
            </a:extLst>
          </p:cNvPr>
          <p:cNvSpPr/>
          <p:nvPr/>
        </p:nvSpPr>
        <p:spPr>
          <a:xfrm rot="13404828">
            <a:off x="14350999" y="2794001"/>
            <a:ext cx="4927600" cy="2438400"/>
          </a:xfrm>
          <a:prstGeom prst="leftArrow">
            <a:avLst/>
          </a:prstGeom>
          <a:solidFill>
            <a:schemeClr val="accent5"/>
          </a:solidFill>
          <a:ln w="12700" cap="flat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i="0" u="none" strike="noStrike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7538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F3FFA6-E922-2CE5-ACF8-DE3DE7110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1" y="3547242"/>
            <a:ext cx="23767299" cy="6621517"/>
          </a:xfrm>
          <a:prstGeom prst="rect">
            <a:avLst/>
          </a:prstGeom>
        </p:spPr>
      </p:pic>
      <p:sp>
        <p:nvSpPr>
          <p:cNvPr id="4" name="Left Arrow 3">
            <a:extLst>
              <a:ext uri="{FF2B5EF4-FFF2-40B4-BE49-F238E27FC236}">
                <a16:creationId xmlns:a16="http://schemas.microsoft.com/office/drawing/2014/main" id="{88741ECD-8D18-D635-6618-7A244E2A7CDD}"/>
              </a:ext>
            </a:extLst>
          </p:cNvPr>
          <p:cNvSpPr/>
          <p:nvPr/>
        </p:nvSpPr>
        <p:spPr>
          <a:xfrm rot="13404828">
            <a:off x="1752599" y="2844801"/>
            <a:ext cx="4927600" cy="2438400"/>
          </a:xfrm>
          <a:prstGeom prst="leftArrow">
            <a:avLst/>
          </a:prstGeom>
          <a:solidFill>
            <a:schemeClr val="accent5"/>
          </a:solidFill>
          <a:ln w="12700" cap="flat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i="0" u="none" strike="noStrike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824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9606EE-3662-4458-0B86-CE3C2F129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79" y="0"/>
            <a:ext cx="19461443" cy="13716000"/>
          </a:xfrm>
          <a:prstGeom prst="rect">
            <a:avLst/>
          </a:prstGeom>
        </p:spPr>
      </p:pic>
      <p:sp>
        <p:nvSpPr>
          <p:cNvPr id="4" name="Left Arrow 3">
            <a:extLst>
              <a:ext uri="{FF2B5EF4-FFF2-40B4-BE49-F238E27FC236}">
                <a16:creationId xmlns:a16="http://schemas.microsoft.com/office/drawing/2014/main" id="{6E88E8BE-052F-CE29-61DE-7ED6729B5A03}"/>
              </a:ext>
            </a:extLst>
          </p:cNvPr>
          <p:cNvSpPr/>
          <p:nvPr/>
        </p:nvSpPr>
        <p:spPr>
          <a:xfrm rot="18744720">
            <a:off x="10210799" y="1066800"/>
            <a:ext cx="4927600" cy="2438400"/>
          </a:xfrm>
          <a:prstGeom prst="leftArrow">
            <a:avLst/>
          </a:prstGeom>
          <a:solidFill>
            <a:schemeClr val="accent5"/>
          </a:solidFill>
          <a:ln w="12700" cap="flat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i="0" u="none" strike="noStrike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4738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F0F5841-DF3B-973B-BF5C-C86803157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05" y="0"/>
            <a:ext cx="19570390" cy="13716000"/>
          </a:xfrm>
          <a:prstGeom prst="rect">
            <a:avLst/>
          </a:prstGeom>
        </p:spPr>
      </p:pic>
      <p:sp>
        <p:nvSpPr>
          <p:cNvPr id="4" name="Left Arrow 3">
            <a:extLst>
              <a:ext uri="{FF2B5EF4-FFF2-40B4-BE49-F238E27FC236}">
                <a16:creationId xmlns:a16="http://schemas.microsoft.com/office/drawing/2014/main" id="{6B8454E9-D71B-AFF0-4F35-49E302040385}"/>
              </a:ext>
            </a:extLst>
          </p:cNvPr>
          <p:cNvSpPr/>
          <p:nvPr/>
        </p:nvSpPr>
        <p:spPr>
          <a:xfrm>
            <a:off x="6527799" y="2540000"/>
            <a:ext cx="4927600" cy="2438400"/>
          </a:xfrm>
          <a:prstGeom prst="leftArrow">
            <a:avLst/>
          </a:prstGeom>
          <a:solidFill>
            <a:schemeClr val="accent5"/>
          </a:solidFill>
          <a:ln w="12700" cap="flat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i="0" u="none" strike="noStrike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2541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FACC58-DB47-B2DB-03E1-94DC2A902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89" y="0"/>
            <a:ext cx="19395022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0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0321EA-1A4A-C115-2E9E-D6EA0C8FF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28" y="1574800"/>
            <a:ext cx="24444657" cy="10566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E77AE2-3BA7-49DC-F602-DC090450CB12}"/>
              </a:ext>
            </a:extLst>
          </p:cNvPr>
          <p:cNvSpPr/>
          <p:nvPr/>
        </p:nvSpPr>
        <p:spPr>
          <a:xfrm>
            <a:off x="0" y="3276600"/>
            <a:ext cx="7442200" cy="4089400"/>
          </a:xfrm>
          <a:prstGeom prst="rect">
            <a:avLst/>
          </a:prstGeom>
          <a:solidFill>
            <a:srgbClr val="231D28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93A65A-9ECE-5AB9-171E-CA69B040C752}"/>
              </a:ext>
            </a:extLst>
          </p:cNvPr>
          <p:cNvSpPr/>
          <p:nvPr/>
        </p:nvSpPr>
        <p:spPr>
          <a:xfrm>
            <a:off x="0" y="8229600"/>
            <a:ext cx="7442200" cy="3429000"/>
          </a:xfrm>
          <a:prstGeom prst="rect">
            <a:avLst/>
          </a:prstGeom>
          <a:solidFill>
            <a:srgbClr val="231D28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9C153A64-8AE7-4028-A603-0A17FBC6F0F3}"/>
              </a:ext>
            </a:extLst>
          </p:cNvPr>
          <p:cNvSpPr/>
          <p:nvPr/>
        </p:nvSpPr>
        <p:spPr>
          <a:xfrm rot="2046748">
            <a:off x="12674599" y="4102100"/>
            <a:ext cx="4927600" cy="2438400"/>
          </a:xfrm>
          <a:prstGeom prst="leftArrow">
            <a:avLst/>
          </a:prstGeom>
          <a:solidFill>
            <a:schemeClr val="accent5"/>
          </a:solidFill>
          <a:ln w="12700" cap="flat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i="0" u="none" strike="noStrike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6D08A96A-5649-84E4-4D2C-7A90BBFB6EE8}"/>
              </a:ext>
            </a:extLst>
          </p:cNvPr>
          <p:cNvSpPr/>
          <p:nvPr/>
        </p:nvSpPr>
        <p:spPr>
          <a:xfrm rot="2046748">
            <a:off x="7004574" y="8530831"/>
            <a:ext cx="4927600" cy="2438400"/>
          </a:xfrm>
          <a:prstGeom prst="leftArrow">
            <a:avLst/>
          </a:prstGeom>
          <a:solidFill>
            <a:schemeClr val="accent5"/>
          </a:solidFill>
          <a:ln w="12700" cap="flat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i="0" u="none" strike="noStrike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D8EDA-B43D-5B93-B093-6B0DF4C2E25A}"/>
              </a:ext>
            </a:extLst>
          </p:cNvPr>
          <p:cNvSpPr txBox="1"/>
          <p:nvPr/>
        </p:nvSpPr>
        <p:spPr>
          <a:xfrm>
            <a:off x="9239144" y="9314014"/>
            <a:ext cx="45846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D8098-D0A5-D1FA-918C-52DA03C03B53}"/>
              </a:ext>
            </a:extLst>
          </p:cNvPr>
          <p:cNvSpPr txBox="1"/>
          <p:nvPr/>
        </p:nvSpPr>
        <p:spPr>
          <a:xfrm>
            <a:off x="14909170" y="4885283"/>
            <a:ext cx="45846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2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9201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F3FFA6-E922-2CE5-ACF8-DE3DE7110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1" y="3547242"/>
            <a:ext cx="23767299" cy="6621517"/>
          </a:xfrm>
          <a:prstGeom prst="rect">
            <a:avLst/>
          </a:prstGeom>
        </p:spPr>
      </p:pic>
      <p:sp>
        <p:nvSpPr>
          <p:cNvPr id="4" name="Left Arrow 3">
            <a:extLst>
              <a:ext uri="{FF2B5EF4-FFF2-40B4-BE49-F238E27FC236}">
                <a16:creationId xmlns:a16="http://schemas.microsoft.com/office/drawing/2014/main" id="{88741ECD-8D18-D635-6618-7A244E2A7CDD}"/>
              </a:ext>
            </a:extLst>
          </p:cNvPr>
          <p:cNvSpPr/>
          <p:nvPr/>
        </p:nvSpPr>
        <p:spPr>
          <a:xfrm rot="13404828">
            <a:off x="888999" y="4419600"/>
            <a:ext cx="4927600" cy="2438400"/>
          </a:xfrm>
          <a:prstGeom prst="leftArrow">
            <a:avLst/>
          </a:prstGeom>
          <a:solidFill>
            <a:schemeClr val="accent5"/>
          </a:solidFill>
          <a:ln w="12700" cap="flat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i="0" u="none" strike="noStrike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30727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19940</TotalTime>
  <Words>74</Words>
  <Application>Microsoft Macintosh PowerPoint</Application>
  <PresentationFormat>Custom</PresentationFormat>
  <Paragraphs>11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Avenir</vt:lpstr>
      <vt:lpstr>Gill Sans</vt:lpstr>
      <vt:lpstr>Helvetica</vt:lpstr>
      <vt:lpstr>Helvetica Light</vt:lpstr>
      <vt:lpstr>White</vt:lpstr>
      <vt:lpstr>This slide deck is not a presentation. It’s to export diagrams and images in an image format for use in markdown files.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slide deck is not a presentation. It’s to export diagrams and images in an image format for use in markdown files.</dc:title>
  <cp:lastModifiedBy>Cannell, Michael B</cp:lastModifiedBy>
  <cp:revision>130</cp:revision>
  <cp:lastPrinted>2019-07-20T00:43:19Z</cp:lastPrinted>
  <dcterms:modified xsi:type="dcterms:W3CDTF">2022-05-24T12:23:17Z</dcterms:modified>
</cp:coreProperties>
</file>