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8" r:id="rId3"/>
    <p:sldId id="279" r:id="rId4"/>
    <p:sldId id="280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F85"/>
    <a:srgbClr val="3C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/>
    <p:restoredTop sz="66599"/>
  </p:normalViewPr>
  <p:slideViewPr>
    <p:cSldViewPr snapToGrid="0" snapToObjects="1">
      <p:cViewPr varScale="1">
        <p:scale>
          <a:sx n="83" d="100"/>
          <a:sy n="83" d="100"/>
        </p:scale>
        <p:origin x="2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3D2C-CD33-7D4C-A7A9-3D183FCC894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7185-3971-9549-98BD-EC01116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using_console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example_script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new_r_script1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new_r_script2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new_r_script3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A8F-4FAD-404E-8377-32132B9F7FE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CBF4FD-1194-A448-93F7-3A6087C7B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9" b="1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B421E-92C0-0A49-9EBC-CDAE93823D3F}"/>
              </a:ext>
            </a:extLst>
          </p:cNvPr>
          <p:cNvSpPr/>
          <p:nvPr/>
        </p:nvSpPr>
        <p:spPr>
          <a:xfrm>
            <a:off x="123568" y="5684109"/>
            <a:ext cx="11973697" cy="10132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621B04-71FC-164B-9D15-67979991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517"/>
            <a:ext cx="12192000" cy="4926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31D8B-8F5D-A44C-AAB4-F0F38E3218B6}"/>
              </a:ext>
            </a:extLst>
          </p:cNvPr>
          <p:cNvSpPr/>
          <p:nvPr/>
        </p:nvSpPr>
        <p:spPr>
          <a:xfrm flipH="1">
            <a:off x="-1" y="4530112"/>
            <a:ext cx="8710048" cy="13623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DDF0F-C7F9-AA4D-AE0F-0255F9F606F8}"/>
              </a:ext>
            </a:extLst>
          </p:cNvPr>
          <p:cNvSpPr/>
          <p:nvPr/>
        </p:nvSpPr>
        <p:spPr>
          <a:xfrm flipH="1">
            <a:off x="9267983" y="965516"/>
            <a:ext cx="2924015" cy="14367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5EE6C-AFC1-CB4A-8FB6-73C5FFC1A2C8}"/>
              </a:ext>
            </a:extLst>
          </p:cNvPr>
          <p:cNvCxnSpPr>
            <a:cxnSpLocks/>
          </p:cNvCxnSpPr>
          <p:nvPr/>
        </p:nvCxnSpPr>
        <p:spPr>
          <a:xfrm flipV="1">
            <a:off x="8710047" y="2510725"/>
            <a:ext cx="557936" cy="201938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5D4619-C426-C94D-805D-D9C83AA0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471"/>
            <a:ext cx="12192000" cy="533105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385B431-C10F-7A44-BF60-17EE9AA0A349}"/>
              </a:ext>
            </a:extLst>
          </p:cNvPr>
          <p:cNvSpPr/>
          <p:nvPr/>
        </p:nvSpPr>
        <p:spPr>
          <a:xfrm>
            <a:off x="2613499" y="1673156"/>
            <a:ext cx="1232160" cy="554477"/>
          </a:xfrm>
          <a:prstGeom prst="wedgeRoundRectCallout">
            <a:avLst>
              <a:gd name="adj1" fmla="val -69109"/>
              <a:gd name="adj2" fmla="val -2244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B487ADA-DACD-644F-8B10-E3E699DB57BE}"/>
              </a:ext>
            </a:extLst>
          </p:cNvPr>
          <p:cNvSpPr/>
          <p:nvPr/>
        </p:nvSpPr>
        <p:spPr>
          <a:xfrm>
            <a:off x="2613499" y="2714017"/>
            <a:ext cx="2289242" cy="749030"/>
          </a:xfrm>
          <a:prstGeom prst="wedgeRoundRectCallout">
            <a:avLst>
              <a:gd name="adj1" fmla="val -75316"/>
              <a:gd name="adj2" fmla="val -4269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packages at the top of the script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995B46-FE84-B74F-9479-1AFB08246758}"/>
              </a:ext>
            </a:extLst>
          </p:cNvPr>
          <p:cNvCxnSpPr/>
          <p:nvPr/>
        </p:nvCxnSpPr>
        <p:spPr>
          <a:xfrm>
            <a:off x="7470843" y="1527243"/>
            <a:ext cx="0" cy="4474723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65B5D70-9B9B-074C-A38B-85DEB1CCCCBF}"/>
              </a:ext>
            </a:extLst>
          </p:cNvPr>
          <p:cNvSpPr/>
          <p:nvPr/>
        </p:nvSpPr>
        <p:spPr>
          <a:xfrm>
            <a:off x="7992898" y="2769291"/>
            <a:ext cx="1381320" cy="852792"/>
          </a:xfrm>
          <a:prstGeom prst="wedgeRoundRectCallout">
            <a:avLst>
              <a:gd name="adj1" fmla="val -82358"/>
              <a:gd name="adj2" fmla="val 521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 characters per line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68B2DAF-A91A-8F4E-9388-A466FF9D1882}"/>
              </a:ext>
            </a:extLst>
          </p:cNvPr>
          <p:cNvSpPr/>
          <p:nvPr/>
        </p:nvSpPr>
        <p:spPr>
          <a:xfrm>
            <a:off x="7804825" y="1527243"/>
            <a:ext cx="3138786" cy="301710"/>
          </a:xfrm>
          <a:prstGeom prst="wedgeRoundRectCallout">
            <a:avLst>
              <a:gd name="adj1" fmla="val -65937"/>
              <a:gd name="adj2" fmla="val -4596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Decorate with comments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7E20E95-E131-6F49-B177-063F610DEF26}"/>
              </a:ext>
            </a:extLst>
          </p:cNvPr>
          <p:cNvSpPr/>
          <p:nvPr/>
        </p:nvSpPr>
        <p:spPr>
          <a:xfrm>
            <a:off x="7744848" y="4750039"/>
            <a:ext cx="3138786" cy="301710"/>
          </a:xfrm>
          <a:prstGeom prst="wedgeRoundRectCallout">
            <a:avLst>
              <a:gd name="adj1" fmla="val -65937"/>
              <a:gd name="adj2" fmla="val -4596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Decorate with comments</a:t>
            </a:r>
          </a:p>
        </p:txBody>
      </p:sp>
    </p:spTree>
    <p:extLst>
      <p:ext uri="{BB962C8B-B14F-4D97-AF65-F5344CB8AC3E}">
        <p14:creationId xmlns:p14="http://schemas.microsoft.com/office/powerpoint/2010/main" val="22892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25AD094-BB56-AE46-9354-1ADA9E91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91" y="0"/>
            <a:ext cx="625261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56CD63-3346-3140-B4EB-8FC52F7D7EC6}"/>
              </a:ext>
            </a:extLst>
          </p:cNvPr>
          <p:cNvSpPr/>
          <p:nvPr/>
        </p:nvSpPr>
        <p:spPr>
          <a:xfrm flipH="1">
            <a:off x="2969691" y="6602278"/>
            <a:ext cx="579421" cy="255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D965DC-D83D-9D4D-818D-AE3FEC746DEE}"/>
              </a:ext>
            </a:extLst>
          </p:cNvPr>
          <p:cNvCxnSpPr>
            <a:cxnSpLocks/>
          </p:cNvCxnSpPr>
          <p:nvPr/>
        </p:nvCxnSpPr>
        <p:spPr>
          <a:xfrm flipV="1">
            <a:off x="3322211" y="3611105"/>
            <a:ext cx="335389" cy="299117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0494-D147-B840-9218-E761EE29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535"/>
            <a:ext cx="12192000" cy="6054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D54F3-39A7-824A-8FFF-E54CC6F85C6B}"/>
              </a:ext>
            </a:extLst>
          </p:cNvPr>
          <p:cNvSpPr/>
          <p:nvPr/>
        </p:nvSpPr>
        <p:spPr>
          <a:xfrm flipH="1">
            <a:off x="0" y="409075"/>
            <a:ext cx="511444" cy="365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79DF903-F496-F74F-B054-4AC7F023A93F}"/>
              </a:ext>
            </a:extLst>
          </p:cNvPr>
          <p:cNvSpPr/>
          <p:nvPr/>
        </p:nvSpPr>
        <p:spPr>
          <a:xfrm rot="2077423">
            <a:off x="307593" y="852405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5489E-67A8-614E-B2D6-02F3B0EA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7" y="-2488"/>
            <a:ext cx="11453247" cy="6862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B53D3-8243-2548-A3DB-4F74E05020D6}"/>
              </a:ext>
            </a:extLst>
          </p:cNvPr>
          <p:cNvSpPr/>
          <p:nvPr/>
        </p:nvSpPr>
        <p:spPr>
          <a:xfrm flipH="1">
            <a:off x="380054" y="388085"/>
            <a:ext cx="2394141" cy="4178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7B27401E-9FD9-7D47-ACF5-4C6A01126162}"/>
              </a:ext>
            </a:extLst>
          </p:cNvPr>
          <p:cNvSpPr/>
          <p:nvPr/>
        </p:nvSpPr>
        <p:spPr>
          <a:xfrm>
            <a:off x="2784872" y="-17123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C0A9C7-BDE6-5541-9E59-3B9B039E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8640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49</Words>
  <Application>Microsoft Macintosh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22</cp:revision>
  <dcterms:created xsi:type="dcterms:W3CDTF">2020-04-29T02:46:45Z</dcterms:created>
  <dcterms:modified xsi:type="dcterms:W3CDTF">2020-05-20T15:20:28Z</dcterms:modified>
</cp:coreProperties>
</file>