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25"/>
    <p:restoredTop sz="94558"/>
  </p:normalViewPr>
  <p:slideViewPr>
    <p:cSldViewPr snapToGrid="0" snapToObjects="1">
      <p:cViewPr varScale="1">
        <p:scale>
          <a:sx n="58" d="100"/>
          <a:sy n="58" d="100"/>
        </p:scale>
        <p:origin x="30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import_button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858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readr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7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import_window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10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browse</a:t>
            </a:r>
          </a:p>
        </p:txBody>
      </p:sp>
    </p:spTree>
    <p:extLst>
      <p:ext uri="{BB962C8B-B14F-4D97-AF65-F5344CB8AC3E}">
        <p14:creationId xmlns:p14="http://schemas.microsoft.com/office/powerpoint/2010/main" val="2826970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select_file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000998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integer</a:t>
            </a:r>
          </a:p>
        </p:txBody>
      </p:sp>
    </p:spTree>
    <p:extLst>
      <p:ext uri="{BB962C8B-B14F-4D97-AF65-F5344CB8AC3E}">
        <p14:creationId xmlns:p14="http://schemas.microsoft.com/office/powerpoint/2010/main" val="894582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copy_and_paste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0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1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64722D-5731-0D46-800B-A795DB100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57" y="3048000"/>
            <a:ext cx="24405315" cy="762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67E84FE-DD5D-4E4E-B1B8-AC4C3A3C866A}"/>
              </a:ext>
            </a:extLst>
          </p:cNvPr>
          <p:cNvSpPr/>
          <p:nvPr/>
        </p:nvSpPr>
        <p:spPr>
          <a:xfrm>
            <a:off x="3657599" y="4505093"/>
            <a:ext cx="6505590" cy="1360448"/>
          </a:xfrm>
          <a:prstGeom prst="rect">
            <a:avLst/>
          </a:prstGeom>
          <a:noFill/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893C019A-7AAA-D048-9755-BFFBAEEFCAE9}"/>
              </a:ext>
            </a:extLst>
          </p:cNvPr>
          <p:cNvSpPr/>
          <p:nvPr/>
        </p:nvSpPr>
        <p:spPr>
          <a:xfrm rot="1825786">
            <a:off x="9873178" y="5954752"/>
            <a:ext cx="4637644" cy="2297151"/>
          </a:xfrm>
          <a:prstGeom prst="leftArrow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263470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9C0D469-766C-B940-8CD7-0CF7332DA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13" y="412595"/>
            <a:ext cx="24438827" cy="12890810"/>
          </a:xfrm>
          <a:prstGeom prst="rect">
            <a:avLst/>
          </a:prstGeom>
        </p:spPr>
      </p:pic>
      <p:sp>
        <p:nvSpPr>
          <p:cNvPr id="4" name="Left Arrow 3">
            <a:extLst>
              <a:ext uri="{FF2B5EF4-FFF2-40B4-BE49-F238E27FC236}">
                <a16:creationId xmlns:a16="http://schemas.microsoft.com/office/drawing/2014/main" id="{E98F5B74-9EE7-3D40-BA0E-BE4FD3986627}"/>
              </a:ext>
            </a:extLst>
          </p:cNvPr>
          <p:cNvSpPr/>
          <p:nvPr/>
        </p:nvSpPr>
        <p:spPr>
          <a:xfrm>
            <a:off x="11367441" y="4348977"/>
            <a:ext cx="4637644" cy="2297151"/>
          </a:xfrm>
          <a:prstGeom prst="leftArrow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755293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4C402A1-B09A-E344-8DB7-E9F96CF0F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0" y="-530861"/>
            <a:ext cx="19547840" cy="154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0003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4C402A1-B09A-E344-8DB7-E9F96CF0F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0" y="-530861"/>
            <a:ext cx="19547840" cy="15405843"/>
          </a:xfrm>
          <a:prstGeom prst="rect">
            <a:avLst/>
          </a:prstGeom>
        </p:spPr>
      </p:pic>
      <p:sp>
        <p:nvSpPr>
          <p:cNvPr id="4" name="Left Arrow 3">
            <a:extLst>
              <a:ext uri="{FF2B5EF4-FFF2-40B4-BE49-F238E27FC236}">
                <a16:creationId xmlns:a16="http://schemas.microsoft.com/office/drawing/2014/main" id="{5B77FD88-4CB5-354E-8B96-4DD8B871EC56}"/>
              </a:ext>
            </a:extLst>
          </p:cNvPr>
          <p:cNvSpPr/>
          <p:nvPr/>
        </p:nvSpPr>
        <p:spPr>
          <a:xfrm rot="8479846">
            <a:off x="14355967" y="2765505"/>
            <a:ext cx="4637644" cy="2297151"/>
          </a:xfrm>
          <a:prstGeom prst="leftArrow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419240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AF8299-3EA5-C742-AFDE-0E433E94B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69" y="-10161"/>
            <a:ext cx="22525463" cy="13736322"/>
          </a:xfrm>
          <a:prstGeom prst="rect">
            <a:avLst/>
          </a:prstGeom>
        </p:spPr>
      </p:pic>
      <p:sp>
        <p:nvSpPr>
          <p:cNvPr id="4" name="Left Arrow 3">
            <a:extLst>
              <a:ext uri="{FF2B5EF4-FFF2-40B4-BE49-F238E27FC236}">
                <a16:creationId xmlns:a16="http://schemas.microsoft.com/office/drawing/2014/main" id="{69014D37-80F2-C242-9422-BB767659E263}"/>
              </a:ext>
            </a:extLst>
          </p:cNvPr>
          <p:cNvSpPr/>
          <p:nvPr/>
        </p:nvSpPr>
        <p:spPr>
          <a:xfrm rot="10800000">
            <a:off x="5323477" y="2776653"/>
            <a:ext cx="4637644" cy="2297151"/>
          </a:xfrm>
          <a:prstGeom prst="leftArrow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1786346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802358-8922-9A4D-9E0E-6F77A67AB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522" y="0"/>
            <a:ext cx="18800956" cy="13729157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C73E154F-5265-B541-ADBA-944BEF5F1128}"/>
              </a:ext>
            </a:extLst>
          </p:cNvPr>
          <p:cNvSpPr/>
          <p:nvPr/>
        </p:nvSpPr>
        <p:spPr>
          <a:xfrm>
            <a:off x="178419" y="5319715"/>
            <a:ext cx="3702205" cy="1203166"/>
          </a:xfrm>
          <a:prstGeom prst="wedgeRoundRectCallout">
            <a:avLst>
              <a:gd name="adj1" fmla="val 29769"/>
              <a:gd name="adj2" fmla="val -111615"/>
              <a:gd name="adj3" fmla="val 16667"/>
            </a:avLst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Preview the 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data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79F00486-F499-3D44-8678-6F8323439413}"/>
              </a:ext>
            </a:extLst>
          </p:cNvPr>
          <p:cNvSpPr/>
          <p:nvPr/>
        </p:nvSpPr>
        <p:spPr>
          <a:xfrm>
            <a:off x="9697843" y="1466762"/>
            <a:ext cx="3702205" cy="658336"/>
          </a:xfrm>
          <a:prstGeom prst="wedgeRoundRectCallout">
            <a:avLst>
              <a:gd name="adj1" fmla="val -87701"/>
              <a:gd name="adj2" fmla="val -64827"/>
              <a:gd name="adj3" fmla="val 16667"/>
            </a:avLst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File path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E1D236CC-F513-0F48-BF88-6A170E17FDEE}"/>
              </a:ext>
            </a:extLst>
          </p:cNvPr>
          <p:cNvSpPr/>
          <p:nvPr/>
        </p:nvSpPr>
        <p:spPr>
          <a:xfrm>
            <a:off x="5995638" y="10361718"/>
            <a:ext cx="3702205" cy="658336"/>
          </a:xfrm>
          <a:prstGeom prst="wedgeRoundRectCallout">
            <a:avLst>
              <a:gd name="adj1" fmla="val -85291"/>
              <a:gd name="adj2" fmla="val 77456"/>
              <a:gd name="adj3" fmla="val 16667"/>
            </a:avLst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Import Options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08EDE4D-0E82-D745-90D1-2B43685E2E67}"/>
              </a:ext>
            </a:extLst>
          </p:cNvPr>
          <p:cNvSpPr/>
          <p:nvPr/>
        </p:nvSpPr>
        <p:spPr>
          <a:xfrm>
            <a:off x="13173307" y="10032550"/>
            <a:ext cx="3702205" cy="658336"/>
          </a:xfrm>
          <a:prstGeom prst="wedgeRoundRectCallout">
            <a:avLst>
              <a:gd name="adj1" fmla="val 37601"/>
              <a:gd name="adj2" fmla="val 138435"/>
              <a:gd name="adj3" fmla="val 16667"/>
            </a:avLst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Code Preview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650CA82D-272B-7141-AFE8-1568B56A60D4}"/>
              </a:ext>
            </a:extLst>
          </p:cNvPr>
          <p:cNvSpPr/>
          <p:nvPr/>
        </p:nvSpPr>
        <p:spPr>
          <a:xfrm>
            <a:off x="19338074" y="9009042"/>
            <a:ext cx="3702205" cy="1203166"/>
          </a:xfrm>
          <a:prstGeom prst="wedgeRoundRectCallout">
            <a:avLst>
              <a:gd name="adj1" fmla="val 2661"/>
              <a:gd name="adj2" fmla="val 123670"/>
              <a:gd name="adj3" fmla="val 16667"/>
            </a:avLst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Copy code to clipboard</a:t>
            </a:r>
          </a:p>
        </p:txBody>
      </p:sp>
    </p:spTree>
    <p:extLst>
      <p:ext uri="{BB962C8B-B14F-4D97-AF65-F5344CB8AC3E}">
        <p14:creationId xmlns:p14="http://schemas.microsoft.com/office/powerpoint/2010/main" val="243700681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680823-D772-8B45-A7A8-E988062F8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-21342"/>
            <a:ext cx="14935200" cy="13758685"/>
          </a:xfrm>
          <a:prstGeom prst="rect">
            <a:avLst/>
          </a:prstGeom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0C5223C3-9FAD-EC4A-9270-FEE3E96A835D}"/>
              </a:ext>
            </a:extLst>
          </p:cNvPr>
          <p:cNvSpPr/>
          <p:nvPr/>
        </p:nvSpPr>
        <p:spPr>
          <a:xfrm rot="10800000">
            <a:off x="6773135" y="3936380"/>
            <a:ext cx="4637644" cy="2297151"/>
          </a:xfrm>
          <a:prstGeom prst="leftArrow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8847770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44DAF0-A0F6-844E-BF31-2105227E8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40" y="37522"/>
            <a:ext cx="20391120" cy="13640956"/>
          </a:xfrm>
          <a:prstGeom prst="rect">
            <a:avLst/>
          </a:prstGeom>
        </p:spPr>
      </p:pic>
      <p:sp>
        <p:nvSpPr>
          <p:cNvPr id="7" name="Left Arrow 6">
            <a:extLst>
              <a:ext uri="{FF2B5EF4-FFF2-40B4-BE49-F238E27FC236}">
                <a16:creationId xmlns:a16="http://schemas.microsoft.com/office/drawing/2014/main" id="{242B5D35-F66C-3E45-BD7B-EDC0457F14DC}"/>
              </a:ext>
            </a:extLst>
          </p:cNvPr>
          <p:cNvSpPr/>
          <p:nvPr/>
        </p:nvSpPr>
        <p:spPr>
          <a:xfrm rot="10800000">
            <a:off x="15181154" y="256478"/>
            <a:ext cx="4637644" cy="2297151"/>
          </a:xfrm>
          <a:prstGeom prst="leftArrow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4AAB135B-61A8-3242-9D7B-60228BFCD1DA}"/>
              </a:ext>
            </a:extLst>
          </p:cNvPr>
          <p:cNvSpPr/>
          <p:nvPr/>
        </p:nvSpPr>
        <p:spPr>
          <a:xfrm rot="10800000">
            <a:off x="11452929" y="11381327"/>
            <a:ext cx="4637644" cy="2297151"/>
          </a:xfrm>
          <a:prstGeom prst="leftArrow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1457434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31</Words>
  <Application>Microsoft Macintosh PowerPoint</Application>
  <PresentationFormat>Custom</PresentationFormat>
  <Paragraphs>14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Avenir Roman</vt:lpstr>
      <vt:lpstr>Helvetica</vt:lpstr>
      <vt:lpstr>Helvetica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Cannell, Michael B</dc:creator>
  <cp:lastModifiedBy>Cannell, Michael B</cp:lastModifiedBy>
  <cp:revision>18</cp:revision>
  <dcterms:created xsi:type="dcterms:W3CDTF">2020-06-19T17:37:48Z</dcterms:created>
  <dcterms:modified xsi:type="dcterms:W3CDTF">2020-06-20T19:03:24Z</dcterms:modified>
</cp:coreProperties>
</file>