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60" d="100"/>
          <a:sy n="60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1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999172264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9600" b="1" dirty="0">
                          <a:solidFill>
                            <a:srgbClr val="FFFFFF"/>
                          </a:solidFill>
                          <a:sym typeface="Helvetica"/>
                        </a:rPr>
                        <a:t>State</a:t>
                      </a:r>
                      <a:endParaRPr sz="9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600" b="1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600" b="1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TX</a:t>
                      </a:r>
                      <a:endParaRPr sz="96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TX</a:t>
                      </a:r>
                      <a:endParaRPr sz="96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CA</a:t>
                      </a:r>
                      <a:endParaRPr sz="96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CA</a:t>
                      </a:r>
                      <a:endParaRPr sz="96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9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54A695-20B4-6B43-A978-C82DE71D36C1}"/>
              </a:ext>
            </a:extLst>
          </p:cNvPr>
          <p:cNvSpPr/>
          <p:nvPr/>
        </p:nvSpPr>
        <p:spPr>
          <a:xfrm>
            <a:off x="0" y="2743200"/>
            <a:ext cx="24384000" cy="278573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8083F-F459-6545-93DB-B101D11B98C9}"/>
              </a:ext>
            </a:extLst>
          </p:cNvPr>
          <p:cNvSpPr/>
          <p:nvPr/>
        </p:nvSpPr>
        <p:spPr>
          <a:xfrm>
            <a:off x="4116" y="5539955"/>
            <a:ext cx="24384000" cy="278573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49368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3208956467"/>
              </p:ext>
            </p:extLst>
          </p:nvPr>
        </p:nvGraphicFramePr>
        <p:xfrm>
          <a:off x="2" y="3817620"/>
          <a:ext cx="24383997" cy="608076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6958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606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08784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1409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9034066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endParaRPr sz="48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>
                          <a:solidFill>
                            <a:srgbClr val="FFFFFF"/>
                          </a:solidFill>
                          <a:sym typeface="Helvetica"/>
                        </a:rPr>
                        <a:t>cat</a:t>
                      </a:r>
                      <a:endParaRPr sz="48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  <a:endParaRPr sz="48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 err="1">
                          <a:solidFill>
                            <a:srgbClr val="FFFFFF">
                              <a:alpha val="50000"/>
                            </a:srgbClr>
                          </a:solidFill>
                          <a:sym typeface="Helvetica"/>
                        </a:rPr>
                        <a:t>n_total</a:t>
                      </a:r>
                      <a:endParaRPr sz="4800" b="1" dirty="0">
                        <a:solidFill>
                          <a:srgbClr val="FFFFFF">
                            <a:alpha val="50000"/>
                          </a:srgbClr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>
                          <a:solidFill>
                            <a:srgbClr val="FFFFFF"/>
                          </a:solidFill>
                          <a:sym typeface="Helvetica"/>
                        </a:rPr>
                        <a:t>percent</a:t>
                      </a:r>
                      <a:endParaRPr sz="48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>
                          <a:solidFill>
                            <a:srgbClr val="FFFFFF">
                              <a:alpha val="50000"/>
                            </a:srgbClr>
                          </a:solidFill>
                          <a:sym typeface="Helvetica"/>
                        </a:rPr>
                        <a:t>se</a:t>
                      </a:r>
                      <a:endParaRPr sz="4800" b="1" dirty="0">
                        <a:solidFill>
                          <a:srgbClr val="FFFFFF">
                            <a:alpha val="50000"/>
                          </a:srgbClr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 err="1">
                          <a:solidFill>
                            <a:srgbClr val="FFFFFF">
                              <a:alpha val="50000"/>
                            </a:srgbClr>
                          </a:solidFill>
                          <a:sym typeface="Helvetica"/>
                        </a:rPr>
                        <a:t>t_crit</a:t>
                      </a:r>
                      <a:endParaRPr sz="4800" b="1" dirty="0">
                        <a:solidFill>
                          <a:srgbClr val="FFFFFF">
                            <a:alpha val="50000"/>
                          </a:srgbClr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 err="1">
                          <a:solidFill>
                            <a:srgbClr val="FFFFFF">
                              <a:alpha val="50000"/>
                            </a:srgbClr>
                          </a:solidFill>
                          <a:sym typeface="Helvetica"/>
                        </a:rPr>
                        <a:t>lcl</a:t>
                      </a:r>
                      <a:endParaRPr sz="4800" b="1" dirty="0">
                        <a:solidFill>
                          <a:srgbClr val="FFFFFF">
                            <a:alpha val="50000"/>
                          </a:srgbClr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1" dirty="0" err="1">
                          <a:solidFill>
                            <a:srgbClr val="FFFFFF">
                              <a:alpha val="50000"/>
                            </a:srgbClr>
                          </a:solidFill>
                          <a:sym typeface="Helvetica"/>
                        </a:rPr>
                        <a:t>ucl</a:t>
                      </a:r>
                      <a:endParaRPr sz="4800" b="1" dirty="0">
                        <a:solidFill>
                          <a:srgbClr val="FFFFFF">
                            <a:alpha val="50000"/>
                          </a:srgbClr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 err="1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cvd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No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32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59.375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8.820997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2.039513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40.94225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75.49765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 err="1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cvd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Yes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13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32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40.625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8.820997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2.039513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24.50235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  <a:alpha val="40000"/>
                            </a:schemeClr>
                          </a:solidFill>
                        </a:rPr>
                        <a:t>59.05775</a:t>
                      </a:r>
                      <a:endParaRPr sz="4800" dirty="0">
                        <a:solidFill>
                          <a:schemeClr val="accent1">
                            <a:hueOff val="273561"/>
                            <a:satOff val="2937"/>
                            <a:lumOff val="-22233"/>
                            <a:alpha val="40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B4426A-E69C-1843-BE1E-D1FC590DE38A}"/>
              </a:ext>
            </a:extLst>
          </p:cNvPr>
          <p:cNvSpPr/>
          <p:nvPr/>
        </p:nvSpPr>
        <p:spPr>
          <a:xfrm>
            <a:off x="5412259" y="3817620"/>
            <a:ext cx="2743200" cy="608076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0FB40-9915-3340-BE54-F92B7F5CF8E9}"/>
              </a:ext>
            </a:extLst>
          </p:cNvPr>
          <p:cNvSpPr/>
          <p:nvPr/>
        </p:nvSpPr>
        <p:spPr>
          <a:xfrm>
            <a:off x="10824516" y="3817620"/>
            <a:ext cx="2743200" cy="608076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1BCEC-EFD0-4C4F-B72C-6A5EE3E250DE}"/>
              </a:ext>
            </a:extLst>
          </p:cNvPr>
          <p:cNvSpPr/>
          <p:nvPr/>
        </p:nvSpPr>
        <p:spPr>
          <a:xfrm>
            <a:off x="8233" y="3817620"/>
            <a:ext cx="2743200" cy="608076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D7338-BE23-BD46-B546-369130DEACE8}"/>
              </a:ext>
            </a:extLst>
          </p:cNvPr>
          <p:cNvSpPr/>
          <p:nvPr/>
        </p:nvSpPr>
        <p:spPr>
          <a:xfrm>
            <a:off x="2759664" y="3817620"/>
            <a:ext cx="2743200" cy="608076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86745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53</Words>
  <Application>Microsoft Macintosh PowerPoint</Application>
  <PresentationFormat>Custom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5</cp:revision>
  <dcterms:modified xsi:type="dcterms:W3CDTF">2020-06-27T18:04:29Z</dcterms:modified>
</cp:coreProperties>
</file>