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87" r:id="rId2"/>
    <p:sldId id="316" r:id="rId3"/>
    <p:sldId id="313" r:id="rId4"/>
    <p:sldId id="314" r:id="rId5"/>
    <p:sldId id="315" r:id="rId6"/>
    <p:sldId id="317" r:id="rId7"/>
    <p:sldId id="318" r:id="rId8"/>
    <p:sldId id="306" r:id="rId9"/>
    <p:sldId id="320" r:id="rId10"/>
    <p:sldId id="31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619"/>
  </p:normalViewPr>
  <p:slideViewPr>
    <p:cSldViewPr snapToGrid="0" snapToObjects="1">
      <p:cViewPr varScale="1">
        <p:scale>
          <a:sx n="55" d="100"/>
          <a:sy n="55" d="100"/>
        </p:scale>
        <p:origin x="1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2709563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R="457200" defTabSz="431800">
              <a:lnSpc>
                <a:spcPct val="100000"/>
              </a:lnSpc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/>
              <a:t>iteration_1_3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648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compare_for_map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compare_assign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82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compare_type1</a:t>
            </a:r>
          </a:p>
        </p:txBody>
      </p:sp>
    </p:spTree>
    <p:extLst>
      <p:ext uri="{BB962C8B-B14F-4D97-AF65-F5344CB8AC3E}">
        <p14:creationId xmlns:p14="http://schemas.microsoft.com/office/powerpoint/2010/main" val="2206731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compare_type2</a:t>
            </a:r>
          </a:p>
        </p:txBody>
      </p:sp>
    </p:spTree>
    <p:extLst>
      <p:ext uri="{BB962C8B-B14F-4D97-AF65-F5344CB8AC3E}">
        <p14:creationId xmlns:p14="http://schemas.microsoft.com/office/powerpoint/2010/main" val="1722678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compare_object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41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compare_function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R="457200" defTabSz="431800">
              <a:lnSpc>
                <a:spcPct val="100000"/>
              </a:lnSpc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/>
              <a:t>iteration_1_1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536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R="457200" defTabSz="431800">
              <a:lnSpc>
                <a:spcPct val="100000"/>
              </a:lnSpc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/>
              <a:t>iteration_1_2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715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2485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8B84F9E-0C65-0C42-8335-AB075C2042F6}"/>
              </a:ext>
            </a:extLst>
          </p:cNvPr>
          <p:cNvGrpSpPr/>
          <p:nvPr/>
        </p:nvGrpSpPr>
        <p:grpSpPr>
          <a:xfrm>
            <a:off x="1428987" y="2632396"/>
            <a:ext cx="22492767" cy="5361732"/>
            <a:chOff x="703931" y="4086721"/>
            <a:chExt cx="22492767" cy="53617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C77A5E0-3CF7-DA46-B604-8F6BF7A31CE9}"/>
                </a:ext>
              </a:extLst>
            </p:cNvPr>
            <p:cNvSpPr txBox="1"/>
            <p:nvPr/>
          </p:nvSpPr>
          <p:spPr>
            <a:xfrm>
              <a:off x="1187303" y="4267548"/>
              <a:ext cx="22009395" cy="5180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xyz_means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&lt;- vector("double", </a:t>
              </a:r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ncol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pPr algn="l"/>
              <a:endParaRPr lang="en-US" sz="6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</a:t>
              </a:r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seq_along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 {</a:t>
              </a:r>
            </a:p>
            <a:p>
              <a:pPr algn="l"/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xyz_means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[[</a:t>
              </a:r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 &lt;- mean(</a:t>
              </a:r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[[</a:t>
              </a:r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]])</a:t>
              </a:r>
            </a:p>
            <a:p>
              <a:pPr algn="l"/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D65C975-0BB1-9A4D-A27F-3BAD855837AF}"/>
                </a:ext>
              </a:extLst>
            </p:cNvPr>
            <p:cNvSpPr/>
            <p:nvPr/>
          </p:nvSpPr>
          <p:spPr>
            <a:xfrm>
              <a:off x="703931" y="4086721"/>
              <a:ext cx="22492766" cy="5361732"/>
            </a:xfrm>
            <a:prstGeom prst="roundRect">
              <a:avLst/>
            </a:prstGeom>
            <a:noFill/>
            <a:ln w="76200" cap="flat">
              <a:solidFill>
                <a:schemeClr val="accent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3A2005-00DF-B041-A71A-68FA31003B40}"/>
              </a:ext>
            </a:extLst>
          </p:cNvPr>
          <p:cNvGrpSpPr/>
          <p:nvPr/>
        </p:nvGrpSpPr>
        <p:grpSpPr>
          <a:xfrm>
            <a:off x="1428987" y="11212556"/>
            <a:ext cx="22492766" cy="1711570"/>
            <a:chOff x="945615" y="9378462"/>
            <a:chExt cx="22492766" cy="1711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9673CB-ED33-CF43-9C44-F9551E8BFEBA}"/>
                </a:ext>
              </a:extLst>
            </p:cNvPr>
            <p:cNvSpPr txBox="1"/>
            <p:nvPr/>
          </p:nvSpPr>
          <p:spPr>
            <a:xfrm>
              <a:off x="3457691" y="9561609"/>
              <a:ext cx="17468613" cy="111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xyz_means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map_dbl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mean)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82B2C3E-9616-E843-8111-A2341F4C7AC3}"/>
                </a:ext>
              </a:extLst>
            </p:cNvPr>
            <p:cNvSpPr/>
            <p:nvPr/>
          </p:nvSpPr>
          <p:spPr>
            <a:xfrm>
              <a:off x="945615" y="9378462"/>
              <a:ext cx="22492766" cy="1711570"/>
            </a:xfrm>
            <a:prstGeom prst="roundRect">
              <a:avLst/>
            </a:prstGeom>
            <a:noFill/>
            <a:ln w="76200" cap="flat">
              <a:solidFill>
                <a:srgbClr val="00B05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73DD51-2A82-0446-884F-EF841D90C66A}"/>
              </a:ext>
            </a:extLst>
          </p:cNvPr>
          <p:cNvGrpSpPr/>
          <p:nvPr/>
        </p:nvGrpSpPr>
        <p:grpSpPr>
          <a:xfrm>
            <a:off x="34918" y="0"/>
            <a:ext cx="2788138" cy="3190255"/>
            <a:chOff x="726017" y="255585"/>
            <a:chExt cx="6032501" cy="6902534"/>
          </a:xfrm>
          <a:solidFill>
            <a:schemeClr val="bg1"/>
          </a:solidFill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946B32C3-9889-5048-970A-8D55967A8A1B}"/>
                </a:ext>
              </a:extLst>
            </p:cNvPr>
            <p:cNvSpPr/>
            <p:nvPr/>
          </p:nvSpPr>
          <p:spPr>
            <a:xfrm rot="16200000">
              <a:off x="291001" y="690601"/>
              <a:ext cx="6902534" cy="6032501"/>
            </a:xfrm>
            <a:prstGeom prst="hexagon">
              <a:avLst/>
            </a:prstGeom>
            <a:grpFill/>
            <a:ln w="762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02685F-DF6D-8E48-A6A6-0C314D70D6F3}"/>
                </a:ext>
              </a:extLst>
            </p:cNvPr>
            <p:cNvSpPr txBox="1"/>
            <p:nvPr/>
          </p:nvSpPr>
          <p:spPr>
            <a:xfrm>
              <a:off x="1201583" y="2666099"/>
              <a:ext cx="5081371" cy="22197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unction() {</a:t>
              </a: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	</a:t>
              </a:r>
              <a:r>
                <a:rPr kumimoji="0" lang="en-US" sz="20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do stuff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</p:txBody>
        </p:sp>
      </p:grpSp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9B82174-3821-9C4C-ABA4-B279D7C3D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64" b="98000" l="1895" r="99158">
                        <a14:foregroundMark x1="1895" y1="26000" x2="46947" y2="4182"/>
                        <a14:foregroundMark x1="46947" y1="4182" x2="55368" y2="4727"/>
                        <a14:foregroundMark x1="55368" y1="4727" x2="97684" y2="26364"/>
                        <a14:foregroundMark x1="97684" y1="26364" x2="97895" y2="70364"/>
                        <a14:foregroundMark x1="97895" y1="70364" x2="86316" y2="79636"/>
                        <a14:foregroundMark x1="86316" y1="79636" x2="50316" y2="97636"/>
                        <a14:foregroundMark x1="37354" y1="91824" x2="28421" y2="87818"/>
                        <a14:foregroundMark x1="50316" y1="97636" x2="40991" y2="93455"/>
                        <a14:foregroundMark x1="28421" y1="87818" x2="1895" y2="72364"/>
                        <a14:foregroundMark x1="1895" y1="72364" x2="2105" y2="26182"/>
                        <a14:foregroundMark x1="36421" y1="8727" x2="43579" y2="5091"/>
                        <a14:foregroundMark x1="43579" y1="5091" x2="51579" y2="3636"/>
                        <a14:foregroundMark x1="51579" y1="3636" x2="59158" y2="6182"/>
                        <a14:foregroundMark x1="59158" y1="6182" x2="61474" y2="7636"/>
                        <a14:foregroundMark x1="44421" y1="3273" x2="52421" y2="2364"/>
                        <a14:foregroundMark x1="52421" y1="2364" x2="54737" y2="3091"/>
                        <a14:foregroundMark x1="40081" y1="94364" x2="51579" y2="98000"/>
                        <a14:foregroundMark x1="51579" y1="98000" x2="61263" y2="93091"/>
                        <a14:foregroundMark x1="91579" y1="22909" x2="98105" y2="27091"/>
                        <a14:foregroundMark x1="98105" y1="27091" x2="98526" y2="70364"/>
                        <a14:foregroundMark x1="98526" y1="70364" x2="93263" y2="75636"/>
                        <a14:foregroundMark x1="93263" y1="75636" x2="93263" y2="75818"/>
                        <a14:foregroundMark x1="95579" y1="75818" x2="99158" y2="69818"/>
                        <a14:foregroundMark x1="99158" y1="69818" x2="99158" y2="27273"/>
                        <a14:foregroundMark x1="99158" y1="27273" x2="96842" y2="24182"/>
                        <a14:foregroundMark x1="27368" y1="20182" x2="26526" y2="27091"/>
                        <a14:foregroundMark x1="26526" y1="27091" x2="32421" y2="33091"/>
                        <a14:foregroundMark x1="32421" y1="33091" x2="39579" y2="36000"/>
                        <a14:foregroundMark x1="39579" y1="36000" x2="48842" y2="36364"/>
                        <a14:foregroundMark x1="48842" y1="36364" x2="57684" y2="35455"/>
                        <a14:foregroundMark x1="57684" y1="35455" x2="70526" y2="26000"/>
                        <a14:foregroundMark x1="70526" y1="26000" x2="64842" y2="20364"/>
                        <a14:foregroundMark x1="64842" y1="20364" x2="27368" y2="18909"/>
                        <a14:foregroundMark x1="27368" y1="18909" x2="26526" y2="21818"/>
                        <a14:foregroundMark x1="41263" y1="18909" x2="40632" y2="26364"/>
                        <a14:foregroundMark x1="40632" y1="26364" x2="43579" y2="33273"/>
                        <a14:foregroundMark x1="43579" y1="33273" x2="54105" y2="34182"/>
                        <a14:foregroundMark x1="54105" y1="34182" x2="62737" y2="31818"/>
                        <a14:foregroundMark x1="62737" y1="31818" x2="63579" y2="24727"/>
                        <a14:foregroundMark x1="63579" y1="24727" x2="61474" y2="17818"/>
                        <a14:foregroundMark x1="61474" y1="17818" x2="49474" y2="16727"/>
                        <a14:foregroundMark x1="49474" y1="16727" x2="42316" y2="20182"/>
                        <a14:foregroundMark x1="42316" y1="20182" x2="41684" y2="20909"/>
                        <a14:foregroundMark x1="45053" y1="19273" x2="38526" y2="23636"/>
                        <a14:foregroundMark x1="38526" y1="23636" x2="38105" y2="30727"/>
                        <a14:foregroundMark x1="38105" y1="30727" x2="46105" y2="34545"/>
                        <a14:foregroundMark x1="46105" y1="34545" x2="56632" y2="34000"/>
                        <a14:foregroundMark x1="56632" y1="34000" x2="61895" y2="24909"/>
                        <a14:foregroundMark x1="61895" y1="24909" x2="61053" y2="17091"/>
                        <a14:foregroundMark x1="61053" y1="17091" x2="51789" y2="15818"/>
                        <a14:foregroundMark x1="51789" y1="15818" x2="43158" y2="17818"/>
                        <a14:foregroundMark x1="43158" y1="17818" x2="41684" y2="21818"/>
                        <a14:foregroundMark x1="41684" y1="21455" x2="43158" y2="28545"/>
                        <a14:foregroundMark x1="43158" y1="28545" x2="49263" y2="23636"/>
                        <a14:foregroundMark x1="49263" y1="23636" x2="49895" y2="30000"/>
                        <a14:foregroundMark x1="52632" y1="22545" x2="53474" y2="29455"/>
                        <a14:foregroundMark x1="53474" y1="29455" x2="56211" y2="23091"/>
                        <a14:foregroundMark x1="56211" y1="23091" x2="57684" y2="22545"/>
                        <a14:foregroundMark x1="33895" y1="8727" x2="39368" y2="6364"/>
                        <a14:foregroundMark x1="32421" y1="9455" x2="38316" y2="6727"/>
                        <a14:backgroundMark x1="11158" y1="12364" x2="11158" y2="12364"/>
                        <a14:backgroundMark x1="2316" y1="5636" x2="2737" y2="13636"/>
                        <a14:backgroundMark x1="2737" y1="13636" x2="13474" y2="16545"/>
                        <a14:backgroundMark x1="13474" y1="16545" x2="32902" y2="8598"/>
                        <a14:backgroundMark x1="35587" y1="5930" x2="28000" y2="2727"/>
                        <a14:backgroundMark x1="28000" y1="2727" x2="9053" y2="2727"/>
                        <a14:backgroundMark x1="9053" y1="2727" x2="1895" y2="6545"/>
                        <a14:backgroundMark x1="1895" y1="6545" x2="1684" y2="6545"/>
                        <a14:backgroundMark x1="35158" y1="93818" x2="36632" y2="94545"/>
                        <a14:backgroundMark x1="36842" y1="94364" x2="36842" y2="94364"/>
                        <a14:backgroundMark x1="36421" y1="94000" x2="38526" y2="95091"/>
                        <a14:backgroundMark x1="37895" y1="94727" x2="38947" y2="95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1007"/>
            <a:ext cx="2755221" cy="319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8976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"/>
          <p:cNvGraphicFramePr/>
          <p:nvPr/>
        </p:nvGraphicFramePr>
        <p:xfrm>
          <a:off x="0" y="0"/>
          <a:ext cx="24384000" cy="716831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453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507">
                  <a:extLst>
                    <a:ext uri="{9D8B030D-6E8A-4147-A177-3AD203B41FA5}">
                      <a16:colId xmlns:a16="http://schemas.microsoft.com/office/drawing/2014/main" val="2550673656"/>
                    </a:ext>
                  </a:extLst>
                </a:gridCol>
                <a:gridCol w="5633338">
                  <a:extLst>
                    <a:ext uri="{9D8B030D-6E8A-4147-A177-3AD203B41FA5}">
                      <a16:colId xmlns:a16="http://schemas.microsoft.com/office/drawing/2014/main" val="3259540852"/>
                    </a:ext>
                  </a:extLst>
                </a:gridCol>
                <a:gridCol w="1212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Iteration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.x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.y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.f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result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One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 err="1"/>
                        <a:t>df_xyz$x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2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000" dirty="0" err="1"/>
                        <a:t>add_na_at</a:t>
                      </a:r>
                      <a:r>
                        <a:rPr lang="en-US" sz="4000" dirty="0"/>
                        <a:t>(</a:t>
                      </a:r>
                      <a:r>
                        <a:rPr lang="en-US" sz="4000" dirty="0" err="1"/>
                        <a:t>df_xyz$x</a:t>
                      </a:r>
                      <a:r>
                        <a:rPr lang="en-US" sz="4000" dirty="0"/>
                        <a:t>, 2)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-0.56047565, 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NA</a:t>
                      </a:r>
                      <a:r>
                        <a:rPr lang="en-US" sz="4000" dirty="0"/>
                        <a:t>, 1.55870831, 0.07050839, 0.12928774, 1.71506499, 0.46091621, -1.26506123, -0.68685285, -0.44566197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4000" dirty="0"/>
                        <a:t>Two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4000" dirty="0"/>
                        <a:t>y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4000" dirty="0"/>
                        <a:t>4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000" dirty="0" err="1"/>
                        <a:t>add_na_at</a:t>
                      </a:r>
                      <a:r>
                        <a:rPr lang="en-US" sz="4000" dirty="0"/>
                        <a:t>(</a:t>
                      </a:r>
                      <a:r>
                        <a:rPr lang="en-US" sz="4000" dirty="0" err="1"/>
                        <a:t>df_xyz$y</a:t>
                      </a:r>
                      <a:r>
                        <a:rPr lang="en-US" sz="4000" dirty="0"/>
                        <a:t>, 4)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4000" dirty="0"/>
                        <a:t>1.2240818, 0.3598138, 0.4007715, 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NA</a:t>
                      </a:r>
                      <a:r>
                        <a:rPr lang="en-US" sz="4000" dirty="0"/>
                        <a:t>, -0.5558411, 1.7869131, 0.4978505, -1.9666172, 0.7013559, -0.4727914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4000" dirty="0"/>
                        <a:t>Three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4000" dirty="0"/>
                        <a:t>z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4000" dirty="0"/>
                        <a:t>6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000" dirty="0" err="1"/>
                        <a:t>add_na_at</a:t>
                      </a:r>
                      <a:r>
                        <a:rPr lang="en-US" sz="4000" dirty="0"/>
                        <a:t>(</a:t>
                      </a:r>
                      <a:r>
                        <a:rPr lang="en-US" sz="4000" dirty="0" err="1"/>
                        <a:t>df_xyz$z</a:t>
                      </a:r>
                      <a:r>
                        <a:rPr lang="en-US" sz="4000" dirty="0"/>
                        <a:t>, 6)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4000" b="0" dirty="0"/>
                        <a:t>-1.0678237</a:t>
                      </a:r>
                      <a:r>
                        <a:rPr lang="en-US" sz="4000" dirty="0"/>
                        <a:t>, -0.2179749, -1.0260044, -0.7288912, -0.6250393, 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NA</a:t>
                      </a:r>
                      <a:r>
                        <a:rPr lang="en-US" sz="4000" dirty="0"/>
                        <a:t>, 0.8377870, 0.1533731, -1.1381369, 1.2538149</a:t>
                      </a:r>
                      <a:endParaRPr 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4FD9C6D-348C-B747-A0E6-7599FDE7AC78}"/>
              </a:ext>
            </a:extLst>
          </p:cNvPr>
          <p:cNvGrpSpPr/>
          <p:nvPr/>
        </p:nvGrpSpPr>
        <p:grpSpPr>
          <a:xfrm>
            <a:off x="3335675" y="8042031"/>
            <a:ext cx="17712649" cy="5188069"/>
            <a:chOff x="3048000" y="8182708"/>
            <a:chExt cx="17712649" cy="5188069"/>
          </a:xfrm>
        </p:grpSpPr>
        <p:sp>
          <p:nvSpPr>
            <p:cNvPr id="197" name="data simple1;…"/>
            <p:cNvSpPr txBox="1"/>
            <p:nvPr/>
          </p:nvSpPr>
          <p:spPr>
            <a:xfrm>
              <a:off x="5851385" y="8417121"/>
              <a:ext cx="12105878" cy="47192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pPr algn="l"/>
              <a:r>
                <a:rPr lang="en-US" sz="6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map2_dfc(</a:t>
              </a:r>
            </a:p>
            <a:p>
              <a:pPr algn="l"/>
              <a:r>
                <a:rPr lang="en-US" sz="6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.x = </a:t>
              </a:r>
              <a:r>
                <a:rPr lang="en-US" sz="6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/>
              <a:r>
                <a:rPr lang="en-US" sz="6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.y = c(2, 4, 6),</a:t>
              </a:r>
            </a:p>
            <a:p>
              <a:pPr algn="l"/>
              <a:r>
                <a:rPr lang="en-US" sz="6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.f = ~ </a:t>
              </a:r>
              <a:r>
                <a:rPr lang="en-US" sz="6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add_na_at</a:t>
              </a:r>
              <a:r>
                <a:rPr lang="en-US" sz="6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(.x, .y)</a:t>
              </a:r>
            </a:p>
            <a:p>
              <a:pPr algn="l"/>
              <a:r>
                <a:rPr lang="en-US" sz="6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832ADE8-8CF1-1E45-A0AB-9816D18CD6F6}"/>
                </a:ext>
              </a:extLst>
            </p:cNvPr>
            <p:cNvSpPr/>
            <p:nvPr/>
          </p:nvSpPr>
          <p:spPr>
            <a:xfrm>
              <a:off x="3048000" y="8182708"/>
              <a:ext cx="17712649" cy="5188069"/>
            </a:xfrm>
            <a:prstGeom prst="roundRect">
              <a:avLst/>
            </a:prstGeom>
            <a:noFill/>
            <a:ln w="76200" cap="flat">
              <a:solidFill>
                <a:schemeClr val="accent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89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8B84F9E-0C65-0C42-8335-AB075C2042F6}"/>
              </a:ext>
            </a:extLst>
          </p:cNvPr>
          <p:cNvGrpSpPr/>
          <p:nvPr/>
        </p:nvGrpSpPr>
        <p:grpSpPr>
          <a:xfrm>
            <a:off x="1428987" y="2632396"/>
            <a:ext cx="22492767" cy="5361732"/>
            <a:chOff x="703931" y="4086721"/>
            <a:chExt cx="22492767" cy="53617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C77A5E0-3CF7-DA46-B604-8F6BF7A31CE9}"/>
                </a:ext>
              </a:extLst>
            </p:cNvPr>
            <p:cNvSpPr txBox="1"/>
            <p:nvPr/>
          </p:nvSpPr>
          <p:spPr>
            <a:xfrm>
              <a:off x="1187303" y="4267548"/>
              <a:ext cx="22009395" cy="5180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xyz_means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vector("double", 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ncol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pPr algn="l"/>
              <a:endParaRPr lang="en-US" sz="6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seq_along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{</a:t>
              </a:r>
            </a:p>
            <a:p>
              <a:pPr algn="l"/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xyz_means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[[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 &lt;- mean(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[[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]])</a:t>
              </a:r>
            </a:p>
            <a:p>
              <a:pPr algn="l"/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D65C975-0BB1-9A4D-A27F-3BAD855837AF}"/>
                </a:ext>
              </a:extLst>
            </p:cNvPr>
            <p:cNvSpPr/>
            <p:nvPr/>
          </p:nvSpPr>
          <p:spPr>
            <a:xfrm>
              <a:off x="703931" y="4086721"/>
              <a:ext cx="22492766" cy="5361732"/>
            </a:xfrm>
            <a:prstGeom prst="roundRect">
              <a:avLst/>
            </a:prstGeom>
            <a:noFill/>
            <a:ln w="76200" cap="flat">
              <a:solidFill>
                <a:schemeClr val="accent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3A2005-00DF-B041-A71A-68FA31003B40}"/>
              </a:ext>
            </a:extLst>
          </p:cNvPr>
          <p:cNvGrpSpPr/>
          <p:nvPr/>
        </p:nvGrpSpPr>
        <p:grpSpPr>
          <a:xfrm>
            <a:off x="1428987" y="11212556"/>
            <a:ext cx="22492766" cy="1711570"/>
            <a:chOff x="945615" y="9378462"/>
            <a:chExt cx="22492766" cy="1711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9673CB-ED33-CF43-9C44-F9551E8BFEBA}"/>
                </a:ext>
              </a:extLst>
            </p:cNvPr>
            <p:cNvSpPr txBox="1"/>
            <p:nvPr/>
          </p:nvSpPr>
          <p:spPr>
            <a:xfrm>
              <a:off x="3457691" y="9561609"/>
              <a:ext cx="17468613" cy="111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xyz_means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map_dbl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mean)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82B2C3E-9616-E843-8111-A2341F4C7AC3}"/>
                </a:ext>
              </a:extLst>
            </p:cNvPr>
            <p:cNvSpPr/>
            <p:nvPr/>
          </p:nvSpPr>
          <p:spPr>
            <a:xfrm>
              <a:off x="945615" y="9378462"/>
              <a:ext cx="22492766" cy="1711570"/>
            </a:xfrm>
            <a:prstGeom prst="roundRect">
              <a:avLst/>
            </a:prstGeom>
            <a:noFill/>
            <a:ln w="76200" cap="flat">
              <a:solidFill>
                <a:srgbClr val="00B05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73DD51-2A82-0446-884F-EF841D90C66A}"/>
              </a:ext>
            </a:extLst>
          </p:cNvPr>
          <p:cNvGrpSpPr/>
          <p:nvPr/>
        </p:nvGrpSpPr>
        <p:grpSpPr>
          <a:xfrm>
            <a:off x="34918" y="0"/>
            <a:ext cx="2788138" cy="3190255"/>
            <a:chOff x="726017" y="255585"/>
            <a:chExt cx="6032501" cy="6902534"/>
          </a:xfrm>
          <a:solidFill>
            <a:schemeClr val="bg1"/>
          </a:solidFill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946B32C3-9889-5048-970A-8D55967A8A1B}"/>
                </a:ext>
              </a:extLst>
            </p:cNvPr>
            <p:cNvSpPr/>
            <p:nvPr/>
          </p:nvSpPr>
          <p:spPr>
            <a:xfrm rot="16200000">
              <a:off x="291001" y="690601"/>
              <a:ext cx="6902534" cy="6032501"/>
            </a:xfrm>
            <a:prstGeom prst="hexagon">
              <a:avLst/>
            </a:prstGeom>
            <a:grpFill/>
            <a:ln w="762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02685F-DF6D-8E48-A6A6-0C314D70D6F3}"/>
                </a:ext>
              </a:extLst>
            </p:cNvPr>
            <p:cNvSpPr txBox="1"/>
            <p:nvPr/>
          </p:nvSpPr>
          <p:spPr>
            <a:xfrm>
              <a:off x="1201583" y="2666099"/>
              <a:ext cx="5081371" cy="22197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unction() {</a:t>
              </a: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	</a:t>
              </a:r>
              <a:r>
                <a:rPr kumimoji="0" lang="en-US" sz="20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do stuff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</p:txBody>
        </p:sp>
      </p:grpSp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9B82174-3821-9C4C-ABA4-B279D7C3D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64" b="98000" l="1895" r="99158">
                        <a14:foregroundMark x1="1895" y1="26000" x2="46947" y2="4182"/>
                        <a14:foregroundMark x1="46947" y1="4182" x2="55368" y2="4727"/>
                        <a14:foregroundMark x1="55368" y1="4727" x2="97684" y2="26364"/>
                        <a14:foregroundMark x1="97684" y1="26364" x2="97895" y2="70364"/>
                        <a14:foregroundMark x1="97895" y1="70364" x2="86316" y2="79636"/>
                        <a14:foregroundMark x1="86316" y1="79636" x2="50316" y2="97636"/>
                        <a14:foregroundMark x1="37354" y1="91824" x2="28421" y2="87818"/>
                        <a14:foregroundMark x1="50316" y1="97636" x2="40991" y2="93455"/>
                        <a14:foregroundMark x1="28421" y1="87818" x2="1895" y2="72364"/>
                        <a14:foregroundMark x1="1895" y1="72364" x2="2105" y2="26182"/>
                        <a14:foregroundMark x1="36421" y1="8727" x2="43579" y2="5091"/>
                        <a14:foregroundMark x1="43579" y1="5091" x2="51579" y2="3636"/>
                        <a14:foregroundMark x1="51579" y1="3636" x2="59158" y2="6182"/>
                        <a14:foregroundMark x1="59158" y1="6182" x2="61474" y2="7636"/>
                        <a14:foregroundMark x1="44421" y1="3273" x2="52421" y2="2364"/>
                        <a14:foregroundMark x1="52421" y1="2364" x2="54737" y2="3091"/>
                        <a14:foregroundMark x1="40081" y1="94364" x2="51579" y2="98000"/>
                        <a14:foregroundMark x1="51579" y1="98000" x2="61263" y2="93091"/>
                        <a14:foregroundMark x1="91579" y1="22909" x2="98105" y2="27091"/>
                        <a14:foregroundMark x1="98105" y1="27091" x2="98526" y2="70364"/>
                        <a14:foregroundMark x1="98526" y1="70364" x2="93263" y2="75636"/>
                        <a14:foregroundMark x1="93263" y1="75636" x2="93263" y2="75818"/>
                        <a14:foregroundMark x1="95579" y1="75818" x2="99158" y2="69818"/>
                        <a14:foregroundMark x1="99158" y1="69818" x2="99158" y2="27273"/>
                        <a14:foregroundMark x1="99158" y1="27273" x2="96842" y2="24182"/>
                        <a14:foregroundMark x1="27368" y1="20182" x2="26526" y2="27091"/>
                        <a14:foregroundMark x1="26526" y1="27091" x2="32421" y2="33091"/>
                        <a14:foregroundMark x1="32421" y1="33091" x2="39579" y2="36000"/>
                        <a14:foregroundMark x1="39579" y1="36000" x2="48842" y2="36364"/>
                        <a14:foregroundMark x1="48842" y1="36364" x2="57684" y2="35455"/>
                        <a14:foregroundMark x1="57684" y1="35455" x2="70526" y2="26000"/>
                        <a14:foregroundMark x1="70526" y1="26000" x2="64842" y2="20364"/>
                        <a14:foregroundMark x1="64842" y1="20364" x2="27368" y2="18909"/>
                        <a14:foregroundMark x1="27368" y1="18909" x2="26526" y2="21818"/>
                        <a14:foregroundMark x1="41263" y1="18909" x2="40632" y2="26364"/>
                        <a14:foregroundMark x1="40632" y1="26364" x2="43579" y2="33273"/>
                        <a14:foregroundMark x1="43579" y1="33273" x2="54105" y2="34182"/>
                        <a14:foregroundMark x1="54105" y1="34182" x2="62737" y2="31818"/>
                        <a14:foregroundMark x1="62737" y1="31818" x2="63579" y2="24727"/>
                        <a14:foregroundMark x1="63579" y1="24727" x2="61474" y2="17818"/>
                        <a14:foregroundMark x1="61474" y1="17818" x2="49474" y2="16727"/>
                        <a14:foregroundMark x1="49474" y1="16727" x2="42316" y2="20182"/>
                        <a14:foregroundMark x1="42316" y1="20182" x2="41684" y2="20909"/>
                        <a14:foregroundMark x1="45053" y1="19273" x2="38526" y2="23636"/>
                        <a14:foregroundMark x1="38526" y1="23636" x2="38105" y2="30727"/>
                        <a14:foregroundMark x1="38105" y1="30727" x2="46105" y2="34545"/>
                        <a14:foregroundMark x1="46105" y1="34545" x2="56632" y2="34000"/>
                        <a14:foregroundMark x1="56632" y1="34000" x2="61895" y2="24909"/>
                        <a14:foregroundMark x1="61895" y1="24909" x2="61053" y2="17091"/>
                        <a14:foregroundMark x1="61053" y1="17091" x2="51789" y2="15818"/>
                        <a14:foregroundMark x1="51789" y1="15818" x2="43158" y2="17818"/>
                        <a14:foregroundMark x1="43158" y1="17818" x2="41684" y2="21818"/>
                        <a14:foregroundMark x1="41684" y1="21455" x2="43158" y2="28545"/>
                        <a14:foregroundMark x1="43158" y1="28545" x2="49263" y2="23636"/>
                        <a14:foregroundMark x1="49263" y1="23636" x2="49895" y2="30000"/>
                        <a14:foregroundMark x1="52632" y1="22545" x2="53474" y2="29455"/>
                        <a14:foregroundMark x1="53474" y1="29455" x2="56211" y2="23091"/>
                        <a14:foregroundMark x1="56211" y1="23091" x2="57684" y2="22545"/>
                        <a14:foregroundMark x1="33895" y1="8727" x2="39368" y2="6364"/>
                        <a14:foregroundMark x1="32421" y1="9455" x2="38316" y2="6727"/>
                        <a14:backgroundMark x1="11158" y1="12364" x2="11158" y2="12364"/>
                        <a14:backgroundMark x1="2316" y1="5636" x2="2737" y2="13636"/>
                        <a14:backgroundMark x1="2737" y1="13636" x2="13474" y2="16545"/>
                        <a14:backgroundMark x1="13474" y1="16545" x2="32902" y2="8598"/>
                        <a14:backgroundMark x1="35587" y1="5930" x2="28000" y2="2727"/>
                        <a14:backgroundMark x1="28000" y1="2727" x2="9053" y2="2727"/>
                        <a14:backgroundMark x1="9053" y1="2727" x2="1895" y2="6545"/>
                        <a14:backgroundMark x1="1895" y1="6545" x2="1684" y2="6545"/>
                        <a14:backgroundMark x1="35158" y1="93818" x2="36632" y2="94545"/>
                        <a14:backgroundMark x1="36842" y1="94364" x2="36842" y2="94364"/>
                        <a14:backgroundMark x1="36421" y1="94000" x2="38526" y2="95091"/>
                        <a14:backgroundMark x1="37895" y1="94727" x2="38947" y2="95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1007"/>
            <a:ext cx="2755221" cy="31902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87816FB-B106-9242-BACD-96685C047775}"/>
              </a:ext>
            </a:extLst>
          </p:cNvPr>
          <p:cNvSpPr/>
          <p:nvPr/>
        </p:nvSpPr>
        <p:spPr>
          <a:xfrm>
            <a:off x="1912358" y="4747025"/>
            <a:ext cx="1651457" cy="1313300"/>
          </a:xfrm>
          <a:prstGeom prst="rect">
            <a:avLst/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73A7E0-D3C6-624A-9A28-3570EFAA890D}"/>
              </a:ext>
            </a:extLst>
          </p:cNvPr>
          <p:cNvSpPr/>
          <p:nvPr/>
        </p:nvSpPr>
        <p:spPr>
          <a:xfrm>
            <a:off x="10335024" y="11405742"/>
            <a:ext cx="3713951" cy="1313300"/>
          </a:xfrm>
          <a:prstGeom prst="rect">
            <a:avLst/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ADB155-92DB-A146-BC77-324200A85DC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738087" y="6060325"/>
            <a:ext cx="9453912" cy="5335378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32096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8B84F9E-0C65-0C42-8335-AB075C2042F6}"/>
              </a:ext>
            </a:extLst>
          </p:cNvPr>
          <p:cNvGrpSpPr/>
          <p:nvPr/>
        </p:nvGrpSpPr>
        <p:grpSpPr>
          <a:xfrm>
            <a:off x="1428987" y="2632396"/>
            <a:ext cx="22492767" cy="5361732"/>
            <a:chOff x="703931" y="4086721"/>
            <a:chExt cx="22492767" cy="53617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C77A5E0-3CF7-DA46-B604-8F6BF7A31CE9}"/>
                </a:ext>
              </a:extLst>
            </p:cNvPr>
            <p:cNvSpPr txBox="1"/>
            <p:nvPr/>
          </p:nvSpPr>
          <p:spPr>
            <a:xfrm>
              <a:off x="1187303" y="4267548"/>
              <a:ext cx="22009395" cy="5180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xyz_means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vector("double", 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ncol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pPr algn="l"/>
              <a:endParaRPr lang="en-US" sz="6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seq_along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{</a:t>
              </a:r>
            </a:p>
            <a:p>
              <a:pPr algn="l"/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xyz_means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[[</a:t>
              </a:r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 &lt;- 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mean(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[[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]])</a:t>
              </a:r>
            </a:p>
            <a:p>
              <a:pPr algn="l"/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D65C975-0BB1-9A4D-A27F-3BAD855837AF}"/>
                </a:ext>
              </a:extLst>
            </p:cNvPr>
            <p:cNvSpPr/>
            <p:nvPr/>
          </p:nvSpPr>
          <p:spPr>
            <a:xfrm>
              <a:off x="703931" y="4086721"/>
              <a:ext cx="22492766" cy="5361732"/>
            </a:xfrm>
            <a:prstGeom prst="roundRect">
              <a:avLst/>
            </a:prstGeom>
            <a:noFill/>
            <a:ln w="76200" cap="flat">
              <a:solidFill>
                <a:schemeClr val="accent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3A2005-00DF-B041-A71A-68FA31003B40}"/>
              </a:ext>
            </a:extLst>
          </p:cNvPr>
          <p:cNvGrpSpPr/>
          <p:nvPr/>
        </p:nvGrpSpPr>
        <p:grpSpPr>
          <a:xfrm>
            <a:off x="1428987" y="11212556"/>
            <a:ext cx="22492766" cy="1711570"/>
            <a:chOff x="945615" y="9378462"/>
            <a:chExt cx="22492766" cy="1711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9673CB-ED33-CF43-9C44-F9551E8BFEBA}"/>
                </a:ext>
              </a:extLst>
            </p:cNvPr>
            <p:cNvSpPr txBox="1"/>
            <p:nvPr/>
          </p:nvSpPr>
          <p:spPr>
            <a:xfrm>
              <a:off x="3457691" y="9561609"/>
              <a:ext cx="17468613" cy="111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xyz_means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map_dbl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mean)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82B2C3E-9616-E843-8111-A2341F4C7AC3}"/>
                </a:ext>
              </a:extLst>
            </p:cNvPr>
            <p:cNvSpPr/>
            <p:nvPr/>
          </p:nvSpPr>
          <p:spPr>
            <a:xfrm>
              <a:off x="945615" y="9378462"/>
              <a:ext cx="22492766" cy="1711570"/>
            </a:xfrm>
            <a:prstGeom prst="roundRect">
              <a:avLst/>
            </a:prstGeom>
            <a:noFill/>
            <a:ln w="76200" cap="flat">
              <a:solidFill>
                <a:srgbClr val="00B05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73DD51-2A82-0446-884F-EF841D90C66A}"/>
              </a:ext>
            </a:extLst>
          </p:cNvPr>
          <p:cNvGrpSpPr/>
          <p:nvPr/>
        </p:nvGrpSpPr>
        <p:grpSpPr>
          <a:xfrm>
            <a:off x="34918" y="0"/>
            <a:ext cx="2788138" cy="3190255"/>
            <a:chOff x="726017" y="255585"/>
            <a:chExt cx="6032501" cy="6902534"/>
          </a:xfrm>
          <a:solidFill>
            <a:schemeClr val="bg1"/>
          </a:solidFill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946B32C3-9889-5048-970A-8D55967A8A1B}"/>
                </a:ext>
              </a:extLst>
            </p:cNvPr>
            <p:cNvSpPr/>
            <p:nvPr/>
          </p:nvSpPr>
          <p:spPr>
            <a:xfrm rot="16200000">
              <a:off x="291001" y="690601"/>
              <a:ext cx="6902534" cy="6032501"/>
            </a:xfrm>
            <a:prstGeom prst="hexagon">
              <a:avLst/>
            </a:prstGeom>
            <a:grpFill/>
            <a:ln w="762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02685F-DF6D-8E48-A6A6-0C314D70D6F3}"/>
                </a:ext>
              </a:extLst>
            </p:cNvPr>
            <p:cNvSpPr txBox="1"/>
            <p:nvPr/>
          </p:nvSpPr>
          <p:spPr>
            <a:xfrm>
              <a:off x="1201583" y="2666099"/>
              <a:ext cx="5081371" cy="22197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unction() {</a:t>
              </a: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	</a:t>
              </a:r>
              <a:r>
                <a:rPr kumimoji="0" lang="en-US" sz="20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do stuff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</p:txBody>
        </p:sp>
      </p:grpSp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9B82174-3821-9C4C-ABA4-B279D7C3D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64" b="98000" l="1895" r="99158">
                        <a14:foregroundMark x1="1895" y1="26000" x2="46947" y2="4182"/>
                        <a14:foregroundMark x1="46947" y1="4182" x2="55368" y2="4727"/>
                        <a14:foregroundMark x1="55368" y1="4727" x2="97684" y2="26364"/>
                        <a14:foregroundMark x1="97684" y1="26364" x2="97895" y2="70364"/>
                        <a14:foregroundMark x1="97895" y1="70364" x2="86316" y2="79636"/>
                        <a14:foregroundMark x1="86316" y1="79636" x2="50316" y2="97636"/>
                        <a14:foregroundMark x1="37354" y1="91824" x2="28421" y2="87818"/>
                        <a14:foregroundMark x1="50316" y1="97636" x2="40991" y2="93455"/>
                        <a14:foregroundMark x1="28421" y1="87818" x2="1895" y2="72364"/>
                        <a14:foregroundMark x1="1895" y1="72364" x2="2105" y2="26182"/>
                        <a14:foregroundMark x1="36421" y1="8727" x2="43579" y2="5091"/>
                        <a14:foregroundMark x1="43579" y1="5091" x2="51579" y2="3636"/>
                        <a14:foregroundMark x1="51579" y1="3636" x2="59158" y2="6182"/>
                        <a14:foregroundMark x1="59158" y1="6182" x2="61474" y2="7636"/>
                        <a14:foregroundMark x1="44421" y1="3273" x2="52421" y2="2364"/>
                        <a14:foregroundMark x1="52421" y1="2364" x2="54737" y2="3091"/>
                        <a14:foregroundMark x1="40081" y1="94364" x2="51579" y2="98000"/>
                        <a14:foregroundMark x1="51579" y1="98000" x2="61263" y2="93091"/>
                        <a14:foregroundMark x1="91579" y1="22909" x2="98105" y2="27091"/>
                        <a14:foregroundMark x1="98105" y1="27091" x2="98526" y2="70364"/>
                        <a14:foregroundMark x1="98526" y1="70364" x2="93263" y2="75636"/>
                        <a14:foregroundMark x1="93263" y1="75636" x2="93263" y2="75818"/>
                        <a14:foregroundMark x1="95579" y1="75818" x2="99158" y2="69818"/>
                        <a14:foregroundMark x1="99158" y1="69818" x2="99158" y2="27273"/>
                        <a14:foregroundMark x1="99158" y1="27273" x2="96842" y2="24182"/>
                        <a14:foregroundMark x1="27368" y1="20182" x2="26526" y2="27091"/>
                        <a14:foregroundMark x1="26526" y1="27091" x2="32421" y2="33091"/>
                        <a14:foregroundMark x1="32421" y1="33091" x2="39579" y2="36000"/>
                        <a14:foregroundMark x1="39579" y1="36000" x2="48842" y2="36364"/>
                        <a14:foregroundMark x1="48842" y1="36364" x2="57684" y2="35455"/>
                        <a14:foregroundMark x1="57684" y1="35455" x2="70526" y2="26000"/>
                        <a14:foregroundMark x1="70526" y1="26000" x2="64842" y2="20364"/>
                        <a14:foregroundMark x1="64842" y1="20364" x2="27368" y2="18909"/>
                        <a14:foregroundMark x1="27368" y1="18909" x2="26526" y2="21818"/>
                        <a14:foregroundMark x1="41263" y1="18909" x2="40632" y2="26364"/>
                        <a14:foregroundMark x1="40632" y1="26364" x2="43579" y2="33273"/>
                        <a14:foregroundMark x1="43579" y1="33273" x2="54105" y2="34182"/>
                        <a14:foregroundMark x1="54105" y1="34182" x2="62737" y2="31818"/>
                        <a14:foregroundMark x1="62737" y1="31818" x2="63579" y2="24727"/>
                        <a14:foregroundMark x1="63579" y1="24727" x2="61474" y2="17818"/>
                        <a14:foregroundMark x1="61474" y1="17818" x2="49474" y2="16727"/>
                        <a14:foregroundMark x1="49474" y1="16727" x2="42316" y2="20182"/>
                        <a14:foregroundMark x1="42316" y1="20182" x2="41684" y2="20909"/>
                        <a14:foregroundMark x1="45053" y1="19273" x2="38526" y2="23636"/>
                        <a14:foregroundMark x1="38526" y1="23636" x2="38105" y2="30727"/>
                        <a14:foregroundMark x1="38105" y1="30727" x2="46105" y2="34545"/>
                        <a14:foregroundMark x1="46105" y1="34545" x2="56632" y2="34000"/>
                        <a14:foregroundMark x1="56632" y1="34000" x2="61895" y2="24909"/>
                        <a14:foregroundMark x1="61895" y1="24909" x2="61053" y2="17091"/>
                        <a14:foregroundMark x1="61053" y1="17091" x2="51789" y2="15818"/>
                        <a14:foregroundMark x1="51789" y1="15818" x2="43158" y2="17818"/>
                        <a14:foregroundMark x1="43158" y1="17818" x2="41684" y2="21818"/>
                        <a14:foregroundMark x1="41684" y1="21455" x2="43158" y2="28545"/>
                        <a14:foregroundMark x1="43158" y1="28545" x2="49263" y2="23636"/>
                        <a14:foregroundMark x1="49263" y1="23636" x2="49895" y2="30000"/>
                        <a14:foregroundMark x1="52632" y1="22545" x2="53474" y2="29455"/>
                        <a14:foregroundMark x1="53474" y1="29455" x2="56211" y2="23091"/>
                        <a14:foregroundMark x1="56211" y1="23091" x2="57684" y2="22545"/>
                        <a14:foregroundMark x1="33895" y1="8727" x2="39368" y2="6364"/>
                        <a14:foregroundMark x1="32421" y1="9455" x2="38316" y2="6727"/>
                        <a14:backgroundMark x1="11158" y1="12364" x2="11158" y2="12364"/>
                        <a14:backgroundMark x1="2316" y1="5636" x2="2737" y2="13636"/>
                        <a14:backgroundMark x1="2737" y1="13636" x2="13474" y2="16545"/>
                        <a14:backgroundMark x1="13474" y1="16545" x2="32902" y2="8598"/>
                        <a14:backgroundMark x1="35587" y1="5930" x2="28000" y2="2727"/>
                        <a14:backgroundMark x1="28000" y1="2727" x2="9053" y2="2727"/>
                        <a14:backgroundMark x1="9053" y1="2727" x2="1895" y2="6545"/>
                        <a14:backgroundMark x1="1895" y1="6545" x2="1684" y2="6545"/>
                        <a14:backgroundMark x1="35158" y1="93818" x2="36632" y2="94545"/>
                        <a14:backgroundMark x1="36842" y1="94364" x2="36842" y2="94364"/>
                        <a14:backgroundMark x1="36421" y1="94000" x2="38526" y2="95091"/>
                        <a14:backgroundMark x1="37895" y1="94727" x2="38947" y2="95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1007"/>
            <a:ext cx="2755221" cy="31902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B301C2-250C-CB44-B1E7-5FB91BFA5502}"/>
              </a:ext>
            </a:extLst>
          </p:cNvPr>
          <p:cNvSpPr/>
          <p:nvPr/>
        </p:nvSpPr>
        <p:spPr>
          <a:xfrm>
            <a:off x="1912359" y="2813223"/>
            <a:ext cx="6246903" cy="1313300"/>
          </a:xfrm>
          <a:prstGeom prst="rect">
            <a:avLst/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988A39-079F-A140-A73D-09B31B86AD96}"/>
              </a:ext>
            </a:extLst>
          </p:cNvPr>
          <p:cNvSpPr/>
          <p:nvPr/>
        </p:nvSpPr>
        <p:spPr>
          <a:xfrm>
            <a:off x="2755221" y="5822652"/>
            <a:ext cx="8991302" cy="1313300"/>
          </a:xfrm>
          <a:prstGeom prst="rect">
            <a:avLst/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F3110-9BEA-3D42-9053-2BC43250498F}"/>
              </a:ext>
            </a:extLst>
          </p:cNvPr>
          <p:cNvSpPr/>
          <p:nvPr/>
        </p:nvSpPr>
        <p:spPr>
          <a:xfrm>
            <a:off x="3634155" y="11329786"/>
            <a:ext cx="6553812" cy="1313300"/>
          </a:xfrm>
          <a:prstGeom prst="rect">
            <a:avLst/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0D7763-6F49-3146-92A4-BFE44A3D6EE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11061" y="7135952"/>
            <a:ext cx="0" cy="4193834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637500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8B84F9E-0C65-0C42-8335-AB075C2042F6}"/>
              </a:ext>
            </a:extLst>
          </p:cNvPr>
          <p:cNvGrpSpPr/>
          <p:nvPr/>
        </p:nvGrpSpPr>
        <p:grpSpPr>
          <a:xfrm>
            <a:off x="1428987" y="2632396"/>
            <a:ext cx="22492767" cy="5361732"/>
            <a:chOff x="703931" y="4086721"/>
            <a:chExt cx="22492767" cy="53617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C77A5E0-3CF7-DA46-B604-8F6BF7A31CE9}"/>
                </a:ext>
              </a:extLst>
            </p:cNvPr>
            <p:cNvSpPr txBox="1"/>
            <p:nvPr/>
          </p:nvSpPr>
          <p:spPr>
            <a:xfrm>
              <a:off x="1187303" y="4267548"/>
              <a:ext cx="22009395" cy="5180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xyz_means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vector("double", 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ncol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pPr algn="l"/>
              <a:endParaRPr lang="en-US" sz="6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seq_along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{</a:t>
              </a:r>
            </a:p>
            <a:p>
              <a:pPr algn="l"/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xyz_means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[[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 &lt;- mean(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[[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]])</a:t>
              </a:r>
            </a:p>
            <a:p>
              <a:pPr algn="l"/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D65C975-0BB1-9A4D-A27F-3BAD855837AF}"/>
                </a:ext>
              </a:extLst>
            </p:cNvPr>
            <p:cNvSpPr/>
            <p:nvPr/>
          </p:nvSpPr>
          <p:spPr>
            <a:xfrm>
              <a:off x="703931" y="4086721"/>
              <a:ext cx="22492766" cy="5361732"/>
            </a:xfrm>
            <a:prstGeom prst="roundRect">
              <a:avLst/>
            </a:prstGeom>
            <a:noFill/>
            <a:ln w="76200" cap="flat">
              <a:solidFill>
                <a:schemeClr val="accent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3A2005-00DF-B041-A71A-68FA31003B40}"/>
              </a:ext>
            </a:extLst>
          </p:cNvPr>
          <p:cNvGrpSpPr/>
          <p:nvPr/>
        </p:nvGrpSpPr>
        <p:grpSpPr>
          <a:xfrm>
            <a:off x="1428987" y="11212556"/>
            <a:ext cx="22492766" cy="1711570"/>
            <a:chOff x="945615" y="9378462"/>
            <a:chExt cx="22492766" cy="1711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9673CB-ED33-CF43-9C44-F9551E8BFEBA}"/>
                </a:ext>
              </a:extLst>
            </p:cNvPr>
            <p:cNvSpPr txBox="1"/>
            <p:nvPr/>
          </p:nvSpPr>
          <p:spPr>
            <a:xfrm>
              <a:off x="3457691" y="9561609"/>
              <a:ext cx="17468613" cy="111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xyz_means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map_dbl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mean)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82B2C3E-9616-E843-8111-A2341F4C7AC3}"/>
                </a:ext>
              </a:extLst>
            </p:cNvPr>
            <p:cNvSpPr/>
            <p:nvPr/>
          </p:nvSpPr>
          <p:spPr>
            <a:xfrm>
              <a:off x="945615" y="9378462"/>
              <a:ext cx="22492766" cy="1711570"/>
            </a:xfrm>
            <a:prstGeom prst="roundRect">
              <a:avLst/>
            </a:prstGeom>
            <a:noFill/>
            <a:ln w="76200" cap="flat">
              <a:solidFill>
                <a:srgbClr val="00B05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73DD51-2A82-0446-884F-EF841D90C66A}"/>
              </a:ext>
            </a:extLst>
          </p:cNvPr>
          <p:cNvGrpSpPr/>
          <p:nvPr/>
        </p:nvGrpSpPr>
        <p:grpSpPr>
          <a:xfrm>
            <a:off x="34918" y="0"/>
            <a:ext cx="2788138" cy="3190255"/>
            <a:chOff x="726017" y="255585"/>
            <a:chExt cx="6032501" cy="6902534"/>
          </a:xfrm>
          <a:solidFill>
            <a:schemeClr val="bg1"/>
          </a:solidFill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946B32C3-9889-5048-970A-8D55967A8A1B}"/>
                </a:ext>
              </a:extLst>
            </p:cNvPr>
            <p:cNvSpPr/>
            <p:nvPr/>
          </p:nvSpPr>
          <p:spPr>
            <a:xfrm rot="16200000">
              <a:off x="291001" y="690601"/>
              <a:ext cx="6902534" cy="6032501"/>
            </a:xfrm>
            <a:prstGeom prst="hexagon">
              <a:avLst/>
            </a:prstGeom>
            <a:grpFill/>
            <a:ln w="762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02685F-DF6D-8E48-A6A6-0C314D70D6F3}"/>
                </a:ext>
              </a:extLst>
            </p:cNvPr>
            <p:cNvSpPr txBox="1"/>
            <p:nvPr/>
          </p:nvSpPr>
          <p:spPr>
            <a:xfrm>
              <a:off x="1201583" y="2666099"/>
              <a:ext cx="5081371" cy="22197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unction() {</a:t>
              </a: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	</a:t>
              </a:r>
              <a:r>
                <a:rPr kumimoji="0" lang="en-US" sz="20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do stuff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</p:txBody>
        </p:sp>
      </p:grpSp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9B82174-3821-9C4C-ABA4-B279D7C3D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64" b="98000" l="1895" r="99158">
                        <a14:foregroundMark x1="1895" y1="26000" x2="46947" y2="4182"/>
                        <a14:foregroundMark x1="46947" y1="4182" x2="55368" y2="4727"/>
                        <a14:foregroundMark x1="55368" y1="4727" x2="97684" y2="26364"/>
                        <a14:foregroundMark x1="97684" y1="26364" x2="97895" y2="70364"/>
                        <a14:foregroundMark x1="97895" y1="70364" x2="86316" y2="79636"/>
                        <a14:foregroundMark x1="86316" y1="79636" x2="50316" y2="97636"/>
                        <a14:foregroundMark x1="37354" y1="91824" x2="28421" y2="87818"/>
                        <a14:foregroundMark x1="50316" y1="97636" x2="40991" y2="93455"/>
                        <a14:foregroundMark x1="28421" y1="87818" x2="1895" y2="72364"/>
                        <a14:foregroundMark x1="1895" y1="72364" x2="2105" y2="26182"/>
                        <a14:foregroundMark x1="36421" y1="8727" x2="43579" y2="5091"/>
                        <a14:foregroundMark x1="43579" y1="5091" x2="51579" y2="3636"/>
                        <a14:foregroundMark x1="51579" y1="3636" x2="59158" y2="6182"/>
                        <a14:foregroundMark x1="59158" y1="6182" x2="61474" y2="7636"/>
                        <a14:foregroundMark x1="44421" y1="3273" x2="52421" y2="2364"/>
                        <a14:foregroundMark x1="52421" y1="2364" x2="54737" y2="3091"/>
                        <a14:foregroundMark x1="40081" y1="94364" x2="51579" y2="98000"/>
                        <a14:foregroundMark x1="51579" y1="98000" x2="61263" y2="93091"/>
                        <a14:foregroundMark x1="91579" y1="22909" x2="98105" y2="27091"/>
                        <a14:foregroundMark x1="98105" y1="27091" x2="98526" y2="70364"/>
                        <a14:foregroundMark x1="98526" y1="70364" x2="93263" y2="75636"/>
                        <a14:foregroundMark x1="93263" y1="75636" x2="93263" y2="75818"/>
                        <a14:foregroundMark x1="95579" y1="75818" x2="99158" y2="69818"/>
                        <a14:foregroundMark x1="99158" y1="69818" x2="99158" y2="27273"/>
                        <a14:foregroundMark x1="99158" y1="27273" x2="96842" y2="24182"/>
                        <a14:foregroundMark x1="27368" y1="20182" x2="26526" y2="27091"/>
                        <a14:foregroundMark x1="26526" y1="27091" x2="32421" y2="33091"/>
                        <a14:foregroundMark x1="32421" y1="33091" x2="39579" y2="36000"/>
                        <a14:foregroundMark x1="39579" y1="36000" x2="48842" y2="36364"/>
                        <a14:foregroundMark x1="48842" y1="36364" x2="57684" y2="35455"/>
                        <a14:foregroundMark x1="57684" y1="35455" x2="70526" y2="26000"/>
                        <a14:foregroundMark x1="70526" y1="26000" x2="64842" y2="20364"/>
                        <a14:foregroundMark x1="64842" y1="20364" x2="27368" y2="18909"/>
                        <a14:foregroundMark x1="27368" y1="18909" x2="26526" y2="21818"/>
                        <a14:foregroundMark x1="41263" y1="18909" x2="40632" y2="26364"/>
                        <a14:foregroundMark x1="40632" y1="26364" x2="43579" y2="33273"/>
                        <a14:foregroundMark x1="43579" y1="33273" x2="54105" y2="34182"/>
                        <a14:foregroundMark x1="54105" y1="34182" x2="62737" y2="31818"/>
                        <a14:foregroundMark x1="62737" y1="31818" x2="63579" y2="24727"/>
                        <a14:foregroundMark x1="63579" y1="24727" x2="61474" y2="17818"/>
                        <a14:foregroundMark x1="61474" y1="17818" x2="49474" y2="16727"/>
                        <a14:foregroundMark x1="49474" y1="16727" x2="42316" y2="20182"/>
                        <a14:foregroundMark x1="42316" y1="20182" x2="41684" y2="20909"/>
                        <a14:foregroundMark x1="45053" y1="19273" x2="38526" y2="23636"/>
                        <a14:foregroundMark x1="38526" y1="23636" x2="38105" y2="30727"/>
                        <a14:foregroundMark x1="38105" y1="30727" x2="46105" y2="34545"/>
                        <a14:foregroundMark x1="46105" y1="34545" x2="56632" y2="34000"/>
                        <a14:foregroundMark x1="56632" y1="34000" x2="61895" y2="24909"/>
                        <a14:foregroundMark x1="61895" y1="24909" x2="61053" y2="17091"/>
                        <a14:foregroundMark x1="61053" y1="17091" x2="51789" y2="15818"/>
                        <a14:foregroundMark x1="51789" y1="15818" x2="43158" y2="17818"/>
                        <a14:foregroundMark x1="43158" y1="17818" x2="41684" y2="21818"/>
                        <a14:foregroundMark x1="41684" y1="21455" x2="43158" y2="28545"/>
                        <a14:foregroundMark x1="43158" y1="28545" x2="49263" y2="23636"/>
                        <a14:foregroundMark x1="49263" y1="23636" x2="49895" y2="30000"/>
                        <a14:foregroundMark x1="52632" y1="22545" x2="53474" y2="29455"/>
                        <a14:foregroundMark x1="53474" y1="29455" x2="56211" y2="23091"/>
                        <a14:foregroundMark x1="56211" y1="23091" x2="57684" y2="22545"/>
                        <a14:foregroundMark x1="33895" y1="8727" x2="39368" y2="6364"/>
                        <a14:foregroundMark x1="32421" y1="9455" x2="38316" y2="6727"/>
                        <a14:backgroundMark x1="11158" y1="12364" x2="11158" y2="12364"/>
                        <a14:backgroundMark x1="2316" y1="5636" x2="2737" y2="13636"/>
                        <a14:backgroundMark x1="2737" y1="13636" x2="13474" y2="16545"/>
                        <a14:backgroundMark x1="13474" y1="16545" x2="32902" y2="8598"/>
                        <a14:backgroundMark x1="35587" y1="5930" x2="28000" y2="2727"/>
                        <a14:backgroundMark x1="28000" y1="2727" x2="9053" y2="2727"/>
                        <a14:backgroundMark x1="9053" y1="2727" x2="1895" y2="6545"/>
                        <a14:backgroundMark x1="1895" y1="6545" x2="1684" y2="6545"/>
                        <a14:backgroundMark x1="35158" y1="93818" x2="36632" y2="94545"/>
                        <a14:backgroundMark x1="36842" y1="94364" x2="36842" y2="94364"/>
                        <a14:backgroundMark x1="36421" y1="94000" x2="38526" y2="95091"/>
                        <a14:backgroundMark x1="37895" y1="94727" x2="38947" y2="95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1007"/>
            <a:ext cx="2755221" cy="31902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B301C2-250C-CB44-B1E7-5FB91BFA5502}"/>
              </a:ext>
            </a:extLst>
          </p:cNvPr>
          <p:cNvSpPr/>
          <p:nvPr/>
        </p:nvSpPr>
        <p:spPr>
          <a:xfrm>
            <a:off x="8266266" y="2813223"/>
            <a:ext cx="8333611" cy="1313300"/>
          </a:xfrm>
          <a:prstGeom prst="rect">
            <a:avLst/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37194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8B84F9E-0C65-0C42-8335-AB075C2042F6}"/>
              </a:ext>
            </a:extLst>
          </p:cNvPr>
          <p:cNvGrpSpPr/>
          <p:nvPr/>
        </p:nvGrpSpPr>
        <p:grpSpPr>
          <a:xfrm>
            <a:off x="1428987" y="2632396"/>
            <a:ext cx="22492767" cy="5361732"/>
            <a:chOff x="703931" y="4086721"/>
            <a:chExt cx="22492767" cy="53617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C77A5E0-3CF7-DA46-B604-8F6BF7A31CE9}"/>
                </a:ext>
              </a:extLst>
            </p:cNvPr>
            <p:cNvSpPr txBox="1"/>
            <p:nvPr/>
          </p:nvSpPr>
          <p:spPr>
            <a:xfrm>
              <a:off x="1187303" y="4267548"/>
              <a:ext cx="22009395" cy="5180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xyz_means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vector("double", 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ncol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pPr algn="l"/>
              <a:endParaRPr lang="en-US" sz="6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seq_along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{</a:t>
              </a:r>
            </a:p>
            <a:p>
              <a:pPr algn="l"/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xyz_means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[[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 &lt;- mean(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[[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]])</a:t>
              </a:r>
            </a:p>
            <a:p>
              <a:pPr algn="l"/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D65C975-0BB1-9A4D-A27F-3BAD855837AF}"/>
                </a:ext>
              </a:extLst>
            </p:cNvPr>
            <p:cNvSpPr/>
            <p:nvPr/>
          </p:nvSpPr>
          <p:spPr>
            <a:xfrm>
              <a:off x="703931" y="4086721"/>
              <a:ext cx="22492766" cy="5361732"/>
            </a:xfrm>
            <a:prstGeom prst="roundRect">
              <a:avLst/>
            </a:prstGeom>
            <a:noFill/>
            <a:ln w="76200" cap="flat">
              <a:solidFill>
                <a:schemeClr val="accent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3A2005-00DF-B041-A71A-68FA31003B40}"/>
              </a:ext>
            </a:extLst>
          </p:cNvPr>
          <p:cNvGrpSpPr/>
          <p:nvPr/>
        </p:nvGrpSpPr>
        <p:grpSpPr>
          <a:xfrm>
            <a:off x="1428987" y="11212556"/>
            <a:ext cx="22492766" cy="1711570"/>
            <a:chOff x="945615" y="9378462"/>
            <a:chExt cx="22492766" cy="1711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9673CB-ED33-CF43-9C44-F9551E8BFEBA}"/>
                </a:ext>
              </a:extLst>
            </p:cNvPr>
            <p:cNvSpPr txBox="1"/>
            <p:nvPr/>
          </p:nvSpPr>
          <p:spPr>
            <a:xfrm>
              <a:off x="3457691" y="9561609"/>
              <a:ext cx="17468613" cy="111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xyz_means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map_dbl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mean)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82B2C3E-9616-E843-8111-A2341F4C7AC3}"/>
                </a:ext>
              </a:extLst>
            </p:cNvPr>
            <p:cNvSpPr/>
            <p:nvPr/>
          </p:nvSpPr>
          <p:spPr>
            <a:xfrm>
              <a:off x="945615" y="9378462"/>
              <a:ext cx="22492766" cy="1711570"/>
            </a:xfrm>
            <a:prstGeom prst="roundRect">
              <a:avLst/>
            </a:prstGeom>
            <a:noFill/>
            <a:ln w="76200" cap="flat">
              <a:solidFill>
                <a:srgbClr val="00B05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73DD51-2A82-0446-884F-EF841D90C66A}"/>
              </a:ext>
            </a:extLst>
          </p:cNvPr>
          <p:cNvGrpSpPr/>
          <p:nvPr/>
        </p:nvGrpSpPr>
        <p:grpSpPr>
          <a:xfrm>
            <a:off x="34918" y="0"/>
            <a:ext cx="2788138" cy="3190255"/>
            <a:chOff x="726017" y="255585"/>
            <a:chExt cx="6032501" cy="6902534"/>
          </a:xfrm>
          <a:solidFill>
            <a:schemeClr val="bg1"/>
          </a:solidFill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946B32C3-9889-5048-970A-8D55967A8A1B}"/>
                </a:ext>
              </a:extLst>
            </p:cNvPr>
            <p:cNvSpPr/>
            <p:nvPr/>
          </p:nvSpPr>
          <p:spPr>
            <a:xfrm rot="16200000">
              <a:off x="291001" y="690601"/>
              <a:ext cx="6902534" cy="6032501"/>
            </a:xfrm>
            <a:prstGeom prst="hexagon">
              <a:avLst/>
            </a:prstGeom>
            <a:grpFill/>
            <a:ln w="762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02685F-DF6D-8E48-A6A6-0C314D70D6F3}"/>
                </a:ext>
              </a:extLst>
            </p:cNvPr>
            <p:cNvSpPr txBox="1"/>
            <p:nvPr/>
          </p:nvSpPr>
          <p:spPr>
            <a:xfrm>
              <a:off x="1201583" y="2666099"/>
              <a:ext cx="5081371" cy="22197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unction() {</a:t>
              </a: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	</a:t>
              </a:r>
              <a:r>
                <a:rPr kumimoji="0" lang="en-US" sz="20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do stuff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</p:txBody>
        </p:sp>
      </p:grpSp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9B82174-3821-9C4C-ABA4-B279D7C3D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64" b="98000" l="1895" r="99158">
                        <a14:foregroundMark x1="1895" y1="26000" x2="46947" y2="4182"/>
                        <a14:foregroundMark x1="46947" y1="4182" x2="55368" y2="4727"/>
                        <a14:foregroundMark x1="55368" y1="4727" x2="97684" y2="26364"/>
                        <a14:foregroundMark x1="97684" y1="26364" x2="97895" y2="70364"/>
                        <a14:foregroundMark x1="97895" y1="70364" x2="86316" y2="79636"/>
                        <a14:foregroundMark x1="86316" y1="79636" x2="50316" y2="97636"/>
                        <a14:foregroundMark x1="37354" y1="91824" x2="28421" y2="87818"/>
                        <a14:foregroundMark x1="50316" y1="97636" x2="40991" y2="93455"/>
                        <a14:foregroundMark x1="28421" y1="87818" x2="1895" y2="72364"/>
                        <a14:foregroundMark x1="1895" y1="72364" x2="2105" y2="26182"/>
                        <a14:foregroundMark x1="36421" y1="8727" x2="43579" y2="5091"/>
                        <a14:foregroundMark x1="43579" y1="5091" x2="51579" y2="3636"/>
                        <a14:foregroundMark x1="51579" y1="3636" x2="59158" y2="6182"/>
                        <a14:foregroundMark x1="59158" y1="6182" x2="61474" y2="7636"/>
                        <a14:foregroundMark x1="44421" y1="3273" x2="52421" y2="2364"/>
                        <a14:foregroundMark x1="52421" y1="2364" x2="54737" y2="3091"/>
                        <a14:foregroundMark x1="40081" y1="94364" x2="51579" y2="98000"/>
                        <a14:foregroundMark x1="51579" y1="98000" x2="61263" y2="93091"/>
                        <a14:foregroundMark x1="91579" y1="22909" x2="98105" y2="27091"/>
                        <a14:foregroundMark x1="98105" y1="27091" x2="98526" y2="70364"/>
                        <a14:foregroundMark x1="98526" y1="70364" x2="93263" y2="75636"/>
                        <a14:foregroundMark x1="93263" y1="75636" x2="93263" y2="75818"/>
                        <a14:foregroundMark x1="95579" y1="75818" x2="99158" y2="69818"/>
                        <a14:foregroundMark x1="99158" y1="69818" x2="99158" y2="27273"/>
                        <a14:foregroundMark x1="99158" y1="27273" x2="96842" y2="24182"/>
                        <a14:foregroundMark x1="27368" y1="20182" x2="26526" y2="27091"/>
                        <a14:foregroundMark x1="26526" y1="27091" x2="32421" y2="33091"/>
                        <a14:foregroundMark x1="32421" y1="33091" x2="39579" y2="36000"/>
                        <a14:foregroundMark x1="39579" y1="36000" x2="48842" y2="36364"/>
                        <a14:foregroundMark x1="48842" y1="36364" x2="57684" y2="35455"/>
                        <a14:foregroundMark x1="57684" y1="35455" x2="70526" y2="26000"/>
                        <a14:foregroundMark x1="70526" y1="26000" x2="64842" y2="20364"/>
                        <a14:foregroundMark x1="64842" y1="20364" x2="27368" y2="18909"/>
                        <a14:foregroundMark x1="27368" y1="18909" x2="26526" y2="21818"/>
                        <a14:foregroundMark x1="41263" y1="18909" x2="40632" y2="26364"/>
                        <a14:foregroundMark x1="40632" y1="26364" x2="43579" y2="33273"/>
                        <a14:foregroundMark x1="43579" y1="33273" x2="54105" y2="34182"/>
                        <a14:foregroundMark x1="54105" y1="34182" x2="62737" y2="31818"/>
                        <a14:foregroundMark x1="62737" y1="31818" x2="63579" y2="24727"/>
                        <a14:foregroundMark x1="63579" y1="24727" x2="61474" y2="17818"/>
                        <a14:foregroundMark x1="61474" y1="17818" x2="49474" y2="16727"/>
                        <a14:foregroundMark x1="49474" y1="16727" x2="42316" y2="20182"/>
                        <a14:foregroundMark x1="42316" y1="20182" x2="41684" y2="20909"/>
                        <a14:foregroundMark x1="45053" y1="19273" x2="38526" y2="23636"/>
                        <a14:foregroundMark x1="38526" y1="23636" x2="38105" y2="30727"/>
                        <a14:foregroundMark x1="38105" y1="30727" x2="46105" y2="34545"/>
                        <a14:foregroundMark x1="46105" y1="34545" x2="56632" y2="34000"/>
                        <a14:foregroundMark x1="56632" y1="34000" x2="61895" y2="24909"/>
                        <a14:foregroundMark x1="61895" y1="24909" x2="61053" y2="17091"/>
                        <a14:foregroundMark x1="61053" y1="17091" x2="51789" y2="15818"/>
                        <a14:foregroundMark x1="51789" y1="15818" x2="43158" y2="17818"/>
                        <a14:foregroundMark x1="43158" y1="17818" x2="41684" y2="21818"/>
                        <a14:foregroundMark x1="41684" y1="21455" x2="43158" y2="28545"/>
                        <a14:foregroundMark x1="43158" y1="28545" x2="49263" y2="23636"/>
                        <a14:foregroundMark x1="49263" y1="23636" x2="49895" y2="30000"/>
                        <a14:foregroundMark x1="52632" y1="22545" x2="53474" y2="29455"/>
                        <a14:foregroundMark x1="53474" y1="29455" x2="56211" y2="23091"/>
                        <a14:foregroundMark x1="56211" y1="23091" x2="57684" y2="22545"/>
                        <a14:foregroundMark x1="33895" y1="8727" x2="39368" y2="6364"/>
                        <a14:foregroundMark x1="32421" y1="9455" x2="38316" y2="6727"/>
                        <a14:backgroundMark x1="11158" y1="12364" x2="11158" y2="12364"/>
                        <a14:backgroundMark x1="2316" y1="5636" x2="2737" y2="13636"/>
                        <a14:backgroundMark x1="2737" y1="13636" x2="13474" y2="16545"/>
                        <a14:backgroundMark x1="13474" y1="16545" x2="32902" y2="8598"/>
                        <a14:backgroundMark x1="35587" y1="5930" x2="28000" y2="2727"/>
                        <a14:backgroundMark x1="28000" y1="2727" x2="9053" y2="2727"/>
                        <a14:backgroundMark x1="9053" y1="2727" x2="1895" y2="6545"/>
                        <a14:backgroundMark x1="1895" y1="6545" x2="1684" y2="6545"/>
                        <a14:backgroundMark x1="35158" y1="93818" x2="36632" y2="94545"/>
                        <a14:backgroundMark x1="36842" y1="94364" x2="36842" y2="94364"/>
                        <a14:backgroundMark x1="36421" y1="94000" x2="38526" y2="95091"/>
                        <a14:backgroundMark x1="37895" y1="94727" x2="38947" y2="95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1007"/>
            <a:ext cx="2755221" cy="31902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B301C2-250C-CB44-B1E7-5FB91BFA5502}"/>
              </a:ext>
            </a:extLst>
          </p:cNvPr>
          <p:cNvSpPr/>
          <p:nvPr/>
        </p:nvSpPr>
        <p:spPr>
          <a:xfrm>
            <a:off x="8266266" y="2813223"/>
            <a:ext cx="8333611" cy="1313300"/>
          </a:xfrm>
          <a:prstGeom prst="rect">
            <a:avLst/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F3110-9BEA-3D42-9053-2BC43250498F}"/>
              </a:ext>
            </a:extLst>
          </p:cNvPr>
          <p:cNvSpPr/>
          <p:nvPr/>
        </p:nvSpPr>
        <p:spPr>
          <a:xfrm>
            <a:off x="10433539" y="11395703"/>
            <a:ext cx="3821724" cy="1313300"/>
          </a:xfrm>
          <a:prstGeom prst="rect">
            <a:avLst/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0D7763-6F49-3146-92A4-BFE44A3D6EE6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12344401" y="4126523"/>
            <a:ext cx="88671" cy="7269180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025599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8B84F9E-0C65-0C42-8335-AB075C2042F6}"/>
              </a:ext>
            </a:extLst>
          </p:cNvPr>
          <p:cNvGrpSpPr/>
          <p:nvPr/>
        </p:nvGrpSpPr>
        <p:grpSpPr>
          <a:xfrm>
            <a:off x="1428987" y="2632396"/>
            <a:ext cx="22492767" cy="5361732"/>
            <a:chOff x="703931" y="4086721"/>
            <a:chExt cx="22492767" cy="53617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C77A5E0-3CF7-DA46-B604-8F6BF7A31CE9}"/>
                </a:ext>
              </a:extLst>
            </p:cNvPr>
            <p:cNvSpPr txBox="1"/>
            <p:nvPr/>
          </p:nvSpPr>
          <p:spPr>
            <a:xfrm>
              <a:off x="1187303" y="4267548"/>
              <a:ext cx="22009395" cy="5180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xyz_means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vector("double", 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ncol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pPr algn="l"/>
              <a:endParaRPr lang="en-US" sz="6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seq_along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 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algn="l"/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xyz_means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[[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 &lt;- mean(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[[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]])</a:t>
              </a:r>
            </a:p>
            <a:p>
              <a:pPr algn="l"/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D65C975-0BB1-9A4D-A27F-3BAD855837AF}"/>
                </a:ext>
              </a:extLst>
            </p:cNvPr>
            <p:cNvSpPr/>
            <p:nvPr/>
          </p:nvSpPr>
          <p:spPr>
            <a:xfrm>
              <a:off x="703931" y="4086721"/>
              <a:ext cx="22492766" cy="5361732"/>
            </a:xfrm>
            <a:prstGeom prst="roundRect">
              <a:avLst/>
            </a:prstGeom>
            <a:noFill/>
            <a:ln w="76200" cap="flat">
              <a:solidFill>
                <a:schemeClr val="accent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3A2005-00DF-B041-A71A-68FA31003B40}"/>
              </a:ext>
            </a:extLst>
          </p:cNvPr>
          <p:cNvGrpSpPr/>
          <p:nvPr/>
        </p:nvGrpSpPr>
        <p:grpSpPr>
          <a:xfrm>
            <a:off x="1428987" y="11212556"/>
            <a:ext cx="22492766" cy="1711570"/>
            <a:chOff x="945615" y="9378462"/>
            <a:chExt cx="22492766" cy="1711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9673CB-ED33-CF43-9C44-F9551E8BFEBA}"/>
                </a:ext>
              </a:extLst>
            </p:cNvPr>
            <p:cNvSpPr txBox="1"/>
            <p:nvPr/>
          </p:nvSpPr>
          <p:spPr>
            <a:xfrm>
              <a:off x="3457691" y="9561609"/>
              <a:ext cx="17468613" cy="111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xyz_means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map_dbl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mean)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82B2C3E-9616-E843-8111-A2341F4C7AC3}"/>
                </a:ext>
              </a:extLst>
            </p:cNvPr>
            <p:cNvSpPr/>
            <p:nvPr/>
          </p:nvSpPr>
          <p:spPr>
            <a:xfrm>
              <a:off x="945615" y="9378462"/>
              <a:ext cx="22492766" cy="1711570"/>
            </a:xfrm>
            <a:prstGeom prst="roundRect">
              <a:avLst/>
            </a:prstGeom>
            <a:noFill/>
            <a:ln w="76200" cap="flat">
              <a:solidFill>
                <a:srgbClr val="00B05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73DD51-2A82-0446-884F-EF841D90C66A}"/>
              </a:ext>
            </a:extLst>
          </p:cNvPr>
          <p:cNvGrpSpPr/>
          <p:nvPr/>
        </p:nvGrpSpPr>
        <p:grpSpPr>
          <a:xfrm>
            <a:off x="34918" y="0"/>
            <a:ext cx="2788138" cy="3190255"/>
            <a:chOff x="726017" y="255585"/>
            <a:chExt cx="6032501" cy="6902534"/>
          </a:xfrm>
          <a:solidFill>
            <a:schemeClr val="bg1"/>
          </a:solidFill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946B32C3-9889-5048-970A-8D55967A8A1B}"/>
                </a:ext>
              </a:extLst>
            </p:cNvPr>
            <p:cNvSpPr/>
            <p:nvPr/>
          </p:nvSpPr>
          <p:spPr>
            <a:xfrm rot="16200000">
              <a:off x="291001" y="690601"/>
              <a:ext cx="6902534" cy="6032501"/>
            </a:xfrm>
            <a:prstGeom prst="hexagon">
              <a:avLst/>
            </a:prstGeom>
            <a:grpFill/>
            <a:ln w="762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02685F-DF6D-8E48-A6A6-0C314D70D6F3}"/>
                </a:ext>
              </a:extLst>
            </p:cNvPr>
            <p:cNvSpPr txBox="1"/>
            <p:nvPr/>
          </p:nvSpPr>
          <p:spPr>
            <a:xfrm>
              <a:off x="1201583" y="2666099"/>
              <a:ext cx="5081371" cy="22197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unction() {</a:t>
              </a: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	</a:t>
              </a:r>
              <a:r>
                <a:rPr kumimoji="0" lang="en-US" sz="20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do stuff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</p:txBody>
        </p:sp>
      </p:grpSp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9B82174-3821-9C4C-ABA4-B279D7C3D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64" b="98000" l="1895" r="99158">
                        <a14:foregroundMark x1="1895" y1="26000" x2="46947" y2="4182"/>
                        <a14:foregroundMark x1="46947" y1="4182" x2="55368" y2="4727"/>
                        <a14:foregroundMark x1="55368" y1="4727" x2="97684" y2="26364"/>
                        <a14:foregroundMark x1="97684" y1="26364" x2="97895" y2="70364"/>
                        <a14:foregroundMark x1="97895" y1="70364" x2="86316" y2="79636"/>
                        <a14:foregroundMark x1="86316" y1="79636" x2="50316" y2="97636"/>
                        <a14:foregroundMark x1="37354" y1="91824" x2="28421" y2="87818"/>
                        <a14:foregroundMark x1="50316" y1="97636" x2="40991" y2="93455"/>
                        <a14:foregroundMark x1="28421" y1="87818" x2="1895" y2="72364"/>
                        <a14:foregroundMark x1="1895" y1="72364" x2="2105" y2="26182"/>
                        <a14:foregroundMark x1="36421" y1="8727" x2="43579" y2="5091"/>
                        <a14:foregroundMark x1="43579" y1="5091" x2="51579" y2="3636"/>
                        <a14:foregroundMark x1="51579" y1="3636" x2="59158" y2="6182"/>
                        <a14:foregroundMark x1="59158" y1="6182" x2="61474" y2="7636"/>
                        <a14:foregroundMark x1="44421" y1="3273" x2="52421" y2="2364"/>
                        <a14:foregroundMark x1="52421" y1="2364" x2="54737" y2="3091"/>
                        <a14:foregroundMark x1="40081" y1="94364" x2="51579" y2="98000"/>
                        <a14:foregroundMark x1="51579" y1="98000" x2="61263" y2="93091"/>
                        <a14:foregroundMark x1="91579" y1="22909" x2="98105" y2="27091"/>
                        <a14:foregroundMark x1="98105" y1="27091" x2="98526" y2="70364"/>
                        <a14:foregroundMark x1="98526" y1="70364" x2="93263" y2="75636"/>
                        <a14:foregroundMark x1="93263" y1="75636" x2="93263" y2="75818"/>
                        <a14:foregroundMark x1="95579" y1="75818" x2="99158" y2="69818"/>
                        <a14:foregroundMark x1="99158" y1="69818" x2="99158" y2="27273"/>
                        <a14:foregroundMark x1="99158" y1="27273" x2="96842" y2="24182"/>
                        <a14:foregroundMark x1="27368" y1="20182" x2="26526" y2="27091"/>
                        <a14:foregroundMark x1="26526" y1="27091" x2="32421" y2="33091"/>
                        <a14:foregroundMark x1="32421" y1="33091" x2="39579" y2="36000"/>
                        <a14:foregroundMark x1="39579" y1="36000" x2="48842" y2="36364"/>
                        <a14:foregroundMark x1="48842" y1="36364" x2="57684" y2="35455"/>
                        <a14:foregroundMark x1="57684" y1="35455" x2="70526" y2="26000"/>
                        <a14:foregroundMark x1="70526" y1="26000" x2="64842" y2="20364"/>
                        <a14:foregroundMark x1="64842" y1="20364" x2="27368" y2="18909"/>
                        <a14:foregroundMark x1="27368" y1="18909" x2="26526" y2="21818"/>
                        <a14:foregroundMark x1="41263" y1="18909" x2="40632" y2="26364"/>
                        <a14:foregroundMark x1="40632" y1="26364" x2="43579" y2="33273"/>
                        <a14:foregroundMark x1="43579" y1="33273" x2="54105" y2="34182"/>
                        <a14:foregroundMark x1="54105" y1="34182" x2="62737" y2="31818"/>
                        <a14:foregroundMark x1="62737" y1="31818" x2="63579" y2="24727"/>
                        <a14:foregroundMark x1="63579" y1="24727" x2="61474" y2="17818"/>
                        <a14:foregroundMark x1="61474" y1="17818" x2="49474" y2="16727"/>
                        <a14:foregroundMark x1="49474" y1="16727" x2="42316" y2="20182"/>
                        <a14:foregroundMark x1="42316" y1="20182" x2="41684" y2="20909"/>
                        <a14:foregroundMark x1="45053" y1="19273" x2="38526" y2="23636"/>
                        <a14:foregroundMark x1="38526" y1="23636" x2="38105" y2="30727"/>
                        <a14:foregroundMark x1="38105" y1="30727" x2="46105" y2="34545"/>
                        <a14:foregroundMark x1="46105" y1="34545" x2="56632" y2="34000"/>
                        <a14:foregroundMark x1="56632" y1="34000" x2="61895" y2="24909"/>
                        <a14:foregroundMark x1="61895" y1="24909" x2="61053" y2="17091"/>
                        <a14:foregroundMark x1="61053" y1="17091" x2="51789" y2="15818"/>
                        <a14:foregroundMark x1="51789" y1="15818" x2="43158" y2="17818"/>
                        <a14:foregroundMark x1="43158" y1="17818" x2="41684" y2="21818"/>
                        <a14:foregroundMark x1="41684" y1="21455" x2="43158" y2="28545"/>
                        <a14:foregroundMark x1="43158" y1="28545" x2="49263" y2="23636"/>
                        <a14:foregroundMark x1="49263" y1="23636" x2="49895" y2="30000"/>
                        <a14:foregroundMark x1="52632" y1="22545" x2="53474" y2="29455"/>
                        <a14:foregroundMark x1="53474" y1="29455" x2="56211" y2="23091"/>
                        <a14:foregroundMark x1="56211" y1="23091" x2="57684" y2="22545"/>
                        <a14:foregroundMark x1="33895" y1="8727" x2="39368" y2="6364"/>
                        <a14:foregroundMark x1="32421" y1="9455" x2="38316" y2="6727"/>
                        <a14:backgroundMark x1="11158" y1="12364" x2="11158" y2="12364"/>
                        <a14:backgroundMark x1="2316" y1="5636" x2="2737" y2="13636"/>
                        <a14:backgroundMark x1="2737" y1="13636" x2="13474" y2="16545"/>
                        <a14:backgroundMark x1="13474" y1="16545" x2="32902" y2="8598"/>
                        <a14:backgroundMark x1="35587" y1="5930" x2="28000" y2="2727"/>
                        <a14:backgroundMark x1="28000" y1="2727" x2="9053" y2="2727"/>
                        <a14:backgroundMark x1="9053" y1="2727" x2="1895" y2="6545"/>
                        <a14:backgroundMark x1="1895" y1="6545" x2="1684" y2="6545"/>
                        <a14:backgroundMark x1="35158" y1="93818" x2="36632" y2="94545"/>
                        <a14:backgroundMark x1="36842" y1="94364" x2="36842" y2="94364"/>
                        <a14:backgroundMark x1="36421" y1="94000" x2="38526" y2="95091"/>
                        <a14:backgroundMark x1="37895" y1="94727" x2="38947" y2="95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1007"/>
            <a:ext cx="2755221" cy="31902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87816FB-B106-9242-BACD-96685C047775}"/>
              </a:ext>
            </a:extLst>
          </p:cNvPr>
          <p:cNvSpPr/>
          <p:nvPr/>
        </p:nvSpPr>
        <p:spPr>
          <a:xfrm>
            <a:off x="3610708" y="4701806"/>
            <a:ext cx="11910645" cy="1313300"/>
          </a:xfrm>
          <a:prstGeom prst="rect">
            <a:avLst/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73A7E0-D3C6-624A-9A28-3570EFAA890D}"/>
              </a:ext>
            </a:extLst>
          </p:cNvPr>
          <p:cNvSpPr/>
          <p:nvPr/>
        </p:nvSpPr>
        <p:spPr>
          <a:xfrm>
            <a:off x="14300044" y="11256974"/>
            <a:ext cx="3713951" cy="1313300"/>
          </a:xfrm>
          <a:prstGeom prst="rect">
            <a:avLst/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ADB155-92DB-A146-BC77-324200A85DC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566031" y="6015106"/>
            <a:ext cx="6590989" cy="5241868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077809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8B84F9E-0C65-0C42-8335-AB075C2042F6}"/>
              </a:ext>
            </a:extLst>
          </p:cNvPr>
          <p:cNvGrpSpPr/>
          <p:nvPr/>
        </p:nvGrpSpPr>
        <p:grpSpPr>
          <a:xfrm>
            <a:off x="1428987" y="2632396"/>
            <a:ext cx="22492767" cy="5361732"/>
            <a:chOff x="703931" y="4086721"/>
            <a:chExt cx="22492767" cy="53617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C77A5E0-3CF7-DA46-B604-8F6BF7A31CE9}"/>
                </a:ext>
              </a:extLst>
            </p:cNvPr>
            <p:cNvSpPr txBox="1"/>
            <p:nvPr/>
          </p:nvSpPr>
          <p:spPr>
            <a:xfrm>
              <a:off x="1187303" y="4267548"/>
              <a:ext cx="22009395" cy="5180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xyz_means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vector("double", 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ncol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pPr algn="l"/>
              <a:endParaRPr lang="en-US" sz="6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seq_along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{</a:t>
              </a:r>
            </a:p>
            <a:p>
              <a:pPr algn="l"/>
              <a:r>
                <a:rPr lang="en-US" sz="6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xyz_means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[[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 &lt;- </a:t>
              </a:r>
              <a:r>
                <a:rPr lang="en-US" sz="6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mean(</a:t>
              </a:r>
              <a:r>
                <a:rPr lang="en-US" sz="6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[[</a:t>
              </a:r>
              <a:r>
                <a:rPr lang="en-US" sz="6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6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/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D65C975-0BB1-9A4D-A27F-3BAD855837AF}"/>
                </a:ext>
              </a:extLst>
            </p:cNvPr>
            <p:cNvSpPr/>
            <p:nvPr/>
          </p:nvSpPr>
          <p:spPr>
            <a:xfrm>
              <a:off x="703931" y="4086721"/>
              <a:ext cx="22492766" cy="5361732"/>
            </a:xfrm>
            <a:prstGeom prst="roundRect">
              <a:avLst/>
            </a:prstGeom>
            <a:noFill/>
            <a:ln w="76200" cap="flat">
              <a:solidFill>
                <a:schemeClr val="accent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3A2005-00DF-B041-A71A-68FA31003B40}"/>
              </a:ext>
            </a:extLst>
          </p:cNvPr>
          <p:cNvGrpSpPr/>
          <p:nvPr/>
        </p:nvGrpSpPr>
        <p:grpSpPr>
          <a:xfrm>
            <a:off x="1428987" y="11212556"/>
            <a:ext cx="22492766" cy="1711570"/>
            <a:chOff x="945615" y="9378462"/>
            <a:chExt cx="22492766" cy="1711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9673CB-ED33-CF43-9C44-F9551E8BFEBA}"/>
                </a:ext>
              </a:extLst>
            </p:cNvPr>
            <p:cNvSpPr txBox="1"/>
            <p:nvPr/>
          </p:nvSpPr>
          <p:spPr>
            <a:xfrm>
              <a:off x="3457691" y="9561609"/>
              <a:ext cx="17468613" cy="111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xyz_means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map_dbl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6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6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mean</a:t>
              </a:r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82B2C3E-9616-E843-8111-A2341F4C7AC3}"/>
                </a:ext>
              </a:extLst>
            </p:cNvPr>
            <p:cNvSpPr/>
            <p:nvPr/>
          </p:nvSpPr>
          <p:spPr>
            <a:xfrm>
              <a:off x="945615" y="9378462"/>
              <a:ext cx="22492766" cy="1711570"/>
            </a:xfrm>
            <a:prstGeom prst="roundRect">
              <a:avLst/>
            </a:prstGeom>
            <a:noFill/>
            <a:ln w="76200" cap="flat">
              <a:solidFill>
                <a:srgbClr val="00B05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73DD51-2A82-0446-884F-EF841D90C66A}"/>
              </a:ext>
            </a:extLst>
          </p:cNvPr>
          <p:cNvGrpSpPr/>
          <p:nvPr/>
        </p:nvGrpSpPr>
        <p:grpSpPr>
          <a:xfrm>
            <a:off x="34918" y="0"/>
            <a:ext cx="2788138" cy="3190255"/>
            <a:chOff x="726017" y="255585"/>
            <a:chExt cx="6032501" cy="6902534"/>
          </a:xfrm>
          <a:solidFill>
            <a:schemeClr val="bg1"/>
          </a:solidFill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946B32C3-9889-5048-970A-8D55967A8A1B}"/>
                </a:ext>
              </a:extLst>
            </p:cNvPr>
            <p:cNvSpPr/>
            <p:nvPr/>
          </p:nvSpPr>
          <p:spPr>
            <a:xfrm rot="16200000">
              <a:off x="291001" y="690601"/>
              <a:ext cx="6902534" cy="6032501"/>
            </a:xfrm>
            <a:prstGeom prst="hexagon">
              <a:avLst/>
            </a:prstGeom>
            <a:grpFill/>
            <a:ln w="762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02685F-DF6D-8E48-A6A6-0C314D70D6F3}"/>
                </a:ext>
              </a:extLst>
            </p:cNvPr>
            <p:cNvSpPr txBox="1"/>
            <p:nvPr/>
          </p:nvSpPr>
          <p:spPr>
            <a:xfrm>
              <a:off x="1201583" y="2666099"/>
              <a:ext cx="5081371" cy="22197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unction() {</a:t>
              </a: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	</a:t>
              </a:r>
              <a:r>
                <a:rPr kumimoji="0" lang="en-US" sz="20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do stuff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</p:txBody>
        </p:sp>
      </p:grpSp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9B82174-3821-9C4C-ABA4-B279D7C3D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64" b="98000" l="1895" r="99158">
                        <a14:foregroundMark x1="1895" y1="26000" x2="46947" y2="4182"/>
                        <a14:foregroundMark x1="46947" y1="4182" x2="55368" y2="4727"/>
                        <a14:foregroundMark x1="55368" y1="4727" x2="97684" y2="26364"/>
                        <a14:foregroundMark x1="97684" y1="26364" x2="97895" y2="70364"/>
                        <a14:foregroundMark x1="97895" y1="70364" x2="86316" y2="79636"/>
                        <a14:foregroundMark x1="86316" y1="79636" x2="50316" y2="97636"/>
                        <a14:foregroundMark x1="37354" y1="91824" x2="28421" y2="87818"/>
                        <a14:foregroundMark x1="50316" y1="97636" x2="40991" y2="93455"/>
                        <a14:foregroundMark x1="28421" y1="87818" x2="1895" y2="72364"/>
                        <a14:foregroundMark x1="1895" y1="72364" x2="2105" y2="26182"/>
                        <a14:foregroundMark x1="36421" y1="8727" x2="43579" y2="5091"/>
                        <a14:foregroundMark x1="43579" y1="5091" x2="51579" y2="3636"/>
                        <a14:foregroundMark x1="51579" y1="3636" x2="59158" y2="6182"/>
                        <a14:foregroundMark x1="59158" y1="6182" x2="61474" y2="7636"/>
                        <a14:foregroundMark x1="44421" y1="3273" x2="52421" y2="2364"/>
                        <a14:foregroundMark x1="52421" y1="2364" x2="54737" y2="3091"/>
                        <a14:foregroundMark x1="40081" y1="94364" x2="51579" y2="98000"/>
                        <a14:foregroundMark x1="51579" y1="98000" x2="61263" y2="93091"/>
                        <a14:foregroundMark x1="91579" y1="22909" x2="98105" y2="27091"/>
                        <a14:foregroundMark x1="98105" y1="27091" x2="98526" y2="70364"/>
                        <a14:foregroundMark x1="98526" y1="70364" x2="93263" y2="75636"/>
                        <a14:foregroundMark x1="93263" y1="75636" x2="93263" y2="75818"/>
                        <a14:foregroundMark x1="95579" y1="75818" x2="99158" y2="69818"/>
                        <a14:foregroundMark x1="99158" y1="69818" x2="99158" y2="27273"/>
                        <a14:foregroundMark x1="99158" y1="27273" x2="96842" y2="24182"/>
                        <a14:foregroundMark x1="27368" y1="20182" x2="26526" y2="27091"/>
                        <a14:foregroundMark x1="26526" y1="27091" x2="32421" y2="33091"/>
                        <a14:foregroundMark x1="32421" y1="33091" x2="39579" y2="36000"/>
                        <a14:foregroundMark x1="39579" y1="36000" x2="48842" y2="36364"/>
                        <a14:foregroundMark x1="48842" y1="36364" x2="57684" y2="35455"/>
                        <a14:foregroundMark x1="57684" y1="35455" x2="70526" y2="26000"/>
                        <a14:foregroundMark x1="70526" y1="26000" x2="64842" y2="20364"/>
                        <a14:foregroundMark x1="64842" y1="20364" x2="27368" y2="18909"/>
                        <a14:foregroundMark x1="27368" y1="18909" x2="26526" y2="21818"/>
                        <a14:foregroundMark x1="41263" y1="18909" x2="40632" y2="26364"/>
                        <a14:foregroundMark x1="40632" y1="26364" x2="43579" y2="33273"/>
                        <a14:foregroundMark x1="43579" y1="33273" x2="54105" y2="34182"/>
                        <a14:foregroundMark x1="54105" y1="34182" x2="62737" y2="31818"/>
                        <a14:foregroundMark x1="62737" y1="31818" x2="63579" y2="24727"/>
                        <a14:foregroundMark x1="63579" y1="24727" x2="61474" y2="17818"/>
                        <a14:foregroundMark x1="61474" y1="17818" x2="49474" y2="16727"/>
                        <a14:foregroundMark x1="49474" y1="16727" x2="42316" y2="20182"/>
                        <a14:foregroundMark x1="42316" y1="20182" x2="41684" y2="20909"/>
                        <a14:foregroundMark x1="45053" y1="19273" x2="38526" y2="23636"/>
                        <a14:foregroundMark x1="38526" y1="23636" x2="38105" y2="30727"/>
                        <a14:foregroundMark x1="38105" y1="30727" x2="46105" y2="34545"/>
                        <a14:foregroundMark x1="46105" y1="34545" x2="56632" y2="34000"/>
                        <a14:foregroundMark x1="56632" y1="34000" x2="61895" y2="24909"/>
                        <a14:foregroundMark x1="61895" y1="24909" x2="61053" y2="17091"/>
                        <a14:foregroundMark x1="61053" y1="17091" x2="51789" y2="15818"/>
                        <a14:foregroundMark x1="51789" y1="15818" x2="43158" y2="17818"/>
                        <a14:foregroundMark x1="43158" y1="17818" x2="41684" y2="21818"/>
                        <a14:foregroundMark x1="41684" y1="21455" x2="43158" y2="28545"/>
                        <a14:foregroundMark x1="43158" y1="28545" x2="49263" y2="23636"/>
                        <a14:foregroundMark x1="49263" y1="23636" x2="49895" y2="30000"/>
                        <a14:foregroundMark x1="52632" y1="22545" x2="53474" y2="29455"/>
                        <a14:foregroundMark x1="53474" y1="29455" x2="56211" y2="23091"/>
                        <a14:foregroundMark x1="56211" y1="23091" x2="57684" y2="22545"/>
                        <a14:foregroundMark x1="33895" y1="8727" x2="39368" y2="6364"/>
                        <a14:foregroundMark x1="32421" y1="9455" x2="38316" y2="6727"/>
                        <a14:backgroundMark x1="11158" y1="12364" x2="11158" y2="12364"/>
                        <a14:backgroundMark x1="2316" y1="5636" x2="2737" y2="13636"/>
                        <a14:backgroundMark x1="2737" y1="13636" x2="13474" y2="16545"/>
                        <a14:backgroundMark x1="13474" y1="16545" x2="32902" y2="8598"/>
                        <a14:backgroundMark x1="35587" y1="5930" x2="28000" y2="2727"/>
                        <a14:backgroundMark x1="28000" y1="2727" x2="9053" y2="2727"/>
                        <a14:backgroundMark x1="9053" y1="2727" x2="1895" y2="6545"/>
                        <a14:backgroundMark x1="1895" y1="6545" x2="1684" y2="6545"/>
                        <a14:backgroundMark x1="35158" y1="93818" x2="36632" y2="94545"/>
                        <a14:backgroundMark x1="36842" y1="94364" x2="36842" y2="94364"/>
                        <a14:backgroundMark x1="36421" y1="94000" x2="38526" y2="95091"/>
                        <a14:backgroundMark x1="37895" y1="94727" x2="38947" y2="95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1007"/>
            <a:ext cx="2755221" cy="31902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87816FB-B106-9242-BACD-96685C047775}"/>
              </a:ext>
            </a:extLst>
          </p:cNvPr>
          <p:cNvSpPr/>
          <p:nvPr/>
        </p:nvSpPr>
        <p:spPr>
          <a:xfrm>
            <a:off x="11746523" y="5715255"/>
            <a:ext cx="8370277" cy="1313300"/>
          </a:xfrm>
          <a:prstGeom prst="rect">
            <a:avLst/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73A7E0-D3C6-624A-9A28-3570EFAA890D}"/>
              </a:ext>
            </a:extLst>
          </p:cNvPr>
          <p:cNvSpPr/>
          <p:nvPr/>
        </p:nvSpPr>
        <p:spPr>
          <a:xfrm>
            <a:off x="17957644" y="11395703"/>
            <a:ext cx="3713951" cy="1313300"/>
          </a:xfrm>
          <a:prstGeom prst="rect">
            <a:avLst/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ADB155-92DB-A146-BC77-324200A85DC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5931662" y="7028555"/>
            <a:ext cx="3882957" cy="4367148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097900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"/>
          <p:cNvGraphicFramePr/>
          <p:nvPr>
            <p:extLst>
              <p:ext uri="{D42A27DB-BD31-4B8C-83A1-F6EECF244321}">
                <p14:modId xmlns:p14="http://schemas.microsoft.com/office/powerpoint/2010/main" val="587768458"/>
              </p:ext>
            </p:extLst>
          </p:nvPr>
        </p:nvGraphicFramePr>
        <p:xfrm>
          <a:off x="0" y="0"/>
          <a:ext cx="24384000" cy="606174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453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507">
                  <a:extLst>
                    <a:ext uri="{9D8B030D-6E8A-4147-A177-3AD203B41FA5}">
                      <a16:colId xmlns:a16="http://schemas.microsoft.com/office/drawing/2014/main" val="2550673656"/>
                    </a:ext>
                  </a:extLst>
                </a:gridCol>
                <a:gridCol w="5633338">
                  <a:extLst>
                    <a:ext uri="{9D8B030D-6E8A-4147-A177-3AD203B41FA5}">
                      <a16:colId xmlns:a16="http://schemas.microsoft.com/office/drawing/2014/main" val="3259540852"/>
                    </a:ext>
                  </a:extLst>
                </a:gridCol>
                <a:gridCol w="1212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Iteration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.x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.y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.f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result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One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 err="1"/>
                        <a:t>df_xyz$x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2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000" dirty="0" err="1"/>
                        <a:t>add_na_at</a:t>
                      </a:r>
                      <a:r>
                        <a:rPr lang="en-US" sz="4000" dirty="0"/>
                        <a:t>(</a:t>
                      </a:r>
                      <a:r>
                        <a:rPr lang="en-US" sz="4000" dirty="0" err="1"/>
                        <a:t>df_xyz$x</a:t>
                      </a:r>
                      <a:r>
                        <a:rPr lang="en-US" sz="4000" dirty="0"/>
                        <a:t>, 2)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-0.56047565, 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NA</a:t>
                      </a:r>
                      <a:r>
                        <a:rPr lang="en-US" sz="4000" dirty="0"/>
                        <a:t>, 1.55870831, 0.07050839, 0.12928774, 1.71506499, 0.46091621, -1.26506123, -0.68685285, -0.44566197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40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40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4FD9C6D-348C-B747-A0E6-7599FDE7AC78}"/>
              </a:ext>
            </a:extLst>
          </p:cNvPr>
          <p:cNvGrpSpPr/>
          <p:nvPr/>
        </p:nvGrpSpPr>
        <p:grpSpPr>
          <a:xfrm>
            <a:off x="3335675" y="8042031"/>
            <a:ext cx="17712649" cy="5188069"/>
            <a:chOff x="3048000" y="8182708"/>
            <a:chExt cx="17712649" cy="5188069"/>
          </a:xfrm>
        </p:grpSpPr>
        <p:sp>
          <p:nvSpPr>
            <p:cNvPr id="197" name="data simple1;…"/>
            <p:cNvSpPr txBox="1"/>
            <p:nvPr/>
          </p:nvSpPr>
          <p:spPr>
            <a:xfrm>
              <a:off x="5851385" y="8417121"/>
              <a:ext cx="12105878" cy="47192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pPr algn="l"/>
              <a:r>
                <a:rPr lang="en-US" sz="6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map2_dfc(</a:t>
              </a:r>
            </a:p>
            <a:p>
              <a:pPr algn="l"/>
              <a:r>
                <a:rPr lang="en-US" sz="6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.x = </a:t>
              </a:r>
              <a:r>
                <a:rPr lang="en-US" sz="6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/>
              <a:r>
                <a:rPr lang="en-US" sz="6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.y = c(2, 4, 6),</a:t>
              </a:r>
            </a:p>
            <a:p>
              <a:pPr algn="l"/>
              <a:r>
                <a:rPr lang="en-US" sz="6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.f = ~ </a:t>
              </a:r>
              <a:r>
                <a:rPr lang="en-US" sz="6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add_na_at</a:t>
              </a:r>
              <a:r>
                <a:rPr lang="en-US" sz="6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(.x, .y)</a:t>
              </a:r>
            </a:p>
            <a:p>
              <a:pPr algn="l"/>
              <a:r>
                <a:rPr lang="en-US" sz="6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832ADE8-8CF1-1E45-A0AB-9816D18CD6F6}"/>
                </a:ext>
              </a:extLst>
            </p:cNvPr>
            <p:cNvSpPr/>
            <p:nvPr/>
          </p:nvSpPr>
          <p:spPr>
            <a:xfrm>
              <a:off x="3048000" y="8182708"/>
              <a:ext cx="17712649" cy="5188069"/>
            </a:xfrm>
            <a:prstGeom prst="roundRect">
              <a:avLst/>
            </a:prstGeom>
            <a:noFill/>
            <a:ln w="76200" cap="flat">
              <a:solidFill>
                <a:schemeClr val="accent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66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"/>
          <p:cNvGraphicFramePr/>
          <p:nvPr>
            <p:extLst>
              <p:ext uri="{D42A27DB-BD31-4B8C-83A1-F6EECF244321}">
                <p14:modId xmlns:p14="http://schemas.microsoft.com/office/powerpoint/2010/main" val="2436028101"/>
              </p:ext>
            </p:extLst>
          </p:nvPr>
        </p:nvGraphicFramePr>
        <p:xfrm>
          <a:off x="0" y="0"/>
          <a:ext cx="24384000" cy="661503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453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507">
                  <a:extLst>
                    <a:ext uri="{9D8B030D-6E8A-4147-A177-3AD203B41FA5}">
                      <a16:colId xmlns:a16="http://schemas.microsoft.com/office/drawing/2014/main" val="2550673656"/>
                    </a:ext>
                  </a:extLst>
                </a:gridCol>
                <a:gridCol w="5633338">
                  <a:extLst>
                    <a:ext uri="{9D8B030D-6E8A-4147-A177-3AD203B41FA5}">
                      <a16:colId xmlns:a16="http://schemas.microsoft.com/office/drawing/2014/main" val="3259540852"/>
                    </a:ext>
                  </a:extLst>
                </a:gridCol>
                <a:gridCol w="1212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Iteration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.x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.y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.f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result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One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 err="1"/>
                        <a:t>df_xyz$x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2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000" dirty="0" err="1"/>
                        <a:t>add_na_at</a:t>
                      </a:r>
                      <a:r>
                        <a:rPr lang="en-US" sz="4000" dirty="0"/>
                        <a:t>(</a:t>
                      </a:r>
                      <a:r>
                        <a:rPr lang="en-US" sz="4000" dirty="0" err="1"/>
                        <a:t>df_xyz$x</a:t>
                      </a:r>
                      <a:r>
                        <a:rPr lang="en-US" sz="4000" dirty="0"/>
                        <a:t>, 2)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-0.56047565, 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NA</a:t>
                      </a:r>
                      <a:r>
                        <a:rPr lang="en-US" sz="4000" dirty="0"/>
                        <a:t>, 1.55870831, 0.07050839, 0.12928774, 1.71506499, 0.46091621, -1.26506123, -0.68685285, -0.44566197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4000" dirty="0"/>
                        <a:t>Two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4000" dirty="0"/>
                        <a:t>y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4000" dirty="0"/>
                        <a:t>4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000" dirty="0" err="1"/>
                        <a:t>add_na_at</a:t>
                      </a:r>
                      <a:r>
                        <a:rPr lang="en-US" sz="4000" dirty="0"/>
                        <a:t>(</a:t>
                      </a:r>
                      <a:r>
                        <a:rPr lang="en-US" sz="4000" dirty="0" err="1"/>
                        <a:t>df_xyz$y</a:t>
                      </a:r>
                      <a:r>
                        <a:rPr lang="en-US" sz="4000" dirty="0"/>
                        <a:t>, 4)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4000" dirty="0"/>
                        <a:t>1.2240818, 0.3598138, 0.4007715, 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NA</a:t>
                      </a:r>
                      <a:r>
                        <a:rPr lang="en-US" sz="4000" dirty="0"/>
                        <a:t>, -0.5558411, 1.7869131, 0.4978505, -1.9666172, 0.7013559, -0.4727914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40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4FD9C6D-348C-B747-A0E6-7599FDE7AC78}"/>
              </a:ext>
            </a:extLst>
          </p:cNvPr>
          <p:cNvGrpSpPr/>
          <p:nvPr/>
        </p:nvGrpSpPr>
        <p:grpSpPr>
          <a:xfrm>
            <a:off x="3335675" y="8042031"/>
            <a:ext cx="17712649" cy="5188069"/>
            <a:chOff x="3048000" y="8182708"/>
            <a:chExt cx="17712649" cy="5188069"/>
          </a:xfrm>
        </p:grpSpPr>
        <p:sp>
          <p:nvSpPr>
            <p:cNvPr id="197" name="data simple1;…"/>
            <p:cNvSpPr txBox="1"/>
            <p:nvPr/>
          </p:nvSpPr>
          <p:spPr>
            <a:xfrm>
              <a:off x="5851385" y="8417121"/>
              <a:ext cx="12105878" cy="47192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pPr algn="l"/>
              <a:r>
                <a:rPr lang="en-US" sz="6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map2_dfc(</a:t>
              </a:r>
            </a:p>
            <a:p>
              <a:pPr algn="l"/>
              <a:r>
                <a:rPr lang="en-US" sz="6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.x = </a:t>
              </a:r>
              <a:r>
                <a:rPr lang="en-US" sz="6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df_xyz</a:t>
              </a:r>
              <a:r>
                <a:rPr lang="en-US" sz="6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/>
              <a:r>
                <a:rPr lang="en-US" sz="6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.y = c(2, 4, 6),</a:t>
              </a:r>
            </a:p>
            <a:p>
              <a:pPr algn="l"/>
              <a:r>
                <a:rPr lang="en-US" sz="6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.f = ~ </a:t>
              </a:r>
              <a:r>
                <a:rPr lang="en-US" sz="6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add_na_at</a:t>
              </a:r>
              <a:r>
                <a:rPr lang="en-US" sz="6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(.x, .y)</a:t>
              </a:r>
            </a:p>
            <a:p>
              <a:pPr algn="l"/>
              <a:r>
                <a:rPr lang="en-US" sz="6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832ADE8-8CF1-1E45-A0AB-9816D18CD6F6}"/>
                </a:ext>
              </a:extLst>
            </p:cNvPr>
            <p:cNvSpPr/>
            <p:nvPr/>
          </p:nvSpPr>
          <p:spPr>
            <a:xfrm>
              <a:off x="3048000" y="8182708"/>
              <a:ext cx="17712649" cy="5188069"/>
            </a:xfrm>
            <a:prstGeom prst="roundRect">
              <a:avLst/>
            </a:prstGeom>
            <a:noFill/>
            <a:ln w="76200" cap="flat">
              <a:solidFill>
                <a:schemeClr val="accent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34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884</Words>
  <Application>Microsoft Macintosh PowerPoint</Application>
  <PresentationFormat>Custom</PresentationFormat>
  <Paragraphs>133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Avenir</vt:lpstr>
      <vt:lpstr>Cambria</vt:lpstr>
      <vt:lpstr>Courier New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Cannell, Michael B</cp:lastModifiedBy>
  <cp:revision>32</cp:revision>
  <dcterms:modified xsi:type="dcterms:W3CDTF">2020-08-14T19:38:47Z</dcterms:modified>
</cp:coreProperties>
</file>