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3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EE77BA-DE35-7141-8301-C00A348F5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8411"/>
            <a:ext cx="24373973" cy="12579178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4FE0B3F-AEC1-BB4E-AE66-071171D2DBCB}"/>
              </a:ext>
            </a:extLst>
          </p:cNvPr>
          <p:cNvSpPr/>
          <p:nvPr/>
        </p:nvSpPr>
        <p:spPr>
          <a:xfrm>
            <a:off x="3083441" y="879"/>
            <a:ext cx="2275368" cy="1135063"/>
          </a:xfrm>
          <a:prstGeom prst="wedgeRoundRectCallout">
            <a:avLst>
              <a:gd name="adj1" fmla="val -156654"/>
              <a:gd name="adj2" fmla="val 207959"/>
              <a:gd name="adj3" fmla="val 16667"/>
            </a:avLst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Login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A27C36E-A010-3D47-A0F8-395EDB07CFA6}"/>
              </a:ext>
            </a:extLst>
          </p:cNvPr>
          <p:cNvSpPr/>
          <p:nvPr/>
        </p:nvSpPr>
        <p:spPr>
          <a:xfrm>
            <a:off x="6166883" y="297712"/>
            <a:ext cx="3189768" cy="1135063"/>
          </a:xfrm>
          <a:prstGeom prst="wedgeRoundRectCallout">
            <a:avLst>
              <a:gd name="adj1" fmla="val -73477"/>
              <a:gd name="adj2" fmla="val 108664"/>
              <a:gd name="adj3" fmla="val 16667"/>
            </a:avLst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Pattern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F46FF44-6D23-1F4E-AF78-48CFE7E4ECA8}"/>
              </a:ext>
            </a:extLst>
          </p:cNvPr>
          <p:cNvSpPr/>
          <p:nvPr/>
        </p:nvSpPr>
        <p:spPr>
          <a:xfrm>
            <a:off x="6787116" y="1672500"/>
            <a:ext cx="3189768" cy="1135063"/>
          </a:xfrm>
          <a:prstGeom prst="wedgeRoundRectCallout">
            <a:avLst>
              <a:gd name="adj1" fmla="val -73477"/>
              <a:gd name="adj2" fmla="val 108664"/>
              <a:gd name="adj3" fmla="val 16667"/>
            </a:avLst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6E3190C-F883-5341-B48E-5D738FBC607F}"/>
              </a:ext>
            </a:extLst>
          </p:cNvPr>
          <p:cNvSpPr/>
          <p:nvPr/>
        </p:nvSpPr>
        <p:spPr>
          <a:xfrm>
            <a:off x="6166882" y="6722650"/>
            <a:ext cx="5209955" cy="1135063"/>
          </a:xfrm>
          <a:prstGeom prst="wedgeRoundRectCallout">
            <a:avLst>
              <a:gd name="adj1" fmla="val -73477"/>
              <a:gd name="adj2" fmla="val 108664"/>
              <a:gd name="adj3" fmla="val 16667"/>
            </a:avLst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Replacement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098F2A7-84CD-A945-BF83-3F54A3ED9ED3}"/>
              </a:ext>
            </a:extLst>
          </p:cNvPr>
          <p:cNvSpPr/>
          <p:nvPr/>
        </p:nvSpPr>
        <p:spPr>
          <a:xfrm>
            <a:off x="5358809" y="10908437"/>
            <a:ext cx="3189769" cy="1135063"/>
          </a:xfrm>
          <a:prstGeom prst="wedgeRoundRectCallout">
            <a:avLst>
              <a:gd name="adj1" fmla="val -52660"/>
              <a:gd name="adj2" fmla="val -168611"/>
              <a:gd name="adj3" fmla="val 16667"/>
            </a:avLst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Results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7AD8E50-F777-804D-A4A5-D2AEE35F7D5E}"/>
              </a:ext>
            </a:extLst>
          </p:cNvPr>
          <p:cNvSpPr/>
          <p:nvPr/>
        </p:nvSpPr>
        <p:spPr>
          <a:xfrm>
            <a:off x="11780874" y="4149674"/>
            <a:ext cx="4703137" cy="1135063"/>
          </a:xfrm>
          <a:prstGeom prst="wedgeRoundRectCallout">
            <a:avLst>
              <a:gd name="adj1" fmla="val 55340"/>
              <a:gd name="adj2" fmla="val -192966"/>
              <a:gd name="adj3" fmla="val 16667"/>
            </a:avLst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Explanation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9E2DAB1-1BCE-B141-8310-E70A6BED0BEC}"/>
              </a:ext>
            </a:extLst>
          </p:cNvPr>
          <p:cNvSpPr/>
          <p:nvPr/>
        </p:nvSpPr>
        <p:spPr>
          <a:xfrm>
            <a:off x="11132287" y="10908437"/>
            <a:ext cx="4703137" cy="1135063"/>
          </a:xfrm>
          <a:prstGeom prst="wedgeRoundRectCallout">
            <a:avLst>
              <a:gd name="adj1" fmla="val 60766"/>
              <a:gd name="adj2" fmla="val -153623"/>
              <a:gd name="adj3" fmla="val 16667"/>
            </a:avLst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9111278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Avenir Roman</vt:lpstr>
      <vt:lpstr>Helvetica</vt:lpstr>
      <vt:lpstr>Helvetica Light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4</cp:revision>
  <dcterms:modified xsi:type="dcterms:W3CDTF">2020-07-06T02:58:42Z</dcterms:modified>
</cp:coreProperties>
</file>