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617" r:id="rId5"/>
    <p:sldId id="618" r:id="rId6"/>
    <p:sldId id="563" r:id="rId7"/>
    <p:sldId id="637" r:id="rId8"/>
    <p:sldId id="271" r:id="rId9"/>
    <p:sldId id="620" r:id="rId10"/>
    <p:sldId id="622" r:id="rId11"/>
    <p:sldId id="623" r:id="rId12"/>
    <p:sldId id="626" r:id="rId13"/>
    <p:sldId id="627" r:id="rId14"/>
    <p:sldId id="629" r:id="rId15"/>
    <p:sldId id="628" r:id="rId16"/>
    <p:sldId id="625" r:id="rId17"/>
    <p:sldId id="630" r:id="rId18"/>
    <p:sldId id="632" r:id="rId19"/>
    <p:sldId id="6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2262F4-198F-1758-9380-73A8D5E26897}" name="Cannell, Michael B" initials="CMB" userId="S::michael.b.cannell@uth.tmc.edu::df291291-9ac9-42c2-a976-062f6e2ad9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8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C69"/>
    <a:srgbClr val="4D738A"/>
    <a:srgbClr val="F2B825"/>
    <a:srgbClr val="AE6041"/>
    <a:srgbClr val="76777A"/>
    <a:srgbClr val="002756"/>
    <a:srgbClr val="81729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0A391-08A4-3843-A2C6-1583C055BAC6}" v="681" dt="2022-10-04T14:17:55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62449"/>
  </p:normalViewPr>
  <p:slideViewPr>
    <p:cSldViewPr snapToGrid="0" snapToObjects="1">
      <p:cViewPr varScale="1">
        <p:scale>
          <a:sx n="77" d="100"/>
          <a:sy n="77" d="100"/>
        </p:scale>
        <p:origin x="2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ell, Michael B" userId="df291291-9ac9-42c2-a976-062f6e2ad9da" providerId="ADAL" clId="{9BD8EC02-5DBB-5640-80C4-3A08C6122F73}"/>
    <pc:docChg chg="undo custSel modSld">
      <pc:chgData name="Cannell, Michael B" userId="df291291-9ac9-42c2-a976-062f6e2ad9da" providerId="ADAL" clId="{9BD8EC02-5DBB-5640-80C4-3A08C6122F73}" dt="2022-09-20T11:23:35.146" v="5" actId="2711"/>
      <pc:docMkLst>
        <pc:docMk/>
      </pc:docMkLst>
      <pc:sldChg chg="addSp delSp">
        <pc:chgData name="Cannell, Michael B" userId="df291291-9ac9-42c2-a976-062f6e2ad9da" providerId="ADAL" clId="{9BD8EC02-5DBB-5640-80C4-3A08C6122F73}" dt="2022-09-20T11:22:09.701" v="1"/>
        <pc:sldMkLst>
          <pc:docMk/>
          <pc:sldMk cId="2859539727" sldId="524"/>
        </pc:sldMkLst>
        <pc:inkChg chg="add del">
          <ac:chgData name="Cannell, Michael B" userId="df291291-9ac9-42c2-a976-062f6e2ad9da" providerId="ADAL" clId="{9BD8EC02-5DBB-5640-80C4-3A08C6122F73}" dt="2022-09-20T11:22:09.701" v="1"/>
          <ac:inkMkLst>
            <pc:docMk/>
            <pc:sldMk cId="2859539727" sldId="524"/>
            <ac:inkMk id="5" creationId="{0278D176-F4D3-AE36-36F4-CCCB0260C025}"/>
          </ac:inkMkLst>
        </pc:inkChg>
      </pc:sldChg>
      <pc:sldChg chg="modSp">
        <pc:chgData name="Cannell, Michael B" userId="df291291-9ac9-42c2-a976-062f6e2ad9da" providerId="ADAL" clId="{9BD8EC02-5DBB-5640-80C4-3A08C6122F73}" dt="2022-09-20T11:23:35.146" v="5" actId="2711"/>
        <pc:sldMkLst>
          <pc:docMk/>
          <pc:sldMk cId="4005653384" sldId="563"/>
        </pc:sldMkLst>
        <pc:graphicFrameChg chg="modGraphic">
          <ac:chgData name="Cannell, Michael B" userId="df291291-9ac9-42c2-a976-062f6e2ad9da" providerId="ADAL" clId="{9BD8EC02-5DBB-5640-80C4-3A08C6122F73}" dt="2022-09-20T11:23:35.146" v="5" actId="2711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</pc:docChg>
  </pc:docChgLst>
  <pc:docChgLst>
    <pc:chgData name="Cannell, Michael B" userId="df291291-9ac9-42c2-a976-062f6e2ad9da" providerId="ADAL" clId="{07E0A391-08A4-3843-A2C6-1583C055BAC6}"/>
    <pc:docChg chg="undo redo custSel addSld delSld modSld sldOrd">
      <pc:chgData name="Cannell, Michael B" userId="df291291-9ac9-42c2-a976-062f6e2ad9da" providerId="ADAL" clId="{07E0A391-08A4-3843-A2C6-1583C055BAC6}" dt="2022-10-04T19:57:29.096" v="5424" actId="20578"/>
      <pc:docMkLst>
        <pc:docMk/>
      </pc:docMkLst>
      <pc:sldChg chg="add del modNotesTx">
        <pc:chgData name="Cannell, Michael B" userId="df291291-9ac9-42c2-a976-062f6e2ad9da" providerId="ADAL" clId="{07E0A391-08A4-3843-A2C6-1583C055BAC6}" dt="2022-10-03T23:53:38.409" v="3650" actId="20577"/>
        <pc:sldMkLst>
          <pc:docMk/>
          <pc:sldMk cId="0" sldId="260"/>
        </pc:sldMkLst>
      </pc:sldChg>
      <pc:sldChg chg="add del">
        <pc:chgData name="Cannell, Michael B" userId="df291291-9ac9-42c2-a976-062f6e2ad9da" providerId="ADAL" clId="{07E0A391-08A4-3843-A2C6-1583C055BAC6}" dt="2022-10-04T15:26:21.031" v="5418" actId="2696"/>
        <pc:sldMkLst>
          <pc:docMk/>
          <pc:sldMk cId="3499115632" sldId="261"/>
        </pc:sldMkLst>
      </pc:sldChg>
      <pc:sldChg chg="modSp add del mod">
        <pc:chgData name="Cannell, Michael B" userId="df291291-9ac9-42c2-a976-062f6e2ad9da" providerId="ADAL" clId="{07E0A391-08A4-3843-A2C6-1583C055BAC6}" dt="2022-10-03T16:00:52.564" v="1296" actId="20577"/>
        <pc:sldMkLst>
          <pc:docMk/>
          <pc:sldMk cId="771283089" sldId="263"/>
        </pc:sldMkLst>
        <pc:spChg chg="mod">
          <ac:chgData name="Cannell, Michael B" userId="df291291-9ac9-42c2-a976-062f6e2ad9da" providerId="ADAL" clId="{07E0A391-08A4-3843-A2C6-1583C055BAC6}" dt="2022-10-03T16:00:52.564" v="1296" actId="20577"/>
          <ac:spMkLst>
            <pc:docMk/>
            <pc:sldMk cId="771283089" sldId="263"/>
            <ac:spMk id="3" creationId="{6F600F65-5453-CA4C-B071-E5C07463BA74}"/>
          </ac:spMkLst>
        </pc:spChg>
      </pc:sldChg>
      <pc:sldChg chg="modSp add del mod">
        <pc:chgData name="Cannell, Michael B" userId="df291291-9ac9-42c2-a976-062f6e2ad9da" providerId="ADAL" clId="{07E0A391-08A4-3843-A2C6-1583C055BAC6}" dt="2022-10-03T16:40:57.207" v="3512" actId="2696"/>
        <pc:sldMkLst>
          <pc:docMk/>
          <pc:sldMk cId="3025615966" sldId="264"/>
        </pc:sldMkLst>
        <pc:spChg chg="mod">
          <ac:chgData name="Cannell, Michael B" userId="df291291-9ac9-42c2-a976-062f6e2ad9da" providerId="ADAL" clId="{07E0A391-08A4-3843-A2C6-1583C055BAC6}" dt="2022-10-03T16:33:15.688" v="3433" actId="27636"/>
          <ac:spMkLst>
            <pc:docMk/>
            <pc:sldMk cId="3025615966" sldId="264"/>
            <ac:spMk id="2" creationId="{00000000-0000-0000-0000-000000000000}"/>
          </ac:spMkLst>
        </pc:spChg>
      </pc:sldChg>
      <pc:sldChg chg="modSp add mod modAnim addCm">
        <pc:chgData name="Cannell, Michael B" userId="df291291-9ac9-42c2-a976-062f6e2ad9da" providerId="ADAL" clId="{07E0A391-08A4-3843-A2C6-1583C055BAC6}" dt="2022-10-04T00:22:32.596" v="3929" actId="20577"/>
        <pc:sldMkLst>
          <pc:docMk/>
          <pc:sldMk cId="1597679104" sldId="265"/>
        </pc:sldMkLst>
        <pc:spChg chg="mod">
          <ac:chgData name="Cannell, Michael B" userId="df291291-9ac9-42c2-a976-062f6e2ad9da" providerId="ADAL" clId="{07E0A391-08A4-3843-A2C6-1583C055BAC6}" dt="2022-10-04T00:22:32.596" v="3929" actId="20577"/>
          <ac:spMkLst>
            <pc:docMk/>
            <pc:sldMk cId="1597679104" sldId="265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3T16:39:13.119" v="3504" actId="1076"/>
          <ac:spMkLst>
            <pc:docMk/>
            <pc:sldMk cId="1597679104" sldId="265"/>
            <ac:spMk id="3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90817055" sldId="265"/>
        </pc:sldMkLst>
      </pc:sldChg>
      <pc:sldChg chg="add modTransition modNotesTx">
        <pc:chgData name="Cannell, Michael B" userId="df291291-9ac9-42c2-a976-062f6e2ad9da" providerId="ADAL" clId="{07E0A391-08A4-3843-A2C6-1583C055BAC6}" dt="2022-10-04T01:15:26.682" v="4252" actId="313"/>
        <pc:sldMkLst>
          <pc:docMk/>
          <pc:sldMk cId="366232065" sldId="266"/>
        </pc:sldMkLst>
      </pc:sldChg>
      <pc:sldChg chg="add del">
        <pc:chgData name="Cannell, Michael B" userId="df291291-9ac9-42c2-a976-062f6e2ad9da" providerId="ADAL" clId="{07E0A391-08A4-3843-A2C6-1583C055BAC6}" dt="2022-10-04T00:47:44.061" v="3930" actId="2696"/>
        <pc:sldMkLst>
          <pc:docMk/>
          <pc:sldMk cId="4091052914" sldId="266"/>
        </pc:sldMkLst>
      </pc:sldChg>
      <pc:sldChg chg="add del">
        <pc:chgData name="Cannell, Michael B" userId="df291291-9ac9-42c2-a976-062f6e2ad9da" providerId="ADAL" clId="{07E0A391-08A4-3843-A2C6-1583C055BAC6}" dt="2022-10-04T00:47:44.061" v="3930" actId="2696"/>
        <pc:sldMkLst>
          <pc:docMk/>
          <pc:sldMk cId="3127046282" sldId="267"/>
        </pc:sldMkLst>
      </pc:sldChg>
      <pc:sldChg chg="add del">
        <pc:chgData name="Cannell, Michael B" userId="df291291-9ac9-42c2-a976-062f6e2ad9da" providerId="ADAL" clId="{07E0A391-08A4-3843-A2C6-1583C055BAC6}" dt="2022-10-03T16:40:33.826" v="3511" actId="2696"/>
        <pc:sldMkLst>
          <pc:docMk/>
          <pc:sldMk cId="198115540" sldId="268"/>
        </pc:sldMkLst>
      </pc:sldChg>
      <pc:sldChg chg="add del">
        <pc:chgData name="Cannell, Michael B" userId="df291291-9ac9-42c2-a976-062f6e2ad9da" providerId="ADAL" clId="{07E0A391-08A4-3843-A2C6-1583C055BAC6}" dt="2022-10-04T00:57:57.409" v="3931" actId="2696"/>
        <pc:sldMkLst>
          <pc:docMk/>
          <pc:sldMk cId="1061766756" sldId="270"/>
        </pc:sldMkLst>
      </pc:sldChg>
      <pc:sldChg chg="delSp modSp add mod delAnim modAnim">
        <pc:chgData name="Cannell, Michael B" userId="df291291-9ac9-42c2-a976-062f6e2ad9da" providerId="ADAL" clId="{07E0A391-08A4-3843-A2C6-1583C055BAC6}" dt="2022-10-04T01:06:32.244" v="4043"/>
        <pc:sldMkLst>
          <pc:docMk/>
          <pc:sldMk cId="1942667146" sldId="271"/>
        </pc:sldMkLst>
        <pc:spChg chg="mod">
          <ac:chgData name="Cannell, Michael B" userId="df291291-9ac9-42c2-a976-062f6e2ad9da" providerId="ADAL" clId="{07E0A391-08A4-3843-A2C6-1583C055BAC6}" dt="2022-10-04T01:01:35.132" v="3945" actId="20577"/>
          <ac:spMkLst>
            <pc:docMk/>
            <pc:sldMk cId="1942667146" sldId="271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01:01:14.721" v="3939" actId="20577"/>
          <ac:spMkLst>
            <pc:docMk/>
            <pc:sldMk cId="1942667146" sldId="271"/>
            <ac:spMk id="3" creationId="{00000000-0000-0000-0000-000000000000}"/>
          </ac:spMkLst>
        </pc:spChg>
        <pc:cxnChg chg="del">
          <ac:chgData name="Cannell, Michael B" userId="df291291-9ac9-42c2-a976-062f6e2ad9da" providerId="ADAL" clId="{07E0A391-08A4-3843-A2C6-1583C055BAC6}" dt="2022-10-04T01:01:42.535" v="3951" actId="478"/>
          <ac:cxnSpMkLst>
            <pc:docMk/>
            <pc:sldMk cId="1942667146" sldId="271"/>
            <ac:cxnSpMk id="8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1:41.934" v="3950" actId="478"/>
          <ac:cxnSpMkLst>
            <pc:docMk/>
            <pc:sldMk cId="1942667146" sldId="271"/>
            <ac:cxnSpMk id="10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1:41.249" v="3949" actId="478"/>
          <ac:cxnSpMkLst>
            <pc:docMk/>
            <pc:sldMk cId="1942667146" sldId="271"/>
            <ac:cxnSpMk id="12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1:40.247" v="3948" actId="478"/>
          <ac:cxnSpMkLst>
            <pc:docMk/>
            <pc:sldMk cId="1942667146" sldId="271"/>
            <ac:cxnSpMk id="19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1:39.550" v="3947" actId="478"/>
          <ac:cxnSpMkLst>
            <pc:docMk/>
            <pc:sldMk cId="1942667146" sldId="271"/>
            <ac:cxnSpMk id="21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1:38.606" v="3946" actId="478"/>
          <ac:cxnSpMkLst>
            <pc:docMk/>
            <pc:sldMk cId="1942667146" sldId="271"/>
            <ac:cxnSpMk id="23" creationId="{00000000-0000-0000-0000-000000000000}"/>
          </ac:cxnSpMkLst>
        </pc:cxnChg>
      </pc:sldChg>
      <pc:sldChg chg="add del">
        <pc:chgData name="Cannell, Michael B" userId="df291291-9ac9-42c2-a976-062f6e2ad9da" providerId="ADAL" clId="{07E0A391-08A4-3843-A2C6-1583C055BAC6}" dt="2022-10-03T16:42:13.970" v="3515" actId="2696"/>
        <pc:sldMkLst>
          <pc:docMk/>
          <pc:sldMk cId="1664150058" sldId="272"/>
        </pc:sldMkLst>
      </pc:sldChg>
      <pc:sldChg chg="add del">
        <pc:chgData name="Cannell, Michael B" userId="df291291-9ac9-42c2-a976-062f6e2ad9da" providerId="ADAL" clId="{07E0A391-08A4-3843-A2C6-1583C055BAC6}" dt="2022-10-03T16:42:30.089" v="3516" actId="2696"/>
        <pc:sldMkLst>
          <pc:docMk/>
          <pc:sldMk cId="2942990492" sldId="273"/>
        </pc:sldMkLst>
      </pc:sldChg>
      <pc:sldChg chg="modSp add del mod">
        <pc:chgData name="Cannell, Michael B" userId="df291291-9ac9-42c2-a976-062f6e2ad9da" providerId="ADAL" clId="{07E0A391-08A4-3843-A2C6-1583C055BAC6}" dt="2022-10-03T16:44:58.077" v="3517" actId="2696"/>
        <pc:sldMkLst>
          <pc:docMk/>
          <pc:sldMk cId="1389034228" sldId="274"/>
        </pc:sldMkLst>
        <pc:spChg chg="mod">
          <ac:chgData name="Cannell, Michael B" userId="df291291-9ac9-42c2-a976-062f6e2ad9da" providerId="ADAL" clId="{07E0A391-08A4-3843-A2C6-1583C055BAC6}" dt="2022-10-03T16:33:15.748" v="3434" actId="27636"/>
          <ac:spMkLst>
            <pc:docMk/>
            <pc:sldMk cId="1389034228" sldId="274"/>
            <ac:spMk id="2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637174853" sldId="274"/>
        </pc:sldMkLst>
      </pc:sldChg>
      <pc:sldChg chg="addSp modSp add mod modAnim modShow">
        <pc:chgData name="Cannell, Michael B" userId="df291291-9ac9-42c2-a976-062f6e2ad9da" providerId="ADAL" clId="{07E0A391-08A4-3843-A2C6-1583C055BAC6}" dt="2022-10-04T11:01:13.439" v="4714" actId="729"/>
        <pc:sldMkLst>
          <pc:docMk/>
          <pc:sldMk cId="1211985672" sldId="275"/>
        </pc:sldMkLst>
        <pc:spChg chg="mod">
          <ac:chgData name="Cannell, Michael B" userId="df291291-9ac9-42c2-a976-062f6e2ad9da" providerId="ADAL" clId="{07E0A391-08A4-3843-A2C6-1583C055BAC6}" dt="2022-10-04T01:07:53.195" v="4060" actId="113"/>
          <ac:spMkLst>
            <pc:docMk/>
            <pc:sldMk cId="1211985672" sldId="275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01:07:36.130" v="4058" actId="20577"/>
          <ac:spMkLst>
            <pc:docMk/>
            <pc:sldMk cId="1211985672" sldId="275"/>
            <ac:spMk id="3" creationId="{00000000-0000-0000-0000-000000000000}"/>
          </ac:spMkLst>
        </pc:spChg>
        <pc:spChg chg="add mod">
          <ac:chgData name="Cannell, Michael B" userId="df291291-9ac9-42c2-a976-062f6e2ad9da" providerId="ADAL" clId="{07E0A391-08A4-3843-A2C6-1583C055BAC6}" dt="2022-10-04T01:08:24.137" v="4061"/>
          <ac:spMkLst>
            <pc:docMk/>
            <pc:sldMk cId="1211985672" sldId="275"/>
            <ac:spMk id="4" creationId="{514B7751-6E65-4D51-DB00-A9F9972A2CBB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538960976" sldId="276"/>
        </pc:sldMkLst>
      </pc:sldChg>
      <pc:sldChg chg="add del mod modShow addCm delCm">
        <pc:chgData name="Cannell, Michael B" userId="df291291-9ac9-42c2-a976-062f6e2ad9da" providerId="ADAL" clId="{07E0A391-08A4-3843-A2C6-1583C055BAC6}" dt="2022-10-04T11:01:16.689" v="4715" actId="729"/>
        <pc:sldMkLst>
          <pc:docMk/>
          <pc:sldMk cId="2186888421" sldId="276"/>
        </pc:sldMkLst>
      </pc:sldChg>
      <pc:sldChg chg="add del addCm delCm">
        <pc:chgData name="Cannell, Michael B" userId="df291291-9ac9-42c2-a976-062f6e2ad9da" providerId="ADAL" clId="{07E0A391-08A4-3843-A2C6-1583C055BAC6}" dt="2022-10-04T01:10:14.331" v="4064" actId="2696"/>
        <pc:sldMkLst>
          <pc:docMk/>
          <pc:sldMk cId="389919491" sldId="27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469833745" sldId="277"/>
        </pc:sldMkLst>
      </pc:sldChg>
      <pc:sldChg chg="modSp add del mod">
        <pc:chgData name="Cannell, Michael B" userId="df291291-9ac9-42c2-a976-062f6e2ad9da" providerId="ADAL" clId="{07E0A391-08A4-3843-A2C6-1583C055BAC6}" dt="2022-10-04T11:01:37.772" v="4717" actId="2696"/>
        <pc:sldMkLst>
          <pc:docMk/>
          <pc:sldMk cId="1783797608" sldId="279"/>
        </pc:sldMkLst>
        <pc:spChg chg="mod">
          <ac:chgData name="Cannell, Michael B" userId="df291291-9ac9-42c2-a976-062f6e2ad9da" providerId="ADAL" clId="{07E0A391-08A4-3843-A2C6-1583C055BAC6}" dt="2022-10-03T16:33:16.026" v="3436" actId="27636"/>
          <ac:spMkLst>
            <pc:docMk/>
            <pc:sldMk cId="1783797608" sldId="279"/>
            <ac:spMk id="2" creationId="{00000000-0000-0000-0000-000000000000}"/>
          </ac:spMkLst>
        </pc:spChg>
      </pc:sldChg>
      <pc:sldChg chg="modSp add mod">
        <pc:chgData name="Cannell, Michael B" userId="df291291-9ac9-42c2-a976-062f6e2ad9da" providerId="ADAL" clId="{07E0A391-08A4-3843-A2C6-1583C055BAC6}" dt="2022-10-04T12:21:34.678" v="4882" actId="404"/>
        <pc:sldMkLst>
          <pc:docMk/>
          <pc:sldMk cId="1919748240" sldId="279"/>
        </pc:sldMkLst>
        <pc:spChg chg="mod">
          <ac:chgData name="Cannell, Michael B" userId="df291291-9ac9-42c2-a976-062f6e2ad9da" providerId="ADAL" clId="{07E0A391-08A4-3843-A2C6-1583C055BAC6}" dt="2022-10-04T12:21:34.678" v="4882" actId="404"/>
          <ac:spMkLst>
            <pc:docMk/>
            <pc:sldMk cId="1919748240" sldId="279"/>
            <ac:spMk id="2" creationId="{00000000-0000-0000-0000-000000000000}"/>
          </ac:spMkLst>
        </pc:spChg>
      </pc:sldChg>
      <pc:sldChg chg="modSp add del mod">
        <pc:chgData name="Cannell, Michael B" userId="df291291-9ac9-42c2-a976-062f6e2ad9da" providerId="ADAL" clId="{07E0A391-08A4-3843-A2C6-1583C055BAC6}" dt="2022-10-04T12:26:49.066" v="5021" actId="2696"/>
        <pc:sldMkLst>
          <pc:docMk/>
          <pc:sldMk cId="923381668" sldId="280"/>
        </pc:sldMkLst>
        <pc:spChg chg="mod">
          <ac:chgData name="Cannell, Michael B" userId="df291291-9ac9-42c2-a976-062f6e2ad9da" providerId="ADAL" clId="{07E0A391-08A4-3843-A2C6-1583C055BAC6}" dt="2022-10-03T16:33:15.336" v="3429" actId="27636"/>
          <ac:spMkLst>
            <pc:docMk/>
            <pc:sldMk cId="923381668" sldId="280"/>
            <ac:spMk id="2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4T15:26:13.353" v="5417" actId="2696"/>
        <pc:sldMkLst>
          <pc:docMk/>
          <pc:sldMk cId="481410518" sldId="281"/>
        </pc:sldMkLst>
      </pc:sldChg>
      <pc:sldChg chg="modSp add del mod">
        <pc:chgData name="Cannell, Michael B" userId="df291291-9ac9-42c2-a976-062f6e2ad9da" providerId="ADAL" clId="{07E0A391-08A4-3843-A2C6-1583C055BAC6}" dt="2022-10-04T15:26:09.718" v="5416" actId="2696"/>
        <pc:sldMkLst>
          <pc:docMk/>
          <pc:sldMk cId="3502957282" sldId="288"/>
        </pc:sldMkLst>
        <pc:spChg chg="mod">
          <ac:chgData name="Cannell, Michael B" userId="df291291-9ac9-42c2-a976-062f6e2ad9da" providerId="ADAL" clId="{07E0A391-08A4-3843-A2C6-1583C055BAC6}" dt="2022-10-03T16:33:15.532" v="3432" actId="27636"/>
          <ac:spMkLst>
            <pc:docMk/>
            <pc:sldMk cId="3502957282" sldId="288"/>
            <ac:spMk id="2" creationId="{00000000-0000-0000-0000-000000000000}"/>
          </ac:spMkLst>
        </pc:spChg>
      </pc:sldChg>
      <pc:sldChg chg="add del addCm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2095512428" sldId="293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3063700609" sldId="294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4196500634" sldId="295"/>
        </pc:sldMkLst>
      </pc:sldChg>
      <pc:sldChg chg="add">
        <pc:chgData name="Cannell, Michael B" userId="df291291-9ac9-42c2-a976-062f6e2ad9da" providerId="ADAL" clId="{07E0A391-08A4-3843-A2C6-1583C055BAC6}" dt="2022-10-03T16:33:15.082" v="3428"/>
        <pc:sldMkLst>
          <pc:docMk/>
          <pc:sldMk cId="601789982" sldId="296"/>
        </pc:sldMkLst>
      </pc:sldChg>
      <pc:sldChg chg="modSp add modAnim modNotesTx">
        <pc:chgData name="Cannell, Michael B" userId="df291291-9ac9-42c2-a976-062f6e2ad9da" providerId="ADAL" clId="{07E0A391-08A4-3843-A2C6-1583C055BAC6}" dt="2022-10-04T12:20:28.243" v="4855" actId="20577"/>
        <pc:sldMkLst>
          <pc:docMk/>
          <pc:sldMk cId="1069271482" sldId="297"/>
        </pc:sldMkLst>
        <pc:spChg chg="mod">
          <ac:chgData name="Cannell, Michael B" userId="df291291-9ac9-42c2-a976-062f6e2ad9da" providerId="ADAL" clId="{07E0A391-08A4-3843-A2C6-1583C055BAC6}" dt="2022-10-04T12:20:16.917" v="4824" actId="20577"/>
          <ac:spMkLst>
            <pc:docMk/>
            <pc:sldMk cId="1069271482" sldId="297"/>
            <ac:spMk id="2" creationId="{00000000-0000-0000-0000-000000000000}"/>
          </ac:spMkLst>
        </pc:spChg>
      </pc:sldChg>
      <pc:sldChg chg="add mod modShow">
        <pc:chgData name="Cannell, Michael B" userId="df291291-9ac9-42c2-a976-062f6e2ad9da" providerId="ADAL" clId="{07E0A391-08A4-3843-A2C6-1583C055BAC6}" dt="2022-10-04T12:16:51.374" v="4795" actId="729"/>
        <pc:sldMkLst>
          <pc:docMk/>
          <pc:sldMk cId="1656437198" sldId="303"/>
        </pc:sldMkLst>
      </pc:sldChg>
      <pc:sldChg chg="modSp add mod modShow">
        <pc:chgData name="Cannell, Michael B" userId="df291291-9ac9-42c2-a976-062f6e2ad9da" providerId="ADAL" clId="{07E0A391-08A4-3843-A2C6-1583C055BAC6}" dt="2022-10-04T11:01:26.596" v="4716" actId="729"/>
        <pc:sldMkLst>
          <pc:docMk/>
          <pc:sldMk cId="494921995" sldId="304"/>
        </pc:sldMkLst>
        <pc:spChg chg="mod">
          <ac:chgData name="Cannell, Michael B" userId="df291291-9ac9-42c2-a976-062f6e2ad9da" providerId="ADAL" clId="{07E0A391-08A4-3843-A2C6-1583C055BAC6}" dt="2022-10-04T01:11:54.587" v="4068" actId="20577"/>
          <ac:spMkLst>
            <pc:docMk/>
            <pc:sldMk cId="494921995" sldId="304"/>
            <ac:spMk id="2" creationId="{00000000-0000-0000-0000-000000000000}"/>
          </ac:spMkLst>
        </pc:spChg>
      </pc:sldChg>
      <pc:sldChg chg="addSp modSp add mod modAnim modShow">
        <pc:chgData name="Cannell, Michael B" userId="df291291-9ac9-42c2-a976-062f6e2ad9da" providerId="ADAL" clId="{07E0A391-08A4-3843-A2C6-1583C055BAC6}" dt="2022-10-04T11:10:10.433" v="4787" actId="729"/>
        <pc:sldMkLst>
          <pc:docMk/>
          <pc:sldMk cId="3538063831" sldId="306"/>
        </pc:sldMkLst>
        <pc:spChg chg="mod">
          <ac:chgData name="Cannell, Michael B" userId="df291291-9ac9-42c2-a976-062f6e2ad9da" providerId="ADAL" clId="{07E0A391-08A4-3843-A2C6-1583C055BAC6}" dt="2022-10-04T11:09:24.903" v="4766" actId="164"/>
          <ac:spMkLst>
            <pc:docMk/>
            <pc:sldMk cId="3538063831" sldId="306"/>
            <ac:spMk id="6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1:09:24.903" v="4766" actId="164"/>
          <ac:spMkLst>
            <pc:docMk/>
            <pc:sldMk cId="3538063831" sldId="306"/>
            <ac:spMk id="7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1:09:24.903" v="4766" actId="164"/>
          <ac:spMkLst>
            <pc:docMk/>
            <pc:sldMk cId="3538063831" sldId="306"/>
            <ac:spMk id="8" creationId="{00000000-0000-0000-0000-000000000000}"/>
          </ac:spMkLst>
        </pc:spChg>
        <pc:grpChg chg="add mod">
          <ac:chgData name="Cannell, Michael B" userId="df291291-9ac9-42c2-a976-062f6e2ad9da" providerId="ADAL" clId="{07E0A391-08A4-3843-A2C6-1583C055BAC6}" dt="2022-10-04T11:09:28.111" v="4781" actId="1036"/>
          <ac:grpSpMkLst>
            <pc:docMk/>
            <pc:sldMk cId="3538063831" sldId="306"/>
            <ac:grpSpMk id="9" creationId="{AD579A7C-8358-596F-53C9-1733AC0B52BC}"/>
          </ac:grpSpMkLst>
        </pc:grpChg>
        <pc:graphicFrameChg chg="mod">
          <ac:chgData name="Cannell, Michael B" userId="df291291-9ac9-42c2-a976-062f6e2ad9da" providerId="ADAL" clId="{07E0A391-08A4-3843-A2C6-1583C055BAC6}" dt="2022-10-04T11:09:06.847" v="4765" actId="1076"/>
          <ac:graphicFrameMkLst>
            <pc:docMk/>
            <pc:sldMk cId="3538063831" sldId="306"/>
            <ac:graphicFrameMk id="4" creationId="{00000000-0000-0000-0000-000000000000}"/>
          </ac:graphicFrameMkLst>
        </pc:graphicFrameChg>
        <pc:graphicFrameChg chg="mod">
          <ac:chgData name="Cannell, Michael B" userId="df291291-9ac9-42c2-a976-062f6e2ad9da" providerId="ADAL" clId="{07E0A391-08A4-3843-A2C6-1583C055BAC6}" dt="2022-10-04T11:09:24.903" v="4766" actId="164"/>
          <ac:graphicFrameMkLst>
            <pc:docMk/>
            <pc:sldMk cId="3538063831" sldId="306"/>
            <ac:graphicFrameMk id="5" creationId="{00000000-0000-0000-0000-000000000000}"/>
          </ac:graphicFrameMkLst>
        </pc:graphicFrameChg>
        <pc:cxnChg chg="mod">
          <ac:chgData name="Cannell, Michael B" userId="df291291-9ac9-42c2-a976-062f6e2ad9da" providerId="ADAL" clId="{07E0A391-08A4-3843-A2C6-1583C055BAC6}" dt="2022-10-04T11:09:24.903" v="4766" actId="164"/>
          <ac:cxnSpMkLst>
            <pc:docMk/>
            <pc:sldMk cId="3538063831" sldId="306"/>
            <ac:cxnSpMk id="10" creationId="{00000000-0000-0000-0000-000000000000}"/>
          </ac:cxnSpMkLst>
        </pc:cxnChg>
        <pc:cxnChg chg="mod">
          <ac:chgData name="Cannell, Michael B" userId="df291291-9ac9-42c2-a976-062f6e2ad9da" providerId="ADAL" clId="{07E0A391-08A4-3843-A2C6-1583C055BAC6}" dt="2022-10-04T11:09:24.903" v="4766" actId="164"/>
          <ac:cxnSpMkLst>
            <pc:docMk/>
            <pc:sldMk cId="3538063831" sldId="306"/>
            <ac:cxnSpMk id="12" creationId="{00000000-0000-0000-0000-000000000000}"/>
          </ac:cxnSpMkLst>
        </pc:cxnChg>
        <pc:cxnChg chg="mod">
          <ac:chgData name="Cannell, Michael B" userId="df291291-9ac9-42c2-a976-062f6e2ad9da" providerId="ADAL" clId="{07E0A391-08A4-3843-A2C6-1583C055BAC6}" dt="2022-10-04T11:09:24.903" v="4766" actId="164"/>
          <ac:cxnSpMkLst>
            <pc:docMk/>
            <pc:sldMk cId="3538063831" sldId="306"/>
            <ac:cxnSpMk id="14" creationId="{00000000-0000-0000-0000-000000000000}"/>
          </ac:cxnSpMkLst>
        </pc:cxnChg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175516332" sldId="30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980507200" sldId="30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961007839" sldId="308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4068334435" sldId="308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732293537" sldId="309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240201473" sldId="309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509873661" sldId="310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19583987" sldId="311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738872051" sldId="311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691408561" sldId="312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048833431" sldId="312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3600963451" sldId="313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763364404" sldId="313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902739651" sldId="314"/>
        </pc:sldMkLst>
      </pc:sldChg>
      <pc:sldChg chg="add del addCm delCm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3626449963" sldId="315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2393793243" sldId="316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995645146" sldId="317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3512072091" sldId="31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448296738" sldId="318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1212649455" sldId="318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1580964467" sldId="319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684837569" sldId="320"/>
        </pc:sldMkLst>
      </pc:sldChg>
      <pc:sldChg chg="modSp 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2915294444" sldId="320"/>
        </pc:sldMkLst>
        <pc:spChg chg="mod">
          <ac:chgData name="Cannell, Michael B" userId="df291291-9ac9-42c2-a976-062f6e2ad9da" providerId="ADAL" clId="{07E0A391-08A4-3843-A2C6-1583C055BAC6}" dt="2022-10-03T16:33:15.860" v="3435" actId="27636"/>
          <ac:spMkLst>
            <pc:docMk/>
            <pc:sldMk cId="2915294444" sldId="320"/>
            <ac:spMk id="2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091656851" sldId="321"/>
        </pc:sldMkLst>
      </pc:sldChg>
      <pc:sldChg chg="modSp add mod modShow">
        <pc:chgData name="Cannell, Michael B" userId="df291291-9ac9-42c2-a976-062f6e2ad9da" providerId="ADAL" clId="{07E0A391-08A4-3843-A2C6-1583C055BAC6}" dt="2022-10-04T12:27:12.335" v="5022" actId="729"/>
        <pc:sldMkLst>
          <pc:docMk/>
          <pc:sldMk cId="4151759764" sldId="322"/>
        </pc:sldMkLst>
        <pc:spChg chg="mod">
          <ac:chgData name="Cannell, Michael B" userId="df291291-9ac9-42c2-a976-062f6e2ad9da" providerId="ADAL" clId="{07E0A391-08A4-3843-A2C6-1583C055BAC6}" dt="2022-10-03T16:33:16.043" v="3437" actId="27636"/>
          <ac:spMkLst>
            <pc:docMk/>
            <pc:sldMk cId="4151759764" sldId="322"/>
            <ac:spMk id="2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25522006" sldId="323"/>
        </pc:sldMkLst>
      </pc:sldChg>
      <pc:sldChg chg="add mod modShow">
        <pc:chgData name="Cannell, Michael B" userId="df291291-9ac9-42c2-a976-062f6e2ad9da" providerId="ADAL" clId="{07E0A391-08A4-3843-A2C6-1583C055BAC6}" dt="2022-10-04T11:09:58.198" v="4783" actId="729"/>
        <pc:sldMkLst>
          <pc:docMk/>
          <pc:sldMk cId="3050861339" sldId="323"/>
        </pc:sldMkLst>
      </pc:sldChg>
      <pc:sldChg chg="modSp add mod modShow">
        <pc:chgData name="Cannell, Michael B" userId="df291291-9ac9-42c2-a976-062f6e2ad9da" providerId="ADAL" clId="{07E0A391-08A4-3843-A2C6-1583C055BAC6}" dt="2022-10-04T11:10:00.847" v="4784" actId="729"/>
        <pc:sldMkLst>
          <pc:docMk/>
          <pc:sldMk cId="1109112698" sldId="324"/>
        </pc:sldMkLst>
        <pc:spChg chg="mod">
          <ac:chgData name="Cannell, Michael B" userId="df291291-9ac9-42c2-a976-062f6e2ad9da" providerId="ADAL" clId="{07E0A391-08A4-3843-A2C6-1583C055BAC6}" dt="2022-10-04T11:06:46.719" v="4745" actId="1582"/>
          <ac:spMkLst>
            <pc:docMk/>
            <pc:sldMk cId="1109112698" sldId="324"/>
            <ac:spMk id="7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1:06:03.866" v="4739" actId="20577"/>
          <ac:spMkLst>
            <pc:docMk/>
            <pc:sldMk cId="1109112698" sldId="324"/>
            <ac:spMk id="14" creationId="{00000000-0000-0000-0000-000000000000}"/>
          </ac:spMkLst>
        </pc:spChg>
        <pc:cxnChg chg="mod">
          <ac:chgData name="Cannell, Michael B" userId="df291291-9ac9-42c2-a976-062f6e2ad9da" providerId="ADAL" clId="{07E0A391-08A4-3843-A2C6-1583C055BAC6}" dt="2022-10-04T11:06:54.022" v="4747" actId="1582"/>
          <ac:cxnSpMkLst>
            <pc:docMk/>
            <pc:sldMk cId="1109112698" sldId="324"/>
            <ac:cxnSpMk id="6" creationId="{00000000-0000-0000-0000-000000000000}"/>
          </ac:cxnSpMkLst>
        </pc:cxn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167319922" sldId="324"/>
        </pc:sldMkLst>
      </pc:sldChg>
      <pc:sldChg chg="modSp add mod modShow">
        <pc:chgData name="Cannell, Michael B" userId="df291291-9ac9-42c2-a976-062f6e2ad9da" providerId="ADAL" clId="{07E0A391-08A4-3843-A2C6-1583C055BAC6}" dt="2022-10-04T11:10:03.732" v="4785" actId="729"/>
        <pc:sldMkLst>
          <pc:docMk/>
          <pc:sldMk cId="1218927487" sldId="325"/>
        </pc:sldMkLst>
        <pc:spChg chg="mod">
          <ac:chgData name="Cannell, Michael B" userId="df291291-9ac9-42c2-a976-062f6e2ad9da" providerId="ADAL" clId="{07E0A391-08A4-3843-A2C6-1583C055BAC6}" dt="2022-10-04T11:07:21.313" v="4749" actId="1582"/>
          <ac:spMkLst>
            <pc:docMk/>
            <pc:sldMk cId="1218927487" sldId="325"/>
            <ac:spMk id="8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1:08:10.641" v="4758" actId="1076"/>
          <ac:spMkLst>
            <pc:docMk/>
            <pc:sldMk cId="1218927487" sldId="325"/>
            <ac:spMk id="14" creationId="{00000000-0000-0000-0000-000000000000}"/>
          </ac:spMkLst>
        </pc:spChg>
        <pc:cxnChg chg="mod">
          <ac:chgData name="Cannell, Michael B" userId="df291291-9ac9-42c2-a976-062f6e2ad9da" providerId="ADAL" clId="{07E0A391-08A4-3843-A2C6-1583C055BAC6}" dt="2022-10-04T11:07:21.313" v="4749" actId="1582"/>
          <ac:cxnSpMkLst>
            <pc:docMk/>
            <pc:sldMk cId="1218927487" sldId="325"/>
            <ac:cxnSpMk id="6" creationId="{00000000-0000-0000-0000-000000000000}"/>
          </ac:cxnSpMkLst>
        </pc:cxn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245765516" sldId="325"/>
        </pc:sldMkLst>
      </pc:sldChg>
      <pc:sldChg chg="modSp add mod modShow">
        <pc:chgData name="Cannell, Michael B" userId="df291291-9ac9-42c2-a976-062f6e2ad9da" providerId="ADAL" clId="{07E0A391-08A4-3843-A2C6-1583C055BAC6}" dt="2022-10-04T11:10:07.663" v="4786" actId="729"/>
        <pc:sldMkLst>
          <pc:docMk/>
          <pc:sldMk cId="280614566" sldId="326"/>
        </pc:sldMkLst>
        <pc:spChg chg="mod">
          <ac:chgData name="Cannell, Michael B" userId="df291291-9ac9-42c2-a976-062f6e2ad9da" providerId="ADAL" clId="{07E0A391-08A4-3843-A2C6-1583C055BAC6}" dt="2022-10-04T11:08:48.954" v="4764" actId="1582"/>
          <ac:spMkLst>
            <pc:docMk/>
            <pc:sldMk cId="280614566" sldId="326"/>
            <ac:spMk id="8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1:08:35.264" v="4762" actId="1076"/>
          <ac:spMkLst>
            <pc:docMk/>
            <pc:sldMk cId="280614566" sldId="326"/>
            <ac:spMk id="14" creationId="{00000000-0000-0000-0000-000000000000}"/>
          </ac:spMkLst>
        </pc:spChg>
        <pc:cxnChg chg="mod">
          <ac:chgData name="Cannell, Michael B" userId="df291291-9ac9-42c2-a976-062f6e2ad9da" providerId="ADAL" clId="{07E0A391-08A4-3843-A2C6-1583C055BAC6}" dt="2022-10-04T11:08:48.954" v="4764" actId="1582"/>
          <ac:cxnSpMkLst>
            <pc:docMk/>
            <pc:sldMk cId="280614566" sldId="326"/>
            <ac:cxnSpMk id="6" creationId="{00000000-0000-0000-0000-000000000000}"/>
          </ac:cxnSpMkLst>
        </pc:cxnChg>
      </pc:sldChg>
      <pc:sldChg chg="modSp add mod modShow">
        <pc:chgData name="Cannell, Michael B" userId="df291291-9ac9-42c2-a976-062f6e2ad9da" providerId="ADAL" clId="{07E0A391-08A4-3843-A2C6-1583C055BAC6}" dt="2022-10-04T11:10:13.014" v="4788" actId="729"/>
        <pc:sldMkLst>
          <pc:docMk/>
          <pc:sldMk cId="2846742713" sldId="327"/>
        </pc:sldMkLst>
        <pc:spChg chg="mod">
          <ac:chgData name="Cannell, Michael B" userId="df291291-9ac9-42c2-a976-062f6e2ad9da" providerId="ADAL" clId="{07E0A391-08A4-3843-A2C6-1583C055BAC6}" dt="2022-10-03T16:33:16.079" v="3438" actId="27636"/>
          <ac:spMkLst>
            <pc:docMk/>
            <pc:sldMk cId="2846742713" sldId="327"/>
            <ac:spMk id="2" creationId="{00000000-0000-0000-0000-000000000000}"/>
          </ac:spMkLst>
        </pc:spChg>
      </pc:sldChg>
      <pc:sldChg chg="add mod modShow">
        <pc:chgData name="Cannell, Michael B" userId="df291291-9ac9-42c2-a976-062f6e2ad9da" providerId="ADAL" clId="{07E0A391-08A4-3843-A2C6-1583C055BAC6}" dt="2022-10-04T11:10:15.931" v="4789" actId="729"/>
        <pc:sldMkLst>
          <pc:docMk/>
          <pc:sldMk cId="3142139590" sldId="328"/>
        </pc:sldMkLst>
      </pc:sldChg>
      <pc:sldChg chg="add mod modShow">
        <pc:chgData name="Cannell, Michael B" userId="df291291-9ac9-42c2-a976-062f6e2ad9da" providerId="ADAL" clId="{07E0A391-08A4-3843-A2C6-1583C055BAC6}" dt="2022-10-04T11:10:29.887" v="4791" actId="729"/>
        <pc:sldMkLst>
          <pc:docMk/>
          <pc:sldMk cId="2514088342" sldId="329"/>
        </pc:sldMkLst>
      </pc:sldChg>
      <pc:sldChg chg="add mod modShow">
        <pc:chgData name="Cannell, Michael B" userId="df291291-9ac9-42c2-a976-062f6e2ad9da" providerId="ADAL" clId="{07E0A391-08A4-3843-A2C6-1583C055BAC6}" dt="2022-10-04T11:10:33.401" v="4792" actId="729"/>
        <pc:sldMkLst>
          <pc:docMk/>
          <pc:sldMk cId="2692789523" sldId="330"/>
        </pc:sldMkLst>
      </pc:sldChg>
      <pc:sldChg chg="add mod modShow">
        <pc:chgData name="Cannell, Michael B" userId="df291291-9ac9-42c2-a976-062f6e2ad9da" providerId="ADAL" clId="{07E0A391-08A4-3843-A2C6-1583C055BAC6}" dt="2022-10-04T11:10:20.448" v="4790" actId="729"/>
        <pc:sldMkLst>
          <pc:docMk/>
          <pc:sldMk cId="4161983079" sldId="331"/>
        </pc:sldMkLst>
      </pc:sldChg>
      <pc:sldChg chg="modSp add mod modShow">
        <pc:chgData name="Cannell, Michael B" userId="df291291-9ac9-42c2-a976-062f6e2ad9da" providerId="ADAL" clId="{07E0A391-08A4-3843-A2C6-1583C055BAC6}" dt="2022-10-04T11:10:40.005" v="4793" actId="729"/>
        <pc:sldMkLst>
          <pc:docMk/>
          <pc:sldMk cId="1745893354" sldId="332"/>
        </pc:sldMkLst>
        <pc:spChg chg="mod">
          <ac:chgData name="Cannell, Michael B" userId="df291291-9ac9-42c2-a976-062f6e2ad9da" providerId="ADAL" clId="{07E0A391-08A4-3843-A2C6-1583C055BAC6}" dt="2022-10-03T16:33:16.242" v="3439" actId="27636"/>
          <ac:spMkLst>
            <pc:docMk/>
            <pc:sldMk cId="1745893354" sldId="332"/>
            <ac:spMk id="2" creationId="{00000000-0000-0000-0000-000000000000}"/>
          </ac:spMkLst>
        </pc:spChg>
      </pc:sldChg>
      <pc:sldChg chg="modSp add del mod">
        <pc:chgData name="Cannell, Michael B" userId="df291291-9ac9-42c2-a976-062f6e2ad9da" providerId="ADAL" clId="{07E0A391-08A4-3843-A2C6-1583C055BAC6}" dt="2022-10-04T13:43:17.132" v="5068" actId="2696"/>
        <pc:sldMkLst>
          <pc:docMk/>
          <pc:sldMk cId="1517714558" sldId="334"/>
        </pc:sldMkLst>
        <pc:spChg chg="mod">
          <ac:chgData name="Cannell, Michael B" userId="df291291-9ac9-42c2-a976-062f6e2ad9da" providerId="ADAL" clId="{07E0A391-08A4-3843-A2C6-1583C055BAC6}" dt="2022-10-03T16:33:15.463" v="3431" actId="27636"/>
          <ac:spMkLst>
            <pc:docMk/>
            <pc:sldMk cId="1517714558" sldId="334"/>
            <ac:spMk id="2" creationId="{00000000-0000-0000-0000-000000000000}"/>
          </ac:spMkLst>
        </pc:spChg>
      </pc:sldChg>
      <pc:sldChg chg="modSp add mod modShow">
        <pc:chgData name="Cannell, Michael B" userId="df291291-9ac9-42c2-a976-062f6e2ad9da" providerId="ADAL" clId="{07E0A391-08A4-3843-A2C6-1583C055BAC6}" dt="2022-10-04T11:10:45.822" v="4794" actId="729"/>
        <pc:sldMkLst>
          <pc:docMk/>
          <pc:sldMk cId="2059328159" sldId="337"/>
        </pc:sldMkLst>
        <pc:spChg chg="mod">
          <ac:chgData name="Cannell, Michael B" userId="df291291-9ac9-42c2-a976-062f6e2ad9da" providerId="ADAL" clId="{07E0A391-08A4-3843-A2C6-1583C055BAC6}" dt="2022-10-03T16:33:16.380" v="3440" actId="27636"/>
          <ac:spMkLst>
            <pc:docMk/>
            <pc:sldMk cId="2059328159" sldId="337"/>
            <ac:spMk id="2" creationId="{00000000-0000-0000-0000-000000000000}"/>
          </ac:spMkLst>
        </pc:spChg>
      </pc:sldChg>
      <pc:sldChg chg="add mod modShow">
        <pc:chgData name="Cannell, Michael B" userId="df291291-9ac9-42c2-a976-062f6e2ad9da" providerId="ADAL" clId="{07E0A391-08A4-3843-A2C6-1583C055BAC6}" dt="2022-10-04T12:17:03.593" v="4796" actId="729"/>
        <pc:sldMkLst>
          <pc:docMk/>
          <pc:sldMk cId="2214883071" sldId="338"/>
        </pc:sldMkLst>
      </pc:sldChg>
      <pc:sldChg chg="add mod modShow">
        <pc:chgData name="Cannell, Michael B" userId="df291291-9ac9-42c2-a976-062f6e2ad9da" providerId="ADAL" clId="{07E0A391-08A4-3843-A2C6-1583C055BAC6}" dt="2022-10-04T12:18:28.651" v="4797" actId="729"/>
        <pc:sldMkLst>
          <pc:docMk/>
          <pc:sldMk cId="1735265426" sldId="339"/>
        </pc:sldMkLst>
      </pc:sldChg>
      <pc:sldChg chg="add mod modShow">
        <pc:chgData name="Cannell, Michael B" userId="df291291-9ac9-42c2-a976-062f6e2ad9da" providerId="ADAL" clId="{07E0A391-08A4-3843-A2C6-1583C055BAC6}" dt="2022-10-04T12:19:00.799" v="4798" actId="729"/>
        <pc:sldMkLst>
          <pc:docMk/>
          <pc:sldMk cId="2530199486" sldId="340"/>
        </pc:sldMkLst>
      </pc:sldChg>
      <pc:sldChg chg="modSp add mod">
        <pc:chgData name="Cannell, Michael B" userId="df291291-9ac9-42c2-a976-062f6e2ad9da" providerId="ADAL" clId="{07E0A391-08A4-3843-A2C6-1583C055BAC6}" dt="2022-10-04T12:19:48.893" v="4810" actId="313"/>
        <pc:sldMkLst>
          <pc:docMk/>
          <pc:sldMk cId="3548751141" sldId="341"/>
        </pc:sldMkLst>
        <pc:spChg chg="mod">
          <ac:chgData name="Cannell, Michael B" userId="df291291-9ac9-42c2-a976-062f6e2ad9da" providerId="ADAL" clId="{07E0A391-08A4-3843-A2C6-1583C055BAC6}" dt="2022-10-04T12:19:43.562" v="4809" actId="5793"/>
          <ac:spMkLst>
            <pc:docMk/>
            <pc:sldMk cId="3548751141" sldId="341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2:19:48.893" v="4810" actId="313"/>
          <ac:spMkLst>
            <pc:docMk/>
            <pc:sldMk cId="3548751141" sldId="341"/>
            <ac:spMk id="3" creationId="{00000000-0000-0000-0000-000000000000}"/>
          </ac:spMkLst>
        </pc:spChg>
      </pc:sldChg>
      <pc:sldChg chg="modSp add del mod">
        <pc:chgData name="Cannell, Michael B" userId="df291291-9ac9-42c2-a976-062f6e2ad9da" providerId="ADAL" clId="{07E0A391-08A4-3843-A2C6-1583C055BAC6}" dt="2022-10-04T13:43:14.237" v="5067" actId="2696"/>
        <pc:sldMkLst>
          <pc:docMk/>
          <pc:sldMk cId="644259392" sldId="342"/>
        </pc:sldMkLst>
        <pc:spChg chg="mod">
          <ac:chgData name="Cannell, Michael B" userId="df291291-9ac9-42c2-a976-062f6e2ad9da" providerId="ADAL" clId="{07E0A391-08A4-3843-A2C6-1583C055BAC6}" dt="2022-10-03T16:33:15.435" v="3430" actId="27636"/>
          <ac:spMkLst>
            <pc:docMk/>
            <pc:sldMk cId="644259392" sldId="342"/>
            <ac:spMk id="2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4T15:26:28.512" v="5419" actId="2696"/>
        <pc:sldMkLst>
          <pc:docMk/>
          <pc:sldMk cId="3524277013" sldId="345"/>
        </pc:sldMkLst>
      </pc:sldChg>
      <pc:sldChg chg="add del">
        <pc:chgData name="Cannell, Michael B" userId="df291291-9ac9-42c2-a976-062f6e2ad9da" providerId="ADAL" clId="{07E0A391-08A4-3843-A2C6-1583C055BAC6}" dt="2022-10-04T15:26:28.512" v="5419" actId="2696"/>
        <pc:sldMkLst>
          <pc:docMk/>
          <pc:sldMk cId="2713181699" sldId="346"/>
        </pc:sldMkLst>
      </pc:sldChg>
      <pc:sldChg chg="add del">
        <pc:chgData name="Cannell, Michael B" userId="df291291-9ac9-42c2-a976-062f6e2ad9da" providerId="ADAL" clId="{07E0A391-08A4-3843-A2C6-1583C055BAC6}" dt="2022-10-04T15:26:28.512" v="5419" actId="2696"/>
        <pc:sldMkLst>
          <pc:docMk/>
          <pc:sldMk cId="2390772268" sldId="347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1302083043" sldId="348"/>
        </pc:sldMkLst>
      </pc:sldChg>
      <pc:sldChg chg="add del">
        <pc:chgData name="Cannell, Michael B" userId="df291291-9ac9-42c2-a976-062f6e2ad9da" providerId="ADAL" clId="{07E0A391-08A4-3843-A2C6-1583C055BAC6}" dt="2022-10-04T15:26:28.512" v="5419" actId="2696"/>
        <pc:sldMkLst>
          <pc:docMk/>
          <pc:sldMk cId="4111365333" sldId="349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332884384" sldId="505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528528935" sldId="508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961618156" sldId="510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384997913" sldId="533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39299914" sldId="542"/>
        </pc:sldMkLst>
      </pc:sldChg>
      <pc:sldChg chg="modSp add del mod modNotesTx">
        <pc:chgData name="Cannell, Michael B" userId="df291291-9ac9-42c2-a976-062f6e2ad9da" providerId="ADAL" clId="{07E0A391-08A4-3843-A2C6-1583C055BAC6}" dt="2022-10-03T15:39:02.241" v="35" actId="20577"/>
        <pc:sldMkLst>
          <pc:docMk/>
          <pc:sldMk cId="104509245" sldId="553"/>
        </pc:sldMkLst>
        <pc:spChg chg="mod">
          <ac:chgData name="Cannell, Michael B" userId="df291291-9ac9-42c2-a976-062f6e2ad9da" providerId="ADAL" clId="{07E0A391-08A4-3843-A2C6-1583C055BAC6}" dt="2022-10-03T15:38:56.759" v="34" actId="20577"/>
          <ac:spMkLst>
            <pc:docMk/>
            <pc:sldMk cId="104509245" sldId="553"/>
            <ac:spMk id="7" creationId="{C607C46B-1F80-FE96-C16A-E6DD7AB720AE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04318059" sldId="555"/>
        </pc:sldMkLst>
      </pc:sldChg>
      <pc:sldChg chg="add del delCm modNotesTx">
        <pc:chgData name="Cannell, Michael B" userId="df291291-9ac9-42c2-a976-062f6e2ad9da" providerId="ADAL" clId="{07E0A391-08A4-3843-A2C6-1583C055BAC6}" dt="2022-10-04T14:06:36.456" v="5290" actId="20577"/>
        <pc:sldMkLst>
          <pc:docMk/>
          <pc:sldMk cId="4005653384" sldId="563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138099613" sldId="574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962174692" sldId="576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594212849" sldId="588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545105592" sldId="592"/>
        </pc:sldMkLst>
      </pc:sldChg>
      <pc:sldChg chg="addSp modSp new del mod modClrScheme chgLayout">
        <pc:chgData name="Cannell, Michael B" userId="df291291-9ac9-42c2-a976-062f6e2ad9da" providerId="ADAL" clId="{07E0A391-08A4-3843-A2C6-1583C055BAC6}" dt="2022-10-03T15:40:43.003" v="44" actId="2696"/>
        <pc:sldMkLst>
          <pc:docMk/>
          <pc:sldMk cId="194764822" sldId="599"/>
        </pc:sldMkLst>
        <pc:spChg chg="add mod">
          <ac:chgData name="Cannell, Michael B" userId="df291291-9ac9-42c2-a976-062f6e2ad9da" providerId="ADAL" clId="{07E0A391-08A4-3843-A2C6-1583C055BAC6}" dt="2022-10-03T15:39:22.274" v="43" actId="20577"/>
          <ac:spMkLst>
            <pc:docMk/>
            <pc:sldMk cId="194764822" sldId="599"/>
            <ac:spMk id="2" creationId="{40E67569-EFFA-39E5-883A-C0AA20FBCF04}"/>
          </ac:spMkLst>
        </pc:spChg>
        <pc:spChg chg="add mod">
          <ac:chgData name="Cannell, Michael B" userId="df291291-9ac9-42c2-a976-062f6e2ad9da" providerId="ADAL" clId="{07E0A391-08A4-3843-A2C6-1583C055BAC6}" dt="2022-10-03T15:39:17.243" v="37" actId="700"/>
          <ac:spMkLst>
            <pc:docMk/>
            <pc:sldMk cId="194764822" sldId="599"/>
            <ac:spMk id="3" creationId="{95FD4357-BA05-DA73-0156-73491B8D1E0B}"/>
          </ac:spMkLst>
        </pc:spChg>
      </pc:sldChg>
      <pc:sldChg chg="addSp delSp modSp new mod modClrScheme modShow chgLayout">
        <pc:chgData name="Cannell, Michael B" userId="df291291-9ac9-42c2-a976-062f6e2ad9da" providerId="ADAL" clId="{07E0A391-08A4-3843-A2C6-1583C055BAC6}" dt="2022-10-03T15:41:39.436" v="75" actId="729"/>
        <pc:sldMkLst>
          <pc:docMk/>
          <pc:sldMk cId="3433969045" sldId="599"/>
        </pc:sldMkLst>
        <pc:spChg chg="add mod ord">
          <ac:chgData name="Cannell, Michael B" userId="df291291-9ac9-42c2-a976-062f6e2ad9da" providerId="ADAL" clId="{07E0A391-08A4-3843-A2C6-1583C055BAC6}" dt="2022-10-03T15:41:15.345" v="65" actId="700"/>
          <ac:spMkLst>
            <pc:docMk/>
            <pc:sldMk cId="3433969045" sldId="599"/>
            <ac:spMk id="2" creationId="{93919196-E892-94E6-E394-95422D5509C2}"/>
          </ac:spMkLst>
        </pc:spChg>
        <pc:spChg chg="add del mod ord">
          <ac:chgData name="Cannell, Michael B" userId="df291291-9ac9-42c2-a976-062f6e2ad9da" providerId="ADAL" clId="{07E0A391-08A4-3843-A2C6-1583C055BAC6}" dt="2022-10-03T15:41:15.345" v="65" actId="700"/>
          <ac:spMkLst>
            <pc:docMk/>
            <pc:sldMk cId="3433969045" sldId="599"/>
            <ac:spMk id="3" creationId="{0EFE7A75-CFD9-CD8E-9D00-6312C15D3592}"/>
          </ac:spMkLst>
        </pc:spChg>
        <pc:spChg chg="add mod ord">
          <ac:chgData name="Cannell, Michael B" userId="df291291-9ac9-42c2-a976-062f6e2ad9da" providerId="ADAL" clId="{07E0A391-08A4-3843-A2C6-1583C055BAC6}" dt="2022-10-03T15:41:26.571" v="73" actId="27636"/>
          <ac:spMkLst>
            <pc:docMk/>
            <pc:sldMk cId="3433969045" sldId="599"/>
            <ac:spMk id="4" creationId="{0699C129-34FD-4E09-8B5C-0DFE7EF9137E}"/>
          </ac:spMkLst>
        </pc:spChg>
        <pc:spChg chg="add mod ord">
          <ac:chgData name="Cannell, Michael B" userId="df291291-9ac9-42c2-a976-062f6e2ad9da" providerId="ADAL" clId="{07E0A391-08A4-3843-A2C6-1583C055BAC6}" dt="2022-10-03T15:41:31.470" v="74" actId="2711"/>
          <ac:spMkLst>
            <pc:docMk/>
            <pc:sldMk cId="3433969045" sldId="599"/>
            <ac:spMk id="5" creationId="{02F55D22-85BA-5F71-B848-086B83BA19F6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785446275" sldId="600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831920761" sldId="601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248727540" sldId="602"/>
        </pc:sldMkLst>
      </pc:sldChg>
      <pc:sldChg chg="modSp add mod modNotesTx">
        <pc:chgData name="Cannell, Michael B" userId="df291291-9ac9-42c2-a976-062f6e2ad9da" providerId="ADAL" clId="{07E0A391-08A4-3843-A2C6-1583C055BAC6}" dt="2022-10-03T23:47:02.625" v="3590" actId="20577"/>
        <pc:sldMkLst>
          <pc:docMk/>
          <pc:sldMk cId="1854575978" sldId="603"/>
        </pc:sldMkLst>
        <pc:spChg chg="mod">
          <ac:chgData name="Cannell, Michael B" userId="df291291-9ac9-42c2-a976-062f6e2ad9da" providerId="ADAL" clId="{07E0A391-08A4-3843-A2C6-1583C055BAC6}" dt="2022-10-03T23:46:25.288" v="3544" actId="242"/>
          <ac:spMkLst>
            <pc:docMk/>
            <pc:sldMk cId="1854575978" sldId="603"/>
            <ac:spMk id="9" creationId="{EF75034E-01F8-ECD9-652F-11B442BCB305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700316859" sldId="603"/>
        </pc:sldMkLst>
      </pc:sldChg>
      <pc:sldChg chg="modSp new mod modShow modNotesTx">
        <pc:chgData name="Cannell, Michael B" userId="df291291-9ac9-42c2-a976-062f6e2ad9da" providerId="ADAL" clId="{07E0A391-08A4-3843-A2C6-1583C055BAC6}" dt="2022-10-03T15:42:34.157" v="137" actId="729"/>
        <pc:sldMkLst>
          <pc:docMk/>
          <pc:sldMk cId="1325769048" sldId="604"/>
        </pc:sldMkLst>
        <pc:spChg chg="mod">
          <ac:chgData name="Cannell, Michael B" userId="df291291-9ac9-42c2-a976-062f6e2ad9da" providerId="ADAL" clId="{07E0A391-08A4-3843-A2C6-1583C055BAC6}" dt="2022-10-03T15:42:04.535" v="83" actId="20577"/>
          <ac:spMkLst>
            <pc:docMk/>
            <pc:sldMk cId="1325769048" sldId="604"/>
            <ac:spMk id="2" creationId="{11FB4812-9AC9-1DD4-D221-4979DAD6327E}"/>
          </ac:spMkLst>
        </pc:spChg>
        <pc:spChg chg="mod">
          <ac:chgData name="Cannell, Michael B" userId="df291291-9ac9-42c2-a976-062f6e2ad9da" providerId="ADAL" clId="{07E0A391-08A4-3843-A2C6-1583C055BAC6}" dt="2022-10-03T15:42:18.459" v="135" actId="20577"/>
          <ac:spMkLst>
            <pc:docMk/>
            <pc:sldMk cId="1325769048" sldId="604"/>
            <ac:spMk id="3" creationId="{EB9F384C-8269-8647-10AA-50D284A2C2F3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07599277" sldId="604"/>
        </pc:sldMkLst>
      </pc:sldChg>
      <pc:sldChg chg="modSp new del mod">
        <pc:chgData name="Cannell, Michael B" userId="df291291-9ac9-42c2-a976-062f6e2ad9da" providerId="ADAL" clId="{07E0A391-08A4-3843-A2C6-1583C055BAC6}" dt="2022-10-03T15:43:02.469" v="188" actId="2696"/>
        <pc:sldMkLst>
          <pc:docMk/>
          <pc:sldMk cId="1041991895" sldId="605"/>
        </pc:sldMkLst>
        <pc:spChg chg="mod">
          <ac:chgData name="Cannell, Michael B" userId="df291291-9ac9-42c2-a976-062f6e2ad9da" providerId="ADAL" clId="{07E0A391-08A4-3843-A2C6-1583C055BAC6}" dt="2022-10-03T15:42:50.645" v="163" actId="20577"/>
          <ac:spMkLst>
            <pc:docMk/>
            <pc:sldMk cId="1041991895" sldId="605"/>
            <ac:spMk id="2" creationId="{FAA11734-6E85-E46C-D7C9-7253BC310ABA}"/>
          </ac:spMkLst>
        </pc:spChg>
        <pc:spChg chg="mod">
          <ac:chgData name="Cannell, Michael B" userId="df291291-9ac9-42c2-a976-062f6e2ad9da" providerId="ADAL" clId="{07E0A391-08A4-3843-A2C6-1583C055BAC6}" dt="2022-10-03T15:42:59.077" v="187" actId="20577"/>
          <ac:spMkLst>
            <pc:docMk/>
            <pc:sldMk cId="1041991895" sldId="605"/>
            <ac:spMk id="3" creationId="{134B61AA-06AF-6D74-B72E-68B655A99B97}"/>
          </ac:spMkLst>
        </pc:spChg>
      </pc:sldChg>
      <pc:sldChg chg="add del">
        <pc:chgData name="Cannell, Michael B" userId="df291291-9ac9-42c2-a976-062f6e2ad9da" providerId="ADAL" clId="{07E0A391-08A4-3843-A2C6-1583C055BAC6}" dt="2022-10-03T16:01:53.706" v="1297" actId="2696"/>
        <pc:sldMkLst>
          <pc:docMk/>
          <pc:sldMk cId="2105023068" sldId="605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286573743" sldId="605"/>
        </pc:sldMkLst>
      </pc:sldChg>
      <pc:sldChg chg="modSp add del mod addCm">
        <pc:chgData name="Cannell, Michael B" userId="df291291-9ac9-42c2-a976-062f6e2ad9da" providerId="ADAL" clId="{07E0A391-08A4-3843-A2C6-1583C055BAC6}" dt="2022-10-03T16:13:13" v="1700" actId="2696"/>
        <pc:sldMkLst>
          <pc:docMk/>
          <pc:sldMk cId="1536917891" sldId="606"/>
        </pc:sldMkLst>
        <pc:spChg chg="mod">
          <ac:chgData name="Cannell, Michael B" userId="df291291-9ac9-42c2-a976-062f6e2ad9da" providerId="ADAL" clId="{07E0A391-08A4-3843-A2C6-1583C055BAC6}" dt="2022-10-03T15:59:33.256" v="1289" actId="20577"/>
          <ac:spMkLst>
            <pc:docMk/>
            <pc:sldMk cId="1536917891" sldId="606"/>
            <ac:spMk id="3" creationId="{257F4775-F8CA-4944-E715-3916186395CC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104395903" sldId="607"/>
        </pc:sldMkLst>
      </pc:sldChg>
      <pc:sldChg chg="add">
        <pc:chgData name="Cannell, Michael B" userId="df291291-9ac9-42c2-a976-062f6e2ad9da" providerId="ADAL" clId="{07E0A391-08A4-3843-A2C6-1583C055BAC6}" dt="2022-10-03T15:44:07.910" v="193"/>
        <pc:sldMkLst>
          <pc:docMk/>
          <pc:sldMk cId="2858122892" sldId="60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528763732" sldId="608"/>
        </pc:sldMkLst>
      </pc:sldChg>
      <pc:sldChg chg="addSp delSp modSp new del mod ord modClrScheme chgLayout modNotesTx">
        <pc:chgData name="Cannell, Michael B" userId="df291291-9ac9-42c2-a976-062f6e2ad9da" providerId="ADAL" clId="{07E0A391-08A4-3843-A2C6-1583C055BAC6}" dt="2022-10-03T16:13:20.646" v="1701" actId="2696"/>
        <pc:sldMkLst>
          <pc:docMk/>
          <pc:sldMk cId="3906137733" sldId="608"/>
        </pc:sldMkLst>
        <pc:spChg chg="del">
          <ac:chgData name="Cannell, Michael B" userId="df291291-9ac9-42c2-a976-062f6e2ad9da" providerId="ADAL" clId="{07E0A391-08A4-3843-A2C6-1583C055BAC6}" dt="2022-10-03T15:48:48.460" v="294" actId="700"/>
          <ac:spMkLst>
            <pc:docMk/>
            <pc:sldMk cId="3906137733" sldId="608"/>
            <ac:spMk id="2" creationId="{4055FBDF-B12A-D20D-D157-703559912B8C}"/>
          </ac:spMkLst>
        </pc:spChg>
        <pc:spChg chg="del">
          <ac:chgData name="Cannell, Michael B" userId="df291291-9ac9-42c2-a976-062f6e2ad9da" providerId="ADAL" clId="{07E0A391-08A4-3843-A2C6-1583C055BAC6}" dt="2022-10-03T15:48:48.460" v="294" actId="700"/>
          <ac:spMkLst>
            <pc:docMk/>
            <pc:sldMk cId="3906137733" sldId="608"/>
            <ac:spMk id="3" creationId="{31EFD17F-6685-1ACC-7CB1-7C0DD4C5E667}"/>
          </ac:spMkLst>
        </pc:spChg>
        <pc:spChg chg="add mod">
          <ac:chgData name="Cannell, Michael B" userId="df291291-9ac9-42c2-a976-062f6e2ad9da" providerId="ADAL" clId="{07E0A391-08A4-3843-A2C6-1583C055BAC6}" dt="2022-10-03T15:49:16.339" v="304" actId="1076"/>
          <ac:spMkLst>
            <pc:docMk/>
            <pc:sldMk cId="3906137733" sldId="608"/>
            <ac:spMk id="5" creationId="{5A2C0867-0A0E-249A-238F-BF1D91AB1537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912393915" sldId="609"/>
        </pc:sldMkLst>
      </pc:sldChg>
      <pc:sldChg chg="addSp delSp modSp add del mod modNotesTx">
        <pc:chgData name="Cannell, Michael B" userId="df291291-9ac9-42c2-a976-062f6e2ad9da" providerId="ADAL" clId="{07E0A391-08A4-3843-A2C6-1583C055BAC6}" dt="2022-10-03T16:17:14.673" v="1837" actId="2696"/>
        <pc:sldMkLst>
          <pc:docMk/>
          <pc:sldMk cId="1551993527" sldId="609"/>
        </pc:sldMkLst>
        <pc:spChg chg="add del mod">
          <ac:chgData name="Cannell, Michael B" userId="df291291-9ac9-42c2-a976-062f6e2ad9da" providerId="ADAL" clId="{07E0A391-08A4-3843-A2C6-1583C055BAC6}" dt="2022-10-03T15:52:43.851" v="623" actId="767"/>
          <ac:spMkLst>
            <pc:docMk/>
            <pc:sldMk cId="1551993527" sldId="609"/>
            <ac:spMk id="2" creationId="{9B455E03-D02E-05E3-0F27-4B744BDDEF37}"/>
          </ac:spMkLst>
        </pc:spChg>
        <pc:spChg chg="add mod">
          <ac:chgData name="Cannell, Michael B" userId="df291291-9ac9-42c2-a976-062f6e2ad9da" providerId="ADAL" clId="{07E0A391-08A4-3843-A2C6-1583C055BAC6}" dt="2022-10-03T15:53:27.619" v="659" actId="1076"/>
          <ac:spMkLst>
            <pc:docMk/>
            <pc:sldMk cId="1551993527" sldId="609"/>
            <ac:spMk id="3" creationId="{C1D78C8E-667A-E1AD-2747-F7A775F009D0}"/>
          </ac:spMkLst>
        </pc:spChg>
        <pc:spChg chg="add mod">
          <ac:chgData name="Cannell, Michael B" userId="df291291-9ac9-42c2-a976-062f6e2ad9da" providerId="ADAL" clId="{07E0A391-08A4-3843-A2C6-1583C055BAC6}" dt="2022-10-03T15:55:53.197" v="791" actId="14100"/>
          <ac:spMkLst>
            <pc:docMk/>
            <pc:sldMk cId="1551993527" sldId="609"/>
            <ac:spMk id="4" creationId="{9FE5EC0F-7C82-7C1A-7848-E1A14AA0FEC8}"/>
          </ac:spMkLst>
        </pc:spChg>
        <pc:spChg chg="mod">
          <ac:chgData name="Cannell, Michael B" userId="df291291-9ac9-42c2-a976-062f6e2ad9da" providerId="ADAL" clId="{07E0A391-08A4-3843-A2C6-1583C055BAC6}" dt="2022-10-03T15:52:30.289" v="619" actId="20577"/>
          <ac:spMkLst>
            <pc:docMk/>
            <pc:sldMk cId="1551993527" sldId="609"/>
            <ac:spMk id="5" creationId="{5A2C0867-0A0E-249A-238F-BF1D91AB1537}"/>
          </ac:spMkLst>
        </pc:spChg>
        <pc:spChg chg="add mod">
          <ac:chgData name="Cannell, Michael B" userId="df291291-9ac9-42c2-a976-062f6e2ad9da" providerId="ADAL" clId="{07E0A391-08A4-3843-A2C6-1583C055BAC6}" dt="2022-10-03T15:56:47.464" v="820" actId="14100"/>
          <ac:spMkLst>
            <pc:docMk/>
            <pc:sldMk cId="1551993527" sldId="609"/>
            <ac:spMk id="6" creationId="{5D27C9CB-6483-42D1-5C5C-8279975AAA09}"/>
          </ac:spMkLst>
        </pc:spChg>
      </pc:sldChg>
      <pc:sldChg chg="delSp modSp add del mod">
        <pc:chgData name="Cannell, Michael B" userId="df291291-9ac9-42c2-a976-062f6e2ad9da" providerId="ADAL" clId="{07E0A391-08A4-3843-A2C6-1583C055BAC6}" dt="2022-10-03T16:17:18.470" v="1838" actId="2696"/>
        <pc:sldMkLst>
          <pc:docMk/>
          <pc:sldMk cId="2108582870" sldId="610"/>
        </pc:sldMkLst>
        <pc:spChg chg="del mod">
          <ac:chgData name="Cannell, Michael B" userId="df291291-9ac9-42c2-a976-062f6e2ad9da" providerId="ADAL" clId="{07E0A391-08A4-3843-A2C6-1583C055BAC6}" dt="2022-10-03T15:59:20.765" v="1288" actId="478"/>
          <ac:spMkLst>
            <pc:docMk/>
            <pc:sldMk cId="2108582870" sldId="610"/>
            <ac:spMk id="3" creationId="{C1D78C8E-667A-E1AD-2747-F7A775F009D0}"/>
          </ac:spMkLst>
        </pc:spChg>
        <pc:spChg chg="del mod">
          <ac:chgData name="Cannell, Michael B" userId="df291291-9ac9-42c2-a976-062f6e2ad9da" providerId="ADAL" clId="{07E0A391-08A4-3843-A2C6-1583C055BAC6}" dt="2022-10-03T15:59:18.595" v="1286" actId="478"/>
          <ac:spMkLst>
            <pc:docMk/>
            <pc:sldMk cId="2108582870" sldId="610"/>
            <ac:spMk id="6" creationId="{5D27C9CB-6483-42D1-5C5C-8279975AAA09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414242671" sldId="610"/>
        </pc:sldMkLst>
      </pc:sldChg>
      <pc:sldChg chg="addSp delSp modSp add mod modNotesTx">
        <pc:chgData name="Cannell, Michael B" userId="df291291-9ac9-42c2-a976-062f6e2ad9da" providerId="ADAL" clId="{07E0A391-08A4-3843-A2C6-1583C055BAC6}" dt="2022-10-03T16:06:38.297" v="1450" actId="20577"/>
        <pc:sldMkLst>
          <pc:docMk/>
          <pc:sldMk cId="1441045931" sldId="611"/>
        </pc:sldMkLst>
        <pc:spChg chg="add del mod">
          <ac:chgData name="Cannell, Michael B" userId="df291291-9ac9-42c2-a976-062f6e2ad9da" providerId="ADAL" clId="{07E0A391-08A4-3843-A2C6-1583C055BAC6}" dt="2022-10-03T16:03:26.540" v="1369" actId="478"/>
          <ac:spMkLst>
            <pc:docMk/>
            <pc:sldMk cId="1441045931" sldId="611"/>
            <ac:spMk id="2" creationId="{DA990567-B98B-4972-96CD-21769852D0EC}"/>
          </ac:spMkLst>
        </pc:spChg>
        <pc:spChg chg="add del mod">
          <ac:chgData name="Cannell, Michael B" userId="df291291-9ac9-42c2-a976-062f6e2ad9da" providerId="ADAL" clId="{07E0A391-08A4-3843-A2C6-1583C055BAC6}" dt="2022-10-03T16:03:43.957" v="1372"/>
          <ac:spMkLst>
            <pc:docMk/>
            <pc:sldMk cId="1441045931" sldId="611"/>
            <ac:spMk id="3" creationId="{0C4F1135-F9A3-C3C6-BD02-66435E63CD9C}"/>
          </ac:spMkLst>
        </pc:spChg>
        <pc:spChg chg="add del mod">
          <ac:chgData name="Cannell, Michael B" userId="df291291-9ac9-42c2-a976-062f6e2ad9da" providerId="ADAL" clId="{07E0A391-08A4-3843-A2C6-1583C055BAC6}" dt="2022-10-03T16:06:20.850" v="1445" actId="478"/>
          <ac:spMkLst>
            <pc:docMk/>
            <pc:sldMk cId="1441045931" sldId="611"/>
            <ac:spMk id="4" creationId="{1E2A871F-6982-0992-543A-A3AC8D9B02DD}"/>
          </ac:spMkLst>
        </pc:spChg>
        <pc:spChg chg="mod">
          <ac:chgData name="Cannell, Michael B" userId="df291291-9ac9-42c2-a976-062f6e2ad9da" providerId="ADAL" clId="{07E0A391-08A4-3843-A2C6-1583C055BAC6}" dt="2022-10-03T16:06:28.384" v="1447" actId="12789"/>
          <ac:spMkLst>
            <pc:docMk/>
            <pc:sldMk cId="1441045931" sldId="611"/>
            <ac:spMk id="5" creationId="{5A2C0867-0A0E-249A-238F-BF1D91AB1537}"/>
          </ac:spMkLst>
        </pc:spChg>
        <pc:spChg chg="add del mod">
          <ac:chgData name="Cannell, Michael B" userId="df291291-9ac9-42c2-a976-062f6e2ad9da" providerId="ADAL" clId="{07E0A391-08A4-3843-A2C6-1583C055BAC6}" dt="2022-10-03T16:06:17.659" v="1443" actId="478"/>
          <ac:spMkLst>
            <pc:docMk/>
            <pc:sldMk cId="1441045931" sldId="611"/>
            <ac:spMk id="6" creationId="{9899C511-0E07-48CD-BA97-2342D9AB0010}"/>
          </ac:spMkLst>
        </pc:spChg>
        <pc:cxnChg chg="add del mod">
          <ac:chgData name="Cannell, Michael B" userId="df291291-9ac9-42c2-a976-062f6e2ad9da" providerId="ADAL" clId="{07E0A391-08A4-3843-A2C6-1583C055BAC6}" dt="2022-10-03T16:05:10.399" v="1429" actId="11529"/>
          <ac:cxnSpMkLst>
            <pc:docMk/>
            <pc:sldMk cId="1441045931" sldId="611"/>
            <ac:cxnSpMk id="8" creationId="{1340104D-0659-0C1E-6A54-A16323C31B55}"/>
          </ac:cxnSpMkLst>
        </pc:cxnChg>
        <pc:cxnChg chg="add del mod">
          <ac:chgData name="Cannell, Michael B" userId="df291291-9ac9-42c2-a976-062f6e2ad9da" providerId="ADAL" clId="{07E0A391-08A4-3843-A2C6-1583C055BAC6}" dt="2022-10-03T16:06:18.240" v="1444" actId="478"/>
          <ac:cxnSpMkLst>
            <pc:docMk/>
            <pc:sldMk cId="1441045931" sldId="611"/>
            <ac:cxnSpMk id="10" creationId="{98217E53-C8C0-1EE2-82C1-F4B9F0F05096}"/>
          </ac:cxnSpMkLst>
        </pc:cxnChg>
        <pc:cxnChg chg="add del mod">
          <ac:chgData name="Cannell, Michael B" userId="df291291-9ac9-42c2-a976-062f6e2ad9da" providerId="ADAL" clId="{07E0A391-08A4-3843-A2C6-1583C055BAC6}" dt="2022-10-03T16:06:16.205" v="1442" actId="478"/>
          <ac:cxnSpMkLst>
            <pc:docMk/>
            <pc:sldMk cId="1441045931" sldId="611"/>
            <ac:cxnSpMk id="12" creationId="{82F3E388-32E2-15B2-138C-A0BA4C8FB466}"/>
          </ac:cxnSpMkLst>
        </pc:cxn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089098712" sldId="611"/>
        </pc:sldMkLst>
      </pc:sldChg>
      <pc:sldChg chg="modSp add mod">
        <pc:chgData name="Cannell, Michael B" userId="df291291-9ac9-42c2-a976-062f6e2ad9da" providerId="ADAL" clId="{07E0A391-08A4-3843-A2C6-1583C055BAC6}" dt="2022-10-03T16:06:50.676" v="1452" actId="403"/>
        <pc:sldMkLst>
          <pc:docMk/>
          <pc:sldMk cId="1062175726" sldId="612"/>
        </pc:sldMkLst>
        <pc:spChg chg="mod">
          <ac:chgData name="Cannell, Michael B" userId="df291291-9ac9-42c2-a976-062f6e2ad9da" providerId="ADAL" clId="{07E0A391-08A4-3843-A2C6-1583C055BAC6}" dt="2022-10-03T16:06:50.676" v="1452" actId="403"/>
          <ac:spMkLst>
            <pc:docMk/>
            <pc:sldMk cId="1062175726" sldId="612"/>
            <ac:spMk id="6" creationId="{9899C511-0E07-48CD-BA97-2342D9AB0010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999094461" sldId="612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519702476" sldId="613"/>
        </pc:sldMkLst>
      </pc:sldChg>
      <pc:sldChg chg="delSp modSp add mod">
        <pc:chgData name="Cannell, Michael B" userId="df291291-9ac9-42c2-a976-062f6e2ad9da" providerId="ADAL" clId="{07E0A391-08A4-3843-A2C6-1583C055BAC6}" dt="2022-10-03T16:09:23.347" v="1562" actId="20577"/>
        <pc:sldMkLst>
          <pc:docMk/>
          <pc:sldMk cId="1317710974" sldId="613"/>
        </pc:sldMkLst>
        <pc:spChg chg="del">
          <ac:chgData name="Cannell, Michael B" userId="df291291-9ac9-42c2-a976-062f6e2ad9da" providerId="ADAL" clId="{07E0A391-08A4-3843-A2C6-1583C055BAC6}" dt="2022-10-03T16:09:06.191" v="1524" actId="478"/>
          <ac:spMkLst>
            <pc:docMk/>
            <pc:sldMk cId="1317710974" sldId="613"/>
            <ac:spMk id="2" creationId="{9B7763FB-3DA6-7651-2785-B5813E8DAA83}"/>
          </ac:spMkLst>
        </pc:spChg>
        <pc:spChg chg="mod">
          <ac:chgData name="Cannell, Michael B" userId="df291291-9ac9-42c2-a976-062f6e2ad9da" providerId="ADAL" clId="{07E0A391-08A4-3843-A2C6-1583C055BAC6}" dt="2022-10-03T16:09:23.347" v="1562" actId="20577"/>
          <ac:spMkLst>
            <pc:docMk/>
            <pc:sldMk cId="1317710974" sldId="613"/>
            <ac:spMk id="3" creationId="{6F600F65-5453-CA4C-B071-E5C07463BA74}"/>
          </ac:spMkLst>
        </pc:spChg>
      </pc:sldChg>
      <pc:sldChg chg="modSp add modNotesTx">
        <pc:chgData name="Cannell, Michael B" userId="df291291-9ac9-42c2-a976-062f6e2ad9da" providerId="ADAL" clId="{07E0A391-08A4-3843-A2C6-1583C055BAC6}" dt="2022-10-03T16:11:21.879" v="1636" actId="20577"/>
        <pc:sldMkLst>
          <pc:docMk/>
          <pc:sldMk cId="1308020793" sldId="614"/>
        </pc:sldMkLst>
        <pc:spChg chg="mod">
          <ac:chgData name="Cannell, Michael B" userId="df291291-9ac9-42c2-a976-062f6e2ad9da" providerId="ADAL" clId="{07E0A391-08A4-3843-A2C6-1583C055BAC6}" dt="2022-10-03T16:11:21.879" v="1636" actId="20577"/>
          <ac:spMkLst>
            <pc:docMk/>
            <pc:sldMk cId="1308020793" sldId="614"/>
            <ac:spMk id="5" creationId="{5A2C0867-0A0E-249A-238F-BF1D91AB1537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705956124" sldId="614"/>
        </pc:sldMkLst>
      </pc:sldChg>
      <pc:sldChg chg="modSp add mod">
        <pc:chgData name="Cannell, Michael B" userId="df291291-9ac9-42c2-a976-062f6e2ad9da" providerId="ADAL" clId="{07E0A391-08A4-3843-A2C6-1583C055BAC6}" dt="2022-10-03T16:10:48.985" v="1622" actId="20577"/>
        <pc:sldMkLst>
          <pc:docMk/>
          <pc:sldMk cId="1921993996" sldId="615"/>
        </pc:sldMkLst>
        <pc:spChg chg="mod">
          <ac:chgData name="Cannell, Michael B" userId="df291291-9ac9-42c2-a976-062f6e2ad9da" providerId="ADAL" clId="{07E0A391-08A4-3843-A2C6-1583C055BAC6}" dt="2022-10-03T16:10:48.985" v="1622" actId="20577"/>
          <ac:spMkLst>
            <pc:docMk/>
            <pc:sldMk cId="1921993996" sldId="615"/>
            <ac:spMk id="3" creationId="{6F600F65-5453-CA4C-B071-E5C07463BA74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906855156" sldId="615"/>
        </pc:sldMkLst>
      </pc:sldChg>
      <pc:sldChg chg="modSp add mod modNotesTx">
        <pc:chgData name="Cannell, Michael B" userId="df291291-9ac9-42c2-a976-062f6e2ad9da" providerId="ADAL" clId="{07E0A391-08A4-3843-A2C6-1583C055BAC6}" dt="2022-10-03T16:12:59.160" v="1699" actId="20577"/>
        <pc:sldMkLst>
          <pc:docMk/>
          <pc:sldMk cId="663464330" sldId="616"/>
        </pc:sldMkLst>
        <pc:spChg chg="mod">
          <ac:chgData name="Cannell, Michael B" userId="df291291-9ac9-42c2-a976-062f6e2ad9da" providerId="ADAL" clId="{07E0A391-08A4-3843-A2C6-1583C055BAC6}" dt="2022-10-03T16:12:03.859" v="1665" actId="12789"/>
          <ac:spMkLst>
            <pc:docMk/>
            <pc:sldMk cId="663464330" sldId="616"/>
            <ac:spMk id="5" creationId="{5A2C0867-0A0E-249A-238F-BF1D91AB1537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398102979" sldId="616"/>
        </pc:sldMkLst>
      </pc:sldChg>
      <pc:sldChg chg="addSp modSp add mod modNotesTx">
        <pc:chgData name="Cannell, Michael B" userId="df291291-9ac9-42c2-a976-062f6e2ad9da" providerId="ADAL" clId="{07E0A391-08A4-3843-A2C6-1583C055BAC6}" dt="2022-10-04T18:17:17.841" v="5423" actId="20577"/>
        <pc:sldMkLst>
          <pc:docMk/>
          <pc:sldMk cId="2941802618" sldId="617"/>
        </pc:sldMkLst>
        <pc:spChg chg="add mod">
          <ac:chgData name="Cannell, Michael B" userId="df291291-9ac9-42c2-a976-062f6e2ad9da" providerId="ADAL" clId="{07E0A391-08A4-3843-A2C6-1583C055BAC6}" dt="2022-10-03T16:21:51.997" v="2536" actId="1076"/>
          <ac:spMkLst>
            <pc:docMk/>
            <pc:sldMk cId="2941802618" sldId="617"/>
            <ac:spMk id="2" creationId="{24F1CA60-4BAB-01A2-F04B-EB0BB571536A}"/>
          </ac:spMkLst>
        </pc:spChg>
        <pc:spChg chg="add mod">
          <ac:chgData name="Cannell, Michael B" userId="df291291-9ac9-42c2-a976-062f6e2ad9da" providerId="ADAL" clId="{07E0A391-08A4-3843-A2C6-1583C055BAC6}" dt="2022-10-03T16:14:28.247" v="1706" actId="1076"/>
          <ac:spMkLst>
            <pc:docMk/>
            <pc:sldMk cId="2941802618" sldId="617"/>
            <ac:spMk id="3" creationId="{BAA3DD1C-9608-66D5-661F-C1229C6C5CFC}"/>
          </ac:spMkLst>
        </pc:spChg>
        <pc:spChg chg="add mod">
          <ac:chgData name="Cannell, Michael B" userId="df291291-9ac9-42c2-a976-062f6e2ad9da" providerId="ADAL" clId="{07E0A391-08A4-3843-A2C6-1583C055BAC6}" dt="2022-10-04T18:17:17.841" v="5423" actId="20577"/>
          <ac:spMkLst>
            <pc:docMk/>
            <pc:sldMk cId="2941802618" sldId="617"/>
            <ac:spMk id="4" creationId="{DDA7DFA9-D2A6-0933-1EE7-EB9A2A0938A5}"/>
          </ac:spMkLst>
        </pc:spChg>
        <pc:spChg chg="mod">
          <ac:chgData name="Cannell, Michael B" userId="df291291-9ac9-42c2-a976-062f6e2ad9da" providerId="ADAL" clId="{07E0A391-08A4-3843-A2C6-1583C055BAC6}" dt="2022-10-03T16:14:38.392" v="1709" actId="1076"/>
          <ac:spMkLst>
            <pc:docMk/>
            <pc:sldMk cId="2941802618" sldId="617"/>
            <ac:spMk id="5" creationId="{5A2C0867-0A0E-249A-238F-BF1D91AB1537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122756417" sldId="618"/>
        </pc:sldMkLst>
      </pc:sldChg>
      <pc:sldChg chg="addSp modSp add mod modNotesTx">
        <pc:chgData name="Cannell, Michael B" userId="df291291-9ac9-42c2-a976-062f6e2ad9da" providerId="ADAL" clId="{07E0A391-08A4-3843-A2C6-1583C055BAC6}" dt="2022-10-04T18:17:12.253" v="5421" actId="20577"/>
        <pc:sldMkLst>
          <pc:docMk/>
          <pc:sldMk cId="3421652468" sldId="618"/>
        </pc:sldMkLst>
        <pc:spChg chg="add mod">
          <ac:chgData name="Cannell, Michael B" userId="df291291-9ac9-42c2-a976-062f6e2ad9da" providerId="ADAL" clId="{07E0A391-08A4-3843-A2C6-1583C055BAC6}" dt="2022-10-03T16:22:07.199" v="2541" actId="14100"/>
          <ac:spMkLst>
            <pc:docMk/>
            <pc:sldMk cId="3421652468" sldId="618"/>
            <ac:spMk id="2" creationId="{798063D8-E42D-DCD6-66C5-A61C995D18BB}"/>
          </ac:spMkLst>
        </pc:spChg>
        <pc:spChg chg="add mod">
          <ac:chgData name="Cannell, Michael B" userId="df291291-9ac9-42c2-a976-062f6e2ad9da" providerId="ADAL" clId="{07E0A391-08A4-3843-A2C6-1583C055BAC6}" dt="2022-10-03T16:22:13.617" v="2543" actId="14100"/>
          <ac:spMkLst>
            <pc:docMk/>
            <pc:sldMk cId="3421652468" sldId="618"/>
            <ac:spMk id="3" creationId="{D497624D-AAC8-751D-946B-EF18403929F4}"/>
          </ac:spMkLst>
        </pc:spChg>
        <pc:spChg chg="add mod">
          <ac:chgData name="Cannell, Michael B" userId="df291291-9ac9-42c2-a976-062f6e2ad9da" providerId="ADAL" clId="{07E0A391-08A4-3843-A2C6-1583C055BAC6}" dt="2022-10-04T18:17:12.253" v="5421" actId="20577"/>
          <ac:spMkLst>
            <pc:docMk/>
            <pc:sldMk cId="3421652468" sldId="618"/>
            <ac:spMk id="4" creationId="{750B198C-1E01-7545-73C9-F888E6A8AAEC}"/>
          </ac:spMkLst>
        </pc:spChg>
        <pc:spChg chg="mod">
          <ac:chgData name="Cannell, Michael B" userId="df291291-9ac9-42c2-a976-062f6e2ad9da" providerId="ADAL" clId="{07E0A391-08A4-3843-A2C6-1583C055BAC6}" dt="2022-10-03T16:15:13.836" v="1742" actId="20577"/>
          <ac:spMkLst>
            <pc:docMk/>
            <pc:sldMk cId="3421652468" sldId="618"/>
            <ac:spMk id="5" creationId="{5A2C0867-0A0E-249A-238F-BF1D91AB1537}"/>
          </ac:spMkLst>
        </pc:spChg>
      </pc:sldChg>
      <pc:sldChg chg="modSp new del mod">
        <pc:chgData name="Cannell, Michael B" userId="df291291-9ac9-42c2-a976-062f6e2ad9da" providerId="ADAL" clId="{07E0A391-08A4-3843-A2C6-1583C055BAC6}" dt="2022-10-03T16:33:12.573" v="3427" actId="2696"/>
        <pc:sldMkLst>
          <pc:docMk/>
          <pc:sldMk cId="412922464" sldId="619"/>
        </pc:sldMkLst>
        <pc:spChg chg="mod">
          <ac:chgData name="Cannell, Michael B" userId="df291291-9ac9-42c2-a976-062f6e2ad9da" providerId="ADAL" clId="{07E0A391-08A4-3843-A2C6-1583C055BAC6}" dt="2022-10-03T16:29:02.794" v="3403"/>
          <ac:spMkLst>
            <pc:docMk/>
            <pc:sldMk cId="412922464" sldId="619"/>
            <ac:spMk id="2" creationId="{212B59F6-A0CE-9263-3D20-0F012F2C7229}"/>
          </ac:spMkLst>
        </pc:spChg>
        <pc:spChg chg="mod">
          <ac:chgData name="Cannell, Michael B" userId="df291291-9ac9-42c2-a976-062f6e2ad9da" providerId="ADAL" clId="{07E0A391-08A4-3843-A2C6-1583C055BAC6}" dt="2022-10-03T16:29:12.887" v="3406" actId="20577"/>
          <ac:spMkLst>
            <pc:docMk/>
            <pc:sldMk cId="412922464" sldId="619"/>
            <ac:spMk id="3" creationId="{45A503E1-7665-8365-F50C-5CF91484F181}"/>
          </ac:spMkLst>
        </pc:spChg>
      </pc:sldChg>
      <pc:sldChg chg="add modNotesTx">
        <pc:chgData name="Cannell, Michael B" userId="df291291-9ac9-42c2-a976-062f6e2ad9da" providerId="ADAL" clId="{07E0A391-08A4-3843-A2C6-1583C055BAC6}" dt="2022-10-04T00:16:00.937" v="3653" actId="20577"/>
        <pc:sldMkLst>
          <pc:docMk/>
          <pc:sldMk cId="1507353470" sldId="619"/>
        </pc:sldMkLst>
      </pc:sldChg>
      <pc:sldChg chg="addSp delSp modSp add del mod modAnim">
        <pc:chgData name="Cannell, Michael B" userId="df291291-9ac9-42c2-a976-062f6e2ad9da" providerId="ADAL" clId="{07E0A391-08A4-3843-A2C6-1583C055BAC6}" dt="2022-10-03T16:33:09.469" v="3426" actId="2696"/>
        <pc:sldMkLst>
          <pc:docMk/>
          <pc:sldMk cId="155922674" sldId="620"/>
        </pc:sldMkLst>
        <pc:spChg chg="del mod">
          <ac:chgData name="Cannell, Michael B" userId="df291291-9ac9-42c2-a976-062f6e2ad9da" providerId="ADAL" clId="{07E0A391-08A4-3843-A2C6-1583C055BAC6}" dt="2022-10-03T16:29:33.353" v="3409" actId="478"/>
          <ac:spMkLst>
            <pc:docMk/>
            <pc:sldMk cId="155922674" sldId="620"/>
            <ac:spMk id="3" creationId="{45A503E1-7665-8365-F50C-5CF91484F181}"/>
          </ac:spMkLst>
        </pc:spChg>
        <pc:spChg chg="add del mod">
          <ac:chgData name="Cannell, Michael B" userId="df291291-9ac9-42c2-a976-062f6e2ad9da" providerId="ADAL" clId="{07E0A391-08A4-3843-A2C6-1583C055BAC6}" dt="2022-10-03T16:29:34.080" v="3410" actId="478"/>
          <ac:spMkLst>
            <pc:docMk/>
            <pc:sldMk cId="155922674" sldId="620"/>
            <ac:spMk id="5" creationId="{3C8C4369-1B7C-5011-C5C5-F3F51FEA0FD1}"/>
          </ac:spMkLst>
        </pc:spChg>
        <pc:spChg chg="mod">
          <ac:chgData name="Cannell, Michael B" userId="df291291-9ac9-42c2-a976-062f6e2ad9da" providerId="ADAL" clId="{07E0A391-08A4-3843-A2C6-1583C055BAC6}" dt="2022-10-03T16:29:35.264" v="3411"/>
          <ac:spMkLst>
            <pc:docMk/>
            <pc:sldMk cId="155922674" sldId="620"/>
            <ac:spMk id="8" creationId="{0B6B1EAD-E859-F019-0864-9CB32B9BA1BA}"/>
          </ac:spMkLst>
        </pc:spChg>
        <pc:spChg chg="mod">
          <ac:chgData name="Cannell, Michael B" userId="df291291-9ac9-42c2-a976-062f6e2ad9da" providerId="ADAL" clId="{07E0A391-08A4-3843-A2C6-1583C055BAC6}" dt="2022-10-03T16:29:35.264" v="3411"/>
          <ac:spMkLst>
            <pc:docMk/>
            <pc:sldMk cId="155922674" sldId="620"/>
            <ac:spMk id="11" creationId="{3627EA8F-F5F7-EAD1-4324-E10E0269DE82}"/>
          </ac:spMkLst>
        </pc:spChg>
        <pc:spChg chg="add mod">
          <ac:chgData name="Cannell, Michael B" userId="df291291-9ac9-42c2-a976-062f6e2ad9da" providerId="ADAL" clId="{07E0A391-08A4-3843-A2C6-1583C055BAC6}" dt="2022-10-03T16:29:43.822" v="3412" actId="1076"/>
          <ac:spMkLst>
            <pc:docMk/>
            <pc:sldMk cId="155922674" sldId="620"/>
            <ac:spMk id="13" creationId="{B821465F-A51E-BED4-6010-DA646554A192}"/>
          </ac:spMkLst>
        </pc:spChg>
        <pc:spChg chg="add mod">
          <ac:chgData name="Cannell, Michael B" userId="df291291-9ac9-42c2-a976-062f6e2ad9da" providerId="ADAL" clId="{07E0A391-08A4-3843-A2C6-1583C055BAC6}" dt="2022-10-03T16:29:43.822" v="3412" actId="1076"/>
          <ac:spMkLst>
            <pc:docMk/>
            <pc:sldMk cId="155922674" sldId="620"/>
            <ac:spMk id="14" creationId="{EC528971-19A5-E51D-3838-6F53EEF422EF}"/>
          </ac:spMkLst>
        </pc:spChg>
        <pc:spChg chg="add mod">
          <ac:chgData name="Cannell, Michael B" userId="df291291-9ac9-42c2-a976-062f6e2ad9da" providerId="ADAL" clId="{07E0A391-08A4-3843-A2C6-1583C055BAC6}" dt="2022-10-03T16:29:43.822" v="3412" actId="1076"/>
          <ac:spMkLst>
            <pc:docMk/>
            <pc:sldMk cId="155922674" sldId="620"/>
            <ac:spMk id="15" creationId="{C4E3007C-0255-03F2-A049-0193D0D52246}"/>
          </ac:spMkLst>
        </pc:spChg>
        <pc:spChg chg="add mod">
          <ac:chgData name="Cannell, Michael B" userId="df291291-9ac9-42c2-a976-062f6e2ad9da" providerId="ADAL" clId="{07E0A391-08A4-3843-A2C6-1583C055BAC6}" dt="2022-10-03T16:29:43.822" v="3412" actId="1076"/>
          <ac:spMkLst>
            <pc:docMk/>
            <pc:sldMk cId="155922674" sldId="620"/>
            <ac:spMk id="16" creationId="{4AA80CD0-2D6F-7533-B299-279BA839D80C}"/>
          </ac:spMkLst>
        </pc:spChg>
        <pc:grpChg chg="add mod">
          <ac:chgData name="Cannell, Michael B" userId="df291291-9ac9-42c2-a976-062f6e2ad9da" providerId="ADAL" clId="{07E0A391-08A4-3843-A2C6-1583C055BAC6}" dt="2022-10-03T16:29:43.822" v="3412" actId="1076"/>
          <ac:grpSpMkLst>
            <pc:docMk/>
            <pc:sldMk cId="155922674" sldId="620"/>
            <ac:grpSpMk id="7" creationId="{DE3DA72D-CD14-269E-F349-7E7AE38D5245}"/>
          </ac:grpSpMkLst>
        </pc:grpChg>
        <pc:grpChg chg="add mod">
          <ac:chgData name="Cannell, Michael B" userId="df291291-9ac9-42c2-a976-062f6e2ad9da" providerId="ADAL" clId="{07E0A391-08A4-3843-A2C6-1583C055BAC6}" dt="2022-10-03T16:29:43.822" v="3412" actId="1076"/>
          <ac:grpSpMkLst>
            <pc:docMk/>
            <pc:sldMk cId="155922674" sldId="620"/>
            <ac:grpSpMk id="10" creationId="{DE460B3B-6825-2C0F-C711-4B5149E57D4C}"/>
          </ac:grpSpMkLst>
        </pc:grpChg>
        <pc:picChg chg="add mod">
          <ac:chgData name="Cannell, Michael B" userId="df291291-9ac9-42c2-a976-062f6e2ad9da" providerId="ADAL" clId="{07E0A391-08A4-3843-A2C6-1583C055BAC6}" dt="2022-10-03T16:29:43.822" v="3412" actId="1076"/>
          <ac:picMkLst>
            <pc:docMk/>
            <pc:sldMk cId="155922674" sldId="620"/>
            <ac:picMk id="6" creationId="{867C0C81-C0E1-7F24-8A8B-3F2C4FEA0B64}"/>
          </ac:picMkLst>
        </pc:picChg>
        <pc:cxnChg chg="mod">
          <ac:chgData name="Cannell, Michael B" userId="df291291-9ac9-42c2-a976-062f6e2ad9da" providerId="ADAL" clId="{07E0A391-08A4-3843-A2C6-1583C055BAC6}" dt="2022-10-03T16:29:35.264" v="3411"/>
          <ac:cxnSpMkLst>
            <pc:docMk/>
            <pc:sldMk cId="155922674" sldId="620"/>
            <ac:cxnSpMk id="9" creationId="{4BF0272D-ED74-5FEF-D3D2-76E5375150C2}"/>
          </ac:cxnSpMkLst>
        </pc:cxnChg>
        <pc:cxnChg chg="mod">
          <ac:chgData name="Cannell, Michael B" userId="df291291-9ac9-42c2-a976-062f6e2ad9da" providerId="ADAL" clId="{07E0A391-08A4-3843-A2C6-1583C055BAC6}" dt="2022-10-03T16:29:35.264" v="3411"/>
          <ac:cxnSpMkLst>
            <pc:docMk/>
            <pc:sldMk cId="155922674" sldId="620"/>
            <ac:cxnSpMk id="12" creationId="{E3451778-12DE-245E-18A8-F817F0908B53}"/>
          </ac:cxnSpMkLst>
        </pc:cxn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94383850" sldId="620"/>
        </pc:sldMkLst>
      </pc:sldChg>
      <pc:sldChg chg="delSp modSp add mod delAnim modAnim modNotesTx">
        <pc:chgData name="Cannell, Michael B" userId="df291291-9ac9-42c2-a976-062f6e2ad9da" providerId="ADAL" clId="{07E0A391-08A4-3843-A2C6-1583C055BAC6}" dt="2022-10-04T01:06:39.262" v="4044"/>
        <pc:sldMkLst>
          <pc:docMk/>
          <pc:sldMk cId="2456244776" sldId="620"/>
        </pc:sldMkLst>
        <pc:spChg chg="mod">
          <ac:chgData name="Cannell, Michael B" userId="df291291-9ac9-42c2-a976-062f6e2ad9da" providerId="ADAL" clId="{07E0A391-08A4-3843-A2C6-1583C055BAC6}" dt="2022-10-04T01:06:02.367" v="4037" actId="20577"/>
          <ac:spMkLst>
            <pc:docMk/>
            <pc:sldMk cId="2456244776" sldId="620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01:01:19.142" v="3942" actId="20577"/>
          <ac:spMkLst>
            <pc:docMk/>
            <pc:sldMk cId="2456244776" sldId="620"/>
            <ac:spMk id="3" creationId="{00000000-0000-0000-0000-000000000000}"/>
          </ac:spMkLst>
        </pc:spChg>
        <pc:cxnChg chg="mod">
          <ac:chgData name="Cannell, Michael B" userId="df291291-9ac9-42c2-a976-062f6e2ad9da" providerId="ADAL" clId="{07E0A391-08A4-3843-A2C6-1583C055BAC6}" dt="2022-10-04T01:04:49.317" v="4018" actId="14100"/>
          <ac:cxnSpMkLst>
            <pc:docMk/>
            <pc:sldMk cId="2456244776" sldId="620"/>
            <ac:cxnSpMk id="8" creationId="{00000000-0000-0000-0000-000000000000}"/>
          </ac:cxnSpMkLst>
        </pc:cxnChg>
        <pc:cxnChg chg="mod">
          <ac:chgData name="Cannell, Michael B" userId="df291291-9ac9-42c2-a976-062f6e2ad9da" providerId="ADAL" clId="{07E0A391-08A4-3843-A2C6-1583C055BAC6}" dt="2022-10-04T01:04:57.066" v="4020" actId="14100"/>
          <ac:cxnSpMkLst>
            <pc:docMk/>
            <pc:sldMk cId="2456244776" sldId="620"/>
            <ac:cxnSpMk id="10" creationId="{00000000-0000-0000-0000-000000000000}"/>
          </ac:cxnSpMkLst>
        </pc:cxnChg>
        <pc:cxnChg chg="mod">
          <ac:chgData name="Cannell, Michael B" userId="df291291-9ac9-42c2-a976-062f6e2ad9da" providerId="ADAL" clId="{07E0A391-08A4-3843-A2C6-1583C055BAC6}" dt="2022-10-04T01:05:03.681" v="4021" actId="14100"/>
          <ac:cxnSpMkLst>
            <pc:docMk/>
            <pc:sldMk cId="2456244776" sldId="620"/>
            <ac:cxnSpMk id="12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3:43.897" v="4008" actId="478"/>
          <ac:cxnSpMkLst>
            <pc:docMk/>
            <pc:sldMk cId="2456244776" sldId="620"/>
            <ac:cxnSpMk id="19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3:43.017" v="4007" actId="478"/>
          <ac:cxnSpMkLst>
            <pc:docMk/>
            <pc:sldMk cId="2456244776" sldId="620"/>
            <ac:cxnSpMk id="21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3:42.105" v="4006" actId="478"/>
          <ac:cxnSpMkLst>
            <pc:docMk/>
            <pc:sldMk cId="2456244776" sldId="620"/>
            <ac:cxnSpMk id="23" creationId="{00000000-0000-0000-0000-000000000000}"/>
          </ac:cxnSpMkLst>
        </pc:cxnChg>
      </pc:sldChg>
      <pc:sldChg chg="addSp delSp new del mod">
        <pc:chgData name="Cannell, Michael B" userId="df291291-9ac9-42c2-a976-062f6e2ad9da" providerId="ADAL" clId="{07E0A391-08A4-3843-A2C6-1583C055BAC6}" dt="2022-10-03T16:30:00.825" v="3416" actId="680"/>
        <pc:sldMkLst>
          <pc:docMk/>
          <pc:sldMk cId="475846847" sldId="621"/>
        </pc:sldMkLst>
        <pc:spChg chg="add del">
          <ac:chgData name="Cannell, Michael B" userId="df291291-9ac9-42c2-a976-062f6e2ad9da" providerId="ADAL" clId="{07E0A391-08A4-3843-A2C6-1583C055BAC6}" dt="2022-10-03T16:30:00.024" v="3415" actId="478"/>
          <ac:spMkLst>
            <pc:docMk/>
            <pc:sldMk cId="475846847" sldId="621"/>
            <ac:spMk id="3" creationId="{14F41768-42C0-6ECB-4C5A-C09B339F165D}"/>
          </ac:spMkLst>
        </pc:spChg>
      </pc:sldChg>
      <pc:sldChg chg="modSp add del mod">
        <pc:chgData name="Cannell, Michael B" userId="df291291-9ac9-42c2-a976-062f6e2ad9da" providerId="ADAL" clId="{07E0A391-08A4-3843-A2C6-1583C055BAC6}" dt="2022-10-04T01:03:33.783" v="4005" actId="2696"/>
        <pc:sldMkLst>
          <pc:docMk/>
          <pc:sldMk cId="556118113" sldId="621"/>
        </pc:sldMkLst>
        <pc:spChg chg="mod">
          <ac:chgData name="Cannell, Michael B" userId="df291291-9ac9-42c2-a976-062f6e2ad9da" providerId="ADAL" clId="{07E0A391-08A4-3843-A2C6-1583C055BAC6}" dt="2022-10-04T01:01:03.938" v="3936" actId="20577"/>
          <ac:spMkLst>
            <pc:docMk/>
            <pc:sldMk cId="556118113" sldId="621"/>
            <ac:spMk id="3" creationId="{00000000-0000-0000-0000-000000000000}"/>
          </ac:spMkLst>
        </pc:spChg>
      </pc:sldChg>
      <pc:sldChg chg="addSp delSp modSp add del mod delAnim modAnim">
        <pc:chgData name="Cannell, Michael B" userId="df291291-9ac9-42c2-a976-062f6e2ad9da" providerId="ADAL" clId="{07E0A391-08A4-3843-A2C6-1583C055BAC6}" dt="2022-10-03T16:33:09.469" v="3426" actId="2696"/>
        <pc:sldMkLst>
          <pc:docMk/>
          <pc:sldMk cId="2985445630" sldId="621"/>
        </pc:sldMkLst>
        <pc:spChg chg="add mod">
          <ac:chgData name="Cannell, Michael B" userId="df291291-9ac9-42c2-a976-062f6e2ad9da" providerId="ADAL" clId="{07E0A391-08A4-3843-A2C6-1583C055BAC6}" dt="2022-10-03T16:30:24.770" v="3420" actId="1076"/>
          <ac:spMkLst>
            <pc:docMk/>
            <pc:sldMk cId="2985445630" sldId="621"/>
            <ac:spMk id="4" creationId="{D6ADB4CA-9C29-6201-4A56-CBC8BDFF430A}"/>
          </ac:spMkLst>
        </pc:spChg>
        <pc:spChg chg="add mod">
          <ac:chgData name="Cannell, Michael B" userId="df291291-9ac9-42c2-a976-062f6e2ad9da" providerId="ADAL" clId="{07E0A391-08A4-3843-A2C6-1583C055BAC6}" dt="2022-10-03T16:30:24.770" v="3420" actId="1076"/>
          <ac:spMkLst>
            <pc:docMk/>
            <pc:sldMk cId="2985445630" sldId="621"/>
            <ac:spMk id="5" creationId="{116CBAF0-15AF-5025-7B5F-7BFACC257A6B}"/>
          </ac:spMkLst>
        </pc:spChg>
        <pc:spChg chg="del">
          <ac:chgData name="Cannell, Michael B" userId="df291291-9ac9-42c2-a976-062f6e2ad9da" providerId="ADAL" clId="{07E0A391-08A4-3843-A2C6-1583C055BAC6}" dt="2022-10-03T16:30:17.054" v="3418" actId="478"/>
          <ac:spMkLst>
            <pc:docMk/>
            <pc:sldMk cId="2985445630" sldId="621"/>
            <ac:spMk id="13" creationId="{B821465F-A51E-BED4-6010-DA646554A192}"/>
          </ac:spMkLst>
        </pc:spChg>
        <pc:spChg chg="del">
          <ac:chgData name="Cannell, Michael B" userId="df291291-9ac9-42c2-a976-062f6e2ad9da" providerId="ADAL" clId="{07E0A391-08A4-3843-A2C6-1583C055BAC6}" dt="2022-10-03T16:30:17.054" v="3418" actId="478"/>
          <ac:spMkLst>
            <pc:docMk/>
            <pc:sldMk cId="2985445630" sldId="621"/>
            <ac:spMk id="14" creationId="{EC528971-19A5-E51D-3838-6F53EEF422EF}"/>
          </ac:spMkLst>
        </pc:spChg>
        <pc:spChg chg="del">
          <ac:chgData name="Cannell, Michael B" userId="df291291-9ac9-42c2-a976-062f6e2ad9da" providerId="ADAL" clId="{07E0A391-08A4-3843-A2C6-1583C055BAC6}" dt="2022-10-03T16:30:17.054" v="3418" actId="478"/>
          <ac:spMkLst>
            <pc:docMk/>
            <pc:sldMk cId="2985445630" sldId="621"/>
            <ac:spMk id="15" creationId="{C4E3007C-0255-03F2-A049-0193D0D52246}"/>
          </ac:spMkLst>
        </pc:spChg>
        <pc:spChg chg="del">
          <ac:chgData name="Cannell, Michael B" userId="df291291-9ac9-42c2-a976-062f6e2ad9da" providerId="ADAL" clId="{07E0A391-08A4-3843-A2C6-1583C055BAC6}" dt="2022-10-03T16:30:17.054" v="3418" actId="478"/>
          <ac:spMkLst>
            <pc:docMk/>
            <pc:sldMk cId="2985445630" sldId="621"/>
            <ac:spMk id="16" creationId="{4AA80CD0-2D6F-7533-B299-279BA839D80C}"/>
          </ac:spMkLst>
        </pc:spChg>
        <pc:spChg chg="add mod">
          <ac:chgData name="Cannell, Michael B" userId="df291291-9ac9-42c2-a976-062f6e2ad9da" providerId="ADAL" clId="{07E0A391-08A4-3843-A2C6-1583C055BAC6}" dt="2022-10-03T16:30:24.770" v="3420" actId="1076"/>
          <ac:spMkLst>
            <pc:docMk/>
            <pc:sldMk cId="2985445630" sldId="621"/>
            <ac:spMk id="17" creationId="{08D273F9-5D69-8046-9E0A-CF44D4CCFA41}"/>
          </ac:spMkLst>
        </pc:spChg>
        <pc:spChg chg="add mod">
          <ac:chgData name="Cannell, Michael B" userId="df291291-9ac9-42c2-a976-062f6e2ad9da" providerId="ADAL" clId="{07E0A391-08A4-3843-A2C6-1583C055BAC6}" dt="2022-10-03T16:30:24.770" v="3420" actId="1076"/>
          <ac:spMkLst>
            <pc:docMk/>
            <pc:sldMk cId="2985445630" sldId="621"/>
            <ac:spMk id="18" creationId="{5D3B98D1-2D8E-6282-A17C-793A13CA95E3}"/>
          </ac:spMkLst>
        </pc:spChg>
        <pc:grpChg chg="del">
          <ac:chgData name="Cannell, Michael B" userId="df291291-9ac9-42c2-a976-062f6e2ad9da" providerId="ADAL" clId="{07E0A391-08A4-3843-A2C6-1583C055BAC6}" dt="2022-10-03T16:30:17.054" v="3418" actId="478"/>
          <ac:grpSpMkLst>
            <pc:docMk/>
            <pc:sldMk cId="2985445630" sldId="621"/>
            <ac:grpSpMk id="7" creationId="{DE3DA72D-CD14-269E-F349-7E7AE38D5245}"/>
          </ac:grpSpMkLst>
        </pc:grpChg>
        <pc:grpChg chg="del">
          <ac:chgData name="Cannell, Michael B" userId="df291291-9ac9-42c2-a976-062f6e2ad9da" providerId="ADAL" clId="{07E0A391-08A4-3843-A2C6-1583C055BAC6}" dt="2022-10-03T16:30:17.054" v="3418" actId="478"/>
          <ac:grpSpMkLst>
            <pc:docMk/>
            <pc:sldMk cId="2985445630" sldId="621"/>
            <ac:grpSpMk id="10" creationId="{DE460B3B-6825-2C0F-C711-4B5149E57D4C}"/>
          </ac:grpSpMkLst>
        </pc:grpChg>
        <pc:picChg chg="add mod">
          <ac:chgData name="Cannell, Michael B" userId="df291291-9ac9-42c2-a976-062f6e2ad9da" providerId="ADAL" clId="{07E0A391-08A4-3843-A2C6-1583C055BAC6}" dt="2022-10-03T16:30:24.770" v="3420" actId="1076"/>
          <ac:picMkLst>
            <pc:docMk/>
            <pc:sldMk cId="2985445630" sldId="621"/>
            <ac:picMk id="3" creationId="{4301E120-992B-DD9F-E567-60134415F861}"/>
          </ac:picMkLst>
        </pc:picChg>
        <pc:picChg chg="del">
          <ac:chgData name="Cannell, Michael B" userId="df291291-9ac9-42c2-a976-062f6e2ad9da" providerId="ADAL" clId="{07E0A391-08A4-3843-A2C6-1583C055BAC6}" dt="2022-10-03T16:30:17.054" v="3418" actId="478"/>
          <ac:picMkLst>
            <pc:docMk/>
            <pc:sldMk cId="2985445630" sldId="621"/>
            <ac:picMk id="6" creationId="{867C0C81-C0E1-7F24-8A8B-3F2C4FEA0B64}"/>
          </ac:picMkLst>
        </pc:picChg>
        <pc:cxnChg chg="mod">
          <ac:chgData name="Cannell, Michael B" userId="df291291-9ac9-42c2-a976-062f6e2ad9da" providerId="ADAL" clId="{07E0A391-08A4-3843-A2C6-1583C055BAC6}" dt="2022-10-03T16:30:17.054" v="3418" actId="478"/>
          <ac:cxnSpMkLst>
            <pc:docMk/>
            <pc:sldMk cId="2985445630" sldId="621"/>
            <ac:cxnSpMk id="9" creationId="{4BF0272D-ED74-5FEF-D3D2-76E5375150C2}"/>
          </ac:cxnSpMkLst>
        </pc:cxnChg>
      </pc:sldChg>
      <pc:sldChg chg="addSp delSp modSp add del mod delAnim">
        <pc:chgData name="Cannell, Michael B" userId="df291291-9ac9-42c2-a976-062f6e2ad9da" providerId="ADAL" clId="{07E0A391-08A4-3843-A2C6-1583C055BAC6}" dt="2022-10-03T16:32:22.612" v="3424" actId="2696"/>
        <pc:sldMkLst>
          <pc:docMk/>
          <pc:sldMk cId="1020764686" sldId="622"/>
        </pc:sldMkLst>
        <pc:spChg chg="del">
          <ac:chgData name="Cannell, Michael B" userId="df291291-9ac9-42c2-a976-062f6e2ad9da" providerId="ADAL" clId="{07E0A391-08A4-3843-A2C6-1583C055BAC6}" dt="2022-10-03T16:30:44.296" v="3422" actId="478"/>
          <ac:spMkLst>
            <pc:docMk/>
            <pc:sldMk cId="1020764686" sldId="622"/>
            <ac:spMk id="4" creationId="{D6ADB4CA-9C29-6201-4A56-CBC8BDFF430A}"/>
          </ac:spMkLst>
        </pc:spChg>
        <pc:spChg chg="del">
          <ac:chgData name="Cannell, Michael B" userId="df291291-9ac9-42c2-a976-062f6e2ad9da" providerId="ADAL" clId="{07E0A391-08A4-3843-A2C6-1583C055BAC6}" dt="2022-10-03T16:30:44.296" v="3422" actId="478"/>
          <ac:spMkLst>
            <pc:docMk/>
            <pc:sldMk cId="1020764686" sldId="622"/>
            <ac:spMk id="5" creationId="{116CBAF0-15AF-5025-7B5F-7BFACC257A6B}"/>
          </ac:spMkLst>
        </pc:spChg>
        <pc:spChg chg="add mod">
          <ac:chgData name="Cannell, Michael B" userId="df291291-9ac9-42c2-a976-062f6e2ad9da" providerId="ADAL" clId="{07E0A391-08A4-3843-A2C6-1583C055BAC6}" dt="2022-10-03T16:30:44.761" v="3423"/>
          <ac:spMkLst>
            <pc:docMk/>
            <pc:sldMk cId="1020764686" sldId="622"/>
            <ac:spMk id="7" creationId="{8A8661E1-66B8-6FF4-7572-6179C0001552}"/>
          </ac:spMkLst>
        </pc:spChg>
        <pc:spChg chg="del">
          <ac:chgData name="Cannell, Michael B" userId="df291291-9ac9-42c2-a976-062f6e2ad9da" providerId="ADAL" clId="{07E0A391-08A4-3843-A2C6-1583C055BAC6}" dt="2022-10-03T16:30:44.296" v="3422" actId="478"/>
          <ac:spMkLst>
            <pc:docMk/>
            <pc:sldMk cId="1020764686" sldId="622"/>
            <ac:spMk id="17" creationId="{08D273F9-5D69-8046-9E0A-CF44D4CCFA41}"/>
          </ac:spMkLst>
        </pc:spChg>
        <pc:spChg chg="del">
          <ac:chgData name="Cannell, Michael B" userId="df291291-9ac9-42c2-a976-062f6e2ad9da" providerId="ADAL" clId="{07E0A391-08A4-3843-A2C6-1583C055BAC6}" dt="2022-10-03T16:30:44.296" v="3422" actId="478"/>
          <ac:spMkLst>
            <pc:docMk/>
            <pc:sldMk cId="1020764686" sldId="622"/>
            <ac:spMk id="18" creationId="{5D3B98D1-2D8E-6282-A17C-793A13CA95E3}"/>
          </ac:spMkLst>
        </pc:spChg>
        <pc:picChg chg="del">
          <ac:chgData name="Cannell, Michael B" userId="df291291-9ac9-42c2-a976-062f6e2ad9da" providerId="ADAL" clId="{07E0A391-08A4-3843-A2C6-1583C055BAC6}" dt="2022-10-03T16:30:44.296" v="3422" actId="478"/>
          <ac:picMkLst>
            <pc:docMk/>
            <pc:sldMk cId="1020764686" sldId="622"/>
            <ac:picMk id="3" creationId="{4301E120-992B-DD9F-E567-60134415F861}"/>
          </ac:picMkLst>
        </pc:picChg>
        <pc:picChg chg="add mod">
          <ac:chgData name="Cannell, Michael B" userId="df291291-9ac9-42c2-a976-062f6e2ad9da" providerId="ADAL" clId="{07E0A391-08A4-3843-A2C6-1583C055BAC6}" dt="2022-10-03T16:30:44.761" v="3423"/>
          <ac:picMkLst>
            <pc:docMk/>
            <pc:sldMk cId="1020764686" sldId="622"/>
            <ac:picMk id="6" creationId="{78B8C911-612D-71EE-CCF4-18CE03D65367}"/>
          </ac:picMkLst>
        </pc:picChg>
      </pc:sldChg>
      <pc:sldChg chg="addSp delSp modSp add mod delAnim modAnim">
        <pc:chgData name="Cannell, Michael B" userId="df291291-9ac9-42c2-a976-062f6e2ad9da" providerId="ADAL" clId="{07E0A391-08A4-3843-A2C6-1583C055BAC6}" dt="2022-10-04T01:06:45.029" v="4045"/>
        <pc:sldMkLst>
          <pc:docMk/>
          <pc:sldMk cId="1869726982" sldId="622"/>
        </pc:sldMkLst>
        <pc:spChg chg="mod">
          <ac:chgData name="Cannell, Michael B" userId="df291291-9ac9-42c2-a976-062f6e2ad9da" providerId="ADAL" clId="{07E0A391-08A4-3843-A2C6-1583C055BAC6}" dt="2022-10-04T01:06:18.932" v="4042" actId="20577"/>
          <ac:spMkLst>
            <pc:docMk/>
            <pc:sldMk cId="1869726982" sldId="622"/>
            <ac:spMk id="2" creationId="{00000000-0000-0000-0000-000000000000}"/>
          </ac:spMkLst>
        </pc:spChg>
        <pc:cxnChg chg="add mod">
          <ac:chgData name="Cannell, Michael B" userId="df291291-9ac9-42c2-a976-062f6e2ad9da" providerId="ADAL" clId="{07E0A391-08A4-3843-A2C6-1583C055BAC6}" dt="2022-10-04T01:05:53.913" v="4036" actId="14100"/>
          <ac:cxnSpMkLst>
            <pc:docMk/>
            <pc:sldMk cId="1869726982" sldId="622"/>
            <ac:cxnSpMk id="4" creationId="{7CDBC2E9-1D05-277F-895E-05F69A0B4283}"/>
          </ac:cxnSpMkLst>
        </pc:cxnChg>
        <pc:cxnChg chg="add mod">
          <ac:chgData name="Cannell, Michael B" userId="df291291-9ac9-42c2-a976-062f6e2ad9da" providerId="ADAL" clId="{07E0A391-08A4-3843-A2C6-1583C055BAC6}" dt="2022-10-04T01:05:53.913" v="4036" actId="14100"/>
          <ac:cxnSpMkLst>
            <pc:docMk/>
            <pc:sldMk cId="1869726982" sldId="622"/>
            <ac:cxnSpMk id="5" creationId="{0C738855-6845-449F-BD4A-78E1DFBF0286}"/>
          </ac:cxnSpMkLst>
        </pc:cxnChg>
        <pc:cxnChg chg="add mod">
          <ac:chgData name="Cannell, Michael B" userId="df291291-9ac9-42c2-a976-062f6e2ad9da" providerId="ADAL" clId="{07E0A391-08A4-3843-A2C6-1583C055BAC6}" dt="2022-10-04T01:05:53.913" v="4036" actId="14100"/>
          <ac:cxnSpMkLst>
            <pc:docMk/>
            <pc:sldMk cId="1869726982" sldId="622"/>
            <ac:cxnSpMk id="6" creationId="{56B1D4F9-9744-D177-D07A-C6B1CB734597}"/>
          </ac:cxnSpMkLst>
        </pc:cxnChg>
        <pc:cxnChg chg="del">
          <ac:chgData name="Cannell, Michael B" userId="df291291-9ac9-42c2-a976-062f6e2ad9da" providerId="ADAL" clId="{07E0A391-08A4-3843-A2C6-1583C055BAC6}" dt="2022-10-04T01:05:22.722" v="4027" actId="478"/>
          <ac:cxnSpMkLst>
            <pc:docMk/>
            <pc:sldMk cId="1869726982" sldId="622"/>
            <ac:cxnSpMk id="8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5:22.079" v="4026" actId="478"/>
          <ac:cxnSpMkLst>
            <pc:docMk/>
            <pc:sldMk cId="1869726982" sldId="622"/>
            <ac:cxnSpMk id="10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5:21.303" v="4025" actId="478"/>
          <ac:cxnSpMkLst>
            <pc:docMk/>
            <pc:sldMk cId="1869726982" sldId="622"/>
            <ac:cxnSpMk id="12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5:20.752" v="4024" actId="478"/>
          <ac:cxnSpMkLst>
            <pc:docMk/>
            <pc:sldMk cId="1869726982" sldId="622"/>
            <ac:cxnSpMk id="19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5:19.784" v="4023" actId="478"/>
          <ac:cxnSpMkLst>
            <pc:docMk/>
            <pc:sldMk cId="1869726982" sldId="622"/>
            <ac:cxnSpMk id="21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5:18.728" v="4022" actId="478"/>
          <ac:cxnSpMkLst>
            <pc:docMk/>
            <pc:sldMk cId="1869726982" sldId="622"/>
            <ac:cxnSpMk id="23" creationId="{00000000-0000-0000-0000-000000000000}"/>
          </ac:cxnSpMkLst>
        </pc:cxn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811367907" sldId="622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863215491" sldId="623"/>
        </pc:sldMkLst>
      </pc:sldChg>
      <pc:sldChg chg="add modAnim">
        <pc:chgData name="Cannell, Michael B" userId="df291291-9ac9-42c2-a976-062f6e2ad9da" providerId="ADAL" clId="{07E0A391-08A4-3843-A2C6-1583C055BAC6}" dt="2022-10-04T01:06:49.895" v="4046"/>
        <pc:sldMkLst>
          <pc:docMk/>
          <pc:sldMk cId="3282164711" sldId="623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202892199" sldId="624"/>
        </pc:sldMkLst>
      </pc:sldChg>
      <pc:sldChg chg="addSp delSp modSp add mod modNotesTx">
        <pc:chgData name="Cannell, Michael B" userId="df291291-9ac9-42c2-a976-062f6e2ad9da" providerId="ADAL" clId="{07E0A391-08A4-3843-A2C6-1583C055BAC6}" dt="2022-10-04T01:19:16.229" v="4363" actId="478"/>
        <pc:sldMkLst>
          <pc:docMk/>
          <pc:sldMk cId="4041846281" sldId="624"/>
        </pc:sldMkLst>
        <pc:spChg chg="del">
          <ac:chgData name="Cannell, Michael B" userId="df291291-9ac9-42c2-a976-062f6e2ad9da" providerId="ADAL" clId="{07E0A391-08A4-3843-A2C6-1583C055BAC6}" dt="2022-10-04T01:12:38.123" v="4070" actId="478"/>
          <ac:spMkLst>
            <pc:docMk/>
            <pc:sldMk cId="4041846281" sldId="624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01:18:21.207" v="4342" actId="20577"/>
          <ac:spMkLst>
            <pc:docMk/>
            <pc:sldMk cId="4041846281" sldId="624"/>
            <ac:spMk id="3" creationId="{00000000-0000-0000-0000-000000000000}"/>
          </ac:spMkLst>
        </pc:spChg>
        <pc:spChg chg="add del mod">
          <ac:chgData name="Cannell, Michael B" userId="df291291-9ac9-42c2-a976-062f6e2ad9da" providerId="ADAL" clId="{07E0A391-08A4-3843-A2C6-1583C055BAC6}" dt="2022-10-04T01:12:40.345" v="4071" actId="478"/>
          <ac:spMkLst>
            <pc:docMk/>
            <pc:sldMk cId="4041846281" sldId="624"/>
            <ac:spMk id="5" creationId="{AA966BB4-1F0B-D504-750E-A921006BA817}"/>
          </ac:spMkLst>
        </pc:spChg>
        <pc:spChg chg="add del mod">
          <ac:chgData name="Cannell, Michael B" userId="df291291-9ac9-42c2-a976-062f6e2ad9da" providerId="ADAL" clId="{07E0A391-08A4-3843-A2C6-1583C055BAC6}" dt="2022-10-04T01:19:15.107" v="4362" actId="478"/>
          <ac:spMkLst>
            <pc:docMk/>
            <pc:sldMk cId="4041846281" sldId="624"/>
            <ac:spMk id="7" creationId="{C0818DF8-5B73-BBFD-2D87-09BD17BBD833}"/>
          </ac:spMkLst>
        </pc:spChg>
        <pc:spChg chg="add del mod">
          <ac:chgData name="Cannell, Michael B" userId="df291291-9ac9-42c2-a976-062f6e2ad9da" providerId="ADAL" clId="{07E0A391-08A4-3843-A2C6-1583C055BAC6}" dt="2022-10-04T01:19:16.229" v="4363" actId="478"/>
          <ac:spMkLst>
            <pc:docMk/>
            <pc:sldMk cId="4041846281" sldId="624"/>
            <ac:spMk id="8" creationId="{B52A141B-774D-4C32-6779-EA979FC700FD}"/>
          </ac:spMkLst>
        </pc:spChg>
      </pc:sldChg>
      <pc:sldChg chg="addSp delSp modSp add mod modNotesTx">
        <pc:chgData name="Cannell, Michael B" userId="df291291-9ac9-42c2-a976-062f6e2ad9da" providerId="ADAL" clId="{07E0A391-08A4-3843-A2C6-1583C055BAC6}" dt="2022-10-04T01:42:01.044" v="4710" actId="20577"/>
        <pc:sldMkLst>
          <pc:docMk/>
          <pc:sldMk cId="548623168" sldId="625"/>
        </pc:sldMkLst>
        <pc:spChg chg="add mod">
          <ac:chgData name="Cannell, Michael B" userId="df291291-9ac9-42c2-a976-062f6e2ad9da" providerId="ADAL" clId="{07E0A391-08A4-3843-A2C6-1583C055BAC6}" dt="2022-10-04T01:41:41.534" v="4708" actId="14100"/>
          <ac:spMkLst>
            <pc:docMk/>
            <pc:sldMk cId="548623168" sldId="625"/>
            <ac:spMk id="2" creationId="{8B55EF3F-D7A9-729F-0D74-F8B42BDCD7B0}"/>
          </ac:spMkLst>
        </pc:spChg>
        <pc:spChg chg="add mod">
          <ac:chgData name="Cannell, Michael B" userId="df291291-9ac9-42c2-a976-062f6e2ad9da" providerId="ADAL" clId="{07E0A391-08A4-3843-A2C6-1583C055BAC6}" dt="2022-10-04T01:41:38.033" v="4707" actId="14100"/>
          <ac:spMkLst>
            <pc:docMk/>
            <pc:sldMk cId="548623168" sldId="625"/>
            <ac:spMk id="4" creationId="{EE78CA1E-3C3A-EBD8-FD8F-07F95C69FD68}"/>
          </ac:spMkLst>
        </pc:spChg>
        <pc:spChg chg="mod">
          <ac:chgData name="Cannell, Michael B" userId="df291291-9ac9-42c2-a976-062f6e2ad9da" providerId="ADAL" clId="{07E0A391-08A4-3843-A2C6-1583C055BAC6}" dt="2022-10-04T01:41:30.843" v="4706" actId="20577"/>
          <ac:spMkLst>
            <pc:docMk/>
            <pc:sldMk cId="548623168" sldId="625"/>
            <ac:spMk id="7" creationId="{C0818DF8-5B73-BBFD-2D87-09BD17BBD833}"/>
          </ac:spMkLst>
        </pc:spChg>
        <pc:spChg chg="del">
          <ac:chgData name="Cannell, Michael B" userId="df291291-9ac9-42c2-a976-062f6e2ad9da" providerId="ADAL" clId="{07E0A391-08A4-3843-A2C6-1583C055BAC6}" dt="2022-10-04T01:40:41.340" v="4678" actId="478"/>
          <ac:spMkLst>
            <pc:docMk/>
            <pc:sldMk cId="548623168" sldId="625"/>
            <ac:spMk id="8" creationId="{B52A141B-774D-4C32-6779-EA979FC700FD}"/>
          </ac:spMkLst>
        </pc:spChg>
      </pc:sldChg>
      <pc:sldChg chg="addSp modSp add mod modNotesTx">
        <pc:chgData name="Cannell, Michael B" userId="df291291-9ac9-42c2-a976-062f6e2ad9da" providerId="ADAL" clId="{07E0A391-08A4-3843-A2C6-1583C055BAC6}" dt="2022-10-04T01:33:54.639" v="4602" actId="20577"/>
        <pc:sldMkLst>
          <pc:docMk/>
          <pc:sldMk cId="1521337853" sldId="626"/>
        </pc:sldMkLst>
        <pc:spChg chg="add mod">
          <ac:chgData name="Cannell, Michael B" userId="df291291-9ac9-42c2-a976-062f6e2ad9da" providerId="ADAL" clId="{07E0A391-08A4-3843-A2C6-1583C055BAC6}" dt="2022-10-04T01:19:59.845" v="4392" actId="20577"/>
          <ac:spMkLst>
            <pc:docMk/>
            <pc:sldMk cId="1521337853" sldId="626"/>
            <ac:spMk id="2" creationId="{85E4FA40-27D2-DC40-828F-62F3FAFD38EF}"/>
          </ac:spMkLst>
        </pc:spChg>
        <pc:spChg chg="mod">
          <ac:chgData name="Cannell, Michael B" userId="df291291-9ac9-42c2-a976-062f6e2ad9da" providerId="ADAL" clId="{07E0A391-08A4-3843-A2C6-1583C055BAC6}" dt="2022-10-04T01:19:44.017" v="4376" actId="20577"/>
          <ac:spMkLst>
            <pc:docMk/>
            <pc:sldMk cId="1521337853" sldId="626"/>
            <ac:spMk id="8" creationId="{B52A141B-774D-4C32-6779-EA979FC700FD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797082456" sldId="626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43719593" sldId="627"/>
        </pc:sldMkLst>
      </pc:sldChg>
      <pc:sldChg chg="addSp delSp modSp add mod modNotesTx">
        <pc:chgData name="Cannell, Michael B" userId="df291291-9ac9-42c2-a976-062f6e2ad9da" providerId="ADAL" clId="{07E0A391-08A4-3843-A2C6-1583C055BAC6}" dt="2022-10-04T01:33:57.575" v="4603" actId="20577"/>
        <pc:sldMkLst>
          <pc:docMk/>
          <pc:sldMk cId="2885178662" sldId="627"/>
        </pc:sldMkLst>
        <pc:spChg chg="del">
          <ac:chgData name="Cannell, Michael B" userId="df291291-9ac9-42c2-a976-062f6e2ad9da" providerId="ADAL" clId="{07E0A391-08A4-3843-A2C6-1583C055BAC6}" dt="2022-10-04T01:20:29.500" v="4395" actId="478"/>
          <ac:spMkLst>
            <pc:docMk/>
            <pc:sldMk cId="2885178662" sldId="627"/>
            <ac:spMk id="2" creationId="{85E4FA40-27D2-DC40-828F-62F3FAFD38EF}"/>
          </ac:spMkLst>
        </pc:spChg>
        <pc:spChg chg="del mod">
          <ac:chgData name="Cannell, Michael B" userId="df291291-9ac9-42c2-a976-062f6e2ad9da" providerId="ADAL" clId="{07E0A391-08A4-3843-A2C6-1583C055BAC6}" dt="2022-10-04T01:20:36.285" v="4397" actId="478"/>
          <ac:spMkLst>
            <pc:docMk/>
            <pc:sldMk cId="2885178662" sldId="627"/>
            <ac:spMk id="3" creationId="{00000000-0000-0000-0000-000000000000}"/>
          </ac:spMkLst>
        </pc:spChg>
        <pc:spChg chg="add del mod">
          <ac:chgData name="Cannell, Michael B" userId="df291291-9ac9-42c2-a976-062f6e2ad9da" providerId="ADAL" clId="{07E0A391-08A4-3843-A2C6-1583C055BAC6}" dt="2022-10-04T01:20:37.781" v="4399" actId="478"/>
          <ac:spMkLst>
            <pc:docMk/>
            <pc:sldMk cId="2885178662" sldId="627"/>
            <ac:spMk id="5" creationId="{258716AA-8158-CA41-2DEB-B1FFDDC1ABAF}"/>
          </ac:spMkLst>
        </pc:spChg>
        <pc:spChg chg="mod">
          <ac:chgData name="Cannell, Michael B" userId="df291291-9ac9-42c2-a976-062f6e2ad9da" providerId="ADAL" clId="{07E0A391-08A4-3843-A2C6-1583C055BAC6}" dt="2022-10-04T01:29:44.752" v="4545" actId="20577"/>
          <ac:spMkLst>
            <pc:docMk/>
            <pc:sldMk cId="2885178662" sldId="627"/>
            <ac:spMk id="7" creationId="{C0818DF8-5B73-BBFD-2D87-09BD17BBD833}"/>
          </ac:spMkLst>
        </pc:spChg>
        <pc:spChg chg="del">
          <ac:chgData name="Cannell, Michael B" userId="df291291-9ac9-42c2-a976-062f6e2ad9da" providerId="ADAL" clId="{07E0A391-08A4-3843-A2C6-1583C055BAC6}" dt="2022-10-04T01:20:28.747" v="4394" actId="478"/>
          <ac:spMkLst>
            <pc:docMk/>
            <pc:sldMk cId="2885178662" sldId="627"/>
            <ac:spMk id="8" creationId="{B52A141B-774D-4C32-6779-EA979FC700FD}"/>
          </ac:spMkLst>
        </pc:spChg>
        <pc:spChg chg="add del mod">
          <ac:chgData name="Cannell, Michael B" userId="df291291-9ac9-42c2-a976-062f6e2ad9da" providerId="ADAL" clId="{07E0A391-08A4-3843-A2C6-1583C055BAC6}" dt="2022-10-04T01:29:47.855" v="4546" actId="478"/>
          <ac:spMkLst>
            <pc:docMk/>
            <pc:sldMk cId="2885178662" sldId="627"/>
            <ac:spMk id="85" creationId="{6CEABEA9-7293-1B50-B6FC-82DB4EC9D67B}"/>
          </ac:spMkLst>
        </pc:spChg>
        <pc:grpChg chg="add mod">
          <ac:chgData name="Cannell, Michael B" userId="df291291-9ac9-42c2-a976-062f6e2ad9da" providerId="ADAL" clId="{07E0A391-08A4-3843-A2C6-1583C055BAC6}" dt="2022-10-04T01:28:17.530" v="4485" actId="164"/>
          <ac:grpSpMkLst>
            <pc:docMk/>
            <pc:sldMk cId="2885178662" sldId="627"/>
            <ac:grpSpMk id="38" creationId="{C65A2C1F-E59C-7A01-47F1-E920CCCE3EBE}"/>
          </ac:grpSpMkLst>
        </pc:grpChg>
        <pc:grpChg chg="add del mod">
          <ac:chgData name="Cannell, Michael B" userId="df291291-9ac9-42c2-a976-062f6e2ad9da" providerId="ADAL" clId="{07E0A391-08A4-3843-A2C6-1583C055BAC6}" dt="2022-10-04T01:26:48.166" v="4457" actId="478"/>
          <ac:grpSpMkLst>
            <pc:docMk/>
            <pc:sldMk cId="2885178662" sldId="627"/>
            <ac:grpSpMk id="39" creationId="{3C5D76B4-452E-188A-4208-A12FF1184027}"/>
          </ac:grpSpMkLst>
        </pc:grpChg>
        <pc:grpChg chg="add del mod">
          <ac:chgData name="Cannell, Michael B" userId="df291291-9ac9-42c2-a976-062f6e2ad9da" providerId="ADAL" clId="{07E0A391-08A4-3843-A2C6-1583C055BAC6}" dt="2022-10-04T01:27:41.858" v="4479" actId="165"/>
          <ac:grpSpMkLst>
            <pc:docMk/>
            <pc:sldMk cId="2885178662" sldId="627"/>
            <ac:grpSpMk id="61" creationId="{EFE394D3-4A19-53C2-3D19-27B11027816E}"/>
          </ac:grpSpMkLst>
        </pc:grpChg>
        <pc:grpChg chg="add del mod">
          <ac:chgData name="Cannell, Michael B" userId="df291291-9ac9-42c2-a976-062f6e2ad9da" providerId="ADAL" clId="{07E0A391-08A4-3843-A2C6-1583C055BAC6}" dt="2022-10-04T01:28:01.434" v="4482" actId="165"/>
          <ac:grpSpMkLst>
            <pc:docMk/>
            <pc:sldMk cId="2885178662" sldId="627"/>
            <ac:grpSpMk id="83" creationId="{692D0E96-F733-7931-22B0-D2EAC8BC8D34}"/>
          </ac:grpSpMkLst>
        </pc:grpChg>
        <pc:grpChg chg="add del mod">
          <ac:chgData name="Cannell, Michael B" userId="df291291-9ac9-42c2-a976-062f6e2ad9da" providerId="ADAL" clId="{07E0A391-08A4-3843-A2C6-1583C055BAC6}" dt="2022-10-04T01:29:05.256" v="4535" actId="478"/>
          <ac:grpSpMkLst>
            <pc:docMk/>
            <pc:sldMk cId="2885178662" sldId="627"/>
            <ac:grpSpMk id="84" creationId="{72B4C7CC-1BCB-3D95-B5F4-275360FF1FB9}"/>
          </ac:grpSpMkLst>
        </pc:grpChg>
        <pc:graphicFrameChg chg="add mod modGraphic">
          <ac:chgData name="Cannell, Michael B" userId="df291291-9ac9-42c2-a976-062f6e2ad9da" providerId="ADAL" clId="{07E0A391-08A4-3843-A2C6-1583C055BAC6}" dt="2022-10-04T01:31:54.943" v="4583" actId="20577"/>
          <ac:graphicFrameMkLst>
            <pc:docMk/>
            <pc:sldMk cId="2885178662" sldId="627"/>
            <ac:graphicFrameMk id="86" creationId="{843B9034-3EC3-4545-6CFA-EFF6A356F867}"/>
          </ac:graphicFrameMkLst>
        </pc:graphicFrameChg>
        <pc:cxnChg chg="add mod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9" creationId="{663178C0-54A5-6629-4908-00CEC6C9683F}"/>
          </ac:cxnSpMkLst>
        </pc:cxnChg>
        <pc:cxnChg chg="add mod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10" creationId="{AC1C1325-835E-D034-658E-DB508B918E50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16" creationId="{D8566BFA-DB66-168A-7AEB-3FD1C37B23AD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18" creationId="{E0D407DA-B513-311F-8312-0C69413D1151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19" creationId="{C4E37869-4A6D-8610-4CA1-58570D5C6CBA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0" creationId="{06D258FD-A47A-6A0C-7177-FBB05C3BAE3C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1" creationId="{8FFA820F-0095-26C3-3DDD-6C4DAEF8A44E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2" creationId="{CD8DF913-8B04-CFAF-73C3-A71FFFD7DF0C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3" creationId="{2A58CCB6-9944-5E9A-E613-68CF31DB2CB7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4" creationId="{717659CB-AE9C-289E-AA2A-3297E62EF482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5" creationId="{71AB36F6-5DE1-10DD-B556-A723B7AAB1DE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6" creationId="{06F04D0C-E89E-71CD-9073-C9B02DFFD49C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7" creationId="{6BC1FA7D-5C85-6CAB-F429-CAB89ED05359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8" creationId="{B30B8EB3-8966-9587-DE84-8346578325DC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9" creationId="{1008A1C9-F18B-327E-971C-115600EFF937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30" creationId="{0FF66639-60EE-C591-1F4C-2BE53EF961EA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31" creationId="{7CBD2984-BA58-40A1-1296-EAE1811F2A89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32" creationId="{6F0DA2AF-0241-02A2-1F6D-8E619D8AFA38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33" creationId="{C0BB272A-E52F-40E6-26BE-E92D6AF9D961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34" creationId="{B96B743A-2978-B4F4-4C5C-7411685CF8A3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35" creationId="{912A5B0B-0422-04D8-0ECB-B629BE450ACB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36" creationId="{8F7013F7-A088-4519-4201-631688C89118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37" creationId="{2FBF3234-0FF8-8C17-3DF9-7D1C3B69AFA5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0" creationId="{141CDD76-F9AB-B843-985D-A16587D3050C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1" creationId="{306E0B16-BFAD-EA3C-E83F-C690BFF7A819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2" creationId="{C50DFA3F-A13A-7DBE-9A84-A9BA290DAB59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3" creationId="{5D7269F6-C337-00DD-E9A7-F6CA8165BB34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4" creationId="{0668E3EB-A471-A273-0278-53C5D93F9274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5" creationId="{DCD20ECF-3725-572A-82F3-6EC2F58427DD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6" creationId="{717F5AB0-8FF6-9657-67F1-7F408BEDC14B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7" creationId="{CAA2F18D-70DB-4B6C-D6B0-4F26AC911915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8" creationId="{179BEDC8-541B-2095-2C64-D2C83A73ACA0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9" creationId="{ACB2964C-D290-B3C9-E6FD-6E5F27E4876C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0" creationId="{B01EA49D-F8ED-4264-8609-FD0C9C58801D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1" creationId="{B2CA952C-030D-F645-90B9-C26FF93502E0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2" creationId="{9A40A2FD-6470-673F-4E73-4764CBF73036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3" creationId="{B0E61FA2-303F-9268-8166-A648C8EF3983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4" creationId="{8712BEEA-7492-3ACC-705D-B0A0D9ACE8D1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5" creationId="{78386DB2-F39E-5A52-15E0-F4FD31868367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6" creationId="{765DB864-B197-D5B0-E014-86FD82D44338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7" creationId="{790CD267-1B64-3213-0CFD-1DE20E382952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8" creationId="{199EF125-3ACD-E4DD-352A-56FC51501179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9" creationId="{4710E555-0B8C-CC53-B6C5-36119AB10B60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60" creationId="{BD9A8D12-EC8D-FE94-88EA-C4FE1AA7815A}"/>
          </ac:cxnSpMkLst>
        </pc:cxnChg>
        <pc:cxnChg chg="del mod topLvl">
          <ac:chgData name="Cannell, Michael B" userId="df291291-9ac9-42c2-a976-062f6e2ad9da" providerId="ADAL" clId="{07E0A391-08A4-3843-A2C6-1583C055BAC6}" dt="2022-10-04T01:28:05.348" v="4484" actId="478"/>
          <ac:cxnSpMkLst>
            <pc:docMk/>
            <pc:sldMk cId="2885178662" sldId="627"/>
            <ac:cxnSpMk id="62" creationId="{F05D8F32-3993-8EC1-2780-D91AF3CA92BF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63" creationId="{58A50195-A19E-0814-53EC-FE02EE9DE2D0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64" creationId="{398BA0A7-5102-8233-EF6E-71EF7504AEC8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65" creationId="{C7281800-EF98-0408-894B-72C04B800519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66" creationId="{E0F00A7B-2C63-C9E8-505C-1D87502BA680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67" creationId="{1A7A633D-75EE-D588-9808-751DFAA3DC6E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68" creationId="{2DD539D4-D10B-E579-2AE2-F96C3B11CC8B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69" creationId="{B9A380C9-6999-6A5C-7ED6-C800A678E875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0" creationId="{C03D4584-D6D9-836E-5417-D8B01379A19E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1" creationId="{AECF7A9A-277B-A09B-3AD2-C28CFAE3E6FD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2" creationId="{700D76A2-926A-DE5B-502F-A2486CA76FA2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3" creationId="{EB0FDD55-4C30-E61F-49AA-45A159A69C15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4" creationId="{77EC8A05-F938-5600-EDB1-6978114A63B4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5" creationId="{AF1F04A1-41E6-A468-D27A-5E8730795F3A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6" creationId="{BA55D36D-84F0-59A0-0997-BCE2C9E9AC0A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7" creationId="{A33BE459-FE31-7129-6E9D-65B58596BEEE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8" creationId="{62893821-DEA5-2FEF-3F71-0BB3BB70F032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9" creationId="{64A92FC3-1AB0-F1A6-680E-9055B9CEB6BA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80" creationId="{64E96A89-12B3-1633-1B9B-7484B8F119A9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81" creationId="{D2366271-A8FD-7C93-9249-60D123C9B384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82" creationId="{2BFBCCE5-8162-9467-EB3E-7ACAAE8E68C5}"/>
          </ac:cxnSpMkLst>
        </pc:cxnChg>
      </pc:sldChg>
      <pc:sldChg chg="addSp delSp modSp add mod modNotesTx">
        <pc:chgData name="Cannell, Michael B" userId="df291291-9ac9-42c2-a976-062f6e2ad9da" providerId="ADAL" clId="{07E0A391-08A4-3843-A2C6-1583C055BAC6}" dt="2022-10-04T01:39:52.604" v="4677" actId="20577"/>
        <pc:sldMkLst>
          <pc:docMk/>
          <pc:sldMk cId="1934660306" sldId="628"/>
        </pc:sldMkLst>
        <pc:spChg chg="add del mod">
          <ac:chgData name="Cannell, Michael B" userId="df291291-9ac9-42c2-a976-062f6e2ad9da" providerId="ADAL" clId="{07E0A391-08A4-3843-A2C6-1583C055BAC6}" dt="2022-10-04T01:34:20.458" v="4606"/>
          <ac:spMkLst>
            <pc:docMk/>
            <pc:sldMk cId="1934660306" sldId="628"/>
            <ac:spMk id="2" creationId="{F55CE544-731A-84F2-433D-94798B1A607D}"/>
          </ac:spMkLst>
        </pc:spChg>
        <pc:spChg chg="add mod">
          <ac:chgData name="Cannell, Michael B" userId="df291291-9ac9-42c2-a976-062f6e2ad9da" providerId="ADAL" clId="{07E0A391-08A4-3843-A2C6-1583C055BAC6}" dt="2022-10-04T01:34:54.873" v="4643" actId="1076"/>
          <ac:spMkLst>
            <pc:docMk/>
            <pc:sldMk cId="1934660306" sldId="628"/>
            <ac:spMk id="4" creationId="{2FFC54C8-EAE9-33EB-1D2D-532ED23808BB}"/>
          </ac:spMkLst>
        </pc:spChg>
        <pc:spChg chg="add mod">
          <ac:chgData name="Cannell, Michael B" userId="df291291-9ac9-42c2-a976-062f6e2ad9da" providerId="ADAL" clId="{07E0A391-08A4-3843-A2C6-1583C055BAC6}" dt="2022-10-04T01:38:43.146" v="4669" actId="164"/>
          <ac:spMkLst>
            <pc:docMk/>
            <pc:sldMk cId="1934660306" sldId="628"/>
            <ac:spMk id="5" creationId="{4A2C48F1-E67F-A981-4B83-7B8A9DA4A44B}"/>
          </ac:spMkLst>
        </pc:spChg>
        <pc:spChg chg="add mod">
          <ac:chgData name="Cannell, Michael B" userId="df291291-9ac9-42c2-a976-062f6e2ad9da" providerId="ADAL" clId="{07E0A391-08A4-3843-A2C6-1583C055BAC6}" dt="2022-10-04T01:38:43.146" v="4669" actId="164"/>
          <ac:spMkLst>
            <pc:docMk/>
            <pc:sldMk cId="1934660306" sldId="628"/>
            <ac:spMk id="6" creationId="{92753ED5-FAC3-3132-6D36-683934DE573B}"/>
          </ac:spMkLst>
        </pc:spChg>
        <pc:spChg chg="mod">
          <ac:chgData name="Cannell, Michael B" userId="df291291-9ac9-42c2-a976-062f6e2ad9da" providerId="ADAL" clId="{07E0A391-08A4-3843-A2C6-1583C055BAC6}" dt="2022-10-04T01:34:27.017" v="4610" actId="20577"/>
          <ac:spMkLst>
            <pc:docMk/>
            <pc:sldMk cId="1934660306" sldId="628"/>
            <ac:spMk id="7" creationId="{C0818DF8-5B73-BBFD-2D87-09BD17BBD833}"/>
          </ac:spMkLst>
        </pc:spChg>
        <pc:spChg chg="add mod">
          <ac:chgData name="Cannell, Michael B" userId="df291291-9ac9-42c2-a976-062f6e2ad9da" providerId="ADAL" clId="{07E0A391-08A4-3843-A2C6-1583C055BAC6}" dt="2022-10-04T01:38:43.146" v="4669" actId="164"/>
          <ac:spMkLst>
            <pc:docMk/>
            <pc:sldMk cId="1934660306" sldId="628"/>
            <ac:spMk id="8" creationId="{9957C6B4-89C5-8B30-6E93-994F1D24461A}"/>
          </ac:spMkLst>
        </pc:spChg>
        <pc:spChg chg="add mod">
          <ac:chgData name="Cannell, Michael B" userId="df291291-9ac9-42c2-a976-062f6e2ad9da" providerId="ADAL" clId="{07E0A391-08A4-3843-A2C6-1583C055BAC6}" dt="2022-10-04T01:38:43.146" v="4669" actId="164"/>
          <ac:spMkLst>
            <pc:docMk/>
            <pc:sldMk cId="1934660306" sldId="628"/>
            <ac:spMk id="11" creationId="{24E21F4A-AEB5-B58C-429E-C43E128D4D38}"/>
          </ac:spMkLst>
        </pc:spChg>
        <pc:spChg chg="add mod">
          <ac:chgData name="Cannell, Michael B" userId="df291291-9ac9-42c2-a976-062f6e2ad9da" providerId="ADAL" clId="{07E0A391-08A4-3843-A2C6-1583C055BAC6}" dt="2022-10-04T01:38:43.146" v="4669" actId="164"/>
          <ac:spMkLst>
            <pc:docMk/>
            <pc:sldMk cId="1934660306" sldId="628"/>
            <ac:spMk id="12" creationId="{4067226A-B118-3008-7B9F-397083D6E0FE}"/>
          </ac:spMkLst>
        </pc:spChg>
        <pc:spChg chg="add mod">
          <ac:chgData name="Cannell, Michael B" userId="df291291-9ac9-42c2-a976-062f6e2ad9da" providerId="ADAL" clId="{07E0A391-08A4-3843-A2C6-1583C055BAC6}" dt="2022-10-04T01:38:43.146" v="4669" actId="164"/>
          <ac:spMkLst>
            <pc:docMk/>
            <pc:sldMk cId="1934660306" sldId="628"/>
            <ac:spMk id="13" creationId="{6EE3299D-73EA-B23B-7E8A-D5ABF52D15CB}"/>
          </ac:spMkLst>
        </pc:spChg>
        <pc:spChg chg="add mod">
          <ac:chgData name="Cannell, Michael B" userId="df291291-9ac9-42c2-a976-062f6e2ad9da" providerId="ADAL" clId="{07E0A391-08A4-3843-A2C6-1583C055BAC6}" dt="2022-10-04T01:38:43.146" v="4669" actId="164"/>
          <ac:spMkLst>
            <pc:docMk/>
            <pc:sldMk cId="1934660306" sldId="628"/>
            <ac:spMk id="14" creationId="{0DDF8D8C-4144-C804-9AA2-0B03E2659363}"/>
          </ac:spMkLst>
        </pc:spChg>
        <pc:grpChg chg="add mod">
          <ac:chgData name="Cannell, Michael B" userId="df291291-9ac9-42c2-a976-062f6e2ad9da" providerId="ADAL" clId="{07E0A391-08A4-3843-A2C6-1583C055BAC6}" dt="2022-10-04T01:38:43.146" v="4669" actId="164"/>
          <ac:grpSpMkLst>
            <pc:docMk/>
            <pc:sldMk cId="1934660306" sldId="628"/>
            <ac:grpSpMk id="17" creationId="{ACC02A2F-6650-94EE-41DC-D5333CC53187}"/>
          </ac:grpSpMkLst>
        </pc:grpChg>
        <pc:grpChg chg="mod topLvl">
          <ac:chgData name="Cannell, Michael B" userId="df291291-9ac9-42c2-a976-062f6e2ad9da" providerId="ADAL" clId="{07E0A391-08A4-3843-A2C6-1583C055BAC6}" dt="2022-10-04T01:38:43.146" v="4669" actId="164"/>
          <ac:grpSpMkLst>
            <pc:docMk/>
            <pc:sldMk cId="1934660306" sldId="628"/>
            <ac:grpSpMk id="38" creationId="{C65A2C1F-E59C-7A01-47F1-E920CCCE3EBE}"/>
          </ac:grpSpMkLst>
        </pc:grpChg>
        <pc:grpChg chg="del mod">
          <ac:chgData name="Cannell, Michael B" userId="df291291-9ac9-42c2-a976-062f6e2ad9da" providerId="ADAL" clId="{07E0A391-08A4-3843-A2C6-1583C055BAC6}" dt="2022-10-04T01:38:24.478" v="4666" actId="165"/>
          <ac:grpSpMkLst>
            <pc:docMk/>
            <pc:sldMk cId="1934660306" sldId="628"/>
            <ac:grpSpMk id="84" creationId="{72B4C7CC-1BCB-3D95-B5F4-275360FF1FB9}"/>
          </ac:grpSpMkLst>
        </pc:grpChg>
        <pc:graphicFrameChg chg="add mod">
          <ac:chgData name="Cannell, Michael B" userId="df291291-9ac9-42c2-a976-062f6e2ad9da" providerId="ADAL" clId="{07E0A391-08A4-3843-A2C6-1583C055BAC6}" dt="2022-10-04T01:34:54.873" v="4643" actId="1076"/>
          <ac:graphicFrameMkLst>
            <pc:docMk/>
            <pc:sldMk cId="1934660306" sldId="628"/>
            <ac:graphicFrameMk id="3" creationId="{DC9FF821-818C-2490-9618-A85B42A7AEF1}"/>
          </ac:graphicFrameMkLst>
        </pc:graphicFrame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9" creationId="{663178C0-54A5-6629-4908-00CEC6C9683F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10" creationId="{AC1C1325-835E-D034-658E-DB508B918E50}"/>
          </ac:cxnSpMkLst>
        </pc:cxnChg>
        <pc:cxnChg chg="add mod">
          <ac:chgData name="Cannell, Michael B" userId="df291291-9ac9-42c2-a976-062f6e2ad9da" providerId="ADAL" clId="{07E0A391-08A4-3843-A2C6-1583C055BAC6}" dt="2022-10-04T01:39:27.028" v="4676" actId="14100"/>
          <ac:cxnSpMkLst>
            <pc:docMk/>
            <pc:sldMk cId="1934660306" sldId="628"/>
            <ac:cxnSpMk id="15" creationId="{76AECC65-A6C7-EAFF-B2A3-81FE722E753B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16" creationId="{D8566BFA-DB66-168A-7AEB-3FD1C37B23AD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18" creationId="{E0D407DA-B513-311F-8312-0C69413D1151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19" creationId="{C4E37869-4A6D-8610-4CA1-58570D5C6CBA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0" creationId="{06D258FD-A47A-6A0C-7177-FBB05C3BAE3C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1" creationId="{8FFA820F-0095-26C3-3DDD-6C4DAEF8A44E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2" creationId="{CD8DF913-8B04-CFAF-73C3-A71FFFD7DF0C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3" creationId="{2A58CCB6-9944-5E9A-E613-68CF31DB2CB7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4" creationId="{717659CB-AE9C-289E-AA2A-3297E62EF482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5" creationId="{71AB36F6-5DE1-10DD-B556-A723B7AAB1DE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6" creationId="{06F04D0C-E89E-71CD-9073-C9B02DFFD49C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7" creationId="{6BC1FA7D-5C85-6CAB-F429-CAB89ED05359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8" creationId="{B30B8EB3-8966-9587-DE84-8346578325DC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9" creationId="{1008A1C9-F18B-327E-971C-115600EFF937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30" creationId="{0FF66639-60EE-C591-1F4C-2BE53EF961EA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31" creationId="{7CBD2984-BA58-40A1-1296-EAE1811F2A89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32" creationId="{6F0DA2AF-0241-02A2-1F6D-8E619D8AFA38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33" creationId="{C0BB272A-E52F-40E6-26BE-E92D6AF9D961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34" creationId="{B96B743A-2978-B4F4-4C5C-7411685CF8A3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35" creationId="{912A5B0B-0422-04D8-0ECB-B629BE450ACB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36" creationId="{8F7013F7-A088-4519-4201-631688C89118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37" creationId="{2FBF3234-0FF8-8C17-3DF9-7D1C3B69AFA5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63" creationId="{58A50195-A19E-0814-53EC-FE02EE9DE2D0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64" creationId="{398BA0A7-5102-8233-EF6E-71EF7504AEC8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65" creationId="{C7281800-EF98-0408-894B-72C04B800519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66" creationId="{E0F00A7B-2C63-C9E8-505C-1D87502BA680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67" creationId="{1A7A633D-75EE-D588-9808-751DFAA3DC6E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68" creationId="{2DD539D4-D10B-E579-2AE2-F96C3B11CC8B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69" creationId="{B9A380C9-6999-6A5C-7ED6-C800A678E875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0" creationId="{C03D4584-D6D9-836E-5417-D8B01379A19E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1" creationId="{AECF7A9A-277B-A09B-3AD2-C28CFAE3E6FD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2" creationId="{700D76A2-926A-DE5B-502F-A2486CA76FA2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3" creationId="{EB0FDD55-4C30-E61F-49AA-45A159A69C15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4" creationId="{77EC8A05-F938-5600-EDB1-6978114A63B4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5" creationId="{AF1F04A1-41E6-A468-D27A-5E8730795F3A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6" creationId="{BA55D36D-84F0-59A0-0997-BCE2C9E9AC0A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7" creationId="{A33BE459-FE31-7129-6E9D-65B58596BEEE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8" creationId="{62893821-DEA5-2FEF-3F71-0BB3BB70F032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9" creationId="{64A92FC3-1AB0-F1A6-680E-9055B9CEB6BA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80" creationId="{64E96A89-12B3-1633-1B9B-7484B8F119A9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81" creationId="{D2366271-A8FD-7C93-9249-60D123C9B384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82" creationId="{2BFBCCE5-8162-9467-EB3E-7ACAAE8E68C5}"/>
          </ac:cxnSpMkLst>
        </pc:cxn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903620303" sldId="628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36739347" sldId="629"/>
        </pc:sldMkLst>
      </pc:sldChg>
      <pc:sldChg chg="addSp modSp add mod modNotesTx">
        <pc:chgData name="Cannell, Michael B" userId="df291291-9ac9-42c2-a976-062f6e2ad9da" providerId="ADAL" clId="{07E0A391-08A4-3843-A2C6-1583C055BAC6}" dt="2022-10-04T01:34:00.961" v="4604" actId="20577"/>
        <pc:sldMkLst>
          <pc:docMk/>
          <pc:sldMk cId="3134256986" sldId="629"/>
        </pc:sldMkLst>
        <pc:spChg chg="add mod">
          <ac:chgData name="Cannell, Michael B" userId="df291291-9ac9-42c2-a976-062f6e2ad9da" providerId="ADAL" clId="{07E0A391-08A4-3843-A2C6-1583C055BAC6}" dt="2022-10-04T01:33:47.652" v="4601" actId="1076"/>
          <ac:spMkLst>
            <pc:docMk/>
            <pc:sldMk cId="3134256986" sldId="629"/>
            <ac:spMk id="2" creationId="{CDE4ADCE-13A6-6BBA-74C0-A4EACC154833}"/>
          </ac:spMkLst>
        </pc:spChg>
        <pc:graphicFrameChg chg="modGraphic">
          <ac:chgData name="Cannell, Michael B" userId="df291291-9ac9-42c2-a976-062f6e2ad9da" providerId="ADAL" clId="{07E0A391-08A4-3843-A2C6-1583C055BAC6}" dt="2022-10-04T01:32:49.268" v="4594" actId="20577"/>
          <ac:graphicFrameMkLst>
            <pc:docMk/>
            <pc:sldMk cId="3134256986" sldId="629"/>
            <ac:graphicFrameMk id="86" creationId="{843B9034-3EC3-4545-6CFA-EFF6A356F867}"/>
          </ac:graphicFrameMkLst>
        </pc:graphicFrameChg>
      </pc:sldChg>
      <pc:sldChg chg="add modNotesTx">
        <pc:chgData name="Cannell, Michael B" userId="df291291-9ac9-42c2-a976-062f6e2ad9da" providerId="ADAL" clId="{07E0A391-08A4-3843-A2C6-1583C055BAC6}" dt="2022-10-04T01:42:06.829" v="4711" actId="20577"/>
        <pc:sldMkLst>
          <pc:docMk/>
          <pc:sldMk cId="427721973" sldId="630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224724184" sldId="630"/>
        </pc:sldMkLst>
      </pc:sldChg>
      <pc:sldChg chg="add del">
        <pc:chgData name="Cannell, Michael B" userId="df291291-9ac9-42c2-a976-062f6e2ad9da" providerId="ADAL" clId="{07E0A391-08A4-3843-A2C6-1583C055BAC6}" dt="2022-10-04T12:24:44.046" v="4951" actId="2696"/>
        <pc:sldMkLst>
          <pc:docMk/>
          <pc:sldMk cId="901957517" sldId="631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501301541" sldId="631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409071225" sldId="632"/>
        </pc:sldMkLst>
      </pc:sldChg>
      <pc:sldChg chg="addSp modSp add mod delCm modNotesTx">
        <pc:chgData name="Cannell, Michael B" userId="df291291-9ac9-42c2-a976-062f6e2ad9da" providerId="ADAL" clId="{07E0A391-08A4-3843-A2C6-1583C055BAC6}" dt="2022-10-04T12:24:39.726" v="4950" actId="1076"/>
        <pc:sldMkLst>
          <pc:docMk/>
          <pc:sldMk cId="4040647827" sldId="632"/>
        </pc:sldMkLst>
        <pc:spChg chg="add mod">
          <ac:chgData name="Cannell, Michael B" userId="df291291-9ac9-42c2-a976-062f6e2ad9da" providerId="ADAL" clId="{07E0A391-08A4-3843-A2C6-1583C055BAC6}" dt="2022-10-04T12:24:30.841" v="4948" actId="1076"/>
          <ac:spMkLst>
            <pc:docMk/>
            <pc:sldMk cId="4040647827" sldId="632"/>
            <ac:spMk id="2" creationId="{BC329123-977C-C815-9A22-90D768F4E873}"/>
          </ac:spMkLst>
        </pc:spChg>
        <pc:spChg chg="add mod">
          <ac:chgData name="Cannell, Michael B" userId="df291291-9ac9-42c2-a976-062f6e2ad9da" providerId="ADAL" clId="{07E0A391-08A4-3843-A2C6-1583C055BAC6}" dt="2022-10-04T12:24:39.726" v="4950" actId="1076"/>
          <ac:spMkLst>
            <pc:docMk/>
            <pc:sldMk cId="4040647827" sldId="632"/>
            <ac:spMk id="3" creationId="{976B937C-135F-2D45-C80B-042D6B7539A2}"/>
          </ac:spMkLst>
        </pc:spChg>
        <pc:graphicFrameChg chg="modGraphic">
          <ac:chgData name="Cannell, Michael B" userId="df291291-9ac9-42c2-a976-062f6e2ad9da" providerId="ADAL" clId="{07E0A391-08A4-3843-A2C6-1583C055BAC6}" dt="2022-10-04T12:23:35.771" v="4888" actId="207"/>
          <ac:graphicFrameMkLst>
            <pc:docMk/>
            <pc:sldMk cId="4040647827" sldId="632"/>
            <ac:graphicFrameMk id="4" creationId="{F7638C69-3D70-335C-3FEC-BD4B4033EBA4}"/>
          </ac:graphicFrameMkLst>
        </pc:graphicFrame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918006579" sldId="633"/>
        </pc:sldMkLst>
      </pc:sldChg>
      <pc:sldChg chg="modSp add mod">
        <pc:chgData name="Cannell, Michael B" userId="df291291-9ac9-42c2-a976-062f6e2ad9da" providerId="ADAL" clId="{07E0A391-08A4-3843-A2C6-1583C055BAC6}" dt="2022-10-04T12:26:37.843" v="5020" actId="20577"/>
        <pc:sldMkLst>
          <pc:docMk/>
          <pc:sldMk cId="1872748234" sldId="633"/>
        </pc:sldMkLst>
        <pc:spChg chg="mod">
          <ac:chgData name="Cannell, Michael B" userId="df291291-9ac9-42c2-a976-062f6e2ad9da" providerId="ADAL" clId="{07E0A391-08A4-3843-A2C6-1583C055BAC6}" dt="2022-10-04T12:26:37.843" v="5020" actId="20577"/>
          <ac:spMkLst>
            <pc:docMk/>
            <pc:sldMk cId="1872748234" sldId="633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2:25:35.225" v="4961" actId="20577"/>
          <ac:spMkLst>
            <pc:docMk/>
            <pc:sldMk cId="1872748234" sldId="633"/>
            <ac:spMk id="3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04696354" sldId="634"/>
        </pc:sldMkLst>
      </pc:sldChg>
      <pc:sldChg chg="add modNotesTx">
        <pc:chgData name="Cannell, Michael B" userId="df291291-9ac9-42c2-a976-062f6e2ad9da" providerId="ADAL" clId="{07E0A391-08A4-3843-A2C6-1583C055BAC6}" dt="2022-10-04T12:28:11.646" v="5056" actId="20577"/>
        <pc:sldMkLst>
          <pc:docMk/>
          <pc:sldMk cId="4082860968" sldId="634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986239608" sldId="635"/>
        </pc:sldMkLst>
      </pc:sldChg>
      <pc:sldChg chg="add del">
        <pc:chgData name="Cannell, Michael B" userId="df291291-9ac9-42c2-a976-062f6e2ad9da" providerId="ADAL" clId="{07E0A391-08A4-3843-A2C6-1583C055BAC6}" dt="2022-10-04T12:28:20.581" v="5057" actId="2696"/>
        <pc:sldMkLst>
          <pc:docMk/>
          <pc:sldMk cId="2449290456" sldId="635"/>
        </pc:sldMkLst>
      </pc:sldChg>
      <pc:sldChg chg="add modNotesTx">
        <pc:chgData name="Cannell, Michael B" userId="df291291-9ac9-42c2-a976-062f6e2ad9da" providerId="ADAL" clId="{07E0A391-08A4-3843-A2C6-1583C055BAC6}" dt="2022-10-04T12:28:26.501" v="5066" actId="20577"/>
        <pc:sldMkLst>
          <pc:docMk/>
          <pc:sldMk cId="3068237078" sldId="635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627522506" sldId="636"/>
        </pc:sldMkLst>
      </pc:sldChg>
      <pc:sldChg chg="add del">
        <pc:chgData name="Cannell, Michael B" userId="df291291-9ac9-42c2-a976-062f6e2ad9da" providerId="ADAL" clId="{07E0A391-08A4-3843-A2C6-1583C055BAC6}" dt="2022-10-04T12:27:51.338" v="5027"/>
        <pc:sldMkLst>
          <pc:docMk/>
          <pc:sldMk cId="3047785737" sldId="636"/>
        </pc:sldMkLst>
      </pc:sldChg>
      <pc:sldChg chg="addSp modSp add mod modNotesTx">
        <pc:chgData name="Cannell, Michael B" userId="df291291-9ac9-42c2-a976-062f6e2ad9da" providerId="ADAL" clId="{07E0A391-08A4-3843-A2C6-1583C055BAC6}" dt="2022-10-04T14:16:08.948" v="5296" actId="20577"/>
        <pc:sldMkLst>
          <pc:docMk/>
          <pc:sldMk cId="3875376865" sldId="636"/>
        </pc:sldMkLst>
        <pc:spChg chg="mod">
          <ac:chgData name="Cannell, Michael B" userId="df291291-9ac9-42c2-a976-062f6e2ad9da" providerId="ADAL" clId="{07E0A391-08A4-3843-A2C6-1583C055BAC6}" dt="2022-10-04T13:43:56.588" v="5082" actId="14100"/>
          <ac:spMkLst>
            <pc:docMk/>
            <pc:sldMk cId="3875376865" sldId="636"/>
            <ac:spMk id="2" creationId="{BC329123-977C-C815-9A22-90D768F4E873}"/>
          </ac:spMkLst>
        </pc:spChg>
        <pc:spChg chg="mod">
          <ac:chgData name="Cannell, Michael B" userId="df291291-9ac9-42c2-a976-062f6e2ad9da" providerId="ADAL" clId="{07E0A391-08A4-3843-A2C6-1583C055BAC6}" dt="2022-10-04T13:44:02.059" v="5084" actId="14100"/>
          <ac:spMkLst>
            <pc:docMk/>
            <pc:sldMk cId="3875376865" sldId="636"/>
            <ac:spMk id="3" creationId="{976B937C-135F-2D45-C80B-042D6B7539A2}"/>
          </ac:spMkLst>
        </pc:spChg>
        <pc:spChg chg="add mod">
          <ac:chgData name="Cannell, Michael B" userId="df291291-9ac9-42c2-a976-062f6e2ad9da" providerId="ADAL" clId="{07E0A391-08A4-3843-A2C6-1583C055BAC6}" dt="2022-10-04T14:16:08.948" v="5296" actId="20577"/>
          <ac:spMkLst>
            <pc:docMk/>
            <pc:sldMk cId="3875376865" sldId="636"/>
            <ac:spMk id="5" creationId="{9096023A-42ED-BE4E-8CA7-1C48ECFC41AC}"/>
          </ac:spMkLst>
        </pc:spChg>
        <pc:graphicFrameChg chg="modGraphic">
          <ac:chgData name="Cannell, Michael B" userId="df291291-9ac9-42c2-a976-062f6e2ad9da" providerId="ADAL" clId="{07E0A391-08A4-3843-A2C6-1583C055BAC6}" dt="2022-10-04T13:43:49.473" v="5080" actId="207"/>
          <ac:graphicFrameMkLst>
            <pc:docMk/>
            <pc:sldMk cId="3875376865" sldId="636"/>
            <ac:graphicFrameMk id="4" creationId="{F7638C69-3D70-335C-3FEC-BD4B4033EBA4}"/>
          </ac:graphicFrameMkLst>
        </pc:graphicFrameChg>
      </pc:sldChg>
      <pc:sldChg chg="add">
        <pc:chgData name="Cannell, Michael B" userId="df291291-9ac9-42c2-a976-062f6e2ad9da" providerId="ADAL" clId="{07E0A391-08A4-3843-A2C6-1583C055BAC6}" dt="2022-10-04T13:45:24.826" v="5266"/>
        <pc:sldMkLst>
          <pc:docMk/>
          <pc:sldMk cId="2289776845" sldId="63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690880367" sldId="63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176466794" sldId="638"/>
        </pc:sldMkLst>
      </pc:sldChg>
      <pc:sldChg chg="modSp add mod modNotesTx">
        <pc:chgData name="Cannell, Michael B" userId="df291291-9ac9-42c2-a976-062f6e2ad9da" providerId="ADAL" clId="{07E0A391-08A4-3843-A2C6-1583C055BAC6}" dt="2022-10-04T14:16:18.507" v="5303" actId="20577"/>
        <pc:sldMkLst>
          <pc:docMk/>
          <pc:sldMk cId="4120747366" sldId="638"/>
        </pc:sldMkLst>
        <pc:spChg chg="mod">
          <ac:chgData name="Cannell, Michael B" userId="df291291-9ac9-42c2-a976-062f6e2ad9da" providerId="ADAL" clId="{07E0A391-08A4-3843-A2C6-1583C055BAC6}" dt="2022-10-04T13:45:44.006" v="5269" actId="20577"/>
          <ac:spMkLst>
            <pc:docMk/>
            <pc:sldMk cId="4120747366" sldId="638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4:16:18.507" v="5303" actId="20577"/>
          <ac:spMkLst>
            <pc:docMk/>
            <pc:sldMk cId="4120747366" sldId="638"/>
            <ac:spMk id="3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146618745" sldId="639"/>
        </pc:sldMkLst>
      </pc:sldChg>
      <pc:sldChg chg="modSp add mod ord modNotesTx">
        <pc:chgData name="Cannell, Michael B" userId="df291291-9ac9-42c2-a976-062f6e2ad9da" providerId="ADAL" clId="{07E0A391-08A4-3843-A2C6-1583C055BAC6}" dt="2022-10-04T19:57:29.096" v="5424" actId="20578"/>
        <pc:sldMkLst>
          <pc:docMk/>
          <pc:sldMk cId="1722176263" sldId="639"/>
        </pc:sldMkLst>
        <pc:spChg chg="mod">
          <ac:chgData name="Cannell, Michael B" userId="df291291-9ac9-42c2-a976-062f6e2ad9da" providerId="ADAL" clId="{07E0A391-08A4-3843-A2C6-1583C055BAC6}" dt="2022-10-04T15:04:30.401" v="5415" actId="20577"/>
          <ac:spMkLst>
            <pc:docMk/>
            <pc:sldMk cId="1722176263" sldId="639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4:18:19.952" v="5342" actId="20577"/>
          <ac:spMkLst>
            <pc:docMk/>
            <pc:sldMk cId="1722176263" sldId="639"/>
            <ac:spMk id="3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558416845" sldId="640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226704848" sldId="641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202364059" sldId="643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564371825" sldId="644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888362533" sldId="645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308093329" sldId="646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857512481" sldId="64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053340008" sldId="648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656967036" sldId="649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937308480" sldId="650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691794799" sldId="651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482590496" sldId="652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645543683" sldId="653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45260952" sldId="654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678185050" sldId="655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418660353" sldId="656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4215744070" sldId="65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804037704" sldId="658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482888977" sldId="659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660423645" sldId="660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673501178" sldId="661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14127507" sldId="662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685852101" sldId="663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980895140" sldId="664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364903606" sldId="665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561342847" sldId="666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758338826" sldId="66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947632341" sldId="668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573536873" sldId="669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710853362" sldId="671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00703880" sldId="672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349381643" sldId="673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4212906883" sldId="674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109596228" sldId="675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419030976" sldId="676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492187717" sldId="67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64127654" sldId="678"/>
        </pc:sldMkLst>
      </pc:sldChg>
    </pc:docChg>
  </pc:docChgLst>
  <pc:docChgLst>
    <pc:chgData name="Cannell, Michael B" userId="df291291-9ac9-42c2-a976-062f6e2ad9da" providerId="ADAL" clId="{BEFA6FB2-4CC7-C643-81ED-BA50B119CADE}"/>
    <pc:docChg chg="undo custSel modSld">
      <pc:chgData name="Cannell, Michael B" userId="df291291-9ac9-42c2-a976-062f6e2ad9da" providerId="ADAL" clId="{BEFA6FB2-4CC7-C643-81ED-BA50B119CADE}" dt="2022-08-30T02:29:44.388" v="141" actId="20577"/>
      <pc:docMkLst>
        <pc:docMk/>
      </pc:docMkLst>
      <pc:sldChg chg="modNotesTx">
        <pc:chgData name="Cannell, Michael B" userId="df291291-9ac9-42c2-a976-062f6e2ad9da" providerId="ADAL" clId="{BEFA6FB2-4CC7-C643-81ED-BA50B119CADE}" dt="2022-08-30T02:29:44.388" v="141" actId="20577"/>
        <pc:sldMkLst>
          <pc:docMk/>
          <pc:sldMk cId="775927309" sldId="305"/>
        </pc:sldMkLst>
      </pc:sldChg>
      <pc:sldChg chg="modSp">
        <pc:chgData name="Cannell, Michael B" userId="df291291-9ac9-42c2-a976-062f6e2ad9da" providerId="ADAL" clId="{BEFA6FB2-4CC7-C643-81ED-BA50B119CADE}" dt="2022-08-30T02:28:40.307" v="1" actId="1076"/>
        <pc:sldMkLst>
          <pc:docMk/>
          <pc:sldMk cId="989595342" sldId="307"/>
        </pc:sldMkLst>
        <pc:grpChg chg="mod">
          <ac:chgData name="Cannell, Michael B" userId="df291291-9ac9-42c2-a976-062f6e2ad9da" providerId="ADAL" clId="{BEFA6FB2-4CC7-C643-81ED-BA50B119CADE}" dt="2022-08-30T02:28:40.307" v="1" actId="1076"/>
          <ac:grpSpMkLst>
            <pc:docMk/>
            <pc:sldMk cId="989595342" sldId="307"/>
            <ac:grpSpMk id="310" creationId="{5ADAA9EC-7634-E94A-8A44-CB4E1A561DC8}"/>
          </ac:grpSpMkLst>
        </pc:grpChg>
      </pc:sldChg>
    </pc:docChg>
  </pc:docChgLst>
  <pc:docChgLst>
    <pc:chgData name="Cannell, Michael B" userId="df291291-9ac9-42c2-a976-062f6e2ad9da" providerId="ADAL" clId="{0C6CEBCA-8919-EC4B-B96D-322FBADA2C91}"/>
    <pc:docChg chg="undo redo custSel addSld delSld modSld sldOrd modMainMaster">
      <pc:chgData name="Cannell, Michael B" userId="df291291-9ac9-42c2-a976-062f6e2ad9da" providerId="ADAL" clId="{0C6CEBCA-8919-EC4B-B96D-322FBADA2C91}" dt="2022-09-22T17:39:31.806" v="20355" actId="20577"/>
      <pc:docMkLst>
        <pc:docMk/>
      </pc:docMkLst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1490179062" sldId="258"/>
        </pc:sldMkLst>
      </pc:sldChg>
      <pc:sldChg chg="modSp add del mod modNotesTx">
        <pc:chgData name="Cannell, Michael B" userId="df291291-9ac9-42c2-a976-062f6e2ad9da" providerId="ADAL" clId="{0C6CEBCA-8919-EC4B-B96D-322FBADA2C91}" dt="2022-09-18T20:25:20.055" v="2037" actId="2696"/>
        <pc:sldMkLst>
          <pc:docMk/>
          <pc:sldMk cId="2083430354" sldId="258"/>
        </pc:sldMkLst>
        <pc:spChg chg="mod">
          <ac:chgData name="Cannell, Michael B" userId="df291291-9ac9-42c2-a976-062f6e2ad9da" providerId="ADAL" clId="{0C6CEBCA-8919-EC4B-B96D-322FBADA2C91}" dt="2022-09-09T21:53:08.413" v="1654"/>
          <ac:spMkLst>
            <pc:docMk/>
            <pc:sldMk cId="2083430354" sldId="258"/>
            <ac:spMk id="3" creationId="{D2E10AB6-12EE-BD47-89B3-DEB60D9D8A2A}"/>
          </ac:spMkLst>
        </pc:spChg>
      </pc:sldChg>
      <pc:sldChg chg="addSp delSp modSp add del mod modTransition setBg delDesignElem modNotesTx">
        <pc:chgData name="Cannell, Michael B" userId="df291291-9ac9-42c2-a976-062f6e2ad9da" providerId="ADAL" clId="{0C6CEBCA-8919-EC4B-B96D-322FBADA2C91}" dt="2022-09-20T13:04:53.857" v="19507" actId="20577"/>
        <pc:sldMkLst>
          <pc:docMk/>
          <pc:sldMk cId="0" sldId="260"/>
        </pc:sldMkLst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85" creationId="{4652D57C-331F-43B8-9C07-69FBA9C0279E}"/>
          </ac:spMkLst>
        </pc:spChg>
        <pc:spChg chg="mod">
          <ac:chgData name="Cannell, Michael B" userId="df291291-9ac9-42c2-a976-062f6e2ad9da" providerId="ADAL" clId="{0C6CEBCA-8919-EC4B-B96D-322FBADA2C91}" dt="2022-09-20T13:03:51.034" v="19376" actId="1076"/>
          <ac:spMkLst>
            <pc:docMk/>
            <pc:sldMk cId="0" sldId="260"/>
            <ac:spMk id="136" creationId="{00000000-0000-0000-0000-000000000000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38" creationId="{AC5782D3-6CED-43A7-BE35-09C48F8091FB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39" creationId="{6721F593-ECD2-4B5B-AAE4-0866A4CDC970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40" creationId="{71DEE99F-D18C-4025-BA3F-CEBF5258ED3D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41" creationId="{976FA5D9-3A7C-4FA7-9BA8-1905D703FD77}"/>
          </ac:spMkLst>
        </pc:spChg>
        <pc:picChg chg="mod">
          <ac:chgData name="Cannell, Michael B" userId="df291291-9ac9-42c2-a976-062f6e2ad9da" providerId="ADAL" clId="{0C6CEBCA-8919-EC4B-B96D-322FBADA2C91}" dt="2022-09-20T13:04:26.054" v="19384" actId="12789"/>
          <ac:picMkLst>
            <pc:docMk/>
            <pc:sldMk cId="0" sldId="260"/>
            <ac:picMk id="3" creationId="{7EE210B2-3F27-0340-A5AB-B8E4D49E4F3F}"/>
          </ac:picMkLst>
        </pc:picChg>
      </pc:sldChg>
      <pc:sldChg chg="add del mod modShow addCm modNotesTx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168601750" sldId="263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771283089" sldId="263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1729416511" sldId="263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199218435" sldId="263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581553660" sldId="264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1470618403" sldId="264"/>
        </pc:sldMkLst>
      </pc:sldChg>
      <pc:sldChg chg="add del mod modShow addCm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2696689046" sldId="264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727521307" sldId="264"/>
        </pc:sldMkLst>
      </pc:sldChg>
      <pc:sldChg chg="modSp add del mod modNotesTx">
        <pc:chgData name="Cannell, Michael B" userId="df291291-9ac9-42c2-a976-062f6e2ad9da" providerId="ADAL" clId="{0C6CEBCA-8919-EC4B-B96D-322FBADA2C91}" dt="2022-09-19T12:39:00.475" v="4396" actId="2711"/>
        <pc:sldMkLst>
          <pc:docMk/>
          <pc:sldMk cId="2090817055" sldId="265"/>
        </pc:sldMkLst>
        <pc:spChg chg="mod">
          <ac:chgData name="Cannell, Michael B" userId="df291291-9ac9-42c2-a976-062f6e2ad9da" providerId="ADAL" clId="{0C6CEBCA-8919-EC4B-B96D-322FBADA2C91}" dt="2022-09-19T12:39:00.475" v="4396" actId="2711"/>
          <ac:spMkLst>
            <pc:docMk/>
            <pc:sldMk cId="2090817055" sldId="265"/>
            <ac:spMk id="2" creationId="{9512DE3D-DBF9-074E-BF43-551FDC102FE6}"/>
          </ac:spMkLst>
        </pc:spChg>
        <pc:spChg chg="mod">
          <ac:chgData name="Cannell, Michael B" userId="df291291-9ac9-42c2-a976-062f6e2ad9da" providerId="ADAL" clId="{0C6CEBCA-8919-EC4B-B96D-322FBADA2C91}" dt="2022-09-19T12:39:00.475" v="4396" actId="2711"/>
          <ac:spMkLst>
            <pc:docMk/>
            <pc:sldMk cId="2090817055" sldId="265"/>
            <ac:spMk id="3" creationId="{625EDB29-19BF-584B-B754-8E179DE202DC}"/>
          </ac:spMkLst>
        </pc:sp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140921434" sldId="265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879616999" sldId="265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4235140260" sldId="265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974997346" sldId="272"/>
        </pc:sldMkLst>
      </pc:sldChg>
      <pc:sldChg chg="addSp delSp modSp add del mod modNotesTx">
        <pc:chgData name="Cannell, Michael B" userId="df291291-9ac9-42c2-a976-062f6e2ad9da" providerId="ADAL" clId="{0C6CEBCA-8919-EC4B-B96D-322FBADA2C91}" dt="2022-09-19T13:27:04.867" v="6366"/>
        <pc:sldMkLst>
          <pc:docMk/>
          <pc:sldMk cId="1585278880" sldId="272"/>
        </pc:sldMkLst>
        <pc:spChg chg="del mod">
          <ac:chgData name="Cannell, Michael B" userId="df291291-9ac9-42c2-a976-062f6e2ad9da" providerId="ADAL" clId="{0C6CEBCA-8919-EC4B-B96D-322FBADA2C91}" dt="2022-09-18T20:27:54.747" v="2108" actId="478"/>
          <ac:spMkLst>
            <pc:docMk/>
            <pc:sldMk cId="1585278880" sldId="272"/>
            <ac:spMk id="2" creationId="{D745B2F0-F811-D247-8571-44489286FF7B}"/>
          </ac:spMkLst>
        </pc:spChg>
        <pc:spChg chg="mod">
          <ac:chgData name="Cannell, Michael B" userId="df291291-9ac9-42c2-a976-062f6e2ad9da" providerId="ADAL" clId="{0C6CEBCA-8919-EC4B-B96D-322FBADA2C91}" dt="2022-09-18T20:29:28.503" v="2129" actId="2711"/>
          <ac:spMkLst>
            <pc:docMk/>
            <pc:sldMk cId="1585278880" sldId="272"/>
            <ac:spMk id="3" creationId="{9FE5BE53-F190-4647-9E0B-A786E871DF3A}"/>
          </ac:spMkLst>
        </pc:spChg>
        <pc:spChg chg="del mod">
          <ac:chgData name="Cannell, Michael B" userId="df291291-9ac9-42c2-a976-062f6e2ad9da" providerId="ADAL" clId="{0C6CEBCA-8919-EC4B-B96D-322FBADA2C91}" dt="2022-09-19T13:27:04.394" v="6365" actId="478"/>
          <ac:spMkLst>
            <pc:docMk/>
            <pc:sldMk cId="1585278880" sldId="272"/>
            <ac:spMk id="4" creationId="{6854B708-8702-3343-2B18-20141B8873B6}"/>
          </ac:spMkLst>
        </pc:spChg>
        <pc:spChg chg="add mod">
          <ac:chgData name="Cannell, Michael B" userId="df291291-9ac9-42c2-a976-062f6e2ad9da" providerId="ADAL" clId="{0C6CEBCA-8919-EC4B-B96D-322FBADA2C91}" dt="2022-09-19T13:27:04.867" v="6366"/>
          <ac:spMkLst>
            <pc:docMk/>
            <pc:sldMk cId="1585278880" sldId="272"/>
            <ac:spMk id="5" creationId="{C775EE00-BF2D-E788-5368-52C6C852F60F}"/>
          </ac:spMkLst>
        </pc:spChg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141598399" sldId="272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803780681" sldId="272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173096645" sldId="274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52210898" sldId="274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624902075" sldId="274"/>
        </pc:sldMkLst>
      </pc:sldChg>
      <pc:sldChg chg="modSp add del mod modNotesTx">
        <pc:chgData name="Cannell, Michael B" userId="df291291-9ac9-42c2-a976-062f6e2ad9da" providerId="ADAL" clId="{0C6CEBCA-8919-EC4B-B96D-322FBADA2C91}" dt="2022-09-19T12:39:08.389" v="4397" actId="2711"/>
        <pc:sldMkLst>
          <pc:docMk/>
          <pc:sldMk cId="3637174853" sldId="274"/>
        </pc:sldMkLst>
        <pc:spChg chg="mod">
          <ac:chgData name="Cannell, Michael B" userId="df291291-9ac9-42c2-a976-062f6e2ad9da" providerId="ADAL" clId="{0C6CEBCA-8919-EC4B-B96D-322FBADA2C91}" dt="2022-09-19T12:39:08.389" v="4397" actId="2711"/>
          <ac:spMkLst>
            <pc:docMk/>
            <pc:sldMk cId="3637174853" sldId="274"/>
            <ac:spMk id="2" creationId="{9512DE3D-DBF9-074E-BF43-551FDC102FE6}"/>
          </ac:spMkLst>
        </pc:spChg>
        <pc:spChg chg="mod">
          <ac:chgData name="Cannell, Michael B" userId="df291291-9ac9-42c2-a976-062f6e2ad9da" providerId="ADAL" clId="{0C6CEBCA-8919-EC4B-B96D-322FBADA2C91}" dt="2022-09-19T12:39:08.389" v="4397" actId="2711"/>
          <ac:spMkLst>
            <pc:docMk/>
            <pc:sldMk cId="3637174853" sldId="274"/>
            <ac:spMk id="3" creationId="{625EDB29-19BF-584B-B754-8E179DE202DC}"/>
          </ac:spMkLst>
        </pc:spChg>
      </pc:sldChg>
      <pc:sldChg chg="modSp add del mod addCm modNotesTx">
        <pc:chgData name="Cannell, Michael B" userId="df291291-9ac9-42c2-a976-062f6e2ad9da" providerId="ADAL" clId="{0C6CEBCA-8919-EC4B-B96D-322FBADA2C91}" dt="2022-09-19T15:56:49.217" v="6405" actId="20577"/>
        <pc:sldMkLst>
          <pc:docMk/>
          <pc:sldMk cId="627891497" sldId="275"/>
        </pc:sldMkLst>
        <pc:spChg chg="mod">
          <ac:chgData name="Cannell, Michael B" userId="df291291-9ac9-42c2-a976-062f6e2ad9da" providerId="ADAL" clId="{0C6CEBCA-8919-EC4B-B96D-322FBADA2C91}" dt="2022-09-19T12:39:19.937" v="4398" actId="2711"/>
          <ac:spMkLst>
            <pc:docMk/>
            <pc:sldMk cId="627891497" sldId="275"/>
            <ac:spMk id="2" creationId="{9512DE3D-DBF9-074E-BF43-551FDC102FE6}"/>
          </ac:spMkLst>
        </pc:spChg>
        <pc:spChg chg="mod">
          <ac:chgData name="Cannell, Michael B" userId="df291291-9ac9-42c2-a976-062f6e2ad9da" providerId="ADAL" clId="{0C6CEBCA-8919-EC4B-B96D-322FBADA2C91}" dt="2022-09-19T15:56:49.217" v="6405" actId="20577"/>
          <ac:spMkLst>
            <pc:docMk/>
            <pc:sldMk cId="627891497" sldId="275"/>
            <ac:spMk id="3" creationId="{625EDB29-19BF-584B-B754-8E179DE202DC}"/>
          </ac:spMkLst>
        </pc:spChg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2140099752" sldId="275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495681704" sldId="275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528684942" sldId="275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538960976" sldId="276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372691624" sldId="276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4037362429" sldId="276"/>
        </pc:sldMkLst>
      </pc:sldChg>
      <pc:sldChg chg="add del mod modShow addCm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4135918229" sldId="276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1469833745" sldId="277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2199368460" sldId="277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495972526" sldId="277"/>
        </pc:sldMkLst>
      </pc:sldChg>
      <pc:sldChg chg="modSp add del mod modShow addCm modNotesTx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3553360799" sldId="277"/>
        </pc:sldMkLst>
        <pc:spChg chg="mod">
          <ac:chgData name="Cannell, Michael B" userId="df291291-9ac9-42c2-a976-062f6e2ad9da" providerId="ADAL" clId="{0C6CEBCA-8919-EC4B-B96D-322FBADA2C91}" dt="2022-09-12T16:06:50.346" v="1681" actId="1076"/>
          <ac:spMkLst>
            <pc:docMk/>
            <pc:sldMk cId="3553360799" sldId="277"/>
            <ac:spMk id="2" creationId="{D6CEF004-6FA2-2B4C-A7D4-9FE1D55D54E3}"/>
          </ac:spMkLst>
        </pc:spChg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2246252673" sldId="279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505695796" sldId="279"/>
        </pc:sldMkLst>
      </pc:sldChg>
      <pc:sldChg chg="add del mod modShow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3578653246" sldId="279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971296310" sldId="279"/>
        </pc:sldMkLst>
      </pc:sldChg>
      <pc:sldChg chg="del">
        <pc:chgData name="Cannell, Michael B" userId="df291291-9ac9-42c2-a976-062f6e2ad9da" providerId="ADAL" clId="{0C6CEBCA-8919-EC4B-B96D-322FBADA2C91}" dt="2022-09-18T20:21:08.580" v="2023" actId="2696"/>
        <pc:sldMkLst>
          <pc:docMk/>
          <pc:sldMk cId="3876780793" sldId="282"/>
        </pc:sldMkLst>
      </pc:sldChg>
      <pc:sldChg chg="modSp del mod modNotesTx">
        <pc:chgData name="Cannell, Michael B" userId="df291291-9ac9-42c2-a976-062f6e2ad9da" providerId="ADAL" clId="{0C6CEBCA-8919-EC4B-B96D-322FBADA2C91}" dt="2022-09-18T20:02:49.979" v="2021" actId="2696"/>
        <pc:sldMkLst>
          <pc:docMk/>
          <pc:sldMk cId="3552934787" sldId="303"/>
        </pc:sldMkLst>
        <pc:spChg chg="mod">
          <ac:chgData name="Cannell, Michael B" userId="df291291-9ac9-42c2-a976-062f6e2ad9da" providerId="ADAL" clId="{0C6CEBCA-8919-EC4B-B96D-322FBADA2C91}" dt="2022-09-18T19:04:02.589" v="1984" actId="1076"/>
          <ac:spMkLst>
            <pc:docMk/>
            <pc:sldMk cId="3552934787" sldId="303"/>
            <ac:spMk id="2" creationId="{04EE37A6-1746-3048-A37B-7701B78CF739}"/>
          </ac:spMkLst>
        </pc:spChg>
      </pc:sldChg>
      <pc:sldChg chg="modSp add del mod modShow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470985501" sldId="304"/>
        </pc:sldMkLst>
        <pc:spChg chg="mod">
          <ac:chgData name="Cannell, Michael B" userId="df291291-9ac9-42c2-a976-062f6e2ad9da" providerId="ADAL" clId="{0C6CEBCA-8919-EC4B-B96D-322FBADA2C91}" dt="2022-09-09T21:44:27.606" v="1337" actId="13926"/>
          <ac:spMkLst>
            <pc:docMk/>
            <pc:sldMk cId="470985501" sldId="304"/>
            <ac:spMk id="3" creationId="{9FE5BE53-F190-4647-9E0B-A786E871DF3A}"/>
          </ac:spMkLst>
        </pc:spChg>
      </pc:sldChg>
      <pc:sldChg chg="modSp add del mod ord">
        <pc:chgData name="Cannell, Michael B" userId="df291291-9ac9-42c2-a976-062f6e2ad9da" providerId="ADAL" clId="{0C6CEBCA-8919-EC4B-B96D-322FBADA2C91}" dt="2022-09-19T21:22:17.097" v="13409" actId="27636"/>
        <pc:sldMkLst>
          <pc:docMk/>
          <pc:sldMk cId="775927309" sldId="305"/>
        </pc:sldMkLst>
        <pc:spChg chg="mod">
          <ac:chgData name="Cannell, Michael B" userId="df291291-9ac9-42c2-a976-062f6e2ad9da" providerId="ADAL" clId="{0C6CEBCA-8919-EC4B-B96D-322FBADA2C91}" dt="2022-09-19T21:22:17.080" v="13408" actId="27636"/>
          <ac:spMkLst>
            <pc:docMk/>
            <pc:sldMk cId="775927309" sldId="305"/>
            <ac:spMk id="3" creationId="{6CFAB032-BE1B-7846-8CCA-A54CE1371396}"/>
          </ac:spMkLst>
        </pc:spChg>
        <pc:spChg chg="mod">
          <ac:chgData name="Cannell, Michael B" userId="df291291-9ac9-42c2-a976-062f6e2ad9da" providerId="ADAL" clId="{0C6CEBCA-8919-EC4B-B96D-322FBADA2C91}" dt="2022-09-19T21:22:17.097" v="13409" actId="27636"/>
          <ac:spMkLst>
            <pc:docMk/>
            <pc:sldMk cId="775927309" sldId="305"/>
            <ac:spMk id="4" creationId="{0E483A77-5904-4A49-91FE-C440B8726E23}"/>
          </ac:spMkLst>
        </pc:spChg>
      </pc:sldChg>
      <pc:sldChg chg="addSp delSp modSp mod chgLayout">
        <pc:chgData name="Cannell, Michael B" userId="df291291-9ac9-42c2-a976-062f6e2ad9da" providerId="ADAL" clId="{0C6CEBCA-8919-EC4B-B96D-322FBADA2C91}" dt="2022-09-01T14:55:26.797" v="81" actId="700"/>
        <pc:sldMkLst>
          <pc:docMk/>
          <pc:sldMk cId="259611725" sldId="306"/>
        </pc:sldMkLst>
        <pc:spChg chg="mod ord">
          <ac:chgData name="Cannell, Michael B" userId="df291291-9ac9-42c2-a976-062f6e2ad9da" providerId="ADAL" clId="{0C6CEBCA-8919-EC4B-B96D-322FBADA2C91}" dt="2022-09-01T14:55:26.797" v="81" actId="700"/>
          <ac:spMkLst>
            <pc:docMk/>
            <pc:sldMk cId="259611725" sldId="306"/>
            <ac:spMk id="2" creationId="{2D7A0607-776A-8B47-8610-1B4E06116942}"/>
          </ac:spMkLst>
        </pc:spChg>
        <pc:spChg chg="del">
          <ac:chgData name="Cannell, Michael B" userId="df291291-9ac9-42c2-a976-062f6e2ad9da" providerId="ADAL" clId="{0C6CEBCA-8919-EC4B-B96D-322FBADA2C91}" dt="2022-09-01T14:55:26.797" v="81" actId="700"/>
          <ac:spMkLst>
            <pc:docMk/>
            <pc:sldMk cId="259611725" sldId="306"/>
            <ac:spMk id="3" creationId="{A9316B17-0815-2945-B7D0-20B1154F698A}"/>
          </ac:spMkLst>
        </pc:spChg>
        <pc:spChg chg="add mod ord">
          <ac:chgData name="Cannell, Michael B" userId="df291291-9ac9-42c2-a976-062f6e2ad9da" providerId="ADAL" clId="{0C6CEBCA-8919-EC4B-B96D-322FBADA2C91}" dt="2022-09-01T14:55:26.797" v="81" actId="700"/>
          <ac:spMkLst>
            <pc:docMk/>
            <pc:sldMk cId="259611725" sldId="306"/>
            <ac:spMk id="4" creationId="{01686DB9-2722-0842-CB9C-C1EDD35B9A58}"/>
          </ac:spMkLst>
        </pc:spChg>
      </pc:sldChg>
      <pc:sldChg chg="add del">
        <pc:chgData name="Cannell, Michael B" userId="df291291-9ac9-42c2-a976-062f6e2ad9da" providerId="ADAL" clId="{0C6CEBCA-8919-EC4B-B96D-322FBADA2C91}" dt="2022-09-20T13:19:48.202" v="19988" actId="2696"/>
        <pc:sldMkLst>
          <pc:docMk/>
          <pc:sldMk cId="989595342" sldId="307"/>
        </pc:sldMkLst>
      </pc:sldChg>
      <pc:sldChg chg="add del">
        <pc:chgData name="Cannell, Michael B" userId="df291291-9ac9-42c2-a976-062f6e2ad9da" providerId="ADAL" clId="{0C6CEBCA-8919-EC4B-B96D-322FBADA2C91}" dt="2022-09-20T13:19:51.949" v="19989" actId="2696"/>
        <pc:sldMkLst>
          <pc:docMk/>
          <pc:sldMk cId="143602569" sldId="308"/>
        </pc:sldMkLst>
      </pc:sldChg>
      <pc:sldChg chg="addSp delSp modSp new add del mod modClrScheme chgLayout">
        <pc:chgData name="Cannell, Michael B" userId="df291291-9ac9-42c2-a976-062f6e2ad9da" providerId="ADAL" clId="{0C6CEBCA-8919-EC4B-B96D-322FBADA2C91}" dt="2022-09-19T13:12:59.512" v="6217" actId="2696"/>
        <pc:sldMkLst>
          <pc:docMk/>
          <pc:sldMk cId="2817532235" sldId="309"/>
        </pc:sldMkLst>
        <pc:spChg chg="del mod ord">
          <ac:chgData name="Cannell, Michael B" userId="df291291-9ac9-42c2-a976-062f6e2ad9da" providerId="ADAL" clId="{0C6CEBCA-8919-EC4B-B96D-322FBADA2C91}" dt="2022-09-01T14:33:09.575" v="1" actId="700"/>
          <ac:spMkLst>
            <pc:docMk/>
            <pc:sldMk cId="2817532235" sldId="309"/>
            <ac:spMk id="2" creationId="{C870DFD0-B652-B06E-14EA-B7FF9BDF4E33}"/>
          </ac:spMkLst>
        </pc:spChg>
        <pc:spChg chg="del mod ord">
          <ac:chgData name="Cannell, Michael B" userId="df291291-9ac9-42c2-a976-062f6e2ad9da" providerId="ADAL" clId="{0C6CEBCA-8919-EC4B-B96D-322FBADA2C91}" dt="2022-09-01T14:33:09.575" v="1" actId="700"/>
          <ac:spMkLst>
            <pc:docMk/>
            <pc:sldMk cId="2817532235" sldId="309"/>
            <ac:spMk id="3" creationId="{D6A307EF-DD56-866E-68A2-8E92A108E7F1}"/>
          </ac:spMkLst>
        </pc:spChg>
        <pc:spChg chg="del">
          <ac:chgData name="Cannell, Michael B" userId="df291291-9ac9-42c2-a976-062f6e2ad9da" providerId="ADAL" clId="{0C6CEBCA-8919-EC4B-B96D-322FBADA2C91}" dt="2022-09-01T14:33:09.575" v="1" actId="700"/>
          <ac:spMkLst>
            <pc:docMk/>
            <pc:sldMk cId="2817532235" sldId="309"/>
            <ac:spMk id="4" creationId="{5F44D098-470C-B4D0-3372-BF6E834D5182}"/>
          </ac:spMkLst>
        </pc:spChg>
        <pc:spChg chg="add mod ord">
          <ac:chgData name="Cannell, Michael B" userId="df291291-9ac9-42c2-a976-062f6e2ad9da" providerId="ADAL" clId="{0C6CEBCA-8919-EC4B-B96D-322FBADA2C91}" dt="2022-09-01T14:33:14.268" v="26" actId="20577"/>
          <ac:spMkLst>
            <pc:docMk/>
            <pc:sldMk cId="2817532235" sldId="309"/>
            <ac:spMk id="5" creationId="{6691FEAA-C9C8-8CEA-9DD7-4752CEDDED73}"/>
          </ac:spMkLst>
        </pc:spChg>
        <pc:spChg chg="add mod ord">
          <ac:chgData name="Cannell, Michael B" userId="df291291-9ac9-42c2-a976-062f6e2ad9da" providerId="ADAL" clId="{0C6CEBCA-8919-EC4B-B96D-322FBADA2C91}" dt="2022-09-12T18:32:18.354" v="1950" actId="20577"/>
          <ac:spMkLst>
            <pc:docMk/>
            <pc:sldMk cId="2817532235" sldId="309"/>
            <ac:spMk id="6" creationId="{71EEF769-04A5-5188-176B-41D6BD7A6DB5}"/>
          </ac:spMkLst>
        </pc:spChg>
      </pc:sldChg>
      <pc:sldChg chg="addSp modSp new add del mod">
        <pc:chgData name="Cannell, Michael B" userId="df291291-9ac9-42c2-a976-062f6e2ad9da" providerId="ADAL" clId="{0C6CEBCA-8919-EC4B-B96D-322FBADA2C91}" dt="2022-09-20T13:22:51.332" v="20047" actId="20577"/>
        <pc:sldMkLst>
          <pc:docMk/>
          <pc:sldMk cId="3125926879" sldId="310"/>
        </pc:sldMkLst>
        <pc:spChg chg="mod">
          <ac:chgData name="Cannell, Michael B" userId="df291291-9ac9-42c2-a976-062f6e2ad9da" providerId="ADAL" clId="{0C6CEBCA-8919-EC4B-B96D-322FBADA2C91}" dt="2022-09-01T14:36:43.975" v="52" actId="20577"/>
          <ac:spMkLst>
            <pc:docMk/>
            <pc:sldMk cId="3125926879" sldId="310"/>
            <ac:spMk id="2" creationId="{DF4DD1AD-13F5-8CE6-6FAE-6A49458AB444}"/>
          </ac:spMkLst>
        </pc:spChg>
        <pc:spChg chg="mod">
          <ac:chgData name="Cannell, Michael B" userId="df291291-9ac9-42c2-a976-062f6e2ad9da" providerId="ADAL" clId="{0C6CEBCA-8919-EC4B-B96D-322FBADA2C91}" dt="2022-09-20T13:22:51.332" v="20047" actId="20577"/>
          <ac:spMkLst>
            <pc:docMk/>
            <pc:sldMk cId="3125926879" sldId="310"/>
            <ac:spMk id="3" creationId="{07726A2B-A331-18FE-0D68-FCB393D90964}"/>
          </ac:spMkLst>
        </pc:spChg>
        <pc:spChg chg="add mod">
          <ac:chgData name="Cannell, Michael B" userId="df291291-9ac9-42c2-a976-062f6e2ad9da" providerId="ADAL" clId="{0C6CEBCA-8919-EC4B-B96D-322FBADA2C91}" dt="2022-09-20T13:19:11.233" v="19976"/>
          <ac:spMkLst>
            <pc:docMk/>
            <pc:sldMk cId="3125926879" sldId="310"/>
            <ac:spMk id="4" creationId="{D61EC3E1-6973-F7A5-642D-34DDF42D3742}"/>
          </ac:spMkLst>
        </pc:spChg>
      </pc:sldChg>
      <pc:sldChg chg="modSp new add del mod modShow">
        <pc:chgData name="Cannell, Michael B" userId="df291291-9ac9-42c2-a976-062f6e2ad9da" providerId="ADAL" clId="{0C6CEBCA-8919-EC4B-B96D-322FBADA2C91}" dt="2022-09-20T13:19:57.924" v="19990" actId="729"/>
        <pc:sldMkLst>
          <pc:docMk/>
          <pc:sldMk cId="319583987" sldId="311"/>
        </pc:sldMkLst>
        <pc:spChg chg="mod">
          <ac:chgData name="Cannell, Michael B" userId="df291291-9ac9-42c2-a976-062f6e2ad9da" providerId="ADAL" clId="{0C6CEBCA-8919-EC4B-B96D-322FBADA2C91}" dt="2022-09-01T14:56:35.344" v="180" actId="313"/>
          <ac:spMkLst>
            <pc:docMk/>
            <pc:sldMk cId="319583987" sldId="311"/>
            <ac:spMk id="2" creationId="{D5663B50-FD84-D3DC-5DAE-8DD4210A73A2}"/>
          </ac:spMkLst>
        </pc:spChg>
        <pc:spChg chg="mod">
          <ac:chgData name="Cannell, Michael B" userId="df291291-9ac9-42c2-a976-062f6e2ad9da" providerId="ADAL" clId="{0C6CEBCA-8919-EC4B-B96D-322FBADA2C91}" dt="2022-09-01T14:57:02.195" v="298" actId="20577"/>
          <ac:spMkLst>
            <pc:docMk/>
            <pc:sldMk cId="319583987" sldId="311"/>
            <ac:spMk id="3" creationId="{A3B8ACEE-E96D-F0AC-014D-31B0EF369C3F}"/>
          </ac:spMkLst>
        </pc:spChg>
      </pc:sldChg>
      <pc:sldChg chg="add del modNotesTx">
        <pc:chgData name="Cannell, Michael B" userId="df291291-9ac9-42c2-a976-062f6e2ad9da" providerId="ADAL" clId="{0C6CEBCA-8919-EC4B-B96D-322FBADA2C91}" dt="2022-09-19T11:52:31.691" v="3673"/>
        <pc:sldMkLst>
          <pc:docMk/>
          <pc:sldMk cId="3920026213" sldId="357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2617412036" sldId="363"/>
        </pc:sldMkLst>
      </pc:sldChg>
      <pc:sldChg chg="add del mod modShow">
        <pc:chgData name="Cannell, Michael B" userId="df291291-9ac9-42c2-a976-062f6e2ad9da" providerId="ADAL" clId="{0C6CEBCA-8919-EC4B-B96D-322FBADA2C91}" dt="2022-09-19T12:46:18.443" v="4438" actId="2696"/>
        <pc:sldMkLst>
          <pc:docMk/>
          <pc:sldMk cId="1368649219" sldId="471"/>
        </pc:sldMkLst>
      </pc:sldChg>
      <pc:sldChg chg="add ord">
        <pc:chgData name="Cannell, Michael B" userId="df291291-9ac9-42c2-a976-062f6e2ad9da" providerId="ADAL" clId="{0C6CEBCA-8919-EC4B-B96D-322FBADA2C91}" dt="2022-09-19T12:46:26.137" v="4440" actId="20578"/>
        <pc:sldMkLst>
          <pc:docMk/>
          <pc:sldMk cId="3893655959" sldId="471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1592633511" sldId="487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1143067307" sldId="497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69053239" sldId="498"/>
        </pc:sldMkLst>
      </pc:sldChg>
      <pc:sldChg chg="add del">
        <pc:chgData name="Cannell, Michael B" userId="df291291-9ac9-42c2-a976-062f6e2ad9da" providerId="ADAL" clId="{0C6CEBCA-8919-EC4B-B96D-322FBADA2C91}" dt="2022-09-09T21:45:54.645" v="1496" actId="2696"/>
        <pc:sldMkLst>
          <pc:docMk/>
          <pc:sldMk cId="1632689669" sldId="500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2131460764" sldId="502"/>
        </pc:sldMkLst>
      </pc:sldChg>
      <pc:sldChg chg="addSp modSp add del mod ord modShow modNotesTx">
        <pc:chgData name="Cannell, Michael B" userId="df291291-9ac9-42c2-a976-062f6e2ad9da" providerId="ADAL" clId="{0C6CEBCA-8919-EC4B-B96D-322FBADA2C91}" dt="2022-09-20T11:01:14.205" v="14383" actId="2696"/>
        <pc:sldMkLst>
          <pc:docMk/>
          <pc:sldMk cId="3183639073" sldId="502"/>
        </pc:sldMkLst>
        <pc:spChg chg="mod">
          <ac:chgData name="Cannell, Michael B" userId="df291291-9ac9-42c2-a976-062f6e2ad9da" providerId="ADAL" clId="{0C6CEBCA-8919-EC4B-B96D-322FBADA2C91}" dt="2022-09-19T12:39:59.687" v="4402" actId="2711"/>
          <ac:spMkLst>
            <pc:docMk/>
            <pc:sldMk cId="3183639073" sldId="502"/>
            <ac:spMk id="2" creationId="{E96815C6-4340-1A46-BFC3-51C914C9BC93}"/>
          </ac:spMkLst>
        </pc:spChg>
        <pc:spChg chg="mod">
          <ac:chgData name="Cannell, Michael B" userId="df291291-9ac9-42c2-a976-062f6e2ad9da" providerId="ADAL" clId="{0C6CEBCA-8919-EC4B-B96D-322FBADA2C91}" dt="2022-09-19T12:39:59.687" v="4402" actId="2711"/>
          <ac:spMkLst>
            <pc:docMk/>
            <pc:sldMk cId="3183639073" sldId="502"/>
            <ac:spMk id="3" creationId="{10004FF8-CA41-1247-B5CE-56FEBCE1E169}"/>
          </ac:spMkLst>
        </pc:spChg>
        <pc:spChg chg="add mod">
          <ac:chgData name="Cannell, Michael B" userId="df291291-9ac9-42c2-a976-062f6e2ad9da" providerId="ADAL" clId="{0C6CEBCA-8919-EC4B-B96D-322FBADA2C91}" dt="2022-09-19T12:39:59.687" v="4402" actId="2711"/>
          <ac:spMkLst>
            <pc:docMk/>
            <pc:sldMk cId="3183639073" sldId="502"/>
            <ac:spMk id="4" creationId="{E19B0003-CAB7-C19E-1C09-DF3ED5C65160}"/>
          </ac:spMkLst>
        </pc:spChg>
      </pc:sldChg>
      <pc:sldChg chg="addSp delSp modSp add del mod addCm">
        <pc:chgData name="Cannell, Michael B" userId="df291291-9ac9-42c2-a976-062f6e2ad9da" providerId="ADAL" clId="{0C6CEBCA-8919-EC4B-B96D-322FBADA2C91}" dt="2022-09-19T12:39:29.931" v="4399" actId="2711"/>
        <pc:sldMkLst>
          <pc:docMk/>
          <pc:sldMk cId="3103182508" sldId="503"/>
        </pc:sldMkLst>
        <pc:spChg chg="del">
          <ac:chgData name="Cannell, Michael B" userId="df291291-9ac9-42c2-a976-062f6e2ad9da" providerId="ADAL" clId="{0C6CEBCA-8919-EC4B-B96D-322FBADA2C91}" dt="2022-09-19T12:24:13.018" v="4113" actId="478"/>
          <ac:spMkLst>
            <pc:docMk/>
            <pc:sldMk cId="3103182508" sldId="503"/>
            <ac:spMk id="2" creationId="{7E7077CB-36A6-134B-B59F-F766F4741DE5}"/>
          </ac:spMkLst>
        </pc:spChg>
        <pc:spChg chg="del">
          <ac:chgData name="Cannell, Michael B" userId="df291291-9ac9-42c2-a976-062f6e2ad9da" providerId="ADAL" clId="{0C6CEBCA-8919-EC4B-B96D-322FBADA2C91}" dt="2022-09-19T12:24:13.018" v="4113" actId="478"/>
          <ac:spMkLst>
            <pc:docMk/>
            <pc:sldMk cId="3103182508" sldId="503"/>
            <ac:spMk id="3" creationId="{9C32B7C0-2904-B141-B622-8858AA1354EB}"/>
          </ac:spMkLst>
        </pc:spChg>
        <pc:spChg chg="mod">
          <ac:chgData name="Cannell, Michael B" userId="df291291-9ac9-42c2-a976-062f6e2ad9da" providerId="ADAL" clId="{0C6CEBCA-8919-EC4B-B96D-322FBADA2C91}" dt="2022-09-19T12:21:44.983" v="4091"/>
          <ac:spMkLst>
            <pc:docMk/>
            <pc:sldMk cId="3103182508" sldId="503"/>
            <ac:spMk id="5" creationId="{D9DA0A36-1F26-2540-31D7-A77F0E2B4C3F}"/>
          </ac:spMkLst>
        </pc:spChg>
        <pc:spChg chg="mod">
          <ac:chgData name="Cannell, Michael B" userId="df291291-9ac9-42c2-a976-062f6e2ad9da" providerId="ADAL" clId="{0C6CEBCA-8919-EC4B-B96D-322FBADA2C91}" dt="2022-09-19T12:21:44.983" v="4091"/>
          <ac:spMkLst>
            <pc:docMk/>
            <pc:sldMk cId="3103182508" sldId="503"/>
            <ac:spMk id="7" creationId="{B4354CFC-E51B-8065-5964-B6609BA2F64A}"/>
          </ac:spMkLst>
        </pc:spChg>
        <pc:spChg chg="mod">
          <ac:chgData name="Cannell, Michael B" userId="df291291-9ac9-42c2-a976-062f6e2ad9da" providerId="ADAL" clId="{0C6CEBCA-8919-EC4B-B96D-322FBADA2C91}" dt="2022-09-19T12:21:44.983" v="4091"/>
          <ac:spMkLst>
            <pc:docMk/>
            <pc:sldMk cId="3103182508" sldId="503"/>
            <ac:spMk id="8" creationId="{7C8E1203-6164-2F51-C948-EB0877023813}"/>
          </ac:spMkLst>
        </pc:spChg>
        <pc:spChg chg="add del mod">
          <ac:chgData name="Cannell, Michael B" userId="df291291-9ac9-42c2-a976-062f6e2ad9da" providerId="ADAL" clId="{0C6CEBCA-8919-EC4B-B96D-322FBADA2C91}" dt="2022-09-19T12:24:15.371" v="4114" actId="478"/>
          <ac:spMkLst>
            <pc:docMk/>
            <pc:sldMk cId="3103182508" sldId="503"/>
            <ac:spMk id="10" creationId="{A539212D-BC50-DE72-D109-B550EB6A7F5E}"/>
          </ac:spMkLst>
        </pc:spChg>
        <pc:spChg chg="add del mod">
          <ac:chgData name="Cannell, Michael B" userId="df291291-9ac9-42c2-a976-062f6e2ad9da" providerId="ADAL" clId="{0C6CEBCA-8919-EC4B-B96D-322FBADA2C91}" dt="2022-09-19T12:24:18.021" v="4115" actId="478"/>
          <ac:spMkLst>
            <pc:docMk/>
            <pc:sldMk cId="3103182508" sldId="503"/>
            <ac:spMk id="12" creationId="{EBC2B38C-C26E-60E5-56FD-4310981A2C19}"/>
          </ac:spMkLst>
        </pc:spChg>
        <pc:spChg chg="add del mod">
          <ac:chgData name="Cannell, Michael B" userId="df291291-9ac9-42c2-a976-062f6e2ad9da" providerId="ADAL" clId="{0C6CEBCA-8919-EC4B-B96D-322FBADA2C91}" dt="2022-09-19T12:24:22.437" v="4117"/>
          <ac:spMkLst>
            <pc:docMk/>
            <pc:sldMk cId="3103182508" sldId="503"/>
            <ac:spMk id="13" creationId="{B9F9BEED-808C-D05A-3C3B-8083A7295920}"/>
          </ac:spMkLst>
        </pc:spChg>
        <pc:spChg chg="mod">
          <ac:chgData name="Cannell, Michael B" userId="df291291-9ac9-42c2-a976-062f6e2ad9da" providerId="ADAL" clId="{0C6CEBCA-8919-EC4B-B96D-322FBADA2C91}" dt="2022-09-19T12:24:18.966" v="4116"/>
          <ac:spMkLst>
            <pc:docMk/>
            <pc:sldMk cId="3103182508" sldId="503"/>
            <ac:spMk id="15" creationId="{81D8E2F0-9C1C-2779-CE1A-4A4901250B7F}"/>
          </ac:spMkLst>
        </pc:spChg>
        <pc:spChg chg="mod">
          <ac:chgData name="Cannell, Michael B" userId="df291291-9ac9-42c2-a976-062f6e2ad9da" providerId="ADAL" clId="{0C6CEBCA-8919-EC4B-B96D-322FBADA2C91}" dt="2022-09-19T12:24:18.966" v="4116"/>
          <ac:spMkLst>
            <pc:docMk/>
            <pc:sldMk cId="3103182508" sldId="503"/>
            <ac:spMk id="17" creationId="{5925161F-5139-8A74-6547-3D6ED90690A9}"/>
          </ac:spMkLst>
        </pc:spChg>
        <pc:spChg chg="mod">
          <ac:chgData name="Cannell, Michael B" userId="df291291-9ac9-42c2-a976-062f6e2ad9da" providerId="ADAL" clId="{0C6CEBCA-8919-EC4B-B96D-322FBADA2C91}" dt="2022-09-19T12:24:18.966" v="4116"/>
          <ac:spMkLst>
            <pc:docMk/>
            <pc:sldMk cId="3103182508" sldId="503"/>
            <ac:spMk id="18" creationId="{BDF245AF-704F-89AB-4F55-5C5B9B4DF083}"/>
          </ac:spMkLst>
        </pc:spChg>
        <pc:spChg chg="add 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19" creationId="{01958678-2DB4-B778-4DE6-06C46EB3C208}"/>
          </ac:spMkLst>
        </pc:spChg>
        <pc:spChg chg="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21" creationId="{7A3C1DF9-10D2-F1AA-DAD7-6CCD2DB9415A}"/>
          </ac:spMkLst>
        </pc:spChg>
        <pc:spChg chg="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23" creationId="{AA548983-E6A9-E812-276F-FF92B2EC08BC}"/>
          </ac:spMkLst>
        </pc:spChg>
        <pc:spChg chg="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24" creationId="{4362D7AD-F8AE-768A-EEBE-CCD25620B4CC}"/>
          </ac:spMkLst>
        </pc:spChg>
        <pc:grpChg chg="add del mod">
          <ac:chgData name="Cannell, Michael B" userId="df291291-9ac9-42c2-a976-062f6e2ad9da" providerId="ADAL" clId="{0C6CEBCA-8919-EC4B-B96D-322FBADA2C91}" dt="2022-09-19T12:24:13.018" v="4113" actId="478"/>
          <ac:grpSpMkLst>
            <pc:docMk/>
            <pc:sldMk cId="3103182508" sldId="503"/>
            <ac:grpSpMk id="4" creationId="{E7192819-1D83-8C31-44DD-986ADE161F91}"/>
          </ac:grpSpMkLst>
        </pc:grpChg>
        <pc:grpChg chg="add del mod">
          <ac:chgData name="Cannell, Michael B" userId="df291291-9ac9-42c2-a976-062f6e2ad9da" providerId="ADAL" clId="{0C6CEBCA-8919-EC4B-B96D-322FBADA2C91}" dt="2022-09-19T12:24:22.437" v="4117"/>
          <ac:grpSpMkLst>
            <pc:docMk/>
            <pc:sldMk cId="3103182508" sldId="503"/>
            <ac:grpSpMk id="14" creationId="{400A7A24-2464-7926-5757-3ED089106B2B}"/>
          </ac:grpSpMkLst>
        </pc:grpChg>
        <pc:grpChg chg="add mod">
          <ac:chgData name="Cannell, Michael B" userId="df291291-9ac9-42c2-a976-062f6e2ad9da" providerId="ADAL" clId="{0C6CEBCA-8919-EC4B-B96D-322FBADA2C91}" dt="2022-09-19T12:24:24.265" v="4118"/>
          <ac:grpSpMkLst>
            <pc:docMk/>
            <pc:sldMk cId="3103182508" sldId="503"/>
            <ac:grpSpMk id="20" creationId="{DACB37FA-2FD3-1D39-154A-BC32A6D772EB}"/>
          </ac:grpSpMkLst>
        </pc:grpChg>
        <pc:picChg chg="mod">
          <ac:chgData name="Cannell, Michael B" userId="df291291-9ac9-42c2-a976-062f6e2ad9da" providerId="ADAL" clId="{0C6CEBCA-8919-EC4B-B96D-322FBADA2C91}" dt="2022-09-19T12:21:44.983" v="4091"/>
          <ac:picMkLst>
            <pc:docMk/>
            <pc:sldMk cId="3103182508" sldId="503"/>
            <ac:picMk id="6" creationId="{275148E5-EDDF-9B54-FC80-16297F69729E}"/>
          </ac:picMkLst>
        </pc:picChg>
        <pc:picChg chg="mod">
          <ac:chgData name="Cannell, Michael B" userId="df291291-9ac9-42c2-a976-062f6e2ad9da" providerId="ADAL" clId="{0C6CEBCA-8919-EC4B-B96D-322FBADA2C91}" dt="2022-09-19T12:24:18.966" v="4116"/>
          <ac:picMkLst>
            <pc:docMk/>
            <pc:sldMk cId="3103182508" sldId="503"/>
            <ac:picMk id="16" creationId="{2B2E6309-4DF2-B0DD-CAFB-963EF7BF2104}"/>
          </ac:picMkLst>
        </pc:picChg>
        <pc:picChg chg="mod">
          <ac:chgData name="Cannell, Michael B" userId="df291291-9ac9-42c2-a976-062f6e2ad9da" providerId="ADAL" clId="{0C6CEBCA-8919-EC4B-B96D-322FBADA2C91}" dt="2022-09-19T12:24:24.265" v="4118"/>
          <ac:picMkLst>
            <pc:docMk/>
            <pc:sldMk cId="3103182508" sldId="503"/>
            <ac:picMk id="22" creationId="{60857393-1F5B-18FC-0142-523F4AFD9622}"/>
          </ac:picMkLst>
        </pc:pic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4285632241" sldId="503"/>
        </pc:sldMkLst>
      </pc:sldChg>
      <pc:sldChg chg="addSp delSp modSp add del mod modNotesTx">
        <pc:chgData name="Cannell, Michael B" userId="df291291-9ac9-42c2-a976-062f6e2ad9da" providerId="ADAL" clId="{0C6CEBCA-8919-EC4B-B96D-322FBADA2C91}" dt="2022-09-19T12:39:38.821" v="4400" actId="2711"/>
        <pc:sldMkLst>
          <pc:docMk/>
          <pc:sldMk cId="3677802968" sldId="504"/>
        </pc:sldMkLst>
        <pc:spChg chg="del">
          <ac:chgData name="Cannell, Michael B" userId="df291291-9ac9-42c2-a976-062f6e2ad9da" providerId="ADAL" clId="{0C6CEBCA-8919-EC4B-B96D-322FBADA2C91}" dt="2022-09-19T12:24:46.803" v="4122" actId="478"/>
          <ac:spMkLst>
            <pc:docMk/>
            <pc:sldMk cId="3677802968" sldId="504"/>
            <ac:spMk id="2" creationId="{7E7077CB-36A6-134B-B59F-F766F4741DE5}"/>
          </ac:spMkLst>
        </pc:spChg>
        <pc:spChg chg="del">
          <ac:chgData name="Cannell, Michael B" userId="df291291-9ac9-42c2-a976-062f6e2ad9da" providerId="ADAL" clId="{0C6CEBCA-8919-EC4B-B96D-322FBADA2C91}" dt="2022-09-19T12:24:46.803" v="4122" actId="478"/>
          <ac:spMkLst>
            <pc:docMk/>
            <pc:sldMk cId="3677802968" sldId="504"/>
            <ac:spMk id="3" creationId="{9C32B7C0-2904-B141-B622-8858AA1354EB}"/>
          </ac:spMkLst>
        </pc:spChg>
        <pc:spChg chg="mod">
          <ac:chgData name="Cannell, Michael B" userId="df291291-9ac9-42c2-a976-062f6e2ad9da" providerId="ADAL" clId="{0C6CEBCA-8919-EC4B-B96D-322FBADA2C91}" dt="2022-09-19T12:22:04.554" v="4093"/>
          <ac:spMkLst>
            <pc:docMk/>
            <pc:sldMk cId="3677802968" sldId="504"/>
            <ac:spMk id="5" creationId="{93C92372-2211-40C0-05B9-997521E73102}"/>
          </ac:spMkLst>
        </pc:spChg>
        <pc:spChg chg="mod">
          <ac:chgData name="Cannell, Michael B" userId="df291291-9ac9-42c2-a976-062f6e2ad9da" providerId="ADAL" clId="{0C6CEBCA-8919-EC4B-B96D-322FBADA2C91}" dt="2022-09-19T12:22:04.554" v="4093"/>
          <ac:spMkLst>
            <pc:docMk/>
            <pc:sldMk cId="3677802968" sldId="504"/>
            <ac:spMk id="7" creationId="{6FC861DD-6160-1A72-1072-413105F6EEE2}"/>
          </ac:spMkLst>
        </pc:spChg>
        <pc:spChg chg="mod">
          <ac:chgData name="Cannell, Michael B" userId="df291291-9ac9-42c2-a976-062f6e2ad9da" providerId="ADAL" clId="{0C6CEBCA-8919-EC4B-B96D-322FBADA2C91}" dt="2022-09-19T12:22:04.554" v="4093"/>
          <ac:spMkLst>
            <pc:docMk/>
            <pc:sldMk cId="3677802968" sldId="504"/>
            <ac:spMk id="8" creationId="{021773E9-FF93-FCFA-BF4D-08FC7719A28A}"/>
          </ac:spMkLst>
        </pc:spChg>
        <pc:spChg chg="add del mod">
          <ac:chgData name="Cannell, Michael B" userId="df291291-9ac9-42c2-a976-062f6e2ad9da" providerId="ADAL" clId="{0C6CEBCA-8919-EC4B-B96D-322FBADA2C91}" dt="2022-09-19T12:24:50.153" v="4123" actId="478"/>
          <ac:spMkLst>
            <pc:docMk/>
            <pc:sldMk cId="3677802968" sldId="504"/>
            <ac:spMk id="10" creationId="{CCB87F41-0F9F-15F7-2FE5-E752FC25B3A7}"/>
          </ac:spMkLst>
        </pc:spChg>
        <pc:spChg chg="add del mod">
          <ac:chgData name="Cannell, Michael B" userId="df291291-9ac9-42c2-a976-062f6e2ad9da" providerId="ADAL" clId="{0C6CEBCA-8919-EC4B-B96D-322FBADA2C91}" dt="2022-09-19T12:24:54.255" v="4124" actId="478"/>
          <ac:spMkLst>
            <pc:docMk/>
            <pc:sldMk cId="3677802968" sldId="504"/>
            <ac:spMk id="12" creationId="{350D9D41-30BF-303B-64CA-0E7D70F1A2F4}"/>
          </ac:spMkLst>
        </pc:spChg>
        <pc:spChg chg="add 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3" creationId="{0C38858D-72B6-10D8-238E-C9088D15095C}"/>
          </ac:spMkLst>
        </pc:spChg>
        <pc:spChg chg="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5" creationId="{0863AE60-F656-C2C6-508F-59DA2FFF51D5}"/>
          </ac:spMkLst>
        </pc:spChg>
        <pc:spChg chg="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7" creationId="{4B37EEC5-8827-C543-80DE-6D8D090A37A2}"/>
          </ac:spMkLst>
        </pc:spChg>
        <pc:spChg chg="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8" creationId="{F287F7AF-5248-832B-68ED-BFD5C16A8BAC}"/>
          </ac:spMkLst>
        </pc:spChg>
        <pc:grpChg chg="add del mod">
          <ac:chgData name="Cannell, Michael B" userId="df291291-9ac9-42c2-a976-062f6e2ad9da" providerId="ADAL" clId="{0C6CEBCA-8919-EC4B-B96D-322FBADA2C91}" dt="2022-09-19T12:24:46.803" v="4122" actId="478"/>
          <ac:grpSpMkLst>
            <pc:docMk/>
            <pc:sldMk cId="3677802968" sldId="504"/>
            <ac:grpSpMk id="4" creationId="{63AC97B5-1917-144A-A2BD-B31DF47DD254}"/>
          </ac:grpSpMkLst>
        </pc:grpChg>
        <pc:grpChg chg="add mod">
          <ac:chgData name="Cannell, Michael B" userId="df291291-9ac9-42c2-a976-062f6e2ad9da" providerId="ADAL" clId="{0C6CEBCA-8919-EC4B-B96D-322FBADA2C91}" dt="2022-09-19T12:24:55.329" v="4125"/>
          <ac:grpSpMkLst>
            <pc:docMk/>
            <pc:sldMk cId="3677802968" sldId="504"/>
            <ac:grpSpMk id="14" creationId="{B5AF55A1-1234-64A7-F8B3-F01E11C30B6E}"/>
          </ac:grpSpMkLst>
        </pc:grpChg>
        <pc:picChg chg="mod">
          <ac:chgData name="Cannell, Michael B" userId="df291291-9ac9-42c2-a976-062f6e2ad9da" providerId="ADAL" clId="{0C6CEBCA-8919-EC4B-B96D-322FBADA2C91}" dt="2022-09-19T12:22:04.554" v="4093"/>
          <ac:picMkLst>
            <pc:docMk/>
            <pc:sldMk cId="3677802968" sldId="504"/>
            <ac:picMk id="6" creationId="{D7BF90D2-10D9-1D06-56EA-9701A801EB65}"/>
          </ac:picMkLst>
        </pc:picChg>
        <pc:picChg chg="mod">
          <ac:chgData name="Cannell, Michael B" userId="df291291-9ac9-42c2-a976-062f6e2ad9da" providerId="ADAL" clId="{0C6CEBCA-8919-EC4B-B96D-322FBADA2C91}" dt="2022-09-19T12:24:55.329" v="4125"/>
          <ac:picMkLst>
            <pc:docMk/>
            <pc:sldMk cId="3677802968" sldId="504"/>
            <ac:picMk id="16" creationId="{CC46084B-4556-11DF-DE79-5750D7CAAC35}"/>
          </ac:picMkLst>
        </pc:pic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4164551896" sldId="504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966283281" sldId="505"/>
        </pc:sldMkLst>
      </pc:sldChg>
      <pc:sldChg chg="addSp delSp modSp add del mod addCm modNotesTx">
        <pc:chgData name="Cannell, Michael B" userId="df291291-9ac9-42c2-a976-062f6e2ad9da" providerId="ADAL" clId="{0C6CEBCA-8919-EC4B-B96D-322FBADA2C91}" dt="2022-09-19T12:39:48.037" v="4401" actId="2711"/>
        <pc:sldMkLst>
          <pc:docMk/>
          <pc:sldMk cId="1332884384" sldId="505"/>
        </pc:sldMkLst>
        <pc:spChg chg="del">
          <ac:chgData name="Cannell, Michael B" userId="df291291-9ac9-42c2-a976-062f6e2ad9da" providerId="ADAL" clId="{0C6CEBCA-8919-EC4B-B96D-322FBADA2C91}" dt="2022-09-19T12:22:18.663" v="4095" actId="478"/>
          <ac:spMkLst>
            <pc:docMk/>
            <pc:sldMk cId="1332884384" sldId="505"/>
            <ac:spMk id="2" creationId="{7E7077CB-36A6-134B-B59F-F766F4741DE5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3" creationId="{9C32B7C0-2904-B141-B622-8858AA1354EB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5" creationId="{F9BF85F9-0152-80E7-0D1D-8F110CDC835E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7" creationId="{F012BB7D-E50D-F9C6-FF74-2A6E0819BC0C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8" creationId="{F1A15897-3E28-96FE-C362-5B4BA125BAE6}"/>
          </ac:spMkLst>
        </pc:spChg>
        <pc:spChg chg="add del mod">
          <ac:chgData name="Cannell, Michael B" userId="df291291-9ac9-42c2-a976-062f6e2ad9da" providerId="ADAL" clId="{0C6CEBCA-8919-EC4B-B96D-322FBADA2C91}" dt="2022-09-19T12:22:20.261" v="4096" actId="478"/>
          <ac:spMkLst>
            <pc:docMk/>
            <pc:sldMk cId="1332884384" sldId="505"/>
            <ac:spMk id="10" creationId="{6B4ED593-2A54-5F70-66D0-0360C32721AF}"/>
          </ac:spMkLst>
        </pc:spChg>
        <pc:grpChg chg="add mod">
          <ac:chgData name="Cannell, Michael B" userId="df291291-9ac9-42c2-a976-062f6e2ad9da" providerId="ADAL" clId="{0C6CEBCA-8919-EC4B-B96D-322FBADA2C91}" dt="2022-09-19T12:23:00.386" v="4104" actId="1076"/>
          <ac:grpSpMkLst>
            <pc:docMk/>
            <pc:sldMk cId="1332884384" sldId="505"/>
            <ac:grpSpMk id="4" creationId="{F44DA118-E123-AB53-947A-749F98081E29}"/>
          </ac:grpSpMkLst>
        </pc:grpChg>
        <pc:picChg chg="mod">
          <ac:chgData name="Cannell, Michael B" userId="df291291-9ac9-42c2-a976-062f6e2ad9da" providerId="ADAL" clId="{0C6CEBCA-8919-EC4B-B96D-322FBADA2C91}" dt="2022-09-19T12:22:06.385" v="4094"/>
          <ac:picMkLst>
            <pc:docMk/>
            <pc:sldMk cId="1332884384" sldId="505"/>
            <ac:picMk id="6" creationId="{768EA07B-BE98-33EE-BEDA-617DD9FFD32C}"/>
          </ac:picMkLst>
        </pc:pic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771514869" sldId="506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2453925784" sldId="506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273391468" sldId="506"/>
        </pc:sldMkLst>
      </pc:sldChg>
      <pc:sldChg chg="add del modNotesTx">
        <pc:chgData name="Cannell, Michael B" userId="df291291-9ac9-42c2-a976-062f6e2ad9da" providerId="ADAL" clId="{0C6CEBCA-8919-EC4B-B96D-322FBADA2C91}" dt="2022-09-19T11:50:06.131" v="3662" actId="2696"/>
        <pc:sldMkLst>
          <pc:docMk/>
          <pc:sldMk cId="3714303762" sldId="506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558894436" sldId="507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1867681768" sldId="507"/>
        </pc:sldMkLst>
      </pc:sldChg>
      <pc:sldChg chg="add del modNotesTx">
        <pc:chgData name="Cannell, Michael B" userId="df291291-9ac9-42c2-a976-062f6e2ad9da" providerId="ADAL" clId="{0C6CEBCA-8919-EC4B-B96D-322FBADA2C91}" dt="2022-09-19T11:53:30.579" v="3676" actId="2696"/>
        <pc:sldMkLst>
          <pc:docMk/>
          <pc:sldMk cId="2315340989" sldId="507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4068415221" sldId="507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1051669324" sldId="508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1332076575" sldId="508"/>
        </pc:sldMkLst>
      </pc:sldChg>
      <pc:sldChg chg="modSp add del addCm modCm modNotesTx">
        <pc:chgData name="Cannell, Michael B" userId="df291291-9ac9-42c2-a976-062f6e2ad9da" providerId="ADAL" clId="{0C6CEBCA-8919-EC4B-B96D-322FBADA2C91}" dt="2022-09-19T12:38:44.734" v="4395" actId="2711"/>
        <pc:sldMkLst>
          <pc:docMk/>
          <pc:sldMk cId="1528528935" sldId="508"/>
        </pc:sldMkLst>
        <pc:graphicFrameChg chg="mod">
          <ac:chgData name="Cannell, Michael B" userId="df291291-9ac9-42c2-a976-062f6e2ad9da" providerId="ADAL" clId="{0C6CEBCA-8919-EC4B-B96D-322FBADA2C91}" dt="2022-09-19T12:38:44.734" v="4395" actId="2711"/>
          <ac:graphicFrameMkLst>
            <pc:docMk/>
            <pc:sldMk cId="1528528935" sldId="508"/>
            <ac:graphicFrameMk id="5" creationId="{D709FF4F-E8DD-9A4C-AA4A-F6BBA6A070CE}"/>
          </ac:graphicFrameMkLst>
        </pc:graphicFrame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768086851" sldId="508"/>
        </pc:sldMkLst>
      </pc:sldChg>
      <pc:sldChg chg="modSp new add del mod ord addCm">
        <pc:chgData name="Cannell, Michael B" userId="df291291-9ac9-42c2-a976-062f6e2ad9da" providerId="ADAL" clId="{0C6CEBCA-8919-EC4B-B96D-322FBADA2C91}" dt="2022-09-19T12:46:31.586" v="4441" actId="2696"/>
        <pc:sldMkLst>
          <pc:docMk/>
          <pc:sldMk cId="4145574587" sldId="509"/>
        </pc:sldMkLst>
        <pc:spChg chg="mod">
          <ac:chgData name="Cannell, Michael B" userId="df291291-9ac9-42c2-a976-062f6e2ad9da" providerId="ADAL" clId="{0C6CEBCA-8919-EC4B-B96D-322FBADA2C91}" dt="2022-09-12T16:13:36.527" v="1706" actId="20577"/>
          <ac:spMkLst>
            <pc:docMk/>
            <pc:sldMk cId="4145574587" sldId="509"/>
            <ac:spMk id="2" creationId="{FF50C584-BA02-376C-3ABA-C0E6C63BC13E}"/>
          </ac:spMkLst>
        </pc:spChg>
        <pc:spChg chg="mod">
          <ac:chgData name="Cannell, Michael B" userId="df291291-9ac9-42c2-a976-062f6e2ad9da" providerId="ADAL" clId="{0C6CEBCA-8919-EC4B-B96D-322FBADA2C91}" dt="2022-09-12T16:14:25.311" v="1870" actId="20577"/>
          <ac:spMkLst>
            <pc:docMk/>
            <pc:sldMk cId="4145574587" sldId="509"/>
            <ac:spMk id="3" creationId="{D743547A-6060-9507-8F44-0D46488BBF3E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2707127608" sldId="510"/>
        </pc:sldMkLst>
      </pc:sldChg>
      <pc:sldChg chg="modSp new add del mod modShow">
        <pc:chgData name="Cannell, Michael B" userId="df291291-9ac9-42c2-a976-062f6e2ad9da" providerId="ADAL" clId="{0C6CEBCA-8919-EC4B-B96D-322FBADA2C91}" dt="2022-09-20T13:19:42.590" v="19987" actId="729"/>
        <pc:sldMkLst>
          <pc:docMk/>
          <pc:sldMk cId="3961618156" sldId="510"/>
        </pc:sldMkLst>
        <pc:spChg chg="mod">
          <ac:chgData name="Cannell, Michael B" userId="df291291-9ac9-42c2-a976-062f6e2ad9da" providerId="ADAL" clId="{0C6CEBCA-8919-EC4B-B96D-322FBADA2C91}" dt="2022-09-12T18:34:48.385" v="1959" actId="20577"/>
          <ac:spMkLst>
            <pc:docMk/>
            <pc:sldMk cId="3961618156" sldId="510"/>
            <ac:spMk id="2" creationId="{2F70D553-95D7-7CC5-E598-58F3AEA14A04}"/>
          </ac:spMkLst>
        </pc:spChg>
        <pc:spChg chg="mod">
          <ac:chgData name="Cannell, Michael B" userId="df291291-9ac9-42c2-a976-062f6e2ad9da" providerId="ADAL" clId="{0C6CEBCA-8919-EC4B-B96D-322FBADA2C91}" dt="2022-09-19T21:21:56.999" v="13405" actId="27636"/>
          <ac:spMkLst>
            <pc:docMk/>
            <pc:sldMk cId="3961618156" sldId="510"/>
            <ac:spMk id="3" creationId="{88D8D38A-7833-BC02-24E0-D2B17D32F695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960408545" sldId="511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3576180821" sldId="512"/>
        </pc:sldMkLst>
      </pc:sldChg>
      <pc:sldChg chg="addSp delSp modSp add del mod setBg modNotesTx">
        <pc:chgData name="Cannell, Michael B" userId="df291291-9ac9-42c2-a976-062f6e2ad9da" providerId="ADAL" clId="{0C6CEBCA-8919-EC4B-B96D-322FBADA2C91}" dt="2022-09-19T21:14:08.374" v="12665" actId="20577"/>
        <pc:sldMkLst>
          <pc:docMk/>
          <pc:sldMk cId="3765837628" sldId="512"/>
        </pc:sldMkLst>
        <pc:spChg chg="del">
          <ac:chgData name="Cannell, Michael B" userId="df291291-9ac9-42c2-a976-062f6e2ad9da" providerId="ADAL" clId="{0C6CEBCA-8919-EC4B-B96D-322FBADA2C91}" dt="2022-09-19T13:22:02.017" v="6219" actId="478"/>
          <ac:spMkLst>
            <pc:docMk/>
            <pc:sldMk cId="3765837628" sldId="512"/>
            <ac:spMk id="2" creationId="{D724D459-EBC3-04D8-56D0-E5F972ECF713}"/>
          </ac:spMkLst>
        </pc:spChg>
        <pc:spChg chg="mod">
          <ac:chgData name="Cannell, Michael B" userId="df291291-9ac9-42c2-a976-062f6e2ad9da" providerId="ADAL" clId="{0C6CEBCA-8919-EC4B-B96D-322FBADA2C91}" dt="2022-09-19T21:08:19.166" v="12444" actId="20577"/>
          <ac:spMkLst>
            <pc:docMk/>
            <pc:sldMk cId="3765837628" sldId="512"/>
            <ac:spMk id="3" creationId="{C1799E5D-1349-9585-0E4E-160AA8C2226A}"/>
          </ac:spMkLst>
        </pc:spChg>
        <pc:spChg chg="add del mod">
          <ac:chgData name="Cannell, Michael B" userId="df291291-9ac9-42c2-a976-062f6e2ad9da" providerId="ADAL" clId="{0C6CEBCA-8919-EC4B-B96D-322FBADA2C91}" dt="2022-09-19T13:22:05.204" v="6220" actId="478"/>
          <ac:spMkLst>
            <pc:docMk/>
            <pc:sldMk cId="3765837628" sldId="512"/>
            <ac:spMk id="5" creationId="{5D6545CF-4597-7165-950C-B2E2D2BFD960}"/>
          </ac:spMkLst>
        </pc:spChg>
        <pc:spChg chg="add mod">
          <ac:chgData name="Cannell, Michael B" userId="df291291-9ac9-42c2-a976-062f6e2ad9da" providerId="ADAL" clId="{0C6CEBCA-8919-EC4B-B96D-322FBADA2C91}" dt="2022-09-19T13:26:09.884" v="6358" actId="1076"/>
          <ac:spMkLst>
            <pc:docMk/>
            <pc:sldMk cId="3765837628" sldId="512"/>
            <ac:spMk id="8" creationId="{46DC0F32-68D3-E3A3-B3C8-205AE47DBAF7}"/>
          </ac:spMkLst>
        </pc:spChg>
        <pc:spChg chg="add del">
          <ac:chgData name="Cannell, Michael B" userId="df291291-9ac9-42c2-a976-062f6e2ad9da" providerId="ADAL" clId="{0C6CEBCA-8919-EC4B-B96D-322FBADA2C91}" dt="2022-09-19T13:22:29.863" v="6226" actId="26606"/>
          <ac:spMkLst>
            <pc:docMk/>
            <pc:sldMk cId="3765837628" sldId="512"/>
            <ac:spMk id="12" creationId="{46F7435D-E3DB-47B1-BA61-B00ACC83A9DE}"/>
          </ac:spMkLst>
        </pc:spChg>
        <pc:spChg chg="add del">
          <ac:chgData name="Cannell, Michael B" userId="df291291-9ac9-42c2-a976-062f6e2ad9da" providerId="ADAL" clId="{0C6CEBCA-8919-EC4B-B96D-322FBADA2C91}" dt="2022-09-19T13:22:29.863" v="6226" actId="26606"/>
          <ac:spMkLst>
            <pc:docMk/>
            <pc:sldMk cId="3765837628" sldId="512"/>
            <ac:spMk id="14" creationId="{F263A0B5-F8C4-4116-809F-78A768EA79A6}"/>
          </ac:spMkLst>
        </pc:spChg>
        <pc:spChg chg="add del">
          <ac:chgData name="Cannell, Michael B" userId="df291291-9ac9-42c2-a976-062f6e2ad9da" providerId="ADAL" clId="{0C6CEBCA-8919-EC4B-B96D-322FBADA2C91}" dt="2022-09-19T13:22:33.535" v="6228" actId="26606"/>
          <ac:spMkLst>
            <pc:docMk/>
            <pc:sldMk cId="3765837628" sldId="512"/>
            <ac:spMk id="16" creationId="{F821940F-7A1D-4ACC-85B4-A932898ABB37}"/>
          </ac:spMkLst>
        </pc:spChg>
        <pc:spChg chg="add del">
          <ac:chgData name="Cannell, Michael B" userId="df291291-9ac9-42c2-a976-062f6e2ad9da" providerId="ADAL" clId="{0C6CEBCA-8919-EC4B-B96D-322FBADA2C91}" dt="2022-09-19T13:22:33.535" v="6228" actId="26606"/>
          <ac:spMkLst>
            <pc:docMk/>
            <pc:sldMk cId="3765837628" sldId="512"/>
            <ac:spMk id="17" creationId="{16674508-81D3-48CF-96BF-7FC60EAA572A}"/>
          </ac:spMkLst>
        </pc:spChg>
        <pc:spChg chg="add del">
          <ac:chgData name="Cannell, Michael B" userId="df291291-9ac9-42c2-a976-062f6e2ad9da" providerId="ADAL" clId="{0C6CEBCA-8919-EC4B-B96D-322FBADA2C91}" dt="2022-09-19T13:22:38.831" v="6230" actId="26606"/>
          <ac:spMkLst>
            <pc:docMk/>
            <pc:sldMk cId="3765837628" sldId="512"/>
            <ac:spMk id="19" creationId="{743AA782-23D1-4521-8CAD-47662984AA08}"/>
          </ac:spMkLst>
        </pc:spChg>
        <pc:spChg chg="add del">
          <ac:chgData name="Cannell, Michael B" userId="df291291-9ac9-42c2-a976-062f6e2ad9da" providerId="ADAL" clId="{0C6CEBCA-8919-EC4B-B96D-322FBADA2C91}" dt="2022-09-19T13:22:38.831" v="6230" actId="26606"/>
          <ac:spMkLst>
            <pc:docMk/>
            <pc:sldMk cId="3765837628" sldId="512"/>
            <ac:spMk id="20" creationId="{71877DBC-BB60-40F0-AC93-2ACDBAAE60CE}"/>
          </ac:spMkLst>
        </pc:spChg>
        <pc:spChg chg="add del">
          <ac:chgData name="Cannell, Michael B" userId="df291291-9ac9-42c2-a976-062f6e2ad9da" providerId="ADAL" clId="{0C6CEBCA-8919-EC4B-B96D-322FBADA2C91}" dt="2022-09-19T13:22:40.367" v="6232" actId="26606"/>
          <ac:spMkLst>
            <pc:docMk/>
            <pc:sldMk cId="3765837628" sldId="512"/>
            <ac:spMk id="22" creationId="{5E39A796-BE83-48B1-B33F-35C4A32AAB57}"/>
          </ac:spMkLst>
        </pc:spChg>
        <pc:spChg chg="add del">
          <ac:chgData name="Cannell, Michael B" userId="df291291-9ac9-42c2-a976-062f6e2ad9da" providerId="ADAL" clId="{0C6CEBCA-8919-EC4B-B96D-322FBADA2C91}" dt="2022-09-19T13:22:40.367" v="6232" actId="26606"/>
          <ac:spMkLst>
            <pc:docMk/>
            <pc:sldMk cId="3765837628" sldId="512"/>
            <ac:spMk id="23" creationId="{72F84B47-E267-4194-8194-831DB7B5547F}"/>
          </ac:spMkLst>
        </pc:spChg>
        <pc:spChg chg="add">
          <ac:chgData name="Cannell, Michael B" userId="df291291-9ac9-42c2-a976-062f6e2ad9da" providerId="ADAL" clId="{0C6CEBCA-8919-EC4B-B96D-322FBADA2C91}" dt="2022-09-19T13:22:40.370" v="6233" actId="26606"/>
          <ac:spMkLst>
            <pc:docMk/>
            <pc:sldMk cId="3765837628" sldId="512"/>
            <ac:spMk id="25" creationId="{46F7435D-E3DB-47B1-BA61-B00ACC83A9DE}"/>
          </ac:spMkLst>
        </pc:spChg>
        <pc:spChg chg="add">
          <ac:chgData name="Cannell, Michael B" userId="df291291-9ac9-42c2-a976-062f6e2ad9da" providerId="ADAL" clId="{0C6CEBCA-8919-EC4B-B96D-322FBADA2C91}" dt="2022-09-19T13:22:40.370" v="6233" actId="26606"/>
          <ac:spMkLst>
            <pc:docMk/>
            <pc:sldMk cId="3765837628" sldId="512"/>
            <ac:spMk id="26" creationId="{F263A0B5-F8C4-4116-809F-78A768EA79A6}"/>
          </ac:spMkLst>
        </pc:spChg>
        <pc:picChg chg="add mod">
          <ac:chgData name="Cannell, Michael B" userId="df291291-9ac9-42c2-a976-062f6e2ad9da" providerId="ADAL" clId="{0C6CEBCA-8919-EC4B-B96D-322FBADA2C91}" dt="2022-09-19T13:22:40.370" v="6233" actId="26606"/>
          <ac:picMkLst>
            <pc:docMk/>
            <pc:sldMk cId="3765837628" sldId="512"/>
            <ac:picMk id="7" creationId="{49770404-4A79-4AD7-9660-F82EEAFD3C68}"/>
          </ac:picMkLst>
        </pc:pic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3024279144" sldId="513"/>
        </pc:sldMkLst>
      </pc:sldChg>
      <pc:sldChg chg="addSp modSp add del mod modNotesTx">
        <pc:chgData name="Cannell, Michael B" userId="df291291-9ac9-42c2-a976-062f6e2ad9da" providerId="ADAL" clId="{0C6CEBCA-8919-EC4B-B96D-322FBADA2C91}" dt="2022-09-20T11:58:20.364" v="16441" actId="313"/>
        <pc:sldMkLst>
          <pc:docMk/>
          <pc:sldMk cId="3987306432" sldId="513"/>
        </pc:sldMkLst>
        <pc:spChg chg="mod">
          <ac:chgData name="Cannell, Michael B" userId="df291291-9ac9-42c2-a976-062f6e2ad9da" providerId="ADAL" clId="{0C6CEBCA-8919-EC4B-B96D-322FBADA2C91}" dt="2022-09-20T11:45:08.532" v="14948" actId="20577"/>
          <ac:spMkLst>
            <pc:docMk/>
            <pc:sldMk cId="3987306432" sldId="513"/>
            <ac:spMk id="3" creationId="{C1799E5D-1349-9585-0E4E-160AA8C2226A}"/>
          </ac:spMkLst>
        </pc:spChg>
        <pc:spChg chg="add mod">
          <ac:chgData name="Cannell, Michael B" userId="df291291-9ac9-42c2-a976-062f6e2ad9da" providerId="ADAL" clId="{0C6CEBCA-8919-EC4B-B96D-322FBADA2C91}" dt="2022-09-20T11:00:30.324" v="14381" actId="20577"/>
          <ac:spMkLst>
            <pc:docMk/>
            <pc:sldMk cId="3987306432" sldId="513"/>
            <ac:spMk id="4" creationId="{D5289395-E28F-FB14-5C43-AFCAB370AA29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247838895" sldId="514"/>
        </pc:sldMkLst>
      </pc:sldChg>
      <pc:sldChg chg="addSp modSp add del mod modNotesTx">
        <pc:chgData name="Cannell, Michael B" userId="df291291-9ac9-42c2-a976-062f6e2ad9da" providerId="ADAL" clId="{0C6CEBCA-8919-EC4B-B96D-322FBADA2C91}" dt="2022-09-20T12:06:53.826" v="17645" actId="20577"/>
        <pc:sldMkLst>
          <pc:docMk/>
          <pc:sldMk cId="3932856019" sldId="514"/>
        </pc:sldMkLst>
        <pc:spChg chg="mod">
          <ac:chgData name="Cannell, Michael B" userId="df291291-9ac9-42c2-a976-062f6e2ad9da" providerId="ADAL" clId="{0C6CEBCA-8919-EC4B-B96D-322FBADA2C91}" dt="2022-09-20T11:37:30.569" v="14668" actId="27636"/>
          <ac:spMkLst>
            <pc:docMk/>
            <pc:sldMk cId="3932856019" sldId="514"/>
            <ac:spMk id="3" creationId="{C1799E5D-1349-9585-0E4E-160AA8C2226A}"/>
          </ac:spMkLst>
        </pc:spChg>
        <pc:spChg chg="add mod">
          <ac:chgData name="Cannell, Michael B" userId="df291291-9ac9-42c2-a976-062f6e2ad9da" providerId="ADAL" clId="{0C6CEBCA-8919-EC4B-B96D-322FBADA2C91}" dt="2022-09-20T10:59:59.079" v="14306" actId="20577"/>
          <ac:spMkLst>
            <pc:docMk/>
            <pc:sldMk cId="3932856019" sldId="514"/>
            <ac:spMk id="4" creationId="{26306E5D-6992-7D02-5E5F-3362BA9B284A}"/>
          </ac:spMkLst>
        </pc:spChg>
      </pc:sldChg>
      <pc:sldChg chg="add del modNotesTx">
        <pc:chgData name="Cannell, Michael B" userId="df291291-9ac9-42c2-a976-062f6e2ad9da" providerId="ADAL" clId="{0C6CEBCA-8919-EC4B-B96D-322FBADA2C91}" dt="2022-09-19T16:25:03.207" v="7226" actId="2696"/>
        <pc:sldMkLst>
          <pc:docMk/>
          <pc:sldMk cId="1739203626" sldId="515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3877179382" sldId="515"/>
        </pc:sldMkLst>
      </pc:sldChg>
      <pc:sldChg chg="addSp delSp modSp add del mod addCm delCm modNotesTx">
        <pc:chgData name="Cannell, Michael B" userId="df291291-9ac9-42c2-a976-062f6e2ad9da" providerId="ADAL" clId="{0C6CEBCA-8919-EC4B-B96D-322FBADA2C91}" dt="2022-09-19T21:18:56.430" v="13117" actId="20577"/>
        <pc:sldMkLst>
          <pc:docMk/>
          <pc:sldMk cId="4044062009" sldId="516"/>
        </pc:sldMkLst>
        <pc:spChg chg="add del mod">
          <ac:chgData name="Cannell, Michael B" userId="df291291-9ac9-42c2-a976-062f6e2ad9da" providerId="ADAL" clId="{0C6CEBCA-8919-EC4B-B96D-322FBADA2C91}" dt="2022-09-19T16:25:32.246" v="7230" actId="478"/>
          <ac:spMkLst>
            <pc:docMk/>
            <pc:sldMk cId="4044062009" sldId="516"/>
            <ac:spMk id="4" creationId="{661EC1BD-98A0-B15C-4EF6-EC5CF4531495}"/>
          </ac:spMkLst>
        </pc:spChg>
        <pc:spChg chg="mod">
          <ac:chgData name="Cannell, Michael B" userId="df291291-9ac9-42c2-a976-062f6e2ad9da" providerId="ADAL" clId="{0C6CEBCA-8919-EC4B-B96D-322FBADA2C91}" dt="2022-09-19T17:42:04.286" v="9262" actId="20577"/>
          <ac:spMkLst>
            <pc:docMk/>
            <pc:sldMk cId="4044062009" sldId="516"/>
            <ac:spMk id="7" creationId="{B04B5FAD-FDD9-30CC-5D1C-BEB61A2A39A8}"/>
          </ac:spMkLst>
        </pc:spChg>
        <pc:spChg chg="mod">
          <ac:chgData name="Cannell, Michael B" userId="df291291-9ac9-42c2-a976-062f6e2ad9da" providerId="ADAL" clId="{0C6CEBCA-8919-EC4B-B96D-322FBADA2C91}" dt="2022-09-19T17:53:22.954" v="10138" actId="20577"/>
          <ac:spMkLst>
            <pc:docMk/>
            <pc:sldMk cId="4044062009" sldId="516"/>
            <ac:spMk id="8" creationId="{F0AEC61A-366E-C316-9549-B424FE97DC81}"/>
          </ac:spMkLst>
        </pc:spChg>
        <pc:spChg chg="mod">
          <ac:chgData name="Cannell, Michael B" userId="df291291-9ac9-42c2-a976-062f6e2ad9da" providerId="ADAL" clId="{0C6CEBCA-8919-EC4B-B96D-322FBADA2C91}" dt="2022-09-19T17:53:30.014" v="10142" actId="20577"/>
          <ac:spMkLst>
            <pc:docMk/>
            <pc:sldMk cId="4044062009" sldId="516"/>
            <ac:spMk id="9" creationId="{517F9297-7465-7172-5EF7-63AA614E2D8B}"/>
          </ac:spMkLst>
        </pc:spChg>
        <pc:spChg chg="mod">
          <ac:chgData name="Cannell, Michael B" userId="df291291-9ac9-42c2-a976-062f6e2ad9da" providerId="ADAL" clId="{0C6CEBCA-8919-EC4B-B96D-322FBADA2C91}" dt="2022-09-19T17:53:34.348" v="10147" actId="20577"/>
          <ac:spMkLst>
            <pc:docMk/>
            <pc:sldMk cId="4044062009" sldId="516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C6CEBCA-8919-EC4B-B96D-322FBADA2C91}" dt="2022-09-19T17:53:39.267" v="10152" actId="20577"/>
          <ac:spMkLst>
            <pc:docMk/>
            <pc:sldMk cId="4044062009" sldId="516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C6CEBCA-8919-EC4B-B96D-322FBADA2C91}" dt="2022-09-19T17:53:44.839" v="10157" actId="20577"/>
          <ac:spMkLst>
            <pc:docMk/>
            <pc:sldMk cId="4044062009" sldId="516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6" creationId="{A41CB5D5-1135-795B-F3D6-2014AF6BBB5F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7" creationId="{81B52CEB-C865-7303-97D4-38BA135DCBF1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8" creationId="{AE05A2DD-280F-6DFF-1EE4-1BCD881EB68B}"/>
          </ac:spMkLst>
        </pc:spChg>
        <pc:spChg chg="add del mod">
          <ac:chgData name="Cannell, Michael B" userId="df291291-9ac9-42c2-a976-062f6e2ad9da" providerId="ADAL" clId="{0C6CEBCA-8919-EC4B-B96D-322FBADA2C91}" dt="2022-09-19T17:26:38.114" v="8954" actId="20577"/>
          <ac:spMkLst>
            <pc:docMk/>
            <pc:sldMk cId="4044062009" sldId="516"/>
            <ac:spMk id="19" creationId="{9AB5D993-568C-941C-6FC5-DFEABDC545DE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2" creationId="{B6F7D0D0-1C09-A1BF-9979-87FB29AC42EF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3" creationId="{E05E5324-271E-3FBE-9D1C-1BAC9C3C176D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4" creationId="{E0940DFA-7D08-2C26-4B63-BE99D1C8ABBE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5" creationId="{9F2DD090-D47D-F1C1-21CB-7E682D5CAC4E}"/>
          </ac:spMkLst>
        </pc:spChg>
        <pc:spChg chg="add del mod">
          <ac:chgData name="Cannell, Michael B" userId="df291291-9ac9-42c2-a976-062f6e2ad9da" providerId="ADAL" clId="{0C6CEBCA-8919-EC4B-B96D-322FBADA2C91}" dt="2022-09-19T17:26:36.740" v="8951" actId="478"/>
          <ac:spMkLst>
            <pc:docMk/>
            <pc:sldMk cId="4044062009" sldId="516"/>
            <ac:spMk id="30" creationId="{B22CE1D7-EFB4-D292-841B-5B38FAA94466}"/>
          </ac:spMkLst>
        </pc:spChg>
        <pc:spChg chg="add del mod">
          <ac:chgData name="Cannell, Michael B" userId="df291291-9ac9-42c2-a976-062f6e2ad9da" providerId="ADAL" clId="{0C6CEBCA-8919-EC4B-B96D-322FBADA2C91}" dt="2022-09-19T18:15:40.378" v="10596" actId="478"/>
          <ac:spMkLst>
            <pc:docMk/>
            <pc:sldMk cId="4044062009" sldId="516"/>
            <ac:spMk id="33" creationId="{68921ADF-B918-7C80-8086-EC8C69757D32}"/>
          </ac:spMkLst>
        </pc:spChg>
        <pc:spChg chg="add del mod">
          <ac:chgData name="Cannell, Michael B" userId="df291291-9ac9-42c2-a976-062f6e2ad9da" providerId="ADAL" clId="{0C6CEBCA-8919-EC4B-B96D-322FBADA2C91}" dt="2022-09-19T18:15:42.139" v="10597" actId="478"/>
          <ac:spMkLst>
            <pc:docMk/>
            <pc:sldMk cId="4044062009" sldId="516"/>
            <ac:spMk id="34" creationId="{1E33823D-5793-1FBA-5447-4EBE2A3C0205}"/>
          </ac:spMkLst>
        </pc:spChg>
        <pc:grpChg chg="add mod">
          <ac:chgData name="Cannell, Michael B" userId="df291291-9ac9-42c2-a976-062f6e2ad9da" providerId="ADAL" clId="{0C6CEBCA-8919-EC4B-B96D-322FBADA2C91}" dt="2022-09-19T17:26:35.593" v="8949" actId="164"/>
          <ac:grpSpMkLst>
            <pc:docMk/>
            <pc:sldMk cId="4044062009" sldId="516"/>
            <ac:grpSpMk id="32" creationId="{41D9E5DB-014D-4979-1688-8A8F0BBF86A8}"/>
          </ac:grpSpMkLst>
        </pc:grpChg>
        <pc:picChg chg="add del mod">
          <ac:chgData name="Cannell, Michael B" userId="df291291-9ac9-42c2-a976-062f6e2ad9da" providerId="ADAL" clId="{0C6CEBCA-8919-EC4B-B96D-322FBADA2C91}" dt="2022-09-19T16:28:17.853" v="7242" actId="478"/>
          <ac:picMkLst>
            <pc:docMk/>
            <pc:sldMk cId="4044062009" sldId="516"/>
            <ac:picMk id="15" creationId="{F687AF54-DC53-5AE2-ADE3-2ABB16629889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1" creationId="{9589EFD3-DE02-E36F-1BB9-CBB7B348EE57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6" creationId="{E37F9975-CD77-FA29-7DBA-9B7948AE5BA6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7" creationId="{D9F8E807-D215-F668-F6A2-CA3FEF76FF12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8" creationId="{57F2EC17-60A4-F63B-2213-ACC25AE4B402}"/>
          </ac:picMkLst>
        </pc:picChg>
        <pc:cxnChg chg="mod">
          <ac:chgData name="Cannell, Michael B" userId="df291291-9ac9-42c2-a976-062f6e2ad9da" providerId="ADAL" clId="{0C6CEBCA-8919-EC4B-B96D-322FBADA2C91}" dt="2022-09-19T17:26:35.593" v="8949" actId="164"/>
          <ac:cxnSpMkLst>
            <pc:docMk/>
            <pc:sldMk cId="4044062009" sldId="516"/>
            <ac:cxnSpMk id="3" creationId="{82841B5A-1A52-A9FD-658A-739E1B08FE03}"/>
          </ac:cxnSpMkLst>
        </pc:cxnChg>
        <pc:cxnChg chg="mod">
          <ac:chgData name="Cannell, Michael B" userId="df291291-9ac9-42c2-a976-062f6e2ad9da" providerId="ADAL" clId="{0C6CEBCA-8919-EC4B-B96D-322FBADA2C91}" dt="2022-09-19T17:26:35.593" v="8949" actId="164"/>
          <ac:cxnSpMkLst>
            <pc:docMk/>
            <pc:sldMk cId="4044062009" sldId="516"/>
            <ac:cxnSpMk id="5" creationId="{DAD04491-881A-B525-2992-254F3DE30DC6}"/>
          </ac:cxnSpMkLst>
        </pc:cxnChg>
      </pc:sldChg>
      <pc:sldChg chg="addSp delSp modSp add del mod modNotesTx">
        <pc:chgData name="Cannell, Michael B" userId="df291291-9ac9-42c2-a976-062f6e2ad9da" providerId="ADAL" clId="{0C6CEBCA-8919-EC4B-B96D-322FBADA2C91}" dt="2022-09-19T21:23:52.042" v="13429" actId="20577"/>
        <pc:sldMkLst>
          <pc:docMk/>
          <pc:sldMk cId="2664354963" sldId="517"/>
        </pc:sldMkLst>
        <pc:spChg chg="add del">
          <ac:chgData name="Cannell, Michael B" userId="df291291-9ac9-42c2-a976-062f6e2ad9da" providerId="ADAL" clId="{0C6CEBCA-8919-EC4B-B96D-322FBADA2C91}" dt="2022-09-19T16:29:50.970" v="7371" actId="22"/>
          <ac:spMkLst>
            <pc:docMk/>
            <pc:sldMk cId="2664354963" sldId="517"/>
            <ac:spMk id="4" creationId="{714D2D17-7343-8668-6777-30C3E5389E23}"/>
          </ac:spMkLst>
        </pc:spChg>
        <pc:spChg chg="add del mod">
          <ac:chgData name="Cannell, Michael B" userId="df291291-9ac9-42c2-a976-062f6e2ad9da" providerId="ADAL" clId="{0C6CEBCA-8919-EC4B-B96D-322FBADA2C91}" dt="2022-09-19T17:26:33.130" v="8946" actId="478"/>
          <ac:spMkLst>
            <pc:docMk/>
            <pc:sldMk cId="2664354963" sldId="517"/>
            <ac:spMk id="19" creationId="{9AB5D993-568C-941C-6FC5-DFEABDC545DE}"/>
          </ac:spMkLst>
        </pc:spChg>
        <pc:spChg chg="add del mod">
          <ac:chgData name="Cannell, Michael B" userId="df291291-9ac9-42c2-a976-062f6e2ad9da" providerId="ADAL" clId="{0C6CEBCA-8919-EC4B-B96D-322FBADA2C91}" dt="2022-09-19T17:26:33.130" v="8946" actId="478"/>
          <ac:spMkLst>
            <pc:docMk/>
            <pc:sldMk cId="2664354963" sldId="517"/>
            <ac:spMk id="27" creationId="{E46DA56B-2009-3670-39F7-551B6903B88A}"/>
          </ac:spMkLst>
        </pc:spChg>
        <pc:spChg chg="add del mod">
          <ac:chgData name="Cannell, Michael B" userId="df291291-9ac9-42c2-a976-062f6e2ad9da" providerId="ADAL" clId="{0C6CEBCA-8919-EC4B-B96D-322FBADA2C91}" dt="2022-09-19T18:17:18.511" v="10631" actId="478"/>
          <ac:spMkLst>
            <pc:docMk/>
            <pc:sldMk cId="2664354963" sldId="517"/>
            <ac:spMk id="28" creationId="{886FCA3F-8BDA-1F80-C7C9-6DBE586FA047}"/>
          </ac:spMkLst>
        </pc:spChg>
        <pc:spChg chg="add del mod">
          <ac:chgData name="Cannell, Michael B" userId="df291291-9ac9-42c2-a976-062f6e2ad9da" providerId="ADAL" clId="{0C6CEBCA-8919-EC4B-B96D-322FBADA2C91}" dt="2022-09-19T18:17:20.419" v="10632" actId="478"/>
          <ac:spMkLst>
            <pc:docMk/>
            <pc:sldMk cId="2664354963" sldId="517"/>
            <ac:spMk id="29" creationId="{5B7324B5-5237-53B8-706C-4708D410A0A8}"/>
          </ac:spMkLst>
        </pc:sp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6" creationId="{E4217789-6FAC-479D-237D-C1210744B180}"/>
          </ac:picMkLst>
        </pc:pic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15" creationId="{E8CC01EB-D93B-5E07-1928-29A5086050D9}"/>
          </ac:picMkLst>
        </pc:pic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20" creationId="{16723B55-56CB-F322-A34E-D881A7ADFB6B}"/>
          </ac:picMkLst>
        </pc:pic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21" creationId="{9E00D6FA-F7C3-4376-B846-3C9A87CD9D86}"/>
          </ac:picMkLst>
        </pc:picChg>
      </pc:sldChg>
      <pc:sldChg chg="add del">
        <pc:chgData name="Cannell, Michael B" userId="df291291-9ac9-42c2-a976-062f6e2ad9da" providerId="ADAL" clId="{0C6CEBCA-8919-EC4B-B96D-322FBADA2C91}" dt="2022-09-20T13:19:30.042" v="19985" actId="2696"/>
        <pc:sldMkLst>
          <pc:docMk/>
          <pc:sldMk cId="4090510521" sldId="518"/>
        </pc:sldMkLst>
      </pc:sldChg>
      <pc:sldChg chg="add del">
        <pc:chgData name="Cannell, Michael B" userId="df291291-9ac9-42c2-a976-062f6e2ad9da" providerId="ADAL" clId="{0C6CEBCA-8919-EC4B-B96D-322FBADA2C91}" dt="2022-09-20T11:45:45.854" v="14950" actId="2696"/>
        <pc:sldMkLst>
          <pc:docMk/>
          <pc:sldMk cId="3325591542" sldId="521"/>
        </pc:sldMkLst>
      </pc:sldChg>
      <pc:sldChg chg="modSp add del mod">
        <pc:chgData name="Cannell, Michael B" userId="df291291-9ac9-42c2-a976-062f6e2ad9da" providerId="ADAL" clId="{0C6CEBCA-8919-EC4B-B96D-322FBADA2C91}" dt="2022-09-20T11:45:48.186" v="14951" actId="2696"/>
        <pc:sldMkLst>
          <pc:docMk/>
          <pc:sldMk cId="1138787479" sldId="522"/>
        </pc:sldMkLst>
        <pc:spChg chg="mod">
          <ac:chgData name="Cannell, Michael B" userId="df291291-9ac9-42c2-a976-062f6e2ad9da" providerId="ADAL" clId="{0C6CEBCA-8919-EC4B-B96D-322FBADA2C91}" dt="2022-09-19T21:22:17.203" v="13410" actId="27636"/>
          <ac:spMkLst>
            <pc:docMk/>
            <pc:sldMk cId="1138787479" sldId="522"/>
            <ac:spMk id="3" creationId="{6CFAB032-BE1B-7846-8CCA-A54CE1371396}"/>
          </ac:spMkLst>
        </pc:spChg>
        <pc:spChg chg="mod">
          <ac:chgData name="Cannell, Michael B" userId="df291291-9ac9-42c2-a976-062f6e2ad9da" providerId="ADAL" clId="{0C6CEBCA-8919-EC4B-B96D-322FBADA2C91}" dt="2022-09-19T21:22:17.221" v="13411" actId="27636"/>
          <ac:spMkLst>
            <pc:docMk/>
            <pc:sldMk cId="1138787479" sldId="522"/>
            <ac:spMk id="4" creationId="{0E483A77-5904-4A49-91FE-C440B8726E23}"/>
          </ac:spMkLst>
        </pc:spChg>
      </pc:sldChg>
      <pc:sldChg chg="add del modNotesTx">
        <pc:chgData name="Cannell, Michael B" userId="df291291-9ac9-42c2-a976-062f6e2ad9da" providerId="ADAL" clId="{0C6CEBCA-8919-EC4B-B96D-322FBADA2C91}" dt="2022-09-20T11:49:23.070" v="15467" actId="20577"/>
        <pc:sldMkLst>
          <pc:docMk/>
          <pc:sldMk cId="2624725966" sldId="523"/>
        </pc:sldMkLst>
      </pc:sldChg>
      <pc:sldChg chg="addSp modSp add del mod addCm modCm modNotesTx">
        <pc:chgData name="Cannell, Michael B" userId="df291291-9ac9-42c2-a976-062f6e2ad9da" providerId="ADAL" clId="{0C6CEBCA-8919-EC4B-B96D-322FBADA2C91}" dt="2022-09-20T11:36:38.613" v="14664" actId="27636"/>
        <pc:sldMkLst>
          <pc:docMk/>
          <pc:sldMk cId="2859539727" sldId="524"/>
        </pc:sldMkLst>
        <pc:spChg chg="mod">
          <ac:chgData name="Cannell, Michael B" userId="df291291-9ac9-42c2-a976-062f6e2ad9da" providerId="ADAL" clId="{0C6CEBCA-8919-EC4B-B96D-322FBADA2C91}" dt="2022-09-20T11:36:38.613" v="14664" actId="27636"/>
          <ac:spMkLst>
            <pc:docMk/>
            <pc:sldMk cId="2859539727" sldId="524"/>
            <ac:spMk id="3" creationId="{C1799E5D-1349-9585-0E4E-160AA8C2226A}"/>
          </ac:spMkLst>
        </pc:spChg>
        <pc:spChg chg="add mod">
          <ac:chgData name="Cannell, Michael B" userId="df291291-9ac9-42c2-a976-062f6e2ad9da" providerId="ADAL" clId="{0C6CEBCA-8919-EC4B-B96D-322FBADA2C91}" dt="2022-09-20T10:57:34.291" v="14277" actId="14100"/>
          <ac:spMkLst>
            <pc:docMk/>
            <pc:sldMk cId="2859539727" sldId="524"/>
            <ac:spMk id="4" creationId="{3EED1A9D-F79B-A105-398C-D797C4E84FEB}"/>
          </ac:spMkLst>
        </pc:spChg>
      </pc:sldChg>
      <pc:sldChg chg="add del modNotesTx">
        <pc:chgData name="Cannell, Michael B" userId="df291291-9ac9-42c2-a976-062f6e2ad9da" providerId="ADAL" clId="{0C6CEBCA-8919-EC4B-B96D-322FBADA2C91}" dt="2022-09-20T11:51:25.975" v="15876" actId="20577"/>
        <pc:sldMkLst>
          <pc:docMk/>
          <pc:sldMk cId="798517446" sldId="525"/>
        </pc:sldMkLst>
      </pc:sldChg>
      <pc:sldChg chg="modSp add del mod modNotesTx">
        <pc:chgData name="Cannell, Michael B" userId="df291291-9ac9-42c2-a976-062f6e2ad9da" providerId="ADAL" clId="{0C6CEBCA-8919-EC4B-B96D-322FBADA2C91}" dt="2022-09-20T11:52:28.354" v="15988" actId="1076"/>
        <pc:sldMkLst>
          <pc:docMk/>
          <pc:sldMk cId="1691578382" sldId="526"/>
        </pc:sldMkLst>
        <pc:spChg chg="mod">
          <ac:chgData name="Cannell, Michael B" userId="df291291-9ac9-42c2-a976-062f6e2ad9da" providerId="ADAL" clId="{0C6CEBCA-8919-EC4B-B96D-322FBADA2C91}" dt="2022-09-20T11:52:28.354" v="15988" actId="1076"/>
          <ac:spMkLst>
            <pc:docMk/>
            <pc:sldMk cId="1691578382" sldId="526"/>
            <ac:spMk id="2" creationId="{B4905582-E9D5-BC12-882C-00CE63A6636D}"/>
          </ac:spMkLst>
        </pc:spChg>
      </pc:sldChg>
      <pc:sldChg chg="add del">
        <pc:chgData name="Cannell, Michael B" userId="df291291-9ac9-42c2-a976-062f6e2ad9da" providerId="ADAL" clId="{0C6CEBCA-8919-EC4B-B96D-322FBADA2C91}" dt="2022-09-20T11:53:07.209" v="15989" actId="2696"/>
        <pc:sldMkLst>
          <pc:docMk/>
          <pc:sldMk cId="3695290725" sldId="527"/>
        </pc:sldMkLst>
      </pc:sldChg>
      <pc:sldChg chg="add del mod modShow">
        <pc:chgData name="Cannell, Michael B" userId="df291291-9ac9-42c2-a976-062f6e2ad9da" providerId="ADAL" clId="{0C6CEBCA-8919-EC4B-B96D-322FBADA2C91}" dt="2022-09-20T11:55:15.616" v="16208" actId="729"/>
        <pc:sldMkLst>
          <pc:docMk/>
          <pc:sldMk cId="773072017" sldId="528"/>
        </pc:sldMkLst>
      </pc:sldChg>
      <pc:sldChg chg="addSp modSp add del mod modShow addCm modNotesTx">
        <pc:chgData name="Cannell, Michael B" userId="df291291-9ac9-42c2-a976-062f6e2ad9da" providerId="ADAL" clId="{0C6CEBCA-8919-EC4B-B96D-322FBADA2C91}" dt="2022-09-20T11:55:07.300" v="16206" actId="729"/>
        <pc:sldMkLst>
          <pc:docMk/>
          <pc:sldMk cId="3627003873" sldId="529"/>
        </pc:sldMkLst>
        <pc:spChg chg="mod">
          <ac:chgData name="Cannell, Michael B" userId="df291291-9ac9-42c2-a976-062f6e2ad9da" providerId="ADAL" clId="{0C6CEBCA-8919-EC4B-B96D-322FBADA2C91}" dt="2022-09-19T21:21:56.381" v="13398" actId="27636"/>
          <ac:spMkLst>
            <pc:docMk/>
            <pc:sldMk cId="3627003873" sldId="529"/>
            <ac:spMk id="3" creationId="{DA139F69-F6A0-331D-AE77-2C2E4FA14620}"/>
          </ac:spMkLst>
        </pc:spChg>
        <pc:spChg chg="add mod">
          <ac:chgData name="Cannell, Michael B" userId="df291291-9ac9-42c2-a976-062f6e2ad9da" providerId="ADAL" clId="{0C6CEBCA-8919-EC4B-B96D-322FBADA2C91}" dt="2022-09-20T11:53:35.070" v="15990"/>
          <ac:spMkLst>
            <pc:docMk/>
            <pc:sldMk cId="3627003873" sldId="529"/>
            <ac:spMk id="4" creationId="{6116A8AE-0C23-1B89-90D1-9460907AF9F0}"/>
          </ac:spMkLst>
        </pc:spChg>
      </pc:sldChg>
      <pc:sldChg chg="modSp add del mod modShow">
        <pc:chgData name="Cannell, Michael B" userId="df291291-9ac9-42c2-a976-062f6e2ad9da" providerId="ADAL" clId="{0C6CEBCA-8919-EC4B-B96D-322FBADA2C91}" dt="2022-09-20T11:55:11.834" v="16207" actId="729"/>
        <pc:sldMkLst>
          <pc:docMk/>
          <pc:sldMk cId="2935379316" sldId="530"/>
        </pc:sldMkLst>
        <pc:spChg chg="mod">
          <ac:chgData name="Cannell, Michael B" userId="df291291-9ac9-42c2-a976-062f6e2ad9da" providerId="ADAL" clId="{0C6CEBCA-8919-EC4B-B96D-322FBADA2C91}" dt="2022-09-19T21:21:56.662" v="13399" actId="27636"/>
          <ac:spMkLst>
            <pc:docMk/>
            <pc:sldMk cId="2935379316" sldId="530"/>
            <ac:spMk id="3" creationId="{4F22D5B2-F295-56E6-4A05-D3A1FA75DD2A}"/>
          </ac:spMkLst>
        </pc:spChg>
      </pc:sldChg>
      <pc:sldChg chg="modSp add del mod modShow">
        <pc:chgData name="Cannell, Michael B" userId="df291291-9ac9-42c2-a976-062f6e2ad9da" providerId="ADAL" clId="{0C6CEBCA-8919-EC4B-B96D-322FBADA2C91}" dt="2022-09-20T11:55:20.864" v="16209" actId="729"/>
        <pc:sldMkLst>
          <pc:docMk/>
          <pc:sldMk cId="3102695254" sldId="531"/>
        </pc:sldMkLst>
        <pc:spChg chg="mod">
          <ac:chgData name="Cannell, Michael B" userId="df291291-9ac9-42c2-a976-062f6e2ad9da" providerId="ADAL" clId="{0C6CEBCA-8919-EC4B-B96D-322FBADA2C91}" dt="2022-09-19T21:21:56.701" v="13400" actId="27636"/>
          <ac:spMkLst>
            <pc:docMk/>
            <pc:sldMk cId="3102695254" sldId="531"/>
            <ac:spMk id="3" creationId="{8AD464CC-02E5-DC6B-FB20-A2183F2A6609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20T11:55:24.617" v="16210" actId="729"/>
        <pc:sldMkLst>
          <pc:docMk/>
          <pc:sldMk cId="1667306345" sldId="532"/>
        </pc:sldMkLst>
      </pc:sldChg>
      <pc:sldChg chg="add del mod modShow">
        <pc:chgData name="Cannell, Michael B" userId="df291291-9ac9-42c2-a976-062f6e2ad9da" providerId="ADAL" clId="{0C6CEBCA-8919-EC4B-B96D-322FBADA2C91}" dt="2022-09-20T11:55:30.749" v="16211" actId="729"/>
        <pc:sldMkLst>
          <pc:docMk/>
          <pc:sldMk cId="3384997913" sldId="533"/>
        </pc:sldMkLst>
      </pc:sldChg>
      <pc:sldChg chg="modSp add del mod modShow">
        <pc:chgData name="Cannell, Michael B" userId="df291291-9ac9-42c2-a976-062f6e2ad9da" providerId="ADAL" clId="{0C6CEBCA-8919-EC4B-B96D-322FBADA2C91}" dt="2022-09-20T11:55:35.949" v="16212" actId="729"/>
        <pc:sldMkLst>
          <pc:docMk/>
          <pc:sldMk cId="1478427708" sldId="534"/>
        </pc:sldMkLst>
        <pc:spChg chg="mod">
          <ac:chgData name="Cannell, Michael B" userId="df291291-9ac9-42c2-a976-062f6e2ad9da" providerId="ADAL" clId="{0C6CEBCA-8919-EC4B-B96D-322FBADA2C91}" dt="2022-09-19T21:21:56.742" v="13401" actId="27636"/>
          <ac:spMkLst>
            <pc:docMk/>
            <pc:sldMk cId="1478427708" sldId="534"/>
            <ac:spMk id="3" creationId="{D4CD59DA-3157-1881-6C5A-6D6E33DAB4D1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2:50:13.746" v="18895" actId="20577"/>
        <pc:sldMkLst>
          <pc:docMk/>
          <pc:sldMk cId="2577712235" sldId="535"/>
        </pc:sldMkLst>
        <pc:spChg chg="mod">
          <ac:chgData name="Cannell, Michael B" userId="df291291-9ac9-42c2-a976-062f6e2ad9da" providerId="ADAL" clId="{0C6CEBCA-8919-EC4B-B96D-322FBADA2C91}" dt="2022-09-20T12:50:13.746" v="18895" actId="20577"/>
          <ac:spMkLst>
            <pc:docMk/>
            <pc:sldMk cId="2577712235" sldId="535"/>
            <ac:spMk id="3" creationId="{E8D50500-9DAA-A655-8AD3-3A85F06978B9}"/>
          </ac:spMkLst>
        </pc:spChg>
        <pc:spChg chg="add mod">
          <ac:chgData name="Cannell, Michael B" userId="df291291-9ac9-42c2-a976-062f6e2ad9da" providerId="ADAL" clId="{0C6CEBCA-8919-EC4B-B96D-322FBADA2C91}" dt="2022-09-20T12:27:54.183" v="18359" actId="20577"/>
          <ac:spMkLst>
            <pc:docMk/>
            <pc:sldMk cId="2577712235" sldId="535"/>
            <ac:spMk id="4" creationId="{23D87FB9-4E0E-6228-E36C-460B79FE10FF}"/>
          </ac:spMkLst>
        </pc:spChg>
      </pc:sldChg>
      <pc:sldChg chg="addSp delSp modSp add del mod addCm modNotesTx">
        <pc:chgData name="Cannell, Michael B" userId="df291291-9ac9-42c2-a976-062f6e2ad9da" providerId="ADAL" clId="{0C6CEBCA-8919-EC4B-B96D-322FBADA2C91}" dt="2022-09-20T13:18:57.489" v="19972"/>
        <pc:sldMkLst>
          <pc:docMk/>
          <pc:sldMk cId="4233152865" sldId="536"/>
        </pc:sldMkLst>
        <pc:spChg chg="mod">
          <ac:chgData name="Cannell, Michael B" userId="df291291-9ac9-42c2-a976-062f6e2ad9da" providerId="ADAL" clId="{0C6CEBCA-8919-EC4B-B96D-322FBADA2C91}" dt="2022-09-20T13:09:18.361" v="19605" actId="20577"/>
          <ac:spMkLst>
            <pc:docMk/>
            <pc:sldMk cId="4233152865" sldId="536"/>
            <ac:spMk id="3" creationId="{A24BB79D-D6DD-9081-6BEC-9D94685EAE48}"/>
          </ac:spMkLst>
        </pc:spChg>
        <pc:spChg chg="add del">
          <ac:chgData name="Cannell, Michael B" userId="df291291-9ac9-42c2-a976-062f6e2ad9da" providerId="ADAL" clId="{0C6CEBCA-8919-EC4B-B96D-322FBADA2C91}" dt="2022-09-20T13:18:51.627" v="19971" actId="22"/>
          <ac:spMkLst>
            <pc:docMk/>
            <pc:sldMk cId="4233152865" sldId="536"/>
            <ac:spMk id="5" creationId="{83D159E4-2A43-8750-A13A-FEEA7C9140E8}"/>
          </ac:spMkLst>
        </pc:spChg>
        <pc:spChg chg="add mod">
          <ac:chgData name="Cannell, Michael B" userId="df291291-9ac9-42c2-a976-062f6e2ad9da" providerId="ADAL" clId="{0C6CEBCA-8919-EC4B-B96D-322FBADA2C91}" dt="2022-09-20T13:18:57.489" v="19972"/>
          <ac:spMkLst>
            <pc:docMk/>
            <pc:sldMk cId="4233152865" sldId="536"/>
            <ac:spMk id="6" creationId="{0C2F54E5-8A1E-DB4A-0378-2DA9E10738D4}"/>
          </ac:spMkLst>
        </pc:spChg>
      </pc:sldChg>
      <pc:sldChg chg="addSp modSp add del mod ord modNotesTx">
        <pc:chgData name="Cannell, Michael B" userId="df291291-9ac9-42c2-a976-062f6e2ad9da" providerId="ADAL" clId="{0C6CEBCA-8919-EC4B-B96D-322FBADA2C91}" dt="2022-09-20T13:10:28.834" v="19631"/>
        <pc:sldMkLst>
          <pc:docMk/>
          <pc:sldMk cId="3374499611" sldId="537"/>
        </pc:sldMkLst>
        <pc:spChg chg="mod">
          <ac:chgData name="Cannell, Michael B" userId="df291291-9ac9-42c2-a976-062f6e2ad9da" providerId="ADAL" clId="{0C6CEBCA-8919-EC4B-B96D-322FBADA2C91}" dt="2022-09-20T12:49:12.017" v="18888" actId="20577"/>
          <ac:spMkLst>
            <pc:docMk/>
            <pc:sldMk cId="3374499611" sldId="537"/>
            <ac:spMk id="3" creationId="{12CAB45B-B259-B820-8351-CC6CA45CF5D8}"/>
          </ac:spMkLst>
        </pc:spChg>
        <pc:spChg chg="add mod">
          <ac:chgData name="Cannell, Michael B" userId="df291291-9ac9-42c2-a976-062f6e2ad9da" providerId="ADAL" clId="{0C6CEBCA-8919-EC4B-B96D-322FBADA2C91}" dt="2022-09-20T13:10:28.834" v="19631"/>
          <ac:spMkLst>
            <pc:docMk/>
            <pc:sldMk cId="3374499611" sldId="537"/>
            <ac:spMk id="4" creationId="{E8267E92-EFD3-80E4-A0C9-53C4090C7654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14:07.278" v="19710" actId="20577"/>
        <pc:sldMkLst>
          <pc:docMk/>
          <pc:sldMk cId="99315833" sldId="538"/>
        </pc:sldMkLst>
        <pc:spChg chg="mod">
          <ac:chgData name="Cannell, Michael B" userId="df291291-9ac9-42c2-a976-062f6e2ad9da" providerId="ADAL" clId="{0C6CEBCA-8919-EC4B-B96D-322FBADA2C91}" dt="2022-09-20T13:14:07.278" v="19710" actId="20577"/>
          <ac:spMkLst>
            <pc:docMk/>
            <pc:sldMk cId="99315833" sldId="538"/>
            <ac:spMk id="3" creationId="{F729F5FA-1E4D-5D1F-A55C-A012499C2590}"/>
          </ac:spMkLst>
        </pc:spChg>
        <pc:spChg chg="add mod">
          <ac:chgData name="Cannell, Michael B" userId="df291291-9ac9-42c2-a976-062f6e2ad9da" providerId="ADAL" clId="{0C6CEBCA-8919-EC4B-B96D-322FBADA2C91}" dt="2022-09-20T13:13:59.290" v="19709"/>
          <ac:spMkLst>
            <pc:docMk/>
            <pc:sldMk cId="99315833" sldId="538"/>
            <ac:spMk id="4" creationId="{BA1FA097-62E0-978A-62CE-FB540F5EA382}"/>
          </ac:spMkLst>
        </pc:spChg>
      </pc:sldChg>
      <pc:sldChg chg="addSp modSp add del ord modNotesTx">
        <pc:chgData name="Cannell, Michael B" userId="df291291-9ac9-42c2-a976-062f6e2ad9da" providerId="ADAL" clId="{0C6CEBCA-8919-EC4B-B96D-322FBADA2C91}" dt="2022-09-20T13:18:58.976" v="19973"/>
        <pc:sldMkLst>
          <pc:docMk/>
          <pc:sldMk cId="1519513027" sldId="539"/>
        </pc:sldMkLst>
        <pc:spChg chg="add mod">
          <ac:chgData name="Cannell, Michael B" userId="df291291-9ac9-42c2-a976-062f6e2ad9da" providerId="ADAL" clId="{0C6CEBCA-8919-EC4B-B96D-322FBADA2C91}" dt="2022-09-20T13:18:58.976" v="19973"/>
          <ac:spMkLst>
            <pc:docMk/>
            <pc:sldMk cId="1519513027" sldId="539"/>
            <ac:spMk id="3" creationId="{15041617-4B26-A2DB-EB6D-AB14808A6A3F}"/>
          </ac:spMkLst>
        </pc:spChg>
      </pc:sldChg>
      <pc:sldChg chg="modSp add mod addCm">
        <pc:chgData name="Cannell, Michael B" userId="df291291-9ac9-42c2-a976-062f6e2ad9da" providerId="ADAL" clId="{0C6CEBCA-8919-EC4B-B96D-322FBADA2C91}" dt="2022-09-20T13:24:50.862" v="20162"/>
        <pc:sldMkLst>
          <pc:docMk/>
          <pc:sldMk cId="364084682" sldId="540"/>
        </pc:sldMkLst>
        <pc:spChg chg="mod">
          <ac:chgData name="Cannell, Michael B" userId="df291291-9ac9-42c2-a976-062f6e2ad9da" providerId="ADAL" clId="{0C6CEBCA-8919-EC4B-B96D-322FBADA2C91}" dt="2022-09-20T13:24:38.575" v="20161" actId="20577"/>
          <ac:spMkLst>
            <pc:docMk/>
            <pc:sldMk cId="364084682" sldId="540"/>
            <ac:spMk id="3" creationId="{8968ED64-4A51-1970-254C-C109AFCC9240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21:02.507" v="20006" actId="2696"/>
        <pc:sldMkLst>
          <pc:docMk/>
          <pc:sldMk cId="2786239345" sldId="540"/>
        </pc:sldMkLst>
        <pc:spChg chg="add mod">
          <ac:chgData name="Cannell, Michael B" userId="df291291-9ac9-42c2-a976-062f6e2ad9da" providerId="ADAL" clId="{0C6CEBCA-8919-EC4B-B96D-322FBADA2C91}" dt="2022-09-20T13:19:03.253" v="19974"/>
          <ac:spMkLst>
            <pc:docMk/>
            <pc:sldMk cId="2786239345" sldId="540"/>
            <ac:spMk id="4" creationId="{A4339504-ABE4-9DA5-24F5-C9D7BFDE7545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22:25.708" v="20044" actId="20577"/>
        <pc:sldMkLst>
          <pc:docMk/>
          <pc:sldMk cId="2399453296" sldId="541"/>
        </pc:sldMkLst>
        <pc:spChg chg="mod">
          <ac:chgData name="Cannell, Michael B" userId="df291291-9ac9-42c2-a976-062f6e2ad9da" providerId="ADAL" clId="{0C6CEBCA-8919-EC4B-B96D-322FBADA2C91}" dt="2022-09-20T13:22:25.708" v="20044" actId="20577"/>
          <ac:spMkLst>
            <pc:docMk/>
            <pc:sldMk cId="2399453296" sldId="541"/>
            <ac:spMk id="3" creationId="{FDF8EF05-9155-2330-7DF5-D80788C0276A}"/>
          </ac:spMkLst>
        </pc:spChg>
        <pc:spChg chg="add mod">
          <ac:chgData name="Cannell, Michael B" userId="df291291-9ac9-42c2-a976-062f6e2ad9da" providerId="ADAL" clId="{0C6CEBCA-8919-EC4B-B96D-322FBADA2C91}" dt="2022-09-20T13:19:06.377" v="19975"/>
          <ac:spMkLst>
            <pc:docMk/>
            <pc:sldMk cId="2399453296" sldId="541"/>
            <ac:spMk id="4" creationId="{57DA828B-F96F-D52D-33F8-BF184AD36BA4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19:15.587" v="19978"/>
        <pc:sldMkLst>
          <pc:docMk/>
          <pc:sldMk cId="339299914" sldId="542"/>
        </pc:sldMkLst>
        <pc:spChg chg="mod">
          <ac:chgData name="Cannell, Michael B" userId="df291291-9ac9-42c2-a976-062f6e2ad9da" providerId="ADAL" clId="{0C6CEBCA-8919-EC4B-B96D-322FBADA2C91}" dt="2022-09-19T21:21:56.833" v="13403" actId="27636"/>
          <ac:spMkLst>
            <pc:docMk/>
            <pc:sldMk cId="339299914" sldId="542"/>
            <ac:spMk id="3" creationId="{63D32B1F-1164-604D-3A68-BE3DF3040DE5}"/>
          </ac:spMkLst>
        </pc:spChg>
        <pc:spChg chg="add mod">
          <ac:chgData name="Cannell, Michael B" userId="df291291-9ac9-42c2-a976-062f6e2ad9da" providerId="ADAL" clId="{0C6CEBCA-8919-EC4B-B96D-322FBADA2C91}" dt="2022-09-20T13:19:15.587" v="19978"/>
          <ac:spMkLst>
            <pc:docMk/>
            <pc:sldMk cId="339299914" sldId="542"/>
            <ac:spMk id="4" creationId="{ECDEEBC4-9578-730A-7B95-5A1C5E83F74E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19:17.442" v="19979"/>
        <pc:sldMkLst>
          <pc:docMk/>
          <pc:sldMk cId="864482508" sldId="543"/>
        </pc:sldMkLst>
        <pc:spChg chg="mod">
          <ac:chgData name="Cannell, Michael B" userId="df291291-9ac9-42c2-a976-062f6e2ad9da" providerId="ADAL" clId="{0C6CEBCA-8919-EC4B-B96D-322FBADA2C91}" dt="2022-09-19T21:21:56.913" v="13404" actId="27636"/>
          <ac:spMkLst>
            <pc:docMk/>
            <pc:sldMk cId="864482508" sldId="543"/>
            <ac:spMk id="3" creationId="{8E01E652-8E90-FC28-06EE-95E0C4CD740D}"/>
          </ac:spMkLst>
        </pc:spChg>
        <pc:spChg chg="add mod">
          <ac:chgData name="Cannell, Michael B" userId="df291291-9ac9-42c2-a976-062f6e2ad9da" providerId="ADAL" clId="{0C6CEBCA-8919-EC4B-B96D-322FBADA2C91}" dt="2022-09-20T13:19:17.442" v="19979"/>
          <ac:spMkLst>
            <pc:docMk/>
            <pc:sldMk cId="864482508" sldId="543"/>
            <ac:spMk id="4" creationId="{F2F9B361-FCF3-2F49-93A1-3FE93C28858F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26:53.427" v="20254" actId="313"/>
        <pc:sldMkLst>
          <pc:docMk/>
          <pc:sldMk cId="3899755228" sldId="544"/>
        </pc:sldMkLst>
        <pc:spChg chg="mod">
          <ac:chgData name="Cannell, Michael B" userId="df291291-9ac9-42c2-a976-062f6e2ad9da" providerId="ADAL" clId="{0C6CEBCA-8919-EC4B-B96D-322FBADA2C91}" dt="2022-09-20T13:26:53.427" v="20254" actId="313"/>
          <ac:spMkLst>
            <pc:docMk/>
            <pc:sldMk cId="3899755228" sldId="544"/>
            <ac:spMk id="3" creationId="{167AA03B-CAD8-355B-8AA2-3789AE0FF1F6}"/>
          </ac:spMkLst>
        </pc:spChg>
        <pc:spChg chg="add mod">
          <ac:chgData name="Cannell, Michael B" userId="df291291-9ac9-42c2-a976-062f6e2ad9da" providerId="ADAL" clId="{0C6CEBCA-8919-EC4B-B96D-322FBADA2C91}" dt="2022-09-20T13:19:13.299" v="19977"/>
          <ac:spMkLst>
            <pc:docMk/>
            <pc:sldMk cId="3899755228" sldId="544"/>
            <ac:spMk id="4" creationId="{B3CC804D-4DBC-5F85-871A-44BF171BA033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19:22.553" v="19982"/>
        <pc:sldMkLst>
          <pc:docMk/>
          <pc:sldMk cId="3401771583" sldId="545"/>
        </pc:sldMkLst>
        <pc:spChg chg="add mod">
          <ac:chgData name="Cannell, Michael B" userId="df291291-9ac9-42c2-a976-062f6e2ad9da" providerId="ADAL" clId="{0C6CEBCA-8919-EC4B-B96D-322FBADA2C91}" dt="2022-09-20T13:19:22.553" v="19982"/>
          <ac:spMkLst>
            <pc:docMk/>
            <pc:sldMk cId="3401771583" sldId="545"/>
            <ac:spMk id="4" creationId="{637FE63D-7474-6BE6-8BB9-2F369E8960B2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19:18.770" v="19980"/>
        <pc:sldMkLst>
          <pc:docMk/>
          <pc:sldMk cId="1873141520" sldId="546"/>
        </pc:sldMkLst>
        <pc:spChg chg="add mod">
          <ac:chgData name="Cannell, Michael B" userId="df291291-9ac9-42c2-a976-062f6e2ad9da" providerId="ADAL" clId="{0C6CEBCA-8919-EC4B-B96D-322FBADA2C91}" dt="2022-09-20T13:19:18.770" v="19980"/>
          <ac:spMkLst>
            <pc:docMk/>
            <pc:sldMk cId="1873141520" sldId="546"/>
            <ac:spMk id="4" creationId="{FBB3D07A-9A54-3085-688C-34E3A868B747}"/>
          </ac:spMkLst>
        </pc:spChg>
      </pc:sldChg>
      <pc:sldChg chg="add del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2792923461" sldId="547"/>
        </pc:sldMkLst>
      </pc:sldChg>
      <pc:sldChg chg="addSp modSp add del">
        <pc:chgData name="Cannell, Michael B" userId="df291291-9ac9-42c2-a976-062f6e2ad9da" providerId="ADAL" clId="{0C6CEBCA-8919-EC4B-B96D-322FBADA2C91}" dt="2022-09-20T13:19:20.694" v="19981"/>
        <pc:sldMkLst>
          <pc:docMk/>
          <pc:sldMk cId="164120314" sldId="548"/>
        </pc:sldMkLst>
        <pc:spChg chg="add mod">
          <ac:chgData name="Cannell, Michael B" userId="df291291-9ac9-42c2-a976-062f6e2ad9da" providerId="ADAL" clId="{0C6CEBCA-8919-EC4B-B96D-322FBADA2C91}" dt="2022-09-20T13:19:20.694" v="19981"/>
          <ac:spMkLst>
            <pc:docMk/>
            <pc:sldMk cId="164120314" sldId="548"/>
            <ac:spMk id="4" creationId="{8275E89A-2CF2-0602-17F5-9C7ECF317537}"/>
          </ac:spMkLst>
        </pc:spChg>
      </pc:sldChg>
      <pc:sldChg chg="add del">
        <pc:chgData name="Cannell, Michael B" userId="df291291-9ac9-42c2-a976-062f6e2ad9da" providerId="ADAL" clId="{0C6CEBCA-8919-EC4B-B96D-322FBADA2C91}" dt="2022-09-19T16:08:10.073" v="6827" actId="2696"/>
        <pc:sldMkLst>
          <pc:docMk/>
          <pc:sldMk cId="2708957381" sldId="549"/>
        </pc:sldMkLst>
      </pc:sldChg>
      <pc:sldChg chg="add del">
        <pc:chgData name="Cannell, Michael B" userId="df291291-9ac9-42c2-a976-062f6e2ad9da" providerId="ADAL" clId="{0C6CEBCA-8919-EC4B-B96D-322FBADA2C91}" dt="2022-09-20T13:19:37.481" v="19986" actId="2696"/>
        <pc:sldMkLst>
          <pc:docMk/>
          <pc:sldMk cId="3930118168" sldId="550"/>
        </pc:sldMkLst>
      </pc:sldChg>
      <pc:sldChg chg="addSp modSp add del">
        <pc:chgData name="Cannell, Michael B" userId="df291291-9ac9-42c2-a976-062f6e2ad9da" providerId="ADAL" clId="{0C6CEBCA-8919-EC4B-B96D-322FBADA2C91}" dt="2022-09-20T13:19:24.709" v="19983"/>
        <pc:sldMkLst>
          <pc:docMk/>
          <pc:sldMk cId="758753972" sldId="551"/>
        </pc:sldMkLst>
        <pc:spChg chg="add mod">
          <ac:chgData name="Cannell, Michael B" userId="df291291-9ac9-42c2-a976-062f6e2ad9da" providerId="ADAL" clId="{0C6CEBCA-8919-EC4B-B96D-322FBADA2C91}" dt="2022-09-20T13:19:24.709" v="19983"/>
          <ac:spMkLst>
            <pc:docMk/>
            <pc:sldMk cId="758753972" sldId="551"/>
            <ac:spMk id="4" creationId="{5AC80DC7-4025-E85A-4A17-023217DBBEC7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19:26.709" v="19984"/>
        <pc:sldMkLst>
          <pc:docMk/>
          <pc:sldMk cId="3650225400" sldId="552"/>
        </pc:sldMkLst>
        <pc:spChg chg="add mod">
          <ac:chgData name="Cannell, Michael B" userId="df291291-9ac9-42c2-a976-062f6e2ad9da" providerId="ADAL" clId="{0C6CEBCA-8919-EC4B-B96D-322FBADA2C91}" dt="2022-09-20T13:19:26.709" v="19984"/>
          <ac:spMkLst>
            <pc:docMk/>
            <pc:sldMk cId="3650225400" sldId="552"/>
            <ac:spMk id="4" creationId="{9111052C-1C65-6998-DCB3-03ACCCE9B8A1}"/>
          </ac:spMkLst>
        </pc:spChg>
      </pc:sldChg>
      <pc:sldChg chg="addSp delSp modSp add del mod setBg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104509245" sldId="553"/>
        </pc:sldMkLst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2" creationId="{FC78D91A-793E-C040-39A4-F930B43C5519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3" creationId="{F3BB138F-97B7-B40F-2276-8801E8BC892A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5" creationId="{B674025C-67D7-9E27-79A7-9A4FB3B72EBE}"/>
          </ac:spMkLst>
        </pc:spChg>
        <pc:spChg chg="mod">
          <ac:chgData name="Cannell, Michael B" userId="df291291-9ac9-42c2-a976-062f6e2ad9da" providerId="ADAL" clId="{0C6CEBCA-8919-EC4B-B96D-322FBADA2C91}" dt="2022-09-18T20:25:00.726" v="2036" actId="14100"/>
          <ac:spMkLst>
            <pc:docMk/>
            <pc:sldMk cId="104509245" sldId="553"/>
            <ac:spMk id="7" creationId="{C607C46B-1F80-FE96-C16A-E6DD7AB720AE}"/>
          </ac:spMkLst>
        </pc:spChg>
        <pc:spChg chg="mod">
          <ac:chgData name="Cannell, Michael B" userId="df291291-9ac9-42c2-a976-062f6e2ad9da" providerId="ADAL" clId="{0C6CEBCA-8919-EC4B-B96D-322FBADA2C91}" dt="2022-09-18T20:24:45.760" v="2032" actId="1076"/>
          <ac:spMkLst>
            <pc:docMk/>
            <pc:sldMk cId="104509245" sldId="553"/>
            <ac:spMk id="8" creationId="{7BA08853-069C-A321-772F-CDFBA5B681DF}"/>
          </ac:spMkLst>
        </pc:spChg>
        <pc:spChg chg="mod">
          <ac:chgData name="Cannell, Michael B" userId="df291291-9ac9-42c2-a976-062f6e2ad9da" providerId="ADAL" clId="{0C6CEBCA-8919-EC4B-B96D-322FBADA2C91}" dt="2022-09-18T20:24:45.760" v="2032" actId="1076"/>
          <ac:spMkLst>
            <pc:docMk/>
            <pc:sldMk cId="104509245" sldId="553"/>
            <ac:spMk id="9" creationId="{81A7AC2D-1664-493D-E5BD-B149BCE967B1}"/>
          </ac:spMkLst>
        </pc:spChg>
        <pc:spChg chg="mod">
          <ac:chgData name="Cannell, Michael B" userId="df291291-9ac9-42c2-a976-062f6e2ad9da" providerId="ADAL" clId="{0C6CEBCA-8919-EC4B-B96D-322FBADA2C91}" dt="2022-09-18T20:02:17.926" v="2019" actId="1076"/>
          <ac:spMkLst>
            <pc:docMk/>
            <pc:sldMk cId="104509245" sldId="553"/>
            <ac:spMk id="10" creationId="{B01ABD8A-BE8C-5A4D-436E-8CAEA88ED7EC}"/>
          </ac:spMkLst>
        </pc:spChg>
        <pc:spChg chg="del">
          <ac:chgData name="Cannell, Michael B" userId="df291291-9ac9-42c2-a976-062f6e2ad9da" providerId="ADAL" clId="{0C6CEBCA-8919-EC4B-B96D-322FBADA2C91}" dt="2022-09-18T20:24:30.876" v="2029" actId="478"/>
          <ac:spMkLst>
            <pc:docMk/>
            <pc:sldMk cId="104509245" sldId="553"/>
            <ac:spMk id="11" creationId="{007AB49C-0C5F-F0DF-1204-32E9B946CA6E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13" creationId="{45A26B01-DCD9-F6A7-BAD9-EA750A19DB15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14" creationId="{494C42A7-E224-414A-FF0B-CA30E1E46550}"/>
          </ac:spMkLst>
        </pc:spChg>
        <pc:spChg chg="del">
          <ac:chgData name="Cannell, Michael B" userId="df291291-9ac9-42c2-a976-062f6e2ad9da" providerId="ADAL" clId="{0C6CEBCA-8919-EC4B-B96D-322FBADA2C91}" dt="2022-09-18T20:24:26.586" v="2026" actId="478"/>
          <ac:spMkLst>
            <pc:docMk/>
            <pc:sldMk cId="104509245" sldId="553"/>
            <ac:spMk id="18" creationId="{511C6FC9-92F3-7228-1C03-34349EC9651A}"/>
          </ac:spMkLst>
        </pc:spChg>
        <pc:spChg chg="del">
          <ac:chgData name="Cannell, Michael B" userId="df291291-9ac9-42c2-a976-062f6e2ad9da" providerId="ADAL" clId="{0C6CEBCA-8919-EC4B-B96D-322FBADA2C91}" dt="2022-09-18T20:24:25.325" v="2025" actId="478"/>
          <ac:spMkLst>
            <pc:docMk/>
            <pc:sldMk cId="104509245" sldId="553"/>
            <ac:spMk id="19" creationId="{2E50A9BD-24A4-84B9-BC41-E85F31D0F179}"/>
          </ac:spMkLst>
        </pc:spChg>
        <pc:spChg chg="del">
          <ac:chgData name="Cannell, Michael B" userId="df291291-9ac9-42c2-a976-062f6e2ad9da" providerId="ADAL" clId="{0C6CEBCA-8919-EC4B-B96D-322FBADA2C91}" dt="2022-09-18T20:24:29.723" v="2028" actId="478"/>
          <ac:spMkLst>
            <pc:docMk/>
            <pc:sldMk cId="104509245" sldId="553"/>
            <ac:spMk id="20" creationId="{A541C43F-CB65-7DA6-0848-CBA57FA39408}"/>
          </ac:spMkLst>
        </pc:spChg>
        <pc:spChg chg="del">
          <ac:chgData name="Cannell, Michael B" userId="df291291-9ac9-42c2-a976-062f6e2ad9da" providerId="ADAL" clId="{0C6CEBCA-8919-EC4B-B96D-322FBADA2C91}" dt="2022-09-18T20:24:28.459" v="2027" actId="478"/>
          <ac:spMkLst>
            <pc:docMk/>
            <pc:sldMk cId="104509245" sldId="553"/>
            <ac:spMk id="21" creationId="{115B2A3D-DEB6-8856-B194-0322095DE94D}"/>
          </ac:spMkLst>
        </pc:spChg>
      </pc:sldChg>
      <pc:sldChg chg="modSp add del mod chgLayout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279953005" sldId="554"/>
        </pc:sldMkLst>
        <pc:spChg chg="mod">
          <ac:chgData name="Cannell, Michael B" userId="df291291-9ac9-42c2-a976-062f6e2ad9da" providerId="ADAL" clId="{0C6CEBCA-8919-EC4B-B96D-322FBADA2C91}" dt="2022-09-18T20:26:08.682" v="2083" actId="20577"/>
          <ac:spMkLst>
            <pc:docMk/>
            <pc:sldMk cId="279953005" sldId="554"/>
            <ac:spMk id="45" creationId="{3936ED21-459D-F852-9238-427E9CC7F287}"/>
          </ac:spMkLst>
        </pc:spChg>
      </pc:sldChg>
      <pc:sldChg chg="new del">
        <pc:chgData name="Cannell, Michael B" userId="df291291-9ac9-42c2-a976-062f6e2ad9da" providerId="ADAL" clId="{0C6CEBCA-8919-EC4B-B96D-322FBADA2C91}" dt="2022-09-18T20:26:43.927" v="2086" actId="680"/>
        <pc:sldMkLst>
          <pc:docMk/>
          <pc:sldMk cId="1344594483" sldId="555"/>
        </pc:sldMkLst>
      </pc:sldChg>
      <pc:sldChg chg="addSp delSp modSp add del mod modNotesTx">
        <pc:chgData name="Cannell, Michael B" userId="df291291-9ac9-42c2-a976-062f6e2ad9da" providerId="ADAL" clId="{0C6CEBCA-8919-EC4B-B96D-322FBADA2C91}" dt="2022-09-18T20:27:42.606" v="2106" actId="2890"/>
        <pc:sldMkLst>
          <pc:docMk/>
          <pc:sldMk cId="1577112754" sldId="555"/>
        </pc:sldMkLst>
        <pc:spChg chg="add del mod">
          <ac:chgData name="Cannell, Michael B" userId="df291291-9ac9-42c2-a976-062f6e2ad9da" providerId="ADAL" clId="{0C6CEBCA-8919-EC4B-B96D-322FBADA2C91}" dt="2022-09-18T20:27:39.362" v="2102"/>
          <ac:spMkLst>
            <pc:docMk/>
            <pc:sldMk cId="1577112754" sldId="555"/>
            <ac:spMk id="2" creationId="{851228DE-0ED1-5F4B-5EF6-B8DB71C708C9}"/>
          </ac:spMkLst>
        </pc:spChg>
        <pc:grpChg chg="add del">
          <ac:chgData name="Cannell, Michael B" userId="df291291-9ac9-42c2-a976-062f6e2ad9da" providerId="ADAL" clId="{0C6CEBCA-8919-EC4B-B96D-322FBADA2C91}" dt="2022-09-18T20:27:42.126" v="2105" actId="478"/>
          <ac:grpSpMkLst>
            <pc:docMk/>
            <pc:sldMk cId="1577112754" sldId="555"/>
            <ac:grpSpMk id="47" creationId="{574D43C3-749A-4FB5-DAF8-96F9A10D5CDD}"/>
          </ac:grpSpMkLst>
        </pc:grpChg>
        <pc:grpChg chg="add del">
          <ac:chgData name="Cannell, Michael B" userId="df291291-9ac9-42c2-a976-062f6e2ad9da" providerId="ADAL" clId="{0C6CEBCA-8919-EC4B-B96D-322FBADA2C91}" dt="2022-09-18T20:27:41.105" v="2104" actId="478"/>
          <ac:grpSpMkLst>
            <pc:docMk/>
            <pc:sldMk cId="1577112754" sldId="555"/>
            <ac:grpSpMk id="48" creationId="{2C8E2D2F-B9E8-9E6B-A506-6BDE078694E9}"/>
          </ac:grpSpMkLst>
        </pc:grpChg>
      </pc:sldChg>
      <pc:sldChg chg="addSp delSp modSp new add del mod ord modNotesTx">
        <pc:chgData name="Cannell, Michael B" userId="df291291-9ac9-42c2-a976-062f6e2ad9da" providerId="ADAL" clId="{0C6CEBCA-8919-EC4B-B96D-322FBADA2C91}" dt="2022-09-19T13:26:58.191" v="6364"/>
        <pc:sldMkLst>
          <pc:docMk/>
          <pc:sldMk cId="2004318059" sldId="555"/>
        </pc:sldMkLst>
        <pc:spChg chg="del">
          <ac:chgData name="Cannell, Michael B" userId="df291291-9ac9-42c2-a976-062f6e2ad9da" providerId="ADAL" clId="{0C6CEBCA-8919-EC4B-B96D-322FBADA2C91}" dt="2022-09-18T20:30:35.346" v="2133" actId="478"/>
          <ac:spMkLst>
            <pc:docMk/>
            <pc:sldMk cId="2004318059" sldId="555"/>
            <ac:spMk id="2" creationId="{AA0A74FB-207B-7F7C-5F92-8BD350B25F67}"/>
          </ac:spMkLst>
        </pc:spChg>
        <pc:spChg chg="del mod">
          <ac:chgData name="Cannell, Michael B" userId="df291291-9ac9-42c2-a976-062f6e2ad9da" providerId="ADAL" clId="{0C6CEBCA-8919-EC4B-B96D-322FBADA2C91}" dt="2022-09-18T20:30:37.646" v="2134" actId="478"/>
          <ac:spMkLst>
            <pc:docMk/>
            <pc:sldMk cId="2004318059" sldId="555"/>
            <ac:spMk id="3" creationId="{8472D141-AF08-C68B-AFD5-C6BD2099D5AB}"/>
          </ac:spMkLst>
        </pc:spChg>
        <pc:spChg chg="mod">
          <ac:chgData name="Cannell, Michael B" userId="df291291-9ac9-42c2-a976-062f6e2ad9da" providerId="ADAL" clId="{0C6CEBCA-8919-EC4B-B96D-322FBADA2C91}" dt="2022-09-18T20:30:28.151" v="2131"/>
          <ac:spMkLst>
            <pc:docMk/>
            <pc:sldMk cId="2004318059" sldId="555"/>
            <ac:spMk id="6" creationId="{804FEA4B-D97D-A3D4-E134-0097E846A2AD}"/>
          </ac:spMkLst>
        </pc:spChg>
        <pc:spChg chg="mod">
          <ac:chgData name="Cannell, Michael B" userId="df291291-9ac9-42c2-a976-062f6e2ad9da" providerId="ADAL" clId="{0C6CEBCA-8919-EC4B-B96D-322FBADA2C91}" dt="2022-09-18T20:30:28.151" v="2131"/>
          <ac:spMkLst>
            <pc:docMk/>
            <pc:sldMk cId="2004318059" sldId="555"/>
            <ac:spMk id="7" creationId="{6D437D2D-59FB-1340-E6B8-384C00618696}"/>
          </ac:spMkLst>
        </pc:spChg>
        <pc:spChg chg="mod">
          <ac:chgData name="Cannell, Michael B" userId="df291291-9ac9-42c2-a976-062f6e2ad9da" providerId="ADAL" clId="{0C6CEBCA-8919-EC4B-B96D-322FBADA2C91}" dt="2022-09-18T20:30:28.151" v="2131"/>
          <ac:spMkLst>
            <pc:docMk/>
            <pc:sldMk cId="2004318059" sldId="555"/>
            <ac:spMk id="8" creationId="{A47B88DE-712F-53C9-9EAB-9F39354B169E}"/>
          </ac:spMkLst>
        </pc:spChg>
        <pc:spChg chg="add mod">
          <ac:chgData name="Cannell, Michael B" userId="df291291-9ac9-42c2-a976-062f6e2ad9da" providerId="ADAL" clId="{0C6CEBCA-8919-EC4B-B96D-322FBADA2C91}" dt="2022-09-19T12:31:20.653" v="4132" actId="207"/>
          <ac:spMkLst>
            <pc:docMk/>
            <pc:sldMk cId="2004318059" sldId="555"/>
            <ac:spMk id="9" creationId="{EF75034E-01F8-ECD9-652F-11B442BCB305}"/>
          </ac:spMkLst>
        </pc:spChg>
        <pc:spChg chg="add del mod">
          <ac:chgData name="Cannell, Michael B" userId="df291291-9ac9-42c2-a976-062f6e2ad9da" providerId="ADAL" clId="{0C6CEBCA-8919-EC4B-B96D-322FBADA2C91}" dt="2022-09-19T13:26:57.678" v="6363" actId="478"/>
          <ac:spMkLst>
            <pc:docMk/>
            <pc:sldMk cId="2004318059" sldId="555"/>
            <ac:spMk id="10" creationId="{56593937-7EAC-EBF9-7E1E-0FE57E4C2F5D}"/>
          </ac:spMkLst>
        </pc:spChg>
        <pc:spChg chg="add mod">
          <ac:chgData name="Cannell, Michael B" userId="df291291-9ac9-42c2-a976-062f6e2ad9da" providerId="ADAL" clId="{0C6CEBCA-8919-EC4B-B96D-322FBADA2C91}" dt="2022-09-19T13:26:58.191" v="6364"/>
          <ac:spMkLst>
            <pc:docMk/>
            <pc:sldMk cId="2004318059" sldId="555"/>
            <ac:spMk id="11" creationId="{C251D944-73C9-AFCE-1413-1D0D6B98FE09}"/>
          </ac:spMkLst>
        </pc:spChg>
        <pc:grpChg chg="add mod">
          <ac:chgData name="Cannell, Michael B" userId="df291291-9ac9-42c2-a976-062f6e2ad9da" providerId="ADAL" clId="{0C6CEBCA-8919-EC4B-B96D-322FBADA2C91}" dt="2022-09-18T20:31:39.940" v="2143" actId="1076"/>
          <ac:grpSpMkLst>
            <pc:docMk/>
            <pc:sldMk cId="2004318059" sldId="555"/>
            <ac:grpSpMk id="4" creationId="{46089760-E50A-E7B7-2A10-94107777D231}"/>
          </ac:grpSpMkLst>
        </pc:grpChg>
        <pc:picChg chg="mod">
          <ac:chgData name="Cannell, Michael B" userId="df291291-9ac9-42c2-a976-062f6e2ad9da" providerId="ADAL" clId="{0C6CEBCA-8919-EC4B-B96D-322FBADA2C91}" dt="2022-09-18T20:30:28.151" v="2131"/>
          <ac:picMkLst>
            <pc:docMk/>
            <pc:sldMk cId="2004318059" sldId="555"/>
            <ac:picMk id="5" creationId="{BECDDC94-0098-1838-0D62-F310A25AEE71}"/>
          </ac:picMkLst>
        </pc:picChg>
      </pc:sldChg>
      <pc:sldChg chg="addSp modSp add del mod modNotesTx">
        <pc:chgData name="Cannell, Michael B" userId="df291291-9ac9-42c2-a976-062f6e2ad9da" providerId="ADAL" clId="{0C6CEBCA-8919-EC4B-B96D-322FBADA2C91}" dt="2022-09-19T12:31:43.637" v="4134" actId="207"/>
        <pc:sldMkLst>
          <pc:docMk/>
          <pc:sldMk cId="4082172174" sldId="556"/>
        </pc:sldMkLst>
        <pc:spChg chg="add mod">
          <ac:chgData name="Cannell, Michael B" userId="df291291-9ac9-42c2-a976-062f6e2ad9da" providerId="ADAL" clId="{0C6CEBCA-8919-EC4B-B96D-322FBADA2C91}" dt="2022-09-18T20:46:16.675" v="3572" actId="208"/>
          <ac:spMkLst>
            <pc:docMk/>
            <pc:sldMk cId="4082172174" sldId="556"/>
            <ac:spMk id="2" creationId="{8EA88540-51C0-511C-D282-B4684B761BFA}"/>
          </ac:spMkLst>
        </pc:spChg>
        <pc:spChg chg="mod">
          <ac:chgData name="Cannell, Michael B" userId="df291291-9ac9-42c2-a976-062f6e2ad9da" providerId="ADAL" clId="{0C6CEBCA-8919-EC4B-B96D-322FBADA2C91}" dt="2022-09-19T12:31:43.637" v="4134" actId="207"/>
          <ac:spMkLst>
            <pc:docMk/>
            <pc:sldMk cId="4082172174" sldId="556"/>
            <ac:spMk id="9" creationId="{EF75034E-01F8-ECD9-652F-11B442BCB305}"/>
          </ac:spMkLst>
        </pc:spChg>
      </pc:sldChg>
      <pc:sldChg chg="addSp delSp modSp add del mod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1008919079" sldId="557"/>
        </pc:sldMkLst>
        <pc:spChg chg="add del mod">
          <ac:chgData name="Cannell, Michael B" userId="df291291-9ac9-42c2-a976-062f6e2ad9da" providerId="ADAL" clId="{0C6CEBCA-8919-EC4B-B96D-322FBADA2C91}" dt="2022-09-18T20:47:50.938" v="3582" actId="478"/>
          <ac:spMkLst>
            <pc:docMk/>
            <pc:sldMk cId="1008919079" sldId="557"/>
            <ac:spMk id="3" creationId="{FA69F02A-8505-2B0A-8D8C-BC6F066CC9BA}"/>
          </ac:spMkLst>
        </pc:spChg>
        <pc:spChg chg="del">
          <ac:chgData name="Cannell, Michael B" userId="df291291-9ac9-42c2-a976-062f6e2ad9da" providerId="ADAL" clId="{0C6CEBCA-8919-EC4B-B96D-322FBADA2C91}" dt="2022-09-18T20:47:48.415" v="3581" actId="478"/>
          <ac:spMkLst>
            <pc:docMk/>
            <pc:sldMk cId="1008919079" sldId="557"/>
            <ac:spMk id="9" creationId="{EF75034E-01F8-ECD9-652F-11B442BCB305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1" creationId="{3207E4F6-DBCA-0E4A-77C0-0FEDA81B56CD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2" creationId="{8DEA7B9F-CBEA-6FE7-3717-76E8672DD220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3" creationId="{9C923B75-4B2D-FD32-7869-EB07D1EE91BC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7" creationId="{14A92F25-1473-8D7C-6FE3-1DD050639EBA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8" creationId="{8D9F6655-7CA1-D7ED-B8FF-E825D252BC89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9" creationId="{97E02A04-9A09-7C81-8F9E-792F623C705C}"/>
          </ac:spMkLst>
        </pc:spChg>
        <pc:spChg chg="add mod">
          <ac:chgData name="Cannell, Michael B" userId="df291291-9ac9-42c2-a976-062f6e2ad9da" providerId="ADAL" clId="{0C6CEBCA-8919-EC4B-B96D-322FBADA2C91}" dt="2022-09-18T20:59:26.251" v="3588" actId="1076"/>
          <ac:spMkLst>
            <pc:docMk/>
            <pc:sldMk cId="1008919079" sldId="557"/>
            <ac:spMk id="20" creationId="{2F673749-269D-26EA-B8C1-616B216317D0}"/>
          </ac:spMkLst>
        </pc:spChg>
        <pc:spChg chg="mod">
          <ac:chgData name="Cannell, Michael B" userId="df291291-9ac9-42c2-a976-062f6e2ad9da" providerId="ADAL" clId="{0C6CEBCA-8919-EC4B-B96D-322FBADA2C91}" dt="2022-09-19T11:49:17.284" v="3659" actId="208"/>
          <ac:spMkLst>
            <pc:docMk/>
            <pc:sldMk cId="1008919079" sldId="557"/>
            <ac:spMk id="23" creationId="{D5321CB5-30FF-8B8E-5D48-3218541771E8}"/>
          </ac:spMkLst>
        </pc:spChg>
        <pc:spChg chg="mod">
          <ac:chgData name="Cannell, Michael B" userId="df291291-9ac9-42c2-a976-062f6e2ad9da" providerId="ADAL" clId="{0C6CEBCA-8919-EC4B-B96D-322FBADA2C91}" dt="2022-09-19T11:49:21.347" v="3660" actId="208"/>
          <ac:spMkLst>
            <pc:docMk/>
            <pc:sldMk cId="1008919079" sldId="557"/>
            <ac:spMk id="24" creationId="{43C74C5F-1B1B-5593-8CE6-5E195F9F0C4B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25" creationId="{0A5FEDBF-7638-4677-FEEF-B875547193F5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29" creationId="{336C005F-B25C-5944-9863-3BFE37BF0BF6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30" creationId="{7C7AE86A-DA3B-B997-658C-5232A5F52781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31" creationId="{0597A4D4-CEF2-4835-037B-4287CF5A2079}"/>
          </ac:spMkLst>
        </pc:spChg>
        <pc:spChg chg="add del mod">
          <ac:chgData name="Cannell, Michael B" userId="df291291-9ac9-42c2-a976-062f6e2ad9da" providerId="ADAL" clId="{0C6CEBCA-8919-EC4B-B96D-322FBADA2C91}" dt="2022-09-18T23:43:46.541" v="3598" actId="478"/>
          <ac:spMkLst>
            <pc:docMk/>
            <pc:sldMk cId="1008919079" sldId="557"/>
            <ac:spMk id="32" creationId="{CA22BCFD-47B0-099C-7F92-182840B6D2CD}"/>
          </ac:spMkLst>
        </pc:spChg>
        <pc:spChg chg="add del">
          <ac:chgData name="Cannell, Michael B" userId="df291291-9ac9-42c2-a976-062f6e2ad9da" providerId="ADAL" clId="{0C6CEBCA-8919-EC4B-B96D-322FBADA2C91}" dt="2022-09-18T23:43:57.181" v="3600" actId="11529"/>
          <ac:spMkLst>
            <pc:docMk/>
            <pc:sldMk cId="1008919079" sldId="557"/>
            <ac:spMk id="33" creationId="{7A888F81-5258-0AE4-412A-D5F766D8AF5A}"/>
          </ac:spMkLst>
        </pc:spChg>
        <pc:spChg chg="add mod">
          <ac:chgData name="Cannell, Michael B" userId="df291291-9ac9-42c2-a976-062f6e2ad9da" providerId="ADAL" clId="{0C6CEBCA-8919-EC4B-B96D-322FBADA2C91}" dt="2022-09-19T11:48:03.299" v="3653" actId="1076"/>
          <ac:spMkLst>
            <pc:docMk/>
            <pc:sldMk cId="1008919079" sldId="557"/>
            <ac:spMk id="34" creationId="{0CD47C0E-471C-3126-BA00-BF4A3454CD7F}"/>
          </ac:spMkLst>
        </pc:spChg>
        <pc:spChg chg="add del mod">
          <ac:chgData name="Cannell, Michael B" userId="df291291-9ac9-42c2-a976-062f6e2ad9da" providerId="ADAL" clId="{0C6CEBCA-8919-EC4B-B96D-322FBADA2C91}" dt="2022-09-19T11:47:16.275" v="3649" actId="767"/>
          <ac:spMkLst>
            <pc:docMk/>
            <pc:sldMk cId="1008919079" sldId="557"/>
            <ac:spMk id="35" creationId="{FC8BC1E1-3E84-7C27-64CA-6082536EC95F}"/>
          </ac:spMkLst>
        </pc:spChg>
        <pc:spChg chg="add mod">
          <ac:chgData name="Cannell, Michael B" userId="df291291-9ac9-42c2-a976-062f6e2ad9da" providerId="ADAL" clId="{0C6CEBCA-8919-EC4B-B96D-322FBADA2C91}" dt="2022-09-19T11:48:11.734" v="3655" actId="1076"/>
          <ac:spMkLst>
            <pc:docMk/>
            <pc:sldMk cId="1008919079" sldId="557"/>
            <ac:spMk id="36" creationId="{F8A99D4E-EE46-DBEF-0DCA-D7377B1244BF}"/>
          </ac:spMkLst>
        </pc:spChg>
        <pc:grpChg chg="mod">
          <ac:chgData name="Cannell, Michael B" userId="df291291-9ac9-42c2-a976-062f6e2ad9da" providerId="ADAL" clId="{0C6CEBCA-8919-EC4B-B96D-322FBADA2C91}" dt="2022-09-19T11:46:45.051" v="3642" actId="14100"/>
          <ac:grpSpMkLst>
            <pc:docMk/>
            <pc:sldMk cId="1008919079" sldId="557"/>
            <ac:grpSpMk id="4" creationId="{46089760-E50A-E7B7-2A10-94107777D231}"/>
          </ac:grpSpMkLst>
        </pc:grpChg>
        <pc:grpChg chg="add del mod">
          <ac:chgData name="Cannell, Michael B" userId="df291291-9ac9-42c2-a976-062f6e2ad9da" providerId="ADAL" clId="{0C6CEBCA-8919-EC4B-B96D-322FBADA2C91}" dt="2022-09-18T20:58:01.006" v="3586"/>
          <ac:grpSpMkLst>
            <pc:docMk/>
            <pc:sldMk cId="1008919079" sldId="557"/>
            <ac:grpSpMk id="10" creationId="{D2800464-A9AF-7D95-3B16-F1848EFE8D7F}"/>
          </ac:grpSpMkLst>
        </pc:grpChg>
        <pc:grpChg chg="add del mod">
          <ac:chgData name="Cannell, Michael B" userId="df291291-9ac9-42c2-a976-062f6e2ad9da" providerId="ADAL" clId="{0C6CEBCA-8919-EC4B-B96D-322FBADA2C91}" dt="2022-09-18T20:58:01.006" v="3586"/>
          <ac:grpSpMkLst>
            <pc:docMk/>
            <pc:sldMk cId="1008919079" sldId="557"/>
            <ac:grpSpMk id="14" creationId="{46481BE4-680F-AF2D-7236-A772E49FBD60}"/>
          </ac:grpSpMkLst>
        </pc:grpChg>
        <pc:grpChg chg="mod">
          <ac:chgData name="Cannell, Michael B" userId="df291291-9ac9-42c2-a976-062f6e2ad9da" providerId="ADAL" clId="{0C6CEBCA-8919-EC4B-B96D-322FBADA2C91}" dt="2022-09-18T20:57:55.055" v="3583"/>
          <ac:grpSpMkLst>
            <pc:docMk/>
            <pc:sldMk cId="1008919079" sldId="557"/>
            <ac:grpSpMk id="15" creationId="{B4724C69-4C2A-E2FA-B2C9-2285200F8707}"/>
          </ac:grpSpMkLst>
        </pc:grpChg>
        <pc:grpChg chg="add mod">
          <ac:chgData name="Cannell, Michael B" userId="df291291-9ac9-42c2-a976-062f6e2ad9da" providerId="ADAL" clId="{0C6CEBCA-8919-EC4B-B96D-322FBADA2C91}" dt="2022-09-19T11:46:51.451" v="3643" actId="14100"/>
          <ac:grpSpMkLst>
            <pc:docMk/>
            <pc:sldMk cId="1008919079" sldId="557"/>
            <ac:grpSpMk id="22" creationId="{4C65FDAC-9279-1434-2609-30F3710D07F2}"/>
          </ac:grpSpMkLst>
        </pc:grpChg>
        <pc:grpChg chg="add mod">
          <ac:chgData name="Cannell, Michael B" userId="df291291-9ac9-42c2-a976-062f6e2ad9da" providerId="ADAL" clId="{0C6CEBCA-8919-EC4B-B96D-322FBADA2C91}" dt="2022-09-19T11:46:57.192" v="3644" actId="14100"/>
          <ac:grpSpMkLst>
            <pc:docMk/>
            <pc:sldMk cId="1008919079" sldId="557"/>
            <ac:grpSpMk id="26" creationId="{2C94557F-84DB-8832-4274-E8096B81BE96}"/>
          </ac:grpSpMkLst>
        </pc:grpChg>
        <pc:grpChg chg="mod">
          <ac:chgData name="Cannell, Michael B" userId="df291291-9ac9-42c2-a976-062f6e2ad9da" providerId="ADAL" clId="{0C6CEBCA-8919-EC4B-B96D-322FBADA2C91}" dt="2022-09-18T20:59:21.047" v="3587"/>
          <ac:grpSpMkLst>
            <pc:docMk/>
            <pc:sldMk cId="1008919079" sldId="557"/>
            <ac:grpSpMk id="27" creationId="{D7A9B13E-2BAF-B1B8-84A3-007C09CB3CD8}"/>
          </ac:grpSpMkLst>
        </pc:grpChg>
        <pc:graphicFrameChg chg="add mod modGraphic">
          <ac:chgData name="Cannell, Michael B" userId="df291291-9ac9-42c2-a976-062f6e2ad9da" providerId="ADAL" clId="{0C6CEBCA-8919-EC4B-B96D-322FBADA2C91}" dt="2022-09-19T11:49:37.722" v="3661" actId="207"/>
          <ac:graphicFrameMkLst>
            <pc:docMk/>
            <pc:sldMk cId="1008919079" sldId="557"/>
            <ac:graphicFrameMk id="21" creationId="{5A129FC5-92D5-CE1E-3B2D-A32C21190448}"/>
          </ac:graphicFrameMkLst>
        </pc:graphicFrameChg>
        <pc:picChg chg="mod">
          <ac:chgData name="Cannell, Michael B" userId="df291291-9ac9-42c2-a976-062f6e2ad9da" providerId="ADAL" clId="{0C6CEBCA-8919-EC4B-B96D-322FBADA2C91}" dt="2022-09-18T20:57:55.055" v="3583"/>
          <ac:picMkLst>
            <pc:docMk/>
            <pc:sldMk cId="1008919079" sldId="557"/>
            <ac:picMk id="16" creationId="{71CD7A57-54EF-7295-B0B8-D7F662D2BE98}"/>
          </ac:picMkLst>
        </pc:picChg>
        <pc:picChg chg="mod">
          <ac:chgData name="Cannell, Michael B" userId="df291291-9ac9-42c2-a976-062f6e2ad9da" providerId="ADAL" clId="{0C6CEBCA-8919-EC4B-B96D-322FBADA2C91}" dt="2022-09-18T20:59:21.047" v="3587"/>
          <ac:picMkLst>
            <pc:docMk/>
            <pc:sldMk cId="1008919079" sldId="557"/>
            <ac:picMk id="28" creationId="{7E2CB8E7-1446-C167-CA05-2668D47566D1}"/>
          </ac:picMkLst>
        </pc:picChg>
      </pc:sldChg>
      <pc:sldChg chg="modSp add del mod modNotesTx">
        <pc:chgData name="Cannell, Michael B" userId="df291291-9ac9-42c2-a976-062f6e2ad9da" providerId="ADAL" clId="{0C6CEBCA-8919-EC4B-B96D-322FBADA2C91}" dt="2022-09-19T12:58:17.856" v="4788" actId="2696"/>
        <pc:sldMkLst>
          <pc:docMk/>
          <pc:sldMk cId="1617453275" sldId="558"/>
        </pc:sldMkLst>
        <pc:spChg chg="mod">
          <ac:chgData name="Cannell, Michael B" userId="df291291-9ac9-42c2-a976-062f6e2ad9da" providerId="ADAL" clId="{0C6CEBCA-8919-EC4B-B96D-322FBADA2C91}" dt="2022-09-19T12:56:46.233" v="4774" actId="20577"/>
          <ac:spMkLst>
            <pc:docMk/>
            <pc:sldMk cId="1617453275" sldId="558"/>
            <ac:spMk id="2" creationId="{E96815C6-4340-1A46-BFC3-51C914C9BC93}"/>
          </ac:spMkLst>
        </pc:spChg>
        <pc:spChg chg="mod">
          <ac:chgData name="Cannell, Michael B" userId="df291291-9ac9-42c2-a976-062f6e2ad9da" providerId="ADAL" clId="{0C6CEBCA-8919-EC4B-B96D-322FBADA2C91}" dt="2022-09-19T12:57:00.545" v="4779" actId="403"/>
          <ac:spMkLst>
            <pc:docMk/>
            <pc:sldMk cId="1617453275" sldId="558"/>
            <ac:spMk id="3" creationId="{10004FF8-CA41-1247-B5CE-56FEBCE1E169}"/>
          </ac:spMkLst>
        </pc:spChg>
      </pc:sldChg>
      <pc:sldChg chg="add del">
        <pc:chgData name="Cannell, Michael B" userId="df291291-9ac9-42c2-a976-062f6e2ad9da" providerId="ADAL" clId="{0C6CEBCA-8919-EC4B-B96D-322FBADA2C91}" dt="2022-09-19T12:58:28.559" v="4789" actId="2696"/>
        <pc:sldMkLst>
          <pc:docMk/>
          <pc:sldMk cId="1069910483" sldId="559"/>
        </pc:sldMkLst>
      </pc:sldChg>
      <pc:sldChg chg="modSp add mod modNotesTx">
        <pc:chgData name="Cannell, Michael B" userId="df291291-9ac9-42c2-a976-062f6e2ad9da" providerId="ADAL" clId="{0C6CEBCA-8919-EC4B-B96D-322FBADA2C91}" dt="2022-09-19T13:26:44.433" v="6362" actId="1076"/>
        <pc:sldMkLst>
          <pc:docMk/>
          <pc:sldMk cId="1330803651" sldId="560"/>
        </pc:sldMkLst>
        <pc:spChg chg="mod">
          <ac:chgData name="Cannell, Michael B" userId="df291291-9ac9-42c2-a976-062f6e2ad9da" providerId="ADAL" clId="{0C6CEBCA-8919-EC4B-B96D-322FBADA2C91}" dt="2022-09-19T12:57:27.931" v="4781" actId="207"/>
          <ac:spMkLst>
            <pc:docMk/>
            <pc:sldMk cId="1330803651" sldId="560"/>
            <ac:spMk id="3" creationId="{9FE5BE53-F190-4647-9E0B-A786E871DF3A}"/>
          </ac:spMkLst>
        </pc:spChg>
        <pc:spChg chg="mod">
          <ac:chgData name="Cannell, Michael B" userId="df291291-9ac9-42c2-a976-062f6e2ad9da" providerId="ADAL" clId="{0C6CEBCA-8919-EC4B-B96D-322FBADA2C91}" dt="2022-09-19T13:26:44.433" v="6362" actId="1076"/>
          <ac:spMkLst>
            <pc:docMk/>
            <pc:sldMk cId="1330803651" sldId="560"/>
            <ac:spMk id="4" creationId="{6854B708-8702-3343-2B18-20141B8873B6}"/>
          </ac:spMkLst>
        </pc:spChg>
      </pc:sldChg>
      <pc:sldChg chg="modSp add del mod modNotesTx">
        <pc:chgData name="Cannell, Michael B" userId="df291291-9ac9-42c2-a976-062f6e2ad9da" providerId="ADAL" clId="{0C6CEBCA-8919-EC4B-B96D-322FBADA2C91}" dt="2022-09-19T16:45:13.310" v="7621" actId="2696"/>
        <pc:sldMkLst>
          <pc:docMk/>
          <pc:sldMk cId="4249394315" sldId="561"/>
        </pc:sldMkLst>
        <pc:spChg chg="mod">
          <ac:chgData name="Cannell, Michael B" userId="df291291-9ac9-42c2-a976-062f6e2ad9da" providerId="ADAL" clId="{0C6CEBCA-8919-EC4B-B96D-322FBADA2C91}" dt="2022-09-19T16:43:46.116" v="7614" actId="20577"/>
          <ac:spMkLst>
            <pc:docMk/>
            <pc:sldMk cId="4249394315" sldId="561"/>
            <ac:spMk id="3" creationId="{9FE5BE53-F190-4647-9E0B-A786E871DF3A}"/>
          </ac:spMkLst>
        </pc:spChg>
        <pc:spChg chg="mod">
          <ac:chgData name="Cannell, Michael B" userId="df291291-9ac9-42c2-a976-062f6e2ad9da" providerId="ADAL" clId="{0C6CEBCA-8919-EC4B-B96D-322FBADA2C91}" dt="2022-09-19T13:26:25.732" v="6360" actId="1076"/>
          <ac:spMkLst>
            <pc:docMk/>
            <pc:sldMk cId="4249394315" sldId="561"/>
            <ac:spMk id="4" creationId="{6854B708-8702-3343-2B18-20141B8873B6}"/>
          </ac:spMkLst>
        </pc:spChg>
      </pc:sldChg>
      <pc:sldChg chg="modSp new del mod">
        <pc:chgData name="Cannell, Michael B" userId="df291291-9ac9-42c2-a976-062f6e2ad9da" providerId="ADAL" clId="{0C6CEBCA-8919-EC4B-B96D-322FBADA2C91}" dt="2022-09-19T16:08:20.267" v="6828" actId="2696"/>
        <pc:sldMkLst>
          <pc:docMk/>
          <pc:sldMk cId="1711636239" sldId="562"/>
        </pc:sldMkLst>
        <pc:spChg chg="mod">
          <ac:chgData name="Cannell, Michael B" userId="df291291-9ac9-42c2-a976-062f6e2ad9da" providerId="ADAL" clId="{0C6CEBCA-8919-EC4B-B96D-322FBADA2C91}" dt="2022-09-19T16:03:15.477" v="6752" actId="20577"/>
          <ac:spMkLst>
            <pc:docMk/>
            <pc:sldMk cId="1711636239" sldId="562"/>
            <ac:spMk id="2" creationId="{C91F741E-A0A8-3326-D641-FE70D95E8457}"/>
          </ac:spMkLst>
        </pc:spChg>
      </pc:sldChg>
      <pc:sldChg chg="modSp add mod addCm delCm">
        <pc:chgData name="Cannell, Michael B" userId="df291291-9ac9-42c2-a976-062f6e2ad9da" providerId="ADAL" clId="{0C6CEBCA-8919-EC4B-B96D-322FBADA2C91}" dt="2022-09-20T11:35:57.334" v="14653" actId="20577"/>
        <pc:sldMkLst>
          <pc:docMk/>
          <pc:sldMk cId="4005653384" sldId="563"/>
        </pc:sldMkLst>
        <pc:spChg chg="mod">
          <ac:chgData name="Cannell, Michael B" userId="df291291-9ac9-42c2-a976-062f6e2ad9da" providerId="ADAL" clId="{0C6CEBCA-8919-EC4B-B96D-322FBADA2C91}" dt="2022-09-20T11:35:57.334" v="14653" actId="20577"/>
          <ac:spMkLst>
            <pc:docMk/>
            <pc:sldMk cId="4005653384" sldId="563"/>
            <ac:spMk id="2" creationId="{6ED55847-6EFA-1BF6-020F-D1E02BF63210}"/>
          </ac:spMkLst>
        </pc:spChg>
        <pc:graphicFrameChg chg="mod modGraphic">
          <ac:chgData name="Cannell, Michael B" userId="df291291-9ac9-42c2-a976-062f6e2ad9da" providerId="ADAL" clId="{0C6CEBCA-8919-EC4B-B96D-322FBADA2C91}" dt="2022-09-20T11:33:12.573" v="14609" actId="20577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  <pc:sldChg chg="modSp add mod">
        <pc:chgData name="Cannell, Michael B" userId="df291291-9ac9-42c2-a976-062f6e2ad9da" providerId="ADAL" clId="{0C6CEBCA-8919-EC4B-B96D-322FBADA2C91}" dt="2022-09-20T13:20:30.526" v="20005" actId="122"/>
        <pc:sldMkLst>
          <pc:docMk/>
          <pc:sldMk cId="2875028101" sldId="564"/>
        </pc:sldMkLst>
        <pc:graphicFrameChg chg="modGraphic">
          <ac:chgData name="Cannell, Michael B" userId="df291291-9ac9-42c2-a976-062f6e2ad9da" providerId="ADAL" clId="{0C6CEBCA-8919-EC4B-B96D-322FBADA2C91}" dt="2022-09-20T13:20:30.526" v="20005" actId="122"/>
          <ac:graphicFrameMkLst>
            <pc:docMk/>
            <pc:sldMk cId="2875028101" sldId="564"/>
            <ac:graphicFrameMk id="4" creationId="{F7638C69-3D70-335C-3FEC-BD4B4033EBA4}"/>
          </ac:graphicFrameMkLst>
        </pc:graphicFrameChg>
      </pc:sldChg>
      <pc:sldChg chg="add del">
        <pc:chgData name="Cannell, Michael B" userId="df291291-9ac9-42c2-a976-062f6e2ad9da" providerId="ADAL" clId="{0C6CEBCA-8919-EC4B-B96D-322FBADA2C91}" dt="2022-09-19T16:46:05.132" v="7628" actId="2696"/>
        <pc:sldMkLst>
          <pc:docMk/>
          <pc:sldMk cId="291624273" sldId="565"/>
        </pc:sldMkLst>
      </pc:sldChg>
      <pc:sldChg chg="modSp add mod ord modNotesTx">
        <pc:chgData name="Cannell, Michael B" userId="df291291-9ac9-42c2-a976-062f6e2ad9da" providerId="ADAL" clId="{0C6CEBCA-8919-EC4B-B96D-322FBADA2C91}" dt="2022-09-19T16:45:48.089" v="7627" actId="20577"/>
        <pc:sldMkLst>
          <pc:docMk/>
          <pc:sldMk cId="1608667279" sldId="566"/>
        </pc:sldMkLst>
        <pc:spChg chg="mod">
          <ac:chgData name="Cannell, Michael B" userId="df291291-9ac9-42c2-a976-062f6e2ad9da" providerId="ADAL" clId="{0C6CEBCA-8919-EC4B-B96D-322FBADA2C91}" dt="2022-09-19T16:45:48.089" v="7627" actId="20577"/>
          <ac:spMkLst>
            <pc:docMk/>
            <pc:sldMk cId="1608667279" sldId="566"/>
            <ac:spMk id="3" creationId="{C1799E5D-1349-9585-0E4E-160AA8C2226A}"/>
          </ac:spMkLst>
        </pc:spChg>
      </pc:sldChg>
      <pc:sldChg chg="modSp add mod modNotesTx">
        <pc:chgData name="Cannell, Michael B" userId="df291291-9ac9-42c2-a976-062f6e2ad9da" providerId="ADAL" clId="{0C6CEBCA-8919-EC4B-B96D-322FBADA2C91}" dt="2022-09-19T17:15:33.605" v="8341" actId="20577"/>
        <pc:sldMkLst>
          <pc:docMk/>
          <pc:sldMk cId="4272442912" sldId="567"/>
        </pc:sldMkLst>
        <pc:spChg chg="mod">
          <ac:chgData name="Cannell, Michael B" userId="df291291-9ac9-42c2-a976-062f6e2ad9da" providerId="ADAL" clId="{0C6CEBCA-8919-EC4B-B96D-322FBADA2C91}" dt="2022-09-19T16:48:12.813" v="7945" actId="207"/>
          <ac:spMkLst>
            <pc:docMk/>
            <pc:sldMk cId="4272442912" sldId="567"/>
            <ac:spMk id="3" creationId="{C1799E5D-1349-9585-0E4E-160AA8C2226A}"/>
          </ac:spMkLst>
        </pc:spChg>
      </pc:sldChg>
      <pc:sldChg chg="addSp modSp add mod modNotesTx">
        <pc:chgData name="Cannell, Michael B" userId="df291291-9ac9-42c2-a976-062f6e2ad9da" providerId="ADAL" clId="{0C6CEBCA-8919-EC4B-B96D-322FBADA2C91}" dt="2022-09-19T20:29:19.792" v="11898" actId="20577"/>
        <pc:sldMkLst>
          <pc:docMk/>
          <pc:sldMk cId="3389233899" sldId="568"/>
        </pc:sldMkLst>
        <pc:spChg chg="add mod">
          <ac:chgData name="Cannell, Michael B" userId="df291291-9ac9-42c2-a976-062f6e2ad9da" providerId="ADAL" clId="{0C6CEBCA-8919-EC4B-B96D-322FBADA2C91}" dt="2022-09-19T20:21:06.093" v="10956" actId="207"/>
          <ac:spMkLst>
            <pc:docMk/>
            <pc:sldMk cId="3389233899" sldId="568"/>
            <ac:spMk id="2" creationId="{B0AAFDF7-A64C-5828-5BB8-0117DD8F8456}"/>
          </ac:spMkLst>
        </pc:spChg>
        <pc:spChg chg="mod">
          <ac:chgData name="Cannell, Michael B" userId="df291291-9ac9-42c2-a976-062f6e2ad9da" providerId="ADAL" clId="{0C6CEBCA-8919-EC4B-B96D-322FBADA2C91}" dt="2022-09-19T20:20:46.774" v="10952" actId="14100"/>
          <ac:spMkLst>
            <pc:docMk/>
            <pc:sldMk cId="3389233899" sldId="568"/>
            <ac:spMk id="23" creationId="{E05E5324-271E-3FBE-9D1C-1BAC9C3C176D}"/>
          </ac:spMkLst>
        </pc:spChg>
        <pc:picChg chg="add mod">
          <ac:chgData name="Cannell, Michael B" userId="df291291-9ac9-42c2-a976-062f6e2ad9da" providerId="ADAL" clId="{0C6CEBCA-8919-EC4B-B96D-322FBADA2C91}" dt="2022-09-19T20:21:45.475" v="10959" actId="1076"/>
          <ac:picMkLst>
            <pc:docMk/>
            <pc:sldMk cId="3389233899" sldId="568"/>
            <ac:picMk id="26" creationId="{C76D400B-BBBA-2885-2A8D-3BC920692618}"/>
          </ac:picMkLst>
        </pc:picChg>
      </pc:sldChg>
      <pc:sldChg chg="modSp new del mod">
        <pc:chgData name="Cannell, Michael B" userId="df291291-9ac9-42c2-a976-062f6e2ad9da" providerId="ADAL" clId="{0C6CEBCA-8919-EC4B-B96D-322FBADA2C91}" dt="2022-09-19T21:21:21.014" v="13394" actId="2696"/>
        <pc:sldMkLst>
          <pc:docMk/>
          <pc:sldMk cId="105504241" sldId="569"/>
        </pc:sldMkLst>
        <pc:spChg chg="mod">
          <ac:chgData name="Cannell, Michael B" userId="df291291-9ac9-42c2-a976-062f6e2ad9da" providerId="ADAL" clId="{0C6CEBCA-8919-EC4B-B96D-322FBADA2C91}" dt="2022-09-19T21:20:56.200" v="13393" actId="20577"/>
          <ac:spMkLst>
            <pc:docMk/>
            <pc:sldMk cId="105504241" sldId="569"/>
            <ac:spMk id="2" creationId="{13A0D1EA-9D19-14AA-72AB-7D4B3DB7DE87}"/>
          </ac:spMkLst>
        </pc:spChg>
      </pc:sldChg>
      <pc:sldChg chg="modSp new mod addCm">
        <pc:chgData name="Cannell, Michael B" userId="df291291-9ac9-42c2-a976-062f6e2ad9da" providerId="ADAL" clId="{0C6CEBCA-8919-EC4B-B96D-322FBADA2C91}" dt="2022-09-19T21:26:11.447" v="13499" actId="20577"/>
        <pc:sldMkLst>
          <pc:docMk/>
          <pc:sldMk cId="3617486208" sldId="569"/>
        </pc:sldMkLst>
        <pc:spChg chg="mod">
          <ac:chgData name="Cannell, Michael B" userId="df291291-9ac9-42c2-a976-062f6e2ad9da" providerId="ADAL" clId="{0C6CEBCA-8919-EC4B-B96D-322FBADA2C91}" dt="2022-09-19T21:23:40.625" v="13427" actId="20577"/>
          <ac:spMkLst>
            <pc:docMk/>
            <pc:sldMk cId="3617486208" sldId="569"/>
            <ac:spMk id="2" creationId="{10290351-6475-1570-994C-5E2AEE70D451}"/>
          </ac:spMkLst>
        </pc:spChg>
        <pc:spChg chg="mod">
          <ac:chgData name="Cannell, Michael B" userId="df291291-9ac9-42c2-a976-062f6e2ad9da" providerId="ADAL" clId="{0C6CEBCA-8919-EC4B-B96D-322FBADA2C91}" dt="2022-09-19T21:26:11.447" v="13499" actId="20577"/>
          <ac:spMkLst>
            <pc:docMk/>
            <pc:sldMk cId="3617486208" sldId="569"/>
            <ac:spMk id="3" creationId="{C7CD9690-A0CA-2475-41CB-BAA4B7D28748}"/>
          </ac:spMkLst>
        </pc:spChg>
      </pc:sldChg>
      <pc:sldChg chg="modSp add del mod">
        <pc:chgData name="Cannell, Michael B" userId="df291291-9ac9-42c2-a976-062f6e2ad9da" providerId="ADAL" clId="{0C6CEBCA-8919-EC4B-B96D-322FBADA2C91}" dt="2022-09-20T11:35:45.466" v="14639" actId="2696"/>
        <pc:sldMkLst>
          <pc:docMk/>
          <pc:sldMk cId="2790655209" sldId="570"/>
        </pc:sldMkLst>
        <pc:graphicFrameChg chg="modGraphic">
          <ac:chgData name="Cannell, Michael B" userId="df291291-9ac9-42c2-a976-062f6e2ad9da" providerId="ADAL" clId="{0C6CEBCA-8919-EC4B-B96D-322FBADA2C91}" dt="2022-09-20T11:01:52.545" v="14386" actId="6549"/>
          <ac:graphicFrameMkLst>
            <pc:docMk/>
            <pc:sldMk cId="2790655209" sldId="570"/>
            <ac:graphicFrameMk id="4" creationId="{F7638C69-3D70-335C-3FEC-BD4B4033EBA4}"/>
          </ac:graphicFrameMkLst>
        </pc:graphicFrameChg>
      </pc:sldChg>
      <pc:sldChg chg="modSp add mod">
        <pc:chgData name="Cannell, Michael B" userId="df291291-9ac9-42c2-a976-062f6e2ad9da" providerId="ADAL" clId="{0C6CEBCA-8919-EC4B-B96D-322FBADA2C91}" dt="2022-09-20T11:38:55.528" v="14684" actId="14734"/>
        <pc:sldMkLst>
          <pc:docMk/>
          <pc:sldMk cId="3244986347" sldId="571"/>
        </pc:sldMkLst>
        <pc:spChg chg="mod">
          <ac:chgData name="Cannell, Michael B" userId="df291291-9ac9-42c2-a976-062f6e2ad9da" providerId="ADAL" clId="{0C6CEBCA-8919-EC4B-B96D-322FBADA2C91}" dt="2022-09-20T11:36:05.699" v="14654"/>
          <ac:spMkLst>
            <pc:docMk/>
            <pc:sldMk cId="3244986347" sldId="571"/>
            <ac:spMk id="2" creationId="{6ED55847-6EFA-1BF6-020F-D1E02BF63210}"/>
          </ac:spMkLst>
        </pc:spChg>
        <pc:graphicFrameChg chg="mod modGraphic">
          <ac:chgData name="Cannell, Michael B" userId="df291291-9ac9-42c2-a976-062f6e2ad9da" providerId="ADAL" clId="{0C6CEBCA-8919-EC4B-B96D-322FBADA2C91}" dt="2022-09-20T11:38:55.528" v="14684" actId="14734"/>
          <ac:graphicFrameMkLst>
            <pc:docMk/>
            <pc:sldMk cId="3244986347" sldId="571"/>
            <ac:graphicFrameMk id="4" creationId="{F7638C69-3D70-335C-3FEC-BD4B4033EBA4}"/>
          </ac:graphicFrameMkLst>
        </pc:graphicFrameChg>
      </pc:sldChg>
      <pc:sldChg chg="modSp add mod">
        <pc:chgData name="Cannell, Michael B" userId="df291291-9ac9-42c2-a976-062f6e2ad9da" providerId="ADAL" clId="{0C6CEBCA-8919-EC4B-B96D-322FBADA2C91}" dt="2022-09-20T11:45:30.490" v="14949" actId="2165"/>
        <pc:sldMkLst>
          <pc:docMk/>
          <pc:sldMk cId="2876691806" sldId="572"/>
        </pc:sldMkLst>
        <pc:spChg chg="mod">
          <ac:chgData name="Cannell, Michael B" userId="df291291-9ac9-42c2-a976-062f6e2ad9da" providerId="ADAL" clId="{0C6CEBCA-8919-EC4B-B96D-322FBADA2C91}" dt="2022-09-20T11:36:08.377" v="14655"/>
          <ac:spMkLst>
            <pc:docMk/>
            <pc:sldMk cId="2876691806" sldId="572"/>
            <ac:spMk id="2" creationId="{6ED55847-6EFA-1BF6-020F-D1E02BF63210}"/>
          </ac:spMkLst>
        </pc:spChg>
        <pc:graphicFrameChg chg="mod modGraphic">
          <ac:chgData name="Cannell, Michael B" userId="df291291-9ac9-42c2-a976-062f6e2ad9da" providerId="ADAL" clId="{0C6CEBCA-8919-EC4B-B96D-322FBADA2C91}" dt="2022-09-20T11:45:30.490" v="14949" actId="2165"/>
          <ac:graphicFrameMkLst>
            <pc:docMk/>
            <pc:sldMk cId="2876691806" sldId="572"/>
            <ac:graphicFrameMk id="4" creationId="{F7638C69-3D70-335C-3FEC-BD4B4033EBA4}"/>
          </ac:graphicFrameMkLst>
        </pc:graphicFrameChg>
      </pc:sldChg>
      <pc:sldChg chg="modSp add mod modNotesTx">
        <pc:chgData name="Cannell, Michael B" userId="df291291-9ac9-42c2-a976-062f6e2ad9da" providerId="ADAL" clId="{0C6CEBCA-8919-EC4B-B96D-322FBADA2C91}" dt="2022-09-20T11:48:48.456" v="15408"/>
        <pc:sldMkLst>
          <pc:docMk/>
          <pc:sldMk cId="944481683" sldId="573"/>
        </pc:sldMkLst>
        <pc:graphicFrameChg chg="mod modGraphic">
          <ac:chgData name="Cannell, Michael B" userId="df291291-9ac9-42c2-a976-062f6e2ad9da" providerId="ADAL" clId="{0C6CEBCA-8919-EC4B-B96D-322FBADA2C91}" dt="2022-09-20T11:44:37.790" v="14945" actId="20577"/>
          <ac:graphicFrameMkLst>
            <pc:docMk/>
            <pc:sldMk cId="944481683" sldId="573"/>
            <ac:graphicFrameMk id="4" creationId="{F7638C69-3D70-335C-3FEC-BD4B4033EBA4}"/>
          </ac:graphicFrameMkLst>
        </pc:graphicFrameChg>
      </pc:sldChg>
      <pc:sldChg chg="addSp modSp add mod modNotesTx">
        <pc:chgData name="Cannell, Michael B" userId="df291291-9ac9-42c2-a976-062f6e2ad9da" providerId="ADAL" clId="{0C6CEBCA-8919-EC4B-B96D-322FBADA2C91}" dt="2022-09-20T13:12:21.304" v="19676" actId="122"/>
        <pc:sldMkLst>
          <pc:docMk/>
          <pc:sldMk cId="2138099613" sldId="574"/>
        </pc:sldMkLst>
        <pc:spChg chg="add mod">
          <ac:chgData name="Cannell, Michael B" userId="df291291-9ac9-42c2-a976-062f6e2ad9da" providerId="ADAL" clId="{0C6CEBCA-8919-EC4B-B96D-322FBADA2C91}" dt="2022-09-20T13:11:11.979" v="19634"/>
          <ac:spMkLst>
            <pc:docMk/>
            <pc:sldMk cId="2138099613" sldId="574"/>
            <ac:spMk id="4" creationId="{35EE7C64-C533-F5F1-6B48-8168B0BBC727}"/>
          </ac:spMkLst>
        </pc:spChg>
        <pc:spChg chg="mod">
          <ac:chgData name="Cannell, Michael B" userId="df291291-9ac9-42c2-a976-062f6e2ad9da" providerId="ADAL" clId="{0C6CEBCA-8919-EC4B-B96D-322FBADA2C91}" dt="2022-09-20T13:12:21.304" v="19676" actId="122"/>
          <ac:spMkLst>
            <pc:docMk/>
            <pc:sldMk cId="2138099613" sldId="574"/>
            <ac:spMk id="7" creationId="{B04B5FAD-FDD9-30CC-5D1C-BEB61A2A39A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8" creationId="{F0AEC61A-366E-C316-9549-B424FE97DC81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9" creationId="{517F9297-7465-7172-5EF7-63AA614E2D8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6" creationId="{81F491D7-77F7-16AA-762C-28253A6A08BC}"/>
          </ac:spMkLst>
        </pc:spChg>
        <pc:grpChg chg="add mod">
          <ac:chgData name="Cannell, Michael B" userId="df291291-9ac9-42c2-a976-062f6e2ad9da" providerId="ADAL" clId="{0C6CEBCA-8919-EC4B-B96D-322FBADA2C91}" dt="2022-09-20T12:52:57.609" v="19103" actId="14100"/>
          <ac:grpSpMkLst>
            <pc:docMk/>
            <pc:sldMk cId="2138099613" sldId="574"/>
            <ac:grpSpMk id="2" creationId="{9A1EEA55-537F-6F5B-9E98-134AD6E6C88D}"/>
          </ac:grpSpMkLst>
        </pc:grpChg>
        <pc:cxnChg chg="mod">
          <ac:chgData name="Cannell, Michael B" userId="df291291-9ac9-42c2-a976-062f6e2ad9da" providerId="ADAL" clId="{0C6CEBCA-8919-EC4B-B96D-322FBADA2C91}" dt="2022-09-20T12:52:24.520" v="19099" actId="164"/>
          <ac:cxnSpMkLst>
            <pc:docMk/>
            <pc:sldMk cId="2138099613" sldId="574"/>
            <ac:cxnSpMk id="3" creationId="{82841B5A-1A52-A9FD-658A-739E1B08FE03}"/>
          </ac:cxnSpMkLst>
        </pc:cxnChg>
        <pc:cxnChg chg="mod">
          <ac:chgData name="Cannell, Michael B" userId="df291291-9ac9-42c2-a976-062f6e2ad9da" providerId="ADAL" clId="{0C6CEBCA-8919-EC4B-B96D-322FBADA2C91}" dt="2022-09-20T12:52:24.520" v="19099" actId="164"/>
          <ac:cxnSpMkLst>
            <pc:docMk/>
            <pc:sldMk cId="2138099613" sldId="574"/>
            <ac:cxnSpMk id="5" creationId="{DAD04491-881A-B525-2992-254F3DE30DC6}"/>
          </ac:cxnSpMkLst>
        </pc:cxnChg>
        <pc:cxnChg chg="mod">
          <ac:chgData name="Cannell, Michael B" userId="df291291-9ac9-42c2-a976-062f6e2ad9da" providerId="ADAL" clId="{0C6CEBCA-8919-EC4B-B96D-322FBADA2C91}" dt="2022-09-20T12:52:24.520" v="19099" actId="164"/>
          <ac:cxnSpMkLst>
            <pc:docMk/>
            <pc:sldMk cId="2138099613" sldId="574"/>
            <ac:cxnSpMk id="42" creationId="{1AC35CF8-FCF2-FD2B-FFD3-239BD2F2B8BC}"/>
          </ac:cxnSpMkLst>
        </pc:cxnChg>
      </pc:sldChg>
      <pc:sldChg chg="addSp delSp modSp add mod modNotesTx">
        <pc:chgData name="Cannell, Michael B" userId="df291291-9ac9-42c2-a976-062f6e2ad9da" providerId="ADAL" clId="{0C6CEBCA-8919-EC4B-B96D-322FBADA2C91}" dt="2022-09-20T13:15:28.426" v="19811" actId="20577"/>
        <pc:sldMkLst>
          <pc:docMk/>
          <pc:sldMk cId="241995895" sldId="575"/>
        </pc:sldMkLst>
        <pc:spChg chg="mod">
          <ac:chgData name="Cannell, Michael B" userId="df291291-9ac9-42c2-a976-062f6e2ad9da" providerId="ADAL" clId="{0C6CEBCA-8919-EC4B-B96D-322FBADA2C91}" dt="2022-09-20T13:15:28.426" v="19811" actId="20577"/>
          <ac:spMkLst>
            <pc:docMk/>
            <pc:sldMk cId="241995895" sldId="575"/>
            <ac:spMk id="3" creationId="{12CAB45B-B259-B820-8351-CC6CA45CF5D8}"/>
          </ac:spMkLst>
        </pc:spChg>
        <pc:spChg chg="add del mod">
          <ac:chgData name="Cannell, Michael B" userId="df291291-9ac9-42c2-a976-062f6e2ad9da" providerId="ADAL" clId="{0C6CEBCA-8919-EC4B-B96D-322FBADA2C91}" dt="2022-09-20T13:10:48.579" v="19633"/>
          <ac:spMkLst>
            <pc:docMk/>
            <pc:sldMk cId="241995895" sldId="575"/>
            <ac:spMk id="4" creationId="{944655E2-1613-8166-3B65-EA092D2F6D9C}"/>
          </ac:spMkLst>
        </pc:spChg>
      </pc:sldChg>
      <pc:sldChg chg="addSp delSp modSp add mod modNotesTx">
        <pc:chgData name="Cannell, Michael B" userId="df291291-9ac9-42c2-a976-062f6e2ad9da" providerId="ADAL" clId="{0C6CEBCA-8919-EC4B-B96D-322FBADA2C91}" dt="2022-09-20T13:16:03.331" v="19837" actId="1076"/>
        <pc:sldMkLst>
          <pc:docMk/>
          <pc:sldMk cId="2962174692" sldId="576"/>
        </pc:sldMkLst>
        <pc:spChg chg="add mod topLvl">
          <ac:chgData name="Cannell, Michael B" userId="df291291-9ac9-42c2-a976-062f6e2ad9da" providerId="ADAL" clId="{0C6CEBCA-8919-EC4B-B96D-322FBADA2C91}" dt="2022-09-20T13:16:03.331" v="19837" actId="1076"/>
          <ac:spMkLst>
            <pc:docMk/>
            <pc:sldMk cId="2962174692" sldId="576"/>
            <ac:spMk id="6" creationId="{08ED6963-ACF2-E4F4-C190-A9A76A3FD392}"/>
          </ac:spMkLst>
        </pc:spChg>
        <pc:spChg chg="mod topLvl">
          <ac:chgData name="Cannell, Michael B" userId="df291291-9ac9-42c2-a976-062f6e2ad9da" providerId="ADAL" clId="{0C6CEBCA-8919-EC4B-B96D-322FBADA2C91}" dt="2022-09-20T12:54:25.149" v="19118" actId="1076"/>
          <ac:spMkLst>
            <pc:docMk/>
            <pc:sldMk cId="2962174692" sldId="576"/>
            <ac:spMk id="7" creationId="{B04B5FAD-FDD9-30CC-5D1C-BEB61A2A39A8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8" creationId="{F0AEC61A-366E-C316-9549-B424FE97DC81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9" creationId="{517F9297-7465-7172-5EF7-63AA614E2D8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0" creationId="{D0C6B1AB-7AA9-2045-4671-D9A6C79C37D4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1" creationId="{DEABC989-14C6-9547-3725-5DC237AA82AD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2" creationId="{C02CA5BF-AC1B-4CF6-8442-4D7861D88235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13" creationId="{AEC6ACAF-E8A7-5686-414D-C3BE22DDB7C0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4" creationId="{EA7C0330-C6B4-8A45-BE0C-93359C2653DB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15" creationId="{804EB03E-CA73-4345-44C6-1E7C086D48A8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6" creationId="{14F4193B-3918-73F0-2A11-A2A29D3904E9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7" creationId="{B2D47199-83EF-9593-27D6-064691A6AFCF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8" creationId="{11F25F93-EA48-5974-754C-E12002F65609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9" creationId="{ADF91237-6A30-0E34-A97F-E1F8E6C3E1A0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1" creationId="{E384B5B2-1A3E-7D8A-10E1-884B7EC2E595}"/>
          </ac:spMkLst>
        </pc:spChg>
        <pc:spChg chg="add del mod">
          <ac:chgData name="Cannell, Michael B" userId="df291291-9ac9-42c2-a976-062f6e2ad9da" providerId="ADAL" clId="{0C6CEBCA-8919-EC4B-B96D-322FBADA2C91}" dt="2022-09-20T13:00:22.154" v="19251" actId="478"/>
          <ac:spMkLst>
            <pc:docMk/>
            <pc:sldMk cId="2962174692" sldId="576"/>
            <ac:spMk id="22" creationId="{C9F9F673-7566-3650-278F-74F600A4BFAE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6" creationId="{BF27ED52-9A25-D3A6-45C3-552B4940D445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7" creationId="{C91808F8-EE04-FFE4-6E7F-A8D39D5BD59A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8" creationId="{B8708EE1-C8A1-F4A8-55E1-2E835B5A78B9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9" creationId="{2C16D63B-010B-95D6-DCA2-C9A4993A3E8A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30" creationId="{D08B097A-CB4A-AA80-479D-27659684144B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31" creationId="{FC319884-62C4-3E32-D32F-E597C8C4F35B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32" creationId="{3AEEB17A-EA26-2B7E-8298-168694DA7C7E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3" creationId="{ED5AB667-3326-1893-78C8-1DCDA38288D8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4" creationId="{60AE0DF0-9E34-7525-1A42-B648501C83AC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5" creationId="{B12BC8C2-1C6D-B831-0ABD-B0078B4EBE09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6" creationId="{7BA05683-EA0B-9D8B-B729-70B80BEE0254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7" creationId="{91C2B41C-74F7-85BB-5554-391356F50BC2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8" creationId="{EE341FB7-B5A4-0ED6-C658-C26BD2FE929F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9" creationId="{81CC3AB7-64D9-975B-3ED2-0D38EFE95AB7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0" creationId="{F72BCF1A-3044-F2F6-C34D-8F5E9F456340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1" creationId="{40C8F828-8839-9210-5ACE-75F42A69EAF9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3" creationId="{98AC0AE0-D887-01C3-D7A1-BC3448CB969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4" creationId="{CCD88229-3730-0923-F2C9-E62CEA1E2DDC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5" creationId="{81CFC1D7-D989-107D-7F13-193F283AD0C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6" creationId="{9A3A86B6-2674-4D22-35B8-8EEE65D2E60F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7" creationId="{8D9E7369-8E18-E4A5-3F82-93CEF06BAB4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8" creationId="{A189A63D-9D86-9227-80D4-94660D0C3598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1" creationId="{80F2FBDA-A94C-008F-1CAA-EB4CF4B400BD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2" creationId="{A7963FE0-F39E-58BF-3E2B-2A7D0CD0F84A}"/>
          </ac:spMkLst>
        </pc:spChg>
        <pc:spChg chg="mod topLvl">
          <ac:chgData name="Cannell, Michael B" userId="df291291-9ac9-42c2-a976-062f6e2ad9da" providerId="ADAL" clId="{0C6CEBCA-8919-EC4B-B96D-322FBADA2C91}" dt="2022-09-20T12:53:55.063" v="19114" actId="255"/>
          <ac:spMkLst>
            <pc:docMk/>
            <pc:sldMk cId="2962174692" sldId="576"/>
            <ac:spMk id="53" creationId="{8C720B98-2720-7E09-78D9-A00086177E5C}"/>
          </ac:spMkLst>
        </pc:spChg>
        <pc:spChg chg="mod topLvl">
          <ac:chgData name="Cannell, Michael B" userId="df291291-9ac9-42c2-a976-062f6e2ad9da" providerId="ADAL" clId="{0C6CEBCA-8919-EC4B-B96D-322FBADA2C91}" dt="2022-09-20T12:53:50.695" v="19113" actId="255"/>
          <ac:spMkLst>
            <pc:docMk/>
            <pc:sldMk cId="2962174692" sldId="576"/>
            <ac:spMk id="54" creationId="{96E5F69D-74E7-9F29-6D68-99891B2FF925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5" creationId="{E8C6E50A-2044-AC0D-4EC6-2CC787B702F2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6" creationId="{14D74131-D786-443D-8011-249168384020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7" creationId="{8486E7F1-B4FA-A276-CB40-5B6B41BAC06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8" creationId="{355CBAE9-45D1-ED83-12BE-85F0DAAEDA7E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9" creationId="{692E852E-8388-FD0A-3F45-86C67FAE9DC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0" creationId="{08656AE9-15D2-EFDF-79DE-C9E1B4C1D69A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1" creationId="{88C08AD2-2B10-1199-BE1D-67EEBC81228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2" creationId="{4CDD4CAA-7354-9E6F-8B0B-08C0E5E86E33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3" creationId="{C4DE3C8E-1472-C318-B0AD-74444F214182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4" creationId="{B54BF5EF-3CED-EC34-A72E-64CB069809F3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5" creationId="{80A40FEB-CFB7-B152-B23A-5D6B23F5672E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6" creationId="{38090D8C-08CE-564B-B90A-4B6CB580A91D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7" creationId="{D0F2F976-9566-9137-CD07-86DA829A5151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8" creationId="{BC143064-030A-5758-01F7-414B0A925DAA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9" creationId="{084ABC70-DD5A-79FA-44C2-DEF5958164F3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0" creationId="{058937A6-BEF9-9657-BCAE-C6876A94FD7E}"/>
          </ac:spMkLst>
        </pc:spChg>
        <pc:spChg chg="mod topLvl">
          <ac:chgData name="Cannell, Michael B" userId="df291291-9ac9-42c2-a976-062f6e2ad9da" providerId="ADAL" clId="{0C6CEBCA-8919-EC4B-B96D-322FBADA2C91}" dt="2022-09-20T12:54:04.762" v="19116" actId="255"/>
          <ac:spMkLst>
            <pc:docMk/>
            <pc:sldMk cId="2962174692" sldId="576"/>
            <ac:spMk id="71" creationId="{712B08F5-4CDC-9102-9ABB-8B2EC595FC06}"/>
          </ac:spMkLst>
        </pc:spChg>
        <pc:spChg chg="mod topLvl">
          <ac:chgData name="Cannell, Michael B" userId="df291291-9ac9-42c2-a976-062f6e2ad9da" providerId="ADAL" clId="{0C6CEBCA-8919-EC4B-B96D-322FBADA2C91}" dt="2022-09-20T12:54:08.245" v="19117" actId="255"/>
          <ac:spMkLst>
            <pc:docMk/>
            <pc:sldMk cId="2962174692" sldId="576"/>
            <ac:spMk id="72" creationId="{CDBE0743-036C-71CE-69A2-3DF3477AB2BA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3" creationId="{AAF30CC0-0888-C684-B92A-4AB71453D291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4" creationId="{DEAC1337-6E2F-C6B2-769B-3814829DB49F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5" creationId="{8BA73DEF-A375-FAA5-F7C8-8577E632168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6" creationId="{81F491D7-77F7-16AA-762C-28253A6A08BC}"/>
          </ac:spMkLst>
        </pc:spChg>
        <pc:grpChg chg="del mod">
          <ac:chgData name="Cannell, Michael B" userId="df291291-9ac9-42c2-a976-062f6e2ad9da" providerId="ADAL" clId="{0C6CEBCA-8919-EC4B-B96D-322FBADA2C91}" dt="2022-09-20T12:53:24.994" v="19106" actId="165"/>
          <ac:grpSpMkLst>
            <pc:docMk/>
            <pc:sldMk cId="2962174692" sldId="576"/>
            <ac:grpSpMk id="2" creationId="{9A1EEA55-537F-6F5B-9E98-134AD6E6C88D}"/>
          </ac:grpSpMkLst>
        </pc:grpChg>
        <pc:grpChg chg="add del mod">
          <ac:chgData name="Cannell, Michael B" userId="df291291-9ac9-42c2-a976-062f6e2ad9da" providerId="ADAL" clId="{0C6CEBCA-8919-EC4B-B96D-322FBADA2C91}" dt="2022-09-20T12:59:44.827" v="19211" actId="165"/>
          <ac:grpSpMkLst>
            <pc:docMk/>
            <pc:sldMk cId="2962174692" sldId="576"/>
            <ac:grpSpMk id="20" creationId="{C588EF4A-D29F-1308-1213-29F1CE5D85C0}"/>
          </ac:grpSpMkLst>
        </pc:grpChg>
        <pc:cxnChg chg="mod topLvl">
          <ac:chgData name="Cannell, Michael B" userId="df291291-9ac9-42c2-a976-062f6e2ad9da" providerId="ADAL" clId="{0C6CEBCA-8919-EC4B-B96D-322FBADA2C91}" dt="2022-09-20T12:53:24.994" v="19106" actId="165"/>
          <ac:cxnSpMkLst>
            <pc:docMk/>
            <pc:sldMk cId="2962174692" sldId="576"/>
            <ac:cxnSpMk id="3" creationId="{82841B5A-1A52-A9FD-658A-739E1B08FE03}"/>
          </ac:cxnSpMkLst>
        </pc:cxnChg>
        <pc:cxnChg chg="mod topLvl">
          <ac:chgData name="Cannell, Michael B" userId="df291291-9ac9-42c2-a976-062f6e2ad9da" providerId="ADAL" clId="{0C6CEBCA-8919-EC4B-B96D-322FBADA2C91}" dt="2022-09-20T12:53:24.994" v="19106" actId="165"/>
          <ac:cxnSpMkLst>
            <pc:docMk/>
            <pc:sldMk cId="2962174692" sldId="576"/>
            <ac:cxnSpMk id="5" creationId="{DAD04491-881A-B525-2992-254F3DE30DC6}"/>
          </ac:cxnSpMkLst>
        </pc:cxnChg>
        <pc:cxnChg chg="mod topLvl">
          <ac:chgData name="Cannell, Michael B" userId="df291291-9ac9-42c2-a976-062f6e2ad9da" providerId="ADAL" clId="{0C6CEBCA-8919-EC4B-B96D-322FBADA2C91}" dt="2022-09-20T12:53:24.994" v="19106" actId="165"/>
          <ac:cxnSpMkLst>
            <pc:docMk/>
            <pc:sldMk cId="2962174692" sldId="576"/>
            <ac:cxnSpMk id="42" creationId="{1AC35CF8-FCF2-FD2B-FFD3-239BD2F2B8BC}"/>
          </ac:cxnSpMkLst>
        </pc:cxnChg>
      </pc:sldChg>
      <pc:sldChg chg="delSp new del mod">
        <pc:chgData name="Cannell, Michael B" userId="df291291-9ac9-42c2-a976-062f6e2ad9da" providerId="ADAL" clId="{0C6CEBCA-8919-EC4B-B96D-322FBADA2C91}" dt="2022-09-20T13:04:59.881" v="19508" actId="2696"/>
        <pc:sldMkLst>
          <pc:docMk/>
          <pc:sldMk cId="1710833957" sldId="577"/>
        </pc:sldMkLst>
        <pc:spChg chg="del">
          <ac:chgData name="Cannell, Michael B" userId="df291291-9ac9-42c2-a976-062f6e2ad9da" providerId="ADAL" clId="{0C6CEBCA-8919-EC4B-B96D-322FBADA2C91}" dt="2022-09-20T13:01:34.466" v="19303" actId="478"/>
          <ac:spMkLst>
            <pc:docMk/>
            <pc:sldMk cId="1710833957" sldId="577"/>
            <ac:spMk id="2" creationId="{2F73E179-F636-7C93-DC32-A903C6F84E7A}"/>
          </ac:spMkLst>
        </pc:spChg>
        <pc:spChg chg="del">
          <ac:chgData name="Cannell, Michael B" userId="df291291-9ac9-42c2-a976-062f6e2ad9da" providerId="ADAL" clId="{0C6CEBCA-8919-EC4B-B96D-322FBADA2C91}" dt="2022-09-20T13:01:32.458" v="19302" actId="478"/>
          <ac:spMkLst>
            <pc:docMk/>
            <pc:sldMk cId="1710833957" sldId="577"/>
            <ac:spMk id="3" creationId="{3B06F098-FF46-BD3C-6563-F200E25E3E70}"/>
          </ac:spMkLst>
        </pc:spChg>
      </pc:sldChg>
      <pc:sldChg chg="modSp add mod">
        <pc:chgData name="Cannell, Michael B" userId="df291291-9ac9-42c2-a976-062f6e2ad9da" providerId="ADAL" clId="{0C6CEBCA-8919-EC4B-B96D-322FBADA2C91}" dt="2022-09-20T13:15:19.666" v="19807" actId="20577"/>
        <pc:sldMkLst>
          <pc:docMk/>
          <pc:sldMk cId="3052586138" sldId="577"/>
        </pc:sldMkLst>
        <pc:spChg chg="mod">
          <ac:chgData name="Cannell, Michael B" userId="df291291-9ac9-42c2-a976-062f6e2ad9da" providerId="ADAL" clId="{0C6CEBCA-8919-EC4B-B96D-322FBADA2C91}" dt="2022-09-20T13:14:22.429" v="19715" actId="20577"/>
          <ac:spMkLst>
            <pc:docMk/>
            <pc:sldMk cId="3052586138" sldId="577"/>
            <ac:spMk id="2" creationId="{BD713DBF-E74D-7238-58A5-6114156E40D7}"/>
          </ac:spMkLst>
        </pc:spChg>
        <pc:spChg chg="mod">
          <ac:chgData name="Cannell, Michael B" userId="df291291-9ac9-42c2-a976-062f6e2ad9da" providerId="ADAL" clId="{0C6CEBCA-8919-EC4B-B96D-322FBADA2C91}" dt="2022-09-20T13:15:19.666" v="19807" actId="20577"/>
          <ac:spMkLst>
            <pc:docMk/>
            <pc:sldMk cId="3052586138" sldId="577"/>
            <ac:spMk id="3" creationId="{12CAB45B-B259-B820-8351-CC6CA45CF5D8}"/>
          </ac:spMkLst>
        </pc:spChg>
      </pc:sldChg>
      <pc:sldChg chg="modSp">
        <pc:chgData name="Cannell, Michael B" userId="df291291-9ac9-42c2-a976-062f6e2ad9da" providerId="ADAL" clId="{0C6CEBCA-8919-EC4B-B96D-322FBADA2C91}" dt="2022-09-20T20:18:33.876" v="20267" actId="20577"/>
        <pc:sldMkLst>
          <pc:docMk/>
          <pc:sldMk cId="2205803243" sldId="591"/>
        </pc:sldMkLst>
        <pc:spChg chg="mod">
          <ac:chgData name="Cannell, Michael B" userId="df291291-9ac9-42c2-a976-062f6e2ad9da" providerId="ADAL" clId="{0C6CEBCA-8919-EC4B-B96D-322FBADA2C91}" dt="2022-09-20T20:18:18.076" v="20263" actId="20577"/>
          <ac:spMkLst>
            <pc:docMk/>
            <pc:sldMk cId="2205803243" sldId="591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C6CEBCA-8919-EC4B-B96D-322FBADA2C91}" dt="2022-09-20T20:18:33.876" v="20267" actId="20577"/>
          <ac:spMkLst>
            <pc:docMk/>
            <pc:sldMk cId="2205803243" sldId="591"/>
            <ac:spMk id="17" creationId="{B2D47199-83EF-9593-27D6-064691A6AFCF}"/>
          </ac:spMkLst>
        </pc:spChg>
      </pc:sldChg>
      <pc:sldChg chg="addSp modSp new mod ord modClrScheme chgLayout">
        <pc:chgData name="Cannell, Michael B" userId="df291291-9ac9-42c2-a976-062f6e2ad9da" providerId="ADAL" clId="{0C6CEBCA-8919-EC4B-B96D-322FBADA2C91}" dt="2022-09-22T17:39:31.806" v="20355" actId="20577"/>
        <pc:sldMkLst>
          <pc:docMk/>
          <pc:sldMk cId="34412781" sldId="598"/>
        </pc:sldMkLst>
        <pc:spChg chg="add mod">
          <ac:chgData name="Cannell, Michael B" userId="df291291-9ac9-42c2-a976-062f6e2ad9da" providerId="ADAL" clId="{0C6CEBCA-8919-EC4B-B96D-322FBADA2C91}" dt="2022-09-22T17:39:19.033" v="20291" actId="20577"/>
          <ac:spMkLst>
            <pc:docMk/>
            <pc:sldMk cId="34412781" sldId="598"/>
            <ac:spMk id="2" creationId="{1F02248C-71C3-437E-DD52-BD453112327E}"/>
          </ac:spMkLst>
        </pc:spChg>
        <pc:spChg chg="add mod">
          <ac:chgData name="Cannell, Michael B" userId="df291291-9ac9-42c2-a976-062f6e2ad9da" providerId="ADAL" clId="{0C6CEBCA-8919-EC4B-B96D-322FBADA2C91}" dt="2022-09-22T17:39:31.806" v="20355" actId="20577"/>
          <ac:spMkLst>
            <pc:docMk/>
            <pc:sldMk cId="34412781" sldId="598"/>
            <ac:spMk id="3" creationId="{81869D34-3F78-540D-7369-25CD001C907E}"/>
          </ac:spMkLst>
        </pc:spChg>
      </pc:sldChg>
      <pc:sldMasterChg chg="modSldLayout">
        <pc:chgData name="Cannell, Michael B" userId="df291291-9ac9-42c2-a976-062f6e2ad9da" providerId="ADAL" clId="{0C6CEBCA-8919-EC4B-B96D-322FBADA2C91}" dt="2022-09-19T21:23:10.921" v="13418" actId="2711"/>
        <pc:sldMasterMkLst>
          <pc:docMk/>
          <pc:sldMasterMk cId="1302563014" sldId="2147483648"/>
        </pc:sldMasterMkLst>
        <pc:sldLayoutChg chg="modSp">
          <pc:chgData name="Cannell, Michael B" userId="df291291-9ac9-42c2-a976-062f6e2ad9da" providerId="ADAL" clId="{0C6CEBCA-8919-EC4B-B96D-322FBADA2C91}" dt="2022-09-19T21:21:55.838" v="13396" actId="2711"/>
          <pc:sldLayoutMkLst>
            <pc:docMk/>
            <pc:sldMasterMk cId="1302563014" sldId="2147483648"/>
            <pc:sldLayoutMk cId="359567676" sldId="2147483650"/>
          </pc:sldLayoutMkLst>
          <pc:spChg chg="mod">
            <ac:chgData name="Cannell, Michael B" userId="df291291-9ac9-42c2-a976-062f6e2ad9da" providerId="ADAL" clId="{0C6CEBCA-8919-EC4B-B96D-322FBADA2C91}" dt="2022-09-19T21:21:47.638" v="13395" actId="2711"/>
            <ac:spMkLst>
              <pc:docMk/>
              <pc:sldMasterMk cId="1302563014" sldId="2147483648"/>
              <pc:sldLayoutMk cId="359567676" sldId="2147483650"/>
              <ac:spMk id="2" creationId="{A74D1A86-13CB-C346-93FF-7EEEEC039AB7}"/>
            </ac:spMkLst>
          </pc:spChg>
          <pc:spChg chg="mod">
            <ac:chgData name="Cannell, Michael B" userId="df291291-9ac9-42c2-a976-062f6e2ad9da" providerId="ADAL" clId="{0C6CEBCA-8919-EC4B-B96D-322FBADA2C91}" dt="2022-09-19T21:21:55.838" v="13396" actId="2711"/>
            <ac:spMkLst>
              <pc:docMk/>
              <pc:sldMasterMk cId="1302563014" sldId="2147483648"/>
              <pc:sldLayoutMk cId="359567676" sldId="2147483650"/>
              <ac:spMk id="3" creationId="{7C4F82CC-5CBC-8745-9660-FA5B84038CC1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08.726" v="13406" actId="2711"/>
          <pc:sldLayoutMkLst>
            <pc:docMk/>
            <pc:sldMasterMk cId="1302563014" sldId="2147483648"/>
            <pc:sldLayoutMk cId="160906590" sldId="2147483651"/>
          </pc:sldLayoutMkLst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2" creationId="{3E5AEAF1-A687-AD44-BF40-CE3D4CCF4EF5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3" creationId="{DF869458-556D-6549-8EB4-C7A1173553F7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4" creationId="{9B1AD4B3-3429-E049-98D8-2D117E01011B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5" creationId="{F191EB34-6662-C846-9EF0-58888866DD8D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6" creationId="{9F529D62-E00D-B940-ABC4-3DF647E6BAB6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16.852" v="13407" actId="2711"/>
          <pc:sldLayoutMkLst>
            <pc:docMk/>
            <pc:sldMasterMk cId="1302563014" sldId="2147483648"/>
            <pc:sldLayoutMk cId="1736467218" sldId="2147483652"/>
          </pc:sldLayoutMkLst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2" creationId="{DC2345F9-5A8A-1840-9BC7-7BBF01A2EDBA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3" creationId="{DC16A125-24B0-D745-A62E-6AEDBA0EBCEC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4" creationId="{9A124C47-E7DA-384A-B5A7-9F37D647C9A4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5" creationId="{CDC932E5-936E-3542-84D2-1FEF3107FA44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6" creationId="{6FD9AEE6-3729-D643-94AB-59A56160A625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7" creationId="{393C72C8-FC7C-4C4D-95DB-766D41BE6DC2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25.006" v="13412" actId="2711"/>
          <pc:sldLayoutMkLst>
            <pc:docMk/>
            <pc:sldMasterMk cId="1302563014" sldId="2147483648"/>
            <pc:sldLayoutMk cId="3193688202" sldId="2147483653"/>
          </pc:sldLayoutMkLst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2" creationId="{35795B63-2C22-964A-BEBC-E9E9EBB6192A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3" creationId="{FF3FFA4B-9656-1640-AE07-60F2785B3723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4" creationId="{11B028B4-D349-264E-A7B8-CF0F4D72A760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5" creationId="{19475EEF-DFB8-1843-B05C-69AF2689EE4A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6" creationId="{CE503BD7-4D9C-EC46-84F8-78CED0989997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7" creationId="{F3B2BD83-494A-CC41-A1BC-8535BC929247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8" creationId="{6EC305F8-E0A9-BC43-895D-EFDD62355A2A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9" creationId="{2F66074C-00A3-8D47-B436-BF26F064D84C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36.191" v="13413" actId="2711"/>
          <pc:sldLayoutMkLst>
            <pc:docMk/>
            <pc:sldMasterMk cId="1302563014" sldId="2147483648"/>
            <pc:sldLayoutMk cId="3835582218" sldId="2147483654"/>
          </pc:sldLayoutMkLst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2" creationId="{B2CB66DE-DBD1-F94C-A2E3-DD57F54A30E6}"/>
            </ac:spMkLst>
          </pc:spChg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3" creationId="{F11EB361-02CE-C94E-825E-33919CBD8621}"/>
            </ac:spMkLst>
          </pc:spChg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4" creationId="{93984110-71A7-4A44-9AEC-93A1CDDF8BAD}"/>
            </ac:spMkLst>
          </pc:spChg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5" creationId="{34CEB3AB-89FB-AC4F-9B19-91542E46680B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42.209" v="13414" actId="2711"/>
          <pc:sldLayoutMkLst>
            <pc:docMk/>
            <pc:sldMasterMk cId="1302563014" sldId="2147483648"/>
            <pc:sldLayoutMk cId="2264992419" sldId="2147483655"/>
          </pc:sldLayoutMkLst>
          <pc:spChg chg="mod">
            <ac:chgData name="Cannell, Michael B" userId="df291291-9ac9-42c2-a976-062f6e2ad9da" providerId="ADAL" clId="{0C6CEBCA-8919-EC4B-B96D-322FBADA2C91}" dt="2022-09-19T21:22:42.209" v="13414" actId="2711"/>
            <ac:spMkLst>
              <pc:docMk/>
              <pc:sldMasterMk cId="1302563014" sldId="2147483648"/>
              <pc:sldLayoutMk cId="2264992419" sldId="2147483655"/>
              <ac:spMk id="2" creationId="{BBC810FB-7BA5-044B-8B1A-53D777851CEE}"/>
            </ac:spMkLst>
          </pc:spChg>
          <pc:spChg chg="mod">
            <ac:chgData name="Cannell, Michael B" userId="df291291-9ac9-42c2-a976-062f6e2ad9da" providerId="ADAL" clId="{0C6CEBCA-8919-EC4B-B96D-322FBADA2C91}" dt="2022-09-19T21:22:42.209" v="13414" actId="2711"/>
            <ac:spMkLst>
              <pc:docMk/>
              <pc:sldMasterMk cId="1302563014" sldId="2147483648"/>
              <pc:sldLayoutMk cId="2264992419" sldId="2147483655"/>
              <ac:spMk id="3" creationId="{4E27C9C8-2F39-4745-8625-A89BB3884E33}"/>
            </ac:spMkLst>
          </pc:spChg>
          <pc:spChg chg="mod">
            <ac:chgData name="Cannell, Michael B" userId="df291291-9ac9-42c2-a976-062f6e2ad9da" providerId="ADAL" clId="{0C6CEBCA-8919-EC4B-B96D-322FBADA2C91}" dt="2022-09-19T21:22:42.209" v="13414" actId="2711"/>
            <ac:spMkLst>
              <pc:docMk/>
              <pc:sldMasterMk cId="1302563014" sldId="2147483648"/>
              <pc:sldLayoutMk cId="2264992419" sldId="2147483655"/>
              <ac:spMk id="4" creationId="{C11D5341-5E53-E444-8430-8975542E4AE0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49.053" v="13415" actId="2711"/>
          <pc:sldLayoutMkLst>
            <pc:docMk/>
            <pc:sldMasterMk cId="1302563014" sldId="2147483648"/>
            <pc:sldLayoutMk cId="321703122" sldId="2147483656"/>
          </pc:sldLayoutMkLst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2" creationId="{196D92EF-6494-1B49-8E8F-F96B54AE922A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3" creationId="{897236C1-E4CD-3748-A139-ADFE12871283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4" creationId="{DAB6E13D-21D7-174E-B22A-AB383D3F8AC4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5" creationId="{BA6BFFFD-9E3F-0248-8271-A8D3CA92B996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6" creationId="{CB1549E1-13B8-0F42-A7D5-1189709B2EC2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7" creationId="{541DAFF8-E7FF-8D46-BD05-5AE707B04A38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56.144" v="13416" actId="2711"/>
          <pc:sldLayoutMkLst>
            <pc:docMk/>
            <pc:sldMasterMk cId="1302563014" sldId="2147483648"/>
            <pc:sldLayoutMk cId="210011179" sldId="2147483657"/>
          </pc:sldLayoutMkLst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2" creationId="{CFCC6FD0-B44B-0741-888B-A69361747487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3" creationId="{944E3EE8-152A-FA4F-BA89-789685B73446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4" creationId="{05DB0042-827D-E34E-BCA9-114B4AAEB0F0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5" creationId="{502692AF-646E-6348-AE7D-EFD60B411BB5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6" creationId="{A38D5218-4EE3-E643-A517-B4D12D36ED11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7" creationId="{74308766-9933-224B-A787-B68F0D4CB842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3:03.493" v="13417" actId="2711"/>
          <pc:sldLayoutMkLst>
            <pc:docMk/>
            <pc:sldMasterMk cId="1302563014" sldId="2147483648"/>
            <pc:sldLayoutMk cId="3511981315" sldId="2147483658"/>
          </pc:sldLayoutMkLst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2" creationId="{06A2A570-F5C7-DC46-A950-691F271AEFB8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3" creationId="{7DD6AB8E-208A-BE46-88CB-EFBCA2F0EDA2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4" creationId="{A7BDF918-81A1-B447-BC49-9EC8D6E7E78B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5" creationId="{0B930769-4C80-EB4B-96EC-398E65620CD0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6" creationId="{FBFED322-ECA4-524D-8E95-3638BFF71494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3:10.921" v="13418" actId="2711"/>
          <pc:sldLayoutMkLst>
            <pc:docMk/>
            <pc:sldMasterMk cId="1302563014" sldId="2147483648"/>
            <pc:sldLayoutMk cId="998328035" sldId="2147483659"/>
          </pc:sldLayoutMkLst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2" creationId="{DF33EFE0-6C71-C544-BF6F-8567C3D0A056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3" creationId="{3DD52C28-09D1-054A-90E3-F9430FA1CE5F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4" creationId="{6EB099A3-FD32-E148-8A32-3D8AD7810632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5" creationId="{4492B7CB-D3EC-A84E-9A6C-38264C1EA9CA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6" creationId="{C55807B9-B5D6-4F42-B716-8B50D7A10C4B}"/>
            </ac:spMkLst>
          </pc:spChg>
        </pc:sldLayoutChg>
      </pc:sldMasterChg>
    </pc:docChg>
  </pc:docChgLst>
  <pc:docChgLst>
    <pc:chgData name="Cannell, Michael B" userId="df291291-9ac9-42c2-a976-062f6e2ad9da" providerId="ADAL" clId="{EBE29762-3F04-BF47-B718-0D1C310CBAA9}"/>
    <pc:docChg chg="undo custSel addSld delSld modSld sldOrd">
      <pc:chgData name="Cannell, Michael B" userId="df291291-9ac9-42c2-a976-062f6e2ad9da" providerId="ADAL" clId="{EBE29762-3F04-BF47-B718-0D1C310CBAA9}" dt="2022-09-22T18:16:34" v="5511" actId="20577"/>
      <pc:docMkLst>
        <pc:docMk/>
      </pc:docMkLst>
      <pc:sldChg chg="modSp mod modNotesTx">
        <pc:chgData name="Cannell, Michael B" userId="df291291-9ac9-42c2-a976-062f6e2ad9da" providerId="ADAL" clId="{EBE29762-3F04-BF47-B718-0D1C310CBAA9}" dt="2022-09-13T14:59:10.391" v="191" actId="20577"/>
        <pc:sldMkLst>
          <pc:docMk/>
          <pc:sldMk cId="2817532235" sldId="309"/>
        </pc:sldMkLst>
        <pc:spChg chg="mod">
          <ac:chgData name="Cannell, Michael B" userId="df291291-9ac9-42c2-a976-062f6e2ad9da" providerId="ADAL" clId="{EBE29762-3F04-BF47-B718-0D1C310CBAA9}" dt="2022-09-13T14:59:10.391" v="191" actId="20577"/>
          <ac:spMkLst>
            <pc:docMk/>
            <pc:sldMk cId="2817532235" sldId="309"/>
            <ac:spMk id="6" creationId="{71EEF769-04A5-5188-176B-41D6BD7A6DB5}"/>
          </ac:spMkLst>
        </pc:spChg>
      </pc:sldChg>
      <pc:sldChg chg="modSp mod">
        <pc:chgData name="Cannell, Michael B" userId="df291291-9ac9-42c2-a976-062f6e2ad9da" providerId="ADAL" clId="{EBE29762-3F04-BF47-B718-0D1C310CBAA9}" dt="2022-09-20T15:58:31.296" v="2124" actId="20577"/>
        <pc:sldMkLst>
          <pc:docMk/>
          <pc:sldMk cId="3125926879" sldId="310"/>
        </pc:sldMkLst>
        <pc:spChg chg="mod">
          <ac:chgData name="Cannell, Michael B" userId="df291291-9ac9-42c2-a976-062f6e2ad9da" providerId="ADAL" clId="{EBE29762-3F04-BF47-B718-0D1C310CBAA9}" dt="2022-09-20T15:58:31.296" v="2124" actId="20577"/>
          <ac:spMkLst>
            <pc:docMk/>
            <pc:sldMk cId="3125926879" sldId="310"/>
            <ac:spMk id="3" creationId="{07726A2B-A331-18FE-0D68-FCB393D90964}"/>
          </ac:spMkLst>
        </pc:spChg>
      </pc:sldChg>
      <pc:sldChg chg="modSp mod">
        <pc:chgData name="Cannell, Michael B" userId="df291291-9ac9-42c2-a976-062f6e2ad9da" providerId="ADAL" clId="{EBE29762-3F04-BF47-B718-0D1C310CBAA9}" dt="2022-09-13T14:42:13.673" v="0" actId="207"/>
        <pc:sldMkLst>
          <pc:docMk/>
          <pc:sldMk cId="4145574587" sldId="509"/>
        </pc:sldMkLst>
        <pc:spChg chg="mod">
          <ac:chgData name="Cannell, Michael B" userId="df291291-9ac9-42c2-a976-062f6e2ad9da" providerId="ADAL" clId="{EBE29762-3F04-BF47-B718-0D1C310CBAA9}" dt="2022-09-13T14:42:13.673" v="0" actId="207"/>
          <ac:spMkLst>
            <pc:docMk/>
            <pc:sldMk cId="4145574587" sldId="509"/>
            <ac:spMk id="2" creationId="{FF50C584-BA02-376C-3ABA-C0E6C63BC13E}"/>
          </ac:spMkLst>
        </pc:spChg>
      </pc:sldChg>
      <pc:sldChg chg="addSp delSp modSp new del mod modClrScheme addCm modCm chgLayout">
        <pc:chgData name="Cannell, Michael B" userId="df291291-9ac9-42c2-a976-062f6e2ad9da" providerId="ADAL" clId="{EBE29762-3F04-BF47-B718-0D1C310CBAA9}" dt="2022-09-13T16:14:43.859" v="569" actId="2696"/>
        <pc:sldMkLst>
          <pc:docMk/>
          <pc:sldMk cId="3157246825" sldId="511"/>
        </pc:sldMkLst>
        <pc:spChg chg="del">
          <ac:chgData name="Cannell, Michael B" userId="df291291-9ac9-42c2-a976-062f6e2ad9da" providerId="ADAL" clId="{EBE29762-3F04-BF47-B718-0D1C310CBAA9}" dt="2022-09-13T14:42:50.828" v="4" actId="700"/>
          <ac:spMkLst>
            <pc:docMk/>
            <pc:sldMk cId="3157246825" sldId="511"/>
            <ac:spMk id="2" creationId="{CEC0DE5D-457C-66D3-3CB8-9CD3CFB1F8A8}"/>
          </ac:spMkLst>
        </pc:spChg>
        <pc:spChg chg="del">
          <ac:chgData name="Cannell, Michael B" userId="df291291-9ac9-42c2-a976-062f6e2ad9da" providerId="ADAL" clId="{EBE29762-3F04-BF47-B718-0D1C310CBAA9}" dt="2022-09-13T14:42:50.828" v="4" actId="700"/>
          <ac:spMkLst>
            <pc:docMk/>
            <pc:sldMk cId="3157246825" sldId="511"/>
            <ac:spMk id="3" creationId="{77CACA1E-968D-F10B-0A00-0FE45E704356}"/>
          </ac:spMkLst>
        </pc:spChg>
        <pc:picChg chg="add mod">
          <ac:chgData name="Cannell, Michael B" userId="df291291-9ac9-42c2-a976-062f6e2ad9da" providerId="ADAL" clId="{EBE29762-3F04-BF47-B718-0D1C310CBAA9}" dt="2022-09-13T14:43:00.568" v="10" actId="1076"/>
          <ac:picMkLst>
            <pc:docMk/>
            <pc:sldMk cId="3157246825" sldId="511"/>
            <ac:picMk id="5" creationId="{219D1985-A227-65B0-DD50-0B3266F7D0E7}"/>
          </ac:picMkLst>
        </pc:picChg>
      </pc:sldChg>
      <pc:sldChg chg="modSp new mod modNotesTx">
        <pc:chgData name="Cannell, Michael B" userId="df291291-9ac9-42c2-a976-062f6e2ad9da" providerId="ADAL" clId="{EBE29762-3F04-BF47-B718-0D1C310CBAA9}" dt="2022-09-22T18:15:53.639" v="5469" actId="5793"/>
        <pc:sldMkLst>
          <pc:docMk/>
          <pc:sldMk cId="3765837628" sldId="512"/>
        </pc:sldMkLst>
        <pc:spChg chg="mod">
          <ac:chgData name="Cannell, Michael B" userId="df291291-9ac9-42c2-a976-062f6e2ad9da" providerId="ADAL" clId="{EBE29762-3F04-BF47-B718-0D1C310CBAA9}" dt="2022-09-13T14:58:46.786" v="166" actId="20577"/>
          <ac:spMkLst>
            <pc:docMk/>
            <pc:sldMk cId="3765837628" sldId="512"/>
            <ac:spMk id="2" creationId="{D724D459-EBC3-04D8-56D0-E5F972ECF713}"/>
          </ac:spMkLst>
        </pc:spChg>
        <pc:spChg chg="mod">
          <ac:chgData name="Cannell, Michael B" userId="df291291-9ac9-42c2-a976-062f6e2ad9da" providerId="ADAL" clId="{EBE29762-3F04-BF47-B718-0D1C310CBAA9}" dt="2022-09-22T18:15:53.639" v="5469" actId="5793"/>
          <ac:spMkLst>
            <pc:docMk/>
            <pc:sldMk cId="3765837628" sldId="512"/>
            <ac:spMk id="3" creationId="{C1799E5D-1349-9585-0E4E-160AA8C2226A}"/>
          </ac:spMkLst>
        </pc:spChg>
      </pc:sldChg>
      <pc:sldChg chg="modSp add mod modShow modNotesTx">
        <pc:chgData name="Cannell, Michael B" userId="df291291-9ac9-42c2-a976-062f6e2ad9da" providerId="ADAL" clId="{EBE29762-3F04-BF47-B718-0D1C310CBAA9}" dt="2022-09-13T16:48:04.721" v="681" actId="729"/>
        <pc:sldMkLst>
          <pc:docMk/>
          <pc:sldMk cId="3987306432" sldId="513"/>
        </pc:sldMkLst>
        <pc:spChg chg="mod">
          <ac:chgData name="Cannell, Michael B" userId="df291291-9ac9-42c2-a976-062f6e2ad9da" providerId="ADAL" clId="{EBE29762-3F04-BF47-B718-0D1C310CBAA9}" dt="2022-09-13T14:58:51.647" v="173" actId="20577"/>
          <ac:spMkLst>
            <pc:docMk/>
            <pc:sldMk cId="3987306432" sldId="513"/>
            <ac:spMk id="2" creationId="{D724D459-EBC3-04D8-56D0-E5F972ECF713}"/>
          </ac:spMkLst>
        </pc:spChg>
        <pc:spChg chg="mod">
          <ac:chgData name="Cannell, Michael B" userId="df291291-9ac9-42c2-a976-062f6e2ad9da" providerId="ADAL" clId="{EBE29762-3F04-BF47-B718-0D1C310CBAA9}" dt="2022-09-13T14:58:59.333" v="175"/>
          <ac:spMkLst>
            <pc:docMk/>
            <pc:sldMk cId="3987306432" sldId="513"/>
            <ac:spMk id="3" creationId="{C1799E5D-1349-9585-0E4E-160AA8C2226A}"/>
          </ac:spMkLst>
        </pc:spChg>
      </pc:sldChg>
      <pc:sldChg chg="modSp add mod modNotesTx">
        <pc:chgData name="Cannell, Michael B" userId="df291291-9ac9-42c2-a976-062f6e2ad9da" providerId="ADAL" clId="{EBE29762-3F04-BF47-B718-0D1C310CBAA9}" dt="2022-09-13T16:57:55.041" v="1461" actId="20577"/>
        <pc:sldMkLst>
          <pc:docMk/>
          <pc:sldMk cId="3932856019" sldId="514"/>
        </pc:sldMkLst>
        <pc:spChg chg="mod">
          <ac:chgData name="Cannell, Michael B" userId="df291291-9ac9-42c2-a976-062f6e2ad9da" providerId="ADAL" clId="{EBE29762-3F04-BF47-B718-0D1C310CBAA9}" dt="2022-09-13T14:59:02.717" v="181" actId="20577"/>
          <ac:spMkLst>
            <pc:docMk/>
            <pc:sldMk cId="3932856019" sldId="514"/>
            <ac:spMk id="2" creationId="{D724D459-EBC3-04D8-56D0-E5F972ECF713}"/>
          </ac:spMkLst>
        </pc:spChg>
        <pc:spChg chg="mod">
          <ac:chgData name="Cannell, Michael B" userId="df291291-9ac9-42c2-a976-062f6e2ad9da" providerId="ADAL" clId="{EBE29762-3F04-BF47-B718-0D1C310CBAA9}" dt="2022-09-13T15:14:58.551" v="495"/>
          <ac:spMkLst>
            <pc:docMk/>
            <pc:sldMk cId="3932856019" sldId="514"/>
            <ac:spMk id="3" creationId="{C1799E5D-1349-9585-0E4E-160AA8C2226A}"/>
          </ac:spMkLst>
        </pc:spChg>
      </pc:sldChg>
      <pc:sldChg chg="modSp add mod modClrScheme chgLayout modNotesTx">
        <pc:chgData name="Cannell, Michael B" userId="df291291-9ac9-42c2-a976-062f6e2ad9da" providerId="ADAL" clId="{EBE29762-3F04-BF47-B718-0D1C310CBAA9}" dt="2022-09-13T15:17:00.487" v="511" actId="700"/>
        <pc:sldMkLst>
          <pc:docMk/>
          <pc:sldMk cId="1739203626" sldId="515"/>
        </pc:sldMkLst>
        <pc:spChg chg="mod ord">
          <ac:chgData name="Cannell, Michael B" userId="df291291-9ac9-42c2-a976-062f6e2ad9da" providerId="ADAL" clId="{EBE29762-3F04-BF47-B718-0D1C310CBAA9}" dt="2022-09-13T15:17:00.487" v="511" actId="700"/>
          <ac:spMkLst>
            <pc:docMk/>
            <pc:sldMk cId="1739203626" sldId="515"/>
            <ac:spMk id="2" creationId="{D724D459-EBC3-04D8-56D0-E5F972ECF713}"/>
          </ac:spMkLst>
        </pc:spChg>
        <pc:spChg chg="mod ord">
          <ac:chgData name="Cannell, Michael B" userId="df291291-9ac9-42c2-a976-062f6e2ad9da" providerId="ADAL" clId="{EBE29762-3F04-BF47-B718-0D1C310CBAA9}" dt="2022-09-13T15:17:00.487" v="511" actId="700"/>
          <ac:spMkLst>
            <pc:docMk/>
            <pc:sldMk cId="1739203626" sldId="515"/>
            <ac:spMk id="3" creationId="{C1799E5D-1349-9585-0E4E-160AA8C2226A}"/>
          </ac:spMkLst>
        </pc:spChg>
      </pc:sldChg>
      <pc:sldChg chg="addSp delSp modSp new del mod">
        <pc:chgData name="Cannell, Michael B" userId="df291291-9ac9-42c2-a976-062f6e2ad9da" providerId="ADAL" clId="{EBE29762-3F04-BF47-B718-0D1C310CBAA9}" dt="2022-09-13T15:28:05.531" v="567" actId="2696"/>
        <pc:sldMkLst>
          <pc:docMk/>
          <pc:sldMk cId="2335629162" sldId="516"/>
        </pc:sldMkLst>
        <pc:spChg chg="mod">
          <ac:chgData name="Cannell, Michael B" userId="df291291-9ac9-42c2-a976-062f6e2ad9da" providerId="ADAL" clId="{EBE29762-3F04-BF47-B718-0D1C310CBAA9}" dt="2022-09-13T15:19:25.902" v="566" actId="20577"/>
          <ac:spMkLst>
            <pc:docMk/>
            <pc:sldMk cId="2335629162" sldId="516"/>
            <ac:spMk id="2" creationId="{1AA0A220-8C69-F763-24BE-3ABEAA675DFC}"/>
          </ac:spMkLst>
        </pc:spChg>
        <pc:spChg chg="del">
          <ac:chgData name="Cannell, Michael B" userId="df291291-9ac9-42c2-a976-062f6e2ad9da" providerId="ADAL" clId="{EBE29762-3F04-BF47-B718-0D1C310CBAA9}" dt="2022-09-13T15:17:10.517" v="513" actId="478"/>
          <ac:spMkLst>
            <pc:docMk/>
            <pc:sldMk cId="2335629162" sldId="516"/>
            <ac:spMk id="3" creationId="{309FFAD0-E538-FB56-4AAA-39880961C9BC}"/>
          </ac:spMkLst>
        </pc:spChg>
        <pc:spChg chg="add">
          <ac:chgData name="Cannell, Michael B" userId="df291291-9ac9-42c2-a976-062f6e2ad9da" providerId="ADAL" clId="{EBE29762-3F04-BF47-B718-0D1C310CBAA9}" dt="2022-09-13T15:17:26.186" v="527" actId="11529"/>
          <ac:spMkLst>
            <pc:docMk/>
            <pc:sldMk cId="2335629162" sldId="516"/>
            <ac:spMk id="4" creationId="{D48E4A11-0FD7-3537-F155-D61CD97CCF15}"/>
          </ac:spMkLst>
        </pc:spChg>
      </pc:sldChg>
      <pc:sldChg chg="add modNotesTx">
        <pc:chgData name="Cannell, Michael B" userId="df291291-9ac9-42c2-a976-062f6e2ad9da" providerId="ADAL" clId="{EBE29762-3F04-BF47-B718-0D1C310CBAA9}" dt="2022-09-13T16:16:18.240" v="576"/>
        <pc:sldMkLst>
          <pc:docMk/>
          <pc:sldMk cId="4044062009" sldId="516"/>
        </pc:sldMkLst>
      </pc:sldChg>
      <pc:sldChg chg="add modNotesTx">
        <pc:chgData name="Cannell, Michael B" userId="df291291-9ac9-42c2-a976-062f6e2ad9da" providerId="ADAL" clId="{EBE29762-3F04-BF47-B718-0D1C310CBAA9}" dt="2022-09-13T16:16:14.463" v="573"/>
        <pc:sldMkLst>
          <pc:docMk/>
          <pc:sldMk cId="2664354963" sldId="517"/>
        </pc:sldMkLst>
      </pc:sldChg>
      <pc:sldChg chg="add">
        <pc:chgData name="Cannell, Michael B" userId="df291291-9ac9-42c2-a976-062f6e2ad9da" providerId="ADAL" clId="{EBE29762-3F04-BF47-B718-0D1C310CBAA9}" dt="2022-09-13T16:15:00.782" v="570"/>
        <pc:sldMkLst>
          <pc:docMk/>
          <pc:sldMk cId="4090510521" sldId="518"/>
        </pc:sldMkLst>
      </pc:sldChg>
      <pc:sldChg chg="add del ord modNotesTx">
        <pc:chgData name="Cannell, Michael B" userId="df291291-9ac9-42c2-a976-062f6e2ad9da" providerId="ADAL" clId="{EBE29762-3F04-BF47-B718-0D1C310CBAA9}" dt="2022-09-13T16:20:23.432" v="658" actId="2696"/>
        <pc:sldMkLst>
          <pc:docMk/>
          <pc:sldMk cId="1545744516" sldId="519"/>
        </pc:sldMkLst>
      </pc:sldChg>
      <pc:sldChg chg="modSp add mod ord replId modShow modNotesTx">
        <pc:chgData name="Cannell, Michael B" userId="df291291-9ac9-42c2-a976-062f6e2ad9da" providerId="ADAL" clId="{EBE29762-3F04-BF47-B718-0D1C310CBAA9}" dt="2022-09-13T16:48:08.423" v="682" actId="729"/>
        <pc:sldMkLst>
          <pc:docMk/>
          <pc:sldMk cId="3232913405" sldId="520"/>
        </pc:sldMkLst>
        <pc:spChg chg="mod">
          <ac:chgData name="Cannell, Michael B" userId="df291291-9ac9-42c2-a976-062f6e2ad9da" providerId="ADAL" clId="{EBE29762-3F04-BF47-B718-0D1C310CBAA9}" dt="2022-09-13T16:20:34.286" v="680" actId="20577"/>
          <ac:spMkLst>
            <pc:docMk/>
            <pc:sldMk cId="3232913405" sldId="520"/>
            <ac:spMk id="19" creationId="{9AB5D993-568C-941C-6FC5-DFEABDC545DE}"/>
          </ac:spMkLst>
        </pc:spChg>
      </pc:sldChg>
      <pc:sldChg chg="modSp add mod">
        <pc:chgData name="Cannell, Michael B" userId="df291291-9ac9-42c2-a976-062f6e2ad9da" providerId="ADAL" clId="{EBE29762-3F04-BF47-B718-0D1C310CBAA9}" dt="2022-09-13T16:53:25.294" v="1170" actId="20577"/>
        <pc:sldMkLst>
          <pc:docMk/>
          <pc:sldMk cId="3325591542" sldId="521"/>
        </pc:sldMkLst>
        <pc:spChg chg="mod">
          <ac:chgData name="Cannell, Michael B" userId="df291291-9ac9-42c2-a976-062f6e2ad9da" providerId="ADAL" clId="{EBE29762-3F04-BF47-B718-0D1C310CBAA9}" dt="2022-09-13T16:53:25.294" v="1170" actId="20577"/>
          <ac:spMkLst>
            <pc:docMk/>
            <pc:sldMk cId="3325591542" sldId="521"/>
            <ac:spMk id="3" creationId="{D743547A-6060-9507-8F44-0D46488BBF3E}"/>
          </ac:spMkLst>
        </pc:spChg>
      </pc:sldChg>
      <pc:sldChg chg="add">
        <pc:chgData name="Cannell, Michael B" userId="df291291-9ac9-42c2-a976-062f6e2ad9da" providerId="ADAL" clId="{EBE29762-3F04-BF47-B718-0D1C310CBAA9}" dt="2022-09-13T16:53:52.300" v="1171"/>
        <pc:sldMkLst>
          <pc:docMk/>
          <pc:sldMk cId="1138787479" sldId="522"/>
        </pc:sldMkLst>
      </pc:sldChg>
      <pc:sldChg chg="addSp delSp modSp new mod modClrScheme chgLayout modNotesTx">
        <pc:chgData name="Cannell, Michael B" userId="df291291-9ac9-42c2-a976-062f6e2ad9da" providerId="ADAL" clId="{EBE29762-3F04-BF47-B718-0D1C310CBAA9}" dt="2022-09-13T17:22:12.179" v="1823" actId="20577"/>
        <pc:sldMkLst>
          <pc:docMk/>
          <pc:sldMk cId="2624725966" sldId="523"/>
        </pc:sldMkLst>
        <pc:spChg chg="del mod ord">
          <ac:chgData name="Cannell, Michael B" userId="df291291-9ac9-42c2-a976-062f6e2ad9da" providerId="ADAL" clId="{EBE29762-3F04-BF47-B718-0D1C310CBAA9}" dt="2022-09-13T16:54:02.429" v="1173" actId="700"/>
          <ac:spMkLst>
            <pc:docMk/>
            <pc:sldMk cId="2624725966" sldId="523"/>
            <ac:spMk id="2" creationId="{92C74702-0BD4-D01D-1DA3-3990C411BD4D}"/>
          </ac:spMkLst>
        </pc:spChg>
        <pc:spChg chg="del mod ord">
          <ac:chgData name="Cannell, Michael B" userId="df291291-9ac9-42c2-a976-062f6e2ad9da" providerId="ADAL" clId="{EBE29762-3F04-BF47-B718-0D1C310CBAA9}" dt="2022-09-13T16:54:02.429" v="1173" actId="700"/>
          <ac:spMkLst>
            <pc:docMk/>
            <pc:sldMk cId="2624725966" sldId="523"/>
            <ac:spMk id="3" creationId="{A253EC94-3A74-15A2-7050-F42A37625ECD}"/>
          </ac:spMkLst>
        </pc:spChg>
        <pc:spChg chg="del">
          <ac:chgData name="Cannell, Michael B" userId="df291291-9ac9-42c2-a976-062f6e2ad9da" providerId="ADAL" clId="{EBE29762-3F04-BF47-B718-0D1C310CBAA9}" dt="2022-09-13T16:54:02.429" v="1173" actId="700"/>
          <ac:spMkLst>
            <pc:docMk/>
            <pc:sldMk cId="2624725966" sldId="523"/>
            <ac:spMk id="4" creationId="{00413BF6-C203-D660-17FF-574C72F0B944}"/>
          </ac:spMkLst>
        </pc:spChg>
        <pc:spChg chg="add mod ord">
          <ac:chgData name="Cannell, Michael B" userId="df291291-9ac9-42c2-a976-062f6e2ad9da" providerId="ADAL" clId="{EBE29762-3F04-BF47-B718-0D1C310CBAA9}" dt="2022-09-13T17:22:12.179" v="1823" actId="20577"/>
          <ac:spMkLst>
            <pc:docMk/>
            <pc:sldMk cId="2624725966" sldId="523"/>
            <ac:spMk id="5" creationId="{CF076BDA-2D53-356E-35D7-CEC9DE40618C}"/>
          </ac:spMkLst>
        </pc:spChg>
        <pc:spChg chg="add del mod ord">
          <ac:chgData name="Cannell, Michael B" userId="df291291-9ac9-42c2-a976-062f6e2ad9da" providerId="ADAL" clId="{EBE29762-3F04-BF47-B718-0D1C310CBAA9}" dt="2022-09-13T17:02:26.713" v="1520" actId="478"/>
          <ac:spMkLst>
            <pc:docMk/>
            <pc:sldMk cId="2624725966" sldId="523"/>
            <ac:spMk id="6" creationId="{4F743A73-0830-3A47-673F-4636B460744E}"/>
          </ac:spMkLst>
        </pc:spChg>
        <pc:picChg chg="add del mod">
          <ac:chgData name="Cannell, Michael B" userId="df291291-9ac9-42c2-a976-062f6e2ad9da" providerId="ADAL" clId="{EBE29762-3F04-BF47-B718-0D1C310CBAA9}" dt="2022-09-13T17:16:05.782" v="1525" actId="478"/>
          <ac:picMkLst>
            <pc:docMk/>
            <pc:sldMk cId="2624725966" sldId="523"/>
            <ac:picMk id="8" creationId="{0FD5C60A-C02C-1685-CF22-53B702E8C935}"/>
          </ac:picMkLst>
        </pc:picChg>
        <pc:picChg chg="add del mod">
          <ac:chgData name="Cannell, Michael B" userId="df291291-9ac9-42c2-a976-062f6e2ad9da" providerId="ADAL" clId="{EBE29762-3F04-BF47-B718-0D1C310CBAA9}" dt="2022-09-13T17:18:00.917" v="1537" actId="478"/>
          <ac:picMkLst>
            <pc:docMk/>
            <pc:sldMk cId="2624725966" sldId="523"/>
            <ac:picMk id="10" creationId="{45E865BF-A785-2163-3CFF-CD4CA35E59F6}"/>
          </ac:picMkLst>
        </pc:picChg>
        <pc:picChg chg="add del mod">
          <ac:chgData name="Cannell, Michael B" userId="df291291-9ac9-42c2-a976-062f6e2ad9da" providerId="ADAL" clId="{EBE29762-3F04-BF47-B718-0D1C310CBAA9}" dt="2022-09-13T17:18:06.812" v="1544" actId="478"/>
          <ac:picMkLst>
            <pc:docMk/>
            <pc:sldMk cId="2624725966" sldId="523"/>
            <ac:picMk id="12" creationId="{FD9A3CD2-7A17-5750-787B-9D14273C39FC}"/>
          </ac:picMkLst>
        </pc:picChg>
        <pc:picChg chg="add del mod">
          <ac:chgData name="Cannell, Michael B" userId="df291291-9ac9-42c2-a976-062f6e2ad9da" providerId="ADAL" clId="{EBE29762-3F04-BF47-B718-0D1C310CBAA9}" dt="2022-09-13T17:18:26.871" v="1549" actId="478"/>
          <ac:picMkLst>
            <pc:docMk/>
            <pc:sldMk cId="2624725966" sldId="523"/>
            <ac:picMk id="14" creationId="{5BC08B22-FA2E-FDCB-1F95-C0410FA08F0A}"/>
          </ac:picMkLst>
        </pc:picChg>
        <pc:picChg chg="add mod">
          <ac:chgData name="Cannell, Michael B" userId="df291291-9ac9-42c2-a976-062f6e2ad9da" providerId="ADAL" clId="{EBE29762-3F04-BF47-B718-0D1C310CBAA9}" dt="2022-09-13T17:18:37.044" v="1553" actId="1076"/>
          <ac:picMkLst>
            <pc:docMk/>
            <pc:sldMk cId="2624725966" sldId="523"/>
            <ac:picMk id="16" creationId="{EBF565F6-10C6-2284-A163-365FA7D09C3B}"/>
          </ac:picMkLst>
        </pc:picChg>
      </pc:sldChg>
      <pc:sldChg chg="modSp add mod">
        <pc:chgData name="Cannell, Michael B" userId="df291291-9ac9-42c2-a976-062f6e2ad9da" providerId="ADAL" clId="{EBE29762-3F04-BF47-B718-0D1C310CBAA9}" dt="2022-09-13T17:01:53.665" v="1519" actId="27636"/>
        <pc:sldMkLst>
          <pc:docMk/>
          <pc:sldMk cId="2859539727" sldId="524"/>
        </pc:sldMkLst>
        <pc:spChg chg="mod">
          <ac:chgData name="Cannell, Michael B" userId="df291291-9ac9-42c2-a976-062f6e2ad9da" providerId="ADAL" clId="{EBE29762-3F04-BF47-B718-0D1C310CBAA9}" dt="2022-09-13T17:01:53.665" v="1519" actId="27636"/>
          <ac:spMkLst>
            <pc:docMk/>
            <pc:sldMk cId="2859539727" sldId="524"/>
            <ac:spMk id="3" creationId="{C1799E5D-1349-9585-0E4E-160AA8C2226A}"/>
          </ac:spMkLst>
        </pc:spChg>
      </pc:sldChg>
      <pc:sldChg chg="addSp delSp modSp add mod">
        <pc:chgData name="Cannell, Michael B" userId="df291291-9ac9-42c2-a976-062f6e2ad9da" providerId="ADAL" clId="{EBE29762-3F04-BF47-B718-0D1C310CBAA9}" dt="2022-09-13T17:22:17.145" v="1824"/>
        <pc:sldMkLst>
          <pc:docMk/>
          <pc:sldMk cId="798517446" sldId="525"/>
        </pc:sldMkLst>
        <pc:spChg chg="add del mod">
          <ac:chgData name="Cannell, Michael B" userId="df291291-9ac9-42c2-a976-062f6e2ad9da" providerId="ADAL" clId="{EBE29762-3F04-BF47-B718-0D1C310CBAA9}" dt="2022-09-13T17:18:03.489" v="1539"/>
          <ac:spMkLst>
            <pc:docMk/>
            <pc:sldMk cId="798517446" sldId="525"/>
            <ac:spMk id="4" creationId="{D05F5529-1FDA-8B05-FC1C-8C4453CD0D89}"/>
          </ac:spMkLst>
        </pc:spChg>
        <pc:spChg chg="mod">
          <ac:chgData name="Cannell, Michael B" userId="df291291-9ac9-42c2-a976-062f6e2ad9da" providerId="ADAL" clId="{EBE29762-3F04-BF47-B718-0D1C310CBAA9}" dt="2022-09-13T17:22:17.145" v="1824"/>
          <ac:spMkLst>
            <pc:docMk/>
            <pc:sldMk cId="798517446" sldId="525"/>
            <ac:spMk id="5" creationId="{CF076BDA-2D53-356E-35D7-CEC9DE40618C}"/>
          </ac:spMkLst>
        </pc:spChg>
        <pc:picChg chg="add del mod">
          <ac:chgData name="Cannell, Michael B" userId="df291291-9ac9-42c2-a976-062f6e2ad9da" providerId="ADAL" clId="{EBE29762-3F04-BF47-B718-0D1C310CBAA9}" dt="2022-09-13T17:18:51.981" v="1554" actId="478"/>
          <ac:picMkLst>
            <pc:docMk/>
            <pc:sldMk cId="798517446" sldId="525"/>
            <ac:picMk id="3" creationId="{36689F06-F424-553F-71CB-567074089162}"/>
          </ac:picMkLst>
        </pc:picChg>
        <pc:picChg chg="add mod">
          <ac:chgData name="Cannell, Michael B" userId="df291291-9ac9-42c2-a976-062f6e2ad9da" providerId="ADAL" clId="{EBE29762-3F04-BF47-B718-0D1C310CBAA9}" dt="2022-09-13T17:18:57.717" v="1558" actId="1076"/>
          <ac:picMkLst>
            <pc:docMk/>
            <pc:sldMk cId="798517446" sldId="525"/>
            <ac:picMk id="7" creationId="{86128BD8-1B19-779B-AABC-86256299FD4D}"/>
          </ac:picMkLst>
        </pc:picChg>
        <pc:picChg chg="del">
          <ac:chgData name="Cannell, Michael B" userId="df291291-9ac9-42c2-a976-062f6e2ad9da" providerId="ADAL" clId="{EBE29762-3F04-BF47-B718-0D1C310CBAA9}" dt="2022-09-13T17:16:22.826" v="1531" actId="478"/>
          <ac:picMkLst>
            <pc:docMk/>
            <pc:sldMk cId="798517446" sldId="525"/>
            <ac:picMk id="10" creationId="{45E865BF-A785-2163-3CFF-CD4CA35E59F6}"/>
          </ac:picMkLst>
        </pc:picChg>
      </pc:sldChg>
      <pc:sldChg chg="addSp modSp add mod modNotesTx">
        <pc:chgData name="Cannell, Michael B" userId="df291291-9ac9-42c2-a976-062f6e2ad9da" providerId="ADAL" clId="{EBE29762-3F04-BF47-B718-0D1C310CBAA9}" dt="2022-09-13T17:22:19.632" v="1825"/>
        <pc:sldMkLst>
          <pc:docMk/>
          <pc:sldMk cId="1691578382" sldId="526"/>
        </pc:sldMkLst>
        <pc:spChg chg="add mod">
          <ac:chgData name="Cannell, Michael B" userId="df291291-9ac9-42c2-a976-062f6e2ad9da" providerId="ADAL" clId="{EBE29762-3F04-BF47-B718-0D1C310CBAA9}" dt="2022-09-13T17:19:58.052" v="1566" actId="13822"/>
          <ac:spMkLst>
            <pc:docMk/>
            <pc:sldMk cId="1691578382" sldId="526"/>
            <ac:spMk id="2" creationId="{B4905582-E9D5-BC12-882C-00CE63A6636D}"/>
          </ac:spMkLst>
        </pc:spChg>
        <pc:spChg chg="add mod">
          <ac:chgData name="Cannell, Michael B" userId="df291291-9ac9-42c2-a976-062f6e2ad9da" providerId="ADAL" clId="{EBE29762-3F04-BF47-B718-0D1C310CBAA9}" dt="2022-09-13T17:20:18.169" v="1572" actId="20577"/>
          <ac:spMkLst>
            <pc:docMk/>
            <pc:sldMk cId="1691578382" sldId="526"/>
            <ac:spMk id="3" creationId="{55D5CC31-1976-C2DD-5490-D2CCDC6CB76C}"/>
          </ac:spMkLst>
        </pc:spChg>
        <pc:spChg chg="mod">
          <ac:chgData name="Cannell, Michael B" userId="df291291-9ac9-42c2-a976-062f6e2ad9da" providerId="ADAL" clId="{EBE29762-3F04-BF47-B718-0D1C310CBAA9}" dt="2022-09-13T17:22:19.632" v="1825"/>
          <ac:spMkLst>
            <pc:docMk/>
            <pc:sldMk cId="1691578382" sldId="526"/>
            <ac:spMk id="5" creationId="{CF076BDA-2D53-356E-35D7-CEC9DE40618C}"/>
          </ac:spMkLst>
        </pc:spChg>
      </pc:sldChg>
      <pc:sldChg chg="addSp delSp modSp add mod chgLayout">
        <pc:chgData name="Cannell, Michael B" userId="df291291-9ac9-42c2-a976-062f6e2ad9da" providerId="ADAL" clId="{EBE29762-3F04-BF47-B718-0D1C310CBAA9}" dt="2022-09-13T17:40:31.915" v="1930" actId="20577"/>
        <pc:sldMkLst>
          <pc:docMk/>
          <pc:sldMk cId="3695290725" sldId="527"/>
        </pc:sldMkLst>
        <pc:spChg chg="del">
          <ac:chgData name="Cannell, Michael B" userId="df291291-9ac9-42c2-a976-062f6e2ad9da" providerId="ADAL" clId="{EBE29762-3F04-BF47-B718-0D1C310CBAA9}" dt="2022-09-13T17:21:51.479" v="1819" actId="478"/>
          <ac:spMkLst>
            <pc:docMk/>
            <pc:sldMk cId="3695290725" sldId="527"/>
            <ac:spMk id="2" creationId="{B4905582-E9D5-BC12-882C-00CE63A6636D}"/>
          </ac:spMkLst>
        </pc:spChg>
        <pc:spChg chg="del">
          <ac:chgData name="Cannell, Michael B" userId="df291291-9ac9-42c2-a976-062f6e2ad9da" providerId="ADAL" clId="{EBE29762-3F04-BF47-B718-0D1C310CBAA9}" dt="2022-09-13T17:21:51.479" v="1819" actId="478"/>
          <ac:spMkLst>
            <pc:docMk/>
            <pc:sldMk cId="3695290725" sldId="527"/>
            <ac:spMk id="3" creationId="{55D5CC31-1976-C2DD-5490-D2CCDC6CB76C}"/>
          </ac:spMkLst>
        </pc:spChg>
        <pc:spChg chg="add mod ord">
          <ac:chgData name="Cannell, Michael B" userId="df291291-9ac9-42c2-a976-062f6e2ad9da" providerId="ADAL" clId="{EBE29762-3F04-BF47-B718-0D1C310CBAA9}" dt="2022-09-13T17:40:31.915" v="1930" actId="20577"/>
          <ac:spMkLst>
            <pc:docMk/>
            <pc:sldMk cId="3695290725" sldId="527"/>
            <ac:spMk id="4" creationId="{A425B6C7-D45A-44AE-F719-BB904EA028A6}"/>
          </ac:spMkLst>
        </pc:spChg>
        <pc:spChg chg="mod ord">
          <ac:chgData name="Cannell, Michael B" userId="df291291-9ac9-42c2-a976-062f6e2ad9da" providerId="ADAL" clId="{EBE29762-3F04-BF47-B718-0D1C310CBAA9}" dt="2022-09-13T17:26:19.752" v="1868" actId="20577"/>
          <ac:spMkLst>
            <pc:docMk/>
            <pc:sldMk cId="3695290725" sldId="527"/>
            <ac:spMk id="5" creationId="{CF076BDA-2D53-356E-35D7-CEC9DE40618C}"/>
          </ac:spMkLst>
        </pc:spChg>
        <pc:picChg chg="del">
          <ac:chgData name="Cannell, Michael B" userId="df291291-9ac9-42c2-a976-062f6e2ad9da" providerId="ADAL" clId="{EBE29762-3F04-BF47-B718-0D1C310CBAA9}" dt="2022-09-13T17:21:49.656" v="1818" actId="478"/>
          <ac:picMkLst>
            <pc:docMk/>
            <pc:sldMk cId="3695290725" sldId="527"/>
            <ac:picMk id="7" creationId="{86128BD8-1B19-779B-AABC-86256299FD4D}"/>
          </ac:picMkLst>
        </pc:picChg>
      </pc:sldChg>
      <pc:sldChg chg="modSp mod">
        <pc:chgData name="Cannell, Michael B" userId="df291291-9ac9-42c2-a976-062f6e2ad9da" providerId="ADAL" clId="{EBE29762-3F04-BF47-B718-0D1C310CBAA9}" dt="2022-09-20T17:04:27.696" v="3618" actId="20577"/>
        <pc:sldMkLst>
          <pc:docMk/>
          <pc:sldMk cId="3374499611" sldId="537"/>
        </pc:sldMkLst>
        <pc:spChg chg="mod">
          <ac:chgData name="Cannell, Michael B" userId="df291291-9ac9-42c2-a976-062f6e2ad9da" providerId="ADAL" clId="{EBE29762-3F04-BF47-B718-0D1C310CBAA9}" dt="2022-09-20T17:04:27.696" v="3618" actId="20577"/>
          <ac:spMkLst>
            <pc:docMk/>
            <pc:sldMk cId="3374499611" sldId="537"/>
            <ac:spMk id="3" creationId="{12CAB45B-B259-B820-8351-CC6CA45CF5D8}"/>
          </ac:spMkLst>
        </pc:spChg>
      </pc:sldChg>
      <pc:sldChg chg="modSp mod modNotesTx">
        <pc:chgData name="Cannell, Michael B" userId="df291291-9ac9-42c2-a976-062f6e2ad9da" providerId="ADAL" clId="{EBE29762-3F04-BF47-B718-0D1C310CBAA9}" dt="2022-09-20T17:07:06.108" v="3799" actId="20577"/>
        <pc:sldMkLst>
          <pc:docMk/>
          <pc:sldMk cId="99315833" sldId="538"/>
        </pc:sldMkLst>
        <pc:spChg chg="mod">
          <ac:chgData name="Cannell, Michael B" userId="df291291-9ac9-42c2-a976-062f6e2ad9da" providerId="ADAL" clId="{EBE29762-3F04-BF47-B718-0D1C310CBAA9}" dt="2022-09-20T17:07:06.108" v="3799" actId="20577"/>
          <ac:spMkLst>
            <pc:docMk/>
            <pc:sldMk cId="99315833" sldId="538"/>
            <ac:spMk id="3" creationId="{F729F5FA-1E4D-5D1F-A55C-A012499C2590}"/>
          </ac:spMkLst>
        </pc:spChg>
      </pc:sldChg>
      <pc:sldChg chg="modSp mod ord modNotesTx">
        <pc:chgData name="Cannell, Michael B" userId="df291291-9ac9-42c2-a976-062f6e2ad9da" providerId="ADAL" clId="{EBE29762-3F04-BF47-B718-0D1C310CBAA9}" dt="2022-09-20T17:42:28.399" v="4827" actId="20577"/>
        <pc:sldMkLst>
          <pc:docMk/>
          <pc:sldMk cId="1519513027" sldId="539"/>
        </pc:sldMkLst>
        <pc:spChg chg="mod">
          <ac:chgData name="Cannell, Michael B" userId="df291291-9ac9-42c2-a976-062f6e2ad9da" providerId="ADAL" clId="{EBE29762-3F04-BF47-B718-0D1C310CBAA9}" dt="2022-09-20T16:03:00.964" v="2429" actId="20577"/>
          <ac:spMkLst>
            <pc:docMk/>
            <pc:sldMk cId="1519513027" sldId="539"/>
            <ac:spMk id="2" creationId="{A819E43C-50C2-E48F-995C-F29992CCE64F}"/>
          </ac:spMkLst>
        </pc:spChg>
      </pc:sldChg>
      <pc:sldChg chg="modSp mod">
        <pc:chgData name="Cannell, Michael B" userId="df291291-9ac9-42c2-a976-062f6e2ad9da" providerId="ADAL" clId="{EBE29762-3F04-BF47-B718-0D1C310CBAA9}" dt="2022-09-20T16:03:56.604" v="2432"/>
        <pc:sldMkLst>
          <pc:docMk/>
          <pc:sldMk cId="2399453296" sldId="541"/>
        </pc:sldMkLst>
        <pc:spChg chg="mod">
          <ac:chgData name="Cannell, Michael B" userId="df291291-9ac9-42c2-a976-062f6e2ad9da" providerId="ADAL" clId="{EBE29762-3F04-BF47-B718-0D1C310CBAA9}" dt="2022-09-20T16:03:56.604" v="2432"/>
          <ac:spMkLst>
            <pc:docMk/>
            <pc:sldMk cId="2399453296" sldId="541"/>
            <ac:spMk id="3" creationId="{FDF8EF05-9155-2330-7DF5-D80788C0276A}"/>
          </ac:spMkLst>
        </pc:spChg>
      </pc:sldChg>
      <pc:sldChg chg="modSp mod">
        <pc:chgData name="Cannell, Michael B" userId="df291291-9ac9-42c2-a976-062f6e2ad9da" providerId="ADAL" clId="{EBE29762-3F04-BF47-B718-0D1C310CBAA9}" dt="2022-09-20T16:11:25.299" v="2762" actId="5793"/>
        <pc:sldMkLst>
          <pc:docMk/>
          <pc:sldMk cId="339299914" sldId="542"/>
        </pc:sldMkLst>
        <pc:spChg chg="mod">
          <ac:chgData name="Cannell, Michael B" userId="df291291-9ac9-42c2-a976-062f6e2ad9da" providerId="ADAL" clId="{EBE29762-3F04-BF47-B718-0D1C310CBAA9}" dt="2022-09-20T16:11:25.299" v="2762" actId="5793"/>
          <ac:spMkLst>
            <pc:docMk/>
            <pc:sldMk cId="339299914" sldId="542"/>
            <ac:spMk id="3" creationId="{63D32B1F-1164-604D-3A68-BE3DF3040DE5}"/>
          </ac:spMkLst>
        </pc:spChg>
      </pc:sldChg>
      <pc:sldChg chg="del">
        <pc:chgData name="Cannell, Michael B" userId="df291291-9ac9-42c2-a976-062f6e2ad9da" providerId="ADAL" clId="{EBE29762-3F04-BF47-B718-0D1C310CBAA9}" dt="2022-09-20T17:03:07.083" v="3595" actId="2696"/>
        <pc:sldMkLst>
          <pc:docMk/>
          <pc:sldMk cId="864482508" sldId="543"/>
        </pc:sldMkLst>
      </pc:sldChg>
      <pc:sldChg chg="modSp mod">
        <pc:chgData name="Cannell, Michael B" userId="df291291-9ac9-42c2-a976-062f6e2ad9da" providerId="ADAL" clId="{EBE29762-3F04-BF47-B718-0D1C310CBAA9}" dt="2022-09-20T17:07:42.098" v="3822" actId="20577"/>
        <pc:sldMkLst>
          <pc:docMk/>
          <pc:sldMk cId="3899755228" sldId="544"/>
        </pc:sldMkLst>
        <pc:spChg chg="mod">
          <ac:chgData name="Cannell, Michael B" userId="df291291-9ac9-42c2-a976-062f6e2ad9da" providerId="ADAL" clId="{EBE29762-3F04-BF47-B718-0D1C310CBAA9}" dt="2022-09-20T17:07:42.098" v="3822" actId="20577"/>
          <ac:spMkLst>
            <pc:docMk/>
            <pc:sldMk cId="3899755228" sldId="544"/>
            <ac:spMk id="3" creationId="{167AA03B-CAD8-355B-8AA2-3789AE0FF1F6}"/>
          </ac:spMkLst>
        </pc:spChg>
      </pc:sldChg>
      <pc:sldChg chg="modSp mod">
        <pc:chgData name="Cannell, Michael B" userId="df291291-9ac9-42c2-a976-062f6e2ad9da" providerId="ADAL" clId="{EBE29762-3F04-BF47-B718-0D1C310CBAA9}" dt="2022-09-20T17:18:40.622" v="4445" actId="20577"/>
        <pc:sldMkLst>
          <pc:docMk/>
          <pc:sldMk cId="3401771583" sldId="545"/>
        </pc:sldMkLst>
        <pc:spChg chg="mod">
          <ac:chgData name="Cannell, Michael B" userId="df291291-9ac9-42c2-a976-062f6e2ad9da" providerId="ADAL" clId="{EBE29762-3F04-BF47-B718-0D1C310CBAA9}" dt="2022-09-20T17:18:40.622" v="4445" actId="20577"/>
          <ac:spMkLst>
            <pc:docMk/>
            <pc:sldMk cId="3401771583" sldId="545"/>
            <ac:spMk id="3" creationId="{2D948E48-6013-568E-91EF-C94F69EAC247}"/>
          </ac:spMkLst>
        </pc:spChg>
      </pc:sldChg>
      <pc:sldChg chg="modSp mod modNotesTx">
        <pc:chgData name="Cannell, Michael B" userId="df291291-9ac9-42c2-a976-062f6e2ad9da" providerId="ADAL" clId="{EBE29762-3F04-BF47-B718-0D1C310CBAA9}" dt="2022-09-20T17:18:17.033" v="4429" actId="207"/>
        <pc:sldMkLst>
          <pc:docMk/>
          <pc:sldMk cId="1873141520" sldId="546"/>
        </pc:sldMkLst>
        <pc:spChg chg="mod">
          <ac:chgData name="Cannell, Michael B" userId="df291291-9ac9-42c2-a976-062f6e2ad9da" providerId="ADAL" clId="{EBE29762-3F04-BF47-B718-0D1C310CBAA9}" dt="2022-09-20T17:18:17.033" v="4429" actId="207"/>
          <ac:spMkLst>
            <pc:docMk/>
            <pc:sldMk cId="1873141520" sldId="546"/>
            <ac:spMk id="3" creationId="{A53F0040-4756-3364-7CEF-A2B901D1F79C}"/>
          </ac:spMkLst>
        </pc:spChg>
      </pc:sldChg>
      <pc:sldChg chg="mod modShow">
        <pc:chgData name="Cannell, Michael B" userId="df291291-9ac9-42c2-a976-062f6e2ad9da" providerId="ADAL" clId="{EBE29762-3F04-BF47-B718-0D1C310CBAA9}" dt="2022-09-20T17:41:42.099" v="4822" actId="729"/>
        <pc:sldMkLst>
          <pc:docMk/>
          <pc:sldMk cId="2792923461" sldId="547"/>
        </pc:sldMkLst>
      </pc:sldChg>
      <pc:sldChg chg="mod ord modShow">
        <pc:chgData name="Cannell, Michael B" userId="df291291-9ac9-42c2-a976-062f6e2ad9da" providerId="ADAL" clId="{EBE29762-3F04-BF47-B718-0D1C310CBAA9}" dt="2022-09-20T17:42:17.078" v="4825" actId="729"/>
        <pc:sldMkLst>
          <pc:docMk/>
          <pc:sldMk cId="164120314" sldId="548"/>
        </pc:sldMkLst>
      </pc:sldChg>
      <pc:sldChg chg="mod modShow">
        <pc:chgData name="Cannell, Michael B" userId="df291291-9ac9-42c2-a976-062f6e2ad9da" providerId="ADAL" clId="{EBE29762-3F04-BF47-B718-0D1C310CBAA9}" dt="2022-09-20T17:41:48.486" v="4823" actId="729"/>
        <pc:sldMkLst>
          <pc:docMk/>
          <pc:sldMk cId="758753972" sldId="551"/>
        </pc:sldMkLst>
      </pc:sldChg>
      <pc:sldChg chg="mod modShow">
        <pc:chgData name="Cannell, Michael B" userId="df291291-9ac9-42c2-a976-062f6e2ad9da" providerId="ADAL" clId="{EBE29762-3F04-BF47-B718-0D1C310CBAA9}" dt="2022-09-20T17:41:50.953" v="4824" actId="729"/>
        <pc:sldMkLst>
          <pc:docMk/>
          <pc:sldMk cId="3650225400" sldId="552"/>
        </pc:sldMkLst>
      </pc:sldChg>
      <pc:sldChg chg="modSp mod">
        <pc:chgData name="Cannell, Michael B" userId="df291291-9ac9-42c2-a976-062f6e2ad9da" providerId="ADAL" clId="{EBE29762-3F04-BF47-B718-0D1C310CBAA9}" dt="2022-09-22T18:16:34" v="5511" actId="20577"/>
        <pc:sldMkLst>
          <pc:docMk/>
          <pc:sldMk cId="4005653384" sldId="563"/>
        </pc:sldMkLst>
        <pc:graphicFrameChg chg="modGraphic">
          <ac:chgData name="Cannell, Michael B" userId="df291291-9ac9-42c2-a976-062f6e2ad9da" providerId="ADAL" clId="{EBE29762-3F04-BF47-B718-0D1C310CBAA9}" dt="2022-09-22T18:16:34" v="5511" actId="20577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  <pc:sldChg chg="mod modShow">
        <pc:chgData name="Cannell, Michael B" userId="df291291-9ac9-42c2-a976-062f6e2ad9da" providerId="ADAL" clId="{EBE29762-3F04-BF47-B718-0D1C310CBAA9}" dt="2022-09-20T17:42:35.435" v="4828" actId="729"/>
        <pc:sldMkLst>
          <pc:docMk/>
          <pc:sldMk cId="2875028101" sldId="564"/>
        </pc:sldMkLst>
      </pc:sldChg>
      <pc:sldChg chg="modSp mod">
        <pc:chgData name="Cannell, Michael B" userId="df291291-9ac9-42c2-a976-062f6e2ad9da" providerId="ADAL" clId="{EBE29762-3F04-BF47-B718-0D1C310CBAA9}" dt="2022-09-22T17:52:41.406" v="5375" actId="33524"/>
        <pc:sldMkLst>
          <pc:docMk/>
          <pc:sldMk cId="3244986347" sldId="571"/>
        </pc:sldMkLst>
        <pc:graphicFrameChg chg="modGraphic">
          <ac:chgData name="Cannell, Michael B" userId="df291291-9ac9-42c2-a976-062f6e2ad9da" providerId="ADAL" clId="{EBE29762-3F04-BF47-B718-0D1C310CBAA9}" dt="2022-09-22T17:52:41.406" v="5375" actId="33524"/>
          <ac:graphicFrameMkLst>
            <pc:docMk/>
            <pc:sldMk cId="3244986347" sldId="571"/>
            <ac:graphicFrameMk id="4" creationId="{F7638C69-3D70-335C-3FEC-BD4B4033EBA4}"/>
          </ac:graphicFrameMkLst>
        </pc:graphicFrameChg>
      </pc:sldChg>
      <pc:sldChg chg="modSp">
        <pc:chgData name="Cannell, Michael B" userId="df291291-9ac9-42c2-a976-062f6e2ad9da" providerId="ADAL" clId="{EBE29762-3F04-BF47-B718-0D1C310CBAA9}" dt="2022-09-20T16:08:42.804" v="2722" actId="20577"/>
        <pc:sldMkLst>
          <pc:docMk/>
          <pc:sldMk cId="241995895" sldId="575"/>
        </pc:sldMkLst>
        <pc:spChg chg="mod">
          <ac:chgData name="Cannell, Michael B" userId="df291291-9ac9-42c2-a976-062f6e2ad9da" providerId="ADAL" clId="{EBE29762-3F04-BF47-B718-0D1C310CBAA9}" dt="2022-09-20T16:08:42.804" v="2722" actId="20577"/>
          <ac:spMkLst>
            <pc:docMk/>
            <pc:sldMk cId="241995895" sldId="575"/>
            <ac:spMk id="3" creationId="{12CAB45B-B259-B820-8351-CC6CA45CF5D8}"/>
          </ac:spMkLst>
        </pc:spChg>
      </pc:sldChg>
      <pc:sldChg chg="addSp delSp modSp mod addCm modCm modNotesTx">
        <pc:chgData name="Cannell, Michael B" userId="df291291-9ac9-42c2-a976-062f6e2ad9da" providerId="ADAL" clId="{EBE29762-3F04-BF47-B718-0D1C310CBAA9}" dt="2022-09-20T16:31:49.620" v="3288"/>
        <pc:sldMkLst>
          <pc:docMk/>
          <pc:sldMk cId="2962174692" sldId="576"/>
        </pc:sldMkLst>
        <pc:spChg chg="add del mod">
          <ac:chgData name="Cannell, Michael B" userId="df291291-9ac9-42c2-a976-062f6e2ad9da" providerId="ADAL" clId="{EBE29762-3F04-BF47-B718-0D1C310CBAA9}" dt="2022-09-20T16:31:49.061" v="3287" actId="478"/>
          <ac:spMkLst>
            <pc:docMk/>
            <pc:sldMk cId="2962174692" sldId="576"/>
            <ac:spMk id="2" creationId="{A019B8B4-331B-53EB-690D-20621D572EBE}"/>
          </ac:spMkLst>
        </pc:spChg>
        <pc:spChg chg="add mod">
          <ac:chgData name="Cannell, Michael B" userId="df291291-9ac9-42c2-a976-062f6e2ad9da" providerId="ADAL" clId="{EBE29762-3F04-BF47-B718-0D1C310CBAA9}" dt="2022-09-20T16:31:49.620" v="3288"/>
          <ac:spMkLst>
            <pc:docMk/>
            <pc:sldMk cId="2962174692" sldId="576"/>
            <ac:spMk id="4" creationId="{B709723F-20C0-0F92-9A8F-9717511F2FFD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6" creationId="{08ED6963-ACF2-E4F4-C190-A9A76A3FD392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9" creationId="{ADF91237-6A30-0E34-A97F-E1F8E6C3E1A0}"/>
          </ac:spMkLst>
        </pc:spChg>
      </pc:sldChg>
      <pc:sldChg chg="del">
        <pc:chgData name="Cannell, Michael B" userId="df291291-9ac9-42c2-a976-062f6e2ad9da" providerId="ADAL" clId="{EBE29762-3F04-BF47-B718-0D1C310CBAA9}" dt="2022-09-20T15:56:22.617" v="2044" actId="2696"/>
        <pc:sldMkLst>
          <pc:docMk/>
          <pc:sldMk cId="3052586138" sldId="577"/>
        </pc:sldMkLst>
      </pc:sldChg>
      <pc:sldChg chg="modSp mod">
        <pc:chgData name="Cannell, Michael B" userId="df291291-9ac9-42c2-a976-062f6e2ad9da" providerId="ADAL" clId="{EBE29762-3F04-BF47-B718-0D1C310CBAA9}" dt="2022-09-20T17:06:13.584" v="3764" actId="15"/>
        <pc:sldMkLst>
          <pc:docMk/>
          <pc:sldMk cId="364084682" sldId="578"/>
        </pc:sldMkLst>
        <pc:spChg chg="mod">
          <ac:chgData name="Cannell, Michael B" userId="df291291-9ac9-42c2-a976-062f6e2ad9da" providerId="ADAL" clId="{EBE29762-3F04-BF47-B718-0D1C310CBAA9}" dt="2022-09-20T17:06:13.584" v="3764" actId="15"/>
          <ac:spMkLst>
            <pc:docMk/>
            <pc:sldMk cId="364084682" sldId="578"/>
            <ac:spMk id="3" creationId="{8968ED64-4A51-1970-254C-C109AFCC9240}"/>
          </ac:spMkLst>
        </pc:spChg>
      </pc:sldChg>
      <pc:sldChg chg="modSp add mod">
        <pc:chgData name="Cannell, Michael B" userId="df291291-9ac9-42c2-a976-062f6e2ad9da" providerId="ADAL" clId="{EBE29762-3F04-BF47-B718-0D1C310CBAA9}" dt="2022-09-20T14:59:35.008" v="1986" actId="20577"/>
        <pc:sldMkLst>
          <pc:docMk/>
          <pc:sldMk cId="1655817271" sldId="579"/>
        </pc:sldMkLst>
        <pc:spChg chg="mod">
          <ac:chgData name="Cannell, Michael B" userId="df291291-9ac9-42c2-a976-062f6e2ad9da" providerId="ADAL" clId="{EBE29762-3F04-BF47-B718-0D1C310CBAA9}" dt="2022-09-20T14:58:46.858" v="1935" actId="20577"/>
          <ac:spMkLst>
            <pc:docMk/>
            <pc:sldMk cId="1655817271" sldId="579"/>
            <ac:spMk id="2" creationId="{BD713DBF-E74D-7238-58A5-6114156E40D7}"/>
          </ac:spMkLst>
        </pc:spChg>
        <pc:spChg chg="mod">
          <ac:chgData name="Cannell, Michael B" userId="df291291-9ac9-42c2-a976-062f6e2ad9da" providerId="ADAL" clId="{EBE29762-3F04-BF47-B718-0D1C310CBAA9}" dt="2022-09-20T14:59:35.008" v="1986" actId="20577"/>
          <ac:spMkLst>
            <pc:docMk/>
            <pc:sldMk cId="1655817271" sldId="579"/>
            <ac:spMk id="3" creationId="{12CAB45B-B259-B820-8351-CC6CA45CF5D8}"/>
          </ac:spMkLst>
        </pc:spChg>
      </pc:sldChg>
      <pc:sldChg chg="addSp delSp modSp add mod modNotesTx">
        <pc:chgData name="Cannell, Michael B" userId="df291291-9ac9-42c2-a976-062f6e2ad9da" providerId="ADAL" clId="{EBE29762-3F04-BF47-B718-0D1C310CBAA9}" dt="2022-09-20T16:32:17.980" v="3298" actId="1076"/>
        <pc:sldMkLst>
          <pc:docMk/>
          <pc:sldMk cId="1745921350" sldId="580"/>
        </pc:sldMkLst>
        <pc:spChg chg="add del mod">
          <ac:chgData name="Cannell, Michael B" userId="df291291-9ac9-42c2-a976-062f6e2ad9da" providerId="ADAL" clId="{EBE29762-3F04-BF47-B718-0D1C310CBAA9}" dt="2022-09-20T16:32:03.697" v="3291" actId="478"/>
          <ac:spMkLst>
            <pc:docMk/>
            <pc:sldMk cId="1745921350" sldId="580"/>
            <ac:spMk id="2" creationId="{7345E604-15E6-DA32-8668-6CFF7B0FFC38}"/>
          </ac:spMkLst>
        </pc:spChg>
        <pc:spChg chg="add mod">
          <ac:chgData name="Cannell, Michael B" userId="df291291-9ac9-42c2-a976-062f6e2ad9da" providerId="ADAL" clId="{EBE29762-3F04-BF47-B718-0D1C310CBAA9}" dt="2022-09-20T16:32:17.980" v="3298" actId="1076"/>
          <ac:spMkLst>
            <pc:docMk/>
            <pc:sldMk cId="1745921350" sldId="580"/>
            <ac:spMk id="4" creationId="{E0E03634-1222-E8F9-C4DB-9A43FD9218BB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6" creationId="{08ED6963-ACF2-E4F4-C190-A9A76A3FD392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9" creationId="{ADF91237-6A30-0E34-A97F-E1F8E6C3E1A0}"/>
          </ac:spMkLst>
        </pc:spChg>
        <pc:cxnChg chg="mod">
          <ac:chgData name="Cannell, Michael B" userId="df291291-9ac9-42c2-a976-062f6e2ad9da" providerId="ADAL" clId="{EBE29762-3F04-BF47-B718-0D1C310CBAA9}" dt="2022-09-20T16:31:01.165" v="3278" actId="465"/>
          <ac:cxnSpMkLst>
            <pc:docMk/>
            <pc:sldMk cId="1745921350" sldId="580"/>
            <ac:cxnSpMk id="42" creationId="{1AC35CF8-FCF2-FD2B-FFD3-239BD2F2B8BC}"/>
          </ac:cxnSpMkLst>
        </pc:cxnChg>
      </pc:sldChg>
      <pc:sldChg chg="addSp delSp modSp add mod modNotesTx">
        <pc:chgData name="Cannell, Michael B" userId="df291291-9ac9-42c2-a976-062f6e2ad9da" providerId="ADAL" clId="{EBE29762-3F04-BF47-B718-0D1C310CBAA9}" dt="2022-09-20T16:32:41.239" v="3319" actId="20577"/>
        <pc:sldMkLst>
          <pc:docMk/>
          <pc:sldMk cId="1275180041" sldId="581"/>
        </pc:sldMkLst>
        <pc:spChg chg="add del">
          <ac:chgData name="Cannell, Michael B" userId="df291291-9ac9-42c2-a976-062f6e2ad9da" providerId="ADAL" clId="{EBE29762-3F04-BF47-B718-0D1C310CBAA9}" dt="2022-09-20T15:40:29.276" v="2026" actId="478"/>
          <ac:spMkLst>
            <pc:docMk/>
            <pc:sldMk cId="1275180041" sldId="581"/>
            <ac:spMk id="4" creationId="{58035A26-34D7-D6F2-BBE2-9404FA291C31}"/>
          </ac:spMkLst>
        </pc:spChg>
        <pc:spChg chg="del">
          <ac:chgData name="Cannell, Michael B" userId="df291291-9ac9-42c2-a976-062f6e2ad9da" providerId="ADAL" clId="{EBE29762-3F04-BF47-B718-0D1C310CBAA9}" dt="2022-09-20T15:39:27.410" v="2009" actId="478"/>
          <ac:spMkLst>
            <pc:docMk/>
            <pc:sldMk cId="1275180041" sldId="581"/>
            <ac:spMk id="6" creationId="{08ED6963-ACF2-E4F4-C190-A9A76A3FD392}"/>
          </ac:spMkLst>
        </pc:spChg>
        <pc:spChg chg="del">
          <ac:chgData name="Cannell, Michael B" userId="df291291-9ac9-42c2-a976-062f6e2ad9da" providerId="ADAL" clId="{EBE29762-3F04-BF47-B718-0D1C310CBAA9}" dt="2022-09-20T15:39:31.618" v="2010" actId="478"/>
          <ac:spMkLst>
            <pc:docMk/>
            <pc:sldMk cId="1275180041" sldId="581"/>
            <ac:spMk id="16" creationId="{14F4193B-3918-73F0-2A11-A2A29D3904E9}"/>
          </ac:spMkLst>
        </pc:spChg>
        <pc:spChg chg="del">
          <ac:chgData name="Cannell, Michael B" userId="df291291-9ac9-42c2-a976-062f6e2ad9da" providerId="ADAL" clId="{EBE29762-3F04-BF47-B718-0D1C310CBAA9}" dt="2022-09-20T15:39:24.823" v="2008" actId="478"/>
          <ac:spMkLst>
            <pc:docMk/>
            <pc:sldMk cId="1275180041" sldId="581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32:41.239" v="3319" actId="20577"/>
          <ac:spMkLst>
            <pc:docMk/>
            <pc:sldMk cId="1275180041" sldId="581"/>
            <ac:spMk id="18" creationId="{11F25F93-EA48-5974-754C-E12002F65609}"/>
          </ac:spMkLst>
        </pc:spChg>
        <pc:spChg chg="del mod">
          <ac:chgData name="Cannell, Michael B" userId="df291291-9ac9-42c2-a976-062f6e2ad9da" providerId="ADAL" clId="{EBE29762-3F04-BF47-B718-0D1C310CBAA9}" dt="2022-09-20T15:39:34.644" v="2012" actId="478"/>
          <ac:spMkLst>
            <pc:docMk/>
            <pc:sldMk cId="1275180041" sldId="581"/>
            <ac:spMk id="19" creationId="{ADF91237-6A30-0E34-A97F-E1F8E6C3E1A0}"/>
          </ac:spMkLst>
        </pc:spChg>
        <pc:spChg chg="add del mod">
          <ac:chgData name="Cannell, Michael B" userId="df291291-9ac9-42c2-a976-062f6e2ad9da" providerId="ADAL" clId="{EBE29762-3F04-BF47-B718-0D1C310CBAA9}" dt="2022-09-20T16:31:54.618" v="3289" actId="478"/>
          <ac:spMkLst>
            <pc:docMk/>
            <pc:sldMk cId="1275180041" sldId="581"/>
            <ac:spMk id="20" creationId="{A612DBC0-2762-CFE0-3B8B-FA999E7DFFA6}"/>
          </ac:spMkLst>
        </pc:spChg>
        <pc:spChg chg="add mod">
          <ac:chgData name="Cannell, Michael B" userId="df291291-9ac9-42c2-a976-062f6e2ad9da" providerId="ADAL" clId="{EBE29762-3F04-BF47-B718-0D1C310CBAA9}" dt="2022-09-20T16:31:55.268" v="3290"/>
          <ac:spMkLst>
            <pc:docMk/>
            <pc:sldMk cId="1275180041" sldId="581"/>
            <ac:spMk id="22" creationId="{81EB6AAD-702A-F1D2-11A8-B315871774CD}"/>
          </ac:spMkLst>
        </pc:spChg>
      </pc:sldChg>
      <pc:sldChg chg="modSp add del mod">
        <pc:chgData name="Cannell, Michael B" userId="df291291-9ac9-42c2-a976-062f6e2ad9da" providerId="ADAL" clId="{EBE29762-3F04-BF47-B718-0D1C310CBAA9}" dt="2022-09-20T15:56:10.424" v="2043" actId="2696"/>
        <pc:sldMkLst>
          <pc:docMk/>
          <pc:sldMk cId="2044340161" sldId="582"/>
        </pc:sldMkLst>
        <pc:spChg chg="mod">
          <ac:chgData name="Cannell, Michael B" userId="df291291-9ac9-42c2-a976-062f6e2ad9da" providerId="ADAL" clId="{EBE29762-3F04-BF47-B718-0D1C310CBAA9}" dt="2022-09-20T15:55:44.936" v="2038" actId="21"/>
          <ac:spMkLst>
            <pc:docMk/>
            <pc:sldMk cId="2044340161" sldId="582"/>
            <ac:spMk id="3" creationId="{F729F5FA-1E4D-5D1F-A55C-A012499C2590}"/>
          </ac:spMkLst>
        </pc:spChg>
      </pc:sldChg>
      <pc:sldChg chg="addSp modSp add mod">
        <pc:chgData name="Cannell, Michael B" userId="df291291-9ac9-42c2-a976-062f6e2ad9da" providerId="ADAL" clId="{EBE29762-3F04-BF47-B718-0D1C310CBAA9}" dt="2022-09-20T16:33:43.504" v="3325" actId="1076"/>
        <pc:sldMkLst>
          <pc:docMk/>
          <pc:sldMk cId="445763048" sldId="583"/>
        </pc:sldMkLst>
        <pc:spChg chg="add mod">
          <ac:chgData name="Cannell, Michael B" userId="df291291-9ac9-42c2-a976-062f6e2ad9da" providerId="ADAL" clId="{EBE29762-3F04-BF47-B718-0D1C310CBAA9}" dt="2022-09-20T16:32:20.855" v="3299"/>
          <ac:spMkLst>
            <pc:docMk/>
            <pc:sldMk cId="445763048" sldId="583"/>
            <ac:spMk id="2" creationId="{44CDCAAB-AE79-3769-EF8F-E53C0F2F2DF2}"/>
          </ac:spMkLst>
        </pc:spChg>
        <pc:spChg chg="mod">
          <ac:chgData name="Cannell, Michael B" userId="df291291-9ac9-42c2-a976-062f6e2ad9da" providerId="ADAL" clId="{EBE29762-3F04-BF47-B718-0D1C310CBAA9}" dt="2022-09-20T16:33:43.504" v="3325" actId="1076"/>
          <ac:spMkLst>
            <pc:docMk/>
            <pc:sldMk cId="445763048" sldId="583"/>
            <ac:spMk id="18" creationId="{11F25F93-EA48-5974-754C-E12002F65609}"/>
          </ac:spMkLst>
        </pc:spChg>
      </pc:sldChg>
      <pc:sldChg chg="add modNotesTx">
        <pc:chgData name="Cannell, Michael B" userId="df291291-9ac9-42c2-a976-062f6e2ad9da" providerId="ADAL" clId="{EBE29762-3F04-BF47-B718-0D1C310CBAA9}" dt="2022-09-20T15:55:34.472" v="2037" actId="20577"/>
        <pc:sldMkLst>
          <pc:docMk/>
          <pc:sldMk cId="3363504677" sldId="584"/>
        </pc:sldMkLst>
      </pc:sldChg>
      <pc:sldChg chg="modSp add del mod">
        <pc:chgData name="Cannell, Michael B" userId="df291291-9ac9-42c2-a976-062f6e2ad9da" providerId="ADAL" clId="{EBE29762-3F04-BF47-B718-0D1C310CBAA9}" dt="2022-09-20T16:07:56.465" v="2685" actId="2696"/>
        <pc:sldMkLst>
          <pc:docMk/>
          <pc:sldMk cId="3042227544" sldId="585"/>
        </pc:sldMkLst>
        <pc:spChg chg="mod">
          <ac:chgData name="Cannell, Michael B" userId="df291291-9ac9-42c2-a976-062f6e2ad9da" providerId="ADAL" clId="{EBE29762-3F04-BF47-B718-0D1C310CBAA9}" dt="2022-09-20T16:06:35.379" v="2682"/>
          <ac:spMkLst>
            <pc:docMk/>
            <pc:sldMk cId="3042227544" sldId="585"/>
            <ac:spMk id="2" creationId="{BD713DBF-E74D-7238-58A5-6114156E40D7}"/>
          </ac:spMkLst>
        </pc:spChg>
      </pc:sldChg>
      <pc:sldChg chg="modSp add mod">
        <pc:chgData name="Cannell, Michael B" userId="df291291-9ac9-42c2-a976-062f6e2ad9da" providerId="ADAL" clId="{EBE29762-3F04-BF47-B718-0D1C310CBAA9}" dt="2022-09-20T16:12:57.430" v="2772" actId="20577"/>
        <pc:sldMkLst>
          <pc:docMk/>
          <pc:sldMk cId="2385563801" sldId="586"/>
        </pc:sldMkLst>
        <pc:spChg chg="mod">
          <ac:chgData name="Cannell, Michael B" userId="df291291-9ac9-42c2-a976-062f6e2ad9da" providerId="ADAL" clId="{EBE29762-3F04-BF47-B718-0D1C310CBAA9}" dt="2022-09-20T16:07:53.015" v="2684"/>
          <ac:spMkLst>
            <pc:docMk/>
            <pc:sldMk cId="2385563801" sldId="586"/>
            <ac:spMk id="2" creationId="{BD713DBF-E74D-7238-58A5-6114156E40D7}"/>
          </ac:spMkLst>
        </pc:spChg>
        <pc:spChg chg="mod">
          <ac:chgData name="Cannell, Michael B" userId="df291291-9ac9-42c2-a976-062f6e2ad9da" providerId="ADAL" clId="{EBE29762-3F04-BF47-B718-0D1C310CBAA9}" dt="2022-09-20T16:12:57.430" v="2772" actId="20577"/>
          <ac:spMkLst>
            <pc:docMk/>
            <pc:sldMk cId="2385563801" sldId="586"/>
            <ac:spMk id="3" creationId="{12CAB45B-B259-B820-8351-CC6CA45CF5D8}"/>
          </ac:spMkLst>
        </pc:spChg>
      </pc:sldChg>
      <pc:sldChg chg="add del">
        <pc:chgData name="Cannell, Michael B" userId="df291291-9ac9-42c2-a976-062f6e2ad9da" providerId="ADAL" clId="{EBE29762-3F04-BF47-B718-0D1C310CBAA9}" dt="2022-09-20T16:13:49.783" v="2774"/>
        <pc:sldMkLst>
          <pc:docMk/>
          <pc:sldMk cId="876393940" sldId="587"/>
        </pc:sldMkLst>
      </pc:sldChg>
      <pc:sldChg chg="add modNotesTx">
        <pc:chgData name="Cannell, Michael B" userId="df291291-9ac9-42c2-a976-062f6e2ad9da" providerId="ADAL" clId="{EBE29762-3F04-BF47-B718-0D1C310CBAA9}" dt="2022-09-20T16:18:11.285" v="3220" actId="20577"/>
        <pc:sldMkLst>
          <pc:docMk/>
          <pc:sldMk cId="1302782352" sldId="587"/>
        </pc:sldMkLst>
      </pc:sldChg>
      <pc:sldChg chg="addSp modSp add mod">
        <pc:chgData name="Cannell, Michael B" userId="df291291-9ac9-42c2-a976-062f6e2ad9da" providerId="ADAL" clId="{EBE29762-3F04-BF47-B718-0D1C310CBAA9}" dt="2022-09-20T16:35:21.574" v="3377" actId="465"/>
        <pc:sldMkLst>
          <pc:docMk/>
          <pc:sldMk cId="1594212849" sldId="588"/>
        </pc:sldMkLst>
        <pc:spChg chg="add 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2" creationId="{7C13D61E-64F2-658D-0F05-A75ABBC9521C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6" creationId="{08ED6963-ACF2-E4F4-C190-A9A76A3FD392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9" creationId="{ADF91237-6A30-0E34-A97F-E1F8E6C3E1A0}"/>
          </ac:spMkLst>
        </pc:spChg>
      </pc:sldChg>
      <pc:sldChg chg="addSp modSp add mod">
        <pc:chgData name="Cannell, Michael B" userId="df291291-9ac9-42c2-a976-062f6e2ad9da" providerId="ADAL" clId="{EBE29762-3F04-BF47-B718-0D1C310CBAA9}" dt="2022-09-20T16:38:40.803" v="3496" actId="12789"/>
        <pc:sldMkLst>
          <pc:docMk/>
          <pc:sldMk cId="2823187964" sldId="589"/>
        </pc:sldMkLst>
        <pc:spChg chg="add mod">
          <ac:chgData name="Cannell, Michael B" userId="df291291-9ac9-42c2-a976-062f6e2ad9da" providerId="ADAL" clId="{EBE29762-3F04-BF47-B718-0D1C310CBAA9}" dt="2022-09-20T16:35:31.648" v="3378"/>
          <ac:spMkLst>
            <pc:docMk/>
            <pc:sldMk cId="2823187964" sldId="589"/>
            <ac:spMk id="2" creationId="{01CBA4F6-45F4-432E-7EAB-0A66C9B64953}"/>
          </ac:spMkLst>
        </pc:spChg>
        <pc:spChg chg="mod">
          <ac:chgData name="Cannell, Michael B" userId="df291291-9ac9-42c2-a976-062f6e2ad9da" providerId="ADAL" clId="{EBE29762-3F04-BF47-B718-0D1C310CBAA9}" dt="2022-09-20T16:38:40.803" v="3496" actId="12789"/>
          <ac:spMkLst>
            <pc:docMk/>
            <pc:sldMk cId="2823187964" sldId="589"/>
            <ac:spMk id="18" creationId="{11F25F93-EA48-5974-754C-E12002F65609}"/>
          </ac:spMkLst>
        </pc:spChg>
      </pc:sldChg>
      <pc:sldChg chg="modSp add mod">
        <pc:chgData name="Cannell, Michael B" userId="df291291-9ac9-42c2-a976-062f6e2ad9da" providerId="ADAL" clId="{EBE29762-3F04-BF47-B718-0D1C310CBAA9}" dt="2022-09-20T16:39:52.677" v="3534" actId="20577"/>
        <pc:sldMkLst>
          <pc:docMk/>
          <pc:sldMk cId="3177509510" sldId="590"/>
        </pc:sldMkLst>
        <pc:spChg chg="mod">
          <ac:chgData name="Cannell, Michael B" userId="df291291-9ac9-42c2-a976-062f6e2ad9da" providerId="ADAL" clId="{EBE29762-3F04-BF47-B718-0D1C310CBAA9}" dt="2022-09-20T16:39:41.773" v="3512" actId="20577"/>
          <ac:spMkLst>
            <pc:docMk/>
            <pc:sldMk cId="3177509510" sldId="590"/>
            <ac:spMk id="2" creationId="{BD713DBF-E74D-7238-58A5-6114156E40D7}"/>
          </ac:spMkLst>
        </pc:spChg>
        <pc:spChg chg="mod">
          <ac:chgData name="Cannell, Michael B" userId="df291291-9ac9-42c2-a976-062f6e2ad9da" providerId="ADAL" clId="{EBE29762-3F04-BF47-B718-0D1C310CBAA9}" dt="2022-09-20T16:39:52.677" v="3534" actId="20577"/>
          <ac:spMkLst>
            <pc:docMk/>
            <pc:sldMk cId="3177509510" sldId="590"/>
            <ac:spMk id="3" creationId="{12CAB45B-B259-B820-8351-CC6CA45CF5D8}"/>
          </ac:spMkLst>
        </pc:spChg>
      </pc:sldChg>
      <pc:sldChg chg="modSp add mod">
        <pc:chgData name="Cannell, Michael B" userId="df291291-9ac9-42c2-a976-062f6e2ad9da" providerId="ADAL" clId="{EBE29762-3F04-BF47-B718-0D1C310CBAA9}" dt="2022-09-20T16:40:24.065" v="3577" actId="20577"/>
        <pc:sldMkLst>
          <pc:docMk/>
          <pc:sldMk cId="2205803243" sldId="591"/>
        </pc:sldMkLst>
        <pc:spChg chg="mod">
          <ac:chgData name="Cannell, Michael B" userId="df291291-9ac9-42c2-a976-062f6e2ad9da" providerId="ADAL" clId="{EBE29762-3F04-BF47-B718-0D1C310CBAA9}" dt="2022-09-20T16:40:15.973" v="3559" actId="20577"/>
          <ac:spMkLst>
            <pc:docMk/>
            <pc:sldMk cId="2205803243" sldId="591"/>
            <ac:spMk id="4" creationId="{E0E03634-1222-E8F9-C4DB-9A43FD9218BB}"/>
          </ac:spMkLst>
        </pc:spChg>
        <pc:spChg chg="mod">
          <ac:chgData name="Cannell, Michael B" userId="df291291-9ac9-42c2-a976-062f6e2ad9da" providerId="ADAL" clId="{EBE29762-3F04-BF47-B718-0D1C310CBAA9}" dt="2022-09-20T16:40:24.065" v="3577" actId="20577"/>
          <ac:spMkLst>
            <pc:docMk/>
            <pc:sldMk cId="2205803243" sldId="591"/>
            <ac:spMk id="6" creationId="{08ED6963-ACF2-E4F4-C190-A9A76A3FD392}"/>
          </ac:spMkLst>
        </pc:spChg>
      </pc:sldChg>
      <pc:sldChg chg="addSp delSp modSp add mod">
        <pc:chgData name="Cannell, Michael B" userId="df291291-9ac9-42c2-a976-062f6e2ad9da" providerId="ADAL" clId="{EBE29762-3F04-BF47-B718-0D1C310CBAA9}" dt="2022-09-20T17:28:45.536" v="4764" actId="478"/>
        <pc:sldMkLst>
          <pc:docMk/>
          <pc:sldMk cId="545105592" sldId="592"/>
        </pc:sldMkLst>
        <pc:spChg chg="mod">
          <ac:chgData name="Cannell, Michael B" userId="df291291-9ac9-42c2-a976-062f6e2ad9da" providerId="ADAL" clId="{EBE29762-3F04-BF47-B718-0D1C310CBAA9}" dt="2022-09-20T16:40:07.525" v="3544" actId="20577"/>
          <ac:spMkLst>
            <pc:docMk/>
            <pc:sldMk cId="545105592" sldId="592"/>
            <ac:spMk id="2" creationId="{44CDCAAB-AE79-3769-EF8F-E53C0F2F2DF2}"/>
          </ac:spMkLst>
        </pc:spChg>
        <pc:spChg chg="mod">
          <ac:chgData name="Cannell, Michael B" userId="df291291-9ac9-42c2-a976-062f6e2ad9da" providerId="ADAL" clId="{EBE29762-3F04-BF47-B718-0D1C310CBAA9}" dt="2022-09-20T17:02:55.644" v="3594" actId="1036"/>
          <ac:spMkLst>
            <pc:docMk/>
            <pc:sldMk cId="545105592" sldId="592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7:25:32.290" v="4723" actId="14100"/>
          <ac:spMkLst>
            <pc:docMk/>
            <pc:sldMk cId="545105592" sldId="592"/>
            <ac:spMk id="64" creationId="{B54BF5EF-3CED-EC34-A72E-64CB069809F3}"/>
          </ac:spMkLst>
        </pc:spChg>
        <pc:spChg chg="mod">
          <ac:chgData name="Cannell, Michael B" userId="df291291-9ac9-42c2-a976-062f6e2ad9da" providerId="ADAL" clId="{EBE29762-3F04-BF47-B718-0D1C310CBAA9}" dt="2022-09-20T17:25:46.257" v="4726" actId="14100"/>
          <ac:spMkLst>
            <pc:docMk/>
            <pc:sldMk cId="545105592" sldId="592"/>
            <ac:spMk id="65" creationId="{80A40FEB-CFB7-B152-B23A-5D6B23F5672E}"/>
          </ac:spMkLst>
        </pc:spChg>
        <pc:spChg chg="mod">
          <ac:chgData name="Cannell, Michael B" userId="df291291-9ac9-42c2-a976-062f6e2ad9da" providerId="ADAL" clId="{EBE29762-3F04-BF47-B718-0D1C310CBAA9}" dt="2022-09-20T17:28:35.260" v="4761" actId="14100"/>
          <ac:spMkLst>
            <pc:docMk/>
            <pc:sldMk cId="545105592" sldId="592"/>
            <ac:spMk id="66" creationId="{38090D8C-08CE-564B-B90A-4B6CB580A91D}"/>
          </ac:spMkLst>
        </pc:spChg>
        <pc:spChg chg="mod">
          <ac:chgData name="Cannell, Michael B" userId="df291291-9ac9-42c2-a976-062f6e2ad9da" providerId="ADAL" clId="{EBE29762-3F04-BF47-B718-0D1C310CBAA9}" dt="2022-09-20T17:28:34.945" v="4759" actId="14100"/>
          <ac:spMkLst>
            <pc:docMk/>
            <pc:sldMk cId="545105592" sldId="592"/>
            <ac:spMk id="67" creationId="{D0F2F976-9566-9137-CD07-86DA829A5151}"/>
          </ac:spMkLst>
        </pc:spChg>
        <pc:spChg chg="mod">
          <ac:chgData name="Cannell, Michael B" userId="df291291-9ac9-42c2-a976-062f6e2ad9da" providerId="ADAL" clId="{EBE29762-3F04-BF47-B718-0D1C310CBAA9}" dt="2022-09-20T17:28:32.156" v="4755" actId="14100"/>
          <ac:spMkLst>
            <pc:docMk/>
            <pc:sldMk cId="545105592" sldId="592"/>
            <ac:spMk id="68" creationId="{BC143064-030A-5758-01F7-414B0A925DAA}"/>
          </ac:spMkLst>
        </pc:spChg>
        <pc:spChg chg="mod">
          <ac:chgData name="Cannell, Michael B" userId="df291291-9ac9-42c2-a976-062f6e2ad9da" providerId="ADAL" clId="{EBE29762-3F04-BF47-B718-0D1C310CBAA9}" dt="2022-09-20T17:28:31.693" v="4752" actId="14100"/>
          <ac:spMkLst>
            <pc:docMk/>
            <pc:sldMk cId="545105592" sldId="592"/>
            <ac:spMk id="70" creationId="{058937A6-BEF9-9657-BCAE-C6876A94FD7E}"/>
          </ac:spMkLst>
        </pc:spChg>
        <pc:spChg chg="mod">
          <ac:chgData name="Cannell, Michael B" userId="df291291-9ac9-42c2-a976-062f6e2ad9da" providerId="ADAL" clId="{EBE29762-3F04-BF47-B718-0D1C310CBAA9}" dt="2022-09-20T17:28:05.726" v="4749" actId="167"/>
          <ac:spMkLst>
            <pc:docMk/>
            <pc:sldMk cId="545105592" sldId="592"/>
            <ac:spMk id="75" creationId="{8BA73DEF-A375-FAA5-F7C8-8577E6321686}"/>
          </ac:spMkLst>
        </pc:spChg>
        <pc:cxnChg chg="add del mod">
          <ac:chgData name="Cannell, Michael B" userId="df291291-9ac9-42c2-a976-062f6e2ad9da" providerId="ADAL" clId="{EBE29762-3F04-BF47-B718-0D1C310CBAA9}" dt="2022-09-20T17:28:43.623" v="4762" actId="478"/>
          <ac:cxnSpMkLst>
            <pc:docMk/>
            <pc:sldMk cId="545105592" sldId="592"/>
            <ac:cxnSpMk id="4" creationId="{E250614F-7338-DBB8-56E8-FFD0A4F3B424}"/>
          </ac:cxnSpMkLst>
        </pc:cxnChg>
        <pc:cxnChg chg="add del mod">
          <ac:chgData name="Cannell, Michael B" userId="df291291-9ac9-42c2-a976-062f6e2ad9da" providerId="ADAL" clId="{EBE29762-3F04-BF47-B718-0D1C310CBAA9}" dt="2022-09-20T17:28:44.736" v="4763" actId="478"/>
          <ac:cxnSpMkLst>
            <pc:docMk/>
            <pc:sldMk cId="545105592" sldId="592"/>
            <ac:cxnSpMk id="6" creationId="{0D478C0B-464D-A100-5C4A-55DC2EEBFF77}"/>
          </ac:cxnSpMkLst>
        </pc:cxnChg>
        <pc:cxnChg chg="add del mod">
          <ac:chgData name="Cannell, Michael B" userId="df291291-9ac9-42c2-a976-062f6e2ad9da" providerId="ADAL" clId="{EBE29762-3F04-BF47-B718-0D1C310CBAA9}" dt="2022-09-20T17:28:45.536" v="4764" actId="478"/>
          <ac:cxnSpMkLst>
            <pc:docMk/>
            <pc:sldMk cId="545105592" sldId="592"/>
            <ac:cxnSpMk id="16" creationId="{AB3C9585-572C-36DF-8487-A571AD0C5BDB}"/>
          </ac:cxnSpMkLst>
        </pc:cxnChg>
        <pc:cxnChg chg="add mod">
          <ac:chgData name="Cannell, Michael B" userId="df291291-9ac9-42c2-a976-062f6e2ad9da" providerId="ADAL" clId="{EBE29762-3F04-BF47-B718-0D1C310CBAA9}" dt="2022-09-20T17:28:32.458" v="4757"/>
          <ac:cxnSpMkLst>
            <pc:docMk/>
            <pc:sldMk cId="545105592" sldId="592"/>
            <ac:cxnSpMk id="17" creationId="{9C40769C-E526-B3B4-FF6F-C6DA61778E08}"/>
          </ac:cxnSpMkLst>
        </pc:cxnChg>
        <pc:cxnChg chg="add mod">
          <ac:chgData name="Cannell, Michael B" userId="df291291-9ac9-42c2-a976-062f6e2ad9da" providerId="ADAL" clId="{EBE29762-3F04-BF47-B718-0D1C310CBAA9}" dt="2022-09-20T17:28:32.007" v="4754"/>
          <ac:cxnSpMkLst>
            <pc:docMk/>
            <pc:sldMk cId="545105592" sldId="592"/>
            <ac:cxnSpMk id="19" creationId="{79DE94E6-57BA-74C5-18DD-7F9BA4033FB0}"/>
          </ac:cxnSpMkLst>
        </pc:cxnChg>
      </pc:sldChg>
      <pc:sldChg chg="modSp add mod modNotesTx">
        <pc:chgData name="Cannell, Michael B" userId="df291291-9ac9-42c2-a976-062f6e2ad9da" providerId="ADAL" clId="{EBE29762-3F04-BF47-B718-0D1C310CBAA9}" dt="2022-09-20T17:22:46.911" v="4710" actId="1076"/>
        <pc:sldMkLst>
          <pc:docMk/>
          <pc:sldMk cId="1643297023" sldId="593"/>
        </pc:sldMkLst>
        <pc:grpChg chg="mod">
          <ac:chgData name="Cannell, Michael B" userId="df291291-9ac9-42c2-a976-062f6e2ad9da" providerId="ADAL" clId="{EBE29762-3F04-BF47-B718-0D1C310CBAA9}" dt="2022-09-20T17:22:46.911" v="4710" actId="1076"/>
          <ac:grpSpMkLst>
            <pc:docMk/>
            <pc:sldMk cId="1643297023" sldId="593"/>
            <ac:grpSpMk id="2" creationId="{9A1EEA55-537F-6F5B-9E98-134AD6E6C88D}"/>
          </ac:grpSpMkLst>
        </pc:grpChg>
      </pc:sldChg>
      <pc:sldChg chg="addSp delSp modSp add mod">
        <pc:chgData name="Cannell, Michael B" userId="df291291-9ac9-42c2-a976-062f6e2ad9da" providerId="ADAL" clId="{EBE29762-3F04-BF47-B718-0D1C310CBAA9}" dt="2022-09-20T17:37:39.511" v="4810" actId="465"/>
        <pc:sldMkLst>
          <pc:docMk/>
          <pc:sldMk cId="4061498018" sldId="594"/>
        </pc:sldMkLst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4" creationId="{E0E03634-1222-E8F9-C4DB-9A43FD9218BB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6" creationId="{08ED6963-ACF2-E4F4-C190-A9A76A3FD39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" creationId="{B04B5FAD-FDD9-30CC-5D1C-BEB61A2A39A8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8" creationId="{F0AEC61A-366E-C316-9549-B424FE97DC81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9" creationId="{517F9297-7465-7172-5EF7-63AA614E2D8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0" creationId="{D0C6B1AB-7AA9-2045-4671-D9A6C79C37D4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1" creationId="{DEABC989-14C6-9547-3725-5DC237AA82AD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2" creationId="{C02CA5BF-AC1B-4CF6-8442-4D7861D88235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3" creationId="{AEC6ACAF-E8A7-5686-414D-C3BE22DDB7C0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4" creationId="{EA7C0330-C6B4-8A45-BE0C-93359C2653D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5" creationId="{804EB03E-CA73-4345-44C6-1E7C086D48A8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9" creationId="{ADF91237-6A30-0E34-A97F-E1F8E6C3E1A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0" creationId="{2250B366-C2A1-976B-84C8-96F01D6CD497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1" creationId="{E384B5B2-1A3E-7D8A-10E1-884B7EC2E59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3" creationId="{DC097983-1F00-F318-2D27-29D19AC18C4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4" creationId="{2BF10144-E64E-667A-F7A4-8322224A558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5" creationId="{FE8B4373-0520-899C-4893-76333CD65A6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6" creationId="{BF27ED52-9A25-D3A6-45C3-552B4940D445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7" creationId="{C91808F8-EE04-FFE4-6E7F-A8D39D5BD59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8" creationId="{B8708EE1-C8A1-F4A8-55E1-2E835B5A78B9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9" creationId="{2C16D63B-010B-95D6-DCA2-C9A4993A3E8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0" creationId="{D08B097A-CB4A-AA80-479D-27659684144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1" creationId="{FC319884-62C4-3E32-D32F-E597C8C4F35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2" creationId="{3AEEB17A-EA26-2B7E-8298-168694DA7C7E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3" creationId="{ED5AB667-3326-1893-78C8-1DCDA38288D8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4" creationId="{60AE0DF0-9E34-7525-1A42-B648501C83AC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5" creationId="{B12BC8C2-1C6D-B831-0ABD-B0078B4EBE09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6" creationId="{7BA05683-EA0B-9D8B-B729-70B80BEE0254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7" creationId="{91C2B41C-74F7-85BB-5554-391356F50BC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8" creationId="{EE341FB7-B5A4-0ED6-C658-C26BD2FE929F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9" creationId="{81CC3AB7-64D9-975B-3ED2-0D38EFE95AB7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0" creationId="{F72BCF1A-3044-F2F6-C34D-8F5E9F456340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1" creationId="{40C8F828-8839-9210-5ACE-75F42A69EAF9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3" creationId="{98AC0AE0-D887-01C3-D7A1-BC3448CB969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4" creationId="{CCD88229-3730-0923-F2C9-E62CEA1E2DDC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5" creationId="{81CFC1D7-D989-107D-7F13-193F283AD0C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6" creationId="{9A3A86B6-2674-4D22-35B8-8EEE65D2E60F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7" creationId="{8D9E7369-8E18-E4A5-3F82-93CEF06BAB4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8" creationId="{A189A63D-9D86-9227-80D4-94660D0C359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49" creationId="{785FBBCF-692B-9B77-1DC6-CFDF11D2791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50" creationId="{7737FAF2-4699-1E95-CBD6-C427741D1E8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1" creationId="{80F2FBDA-A94C-008F-1CAA-EB4CF4B400BD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2" creationId="{A7963FE0-F39E-58BF-3E2B-2A7D0CD0F84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3" creationId="{8C720B98-2720-7E09-78D9-A00086177E5C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4" creationId="{96E5F69D-74E7-9F29-6D68-99891B2FF925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5" creationId="{E8C6E50A-2044-AC0D-4EC6-2CC787B702F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6" creationId="{14D74131-D786-443D-8011-249168384020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7" creationId="{8486E7F1-B4FA-A276-CB40-5B6B41BAC06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8" creationId="{355CBAE9-45D1-ED83-12BE-85F0DAAEDA7E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9" creationId="{692E852E-8388-FD0A-3F45-86C67FAE9DC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0" creationId="{08656AE9-15D2-EFDF-79DE-C9E1B4C1D69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1" creationId="{88C08AD2-2B10-1199-BE1D-67EEBC81228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2" creationId="{4CDD4CAA-7354-9E6F-8B0B-08C0E5E86E3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3" creationId="{C4DE3C8E-1472-C318-B0AD-74444F21418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4" creationId="{B54BF5EF-3CED-EC34-A72E-64CB069809F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5" creationId="{80A40FEB-CFB7-B152-B23A-5D6B23F5672E}"/>
          </ac:spMkLst>
        </pc:spChg>
        <pc:spChg chg="del mod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6" creationId="{38090D8C-08CE-564B-B90A-4B6CB580A91D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7" creationId="{D0F2F976-9566-9137-CD07-86DA829A5151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8" creationId="{BC143064-030A-5758-01F7-414B0A925DA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9" creationId="{084ABC70-DD5A-79FA-44C2-DEF5958164F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0" creationId="{058937A6-BEF9-9657-BCAE-C6876A94FD7E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1" creationId="{712B08F5-4CDC-9102-9ABB-8B2EC595FC0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2" creationId="{CDBE0743-036C-71CE-69A2-3DF3477AB2B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3" creationId="{AAF30CC0-0888-C684-B92A-4AB71453D291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4" creationId="{DEAC1337-6E2F-C6B2-769B-3814829DB49F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5" creationId="{8BA73DEF-A375-FAA5-F7C8-8577E632168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6" creationId="{81F491D7-77F7-16AA-762C-28253A6A08B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77" creationId="{C88824E1-01B8-99C0-435A-909FA4D7571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78" creationId="{86518227-1D1D-389D-23CE-03392D08225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79" creationId="{9B8AD381-1871-FA82-CAC0-BDE765CB6E9A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0" creationId="{ABB82139-6211-2E6A-BF96-316BD29398B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1" creationId="{336DB44D-26FE-37F0-C7E9-6CD5F8A51D3E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2" creationId="{5969B85D-A148-C833-0AD3-41BB52CAE14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3" creationId="{9F23023B-9EB7-28C2-21C3-0BE79193601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4" creationId="{B902062B-3BD8-4066-0BF7-BD92E2E2AA8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5" creationId="{6FB88C3F-ED0A-0807-30D4-B797AD0D692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6" creationId="{605CDC74-5A18-7FCC-884B-AD7D78634F7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7" creationId="{D881964C-5B46-9275-7E25-6BD0A56D1311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8" creationId="{652F6737-B50F-AC2D-B5FA-AE814965A7F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9" creationId="{FEC8E04E-D9BD-B9CF-C4EC-099C48F21B3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0" creationId="{B78D084A-FB2B-00A1-8769-C3BF854DE05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1" creationId="{F401AAFD-3D41-7E8C-BA00-1D845319B89F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2" creationId="{994971C3-1659-4108-9494-DB53F13C0A7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3" creationId="{0181491D-C2FF-8E5D-99CB-170785E0525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4" creationId="{A641097F-DFC8-D82B-C4D7-BA928F1C5241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5" creationId="{E4B6E723-3C96-02DC-A475-76FB46DDDCD3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6" creationId="{6E9109E3-8804-3F57-600F-D6E1219AB00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7" creationId="{5BB87ED9-2EEE-85F3-B976-677BB4718C2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8" creationId="{F0AA5C5B-DADF-2353-425B-F477ECEAD1B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9" creationId="{4D3E1305-A1ED-5D91-DCA5-2FEF887E4A0A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0" creationId="{4EC617E0-5486-5FB4-D0C9-EAF17A98882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1" creationId="{6E36C3D6-4504-9663-FC93-7C9ED6E8241F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2" creationId="{75363496-E381-C95A-75C2-193D8A539E54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3" creationId="{98043777-C8DC-567F-EE93-84DC93AF907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4" creationId="{557DD7D0-10B4-4B7A-8F0E-B752A3AA378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5" creationId="{8F8060FA-505A-EE7F-9C52-5A9633A3A52F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6" creationId="{6E054C09-ECB7-A4B6-7307-A40C83C2B35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7" creationId="{18B3B655-D710-7AD7-BAE4-D72BC12FACE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8" creationId="{F5B49A37-7A73-57A8-F0EC-CCFC3AD6714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9" creationId="{7BAD8DBB-D8FC-04C8-BE9E-6730A0E5032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0" creationId="{B49E4969-439D-52CF-353F-1BF6895D731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1" creationId="{911687AD-0672-5245-67A6-B12CB30CAC6B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2" creationId="{46ED277F-9B92-4F65-F8F5-C6C5556F288B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3" creationId="{4025E60C-6735-51C8-3FBF-545692ADCCF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4" creationId="{CD08758D-6DD9-A9FF-EFEF-8F1AD79EA21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5" creationId="{157B3F20-8405-7FB9-8DF4-B39D9900972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6" creationId="{0495B2E7-9C3D-1E88-BD2F-4813439F9124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7" creationId="{28DCFC27-1F2A-9ADF-3451-66ACCB3ED21A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8" creationId="{D9E1AE72-8749-167B-D02F-B9F4227D61E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9" creationId="{4BD37558-8CDD-9820-A3C5-B58B4DB9EFF2}"/>
          </ac:spMkLst>
        </pc:spChg>
        <pc:spChg chg="add mod">
          <ac:chgData name="Cannell, Michael B" userId="df291291-9ac9-42c2-a976-062f6e2ad9da" providerId="ADAL" clId="{EBE29762-3F04-BF47-B718-0D1C310CBAA9}" dt="2022-09-20T17:30:10.359" v="4785" actId="14100"/>
          <ac:spMkLst>
            <pc:docMk/>
            <pc:sldMk cId="4061498018" sldId="594"/>
            <ac:spMk id="120" creationId="{A8A1E37A-8DCB-25F9-35FD-64B4FFC65596}"/>
          </ac:spMkLst>
        </pc:spChg>
        <pc:spChg chg="add mod">
          <ac:chgData name="Cannell, Michael B" userId="df291291-9ac9-42c2-a976-062f6e2ad9da" providerId="ADAL" clId="{EBE29762-3F04-BF47-B718-0D1C310CBAA9}" dt="2022-09-20T17:29:51.574" v="4780" actId="14100"/>
          <ac:spMkLst>
            <pc:docMk/>
            <pc:sldMk cId="4061498018" sldId="594"/>
            <ac:spMk id="121" creationId="{9F7C23ED-F8F9-2E4B-B3E6-B0F32AE00AD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2" creationId="{095816B7-D00B-5BFB-8980-36D5E7F07DF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3" creationId="{433BA59C-10C2-A00E-2596-3FCC5D74283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4" creationId="{0018CBAE-30CE-6491-5ACD-4CAE83C76C8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5" creationId="{47952C2C-01D6-2DAC-2FE8-88AA0EA0E754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6" creationId="{168BA733-CF57-A7A2-AEB2-7460C87B7E6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7" creationId="{D5EE4CBF-73CF-D4B7-0B94-116DE4DF64F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32" creationId="{535B1DDF-93F1-BC27-643A-9827B6E7AEAF}"/>
          </ac:spMkLst>
        </pc:spChg>
        <pc:cxnChg chg="add del mod">
          <ac:chgData name="Cannell, Michael B" userId="df291291-9ac9-42c2-a976-062f6e2ad9da" providerId="ADAL" clId="{EBE29762-3F04-BF47-B718-0D1C310CBAA9}" dt="2022-09-20T17:23:42.889" v="4718" actId="478"/>
          <ac:cxnSpMkLst>
            <pc:docMk/>
            <pc:sldMk cId="4061498018" sldId="594"/>
            <ac:cxnSpMk id="2" creationId="{16511AF2-A4AF-031A-46E1-BC1ACB6843CB}"/>
          </ac:cxnSpMkLst>
        </pc:cxnChg>
        <pc:cxnChg chg="del">
          <ac:chgData name="Cannell, Michael B" userId="df291291-9ac9-42c2-a976-062f6e2ad9da" providerId="ADAL" clId="{EBE29762-3F04-BF47-B718-0D1C310CBAA9}" dt="2022-09-20T17:28:53.932" v="4765" actId="478"/>
          <ac:cxnSpMkLst>
            <pc:docMk/>
            <pc:sldMk cId="4061498018" sldId="594"/>
            <ac:cxnSpMk id="3" creationId="{82841B5A-1A52-A9FD-658A-739E1B08FE03}"/>
          </ac:cxnSpMkLst>
        </pc:cxnChg>
        <pc:cxnChg chg="del">
          <ac:chgData name="Cannell, Michael B" userId="df291291-9ac9-42c2-a976-062f6e2ad9da" providerId="ADAL" clId="{EBE29762-3F04-BF47-B718-0D1C310CBAA9}" dt="2022-09-20T17:28:53.932" v="4765" actId="478"/>
          <ac:cxnSpMkLst>
            <pc:docMk/>
            <pc:sldMk cId="4061498018" sldId="594"/>
            <ac:cxnSpMk id="5" creationId="{DAD04491-881A-B525-2992-254F3DE30DC6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22" creationId="{0BC21761-EC80-0292-9AB7-5C9B7750FE47}"/>
          </ac:cxnSpMkLst>
        </pc:cxnChg>
        <pc:cxnChg chg="del">
          <ac:chgData name="Cannell, Michael B" userId="df291291-9ac9-42c2-a976-062f6e2ad9da" providerId="ADAL" clId="{EBE29762-3F04-BF47-B718-0D1C310CBAA9}" dt="2022-09-20T17:28:53.932" v="4765" actId="478"/>
          <ac:cxnSpMkLst>
            <pc:docMk/>
            <pc:sldMk cId="4061498018" sldId="594"/>
            <ac:cxnSpMk id="42" creationId="{1AC35CF8-FCF2-FD2B-FFD3-239BD2F2B8BC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28" creationId="{A58F0187-1EC0-0A07-B0C2-BA5A00FCCCDE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29" creationId="{0CAD09DB-A427-4DDD-B3AE-BA2C871F999A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0" creationId="{5B060AAA-4C3B-5B14-021D-73D38519C852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1" creationId="{5FCDA494-0696-4CF0-786E-D4AA8747B637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3" creationId="{C56CA1D2-14C9-3740-5727-761AB91EAD42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4" creationId="{37638B24-06A4-5BD9-6CE8-9F5DC5C02945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5" creationId="{13854A0A-0881-69DA-B839-80D6478D9E27}"/>
          </ac:cxnSpMkLst>
        </pc:cxnChg>
        <pc:cxnChg chg="add mod">
          <ac:chgData name="Cannell, Michael B" userId="df291291-9ac9-42c2-a976-062f6e2ad9da" providerId="ADAL" clId="{EBE29762-3F04-BF47-B718-0D1C310CBAA9}" dt="2022-09-20T17:29:44.267" v="4779" actId="1076"/>
          <ac:cxnSpMkLst>
            <pc:docMk/>
            <pc:sldMk cId="4061498018" sldId="594"/>
            <ac:cxnSpMk id="136" creationId="{966897BC-567B-35C6-83D0-B16ABCE9894F}"/>
          </ac:cxnSpMkLst>
        </pc:cxnChg>
      </pc:sldChg>
      <pc:sldChg chg="addSp delSp modSp add mod">
        <pc:chgData name="Cannell, Michael B" userId="df291291-9ac9-42c2-a976-062f6e2ad9da" providerId="ADAL" clId="{EBE29762-3F04-BF47-B718-0D1C310CBAA9}" dt="2022-09-20T17:41:15.990" v="4821" actId="20577"/>
        <pc:sldMkLst>
          <pc:docMk/>
          <pc:sldMk cId="2215105297" sldId="595"/>
        </pc:sldMkLst>
        <pc:spChg chg="add del">
          <ac:chgData name="Cannell, Michael B" userId="df291291-9ac9-42c2-a976-062f6e2ad9da" providerId="ADAL" clId="{EBE29762-3F04-BF47-B718-0D1C310CBAA9}" dt="2022-09-20T17:40:40.091" v="4817" actId="22"/>
          <ac:spMkLst>
            <pc:docMk/>
            <pc:sldMk cId="2215105297" sldId="595"/>
            <ac:spMk id="3" creationId="{099DE72C-E2EF-2673-A872-2869407C8639}"/>
          </ac:spMkLst>
        </pc:spChg>
        <pc:spChg chg="add mod">
          <ac:chgData name="Cannell, Michael B" userId="df291291-9ac9-42c2-a976-062f6e2ad9da" providerId="ADAL" clId="{EBE29762-3F04-BF47-B718-0D1C310CBAA9}" dt="2022-09-20T17:41:15.990" v="4821" actId="20577"/>
          <ac:spMkLst>
            <pc:docMk/>
            <pc:sldMk cId="2215105297" sldId="595"/>
            <ac:spMk id="5" creationId="{C280BBD3-651B-CCE1-939A-DC4F28E78CF0}"/>
          </ac:spMkLst>
        </pc:spChg>
        <pc:spChg chg="del">
          <ac:chgData name="Cannell, Michael B" userId="df291291-9ac9-42c2-a976-062f6e2ad9da" providerId="ADAL" clId="{EBE29762-3F04-BF47-B718-0D1C310CBAA9}" dt="2022-09-20T17:40:36.545" v="4815" actId="478"/>
          <ac:spMkLst>
            <pc:docMk/>
            <pc:sldMk cId="2215105297" sldId="595"/>
            <ac:spMk id="6" creationId="{08ED6963-ACF2-E4F4-C190-A9A76A3FD392}"/>
          </ac:spMkLst>
        </pc:spChg>
        <pc:spChg chg="del mod">
          <ac:chgData name="Cannell, Michael B" userId="df291291-9ac9-42c2-a976-062f6e2ad9da" providerId="ADAL" clId="{EBE29762-3F04-BF47-B718-0D1C310CBAA9}" dt="2022-09-20T17:40:34.466" v="4814" actId="478"/>
          <ac:spMkLst>
            <pc:docMk/>
            <pc:sldMk cId="2215105297" sldId="595"/>
            <ac:spMk id="16" creationId="{14F4193B-3918-73F0-2A11-A2A29D3904E9}"/>
          </ac:spMkLst>
        </pc:spChg>
        <pc:spChg chg="del">
          <ac:chgData name="Cannell, Michael B" userId="df291291-9ac9-42c2-a976-062f6e2ad9da" providerId="ADAL" clId="{EBE29762-3F04-BF47-B718-0D1C310CBAA9}" dt="2022-09-20T17:40:30.374" v="4812" actId="478"/>
          <ac:spMkLst>
            <pc:docMk/>
            <pc:sldMk cId="2215105297" sldId="595"/>
            <ac:spMk id="17" creationId="{B2D47199-83EF-9593-27D6-064691A6AFCF}"/>
          </ac:spMkLst>
        </pc:spChg>
        <pc:spChg chg="del">
          <ac:chgData name="Cannell, Michael B" userId="df291291-9ac9-42c2-a976-062f6e2ad9da" providerId="ADAL" clId="{EBE29762-3F04-BF47-B718-0D1C310CBAA9}" dt="2022-09-20T17:40:30.374" v="4812" actId="478"/>
          <ac:spMkLst>
            <pc:docMk/>
            <pc:sldMk cId="2215105297" sldId="595"/>
            <ac:spMk id="18" creationId="{11F25F93-EA48-5974-754C-E12002F65609}"/>
          </ac:spMkLst>
        </pc:spChg>
        <pc:spChg chg="del">
          <ac:chgData name="Cannell, Michael B" userId="df291291-9ac9-42c2-a976-062f6e2ad9da" providerId="ADAL" clId="{EBE29762-3F04-BF47-B718-0D1C310CBAA9}" dt="2022-09-20T17:40:30.374" v="4812" actId="478"/>
          <ac:spMkLst>
            <pc:docMk/>
            <pc:sldMk cId="2215105297" sldId="595"/>
            <ac:spMk id="19" creationId="{ADF91237-6A30-0E34-A97F-E1F8E6C3E1A0}"/>
          </ac:spMkLst>
        </pc:spChg>
      </pc:sldChg>
      <pc:sldChg chg="add modNotesTx">
        <pc:chgData name="Cannell, Michael B" userId="df291291-9ac9-42c2-a976-062f6e2ad9da" providerId="ADAL" clId="{EBE29762-3F04-BF47-B718-0D1C310CBAA9}" dt="2022-09-20T17:43:22.351" v="4830"/>
        <pc:sldMkLst>
          <pc:docMk/>
          <pc:sldMk cId="1650297100" sldId="596"/>
        </pc:sldMkLst>
      </pc:sldChg>
      <pc:sldChg chg="addSp delSp modSp add del mod">
        <pc:chgData name="Cannell, Michael B" userId="df291291-9ac9-42c2-a976-062f6e2ad9da" providerId="ADAL" clId="{EBE29762-3F04-BF47-B718-0D1C310CBAA9}" dt="2022-09-22T17:53:14.149" v="5377" actId="2696"/>
        <pc:sldMkLst>
          <pc:docMk/>
          <pc:sldMk cId="308448861" sldId="597"/>
        </pc:sldMkLst>
        <pc:spChg chg="add mod">
          <ac:chgData name="Cannell, Michael B" userId="df291291-9ac9-42c2-a976-062f6e2ad9da" providerId="ADAL" clId="{EBE29762-3F04-BF47-B718-0D1C310CBAA9}" dt="2022-09-20T17:45:16.536" v="4872" actId="20577"/>
          <ac:spMkLst>
            <pc:docMk/>
            <pc:sldMk cId="308448861" sldId="597"/>
            <ac:spMk id="2" creationId="{74372EF2-1DAD-F79D-0665-53246DA27F5E}"/>
          </ac:spMkLst>
        </pc:spChg>
        <pc:spChg chg="add mod">
          <ac:chgData name="Cannell, Michael B" userId="df291291-9ac9-42c2-a976-062f6e2ad9da" providerId="ADAL" clId="{EBE29762-3F04-BF47-B718-0D1C310CBAA9}" dt="2022-09-20T17:50:45.728" v="4889" actId="20577"/>
          <ac:spMkLst>
            <pc:docMk/>
            <pc:sldMk cId="308448861" sldId="597"/>
            <ac:spMk id="3" creationId="{D4AC59F6-9652-74AF-459F-1E002A96D472}"/>
          </ac:spMkLst>
        </pc:spChg>
        <pc:spChg chg="del mod">
          <ac:chgData name="Cannell, Michael B" userId="df291291-9ac9-42c2-a976-062f6e2ad9da" providerId="ADAL" clId="{EBE29762-3F04-BF47-B718-0D1C310CBAA9}" dt="2022-09-20T17:44:40.273" v="4853" actId="478"/>
          <ac:spMkLst>
            <pc:docMk/>
            <pc:sldMk cId="308448861" sldId="597"/>
            <ac:spMk id="4" creationId="{E0E03634-1222-E8F9-C4DB-9A43FD9218BB}"/>
          </ac:spMkLst>
        </pc:spChg>
        <pc:spChg chg="add mod">
          <ac:chgData name="Cannell, Michael B" userId="df291291-9ac9-42c2-a976-062f6e2ad9da" providerId="ADAL" clId="{EBE29762-3F04-BF47-B718-0D1C310CBAA9}" dt="2022-09-20T17:51:30.813" v="4936" actId="20577"/>
          <ac:spMkLst>
            <pc:docMk/>
            <pc:sldMk cId="308448861" sldId="597"/>
            <ac:spMk id="5" creationId="{4259855F-9A0E-C4C9-060B-C2FF7CB7D6F9}"/>
          </ac:spMkLst>
        </pc:spChg>
        <pc:spChg chg="del">
          <ac:chgData name="Cannell, Michael B" userId="df291291-9ac9-42c2-a976-062f6e2ad9da" providerId="ADAL" clId="{EBE29762-3F04-BF47-B718-0D1C310CBAA9}" dt="2022-09-20T17:44:31.746" v="4846" actId="478"/>
          <ac:spMkLst>
            <pc:docMk/>
            <pc:sldMk cId="308448861" sldId="597"/>
            <ac:spMk id="6" creationId="{08ED6963-ACF2-E4F4-C190-A9A76A3FD392}"/>
          </ac:spMkLst>
        </pc:spChg>
        <pc:spChg chg="add mod">
          <ac:chgData name="Cannell, Michael B" userId="df291291-9ac9-42c2-a976-062f6e2ad9da" providerId="ADAL" clId="{EBE29762-3F04-BF47-B718-0D1C310CBAA9}" dt="2022-09-20T17:44:46.382" v="4854"/>
          <ac:spMkLst>
            <pc:docMk/>
            <pc:sldMk cId="308448861" sldId="597"/>
            <ac:spMk id="7" creationId="{A2D64893-93C6-0B45-A074-BBFD1C8B27B7}"/>
          </ac:spMkLst>
        </pc:spChg>
        <pc:spChg chg="add del mod">
          <ac:chgData name="Cannell, Michael B" userId="df291291-9ac9-42c2-a976-062f6e2ad9da" providerId="ADAL" clId="{EBE29762-3F04-BF47-B718-0D1C310CBAA9}" dt="2022-09-20T17:51:07.734" v="4896" actId="1076"/>
          <ac:spMkLst>
            <pc:docMk/>
            <pc:sldMk cId="308448861" sldId="597"/>
            <ac:spMk id="8" creationId="{25F04138-4CCC-BBBA-1D4B-53CBE7A4DA37}"/>
          </ac:spMkLst>
        </pc:spChg>
        <pc:spChg chg="add mod">
          <ac:chgData name="Cannell, Michael B" userId="df291291-9ac9-42c2-a976-062f6e2ad9da" providerId="ADAL" clId="{EBE29762-3F04-BF47-B718-0D1C310CBAA9}" dt="2022-09-20T17:44:49.363" v="4858" actId="20577"/>
          <ac:spMkLst>
            <pc:docMk/>
            <pc:sldMk cId="308448861" sldId="597"/>
            <ac:spMk id="9" creationId="{4CF6DBDB-6B6C-EFA4-E06D-6AFB72EC8BFE}"/>
          </ac:spMkLst>
        </pc:spChg>
        <pc:spChg chg="del">
          <ac:chgData name="Cannell, Michael B" userId="df291291-9ac9-42c2-a976-062f6e2ad9da" providerId="ADAL" clId="{EBE29762-3F04-BF47-B718-0D1C310CBAA9}" dt="2022-09-20T17:44:34.434" v="4848" actId="478"/>
          <ac:spMkLst>
            <pc:docMk/>
            <pc:sldMk cId="308448861" sldId="597"/>
            <ac:spMk id="16" creationId="{14F4193B-3918-73F0-2A11-A2A29D3904E9}"/>
          </ac:spMkLst>
        </pc:spChg>
        <pc:spChg chg="del">
          <ac:chgData name="Cannell, Michael B" userId="df291291-9ac9-42c2-a976-062f6e2ad9da" providerId="ADAL" clId="{EBE29762-3F04-BF47-B718-0D1C310CBAA9}" dt="2022-09-20T17:44:38.734" v="4850" actId="478"/>
          <ac:spMkLst>
            <pc:docMk/>
            <pc:sldMk cId="308448861" sldId="597"/>
            <ac:spMk id="17" creationId="{B2D47199-83EF-9593-27D6-064691A6AFCF}"/>
          </ac:spMkLst>
        </pc:spChg>
        <pc:spChg chg="del mod">
          <ac:chgData name="Cannell, Michael B" userId="df291291-9ac9-42c2-a976-062f6e2ad9da" providerId="ADAL" clId="{EBE29762-3F04-BF47-B718-0D1C310CBAA9}" dt="2022-09-20T17:44:38.934" v="4852"/>
          <ac:spMkLst>
            <pc:docMk/>
            <pc:sldMk cId="308448861" sldId="597"/>
            <ac:spMk id="18" creationId="{11F25F93-EA48-5974-754C-E12002F65609}"/>
          </ac:spMkLst>
        </pc:spChg>
        <pc:spChg chg="del">
          <ac:chgData name="Cannell, Michael B" userId="df291291-9ac9-42c2-a976-062f6e2ad9da" providerId="ADAL" clId="{EBE29762-3F04-BF47-B718-0D1C310CBAA9}" dt="2022-09-20T17:44:36.481" v="4849" actId="478"/>
          <ac:spMkLst>
            <pc:docMk/>
            <pc:sldMk cId="308448861" sldId="597"/>
            <ac:spMk id="19" creationId="{ADF91237-6A30-0E34-A97F-E1F8E6C3E1A0}"/>
          </ac:spMkLst>
        </pc:spChg>
      </pc:sldChg>
      <pc:sldChg chg="modSp mod modShow">
        <pc:chgData name="Cannell, Michael B" userId="df291291-9ac9-42c2-a976-062f6e2ad9da" providerId="ADAL" clId="{EBE29762-3F04-BF47-B718-0D1C310CBAA9}" dt="2022-09-22T17:52:01.493" v="5372" actId="20577"/>
        <pc:sldMkLst>
          <pc:docMk/>
          <pc:sldMk cId="34412781" sldId="598"/>
        </pc:sldMkLst>
        <pc:spChg chg="mod">
          <ac:chgData name="Cannell, Michael B" userId="df291291-9ac9-42c2-a976-062f6e2ad9da" providerId="ADAL" clId="{EBE29762-3F04-BF47-B718-0D1C310CBAA9}" dt="2022-09-22T17:52:01.493" v="5372" actId="20577"/>
          <ac:spMkLst>
            <pc:docMk/>
            <pc:sldMk cId="34412781" sldId="598"/>
            <ac:spMk id="3" creationId="{81869D34-3F78-540D-7369-25CD001C907E}"/>
          </ac:spMkLst>
        </pc:spChg>
      </pc:sldChg>
      <pc:sldChg chg="addSp delSp modSp add mod">
        <pc:chgData name="Cannell, Michael B" userId="df291291-9ac9-42c2-a976-062f6e2ad9da" providerId="ADAL" clId="{EBE29762-3F04-BF47-B718-0D1C310CBAA9}" dt="2022-09-22T18:04:32.012" v="5388" actId="404"/>
        <pc:sldMkLst>
          <pc:docMk/>
          <pc:sldMk cId="3683055604" sldId="599"/>
        </pc:sldMkLst>
        <pc:spChg chg="del">
          <ac:chgData name="Cannell, Michael B" userId="df291291-9ac9-42c2-a976-062f6e2ad9da" providerId="ADAL" clId="{EBE29762-3F04-BF47-B718-0D1C310CBAA9}" dt="2022-09-22T17:53:34.146" v="5383" actId="478"/>
          <ac:spMkLst>
            <pc:docMk/>
            <pc:sldMk cId="3683055604" sldId="599"/>
            <ac:spMk id="2" creationId="{74372EF2-1DAD-F79D-0665-53246DA27F5E}"/>
          </ac:spMkLst>
        </pc:spChg>
        <pc:spChg chg="del">
          <ac:chgData name="Cannell, Michael B" userId="df291291-9ac9-42c2-a976-062f6e2ad9da" providerId="ADAL" clId="{EBE29762-3F04-BF47-B718-0D1C310CBAA9}" dt="2022-09-22T17:53:29.477" v="5381" actId="478"/>
          <ac:spMkLst>
            <pc:docMk/>
            <pc:sldMk cId="3683055604" sldId="599"/>
            <ac:spMk id="3" creationId="{D4AC59F6-9652-74AF-459F-1E002A96D472}"/>
          </ac:spMkLst>
        </pc:spChg>
        <pc:spChg chg="add mod">
          <ac:chgData name="Cannell, Michael B" userId="df291291-9ac9-42c2-a976-062f6e2ad9da" providerId="ADAL" clId="{EBE29762-3F04-BF47-B718-0D1C310CBAA9}" dt="2022-09-22T18:04:32.012" v="5388" actId="404"/>
          <ac:spMkLst>
            <pc:docMk/>
            <pc:sldMk cId="3683055604" sldId="599"/>
            <ac:spMk id="4" creationId="{A7FA704C-8C52-51C3-E0CE-369FEE56B9CE}"/>
          </ac:spMkLst>
        </pc:spChg>
        <pc:spChg chg="del">
          <ac:chgData name="Cannell, Michael B" userId="df291291-9ac9-42c2-a976-062f6e2ad9da" providerId="ADAL" clId="{EBE29762-3F04-BF47-B718-0D1C310CBAA9}" dt="2022-09-22T17:53:26.365" v="5379" actId="478"/>
          <ac:spMkLst>
            <pc:docMk/>
            <pc:sldMk cId="3683055604" sldId="599"/>
            <ac:spMk id="5" creationId="{4259855F-9A0E-C4C9-060B-C2FF7CB7D6F9}"/>
          </ac:spMkLst>
        </pc:spChg>
        <pc:spChg chg="del">
          <ac:chgData name="Cannell, Michael B" userId="df291291-9ac9-42c2-a976-062f6e2ad9da" providerId="ADAL" clId="{EBE29762-3F04-BF47-B718-0D1C310CBAA9}" dt="2022-09-22T17:53:32.346" v="5382" actId="478"/>
          <ac:spMkLst>
            <pc:docMk/>
            <pc:sldMk cId="3683055604" sldId="599"/>
            <ac:spMk id="7" creationId="{A2D64893-93C6-0B45-A074-BBFD1C8B27B7}"/>
          </ac:spMkLst>
        </pc:spChg>
        <pc:spChg chg="del">
          <ac:chgData name="Cannell, Michael B" userId="df291291-9ac9-42c2-a976-062f6e2ad9da" providerId="ADAL" clId="{EBE29762-3F04-BF47-B718-0D1C310CBAA9}" dt="2022-09-22T17:53:28.317" v="5380" actId="478"/>
          <ac:spMkLst>
            <pc:docMk/>
            <pc:sldMk cId="3683055604" sldId="599"/>
            <ac:spMk id="8" creationId="{25F04138-4CCC-BBBA-1D4B-53CBE7A4DA37}"/>
          </ac:spMkLst>
        </pc:spChg>
      </pc:sldChg>
    </pc:docChg>
  </pc:docChgLst>
  <pc:docChgLst>
    <pc:chgData name="Cannell, Michael B" userId="df291291-9ac9-42c2-a976-062f6e2ad9da" providerId="ADAL" clId="{14503846-FABC-4445-AD3F-F4345D3EA131}"/>
    <pc:docChg chg="undo redo custSel addSld delSld modSld sldOrd">
      <pc:chgData name="Cannell, Michael B" userId="df291291-9ac9-42c2-a976-062f6e2ad9da" providerId="ADAL" clId="{14503846-FABC-4445-AD3F-F4345D3EA131}" dt="2022-09-27T20:13:30.856" v="8908" actId="20577"/>
      <pc:docMkLst>
        <pc:docMk/>
      </pc:docMkLst>
      <pc:sldChg chg="add modNotesTx">
        <pc:chgData name="Cannell, Michael B" userId="df291291-9ac9-42c2-a976-062f6e2ad9da" providerId="ADAL" clId="{14503846-FABC-4445-AD3F-F4345D3EA131}" dt="2022-09-27T13:55:06.318" v="5836" actId="20577"/>
        <pc:sldMkLst>
          <pc:docMk/>
          <pc:sldMk cId="0" sldId="260"/>
        </pc:sldMkLst>
      </pc:sldChg>
      <pc:sldChg chg="modSp mod ord modNotesTx">
        <pc:chgData name="Cannell, Michael B" userId="df291291-9ac9-42c2-a976-062f6e2ad9da" providerId="ADAL" clId="{14503846-FABC-4445-AD3F-F4345D3EA131}" dt="2022-09-27T11:13:33.690" v="571" actId="207"/>
        <pc:sldMkLst>
          <pc:docMk/>
          <pc:sldMk cId="771283089" sldId="263"/>
        </pc:sldMkLst>
        <pc:spChg chg="mod">
          <ac:chgData name="Cannell, Michael B" userId="df291291-9ac9-42c2-a976-062f6e2ad9da" providerId="ADAL" clId="{14503846-FABC-4445-AD3F-F4345D3EA131}" dt="2022-09-27T11:13:33.690" v="571" actId="207"/>
          <ac:spMkLst>
            <pc:docMk/>
            <pc:sldMk cId="771283089" sldId="263"/>
            <ac:spMk id="3" creationId="{6F600F65-5453-CA4C-B071-E5C07463BA74}"/>
          </ac:spMkLst>
        </pc:spChg>
      </pc:sldChg>
      <pc:sldChg chg="modSp mod modNotesTx">
        <pc:chgData name="Cannell, Michael B" userId="df291291-9ac9-42c2-a976-062f6e2ad9da" providerId="ADAL" clId="{14503846-FABC-4445-AD3F-F4345D3EA131}" dt="2022-09-27T11:05:54.641" v="499" actId="20577"/>
        <pc:sldMkLst>
          <pc:docMk/>
          <pc:sldMk cId="2090817055" sldId="265"/>
        </pc:sldMkLst>
        <pc:spChg chg="mod">
          <ac:chgData name="Cannell, Michael B" userId="df291291-9ac9-42c2-a976-062f6e2ad9da" providerId="ADAL" clId="{14503846-FABC-4445-AD3F-F4345D3EA131}" dt="2022-09-27T11:05:39.109" v="442" actId="6549"/>
          <ac:spMkLst>
            <pc:docMk/>
            <pc:sldMk cId="2090817055" sldId="265"/>
            <ac:spMk id="3" creationId="{625EDB29-19BF-584B-B754-8E179DE202DC}"/>
          </ac:spMkLst>
        </pc:spChg>
      </pc:sldChg>
      <pc:sldChg chg="modNotesTx">
        <pc:chgData name="Cannell, Michael B" userId="df291291-9ac9-42c2-a976-062f6e2ad9da" providerId="ADAL" clId="{14503846-FABC-4445-AD3F-F4345D3EA131}" dt="2022-09-27T11:06:13.924" v="512" actId="20577"/>
        <pc:sldMkLst>
          <pc:docMk/>
          <pc:sldMk cId="3637174853" sldId="274"/>
        </pc:sldMkLst>
      </pc:sldChg>
      <pc:sldChg chg="del">
        <pc:chgData name="Cannell, Michael B" userId="df291291-9ac9-42c2-a976-062f6e2ad9da" providerId="ADAL" clId="{14503846-FABC-4445-AD3F-F4345D3EA131}" dt="2022-09-27T11:06:50.102" v="513" actId="2696"/>
        <pc:sldMkLst>
          <pc:docMk/>
          <pc:sldMk cId="627891497" sldId="275"/>
        </pc:sldMkLst>
      </pc:sldChg>
      <pc:sldChg chg="modNotesTx">
        <pc:chgData name="Cannell, Michael B" userId="df291291-9ac9-42c2-a976-062f6e2ad9da" providerId="ADAL" clId="{14503846-FABC-4445-AD3F-F4345D3EA131}" dt="2022-09-27T11:07:22.455" v="522" actId="20577"/>
        <pc:sldMkLst>
          <pc:docMk/>
          <pc:sldMk cId="538960976" sldId="276"/>
        </pc:sldMkLst>
      </pc:sldChg>
      <pc:sldChg chg="mod modShow">
        <pc:chgData name="Cannell, Michael B" userId="df291291-9ac9-42c2-a976-062f6e2ad9da" providerId="ADAL" clId="{14503846-FABC-4445-AD3F-F4345D3EA131}" dt="2022-09-27T16:42:37.488" v="8568" actId="729"/>
        <pc:sldMkLst>
          <pc:docMk/>
          <pc:sldMk cId="3980507200" sldId="307"/>
        </pc:sldMkLst>
      </pc:sldChg>
      <pc:sldChg chg="mod modShow">
        <pc:chgData name="Cannell, Michael B" userId="df291291-9ac9-42c2-a976-062f6e2ad9da" providerId="ADAL" clId="{14503846-FABC-4445-AD3F-F4345D3EA131}" dt="2022-09-27T16:42:40.273" v="8569" actId="729"/>
        <pc:sldMkLst>
          <pc:docMk/>
          <pc:sldMk cId="1961007839" sldId="308"/>
        </pc:sldMkLst>
      </pc:sldChg>
      <pc:sldChg chg="mod modShow">
        <pc:chgData name="Cannell, Michael B" userId="df291291-9ac9-42c2-a976-062f6e2ad9da" providerId="ADAL" clId="{14503846-FABC-4445-AD3F-F4345D3EA131}" dt="2022-09-27T16:42:43.607" v="8570" actId="729"/>
        <pc:sldMkLst>
          <pc:docMk/>
          <pc:sldMk cId="1240201473" sldId="309"/>
        </pc:sldMkLst>
      </pc:sldChg>
      <pc:sldChg chg="mod modShow">
        <pc:chgData name="Cannell, Michael B" userId="df291291-9ac9-42c2-a976-062f6e2ad9da" providerId="ADAL" clId="{14503846-FABC-4445-AD3F-F4345D3EA131}" dt="2022-09-27T16:42:52.692" v="8573" actId="729"/>
        <pc:sldMkLst>
          <pc:docMk/>
          <pc:sldMk cId="3048833431" sldId="312"/>
        </pc:sldMkLst>
      </pc:sldChg>
      <pc:sldChg chg="mod modShow">
        <pc:chgData name="Cannell, Michael B" userId="df291291-9ac9-42c2-a976-062f6e2ad9da" providerId="ADAL" clId="{14503846-FABC-4445-AD3F-F4345D3EA131}" dt="2022-09-27T16:42:55.664" v="8574" actId="729"/>
        <pc:sldMkLst>
          <pc:docMk/>
          <pc:sldMk cId="3763364404" sldId="313"/>
        </pc:sldMkLst>
      </pc:sldChg>
      <pc:sldChg chg="del">
        <pc:chgData name="Cannell, Michael B" userId="df291291-9ac9-42c2-a976-062f6e2ad9da" providerId="ADAL" clId="{14503846-FABC-4445-AD3F-F4345D3EA131}" dt="2022-09-27T15:05:24.289" v="6820" actId="2696"/>
        <pc:sldMkLst>
          <pc:docMk/>
          <pc:sldMk cId="989595342" sldId="314"/>
        </pc:sldMkLst>
      </pc:sldChg>
      <pc:sldChg chg="del">
        <pc:chgData name="Cannell, Michael B" userId="df291291-9ac9-42c2-a976-062f6e2ad9da" providerId="ADAL" clId="{14503846-FABC-4445-AD3F-F4345D3EA131}" dt="2022-09-27T14:51:53.614" v="6127" actId="2696"/>
        <pc:sldMkLst>
          <pc:docMk/>
          <pc:sldMk cId="828298780" sldId="315"/>
        </pc:sldMkLst>
      </pc:sldChg>
      <pc:sldChg chg="del">
        <pc:chgData name="Cannell, Michael B" userId="df291291-9ac9-42c2-a976-062f6e2ad9da" providerId="ADAL" clId="{14503846-FABC-4445-AD3F-F4345D3EA131}" dt="2022-09-27T14:52:04.589" v="6130" actId="2696"/>
        <pc:sldMkLst>
          <pc:docMk/>
          <pc:sldMk cId="2489983784" sldId="316"/>
        </pc:sldMkLst>
      </pc:sldChg>
      <pc:sldChg chg="del">
        <pc:chgData name="Cannell, Michael B" userId="df291291-9ac9-42c2-a976-062f6e2ad9da" providerId="ADAL" clId="{14503846-FABC-4445-AD3F-F4345D3EA131}" dt="2022-09-27T14:52:41.040" v="6131" actId="2696"/>
        <pc:sldMkLst>
          <pc:docMk/>
          <pc:sldMk cId="420111572" sldId="317"/>
        </pc:sldMkLst>
      </pc:sldChg>
      <pc:sldChg chg="modSp add mod modNotesTx">
        <pc:chgData name="Cannell, Michael B" userId="df291291-9ac9-42c2-a976-062f6e2ad9da" providerId="ADAL" clId="{14503846-FABC-4445-AD3F-F4345D3EA131}" dt="2022-09-27T14:57:03.342" v="6287"/>
        <pc:sldMkLst>
          <pc:docMk/>
          <pc:sldMk cId="1995645146" sldId="317"/>
        </pc:sldMkLst>
        <pc:spChg chg="mod">
          <ac:chgData name="Cannell, Michael B" userId="df291291-9ac9-42c2-a976-062f6e2ad9da" providerId="ADAL" clId="{14503846-FABC-4445-AD3F-F4345D3EA131}" dt="2022-09-27T14:56:25.338" v="6286" actId="403"/>
          <ac:spMkLst>
            <pc:docMk/>
            <pc:sldMk cId="1995645146" sldId="317"/>
            <ac:spMk id="3" creationId="{AAFB76A6-6B3D-CC4B-B130-24B452851E3A}"/>
          </ac:spMkLst>
        </pc:spChg>
        <pc:spChg chg="mod">
          <ac:chgData name="Cannell, Michael B" userId="df291291-9ac9-42c2-a976-062f6e2ad9da" providerId="ADAL" clId="{14503846-FABC-4445-AD3F-F4345D3EA131}" dt="2022-09-27T14:55:42.976" v="6237" actId="20577"/>
          <ac:spMkLst>
            <pc:docMk/>
            <pc:sldMk cId="1995645146" sldId="317"/>
            <ac:spMk id="4" creationId="{4383D904-BBBB-194A-82A9-0C662F231336}"/>
          </ac:spMkLst>
        </pc:spChg>
      </pc:sldChg>
      <pc:sldChg chg="modSp add mod modNotesTx">
        <pc:chgData name="Cannell, Michael B" userId="df291291-9ac9-42c2-a976-062f6e2ad9da" providerId="ADAL" clId="{14503846-FABC-4445-AD3F-F4345D3EA131}" dt="2022-09-27T15:03:49.053" v="6785" actId="20577"/>
        <pc:sldMkLst>
          <pc:docMk/>
          <pc:sldMk cId="448296738" sldId="318"/>
        </pc:sldMkLst>
        <pc:spChg chg="mod">
          <ac:chgData name="Cannell, Michael B" userId="df291291-9ac9-42c2-a976-062f6e2ad9da" providerId="ADAL" clId="{14503846-FABC-4445-AD3F-F4345D3EA131}" dt="2022-09-27T15:03:49.053" v="6785" actId="20577"/>
          <ac:spMkLst>
            <pc:docMk/>
            <pc:sldMk cId="448296738" sldId="318"/>
            <ac:spMk id="3" creationId="{AAFB76A6-6B3D-CC4B-B130-24B452851E3A}"/>
          </ac:spMkLst>
        </pc:spChg>
      </pc:sldChg>
      <pc:sldChg chg="del">
        <pc:chgData name="Cannell, Michael B" userId="df291291-9ac9-42c2-a976-062f6e2ad9da" providerId="ADAL" clId="{14503846-FABC-4445-AD3F-F4345D3EA131}" dt="2022-09-27T14:52:41.040" v="6131" actId="2696"/>
        <pc:sldMkLst>
          <pc:docMk/>
          <pc:sldMk cId="2470514189" sldId="318"/>
        </pc:sldMkLst>
      </pc:sldChg>
      <pc:sldChg chg="addSp modSp mod">
        <pc:chgData name="Cannell, Michael B" userId="df291291-9ac9-42c2-a976-062f6e2ad9da" providerId="ADAL" clId="{14503846-FABC-4445-AD3F-F4345D3EA131}" dt="2022-09-27T15:06:48.255" v="6847" actId="20577"/>
        <pc:sldMkLst>
          <pc:docMk/>
          <pc:sldMk cId="684837569" sldId="320"/>
        </pc:sldMkLst>
        <pc:spChg chg="add mod">
          <ac:chgData name="Cannell, Michael B" userId="df291291-9ac9-42c2-a976-062f6e2ad9da" providerId="ADAL" clId="{14503846-FABC-4445-AD3F-F4345D3EA131}" dt="2022-09-27T15:06:48.255" v="6847" actId="20577"/>
          <ac:spMkLst>
            <pc:docMk/>
            <pc:sldMk cId="684837569" sldId="320"/>
            <ac:spMk id="3" creationId="{C6CF7892-3596-6B56-DE15-5845A4EAA0DF}"/>
          </ac:spMkLst>
        </pc:spChg>
      </pc:sldChg>
      <pc:sldChg chg="addSp delSp modSp mod ord delCm chgLayout modNotesTx">
        <pc:chgData name="Cannell, Michael B" userId="df291291-9ac9-42c2-a976-062f6e2ad9da" providerId="ADAL" clId="{14503846-FABC-4445-AD3F-F4345D3EA131}" dt="2022-09-27T15:27:20.387" v="7810" actId="478"/>
        <pc:sldMkLst>
          <pc:docMk/>
          <pc:sldMk cId="1091656851" sldId="321"/>
        </pc:sldMkLst>
        <pc:spChg chg="mod ord">
          <ac:chgData name="Cannell, Michael B" userId="df291291-9ac9-42c2-a976-062f6e2ad9da" providerId="ADAL" clId="{14503846-FABC-4445-AD3F-F4345D3EA131}" dt="2022-09-27T15:23:53.233" v="7513" actId="20577"/>
          <ac:spMkLst>
            <pc:docMk/>
            <pc:sldMk cId="1091656851" sldId="321"/>
            <ac:spMk id="2" creationId="{3A5CF35E-D827-2245-B227-369871998B77}"/>
          </ac:spMkLst>
        </pc:spChg>
        <pc:spChg chg="del mod">
          <ac:chgData name="Cannell, Michael B" userId="df291291-9ac9-42c2-a976-062f6e2ad9da" providerId="ADAL" clId="{14503846-FABC-4445-AD3F-F4345D3EA131}" dt="2022-09-27T15:19:57.638" v="7109" actId="478"/>
          <ac:spMkLst>
            <pc:docMk/>
            <pc:sldMk cId="1091656851" sldId="321"/>
            <ac:spMk id="4" creationId="{1F6C866E-0E69-5240-BB11-7D5DE21669C3}"/>
          </ac:spMkLst>
        </pc:spChg>
        <pc:spChg chg="add mod ord">
          <ac:chgData name="Cannell, Michael B" userId="df291291-9ac9-42c2-a976-062f6e2ad9da" providerId="ADAL" clId="{14503846-FABC-4445-AD3F-F4345D3EA131}" dt="2022-09-27T15:24:06.166" v="7563" actId="20577"/>
          <ac:spMkLst>
            <pc:docMk/>
            <pc:sldMk cId="1091656851" sldId="321"/>
            <ac:spMk id="6" creationId="{CC3ED9CD-F42F-A973-3AF5-1F6510D70084}"/>
          </ac:spMkLst>
        </pc:spChg>
        <pc:spChg chg="add del mod">
          <ac:chgData name="Cannell, Michael B" userId="df291291-9ac9-42c2-a976-062f6e2ad9da" providerId="ADAL" clId="{14503846-FABC-4445-AD3F-F4345D3EA131}" dt="2022-09-27T15:27:20.387" v="7810" actId="478"/>
          <ac:spMkLst>
            <pc:docMk/>
            <pc:sldMk cId="1091656851" sldId="321"/>
            <ac:spMk id="7" creationId="{BDB7C2BC-1BAB-ACE7-2EC8-A1529A44619F}"/>
          </ac:spMkLst>
        </pc:spChg>
        <pc:graphicFrameChg chg="add del mod">
          <ac:chgData name="Cannell, Michael B" userId="df291291-9ac9-42c2-a976-062f6e2ad9da" providerId="ADAL" clId="{14503846-FABC-4445-AD3F-F4345D3EA131}" dt="2022-09-27T15:19:55.140" v="7107" actId="478"/>
          <ac:graphicFrameMkLst>
            <pc:docMk/>
            <pc:sldMk cId="1091656851" sldId="321"/>
            <ac:graphicFrameMk id="3" creationId="{F9558CA7-6478-E21A-AA86-02A3ED7608FA}"/>
          </ac:graphicFrameMkLst>
        </pc:graphicFrameChg>
        <pc:graphicFrameChg chg="del">
          <ac:chgData name="Cannell, Michael B" userId="df291291-9ac9-42c2-a976-062f6e2ad9da" providerId="ADAL" clId="{14503846-FABC-4445-AD3F-F4345D3EA131}" dt="2022-09-27T15:16:14.846" v="7010" actId="478"/>
          <ac:graphicFrameMkLst>
            <pc:docMk/>
            <pc:sldMk cId="1091656851" sldId="321"/>
            <ac:graphicFrameMk id="5" creationId="{D8A85BF5-E8D8-944E-A5FA-0561FE11D994}"/>
          </ac:graphicFrameMkLst>
        </pc:graphicFrameChg>
      </pc:sldChg>
      <pc:sldChg chg="modSp mod ord modNotesTx">
        <pc:chgData name="Cannell, Michael B" userId="df291291-9ac9-42c2-a976-062f6e2ad9da" providerId="ADAL" clId="{14503846-FABC-4445-AD3F-F4345D3EA131}" dt="2022-09-27T12:58:47.121" v="4738" actId="122"/>
        <pc:sldMkLst>
          <pc:docMk/>
          <pc:sldMk cId="2025522006" sldId="323"/>
        </pc:sldMkLst>
        <pc:spChg chg="mod">
          <ac:chgData name="Cannell, Michael B" userId="df291291-9ac9-42c2-a976-062f6e2ad9da" providerId="ADAL" clId="{14503846-FABC-4445-AD3F-F4345D3EA131}" dt="2022-09-27T12:58:47.121" v="4738" actId="122"/>
          <ac:spMkLst>
            <pc:docMk/>
            <pc:sldMk cId="2025522006" sldId="323"/>
            <ac:spMk id="3" creationId="{16003D10-E70F-187C-5FC5-F61E82C11796}"/>
          </ac:spMkLst>
        </pc:spChg>
      </pc:sldChg>
      <pc:sldChg chg="mod modShow">
        <pc:chgData name="Cannell, Michael B" userId="df291291-9ac9-42c2-a976-062f6e2ad9da" providerId="ADAL" clId="{14503846-FABC-4445-AD3F-F4345D3EA131}" dt="2022-09-27T16:43:02.679" v="8575" actId="729"/>
        <pc:sldMkLst>
          <pc:docMk/>
          <pc:sldMk cId="2167319922" sldId="324"/>
        </pc:sldMkLst>
      </pc:sldChg>
      <pc:sldChg chg="mod modShow">
        <pc:chgData name="Cannell, Michael B" userId="df291291-9ac9-42c2-a976-062f6e2ad9da" providerId="ADAL" clId="{14503846-FABC-4445-AD3F-F4345D3EA131}" dt="2022-09-27T16:43:07.662" v="8576" actId="729"/>
        <pc:sldMkLst>
          <pc:docMk/>
          <pc:sldMk cId="3245765516" sldId="325"/>
        </pc:sldMkLst>
      </pc:sldChg>
      <pc:sldChg chg="addSp delSp modSp add del mod">
        <pc:chgData name="Cannell, Michael B" userId="df291291-9ac9-42c2-a976-062f6e2ad9da" providerId="ADAL" clId="{14503846-FABC-4445-AD3F-F4345D3EA131}" dt="2022-09-27T14:44:33.705" v="6010" actId="2696"/>
        <pc:sldMkLst>
          <pc:docMk/>
          <pc:sldMk cId="2139496264" sldId="471"/>
        </pc:sldMkLst>
        <pc:spChg chg="add mod topLvl">
          <ac:chgData name="Cannell, Michael B" userId="df291291-9ac9-42c2-a976-062f6e2ad9da" providerId="ADAL" clId="{14503846-FABC-4445-AD3F-F4345D3EA131}" dt="2022-09-27T14:40:41.372" v="5977" actId="208"/>
          <ac:spMkLst>
            <pc:docMk/>
            <pc:sldMk cId="2139496264" sldId="471"/>
            <ac:spMk id="4" creationId="{201AA212-E018-4667-5E35-AD51B10C2FC3}"/>
          </ac:spMkLst>
        </pc:spChg>
        <pc:spChg chg="add mod topLvl">
          <ac:chgData name="Cannell, Michael B" userId="df291291-9ac9-42c2-a976-062f6e2ad9da" providerId="ADAL" clId="{14503846-FABC-4445-AD3F-F4345D3EA131}" dt="2022-09-27T14:40:41.372" v="5977" actId="208"/>
          <ac:spMkLst>
            <pc:docMk/>
            <pc:sldMk cId="2139496264" sldId="471"/>
            <ac:spMk id="5" creationId="{C65508E6-1440-E13D-FBB3-F2BD1C448862}"/>
          </ac:spMkLst>
        </pc:spChg>
        <pc:spChg chg="mod topLvl">
          <ac:chgData name="Cannell, Michael B" userId="df291291-9ac9-42c2-a976-062f6e2ad9da" providerId="ADAL" clId="{14503846-FABC-4445-AD3F-F4345D3EA131}" dt="2022-09-27T14:40:28.626" v="5975" actId="165"/>
          <ac:spMkLst>
            <pc:docMk/>
            <pc:sldMk cId="2139496264" sldId="471"/>
            <ac:spMk id="8" creationId="{25DD29AC-569F-FA43-80A1-5DF0107537CA}"/>
          </ac:spMkLst>
        </pc:spChg>
        <pc:spChg chg="add mod">
          <ac:chgData name="Cannell, Michael B" userId="df291291-9ac9-42c2-a976-062f6e2ad9da" providerId="ADAL" clId="{14503846-FABC-4445-AD3F-F4345D3EA131}" dt="2022-09-27T14:43:53.161" v="6004" actId="404"/>
          <ac:spMkLst>
            <pc:docMk/>
            <pc:sldMk cId="2139496264" sldId="471"/>
            <ac:spMk id="10" creationId="{7C5664C6-A427-862E-A732-2F5F0F609C33}"/>
          </ac:spMkLst>
        </pc:spChg>
        <pc:spChg chg="mod topLvl">
          <ac:chgData name="Cannell, Michael B" userId="df291291-9ac9-42c2-a976-062f6e2ad9da" providerId="ADAL" clId="{14503846-FABC-4445-AD3F-F4345D3EA131}" dt="2022-09-27T14:40:38.240" v="5976" actId="208"/>
          <ac:spMkLst>
            <pc:docMk/>
            <pc:sldMk cId="2139496264" sldId="471"/>
            <ac:spMk id="12" creationId="{A5675D73-E8A1-5C46-B40B-113023CD79D5}"/>
          </ac:spMkLst>
        </pc:spChg>
        <pc:spChg chg="mod topLvl">
          <ac:chgData name="Cannell, Michael B" userId="df291291-9ac9-42c2-a976-062f6e2ad9da" providerId="ADAL" clId="{14503846-FABC-4445-AD3F-F4345D3EA131}" dt="2022-09-27T14:40:48.287" v="5978" actId="208"/>
          <ac:spMkLst>
            <pc:docMk/>
            <pc:sldMk cId="2139496264" sldId="471"/>
            <ac:spMk id="13" creationId="{8AA3EF81-20D2-F04E-8340-4FFD9051622E}"/>
          </ac:spMkLst>
        </pc:spChg>
        <pc:spChg chg="mod topLvl">
          <ac:chgData name="Cannell, Michael B" userId="df291291-9ac9-42c2-a976-062f6e2ad9da" providerId="ADAL" clId="{14503846-FABC-4445-AD3F-F4345D3EA131}" dt="2022-09-27T14:40:48.287" v="5978" actId="208"/>
          <ac:spMkLst>
            <pc:docMk/>
            <pc:sldMk cId="2139496264" sldId="471"/>
            <ac:spMk id="14" creationId="{C71ED6EE-4C7D-2542-90AA-1AAB6926381A}"/>
          </ac:spMkLst>
        </pc:spChg>
        <pc:spChg chg="mod topLvl">
          <ac:chgData name="Cannell, Michael B" userId="df291291-9ac9-42c2-a976-062f6e2ad9da" providerId="ADAL" clId="{14503846-FABC-4445-AD3F-F4345D3EA131}" dt="2022-09-27T14:40:48.287" v="5978" actId="208"/>
          <ac:spMkLst>
            <pc:docMk/>
            <pc:sldMk cId="2139496264" sldId="471"/>
            <ac:spMk id="15" creationId="{4FD360D3-FA08-404B-BCA7-1251E80F2247}"/>
          </ac:spMkLst>
        </pc:spChg>
        <pc:spChg chg="del mod">
          <ac:chgData name="Cannell, Michael B" userId="df291291-9ac9-42c2-a976-062f6e2ad9da" providerId="ADAL" clId="{14503846-FABC-4445-AD3F-F4345D3EA131}" dt="2022-09-27T14:39:51.692" v="5964" actId="478"/>
          <ac:spMkLst>
            <pc:docMk/>
            <pc:sldMk cId="2139496264" sldId="471"/>
            <ac:spMk id="16" creationId="{891E744D-6A73-D24A-9960-29A8F8DAFE37}"/>
          </ac:spMkLst>
        </pc:spChg>
        <pc:spChg chg="del mod">
          <ac:chgData name="Cannell, Michael B" userId="df291291-9ac9-42c2-a976-062f6e2ad9da" providerId="ADAL" clId="{14503846-FABC-4445-AD3F-F4345D3EA131}" dt="2022-09-27T14:39:52.504" v="5965" actId="478"/>
          <ac:spMkLst>
            <pc:docMk/>
            <pc:sldMk cId="2139496264" sldId="471"/>
            <ac:spMk id="17" creationId="{DF0642D2-01E9-2F4F-AF60-09A77FDD05A5}"/>
          </ac:spMkLst>
        </pc:spChg>
        <pc:spChg chg="del">
          <ac:chgData name="Cannell, Michael B" userId="df291291-9ac9-42c2-a976-062f6e2ad9da" providerId="ADAL" clId="{14503846-FABC-4445-AD3F-F4345D3EA131}" dt="2022-09-27T14:39:31.599" v="5957" actId="478"/>
          <ac:spMkLst>
            <pc:docMk/>
            <pc:sldMk cId="2139496264" sldId="471"/>
            <ac:spMk id="18" creationId="{22F5C8E7-C6E3-C64F-8EF6-33EF89DA085C}"/>
          </ac:spMkLst>
        </pc:spChg>
        <pc:spChg chg="del">
          <ac:chgData name="Cannell, Michael B" userId="df291291-9ac9-42c2-a976-062f6e2ad9da" providerId="ADAL" clId="{14503846-FABC-4445-AD3F-F4345D3EA131}" dt="2022-09-27T14:39:33.287" v="5959" actId="478"/>
          <ac:spMkLst>
            <pc:docMk/>
            <pc:sldMk cId="2139496264" sldId="471"/>
            <ac:spMk id="20" creationId="{6FE352AF-8C33-8845-B8B3-A17D7A8E0039}"/>
          </ac:spMkLst>
        </pc:spChg>
        <pc:spChg chg="del">
          <ac:chgData name="Cannell, Michael B" userId="df291291-9ac9-42c2-a976-062f6e2ad9da" providerId="ADAL" clId="{14503846-FABC-4445-AD3F-F4345D3EA131}" dt="2022-09-27T14:39:32.423" v="5958" actId="478"/>
          <ac:spMkLst>
            <pc:docMk/>
            <pc:sldMk cId="2139496264" sldId="471"/>
            <ac:spMk id="21" creationId="{D4CC5A03-1FDC-E04F-9BF2-F4FC156307F4}"/>
          </ac:spMkLst>
        </pc:spChg>
        <pc:spChg chg="del">
          <ac:chgData name="Cannell, Michael B" userId="df291291-9ac9-42c2-a976-062f6e2ad9da" providerId="ADAL" clId="{14503846-FABC-4445-AD3F-F4345D3EA131}" dt="2022-09-27T14:39:00.797" v="5919" actId="478"/>
          <ac:spMkLst>
            <pc:docMk/>
            <pc:sldMk cId="2139496264" sldId="471"/>
            <ac:spMk id="52" creationId="{19B07F61-7B5C-F84D-B91A-2D226ACAAD30}"/>
          </ac:spMkLst>
        </pc:spChg>
        <pc:spChg chg="del mod">
          <ac:chgData name="Cannell, Michael B" userId="df291291-9ac9-42c2-a976-062f6e2ad9da" providerId="ADAL" clId="{14503846-FABC-4445-AD3F-F4345D3EA131}" dt="2022-09-27T14:39:03.811" v="5922" actId="478"/>
          <ac:spMkLst>
            <pc:docMk/>
            <pc:sldMk cId="2139496264" sldId="471"/>
            <ac:spMk id="53" creationId="{BD89862C-4804-7F40-90DD-8D6197B3CD5C}"/>
          </ac:spMkLst>
        </pc:spChg>
        <pc:grpChg chg="add del mod">
          <ac:chgData name="Cannell, Michael B" userId="df291291-9ac9-42c2-a976-062f6e2ad9da" providerId="ADAL" clId="{14503846-FABC-4445-AD3F-F4345D3EA131}" dt="2022-09-27T14:40:28.626" v="5975" actId="165"/>
          <ac:grpSpMkLst>
            <pc:docMk/>
            <pc:sldMk cId="2139496264" sldId="471"/>
            <ac:grpSpMk id="9" creationId="{515E2F18-7C81-ED5B-00EF-FC9A6E9993B3}"/>
          </ac:grpSpMkLst>
        </pc:grpChg>
        <pc:cxnChg chg="add mod topLvl">
          <ac:chgData name="Cannell, Michael B" userId="df291291-9ac9-42c2-a976-062f6e2ad9da" providerId="ADAL" clId="{14503846-FABC-4445-AD3F-F4345D3EA131}" dt="2022-09-27T14:40:28.626" v="5975" actId="165"/>
          <ac:cxnSpMkLst>
            <pc:docMk/>
            <pc:sldMk cId="2139496264" sldId="471"/>
            <ac:cxnSpMk id="6" creationId="{8601D975-8574-4B02-D0DA-5C08EAD61450}"/>
          </ac:cxnSpMkLst>
        </pc:cxnChg>
        <pc:cxnChg chg="add mod topLvl">
          <ac:chgData name="Cannell, Michael B" userId="df291291-9ac9-42c2-a976-062f6e2ad9da" providerId="ADAL" clId="{14503846-FABC-4445-AD3F-F4345D3EA131}" dt="2022-09-27T14:40:28.626" v="5975" actId="165"/>
          <ac:cxnSpMkLst>
            <pc:docMk/>
            <pc:sldMk cId="2139496264" sldId="471"/>
            <ac:cxnSpMk id="7" creationId="{EDC916BE-B167-A1C3-5581-12C543EF03C8}"/>
          </ac:cxnSpMkLst>
        </pc:cxnChg>
        <pc:cxnChg chg="mod topLvl">
          <ac:chgData name="Cannell, Michael B" userId="df291291-9ac9-42c2-a976-062f6e2ad9da" providerId="ADAL" clId="{14503846-FABC-4445-AD3F-F4345D3EA131}" dt="2022-09-27T14:40:28.626" v="5975" actId="165"/>
          <ac:cxnSpMkLst>
            <pc:docMk/>
            <pc:sldMk cId="2139496264" sldId="471"/>
            <ac:cxnSpMk id="22" creationId="{E81CBB27-F204-7240-94F5-8D1D169338E0}"/>
          </ac:cxnSpMkLst>
        </pc:cxnChg>
        <pc:cxnChg chg="mod topLvl">
          <ac:chgData name="Cannell, Michael B" userId="df291291-9ac9-42c2-a976-062f6e2ad9da" providerId="ADAL" clId="{14503846-FABC-4445-AD3F-F4345D3EA131}" dt="2022-09-27T14:42:56.346" v="5989" actId="1076"/>
          <ac:cxnSpMkLst>
            <pc:docMk/>
            <pc:sldMk cId="2139496264" sldId="471"/>
            <ac:cxnSpMk id="23" creationId="{37519C07-AB60-0D4C-B3DD-02225D5B028A}"/>
          </ac:cxnSpMkLst>
        </pc:cxnChg>
        <pc:cxnChg chg="del mod">
          <ac:chgData name="Cannell, Michael B" userId="df291291-9ac9-42c2-a976-062f6e2ad9da" providerId="ADAL" clId="{14503846-FABC-4445-AD3F-F4345D3EA131}" dt="2022-09-27T14:39:50.138" v="5963" actId="478"/>
          <ac:cxnSpMkLst>
            <pc:docMk/>
            <pc:sldMk cId="2139496264" sldId="471"/>
            <ac:cxnSpMk id="27" creationId="{3C4F9388-CB86-3743-A5FF-DB4BBDB577F2}"/>
          </ac:cxnSpMkLst>
        </pc:cxnChg>
        <pc:cxnChg chg="del mod">
          <ac:chgData name="Cannell, Michael B" userId="df291291-9ac9-42c2-a976-062f6e2ad9da" providerId="ADAL" clId="{14503846-FABC-4445-AD3F-F4345D3EA131}" dt="2022-09-27T14:39:53.594" v="5966" actId="478"/>
          <ac:cxnSpMkLst>
            <pc:docMk/>
            <pc:sldMk cId="2139496264" sldId="471"/>
            <ac:cxnSpMk id="30" creationId="{711D594C-0E8E-BB46-A9F1-A895308BB0F5}"/>
          </ac:cxnSpMkLst>
        </pc:cxnChg>
        <pc:cxnChg chg="del mod">
          <ac:chgData name="Cannell, Michael B" userId="df291291-9ac9-42c2-a976-062f6e2ad9da" providerId="ADAL" clId="{14503846-FABC-4445-AD3F-F4345D3EA131}" dt="2022-09-27T14:39:36.321" v="5962" actId="478"/>
          <ac:cxnSpMkLst>
            <pc:docMk/>
            <pc:sldMk cId="2139496264" sldId="471"/>
            <ac:cxnSpMk id="33" creationId="{D5524C6D-742F-D942-A454-7731C5BBD858}"/>
          </ac:cxnSpMkLst>
        </pc:cxnChg>
        <pc:cxnChg chg="del mod">
          <ac:chgData name="Cannell, Michael B" userId="df291291-9ac9-42c2-a976-062f6e2ad9da" providerId="ADAL" clId="{14503846-FABC-4445-AD3F-F4345D3EA131}" dt="2022-09-27T14:39:35.118" v="5961" actId="478"/>
          <ac:cxnSpMkLst>
            <pc:docMk/>
            <pc:sldMk cId="2139496264" sldId="471"/>
            <ac:cxnSpMk id="36" creationId="{E57259EC-DCB7-4C48-8929-71B950755099}"/>
          </ac:cxnSpMkLst>
        </pc:cxnChg>
        <pc:cxnChg chg="del mod">
          <ac:chgData name="Cannell, Michael B" userId="df291291-9ac9-42c2-a976-062f6e2ad9da" providerId="ADAL" clId="{14503846-FABC-4445-AD3F-F4345D3EA131}" dt="2022-09-27T14:39:34.354" v="5960" actId="478"/>
          <ac:cxnSpMkLst>
            <pc:docMk/>
            <pc:sldMk cId="2139496264" sldId="471"/>
            <ac:cxnSpMk id="39" creationId="{D2AC21F2-F4D6-444E-A6D6-EC09673E99EA}"/>
          </ac:cxnSpMkLst>
        </pc:cxnChg>
        <pc:cxnChg chg="mod topLvl">
          <ac:chgData name="Cannell, Michael B" userId="df291291-9ac9-42c2-a976-062f6e2ad9da" providerId="ADAL" clId="{14503846-FABC-4445-AD3F-F4345D3EA131}" dt="2022-09-27T14:40:28.626" v="5975" actId="165"/>
          <ac:cxnSpMkLst>
            <pc:docMk/>
            <pc:sldMk cId="2139496264" sldId="471"/>
            <ac:cxnSpMk id="42" creationId="{99EF0B7C-276E-9C45-9F31-3B52E5E37E00}"/>
          </ac:cxnSpMkLst>
        </pc:cxnChg>
        <pc:cxnChg chg="mod topLvl">
          <ac:chgData name="Cannell, Michael B" userId="df291291-9ac9-42c2-a976-062f6e2ad9da" providerId="ADAL" clId="{14503846-FABC-4445-AD3F-F4345D3EA131}" dt="2022-09-27T14:40:28.626" v="5975" actId="165"/>
          <ac:cxnSpMkLst>
            <pc:docMk/>
            <pc:sldMk cId="2139496264" sldId="471"/>
            <ac:cxnSpMk id="45" creationId="{8BCD1260-FE54-F24B-9487-2A08B4FB0457}"/>
          </ac:cxnSpMkLst>
        </pc:cxnChg>
        <pc:cxnChg chg="del mod">
          <ac:chgData name="Cannell, Michael B" userId="df291291-9ac9-42c2-a976-062f6e2ad9da" providerId="ADAL" clId="{14503846-FABC-4445-AD3F-F4345D3EA131}" dt="2022-09-27T14:39:01.767" v="5920" actId="478"/>
          <ac:cxnSpMkLst>
            <pc:docMk/>
            <pc:sldMk cId="2139496264" sldId="471"/>
            <ac:cxnSpMk id="55" creationId="{A76F4747-8C2C-2940-B7AD-4733506A39B5}"/>
          </ac:cxnSpMkLst>
        </pc:cxnChg>
      </pc:sldChg>
      <pc:sldChg chg="mod modShow">
        <pc:chgData name="Cannell, Michael B" userId="df291291-9ac9-42c2-a976-062f6e2ad9da" providerId="ADAL" clId="{14503846-FABC-4445-AD3F-F4345D3EA131}" dt="2022-09-27T16:43:33.987" v="8586" actId="729"/>
        <pc:sldMkLst>
          <pc:docMk/>
          <pc:sldMk cId="1332884384" sldId="505"/>
        </pc:sldMkLst>
      </pc:sldChg>
      <pc:sldChg chg="modNotesTx">
        <pc:chgData name="Cannell, Michael B" userId="df291291-9ac9-42c2-a976-062f6e2ad9da" providerId="ADAL" clId="{14503846-FABC-4445-AD3F-F4345D3EA131}" dt="2022-09-27T10:35:06.862" v="339" actId="113"/>
        <pc:sldMkLst>
          <pc:docMk/>
          <pc:sldMk cId="1528528935" sldId="508"/>
        </pc:sldMkLst>
      </pc:sldChg>
      <pc:sldChg chg="del ord">
        <pc:chgData name="Cannell, Michael B" userId="df291291-9ac9-42c2-a976-062f6e2ad9da" providerId="ADAL" clId="{14503846-FABC-4445-AD3F-F4345D3EA131}" dt="2022-09-27T11:44:19.087" v="2432" actId="2696"/>
        <pc:sldMkLst>
          <pc:docMk/>
          <pc:sldMk cId="1667306345" sldId="532"/>
        </pc:sldMkLst>
      </pc:sldChg>
      <pc:sldChg chg="add del modNotesTx">
        <pc:chgData name="Cannell, Michael B" userId="df291291-9ac9-42c2-a976-062f6e2ad9da" providerId="ADAL" clId="{14503846-FABC-4445-AD3F-F4345D3EA131}" dt="2022-09-27T15:20:59.712" v="7166" actId="2696"/>
        <pc:sldMkLst>
          <pc:docMk/>
          <pc:sldMk cId="2399453296" sldId="541"/>
        </pc:sldMkLst>
      </pc:sldChg>
      <pc:sldChg chg="add modNotesTx">
        <pc:chgData name="Cannell, Michael B" userId="df291291-9ac9-42c2-a976-062f6e2ad9da" providerId="ADAL" clId="{14503846-FABC-4445-AD3F-F4345D3EA131}" dt="2022-09-27T15:21:14.765" v="7199" actId="5793"/>
        <pc:sldMkLst>
          <pc:docMk/>
          <pc:sldMk cId="339299914" sldId="542"/>
        </pc:sldMkLst>
      </pc:sldChg>
      <pc:sldChg chg="modNotesTx">
        <pc:chgData name="Cannell, Michael B" userId="df291291-9ac9-42c2-a976-062f6e2ad9da" providerId="ADAL" clId="{14503846-FABC-4445-AD3F-F4345D3EA131}" dt="2022-09-27T10:32:19.503" v="209" actId="114"/>
        <pc:sldMkLst>
          <pc:docMk/>
          <pc:sldMk cId="2004318059" sldId="555"/>
        </pc:sldMkLst>
      </pc:sldChg>
      <pc:sldChg chg="modSp add mod modShow">
        <pc:chgData name="Cannell, Michael B" userId="df291291-9ac9-42c2-a976-062f6e2ad9da" providerId="ADAL" clId="{14503846-FABC-4445-AD3F-F4345D3EA131}" dt="2022-09-27T13:32:19.488" v="5485" actId="20577"/>
        <pc:sldMkLst>
          <pc:docMk/>
          <pc:sldMk cId="4005653384" sldId="563"/>
        </pc:sldMkLst>
        <pc:graphicFrameChg chg="mod modGraphic">
          <ac:chgData name="Cannell, Michael B" userId="df291291-9ac9-42c2-a976-062f6e2ad9da" providerId="ADAL" clId="{14503846-FABC-4445-AD3F-F4345D3EA131}" dt="2022-09-27T13:32:19.488" v="5485" actId="20577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  <pc:sldChg chg="modSp mod">
        <pc:chgData name="Cannell, Michael B" userId="df291291-9ac9-42c2-a976-062f6e2ad9da" providerId="ADAL" clId="{14503846-FABC-4445-AD3F-F4345D3EA131}" dt="2022-09-27T15:10:18.603" v="6859" actId="20577"/>
        <pc:sldMkLst>
          <pc:docMk/>
          <pc:sldMk cId="2962174692" sldId="576"/>
        </pc:sldMkLst>
        <pc:graphicFrameChg chg="modGraphic">
          <ac:chgData name="Cannell, Michael B" userId="df291291-9ac9-42c2-a976-062f6e2ad9da" providerId="ADAL" clId="{14503846-FABC-4445-AD3F-F4345D3EA131}" dt="2022-09-27T15:10:18.603" v="6859" actId="20577"/>
          <ac:graphicFrameMkLst>
            <pc:docMk/>
            <pc:sldMk cId="2962174692" sldId="576"/>
            <ac:graphicFrameMk id="20" creationId="{9A425A60-92CB-36D0-BB85-DB8A70206082}"/>
          </ac:graphicFrameMkLst>
        </pc:graphicFrameChg>
      </pc:sldChg>
      <pc:sldChg chg="modSp add mod ord modNotesTx">
        <pc:chgData name="Cannell, Michael B" userId="df291291-9ac9-42c2-a976-062f6e2ad9da" providerId="ADAL" clId="{14503846-FABC-4445-AD3F-F4345D3EA131}" dt="2022-09-27T15:21:26.844" v="7201" actId="20577"/>
        <pc:sldMkLst>
          <pc:docMk/>
          <pc:sldMk cId="1594212849" sldId="588"/>
        </pc:sldMkLst>
        <pc:spChg chg="mod">
          <ac:chgData name="Cannell, Michael B" userId="df291291-9ac9-42c2-a976-062f6e2ad9da" providerId="ADAL" clId="{14503846-FABC-4445-AD3F-F4345D3EA131}" dt="2022-09-27T15:13:09.651" v="6910" actId="1038"/>
          <ac:spMkLst>
            <pc:docMk/>
            <pc:sldMk cId="1594212849" sldId="588"/>
            <ac:spMk id="16" creationId="{14F4193B-3918-73F0-2A11-A2A29D3904E9}"/>
          </ac:spMkLst>
        </pc:spChg>
        <pc:spChg chg="mod">
          <ac:chgData name="Cannell, Michael B" userId="df291291-9ac9-42c2-a976-062f6e2ad9da" providerId="ADAL" clId="{14503846-FABC-4445-AD3F-F4345D3EA131}" dt="2022-09-27T15:13:20.975" v="6911" actId="1076"/>
          <ac:spMkLst>
            <pc:docMk/>
            <pc:sldMk cId="1594212849" sldId="588"/>
            <ac:spMk id="17" creationId="{B2D47199-83EF-9593-27D6-064691A6AFCF}"/>
          </ac:spMkLst>
        </pc:spChg>
      </pc:sldChg>
      <pc:sldChg chg="addSp delSp modSp add mod">
        <pc:chgData name="Cannell, Michael B" userId="df291291-9ac9-42c2-a976-062f6e2ad9da" providerId="ADAL" clId="{14503846-FABC-4445-AD3F-F4345D3EA131}" dt="2022-09-27T15:45:08.854" v="7890"/>
        <pc:sldMkLst>
          <pc:docMk/>
          <pc:sldMk cId="545105592" sldId="592"/>
        </pc:sldMkLst>
        <pc:spChg chg="mod">
          <ac:chgData name="Cannell, Michael B" userId="df291291-9ac9-42c2-a976-062f6e2ad9da" providerId="ADAL" clId="{14503846-FABC-4445-AD3F-F4345D3EA131}" dt="2022-09-27T15:44:50.814" v="7888" actId="1076"/>
          <ac:spMkLst>
            <pc:docMk/>
            <pc:sldMk cId="545105592" sldId="592"/>
            <ac:spMk id="2" creationId="{44CDCAAB-AE79-3769-EF8F-E53C0F2F2DF2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6" creationId="{ABB8B020-3363-5122-0B45-86403D3E3649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7" creationId="{B04B5FAD-FDD9-30CC-5D1C-BEB61A2A39A8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8" creationId="{F0AEC61A-366E-C316-9549-B424FE97DC81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9" creationId="{517F9297-7465-7172-5EF7-63AA614E2D8B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10" creationId="{D0C6B1AB-7AA9-2045-4671-D9A6C79C37D4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11" creationId="{DEABC989-14C6-9547-3725-5DC237AA82AD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12" creationId="{C02CA5BF-AC1B-4CF6-8442-4D7861D88235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13" creationId="{AEC6ACAF-E8A7-5686-414D-C3BE22DDB7C0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14" creationId="{EA7C0330-C6B4-8A45-BE0C-93359C2653DB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15" creationId="{804EB03E-CA73-4345-44C6-1E7C086D48A8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6" creationId="{C9FE704F-DBB1-4FE1-BAB5-FE979F095E11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7" creationId="{072B6587-FF49-8096-8FD3-72E62AA2C967}"/>
          </ac:spMkLst>
        </pc:spChg>
        <pc:spChg chg="mod">
          <ac:chgData name="Cannell, Michael B" userId="df291291-9ac9-42c2-a976-062f6e2ad9da" providerId="ADAL" clId="{14503846-FABC-4445-AD3F-F4345D3EA131}" dt="2022-09-27T15:44:45.097" v="7887" actId="1076"/>
          <ac:spMkLst>
            <pc:docMk/>
            <pc:sldMk cId="545105592" sldId="592"/>
            <ac:spMk id="18" creationId="{11F25F93-EA48-5974-754C-E12002F65609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9" creationId="{600F8772-FD8C-F10C-28E4-42516B8CF048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20" creationId="{ACCE577A-59FD-4C3E-461C-F8CBBBBCF398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21" creationId="{E384B5B2-1A3E-7D8A-10E1-884B7EC2E595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22" creationId="{8C8D6A64-044F-C327-CF3E-C1FBDCB0FB31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23" creationId="{EDB6CA4D-064D-1428-02EC-E24EBEA08328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24" creationId="{A18357D4-72CC-68AB-3A1A-A6A471F8091A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25" creationId="{4DB63A43-6C70-C837-D9FE-6C83CBFF6D0C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26" creationId="{BF27ED52-9A25-D3A6-45C3-552B4940D445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27" creationId="{C91808F8-EE04-FFE4-6E7F-A8D39D5BD59A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28" creationId="{B8708EE1-C8A1-F4A8-55E1-2E835B5A78B9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29" creationId="{2C16D63B-010B-95D6-DCA2-C9A4993A3E8A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0" creationId="{D08B097A-CB4A-AA80-479D-27659684144B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1" creationId="{FC319884-62C4-3E32-D32F-E597C8C4F35B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2" creationId="{3AEEB17A-EA26-2B7E-8298-168694DA7C7E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3" creationId="{ED5AB667-3326-1893-78C8-1DCDA38288D8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4" creationId="{60AE0DF0-9E34-7525-1A42-B648501C83AC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5" creationId="{B12BC8C2-1C6D-B831-0ABD-B0078B4EBE09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6" creationId="{7BA05683-EA0B-9D8B-B729-70B80BEE0254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7" creationId="{91C2B41C-74F7-85BB-5554-391356F50BC2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8" creationId="{EE341FB7-B5A4-0ED6-C658-C26BD2FE929F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9" creationId="{81CC3AB7-64D9-975B-3ED2-0D38EFE95AB7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40" creationId="{F72BCF1A-3044-F2F6-C34D-8F5E9F456340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41" creationId="{40C8F828-8839-9210-5ACE-75F42A69EAF9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43" creationId="{98AC0AE0-D887-01C3-D7A1-BC3448CB969B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44" creationId="{CCD88229-3730-0923-F2C9-E62CEA1E2DDC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45" creationId="{81CFC1D7-D989-107D-7F13-193F283AD0C6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46" creationId="{9A3A86B6-2674-4D22-35B8-8EEE65D2E60F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47" creationId="{8D9E7369-8E18-E4A5-3F82-93CEF06BAB46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48" creationId="{A189A63D-9D86-9227-80D4-94660D0C3598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49" creationId="{955685C8-A951-5C1B-72C2-761967698B1D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50" creationId="{A85053D0-9EDE-C9D2-80B7-4366AEB46B44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1" creationId="{80F2FBDA-A94C-008F-1CAA-EB4CF4B400BD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2" creationId="{A7963FE0-F39E-58BF-3E2B-2A7D0CD0F84A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3" creationId="{8C720B98-2720-7E09-78D9-A00086177E5C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4" creationId="{96E5F69D-74E7-9F29-6D68-99891B2FF925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5" creationId="{E8C6E50A-2044-AC0D-4EC6-2CC787B702F2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6" creationId="{14D74131-D786-443D-8011-249168384020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7" creationId="{8486E7F1-B4FA-A276-CB40-5B6B41BAC066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8" creationId="{355CBAE9-45D1-ED83-12BE-85F0DAAEDA7E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9" creationId="{692E852E-8388-FD0A-3F45-86C67FAE9DCB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0" creationId="{08656AE9-15D2-EFDF-79DE-C9E1B4C1D69A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1" creationId="{88C08AD2-2B10-1199-BE1D-67EEBC81228B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2" creationId="{4CDD4CAA-7354-9E6F-8B0B-08C0E5E86E33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3" creationId="{C4DE3C8E-1472-C318-B0AD-74444F214182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4" creationId="{B54BF5EF-3CED-EC34-A72E-64CB069809F3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5" creationId="{80A40FEB-CFB7-B152-B23A-5D6B23F5672E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6" creationId="{38090D8C-08CE-564B-B90A-4B6CB580A91D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7" creationId="{D0F2F976-9566-9137-CD07-86DA829A5151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8" creationId="{BC143064-030A-5758-01F7-414B0A925DAA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9" creationId="{084ABC70-DD5A-79FA-44C2-DEF5958164F3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70" creationId="{058937A6-BEF9-9657-BCAE-C6876A94FD7E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71" creationId="{712B08F5-4CDC-9102-9ABB-8B2EC595FC06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72" creationId="{CDBE0743-036C-71CE-69A2-3DF3477AB2BA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73" creationId="{AAF30CC0-0888-C684-B92A-4AB71453D291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74" creationId="{DEAC1337-6E2F-C6B2-769B-3814829DB49F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75" creationId="{8BA73DEF-A375-FAA5-F7C8-8577E6321686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76" creationId="{81F491D7-77F7-16AA-762C-28253A6A08BC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77" creationId="{7506B78C-3FB3-36BF-E2F7-AF4FA888256C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78" creationId="{4A54A570-D015-5018-131B-9494A72E378B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79" creationId="{6F2495D7-69A2-F940-DF87-D4A5368787B8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0" creationId="{5B9B1C1E-79A0-BFF3-5B1C-6B2DCF92963D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1" creationId="{21D0C56F-CFC3-8C8F-BF37-BC82410CCAE0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2" creationId="{B02DE3E3-B1A4-E958-52D6-97B292A71CE2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3" creationId="{D32BB2ED-B16D-AF8A-5DA6-F11D3687483C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4" creationId="{A9C263E0-EED7-9148-9EED-B5F17ED497E8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5" creationId="{0E3BAE8F-5C5B-E601-5E65-F57C0481A3EE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6" creationId="{44289984-EB00-15E1-405F-A219832B0E19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7" creationId="{899785BF-CF63-FC9B-48FD-4B5F18A75B3A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8" creationId="{B2E14A59-1CA4-75A9-A25F-2639324C25AA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9" creationId="{60B12227-1803-2C06-5D7A-186EC9ABECDB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0" creationId="{9259E513-6E74-324E-F8BF-2B08E3E1CA4E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1" creationId="{29074BE5-1B95-FBC5-4092-BD40903816CE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2" creationId="{F523F37D-6D1B-8B7D-B91E-2A36D04944E3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3" creationId="{271284F1-40C9-2BD4-A940-7B4FBBAC606D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4" creationId="{2778E28E-2F9D-6790-9542-E79F494219A3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5" creationId="{0EC20BA8-247E-6738-0B1C-D8F4AD14BFF3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6" creationId="{E27E5B7B-267F-F1BF-EBDD-B4254321F2D4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7" creationId="{DC7A6E20-E3E8-5746-25BF-73BA8A8D0ED4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8" creationId="{6B7BE8F3-7433-B119-C7A0-64E29E94E8DA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9" creationId="{776474E3-6AEE-BA0A-16E0-6161A3958482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0" creationId="{75A3E4DB-D312-2275-FC5F-81788A7045AA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1" creationId="{5E4A6ED8-A5D2-9ABD-7E05-7590B29F28AA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2" creationId="{1DFF5E22-43CC-9AB0-F88E-CB1D28598B47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3" creationId="{B3958353-18BA-4AC9-470C-8A56F2E9FC4C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4" creationId="{6ED9F7AC-9F02-6842-02AF-F898C0DB3AFF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5" creationId="{22B497C6-EB2F-4348-3180-810D242ADEBD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6" creationId="{04D7C7B4-717B-8BD6-DA7C-9A55C006EA11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7" creationId="{AAC3FF00-5391-BC7B-D40A-06475F196FB9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8" creationId="{5222291C-0DAF-7EAE-3712-607369DF8A7E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9" creationId="{63A46CB7-8E97-F920-7A28-C325740FED3E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0" creationId="{533BB649-2D1B-180C-75BC-91D85ABA94EA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1" creationId="{778836EB-137E-BFD4-2362-D168F32FD093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2" creationId="{44BA1851-3F57-C33E-E94C-F3588EA3402E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3" creationId="{846C69F1-6666-20D1-AAB1-05491D82AD18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4" creationId="{F2F9E32C-4683-BB11-3769-A909ADDEEF0C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5" creationId="{FC810FF3-84A9-8124-2834-26BE87DF9985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6" creationId="{7FDA68EA-2160-75C9-508D-40D030EE9487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7" creationId="{36882E45-4B71-45BB-4135-B10A3E453403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8" creationId="{6D5804C5-18DE-1E70-7441-C788AE7CDC2B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9" creationId="{1D5E98F9-1B5C-800B-8AF6-AE0E09CA5BC5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20" creationId="{61DEC614-0753-F368-DFEC-11B5465C271D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21" creationId="{F7D36897-77DA-4C22-DD20-309BBEF8DCF8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22" creationId="{5B5CFBFA-6C9C-EF7F-ECD2-45A8D9C3741D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23" creationId="{8C7D0CE4-C4D6-CF42-37CC-A413FCE94616}"/>
          </ac:spMkLst>
        </pc:spChg>
        <pc:cxnChg chg="del">
          <ac:chgData name="Cannell, Michael B" userId="df291291-9ac9-42c2-a976-062f6e2ad9da" providerId="ADAL" clId="{14503846-FABC-4445-AD3F-F4345D3EA131}" dt="2022-09-27T15:45:07.345" v="7889" actId="478"/>
          <ac:cxnSpMkLst>
            <pc:docMk/>
            <pc:sldMk cId="545105592" sldId="592"/>
            <ac:cxnSpMk id="3" creationId="{82841B5A-1A52-A9FD-658A-739E1B08FE03}"/>
          </ac:cxnSpMkLst>
        </pc:cxnChg>
        <pc:cxnChg chg="add mod">
          <ac:chgData name="Cannell, Michael B" userId="df291291-9ac9-42c2-a976-062f6e2ad9da" providerId="ADAL" clId="{14503846-FABC-4445-AD3F-F4345D3EA131}" dt="2022-09-27T15:45:08.854" v="7890"/>
          <ac:cxnSpMkLst>
            <pc:docMk/>
            <pc:sldMk cId="545105592" sldId="592"/>
            <ac:cxnSpMk id="4" creationId="{F60B1233-47DF-BB09-FF4E-CEC41D808CC2}"/>
          </ac:cxnSpMkLst>
        </pc:cxnChg>
        <pc:cxnChg chg="del">
          <ac:chgData name="Cannell, Michael B" userId="df291291-9ac9-42c2-a976-062f6e2ad9da" providerId="ADAL" clId="{14503846-FABC-4445-AD3F-F4345D3EA131}" dt="2022-09-27T15:45:07.345" v="7889" actId="478"/>
          <ac:cxnSpMkLst>
            <pc:docMk/>
            <pc:sldMk cId="545105592" sldId="592"/>
            <ac:cxnSpMk id="5" creationId="{DAD04491-881A-B525-2992-254F3DE30DC6}"/>
          </ac:cxnSpMkLst>
        </pc:cxnChg>
        <pc:cxnChg chg="del">
          <ac:chgData name="Cannell, Michael B" userId="df291291-9ac9-42c2-a976-062f6e2ad9da" providerId="ADAL" clId="{14503846-FABC-4445-AD3F-F4345D3EA131}" dt="2022-09-27T15:45:07.345" v="7889" actId="478"/>
          <ac:cxnSpMkLst>
            <pc:docMk/>
            <pc:sldMk cId="545105592" sldId="592"/>
            <ac:cxnSpMk id="42" creationId="{1AC35CF8-FCF2-FD2B-FFD3-239BD2F2B8BC}"/>
          </ac:cxnSpMkLst>
        </pc:cxnChg>
        <pc:cxnChg chg="add mod">
          <ac:chgData name="Cannell, Michael B" userId="df291291-9ac9-42c2-a976-062f6e2ad9da" providerId="ADAL" clId="{14503846-FABC-4445-AD3F-F4345D3EA131}" dt="2022-09-27T15:45:08.854" v="7890"/>
          <ac:cxnSpMkLst>
            <pc:docMk/>
            <pc:sldMk cId="545105592" sldId="592"/>
            <ac:cxnSpMk id="124" creationId="{EE203292-564F-FF67-0103-4E9257D7EBC8}"/>
          </ac:cxnSpMkLst>
        </pc:cxnChg>
        <pc:cxnChg chg="add mod">
          <ac:chgData name="Cannell, Michael B" userId="df291291-9ac9-42c2-a976-062f6e2ad9da" providerId="ADAL" clId="{14503846-FABC-4445-AD3F-F4345D3EA131}" dt="2022-09-27T15:45:08.854" v="7890"/>
          <ac:cxnSpMkLst>
            <pc:docMk/>
            <pc:sldMk cId="545105592" sldId="592"/>
            <ac:cxnSpMk id="125" creationId="{3ABDC4EE-C1EB-3C46-FDA7-46E6C37D4FE4}"/>
          </ac:cxnSpMkLst>
        </pc:cxnChg>
      </pc:sldChg>
      <pc:sldChg chg="mod modShow">
        <pc:chgData name="Cannell, Michael B" userId="df291291-9ac9-42c2-a976-062f6e2ad9da" providerId="ADAL" clId="{14503846-FABC-4445-AD3F-F4345D3EA131}" dt="2022-09-27T16:42:47.208" v="8571" actId="729"/>
        <pc:sldMkLst>
          <pc:docMk/>
          <pc:sldMk cId="1831920761" sldId="601"/>
        </pc:sldMkLst>
      </pc:sldChg>
      <pc:sldChg chg="mod modShow">
        <pc:chgData name="Cannell, Michael B" userId="df291291-9ac9-42c2-a976-062f6e2ad9da" providerId="ADAL" clId="{14503846-FABC-4445-AD3F-F4345D3EA131}" dt="2022-09-27T16:42:50.325" v="8572" actId="729"/>
        <pc:sldMkLst>
          <pc:docMk/>
          <pc:sldMk cId="1248727540" sldId="602"/>
        </pc:sldMkLst>
      </pc:sldChg>
      <pc:sldChg chg="addSp delSp modSp mod">
        <pc:chgData name="Cannell, Michael B" userId="df291291-9ac9-42c2-a976-062f6e2ad9da" providerId="ADAL" clId="{14503846-FABC-4445-AD3F-F4345D3EA131}" dt="2022-09-27T13:40:50.564" v="5533" actId="1076"/>
        <pc:sldMkLst>
          <pc:docMk/>
          <pc:sldMk cId="2700316859" sldId="603"/>
        </pc:sldMkLst>
        <pc:spChg chg="add del mod">
          <ac:chgData name="Cannell, Michael B" userId="df291291-9ac9-42c2-a976-062f6e2ad9da" providerId="ADAL" clId="{14503846-FABC-4445-AD3F-F4345D3EA131}" dt="2022-09-27T13:40:43.484" v="5531" actId="478"/>
          <ac:spMkLst>
            <pc:docMk/>
            <pc:sldMk cId="2700316859" sldId="603"/>
            <ac:spMk id="4" creationId="{6B2CF611-17C8-45FC-EA1E-B8901F443EB3}"/>
          </ac:spMkLst>
        </pc:spChg>
        <pc:spChg chg="add mod">
          <ac:chgData name="Cannell, Michael B" userId="df291291-9ac9-42c2-a976-062f6e2ad9da" providerId="ADAL" clId="{14503846-FABC-4445-AD3F-F4345D3EA131}" dt="2022-09-27T13:40:50.564" v="5533" actId="1076"/>
          <ac:spMkLst>
            <pc:docMk/>
            <pc:sldMk cId="2700316859" sldId="603"/>
            <ac:spMk id="5" creationId="{10337B94-7B6A-3E5C-1428-E4B68300DF79}"/>
          </ac:spMkLst>
        </pc:spChg>
      </pc:sldChg>
      <pc:sldChg chg="addSp delSp modSp mod ord delCm modNotesTx">
        <pc:chgData name="Cannell, Michael B" userId="df291291-9ac9-42c2-a976-062f6e2ad9da" providerId="ADAL" clId="{14503846-FABC-4445-AD3F-F4345D3EA131}" dt="2022-09-27T15:04:37.409" v="6819" actId="20577"/>
        <pc:sldMkLst>
          <pc:docMk/>
          <pc:sldMk cId="2007599277" sldId="604"/>
        </pc:sldMkLst>
        <pc:spChg chg="add del mod">
          <ac:chgData name="Cannell, Michael B" userId="df291291-9ac9-42c2-a976-062f6e2ad9da" providerId="ADAL" clId="{14503846-FABC-4445-AD3F-F4345D3EA131}" dt="2022-09-27T11:27:39.396" v="1420" actId="478"/>
          <ac:spMkLst>
            <pc:docMk/>
            <pc:sldMk cId="2007599277" sldId="604"/>
            <ac:spMk id="5" creationId="{A39BB8D8-D025-AFEC-777C-48E4F68EFE35}"/>
          </ac:spMkLst>
        </pc:spChg>
      </pc:sldChg>
      <pc:sldChg chg="addSp delSp modSp mod ord modShow delCm modNotesTx">
        <pc:chgData name="Cannell, Michael B" userId="df291291-9ac9-42c2-a976-062f6e2ad9da" providerId="ADAL" clId="{14503846-FABC-4445-AD3F-F4345D3EA131}" dt="2022-09-27T11:31:54.459" v="1662" actId="729"/>
        <pc:sldMkLst>
          <pc:docMk/>
          <pc:sldMk cId="3286573743" sldId="605"/>
        </pc:sldMkLst>
        <pc:spChg chg="mod">
          <ac:chgData name="Cannell, Michael B" userId="df291291-9ac9-42c2-a976-062f6e2ad9da" providerId="ADAL" clId="{14503846-FABC-4445-AD3F-F4345D3EA131}" dt="2022-09-27T11:31:30.430" v="1658" actId="20577"/>
          <ac:spMkLst>
            <pc:docMk/>
            <pc:sldMk cId="3286573743" sldId="605"/>
            <ac:spMk id="3" creationId="{8AD464CC-02E5-DC6B-FB20-A2183F2A6609}"/>
          </ac:spMkLst>
        </pc:spChg>
        <pc:spChg chg="add del mod">
          <ac:chgData name="Cannell, Michael B" userId="df291291-9ac9-42c2-a976-062f6e2ad9da" providerId="ADAL" clId="{14503846-FABC-4445-AD3F-F4345D3EA131}" dt="2022-09-27T11:31:39.567" v="1659" actId="478"/>
          <ac:spMkLst>
            <pc:docMk/>
            <pc:sldMk cId="3286573743" sldId="605"/>
            <ac:spMk id="4" creationId="{11EB181A-F151-D909-6770-BD24E5C46FED}"/>
          </ac:spMkLst>
        </pc:spChg>
      </pc:sldChg>
      <pc:sldChg chg="del">
        <pc:chgData name="Cannell, Michael B" userId="df291291-9ac9-42c2-a976-062f6e2ad9da" providerId="ADAL" clId="{14503846-FABC-4445-AD3F-F4345D3EA131}" dt="2022-09-27T13:23:31.186" v="5067" actId="2696"/>
        <pc:sldMkLst>
          <pc:docMk/>
          <pc:sldMk cId="4259722811" sldId="606"/>
        </pc:sldMkLst>
      </pc:sldChg>
      <pc:sldChg chg="mod modShow modNotesTx">
        <pc:chgData name="Cannell, Michael B" userId="df291291-9ac9-42c2-a976-062f6e2ad9da" providerId="ADAL" clId="{14503846-FABC-4445-AD3F-F4345D3EA131}" dt="2022-09-27T18:51:50.198" v="8604" actId="729"/>
        <pc:sldMkLst>
          <pc:docMk/>
          <pc:sldMk cId="2104395903" sldId="607"/>
        </pc:sldMkLst>
      </pc:sldChg>
      <pc:sldChg chg="mod modShow">
        <pc:chgData name="Cannell, Michael B" userId="df291291-9ac9-42c2-a976-062f6e2ad9da" providerId="ADAL" clId="{14503846-FABC-4445-AD3F-F4345D3EA131}" dt="2022-09-27T16:43:11.064" v="8577" actId="729"/>
        <pc:sldMkLst>
          <pc:docMk/>
          <pc:sldMk cId="528763732" sldId="608"/>
        </pc:sldMkLst>
      </pc:sldChg>
      <pc:sldChg chg="mod modShow">
        <pc:chgData name="Cannell, Michael B" userId="df291291-9ac9-42c2-a976-062f6e2ad9da" providerId="ADAL" clId="{14503846-FABC-4445-AD3F-F4345D3EA131}" dt="2022-09-27T16:43:28.152" v="8584" actId="729"/>
        <pc:sldMkLst>
          <pc:docMk/>
          <pc:sldMk cId="912393915" sldId="609"/>
        </pc:sldMkLst>
      </pc:sldChg>
      <pc:sldChg chg="mod modShow">
        <pc:chgData name="Cannell, Michael B" userId="df291291-9ac9-42c2-a976-062f6e2ad9da" providerId="ADAL" clId="{14503846-FABC-4445-AD3F-F4345D3EA131}" dt="2022-09-27T16:43:31.203" v="8585" actId="729"/>
        <pc:sldMkLst>
          <pc:docMk/>
          <pc:sldMk cId="2414242671" sldId="610"/>
        </pc:sldMkLst>
      </pc:sldChg>
      <pc:sldChg chg="mod modShow">
        <pc:chgData name="Cannell, Michael B" userId="df291291-9ac9-42c2-a976-062f6e2ad9da" providerId="ADAL" clId="{14503846-FABC-4445-AD3F-F4345D3EA131}" dt="2022-09-27T16:43:13.510" v="8578" actId="729"/>
        <pc:sldMkLst>
          <pc:docMk/>
          <pc:sldMk cId="3089098712" sldId="611"/>
        </pc:sldMkLst>
      </pc:sldChg>
      <pc:sldChg chg="mod modShow">
        <pc:chgData name="Cannell, Michael B" userId="df291291-9ac9-42c2-a976-062f6e2ad9da" providerId="ADAL" clId="{14503846-FABC-4445-AD3F-F4345D3EA131}" dt="2022-09-27T16:43:15.765" v="8579" actId="729"/>
        <pc:sldMkLst>
          <pc:docMk/>
          <pc:sldMk cId="1999094461" sldId="612"/>
        </pc:sldMkLst>
      </pc:sldChg>
      <pc:sldChg chg="mod modShow">
        <pc:chgData name="Cannell, Michael B" userId="df291291-9ac9-42c2-a976-062f6e2ad9da" providerId="ADAL" clId="{14503846-FABC-4445-AD3F-F4345D3EA131}" dt="2022-09-27T16:43:18.879" v="8580" actId="729"/>
        <pc:sldMkLst>
          <pc:docMk/>
          <pc:sldMk cId="519702476" sldId="613"/>
        </pc:sldMkLst>
      </pc:sldChg>
      <pc:sldChg chg="mod modShow">
        <pc:chgData name="Cannell, Michael B" userId="df291291-9ac9-42c2-a976-062f6e2ad9da" providerId="ADAL" clId="{14503846-FABC-4445-AD3F-F4345D3EA131}" dt="2022-09-27T16:43:20.980" v="8581" actId="729"/>
        <pc:sldMkLst>
          <pc:docMk/>
          <pc:sldMk cId="2705956124" sldId="614"/>
        </pc:sldMkLst>
      </pc:sldChg>
      <pc:sldChg chg="mod modShow">
        <pc:chgData name="Cannell, Michael B" userId="df291291-9ac9-42c2-a976-062f6e2ad9da" providerId="ADAL" clId="{14503846-FABC-4445-AD3F-F4345D3EA131}" dt="2022-09-27T16:43:22.667" v="8582" actId="729"/>
        <pc:sldMkLst>
          <pc:docMk/>
          <pc:sldMk cId="3906855156" sldId="615"/>
        </pc:sldMkLst>
      </pc:sldChg>
      <pc:sldChg chg="mod modShow">
        <pc:chgData name="Cannell, Michael B" userId="df291291-9ac9-42c2-a976-062f6e2ad9da" providerId="ADAL" clId="{14503846-FABC-4445-AD3F-F4345D3EA131}" dt="2022-09-27T16:43:25.581" v="8583" actId="729"/>
        <pc:sldMkLst>
          <pc:docMk/>
          <pc:sldMk cId="2398102979" sldId="616"/>
        </pc:sldMkLst>
      </pc:sldChg>
      <pc:sldChg chg="mod modShow modNotesTx">
        <pc:chgData name="Cannell, Michael B" userId="df291291-9ac9-42c2-a976-062f6e2ad9da" providerId="ADAL" clId="{14503846-FABC-4445-AD3F-F4345D3EA131}" dt="2022-09-27T10:32:38.159" v="231" actId="729"/>
        <pc:sldMkLst>
          <pc:docMk/>
          <pc:sldMk cId="3122756417" sldId="618"/>
        </pc:sldMkLst>
      </pc:sldChg>
      <pc:sldChg chg="mod modShow">
        <pc:chgData name="Cannell, Michael B" userId="df291291-9ac9-42c2-a976-062f6e2ad9da" providerId="ADAL" clId="{14503846-FABC-4445-AD3F-F4345D3EA131}" dt="2022-09-27T16:43:37.484" v="8587" actId="729"/>
        <pc:sldMkLst>
          <pc:docMk/>
          <pc:sldMk cId="394383850" sldId="620"/>
        </pc:sldMkLst>
      </pc:sldChg>
      <pc:sldChg chg="modSp add mod modNotesTx">
        <pc:chgData name="Cannell, Michael B" userId="df291291-9ac9-42c2-a976-062f6e2ad9da" providerId="ADAL" clId="{14503846-FABC-4445-AD3F-F4345D3EA131}" dt="2022-09-27T11:28:17.219" v="1477" actId="20577"/>
        <pc:sldMkLst>
          <pc:docMk/>
          <pc:sldMk cId="1863215491" sldId="623"/>
        </pc:sldMkLst>
        <pc:spChg chg="mod">
          <ac:chgData name="Cannell, Michael B" userId="df291291-9ac9-42c2-a976-062f6e2ad9da" providerId="ADAL" clId="{14503846-FABC-4445-AD3F-F4345D3EA131}" dt="2022-09-27T11:25:32.224" v="1313" actId="20577"/>
          <ac:spMkLst>
            <pc:docMk/>
            <pc:sldMk cId="1863215491" sldId="623"/>
            <ac:spMk id="5" creationId="{A39BB8D8-D025-AFEC-777C-48E4F68EFE35}"/>
          </ac:spMkLst>
        </pc:spChg>
      </pc:sldChg>
      <pc:sldChg chg="add modNotesTx">
        <pc:chgData name="Cannell, Michael B" userId="df291291-9ac9-42c2-a976-062f6e2ad9da" providerId="ADAL" clId="{14503846-FABC-4445-AD3F-F4345D3EA131}" dt="2022-09-27T11:28:11.797" v="1476" actId="20577"/>
        <pc:sldMkLst>
          <pc:docMk/>
          <pc:sldMk cId="3202892199" sldId="624"/>
        </pc:sldMkLst>
      </pc:sldChg>
      <pc:sldChg chg="add del">
        <pc:chgData name="Cannell, Michael B" userId="df291291-9ac9-42c2-a976-062f6e2ad9da" providerId="ADAL" clId="{14503846-FABC-4445-AD3F-F4345D3EA131}" dt="2022-09-27T11:34:04.016" v="1727" actId="2696"/>
        <pc:sldMkLst>
          <pc:docMk/>
          <pc:sldMk cId="1543582404" sldId="625"/>
        </pc:sldMkLst>
      </pc:sldChg>
      <pc:sldChg chg="addSp delSp modSp add mod modShow modNotesTx">
        <pc:chgData name="Cannell, Michael B" userId="df291291-9ac9-42c2-a976-062f6e2ad9da" providerId="ADAL" clId="{14503846-FABC-4445-AD3F-F4345D3EA131}" dt="2022-09-27T11:35:53.429" v="1741" actId="478"/>
        <pc:sldMkLst>
          <pc:docMk/>
          <pc:sldMk cId="1797082456" sldId="626"/>
        </pc:sldMkLst>
        <pc:spChg chg="mod">
          <ac:chgData name="Cannell, Michael B" userId="df291291-9ac9-42c2-a976-062f6e2ad9da" providerId="ADAL" clId="{14503846-FABC-4445-AD3F-F4345D3EA131}" dt="2022-09-27T11:33:55.494" v="1726" actId="20577"/>
          <ac:spMkLst>
            <pc:docMk/>
            <pc:sldMk cId="1797082456" sldId="626"/>
            <ac:spMk id="3" creationId="{8AD464CC-02E5-DC6B-FB20-A2183F2A6609}"/>
          </ac:spMkLst>
        </pc:spChg>
        <pc:spChg chg="add mod">
          <ac:chgData name="Cannell, Michael B" userId="df291291-9ac9-42c2-a976-062f6e2ad9da" providerId="ADAL" clId="{14503846-FABC-4445-AD3F-F4345D3EA131}" dt="2022-09-27T11:32:31.602" v="1686"/>
          <ac:spMkLst>
            <pc:docMk/>
            <pc:sldMk cId="1797082456" sldId="626"/>
            <ac:spMk id="4" creationId="{31322F6D-67BA-936A-4A62-328FF32C293D}"/>
          </ac:spMkLst>
        </pc:spChg>
        <pc:spChg chg="add del mod">
          <ac:chgData name="Cannell, Michael B" userId="df291291-9ac9-42c2-a976-062f6e2ad9da" providerId="ADAL" clId="{14503846-FABC-4445-AD3F-F4345D3EA131}" dt="2022-09-27T11:35:53.429" v="1741" actId="478"/>
          <ac:spMkLst>
            <pc:docMk/>
            <pc:sldMk cId="1797082456" sldId="626"/>
            <ac:spMk id="5" creationId="{24650383-B19A-B223-A245-BD8D5EC20033}"/>
          </ac:spMkLst>
        </pc:spChg>
      </pc:sldChg>
      <pc:sldChg chg="modSp add mod modNotesTx">
        <pc:chgData name="Cannell, Michael B" userId="df291291-9ac9-42c2-a976-062f6e2ad9da" providerId="ADAL" clId="{14503846-FABC-4445-AD3F-F4345D3EA131}" dt="2022-09-27T11:46:33.540" v="2679" actId="20577"/>
        <pc:sldMkLst>
          <pc:docMk/>
          <pc:sldMk cId="2043719593" sldId="627"/>
        </pc:sldMkLst>
        <pc:spChg chg="mod">
          <ac:chgData name="Cannell, Michael B" userId="df291291-9ac9-42c2-a976-062f6e2ad9da" providerId="ADAL" clId="{14503846-FABC-4445-AD3F-F4345D3EA131}" dt="2022-09-27T11:38:32.551" v="1987" actId="1076"/>
          <ac:spMkLst>
            <pc:docMk/>
            <pc:sldMk cId="2043719593" sldId="627"/>
            <ac:spMk id="5" creationId="{24650383-B19A-B223-A245-BD8D5EC20033}"/>
          </ac:spMkLst>
        </pc:spChg>
      </pc:sldChg>
      <pc:sldChg chg="addSp delSp modSp add mod modNotesTx">
        <pc:chgData name="Cannell, Michael B" userId="df291291-9ac9-42c2-a976-062f6e2ad9da" providerId="ADAL" clId="{14503846-FABC-4445-AD3F-F4345D3EA131}" dt="2022-09-27T12:04:48.716" v="3061" actId="20577"/>
        <pc:sldMkLst>
          <pc:docMk/>
          <pc:sldMk cId="2903620303" sldId="628"/>
        </pc:sldMkLst>
        <pc:spChg chg="mod">
          <ac:chgData name="Cannell, Michael B" userId="df291291-9ac9-42c2-a976-062f6e2ad9da" providerId="ADAL" clId="{14503846-FABC-4445-AD3F-F4345D3EA131}" dt="2022-09-27T11:43:14.613" v="2376" actId="20577"/>
          <ac:spMkLst>
            <pc:docMk/>
            <pc:sldMk cId="2903620303" sldId="628"/>
            <ac:spMk id="2" creationId="{D97D295A-D27E-904E-9C83-D7DA6C75DD81}"/>
          </ac:spMkLst>
        </pc:spChg>
        <pc:spChg chg="mod">
          <ac:chgData name="Cannell, Michael B" userId="df291291-9ac9-42c2-a976-062f6e2ad9da" providerId="ADAL" clId="{14503846-FABC-4445-AD3F-F4345D3EA131}" dt="2022-09-27T11:43:52.350" v="2431" actId="20577"/>
          <ac:spMkLst>
            <pc:docMk/>
            <pc:sldMk cId="2903620303" sldId="628"/>
            <ac:spMk id="3" creationId="{8AD464CC-02E5-DC6B-FB20-A2183F2A6609}"/>
          </ac:spMkLst>
        </pc:spChg>
        <pc:spChg chg="add del mod">
          <ac:chgData name="Cannell, Michael B" userId="df291291-9ac9-42c2-a976-062f6e2ad9da" providerId="ADAL" clId="{14503846-FABC-4445-AD3F-F4345D3EA131}" dt="2022-09-27T11:54:42.185" v="2873" actId="478"/>
          <ac:spMkLst>
            <pc:docMk/>
            <pc:sldMk cId="2903620303" sldId="628"/>
            <ac:spMk id="4" creationId="{5076E298-ACA4-839B-5E1E-93CEE299A005}"/>
          </ac:spMkLst>
        </pc:spChg>
        <pc:spChg chg="add mod">
          <ac:chgData name="Cannell, Michael B" userId="df291291-9ac9-42c2-a976-062f6e2ad9da" providerId="ADAL" clId="{14503846-FABC-4445-AD3F-F4345D3EA131}" dt="2022-09-27T11:59:50.830" v="2935" actId="1076"/>
          <ac:spMkLst>
            <pc:docMk/>
            <pc:sldMk cId="2903620303" sldId="628"/>
            <ac:spMk id="5" creationId="{5CA9CC84-6803-0EEB-E625-0E9DD7819227}"/>
          </ac:spMkLst>
        </pc:spChg>
        <pc:spChg chg="add mod">
          <ac:chgData name="Cannell, Michael B" userId="df291291-9ac9-42c2-a976-062f6e2ad9da" providerId="ADAL" clId="{14503846-FABC-4445-AD3F-F4345D3EA131}" dt="2022-09-27T11:57:26.453" v="2901" actId="20577"/>
          <ac:spMkLst>
            <pc:docMk/>
            <pc:sldMk cId="2903620303" sldId="628"/>
            <ac:spMk id="6" creationId="{42FBD1E2-CA0F-55B3-53A3-095B17ADF670}"/>
          </ac:spMkLst>
        </pc:spChg>
        <pc:spChg chg="add mod">
          <ac:chgData name="Cannell, Michael B" userId="df291291-9ac9-42c2-a976-062f6e2ad9da" providerId="ADAL" clId="{14503846-FABC-4445-AD3F-F4345D3EA131}" dt="2022-09-27T11:57:30.390" v="2902" actId="20577"/>
          <ac:spMkLst>
            <pc:docMk/>
            <pc:sldMk cId="2903620303" sldId="628"/>
            <ac:spMk id="7" creationId="{452A5C3D-1307-9C6C-4BA9-E1A04ADCC795}"/>
          </ac:spMkLst>
        </pc:spChg>
        <pc:spChg chg="add del mod">
          <ac:chgData name="Cannell, Michael B" userId="df291291-9ac9-42c2-a976-062f6e2ad9da" providerId="ADAL" clId="{14503846-FABC-4445-AD3F-F4345D3EA131}" dt="2022-09-27T11:58:04.040" v="2909" actId="478"/>
          <ac:spMkLst>
            <pc:docMk/>
            <pc:sldMk cId="2903620303" sldId="628"/>
            <ac:spMk id="8" creationId="{75E49D9A-4C9F-97DF-121F-ACF5BC1EF08A}"/>
          </ac:spMkLst>
        </pc:spChg>
        <pc:spChg chg="add mod">
          <ac:chgData name="Cannell, Michael B" userId="df291291-9ac9-42c2-a976-062f6e2ad9da" providerId="ADAL" clId="{14503846-FABC-4445-AD3F-F4345D3EA131}" dt="2022-09-27T11:58:21.036" v="2915" actId="1076"/>
          <ac:spMkLst>
            <pc:docMk/>
            <pc:sldMk cId="2903620303" sldId="628"/>
            <ac:spMk id="9" creationId="{A0D62640-4DE4-23ED-8E0E-0FA8AFAD5CF2}"/>
          </ac:spMkLst>
        </pc:spChg>
        <pc:spChg chg="add mod">
          <ac:chgData name="Cannell, Michael B" userId="df291291-9ac9-42c2-a976-062f6e2ad9da" providerId="ADAL" clId="{14503846-FABC-4445-AD3F-F4345D3EA131}" dt="2022-09-27T11:58:44.013" v="2926" actId="20577"/>
          <ac:spMkLst>
            <pc:docMk/>
            <pc:sldMk cId="2903620303" sldId="628"/>
            <ac:spMk id="10" creationId="{DAB4C594-69C5-537C-2757-D35DB479056D}"/>
          </ac:spMkLst>
        </pc:spChg>
        <pc:spChg chg="add mod">
          <ac:chgData name="Cannell, Michael B" userId="df291291-9ac9-42c2-a976-062f6e2ad9da" providerId="ADAL" clId="{14503846-FABC-4445-AD3F-F4345D3EA131}" dt="2022-09-27T11:59:13.752" v="2932" actId="1076"/>
          <ac:spMkLst>
            <pc:docMk/>
            <pc:sldMk cId="2903620303" sldId="628"/>
            <ac:spMk id="11" creationId="{80FE09C1-5D04-270C-7C4E-D3C23D91B0AE}"/>
          </ac:spMkLst>
        </pc:spChg>
      </pc:sldChg>
      <pc:sldChg chg="addSp modSp add mod modNotesTx">
        <pc:chgData name="Cannell, Michael B" userId="df291291-9ac9-42c2-a976-062f6e2ad9da" providerId="ADAL" clId="{14503846-FABC-4445-AD3F-F4345D3EA131}" dt="2022-09-27T14:42:08.462" v="5982" actId="207"/>
        <pc:sldMkLst>
          <pc:docMk/>
          <pc:sldMk cId="2036739347" sldId="629"/>
        </pc:sldMkLst>
        <pc:spChg chg="add mod">
          <ac:chgData name="Cannell, Michael B" userId="df291291-9ac9-42c2-a976-062f6e2ad9da" providerId="ADAL" clId="{14503846-FABC-4445-AD3F-F4345D3EA131}" dt="2022-09-27T14:42:08.462" v="5982" actId="207"/>
          <ac:spMkLst>
            <pc:docMk/>
            <pc:sldMk cId="2036739347" sldId="629"/>
            <ac:spMk id="6" creationId="{A863D3E8-4C5F-AE21-FE59-F78638655BF7}"/>
          </ac:spMkLst>
        </pc:spChg>
      </pc:sldChg>
      <pc:sldChg chg="modSp add mod modNotesTx">
        <pc:chgData name="Cannell, Michael B" userId="df291291-9ac9-42c2-a976-062f6e2ad9da" providerId="ADAL" clId="{14503846-FABC-4445-AD3F-F4345D3EA131}" dt="2022-09-27T11:46:43.508" v="2680" actId="20577"/>
        <pc:sldMkLst>
          <pc:docMk/>
          <pc:sldMk cId="2224724184" sldId="630"/>
        </pc:sldMkLst>
        <pc:spChg chg="mod">
          <ac:chgData name="Cannell, Michael B" userId="df291291-9ac9-42c2-a976-062f6e2ad9da" providerId="ADAL" clId="{14503846-FABC-4445-AD3F-F4345D3EA131}" dt="2022-09-27T11:45:54.431" v="2571" actId="1076"/>
          <ac:spMkLst>
            <pc:docMk/>
            <pc:sldMk cId="2224724184" sldId="630"/>
            <ac:spMk id="5" creationId="{24650383-B19A-B223-A245-BD8D5EC20033}"/>
          </ac:spMkLst>
        </pc:spChg>
      </pc:sldChg>
      <pc:sldChg chg="add modNotesTx">
        <pc:chgData name="Cannell, Michael B" userId="df291291-9ac9-42c2-a976-062f6e2ad9da" providerId="ADAL" clId="{14503846-FABC-4445-AD3F-F4345D3EA131}" dt="2022-09-27T12:05:04.082" v="3099" actId="20577"/>
        <pc:sldMkLst>
          <pc:docMk/>
          <pc:sldMk cId="3501301541" sldId="631"/>
        </pc:sldMkLst>
      </pc:sldChg>
      <pc:sldChg chg="addSp delSp modSp add mod ord">
        <pc:chgData name="Cannell, Michael B" userId="df291291-9ac9-42c2-a976-062f6e2ad9da" providerId="ADAL" clId="{14503846-FABC-4445-AD3F-F4345D3EA131}" dt="2022-09-27T14:42:15.915" v="5983" actId="207"/>
        <pc:sldMkLst>
          <pc:docMk/>
          <pc:sldMk cId="1409071225" sldId="632"/>
        </pc:sldMkLst>
        <pc:spChg chg="add del mod">
          <ac:chgData name="Cannell, Michael B" userId="df291291-9ac9-42c2-a976-062f6e2ad9da" providerId="ADAL" clId="{14503846-FABC-4445-AD3F-F4345D3EA131}" dt="2022-09-27T12:00:59.317" v="2940"/>
          <ac:spMkLst>
            <pc:docMk/>
            <pc:sldMk cId="1409071225" sldId="632"/>
            <ac:spMk id="4" creationId="{E1CC1DC8-A0B5-5A42-DFCE-93EDF57CCE4E}"/>
          </ac:spMkLst>
        </pc:spChg>
        <pc:spChg chg="del">
          <ac:chgData name="Cannell, Michael B" userId="df291291-9ac9-42c2-a976-062f6e2ad9da" providerId="ADAL" clId="{14503846-FABC-4445-AD3F-F4345D3EA131}" dt="2022-09-27T12:00:07.177" v="2938" actId="478"/>
          <ac:spMkLst>
            <pc:docMk/>
            <pc:sldMk cId="1409071225" sldId="632"/>
            <ac:spMk id="6" creationId="{42FBD1E2-CA0F-55B3-53A3-095B17ADF670}"/>
          </ac:spMkLst>
        </pc:spChg>
        <pc:spChg chg="del">
          <ac:chgData name="Cannell, Michael B" userId="df291291-9ac9-42c2-a976-062f6e2ad9da" providerId="ADAL" clId="{14503846-FABC-4445-AD3F-F4345D3EA131}" dt="2022-09-27T12:00:06.328" v="2937" actId="478"/>
          <ac:spMkLst>
            <pc:docMk/>
            <pc:sldMk cId="1409071225" sldId="632"/>
            <ac:spMk id="7" creationId="{452A5C3D-1307-9C6C-4BA9-E1A04ADCC795}"/>
          </ac:spMkLst>
        </pc:spChg>
        <pc:spChg chg="add mod">
          <ac:chgData name="Cannell, Michael B" userId="df291291-9ac9-42c2-a976-062f6e2ad9da" providerId="ADAL" clId="{14503846-FABC-4445-AD3F-F4345D3EA131}" dt="2022-09-27T14:42:15.915" v="5983" actId="207"/>
          <ac:spMkLst>
            <pc:docMk/>
            <pc:sldMk cId="1409071225" sldId="632"/>
            <ac:spMk id="8" creationId="{69D78F62-4E20-FE88-AE69-25F7342D4E42}"/>
          </ac:spMkLst>
        </pc:spChg>
      </pc:sldChg>
      <pc:sldChg chg="addSp delSp modSp add mod">
        <pc:chgData name="Cannell, Michael B" userId="df291291-9ac9-42c2-a976-062f6e2ad9da" providerId="ADAL" clId="{14503846-FABC-4445-AD3F-F4345D3EA131}" dt="2022-09-27T12:07:18.723" v="3123" actId="478"/>
        <pc:sldMkLst>
          <pc:docMk/>
          <pc:sldMk cId="918006579" sldId="633"/>
        </pc:sldMkLst>
        <pc:spChg chg="del">
          <ac:chgData name="Cannell, Michael B" userId="df291291-9ac9-42c2-a976-062f6e2ad9da" providerId="ADAL" clId="{14503846-FABC-4445-AD3F-F4345D3EA131}" dt="2022-09-27T12:05:46.575" v="3101" actId="478"/>
          <ac:spMkLst>
            <pc:docMk/>
            <pc:sldMk cId="918006579" sldId="633"/>
            <ac:spMk id="4" creationId="{5076E298-ACA4-839B-5E1E-93CEE299A005}"/>
          </ac:spMkLst>
        </pc:spChg>
        <pc:spChg chg="add mod">
          <ac:chgData name="Cannell, Michael B" userId="df291291-9ac9-42c2-a976-062f6e2ad9da" providerId="ADAL" clId="{14503846-FABC-4445-AD3F-F4345D3EA131}" dt="2022-09-27T12:07:14.248" v="3122" actId="1076"/>
          <ac:spMkLst>
            <pc:docMk/>
            <pc:sldMk cId="918006579" sldId="633"/>
            <ac:spMk id="6" creationId="{651B15D1-6786-C100-C04E-6203B340D88E}"/>
          </ac:spMkLst>
        </pc:spChg>
        <pc:spChg chg="add del mod">
          <ac:chgData name="Cannell, Michael B" userId="df291291-9ac9-42c2-a976-062f6e2ad9da" providerId="ADAL" clId="{14503846-FABC-4445-AD3F-F4345D3EA131}" dt="2022-09-27T12:07:18.723" v="3123" actId="478"/>
          <ac:spMkLst>
            <pc:docMk/>
            <pc:sldMk cId="918006579" sldId="633"/>
            <ac:spMk id="7" creationId="{8882B163-0E4A-2E49-9819-4E343E59DFC3}"/>
          </ac:spMkLst>
        </pc:spChg>
      </pc:sldChg>
      <pc:sldChg chg="addSp delSp modSp add del mod">
        <pc:chgData name="Cannell, Michael B" userId="df291291-9ac9-42c2-a976-062f6e2ad9da" providerId="ADAL" clId="{14503846-FABC-4445-AD3F-F4345D3EA131}" dt="2022-09-27T12:04:33.095" v="3030" actId="2890"/>
        <pc:sldMkLst>
          <pc:docMk/>
          <pc:sldMk cId="1781874184" sldId="633"/>
        </pc:sldMkLst>
        <pc:spChg chg="mod">
          <ac:chgData name="Cannell, Michael B" userId="df291291-9ac9-42c2-a976-062f6e2ad9da" providerId="ADAL" clId="{14503846-FABC-4445-AD3F-F4345D3EA131}" dt="2022-09-27T12:04:31.869" v="3029" actId="1076"/>
          <ac:spMkLst>
            <pc:docMk/>
            <pc:sldMk cId="1781874184" sldId="633"/>
            <ac:spMk id="5" creationId="{24650383-B19A-B223-A245-BD8D5EC20033}"/>
          </ac:spMkLst>
        </pc:spChg>
        <pc:spChg chg="add del mod">
          <ac:chgData name="Cannell, Michael B" userId="df291291-9ac9-42c2-a976-062f6e2ad9da" providerId="ADAL" clId="{14503846-FABC-4445-AD3F-F4345D3EA131}" dt="2022-09-27T12:04:31.386" v="3028" actId="11529"/>
          <ac:spMkLst>
            <pc:docMk/>
            <pc:sldMk cId="1781874184" sldId="633"/>
            <ac:spMk id="6" creationId="{D5EC9EB9-745C-15CD-750F-2BD1C78A9F04}"/>
          </ac:spMkLst>
        </pc:spChg>
      </pc:sldChg>
      <pc:sldChg chg="modSp add mod modNotesTx">
        <pc:chgData name="Cannell, Michael B" userId="df291291-9ac9-42c2-a976-062f6e2ad9da" providerId="ADAL" clId="{14503846-FABC-4445-AD3F-F4345D3EA131}" dt="2022-09-27T12:09:22.653" v="3229" actId="1076"/>
        <pc:sldMkLst>
          <pc:docMk/>
          <pc:sldMk cId="2004696354" sldId="634"/>
        </pc:sldMkLst>
        <pc:spChg chg="mod">
          <ac:chgData name="Cannell, Michael B" userId="df291291-9ac9-42c2-a976-062f6e2ad9da" providerId="ADAL" clId="{14503846-FABC-4445-AD3F-F4345D3EA131}" dt="2022-09-27T12:09:22.653" v="3229" actId="1076"/>
          <ac:spMkLst>
            <pc:docMk/>
            <pc:sldMk cId="2004696354" sldId="634"/>
            <ac:spMk id="5" creationId="{5CA9CC84-6803-0EEB-E625-0E9DD7819227}"/>
          </ac:spMkLst>
        </pc:spChg>
        <pc:spChg chg="mod">
          <ac:chgData name="Cannell, Michael B" userId="df291291-9ac9-42c2-a976-062f6e2ad9da" providerId="ADAL" clId="{14503846-FABC-4445-AD3F-F4345D3EA131}" dt="2022-09-27T12:08:29.816" v="3140" actId="20577"/>
          <ac:spMkLst>
            <pc:docMk/>
            <pc:sldMk cId="2004696354" sldId="634"/>
            <ac:spMk id="6" creationId="{651B15D1-6786-C100-C04E-6203B340D88E}"/>
          </ac:spMkLst>
        </pc:spChg>
      </pc:sldChg>
      <pc:sldChg chg="modSp add mod modNotesTx">
        <pc:chgData name="Cannell, Michael B" userId="df291291-9ac9-42c2-a976-062f6e2ad9da" providerId="ADAL" clId="{14503846-FABC-4445-AD3F-F4345D3EA131}" dt="2022-09-27T12:45:42" v="4153" actId="20577"/>
        <pc:sldMkLst>
          <pc:docMk/>
          <pc:sldMk cId="986239608" sldId="635"/>
        </pc:sldMkLst>
        <pc:spChg chg="mod">
          <ac:chgData name="Cannell, Michael B" userId="df291291-9ac9-42c2-a976-062f6e2ad9da" providerId="ADAL" clId="{14503846-FABC-4445-AD3F-F4345D3EA131}" dt="2022-09-27T12:25:40.914" v="3541" actId="20577"/>
          <ac:spMkLst>
            <pc:docMk/>
            <pc:sldMk cId="986239608" sldId="635"/>
            <ac:spMk id="2" creationId="{9D01D5EA-B5BE-5D46-9E70-9EFF237DCCBD}"/>
          </ac:spMkLst>
        </pc:spChg>
        <pc:spChg chg="mod">
          <ac:chgData name="Cannell, Michael B" userId="df291291-9ac9-42c2-a976-062f6e2ad9da" providerId="ADAL" clId="{14503846-FABC-4445-AD3F-F4345D3EA131}" dt="2022-09-27T12:43:16.253" v="3812" actId="20577"/>
          <ac:spMkLst>
            <pc:docMk/>
            <pc:sldMk cId="986239608" sldId="635"/>
            <ac:spMk id="3" creationId="{6F600F65-5453-CA4C-B071-E5C07463BA74}"/>
          </ac:spMkLst>
        </pc:spChg>
      </pc:sldChg>
      <pc:sldChg chg="add modNotesTx">
        <pc:chgData name="Cannell, Michael B" userId="df291291-9ac9-42c2-a976-062f6e2ad9da" providerId="ADAL" clId="{14503846-FABC-4445-AD3F-F4345D3EA131}" dt="2022-09-27T12:44:19.158" v="3867"/>
        <pc:sldMkLst>
          <pc:docMk/>
          <pc:sldMk cId="627522506" sldId="636"/>
        </pc:sldMkLst>
      </pc:sldChg>
      <pc:sldChg chg="addSp modSp add mod modNotesTx">
        <pc:chgData name="Cannell, Michael B" userId="df291291-9ac9-42c2-a976-062f6e2ad9da" providerId="ADAL" clId="{14503846-FABC-4445-AD3F-F4345D3EA131}" dt="2022-09-27T18:28:36.816" v="8603" actId="404"/>
        <pc:sldMkLst>
          <pc:docMk/>
          <pc:sldMk cId="2690880367" sldId="637"/>
        </pc:sldMkLst>
        <pc:spChg chg="add mod">
          <ac:chgData name="Cannell, Michael B" userId="df291291-9ac9-42c2-a976-062f6e2ad9da" providerId="ADAL" clId="{14503846-FABC-4445-AD3F-F4345D3EA131}" dt="2022-09-27T18:28:26.472" v="8596" actId="20577"/>
          <ac:spMkLst>
            <pc:docMk/>
            <pc:sldMk cId="2690880367" sldId="637"/>
            <ac:spMk id="5" creationId="{A12A28F3-5FA4-1555-4EBC-E6F203B183AD}"/>
          </ac:spMkLst>
        </pc:spChg>
        <pc:spChg chg="add mod">
          <ac:chgData name="Cannell, Michael B" userId="df291291-9ac9-42c2-a976-062f6e2ad9da" providerId="ADAL" clId="{14503846-FABC-4445-AD3F-F4345D3EA131}" dt="2022-09-27T18:28:29.865" v="8599" actId="20577"/>
          <ac:spMkLst>
            <pc:docMk/>
            <pc:sldMk cId="2690880367" sldId="637"/>
            <ac:spMk id="6" creationId="{480EFE64-22AC-7744-F65D-CDFC5A73204C}"/>
          </ac:spMkLst>
        </pc:spChg>
        <pc:spChg chg="add mod">
          <ac:chgData name="Cannell, Michael B" userId="df291291-9ac9-42c2-a976-062f6e2ad9da" providerId="ADAL" clId="{14503846-FABC-4445-AD3F-F4345D3EA131}" dt="2022-09-27T18:28:36.816" v="8603" actId="404"/>
          <ac:spMkLst>
            <pc:docMk/>
            <pc:sldMk cId="2690880367" sldId="637"/>
            <ac:spMk id="7" creationId="{603813C3-0879-5783-A951-30B2ECAF0124}"/>
          </ac:spMkLst>
        </pc:spChg>
      </pc:sldChg>
      <pc:sldChg chg="addSp delSp modSp add mod ord modNotesTx">
        <pc:chgData name="Cannell, Michael B" userId="df291291-9ac9-42c2-a976-062f6e2ad9da" providerId="ADAL" clId="{14503846-FABC-4445-AD3F-F4345D3EA131}" dt="2022-09-27T14:42:37.439" v="5986" actId="207"/>
        <pc:sldMkLst>
          <pc:docMk/>
          <pc:sldMk cId="2176466794" sldId="638"/>
        </pc:sldMkLst>
        <pc:spChg chg="mod">
          <ac:chgData name="Cannell, Michael B" userId="df291291-9ac9-42c2-a976-062f6e2ad9da" providerId="ADAL" clId="{14503846-FABC-4445-AD3F-F4345D3EA131}" dt="2022-09-27T12:56:47.342" v="4538" actId="207"/>
          <ac:spMkLst>
            <pc:docMk/>
            <pc:sldMk cId="2176466794" sldId="638"/>
            <ac:spMk id="3" creationId="{6F600F65-5453-CA4C-B071-E5C07463BA74}"/>
          </ac:spMkLst>
        </pc:spChg>
        <pc:spChg chg="del">
          <ac:chgData name="Cannell, Michael B" userId="df291291-9ac9-42c2-a976-062f6e2ad9da" providerId="ADAL" clId="{14503846-FABC-4445-AD3F-F4345D3EA131}" dt="2022-09-27T13:33:39.363" v="5526" actId="478"/>
          <ac:spMkLst>
            <pc:docMk/>
            <pc:sldMk cId="2176466794" sldId="638"/>
            <ac:spMk id="5" creationId="{A12A28F3-5FA4-1555-4EBC-E6F203B183AD}"/>
          </ac:spMkLst>
        </pc:spChg>
        <pc:spChg chg="del">
          <ac:chgData name="Cannell, Michael B" userId="df291291-9ac9-42c2-a976-062f6e2ad9da" providerId="ADAL" clId="{14503846-FABC-4445-AD3F-F4345D3EA131}" dt="2022-09-27T13:33:36.902" v="5525" actId="478"/>
          <ac:spMkLst>
            <pc:docMk/>
            <pc:sldMk cId="2176466794" sldId="638"/>
            <ac:spMk id="6" creationId="{480EFE64-22AC-7744-F65D-CDFC5A73204C}"/>
          </ac:spMkLst>
        </pc:spChg>
        <pc:spChg chg="del">
          <ac:chgData name="Cannell, Michael B" userId="df291291-9ac9-42c2-a976-062f6e2ad9da" providerId="ADAL" clId="{14503846-FABC-4445-AD3F-F4345D3EA131}" dt="2022-09-27T13:33:31.230" v="5524" actId="478"/>
          <ac:spMkLst>
            <pc:docMk/>
            <pc:sldMk cId="2176466794" sldId="638"/>
            <ac:spMk id="7" creationId="{603813C3-0879-5783-A951-30B2ECAF0124}"/>
          </ac:spMkLst>
        </pc:spChg>
        <pc:spChg chg="add mod">
          <ac:chgData name="Cannell, Michael B" userId="df291291-9ac9-42c2-a976-062f6e2ad9da" providerId="ADAL" clId="{14503846-FABC-4445-AD3F-F4345D3EA131}" dt="2022-09-27T14:42:37.439" v="5986" actId="207"/>
          <ac:spMkLst>
            <pc:docMk/>
            <pc:sldMk cId="2176466794" sldId="638"/>
            <ac:spMk id="8" creationId="{F864C4FD-28F7-2997-55AB-CDAC39152E4B}"/>
          </ac:spMkLst>
        </pc:spChg>
        <pc:spChg chg="add mod">
          <ac:chgData name="Cannell, Michael B" userId="df291291-9ac9-42c2-a976-062f6e2ad9da" providerId="ADAL" clId="{14503846-FABC-4445-AD3F-F4345D3EA131}" dt="2022-09-27T14:42:37.439" v="5986" actId="207"/>
          <ac:spMkLst>
            <pc:docMk/>
            <pc:sldMk cId="2176466794" sldId="638"/>
            <ac:spMk id="9" creationId="{E19A455B-A48E-6E7C-0D34-607FE0E50A7A}"/>
          </ac:spMkLst>
        </pc:spChg>
        <pc:spChg chg="add mod">
          <ac:chgData name="Cannell, Michael B" userId="df291291-9ac9-42c2-a976-062f6e2ad9da" providerId="ADAL" clId="{14503846-FABC-4445-AD3F-F4345D3EA131}" dt="2022-09-27T14:42:37.439" v="5986" actId="207"/>
          <ac:spMkLst>
            <pc:docMk/>
            <pc:sldMk cId="2176466794" sldId="638"/>
            <ac:spMk id="10" creationId="{C35DF9E4-D668-94D9-3788-5B19B7885964}"/>
          </ac:spMkLst>
        </pc:spChg>
        <pc:spChg chg="add mod">
          <ac:chgData name="Cannell, Michael B" userId="df291291-9ac9-42c2-a976-062f6e2ad9da" providerId="ADAL" clId="{14503846-FABC-4445-AD3F-F4345D3EA131}" dt="2022-09-27T14:42:37.439" v="5986" actId="207"/>
          <ac:spMkLst>
            <pc:docMk/>
            <pc:sldMk cId="2176466794" sldId="638"/>
            <ac:spMk id="11" creationId="{B7D78C72-477C-ECCF-71CD-4FB1CE70571A}"/>
          </ac:spMkLst>
        </pc:spChg>
        <pc:spChg chg="add mod">
          <ac:chgData name="Cannell, Michael B" userId="df291291-9ac9-42c2-a976-062f6e2ad9da" providerId="ADAL" clId="{14503846-FABC-4445-AD3F-F4345D3EA131}" dt="2022-09-27T14:42:37.439" v="5986" actId="207"/>
          <ac:spMkLst>
            <pc:docMk/>
            <pc:sldMk cId="2176466794" sldId="638"/>
            <ac:spMk id="12" creationId="{E25A6078-61E2-1799-AAD6-36C56C83E7A1}"/>
          </ac:spMkLst>
        </pc:spChg>
        <pc:spChg chg="add mod">
          <ac:chgData name="Cannell, Michael B" userId="df291291-9ac9-42c2-a976-062f6e2ad9da" providerId="ADAL" clId="{14503846-FABC-4445-AD3F-F4345D3EA131}" dt="2022-09-27T14:42:37.439" v="5986" actId="207"/>
          <ac:spMkLst>
            <pc:docMk/>
            <pc:sldMk cId="2176466794" sldId="638"/>
            <ac:spMk id="13" creationId="{291B8D3A-2D75-03C9-382A-9DA70631DBAE}"/>
          </ac:spMkLst>
        </pc:spChg>
      </pc:sldChg>
      <pc:sldChg chg="addSp delSp modSp add mod addCm delCm modNotesTx">
        <pc:chgData name="Cannell, Michael B" userId="df291291-9ac9-42c2-a976-062f6e2ad9da" providerId="ADAL" clId="{14503846-FABC-4445-AD3F-F4345D3EA131}" dt="2022-09-27T16:10:04.429" v="8190"/>
        <pc:sldMkLst>
          <pc:docMk/>
          <pc:sldMk cId="1146618745" sldId="639"/>
        </pc:sldMkLst>
        <pc:spChg chg="mod">
          <ac:chgData name="Cannell, Michael B" userId="df291291-9ac9-42c2-a976-062f6e2ad9da" providerId="ADAL" clId="{14503846-FABC-4445-AD3F-F4345D3EA131}" dt="2022-09-27T13:11:14.985" v="4970" actId="465"/>
          <ac:spMkLst>
            <pc:docMk/>
            <pc:sldMk cId="1146618745" sldId="639"/>
            <ac:spMk id="2" creationId="{9D01D5EA-B5BE-5D46-9E70-9EFF237DCCBD}"/>
          </ac:spMkLst>
        </pc:spChg>
        <pc:spChg chg="mod">
          <ac:chgData name="Cannell, Michael B" userId="df291291-9ac9-42c2-a976-062f6e2ad9da" providerId="ADAL" clId="{14503846-FABC-4445-AD3F-F4345D3EA131}" dt="2022-09-27T13:11:14.985" v="4970" actId="465"/>
          <ac:spMkLst>
            <pc:docMk/>
            <pc:sldMk cId="1146618745" sldId="639"/>
            <ac:spMk id="3" creationId="{6F600F65-5453-CA4C-B071-E5C07463BA74}"/>
          </ac:spMkLst>
        </pc:spChg>
        <pc:spChg chg="del">
          <ac:chgData name="Cannell, Michael B" userId="df291291-9ac9-42c2-a976-062f6e2ad9da" providerId="ADAL" clId="{14503846-FABC-4445-AD3F-F4345D3EA131}" dt="2022-09-27T13:10:22.998" v="4961" actId="478"/>
          <ac:spMkLst>
            <pc:docMk/>
            <pc:sldMk cId="1146618745" sldId="639"/>
            <ac:spMk id="4" creationId="{EBEF09B0-550F-A191-E355-057D2CD6A6B3}"/>
          </ac:spMkLst>
        </pc:spChg>
        <pc:spChg chg="del">
          <ac:chgData name="Cannell, Michael B" userId="df291291-9ac9-42c2-a976-062f6e2ad9da" providerId="ADAL" clId="{14503846-FABC-4445-AD3F-F4345D3EA131}" dt="2022-09-27T13:00:37.662" v="4781" actId="478"/>
          <ac:spMkLst>
            <pc:docMk/>
            <pc:sldMk cId="1146618745" sldId="639"/>
            <ac:spMk id="5" creationId="{A12A28F3-5FA4-1555-4EBC-E6F203B183AD}"/>
          </ac:spMkLst>
        </pc:spChg>
        <pc:spChg chg="del mod">
          <ac:chgData name="Cannell, Michael B" userId="df291291-9ac9-42c2-a976-062f6e2ad9da" providerId="ADAL" clId="{14503846-FABC-4445-AD3F-F4345D3EA131}" dt="2022-09-27T13:00:41.868" v="4784" actId="478"/>
          <ac:spMkLst>
            <pc:docMk/>
            <pc:sldMk cId="1146618745" sldId="639"/>
            <ac:spMk id="6" creationId="{480EFE64-22AC-7744-F65D-CDFC5A73204C}"/>
          </ac:spMkLst>
        </pc:spChg>
        <pc:spChg chg="del">
          <ac:chgData name="Cannell, Michael B" userId="df291291-9ac9-42c2-a976-062f6e2ad9da" providerId="ADAL" clId="{14503846-FABC-4445-AD3F-F4345D3EA131}" dt="2022-09-27T13:00:40.352" v="4783" actId="478"/>
          <ac:spMkLst>
            <pc:docMk/>
            <pc:sldMk cId="1146618745" sldId="639"/>
            <ac:spMk id="7" creationId="{603813C3-0879-5783-A951-30B2ECAF0124}"/>
          </ac:spMkLst>
        </pc:spChg>
        <pc:spChg chg="del">
          <ac:chgData name="Cannell, Michael B" userId="df291291-9ac9-42c2-a976-062f6e2ad9da" providerId="ADAL" clId="{14503846-FABC-4445-AD3F-F4345D3EA131}" dt="2022-09-27T13:00:43.321" v="4785" actId="478"/>
          <ac:spMkLst>
            <pc:docMk/>
            <pc:sldMk cId="1146618745" sldId="639"/>
            <ac:spMk id="8" creationId="{F864C4FD-28F7-2997-55AB-CDAC39152E4B}"/>
          </ac:spMkLst>
        </pc:spChg>
        <pc:spChg chg="del">
          <ac:chgData name="Cannell, Michael B" userId="df291291-9ac9-42c2-a976-062f6e2ad9da" providerId="ADAL" clId="{14503846-FABC-4445-AD3F-F4345D3EA131}" dt="2022-09-27T13:00:44.295" v="4786" actId="478"/>
          <ac:spMkLst>
            <pc:docMk/>
            <pc:sldMk cId="1146618745" sldId="639"/>
            <ac:spMk id="9" creationId="{E19A455B-A48E-6E7C-0D34-607FE0E50A7A}"/>
          </ac:spMkLst>
        </pc:spChg>
        <pc:spChg chg="del">
          <ac:chgData name="Cannell, Michael B" userId="df291291-9ac9-42c2-a976-062f6e2ad9da" providerId="ADAL" clId="{14503846-FABC-4445-AD3F-F4345D3EA131}" dt="2022-09-27T13:00:44.906" v="4787" actId="478"/>
          <ac:spMkLst>
            <pc:docMk/>
            <pc:sldMk cId="1146618745" sldId="639"/>
            <ac:spMk id="10" creationId="{C35DF9E4-D668-94D9-3788-5B19B7885964}"/>
          </ac:spMkLst>
        </pc:spChg>
        <pc:spChg chg="add mod">
          <ac:chgData name="Cannell, Michael B" userId="df291291-9ac9-42c2-a976-062f6e2ad9da" providerId="ADAL" clId="{14503846-FABC-4445-AD3F-F4345D3EA131}" dt="2022-09-27T13:10:33.694" v="4962" actId="164"/>
          <ac:spMkLst>
            <pc:docMk/>
            <pc:sldMk cId="1146618745" sldId="639"/>
            <ac:spMk id="11" creationId="{6F3A11B6-FF08-595C-F6AA-F66CDB3A378C}"/>
          </ac:spMkLst>
        </pc:spChg>
        <pc:spChg chg="add mod">
          <ac:chgData name="Cannell, Michael B" userId="df291291-9ac9-42c2-a976-062f6e2ad9da" providerId="ADAL" clId="{14503846-FABC-4445-AD3F-F4345D3EA131}" dt="2022-09-27T13:10:33.694" v="4962" actId="164"/>
          <ac:spMkLst>
            <pc:docMk/>
            <pc:sldMk cId="1146618745" sldId="639"/>
            <ac:spMk id="12" creationId="{8A843B2A-BCA1-E405-0421-A8FA038F9C0E}"/>
          </ac:spMkLst>
        </pc:spChg>
        <pc:spChg chg="add del mod">
          <ac:chgData name="Cannell, Michael B" userId="df291291-9ac9-42c2-a976-062f6e2ad9da" providerId="ADAL" clId="{14503846-FABC-4445-AD3F-F4345D3EA131}" dt="2022-09-27T13:02:36.427" v="4828" actId="478"/>
          <ac:spMkLst>
            <pc:docMk/>
            <pc:sldMk cId="1146618745" sldId="639"/>
            <ac:spMk id="13" creationId="{FCFF9059-ACBB-6180-A5AA-461B607CB70D}"/>
          </ac:spMkLst>
        </pc:spChg>
        <pc:spChg chg="add del mod">
          <ac:chgData name="Cannell, Michael B" userId="df291291-9ac9-42c2-a976-062f6e2ad9da" providerId="ADAL" clId="{14503846-FABC-4445-AD3F-F4345D3EA131}" dt="2022-09-27T13:02:41.087" v="4829" actId="478"/>
          <ac:spMkLst>
            <pc:docMk/>
            <pc:sldMk cId="1146618745" sldId="639"/>
            <ac:spMk id="14" creationId="{3D2EC0AE-0B25-B377-E9E0-0A0204069EF3}"/>
          </ac:spMkLst>
        </pc:spChg>
        <pc:spChg chg="add del mod">
          <ac:chgData name="Cannell, Michael B" userId="df291291-9ac9-42c2-a976-062f6e2ad9da" providerId="ADAL" clId="{14503846-FABC-4445-AD3F-F4345D3EA131}" dt="2022-09-27T13:02:48.307" v="4832" actId="478"/>
          <ac:spMkLst>
            <pc:docMk/>
            <pc:sldMk cId="1146618745" sldId="639"/>
            <ac:spMk id="15" creationId="{FCD74179-6E7B-5B46-E3A3-5FE1E5A7D865}"/>
          </ac:spMkLst>
        </pc:spChg>
        <pc:spChg chg="add del mod">
          <ac:chgData name="Cannell, Michael B" userId="df291291-9ac9-42c2-a976-062f6e2ad9da" providerId="ADAL" clId="{14503846-FABC-4445-AD3F-F4345D3EA131}" dt="2022-09-27T13:02:43.492" v="4830" actId="478"/>
          <ac:spMkLst>
            <pc:docMk/>
            <pc:sldMk cId="1146618745" sldId="639"/>
            <ac:spMk id="16" creationId="{EE6D1DC3-828F-EA57-C240-572AFE01BAC6}"/>
          </ac:spMkLst>
        </pc:spChg>
        <pc:spChg chg="add del mod">
          <ac:chgData name="Cannell, Michael B" userId="df291291-9ac9-42c2-a976-062f6e2ad9da" providerId="ADAL" clId="{14503846-FABC-4445-AD3F-F4345D3EA131}" dt="2022-09-27T13:02:45.191" v="4831" actId="478"/>
          <ac:spMkLst>
            <pc:docMk/>
            <pc:sldMk cId="1146618745" sldId="639"/>
            <ac:spMk id="17" creationId="{94CC06E8-C406-328E-4684-2994F1AFE9B1}"/>
          </ac:spMkLst>
        </pc:spChg>
        <pc:spChg chg="add del mod">
          <ac:chgData name="Cannell, Michael B" userId="df291291-9ac9-42c2-a976-062f6e2ad9da" providerId="ADAL" clId="{14503846-FABC-4445-AD3F-F4345D3EA131}" dt="2022-09-27T13:05:38.078" v="4863" actId="478"/>
          <ac:spMkLst>
            <pc:docMk/>
            <pc:sldMk cId="1146618745" sldId="639"/>
            <ac:spMk id="18" creationId="{FDBAC800-3E95-E040-581A-33D792806494}"/>
          </ac:spMkLst>
        </pc:spChg>
        <pc:spChg chg="add mod">
          <ac:chgData name="Cannell, Michael B" userId="df291291-9ac9-42c2-a976-062f6e2ad9da" providerId="ADAL" clId="{14503846-FABC-4445-AD3F-F4345D3EA131}" dt="2022-09-27T13:10:33.694" v="4962" actId="164"/>
          <ac:spMkLst>
            <pc:docMk/>
            <pc:sldMk cId="1146618745" sldId="639"/>
            <ac:spMk id="19" creationId="{C0DD1BD0-C611-BF4F-90B2-9C0C67380EB0}"/>
          </ac:spMkLst>
        </pc:spChg>
        <pc:spChg chg="add mod">
          <ac:chgData name="Cannell, Michael B" userId="df291291-9ac9-42c2-a976-062f6e2ad9da" providerId="ADAL" clId="{14503846-FABC-4445-AD3F-F4345D3EA131}" dt="2022-09-27T16:09:33.204" v="8182" actId="20577"/>
          <ac:spMkLst>
            <pc:docMk/>
            <pc:sldMk cId="1146618745" sldId="639"/>
            <ac:spMk id="20" creationId="{56D724C7-2B8A-5F0E-8C4F-D15C86ECD02D}"/>
          </ac:spMkLst>
        </pc:spChg>
        <pc:spChg chg="add del mod">
          <ac:chgData name="Cannell, Michael B" userId="df291291-9ac9-42c2-a976-062f6e2ad9da" providerId="ADAL" clId="{14503846-FABC-4445-AD3F-F4345D3EA131}" dt="2022-09-27T16:08:57.370" v="8159" actId="478"/>
          <ac:spMkLst>
            <pc:docMk/>
            <pc:sldMk cId="1146618745" sldId="639"/>
            <ac:spMk id="21" creationId="{E2212B4D-B377-72D2-45F1-AACC05B6B086}"/>
          </ac:spMkLst>
        </pc:spChg>
        <pc:spChg chg="add del mod">
          <ac:chgData name="Cannell, Michael B" userId="df291291-9ac9-42c2-a976-062f6e2ad9da" providerId="ADAL" clId="{14503846-FABC-4445-AD3F-F4345D3EA131}" dt="2022-09-27T13:08:20.900" v="4927" actId="478"/>
          <ac:spMkLst>
            <pc:docMk/>
            <pc:sldMk cId="1146618745" sldId="639"/>
            <ac:spMk id="22" creationId="{13A31F8D-4399-BDDF-5F36-0232B74C5714}"/>
          </ac:spMkLst>
        </pc:spChg>
        <pc:spChg chg="add mod">
          <ac:chgData name="Cannell, Michael B" userId="df291291-9ac9-42c2-a976-062f6e2ad9da" providerId="ADAL" clId="{14503846-FABC-4445-AD3F-F4345D3EA131}" dt="2022-09-27T13:10:33.694" v="4962" actId="164"/>
          <ac:spMkLst>
            <pc:docMk/>
            <pc:sldMk cId="1146618745" sldId="639"/>
            <ac:spMk id="23" creationId="{F94EEA18-DD74-9610-65E5-E58B6CDD59A9}"/>
          </ac:spMkLst>
        </pc:spChg>
        <pc:spChg chg="add mod">
          <ac:chgData name="Cannell, Michael B" userId="df291291-9ac9-42c2-a976-062f6e2ad9da" providerId="ADAL" clId="{14503846-FABC-4445-AD3F-F4345D3EA131}" dt="2022-09-27T13:10:33.694" v="4962" actId="164"/>
          <ac:spMkLst>
            <pc:docMk/>
            <pc:sldMk cId="1146618745" sldId="639"/>
            <ac:spMk id="24" creationId="{CE853607-24C7-0B02-1228-77AF114AF72E}"/>
          </ac:spMkLst>
        </pc:spChg>
        <pc:spChg chg="add mod">
          <ac:chgData name="Cannell, Michael B" userId="df291291-9ac9-42c2-a976-062f6e2ad9da" providerId="ADAL" clId="{14503846-FABC-4445-AD3F-F4345D3EA131}" dt="2022-09-27T13:10:33.694" v="4962" actId="164"/>
          <ac:spMkLst>
            <pc:docMk/>
            <pc:sldMk cId="1146618745" sldId="639"/>
            <ac:spMk id="25" creationId="{B0A2314D-62BA-FE51-EB5A-D7C79DBE6A2A}"/>
          </ac:spMkLst>
        </pc:spChg>
        <pc:spChg chg="add mod">
          <ac:chgData name="Cannell, Michael B" userId="df291291-9ac9-42c2-a976-062f6e2ad9da" providerId="ADAL" clId="{14503846-FABC-4445-AD3F-F4345D3EA131}" dt="2022-09-27T16:09:08.497" v="8166" actId="20577"/>
          <ac:spMkLst>
            <pc:docMk/>
            <pc:sldMk cId="1146618745" sldId="639"/>
            <ac:spMk id="27" creationId="{40F47D9A-F358-CADA-3338-748E8F31098E}"/>
          </ac:spMkLst>
        </pc:spChg>
        <pc:grpChg chg="add mod">
          <ac:chgData name="Cannell, Michael B" userId="df291291-9ac9-42c2-a976-062f6e2ad9da" providerId="ADAL" clId="{14503846-FABC-4445-AD3F-F4345D3EA131}" dt="2022-09-27T13:11:14.985" v="4970" actId="465"/>
          <ac:grpSpMkLst>
            <pc:docMk/>
            <pc:sldMk cId="1146618745" sldId="639"/>
            <ac:grpSpMk id="26" creationId="{4A25D53C-58E5-1E75-C652-2C82E8385DF2}"/>
          </ac:grpSpMkLst>
        </pc:grpChg>
      </pc:sldChg>
      <pc:sldChg chg="modSp add mod">
        <pc:chgData name="Cannell, Michael B" userId="df291291-9ac9-42c2-a976-062f6e2ad9da" providerId="ADAL" clId="{14503846-FABC-4445-AD3F-F4345D3EA131}" dt="2022-09-27T16:09:42.648" v="8186" actId="20577"/>
        <pc:sldMkLst>
          <pc:docMk/>
          <pc:sldMk cId="1558416845" sldId="640"/>
        </pc:sldMkLst>
        <pc:spChg chg="mod">
          <ac:chgData name="Cannell, Michael B" userId="df291291-9ac9-42c2-a976-062f6e2ad9da" providerId="ADAL" clId="{14503846-FABC-4445-AD3F-F4345D3EA131}" dt="2022-09-27T13:14:47.403" v="5002" actId="465"/>
          <ac:spMkLst>
            <pc:docMk/>
            <pc:sldMk cId="1558416845" sldId="640"/>
            <ac:spMk id="2" creationId="{9D01D5EA-B5BE-5D46-9E70-9EFF237DCCBD}"/>
          </ac:spMkLst>
        </pc:spChg>
        <pc:spChg chg="mod">
          <ac:chgData name="Cannell, Michael B" userId="df291291-9ac9-42c2-a976-062f6e2ad9da" providerId="ADAL" clId="{14503846-FABC-4445-AD3F-F4345D3EA131}" dt="2022-09-27T13:14:47.403" v="5002" actId="465"/>
          <ac:spMkLst>
            <pc:docMk/>
            <pc:sldMk cId="1558416845" sldId="640"/>
            <ac:spMk id="3" creationId="{6F600F65-5453-CA4C-B071-E5C07463BA74}"/>
          </ac:spMkLst>
        </pc:spChg>
        <pc:spChg chg="mod">
          <ac:chgData name="Cannell, Michael B" userId="df291291-9ac9-42c2-a976-062f6e2ad9da" providerId="ADAL" clId="{14503846-FABC-4445-AD3F-F4345D3EA131}" dt="2022-09-27T13:12:21.156" v="4983" actId="20577"/>
          <ac:spMkLst>
            <pc:docMk/>
            <pc:sldMk cId="1558416845" sldId="640"/>
            <ac:spMk id="11" creationId="{6F3A11B6-FF08-595C-F6AA-F66CDB3A378C}"/>
          </ac:spMkLst>
        </pc:spChg>
        <pc:spChg chg="mod">
          <ac:chgData name="Cannell, Michael B" userId="df291291-9ac9-42c2-a976-062f6e2ad9da" providerId="ADAL" clId="{14503846-FABC-4445-AD3F-F4345D3EA131}" dt="2022-09-27T16:09:42.648" v="8186" actId="20577"/>
          <ac:spMkLst>
            <pc:docMk/>
            <pc:sldMk cId="1558416845" sldId="640"/>
            <ac:spMk id="20" creationId="{56D724C7-2B8A-5F0E-8C4F-D15C86ECD02D}"/>
          </ac:spMkLst>
        </pc:spChg>
        <pc:spChg chg="mod">
          <ac:chgData name="Cannell, Michael B" userId="df291291-9ac9-42c2-a976-062f6e2ad9da" providerId="ADAL" clId="{14503846-FABC-4445-AD3F-F4345D3EA131}" dt="2022-09-27T13:14:23.186" v="5001" actId="20577"/>
          <ac:spMkLst>
            <pc:docMk/>
            <pc:sldMk cId="1558416845" sldId="640"/>
            <ac:spMk id="21" creationId="{E2212B4D-B377-72D2-45F1-AACC05B6B086}"/>
          </ac:spMkLst>
        </pc:spChg>
        <pc:grpChg chg="mod">
          <ac:chgData name="Cannell, Michael B" userId="df291291-9ac9-42c2-a976-062f6e2ad9da" providerId="ADAL" clId="{14503846-FABC-4445-AD3F-F4345D3EA131}" dt="2022-09-27T13:14:47.403" v="5002" actId="465"/>
          <ac:grpSpMkLst>
            <pc:docMk/>
            <pc:sldMk cId="1558416845" sldId="640"/>
            <ac:grpSpMk id="26" creationId="{4A25D53C-58E5-1E75-C652-2C82E8385DF2}"/>
          </ac:grpSpMkLst>
        </pc:grpChg>
      </pc:sldChg>
      <pc:sldChg chg="modSp add mod">
        <pc:chgData name="Cannell, Michael B" userId="df291291-9ac9-42c2-a976-062f6e2ad9da" providerId="ADAL" clId="{14503846-FABC-4445-AD3F-F4345D3EA131}" dt="2022-09-27T16:09:46.788" v="8188" actId="20577"/>
        <pc:sldMkLst>
          <pc:docMk/>
          <pc:sldMk cId="1226704848" sldId="641"/>
        </pc:sldMkLst>
        <pc:spChg chg="mod">
          <ac:chgData name="Cannell, Michael B" userId="df291291-9ac9-42c2-a976-062f6e2ad9da" providerId="ADAL" clId="{14503846-FABC-4445-AD3F-F4345D3EA131}" dt="2022-09-27T13:15:10.345" v="5007" actId="20577"/>
          <ac:spMkLst>
            <pc:docMk/>
            <pc:sldMk cId="1226704848" sldId="641"/>
            <ac:spMk id="2" creationId="{9D01D5EA-B5BE-5D46-9E70-9EFF237DCCBD}"/>
          </ac:spMkLst>
        </pc:spChg>
        <pc:spChg chg="mod">
          <ac:chgData name="Cannell, Michael B" userId="df291291-9ac9-42c2-a976-062f6e2ad9da" providerId="ADAL" clId="{14503846-FABC-4445-AD3F-F4345D3EA131}" dt="2022-09-27T13:15:38.675" v="5009"/>
          <ac:spMkLst>
            <pc:docMk/>
            <pc:sldMk cId="1226704848" sldId="641"/>
            <ac:spMk id="3" creationId="{6F600F65-5453-CA4C-B071-E5C07463BA74}"/>
          </ac:spMkLst>
        </pc:spChg>
        <pc:spChg chg="mod">
          <ac:chgData name="Cannell, Michael B" userId="df291291-9ac9-42c2-a976-062f6e2ad9da" providerId="ADAL" clId="{14503846-FABC-4445-AD3F-F4345D3EA131}" dt="2022-09-27T16:09:46.788" v="8188" actId="20577"/>
          <ac:spMkLst>
            <pc:docMk/>
            <pc:sldMk cId="1226704848" sldId="641"/>
            <ac:spMk id="20" creationId="{56D724C7-2B8A-5F0E-8C4F-D15C86ECD02D}"/>
          </ac:spMkLst>
        </pc:spChg>
      </pc:sldChg>
      <pc:sldChg chg="modSp add del mod modNotesTx">
        <pc:chgData name="Cannell, Michael B" userId="df291291-9ac9-42c2-a976-062f6e2ad9da" providerId="ADAL" clId="{14503846-FABC-4445-AD3F-F4345D3EA131}" dt="2022-09-27T16:09:59.789" v="8189" actId="2696"/>
        <pc:sldMkLst>
          <pc:docMk/>
          <pc:sldMk cId="1452403173" sldId="642"/>
        </pc:sldMkLst>
        <pc:spChg chg="mod">
          <ac:chgData name="Cannell, Michael B" userId="df291291-9ac9-42c2-a976-062f6e2ad9da" providerId="ADAL" clId="{14503846-FABC-4445-AD3F-F4345D3EA131}" dt="2022-09-27T13:18:12.449" v="5024" actId="20577"/>
          <ac:spMkLst>
            <pc:docMk/>
            <pc:sldMk cId="1452403173" sldId="642"/>
            <ac:spMk id="3" creationId="{6F600F65-5453-CA4C-B071-E5C07463BA74}"/>
          </ac:spMkLst>
        </pc:spChg>
        <pc:spChg chg="mod">
          <ac:chgData name="Cannell, Michael B" userId="df291291-9ac9-42c2-a976-062f6e2ad9da" providerId="ADAL" clId="{14503846-FABC-4445-AD3F-F4345D3EA131}" dt="2022-09-27T16:09:38.136" v="8184" actId="20577"/>
          <ac:spMkLst>
            <pc:docMk/>
            <pc:sldMk cId="1452403173" sldId="642"/>
            <ac:spMk id="20" creationId="{56D724C7-2B8A-5F0E-8C4F-D15C86ECD02D}"/>
          </ac:spMkLst>
        </pc:spChg>
      </pc:sldChg>
      <pc:sldChg chg="add mod ord modShow">
        <pc:chgData name="Cannell, Michael B" userId="df291291-9ac9-42c2-a976-062f6e2ad9da" providerId="ADAL" clId="{14503846-FABC-4445-AD3F-F4345D3EA131}" dt="2022-09-27T13:31:18.977" v="5391" actId="729"/>
        <pc:sldMkLst>
          <pc:docMk/>
          <pc:sldMk cId="3202364059" sldId="643"/>
        </pc:sldMkLst>
      </pc:sldChg>
      <pc:sldChg chg="add mod modShow addCm modCm">
        <pc:chgData name="Cannell, Michael B" userId="df291291-9ac9-42c2-a976-062f6e2ad9da" providerId="ADAL" clId="{14503846-FABC-4445-AD3F-F4345D3EA131}" dt="2022-09-27T13:47:15.221" v="5545"/>
        <pc:sldMkLst>
          <pc:docMk/>
          <pc:sldMk cId="1564371825" sldId="644"/>
        </pc:sldMkLst>
      </pc:sldChg>
      <pc:sldChg chg="addSp delSp modSp new mod modClrScheme modShow chgLayout">
        <pc:chgData name="Cannell, Michael B" userId="df291291-9ac9-42c2-a976-062f6e2ad9da" providerId="ADAL" clId="{14503846-FABC-4445-AD3F-F4345D3EA131}" dt="2022-09-27T13:47:07.855" v="5544" actId="729"/>
        <pc:sldMkLst>
          <pc:docMk/>
          <pc:sldMk cId="3888362533" sldId="645"/>
        </pc:sldMkLst>
        <pc:spChg chg="del">
          <ac:chgData name="Cannell, Michael B" userId="df291291-9ac9-42c2-a976-062f6e2ad9da" providerId="ADAL" clId="{14503846-FABC-4445-AD3F-F4345D3EA131}" dt="2022-09-27T13:46:59.491" v="5539" actId="700"/>
          <ac:spMkLst>
            <pc:docMk/>
            <pc:sldMk cId="3888362533" sldId="645"/>
            <ac:spMk id="2" creationId="{9210D375-2B62-F922-0BE2-58E626C1A46A}"/>
          </ac:spMkLst>
        </pc:spChg>
        <pc:spChg chg="del">
          <ac:chgData name="Cannell, Michael B" userId="df291291-9ac9-42c2-a976-062f6e2ad9da" providerId="ADAL" clId="{14503846-FABC-4445-AD3F-F4345D3EA131}" dt="2022-09-27T13:46:59.491" v="5539" actId="700"/>
          <ac:spMkLst>
            <pc:docMk/>
            <pc:sldMk cId="3888362533" sldId="645"/>
            <ac:spMk id="3" creationId="{A96E826E-2F88-184A-8730-7AB81F9CE4B6}"/>
          </ac:spMkLst>
        </pc:spChg>
        <pc:picChg chg="add mod">
          <ac:chgData name="Cannell, Michael B" userId="df291291-9ac9-42c2-a976-062f6e2ad9da" providerId="ADAL" clId="{14503846-FABC-4445-AD3F-F4345D3EA131}" dt="2022-09-27T13:47:03.377" v="5543" actId="1076"/>
          <ac:picMkLst>
            <pc:docMk/>
            <pc:sldMk cId="3888362533" sldId="645"/>
            <ac:picMk id="5" creationId="{05332EF2-9A26-45E8-9E27-D7873D8EADEC}"/>
          </ac:picMkLst>
        </pc:picChg>
      </pc:sldChg>
      <pc:sldChg chg="modSp add mod ord modNotesTx">
        <pc:chgData name="Cannell, Michael B" userId="df291291-9ac9-42c2-a976-062f6e2ad9da" providerId="ADAL" clId="{14503846-FABC-4445-AD3F-F4345D3EA131}" dt="2022-09-27T19:07:29.193" v="8610" actId="20577"/>
        <pc:sldMkLst>
          <pc:docMk/>
          <pc:sldMk cId="3308093329" sldId="646"/>
        </pc:sldMkLst>
        <pc:graphicFrameChg chg="mod modGraphic">
          <ac:chgData name="Cannell, Michael B" userId="df291291-9ac9-42c2-a976-062f6e2ad9da" providerId="ADAL" clId="{14503846-FABC-4445-AD3F-F4345D3EA131}" dt="2022-09-27T19:07:29.193" v="8610" actId="20577"/>
          <ac:graphicFrameMkLst>
            <pc:docMk/>
            <pc:sldMk cId="3308093329" sldId="646"/>
            <ac:graphicFrameMk id="7" creationId="{EA4320C6-81A5-D44F-AE29-A558C0765506}"/>
          </ac:graphicFrameMkLst>
        </pc:graphicFrameChg>
      </pc:sldChg>
      <pc:sldChg chg="addSp modSp add del mod modNotesTx">
        <pc:chgData name="Cannell, Michael B" userId="df291291-9ac9-42c2-a976-062f6e2ad9da" providerId="ADAL" clId="{14503846-FABC-4445-AD3F-F4345D3EA131}" dt="2022-09-27T15:11:29.107" v="6864" actId="2696"/>
        <pc:sldMkLst>
          <pc:docMk/>
          <pc:sldMk cId="2857512481" sldId="647"/>
        </pc:sldMkLst>
        <pc:spChg chg="add mod">
          <ac:chgData name="Cannell, Michael B" userId="df291291-9ac9-42c2-a976-062f6e2ad9da" providerId="ADAL" clId="{14503846-FABC-4445-AD3F-F4345D3EA131}" dt="2022-09-27T13:52:52.273" v="5665" actId="207"/>
          <ac:spMkLst>
            <pc:docMk/>
            <pc:sldMk cId="2857512481" sldId="647"/>
            <ac:spMk id="3" creationId="{508D7ADF-0B52-8FD6-B140-D45541DFD690}"/>
          </ac:spMkLst>
        </pc:spChg>
        <pc:graphicFrameChg chg="modGraphic">
          <ac:chgData name="Cannell, Michael B" userId="df291291-9ac9-42c2-a976-062f6e2ad9da" providerId="ADAL" clId="{14503846-FABC-4445-AD3F-F4345D3EA131}" dt="2022-09-27T13:53:19.692" v="5669" actId="207"/>
          <ac:graphicFrameMkLst>
            <pc:docMk/>
            <pc:sldMk cId="2857512481" sldId="647"/>
            <ac:graphicFrameMk id="7" creationId="{EA4320C6-81A5-D44F-AE29-A558C0765506}"/>
          </ac:graphicFrameMkLst>
        </pc:graphicFrameChg>
      </pc:sldChg>
      <pc:sldChg chg="addSp delSp modSp add mod ord">
        <pc:chgData name="Cannell, Michael B" userId="df291291-9ac9-42c2-a976-062f6e2ad9da" providerId="ADAL" clId="{14503846-FABC-4445-AD3F-F4345D3EA131}" dt="2022-09-27T16:14:16.333" v="8331" actId="164"/>
        <pc:sldMkLst>
          <pc:docMk/>
          <pc:sldMk cId="1053340008" sldId="648"/>
        </pc:sldMkLst>
        <pc:spChg chg="add mod">
          <ac:chgData name="Cannell, Michael B" userId="df291291-9ac9-42c2-a976-062f6e2ad9da" providerId="ADAL" clId="{14503846-FABC-4445-AD3F-F4345D3EA131}" dt="2022-09-27T14:41:32.719" v="5980"/>
          <ac:spMkLst>
            <pc:docMk/>
            <pc:sldMk cId="1053340008" sldId="648"/>
            <ac:spMk id="2" creationId="{38713EAF-ADE7-1E64-0F6A-CEC217DD18D2}"/>
          </ac:spMkLst>
        </pc:spChg>
        <pc:spChg chg="mod topLvl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4" creationId="{201AA212-E018-4667-5E35-AD51B10C2FC3}"/>
          </ac:spMkLst>
        </pc:spChg>
        <pc:spChg chg="mod topLvl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5" creationId="{C65508E6-1440-E13D-FBB3-F2BD1C448862}"/>
          </ac:spMkLst>
        </pc:spChg>
        <pc:spChg chg="mod topLvl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8" creationId="{25DD29AC-569F-FA43-80A1-5DF0107537CA}"/>
          </ac:spMkLst>
        </pc:spChg>
        <pc:spChg chg="add del mod topLvl">
          <ac:chgData name="Cannell, Michael B" userId="df291291-9ac9-42c2-a976-062f6e2ad9da" providerId="ADAL" clId="{14503846-FABC-4445-AD3F-F4345D3EA131}" dt="2022-09-27T16:13:10.193" v="8314" actId="478"/>
          <ac:spMkLst>
            <pc:docMk/>
            <pc:sldMk cId="1053340008" sldId="648"/>
            <ac:spMk id="10" creationId="{1343872C-1B58-48C5-38D3-15A0F63838D1}"/>
          </ac:spMkLst>
        </pc:spChg>
        <pc:spChg chg="add del mod topLvl">
          <ac:chgData name="Cannell, Michael B" userId="df291291-9ac9-42c2-a976-062f6e2ad9da" providerId="ADAL" clId="{14503846-FABC-4445-AD3F-F4345D3EA131}" dt="2022-09-27T16:13:10.193" v="8314" actId="478"/>
          <ac:spMkLst>
            <pc:docMk/>
            <pc:sldMk cId="1053340008" sldId="648"/>
            <ac:spMk id="11" creationId="{683E0A14-B5B2-DDA3-8C95-0DEFE0527A5B}"/>
          </ac:spMkLst>
        </pc:spChg>
        <pc:spChg chg="mod topLvl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12" creationId="{A5675D73-E8A1-5C46-B40B-113023CD79D5}"/>
          </ac:spMkLst>
        </pc:spChg>
        <pc:spChg chg="mod topLvl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13" creationId="{8AA3EF81-20D2-F04E-8340-4FFD9051622E}"/>
          </ac:spMkLst>
        </pc:spChg>
        <pc:spChg chg="del mod">
          <ac:chgData name="Cannell, Michael B" userId="df291291-9ac9-42c2-a976-062f6e2ad9da" providerId="ADAL" clId="{14503846-FABC-4445-AD3F-F4345D3EA131}" dt="2022-09-27T14:48:09.545" v="6098" actId="478"/>
          <ac:spMkLst>
            <pc:docMk/>
            <pc:sldMk cId="1053340008" sldId="648"/>
            <ac:spMk id="14" creationId="{C71ED6EE-4C7D-2542-90AA-1AAB6926381A}"/>
          </ac:spMkLst>
        </pc:spChg>
        <pc:spChg chg="del mod">
          <ac:chgData name="Cannell, Michael B" userId="df291291-9ac9-42c2-a976-062f6e2ad9da" providerId="ADAL" clId="{14503846-FABC-4445-AD3F-F4345D3EA131}" dt="2022-09-27T14:48:03.628" v="6095" actId="478"/>
          <ac:spMkLst>
            <pc:docMk/>
            <pc:sldMk cId="1053340008" sldId="648"/>
            <ac:spMk id="15" creationId="{4FD360D3-FA08-404B-BCA7-1251E80F2247}"/>
          </ac:spMkLst>
        </pc:spChg>
        <pc:spChg chg="add mod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19" creationId="{E8A416B3-6BDC-73E5-2089-4401C1EDA107}"/>
          </ac:spMkLst>
        </pc:spChg>
        <pc:spChg chg="add mod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38" creationId="{17DDAB8F-5019-83B2-65C6-179BE078C2ED}"/>
          </ac:spMkLst>
        </pc:spChg>
        <pc:spChg chg="add mod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39" creationId="{EC89BE32-DD47-5586-5925-ADDFCF8F24D5}"/>
          </ac:spMkLst>
        </pc:spChg>
        <pc:spChg chg="add mod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40" creationId="{2FBF2746-BFFA-0547-6237-DBEABC771643}"/>
          </ac:spMkLst>
        </pc:spChg>
        <pc:grpChg chg="add del mod">
          <ac:chgData name="Cannell, Michael B" userId="df291291-9ac9-42c2-a976-062f6e2ad9da" providerId="ADAL" clId="{14503846-FABC-4445-AD3F-F4345D3EA131}" dt="2022-09-27T14:48:14.254" v="6099" actId="165"/>
          <ac:grpSpMkLst>
            <pc:docMk/>
            <pc:sldMk cId="1053340008" sldId="648"/>
            <ac:grpSpMk id="3" creationId="{D3C9F950-58DD-8B75-D02E-A65DB6540B28}"/>
          </ac:grpSpMkLst>
        </pc:grpChg>
        <pc:grpChg chg="add del mod">
          <ac:chgData name="Cannell, Michael B" userId="df291291-9ac9-42c2-a976-062f6e2ad9da" providerId="ADAL" clId="{14503846-FABC-4445-AD3F-F4345D3EA131}" dt="2022-09-27T16:11:18.485" v="8292" actId="165"/>
          <ac:grpSpMkLst>
            <pc:docMk/>
            <pc:sldMk cId="1053340008" sldId="648"/>
            <ac:grpSpMk id="18" creationId="{DDAEB860-86CE-435C-A7B7-B0557009A3A4}"/>
          </ac:grpSpMkLst>
        </pc:grpChg>
        <pc:grpChg chg="add mod">
          <ac:chgData name="Cannell, Michael B" userId="df291291-9ac9-42c2-a976-062f6e2ad9da" providerId="ADAL" clId="{14503846-FABC-4445-AD3F-F4345D3EA131}" dt="2022-09-27T16:14:16.333" v="8331" actId="164"/>
          <ac:grpSpMkLst>
            <pc:docMk/>
            <pc:sldMk cId="1053340008" sldId="648"/>
            <ac:grpSpMk id="53" creationId="{A0E619D0-76B0-3174-2597-9D28F7EE80A1}"/>
          </ac:grpSpMkLst>
        </pc:grpChg>
        <pc:cxnChg chg="mod topLvl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6" creationId="{8601D975-8574-4B02-D0DA-5C08EAD61450}"/>
          </ac:cxnSpMkLst>
        </pc:cxnChg>
        <pc:cxnChg chg="mod topLvl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7" creationId="{EDC916BE-B167-A1C3-5581-12C543EF03C8}"/>
          </ac:cxnSpMkLst>
        </pc:cxnChg>
        <pc:cxnChg chg="add del mod topLvl">
          <ac:chgData name="Cannell, Michael B" userId="df291291-9ac9-42c2-a976-062f6e2ad9da" providerId="ADAL" clId="{14503846-FABC-4445-AD3F-F4345D3EA131}" dt="2022-09-27T16:13:11.394" v="8315" actId="478"/>
          <ac:cxnSpMkLst>
            <pc:docMk/>
            <pc:sldMk cId="1053340008" sldId="648"/>
            <ac:cxnSpMk id="16" creationId="{CCD9D015-3C7D-DDA9-DCCA-1AAFF6F1F1DF}"/>
          </ac:cxnSpMkLst>
        </pc:cxnChg>
        <pc:cxnChg chg="add del mod topLvl">
          <ac:chgData name="Cannell, Michael B" userId="df291291-9ac9-42c2-a976-062f6e2ad9da" providerId="ADAL" clId="{14503846-FABC-4445-AD3F-F4345D3EA131}" dt="2022-09-27T16:13:12.171" v="8316" actId="478"/>
          <ac:cxnSpMkLst>
            <pc:docMk/>
            <pc:sldMk cId="1053340008" sldId="648"/>
            <ac:cxnSpMk id="17" creationId="{696F0A7E-77A4-41AD-0C8C-14E9D76EBBC6}"/>
          </ac:cxnSpMkLst>
        </pc:cxnChg>
        <pc:cxnChg chg="mod topLvl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22" creationId="{E81CBB27-F204-7240-94F5-8D1D169338E0}"/>
          </ac:cxnSpMkLst>
        </pc:cxnChg>
        <pc:cxnChg chg="mod topLvl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23" creationId="{37519C07-AB60-0D4C-B3DD-02225D5B028A}"/>
          </ac:cxnSpMkLst>
        </pc:cxnChg>
        <pc:cxnChg chg="add mod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27" creationId="{31CA8199-BA94-BF8A-AD8C-8501BBBB3E15}"/>
          </ac:cxnSpMkLst>
        </pc:cxnChg>
        <pc:cxnChg chg="add mod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29" creationId="{1800BF45-4BA7-9FA5-C838-CA2A745D8BC4}"/>
          </ac:cxnSpMkLst>
        </pc:cxnChg>
        <pc:cxnChg chg="del mod">
          <ac:chgData name="Cannell, Michael B" userId="df291291-9ac9-42c2-a976-062f6e2ad9da" providerId="ADAL" clId="{14503846-FABC-4445-AD3F-F4345D3EA131}" dt="2022-09-27T14:48:05.643" v="6096" actId="478"/>
          <ac:cxnSpMkLst>
            <pc:docMk/>
            <pc:sldMk cId="1053340008" sldId="648"/>
            <ac:cxnSpMk id="42" creationId="{99EF0B7C-276E-9C45-9F31-3B52E5E37E00}"/>
          </ac:cxnSpMkLst>
        </pc:cxnChg>
        <pc:cxnChg chg="add mod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43" creationId="{185F8314-68CB-11F5-BFD6-DA591611BF18}"/>
          </ac:cxnSpMkLst>
        </pc:cxnChg>
        <pc:cxnChg chg="del mod">
          <ac:chgData name="Cannell, Michael B" userId="df291291-9ac9-42c2-a976-062f6e2ad9da" providerId="ADAL" clId="{14503846-FABC-4445-AD3F-F4345D3EA131}" dt="2022-09-27T14:48:07.621" v="6097" actId="478"/>
          <ac:cxnSpMkLst>
            <pc:docMk/>
            <pc:sldMk cId="1053340008" sldId="648"/>
            <ac:cxnSpMk id="45" creationId="{8BCD1260-FE54-F24B-9487-2A08B4FB0457}"/>
          </ac:cxnSpMkLst>
        </pc:cxnChg>
        <pc:cxnChg chg="add mod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47" creationId="{C9A4F15D-1AFD-F70F-7345-B10D3EB6A1C5}"/>
          </ac:cxnSpMkLst>
        </pc:cxnChg>
        <pc:cxnChg chg="add mod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50" creationId="{A1B2AD4F-81BE-4EE1-38A0-13AFBBBC9A4D}"/>
          </ac:cxnSpMkLst>
        </pc:cxnChg>
      </pc:sldChg>
      <pc:sldChg chg="addSp delSp modSp add mod ord modNotesTx">
        <pc:chgData name="Cannell, Michael B" userId="df291291-9ac9-42c2-a976-062f6e2ad9da" providerId="ADAL" clId="{14503846-FABC-4445-AD3F-F4345D3EA131}" dt="2022-09-27T16:14:30.721" v="8335" actId="14100"/>
        <pc:sldMkLst>
          <pc:docMk/>
          <pc:sldMk cId="1656967036" sldId="649"/>
        </pc:sldMkLst>
        <pc:spChg chg="mod">
          <ac:chgData name="Cannell, Michael B" userId="df291291-9ac9-42c2-a976-062f6e2ad9da" providerId="ADAL" clId="{14503846-FABC-4445-AD3F-F4345D3EA131}" dt="2022-09-27T14:49:29.163" v="6115" actId="20577"/>
          <ac:spMkLst>
            <pc:docMk/>
            <pc:sldMk cId="1656967036" sldId="649"/>
            <ac:spMk id="5" creationId="{C65508E6-1440-E13D-FBB3-F2BD1C448862}"/>
          </ac:spMkLst>
        </pc:spChg>
        <pc:spChg chg="add mod">
          <ac:chgData name="Cannell, Michael B" userId="df291291-9ac9-42c2-a976-062f6e2ad9da" providerId="ADAL" clId="{14503846-FABC-4445-AD3F-F4345D3EA131}" dt="2022-09-27T16:14:30.721" v="8335" actId="14100"/>
          <ac:spMkLst>
            <pc:docMk/>
            <pc:sldMk cId="1656967036" sldId="649"/>
            <ac:spMk id="9" creationId="{43620BEB-D603-4605-EBE0-B6CC021F2590}"/>
          </ac:spMkLst>
        </pc:spChg>
        <pc:spChg chg="mod">
          <ac:chgData name="Cannell, Michael B" userId="df291291-9ac9-42c2-a976-062f6e2ad9da" providerId="ADAL" clId="{14503846-FABC-4445-AD3F-F4345D3EA131}" dt="2022-09-27T14:49:32.087" v="6117"/>
          <ac:spMkLst>
            <pc:docMk/>
            <pc:sldMk cId="1656967036" sldId="649"/>
            <ac:spMk id="11" creationId="{3B16B959-1D1F-78AC-A0FF-CC6135727DB5}"/>
          </ac:spMkLst>
        </pc:spChg>
        <pc:spChg chg="mod">
          <ac:chgData name="Cannell, Michael B" userId="df291291-9ac9-42c2-a976-062f6e2ad9da" providerId="ADAL" clId="{14503846-FABC-4445-AD3F-F4345D3EA131}" dt="2022-09-27T14:46:29.198" v="6031" actId="20577"/>
          <ac:spMkLst>
            <pc:docMk/>
            <pc:sldMk cId="1656967036" sldId="649"/>
            <ac:spMk id="12" creationId="{A5675D73-E8A1-5C46-B40B-113023CD79D5}"/>
          </ac:spMkLst>
        </pc:spChg>
        <pc:spChg chg="mod">
          <ac:chgData name="Cannell, Michael B" userId="df291291-9ac9-42c2-a976-062f6e2ad9da" providerId="ADAL" clId="{14503846-FABC-4445-AD3F-F4345D3EA131}" dt="2022-09-27T14:49:32.087" v="6117"/>
          <ac:spMkLst>
            <pc:docMk/>
            <pc:sldMk cId="1656967036" sldId="649"/>
            <ac:spMk id="16" creationId="{41105DF4-2F1F-9A44-281D-375349A37704}"/>
          </ac:spMkLst>
        </pc:spChg>
        <pc:spChg chg="mod">
          <ac:chgData name="Cannell, Michael B" userId="df291291-9ac9-42c2-a976-062f6e2ad9da" providerId="ADAL" clId="{14503846-FABC-4445-AD3F-F4345D3EA131}" dt="2022-09-27T14:49:32.087" v="6117"/>
          <ac:spMkLst>
            <pc:docMk/>
            <pc:sldMk cId="1656967036" sldId="649"/>
            <ac:spMk id="17" creationId="{D7486007-F43C-7826-76EC-527D7092AAE0}"/>
          </ac:spMkLst>
        </pc:spChg>
        <pc:spChg chg="mod">
          <ac:chgData name="Cannell, Michael B" userId="df291291-9ac9-42c2-a976-062f6e2ad9da" providerId="ADAL" clId="{14503846-FABC-4445-AD3F-F4345D3EA131}" dt="2022-09-27T14:49:32.087" v="6117"/>
          <ac:spMkLst>
            <pc:docMk/>
            <pc:sldMk cId="1656967036" sldId="649"/>
            <ac:spMk id="20" creationId="{430D1152-D2DE-FF7A-4F01-72485B297225}"/>
          </ac:spMkLst>
        </pc:spChg>
        <pc:spChg chg="mod">
          <ac:chgData name="Cannell, Michael B" userId="df291291-9ac9-42c2-a976-062f6e2ad9da" providerId="ADAL" clId="{14503846-FABC-4445-AD3F-F4345D3EA131}" dt="2022-09-27T14:49:32.087" v="6117"/>
          <ac:spMkLst>
            <pc:docMk/>
            <pc:sldMk cId="1656967036" sldId="649"/>
            <ac:spMk id="21" creationId="{EBAF2CA4-5FE2-E124-E89D-ADC6C561A8AE}"/>
          </ac:spMkLst>
        </pc:spChg>
        <pc:spChg chg="mod">
          <ac:chgData name="Cannell, Michael B" userId="df291291-9ac9-42c2-a976-062f6e2ad9da" providerId="ADAL" clId="{14503846-FABC-4445-AD3F-F4345D3EA131}" dt="2022-09-27T14:49:32.087" v="6117"/>
          <ac:spMkLst>
            <pc:docMk/>
            <pc:sldMk cId="1656967036" sldId="649"/>
            <ac:spMk id="26" creationId="{06BF0E4C-D8F6-1FFC-99CC-3BEEC044B755}"/>
          </ac:spMkLst>
        </pc:spChg>
        <pc:spChg chg="mod">
          <ac:chgData name="Cannell, Michael B" userId="df291291-9ac9-42c2-a976-062f6e2ad9da" providerId="ADAL" clId="{14503846-FABC-4445-AD3F-F4345D3EA131}" dt="2022-09-27T14:49:32.087" v="6117"/>
          <ac:spMkLst>
            <pc:docMk/>
            <pc:sldMk cId="1656967036" sldId="649"/>
            <ac:spMk id="27" creationId="{3EC2D43E-F45B-39D0-4D60-CD9A50C4C809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31" creationId="{F42A85DE-0658-54F7-5E03-167F71BB3631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32" creationId="{86B988E2-473E-C06F-CC94-B19D5C0DABF6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33" creationId="{0C0F416D-4C36-6FB2-E869-93150D359D2B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36" creationId="{7C61C872-5C2E-A1CC-F1DB-8DE34000E9D3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37" creationId="{C54F1E5B-AEF2-21EB-E95E-C8441F745728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40" creationId="{F66D6190-55C3-D027-BD8A-3857D07BE7B1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44" creationId="{A7C58BDE-15AF-2525-B05F-2DDA50BF0A56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46" creationId="{547460A3-8208-20C8-7AFF-8D301F75CF51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47" creationId="{91B8230D-A3BC-2C5A-5612-E8CA9342B1E5}"/>
          </ac:spMkLst>
        </pc:spChg>
        <pc:grpChg chg="del">
          <ac:chgData name="Cannell, Michael B" userId="df291291-9ac9-42c2-a976-062f6e2ad9da" providerId="ADAL" clId="{14503846-FABC-4445-AD3F-F4345D3EA131}" dt="2022-09-27T14:49:31.481" v="6116" actId="478"/>
          <ac:grpSpMkLst>
            <pc:docMk/>
            <pc:sldMk cId="1656967036" sldId="649"/>
            <ac:grpSpMk id="3" creationId="{D3C9F950-58DD-8B75-D02E-A65DB6540B28}"/>
          </ac:grpSpMkLst>
        </pc:grpChg>
        <pc:grpChg chg="add del mod">
          <ac:chgData name="Cannell, Michael B" userId="df291291-9ac9-42c2-a976-062f6e2ad9da" providerId="ADAL" clId="{14503846-FABC-4445-AD3F-F4345D3EA131}" dt="2022-09-27T16:14:22.774" v="8332" actId="478"/>
          <ac:grpSpMkLst>
            <pc:docMk/>
            <pc:sldMk cId="1656967036" sldId="649"/>
            <ac:grpSpMk id="10" creationId="{885A2629-078D-1546-1245-386E6969B5CA}"/>
          </ac:grpSpMkLst>
        </pc:grpChg>
        <pc:grpChg chg="add mod">
          <ac:chgData name="Cannell, Michael B" userId="df291291-9ac9-42c2-a976-062f6e2ad9da" providerId="ADAL" clId="{14503846-FABC-4445-AD3F-F4345D3EA131}" dt="2022-09-27T16:14:26.661" v="8334" actId="167"/>
          <ac:grpSpMkLst>
            <pc:docMk/>
            <pc:sldMk cId="1656967036" sldId="649"/>
            <ac:grpSpMk id="30" creationId="{E13F259E-2C00-4C4F-CB38-1E7FE8F12B41}"/>
          </ac:grpSpMkLst>
        </pc:grpChg>
        <pc:cxnChg chg="mod">
          <ac:chgData name="Cannell, Michael B" userId="df291291-9ac9-42c2-a976-062f6e2ad9da" providerId="ADAL" clId="{14503846-FABC-4445-AD3F-F4345D3EA131}" dt="2022-09-27T14:49:31.481" v="6116" actId="478"/>
          <ac:cxnSpMkLst>
            <pc:docMk/>
            <pc:sldMk cId="1656967036" sldId="649"/>
            <ac:cxnSpMk id="6" creationId="{8601D975-8574-4B02-D0DA-5C08EAD61450}"/>
          </ac:cxnSpMkLst>
        </pc:cxnChg>
        <pc:cxnChg chg="mod">
          <ac:chgData name="Cannell, Michael B" userId="df291291-9ac9-42c2-a976-062f6e2ad9da" providerId="ADAL" clId="{14503846-FABC-4445-AD3F-F4345D3EA131}" dt="2022-09-27T14:49:31.481" v="6116" actId="478"/>
          <ac:cxnSpMkLst>
            <pc:docMk/>
            <pc:sldMk cId="1656967036" sldId="649"/>
            <ac:cxnSpMk id="7" creationId="{EDC916BE-B167-A1C3-5581-12C543EF03C8}"/>
          </ac:cxnSpMkLst>
        </pc:cxnChg>
        <pc:cxnChg chg="mod">
          <ac:chgData name="Cannell, Michael B" userId="df291291-9ac9-42c2-a976-062f6e2ad9da" providerId="ADAL" clId="{14503846-FABC-4445-AD3F-F4345D3EA131}" dt="2022-09-27T16:14:22.774" v="8332" actId="478"/>
          <ac:cxnSpMkLst>
            <pc:docMk/>
            <pc:sldMk cId="1656967036" sldId="649"/>
            <ac:cxnSpMk id="18" creationId="{9291B5BF-52BA-A08D-4ACE-DE5FE7400A9D}"/>
          </ac:cxnSpMkLst>
        </pc:cxnChg>
        <pc:cxnChg chg="mod">
          <ac:chgData name="Cannell, Michael B" userId="df291291-9ac9-42c2-a976-062f6e2ad9da" providerId="ADAL" clId="{14503846-FABC-4445-AD3F-F4345D3EA131}" dt="2022-09-27T16:14:22.774" v="8332" actId="478"/>
          <ac:cxnSpMkLst>
            <pc:docMk/>
            <pc:sldMk cId="1656967036" sldId="649"/>
            <ac:cxnSpMk id="19" creationId="{2265173C-C6E5-B2EC-E5C7-49311F67E2D5}"/>
          </ac:cxnSpMkLst>
        </pc:cxnChg>
        <pc:cxnChg chg="mod">
          <ac:chgData name="Cannell, Michael B" userId="df291291-9ac9-42c2-a976-062f6e2ad9da" providerId="ADAL" clId="{14503846-FABC-4445-AD3F-F4345D3EA131}" dt="2022-09-27T14:49:31.481" v="6116" actId="478"/>
          <ac:cxnSpMkLst>
            <pc:docMk/>
            <pc:sldMk cId="1656967036" sldId="649"/>
            <ac:cxnSpMk id="22" creationId="{E81CBB27-F204-7240-94F5-8D1D169338E0}"/>
          </ac:cxnSpMkLst>
        </pc:cxnChg>
        <pc:cxnChg chg="mod">
          <ac:chgData name="Cannell, Michael B" userId="df291291-9ac9-42c2-a976-062f6e2ad9da" providerId="ADAL" clId="{14503846-FABC-4445-AD3F-F4345D3EA131}" dt="2022-09-27T14:49:31.481" v="6116" actId="478"/>
          <ac:cxnSpMkLst>
            <pc:docMk/>
            <pc:sldMk cId="1656967036" sldId="649"/>
            <ac:cxnSpMk id="23" creationId="{37519C07-AB60-0D4C-B3DD-02225D5B028A}"/>
          </ac:cxnSpMkLst>
        </pc:cxnChg>
        <pc:cxnChg chg="mod">
          <ac:chgData name="Cannell, Michael B" userId="df291291-9ac9-42c2-a976-062f6e2ad9da" providerId="ADAL" clId="{14503846-FABC-4445-AD3F-F4345D3EA131}" dt="2022-09-27T16:14:22.774" v="8332" actId="478"/>
          <ac:cxnSpMkLst>
            <pc:docMk/>
            <pc:sldMk cId="1656967036" sldId="649"/>
            <ac:cxnSpMk id="24" creationId="{8A8440CD-1A34-02DC-97D3-A6222EE690F6}"/>
          </ac:cxnSpMkLst>
        </pc:cxnChg>
        <pc:cxnChg chg="mod">
          <ac:chgData name="Cannell, Michael B" userId="df291291-9ac9-42c2-a976-062f6e2ad9da" providerId="ADAL" clId="{14503846-FABC-4445-AD3F-F4345D3EA131}" dt="2022-09-27T16:14:22.774" v="8332" actId="478"/>
          <ac:cxnSpMkLst>
            <pc:docMk/>
            <pc:sldMk cId="1656967036" sldId="649"/>
            <ac:cxnSpMk id="25" creationId="{5EA37924-CE42-672D-4F8B-872A27276359}"/>
          </ac:cxnSpMkLst>
        </pc:cxnChg>
        <pc:cxnChg chg="mod">
          <ac:chgData name="Cannell, Michael B" userId="df291291-9ac9-42c2-a976-062f6e2ad9da" providerId="ADAL" clId="{14503846-FABC-4445-AD3F-F4345D3EA131}" dt="2022-09-27T16:14:22.774" v="8332" actId="478"/>
          <ac:cxnSpMkLst>
            <pc:docMk/>
            <pc:sldMk cId="1656967036" sldId="649"/>
            <ac:cxnSpMk id="28" creationId="{2C3D1ABF-93B6-6197-C36D-4F0CB7A9272D}"/>
          </ac:cxnSpMkLst>
        </pc:cxnChg>
        <pc:cxnChg chg="mod">
          <ac:chgData name="Cannell, Michael B" userId="df291291-9ac9-42c2-a976-062f6e2ad9da" providerId="ADAL" clId="{14503846-FABC-4445-AD3F-F4345D3EA131}" dt="2022-09-27T16:14:22.774" v="8332" actId="478"/>
          <ac:cxnSpMkLst>
            <pc:docMk/>
            <pc:sldMk cId="1656967036" sldId="649"/>
            <ac:cxnSpMk id="29" creationId="{E31F4B1A-BF49-8AFF-414E-42C77AC8097D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34" creationId="{49C3A139-DA81-A4F8-D284-6FFC1378E265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35" creationId="{3E075EBF-E80A-9DE1-6741-B4F3415BD2DB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38" creationId="{E0209382-8BCF-8B65-1369-F900FA36A1F5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39" creationId="{E43E96F5-03D5-02C1-5E1B-4CB017FE5746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41" creationId="{78A3DCDC-3356-D112-2031-CF736B2EF347}"/>
          </ac:cxnSpMkLst>
        </pc:cxnChg>
        <pc:cxnChg chg="mod">
          <ac:chgData name="Cannell, Michael B" userId="df291291-9ac9-42c2-a976-062f6e2ad9da" providerId="ADAL" clId="{14503846-FABC-4445-AD3F-F4345D3EA131}" dt="2022-09-27T14:49:31.481" v="6116" actId="478"/>
          <ac:cxnSpMkLst>
            <pc:docMk/>
            <pc:sldMk cId="1656967036" sldId="649"/>
            <ac:cxnSpMk id="42" creationId="{99EF0B7C-276E-9C45-9F31-3B52E5E37E00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43" creationId="{675B7012-CDBB-64B4-B817-D05988F5E03E}"/>
          </ac:cxnSpMkLst>
        </pc:cxnChg>
        <pc:cxnChg chg="mod">
          <ac:chgData name="Cannell, Michael B" userId="df291291-9ac9-42c2-a976-062f6e2ad9da" providerId="ADAL" clId="{14503846-FABC-4445-AD3F-F4345D3EA131}" dt="2022-09-27T14:49:31.481" v="6116" actId="478"/>
          <ac:cxnSpMkLst>
            <pc:docMk/>
            <pc:sldMk cId="1656967036" sldId="649"/>
            <ac:cxnSpMk id="45" creationId="{8BCD1260-FE54-F24B-9487-2A08B4FB0457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48" creationId="{B8823CC2-808A-BBFE-8972-FB2C1AE8A6CD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49" creationId="{698BAF9B-959F-961A-C10D-6A24B54DA951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50" creationId="{AA1BBC27-8784-F224-8563-07005904A608}"/>
          </ac:cxnSpMkLst>
        </pc:cxnChg>
      </pc:sldChg>
      <pc:sldChg chg="addSp delSp modSp add mod ord modNotesTx">
        <pc:chgData name="Cannell, Michael B" userId="df291291-9ac9-42c2-a976-062f6e2ad9da" providerId="ADAL" clId="{14503846-FABC-4445-AD3F-F4345D3EA131}" dt="2022-09-27T20:10:55.176" v="8614" actId="403"/>
        <pc:sldMkLst>
          <pc:docMk/>
          <pc:sldMk cId="2937308480" sldId="650"/>
        </pc:sldMkLst>
        <pc:spChg chg="mod">
          <ac:chgData name="Cannell, Michael B" userId="df291291-9ac9-42c2-a976-062f6e2ad9da" providerId="ADAL" clId="{14503846-FABC-4445-AD3F-F4345D3EA131}" dt="2022-09-27T20:10:55.176" v="8614" actId="403"/>
          <ac:spMkLst>
            <pc:docMk/>
            <pc:sldMk cId="2937308480" sldId="650"/>
            <ac:spMk id="9" creationId="{43620BEB-D603-4605-EBE0-B6CC021F2590}"/>
          </ac:spMkLst>
        </pc:spChg>
        <pc:spChg chg="mod">
          <ac:chgData name="Cannell, Michael B" userId="df291291-9ac9-42c2-a976-062f6e2ad9da" providerId="ADAL" clId="{14503846-FABC-4445-AD3F-F4345D3EA131}" dt="2022-09-27T14:49:51.739" v="6121"/>
          <ac:spMkLst>
            <pc:docMk/>
            <pc:sldMk cId="2937308480" sldId="650"/>
            <ac:spMk id="11" creationId="{D68B2AD6-3711-F057-777F-B10F18AB0D5C}"/>
          </ac:spMkLst>
        </pc:spChg>
        <pc:spChg chg="mod">
          <ac:chgData name="Cannell, Michael B" userId="df291291-9ac9-42c2-a976-062f6e2ad9da" providerId="ADAL" clId="{14503846-FABC-4445-AD3F-F4345D3EA131}" dt="2022-09-27T14:49:51.739" v="6121"/>
          <ac:spMkLst>
            <pc:docMk/>
            <pc:sldMk cId="2937308480" sldId="650"/>
            <ac:spMk id="16" creationId="{A002A3B6-BD29-31C0-A0A8-41513914C655}"/>
          </ac:spMkLst>
        </pc:spChg>
        <pc:spChg chg="mod">
          <ac:chgData name="Cannell, Michael B" userId="df291291-9ac9-42c2-a976-062f6e2ad9da" providerId="ADAL" clId="{14503846-FABC-4445-AD3F-F4345D3EA131}" dt="2022-09-27T14:49:51.739" v="6121"/>
          <ac:spMkLst>
            <pc:docMk/>
            <pc:sldMk cId="2937308480" sldId="650"/>
            <ac:spMk id="17" creationId="{5484807D-BCC3-4AEA-55B7-94E6A3F77A8B}"/>
          </ac:spMkLst>
        </pc:spChg>
        <pc:spChg chg="mod">
          <ac:chgData name="Cannell, Michael B" userId="df291291-9ac9-42c2-a976-062f6e2ad9da" providerId="ADAL" clId="{14503846-FABC-4445-AD3F-F4345D3EA131}" dt="2022-09-27T14:49:51.739" v="6121"/>
          <ac:spMkLst>
            <pc:docMk/>
            <pc:sldMk cId="2937308480" sldId="650"/>
            <ac:spMk id="20" creationId="{22B5FC6A-6E92-87BD-BCDF-3314A99B6093}"/>
          </ac:spMkLst>
        </pc:spChg>
        <pc:spChg chg="mod">
          <ac:chgData name="Cannell, Michael B" userId="df291291-9ac9-42c2-a976-062f6e2ad9da" providerId="ADAL" clId="{14503846-FABC-4445-AD3F-F4345D3EA131}" dt="2022-09-27T14:49:51.739" v="6121"/>
          <ac:spMkLst>
            <pc:docMk/>
            <pc:sldMk cId="2937308480" sldId="650"/>
            <ac:spMk id="21" creationId="{1AC763BE-EF43-BD3D-5E96-22712966D4CC}"/>
          </ac:spMkLst>
        </pc:spChg>
        <pc:spChg chg="mod">
          <ac:chgData name="Cannell, Michael B" userId="df291291-9ac9-42c2-a976-062f6e2ad9da" providerId="ADAL" clId="{14503846-FABC-4445-AD3F-F4345D3EA131}" dt="2022-09-27T14:49:51.739" v="6121"/>
          <ac:spMkLst>
            <pc:docMk/>
            <pc:sldMk cId="2937308480" sldId="650"/>
            <ac:spMk id="26" creationId="{C1ECB942-5411-78C4-65D7-68387026C9AA}"/>
          </ac:spMkLst>
        </pc:spChg>
        <pc:spChg chg="mod">
          <ac:chgData name="Cannell, Michael B" userId="df291291-9ac9-42c2-a976-062f6e2ad9da" providerId="ADAL" clId="{14503846-FABC-4445-AD3F-F4345D3EA131}" dt="2022-09-27T14:49:51.739" v="6121"/>
          <ac:spMkLst>
            <pc:docMk/>
            <pc:sldMk cId="2937308480" sldId="650"/>
            <ac:spMk id="27" creationId="{CC9B967E-C910-6131-8FAC-55B6311745DB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31" creationId="{38C71CDC-BB99-CDCA-79EC-83E78B5259DE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32" creationId="{5A27C3D2-612D-C196-BB9F-16A7219743ED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33" creationId="{ADAD98D3-F990-C4E2-E9CC-B6ADFFF47B2E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36" creationId="{2B763918-9084-DA06-89D0-2E98721D17B7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37" creationId="{24F6E990-9704-B641-0226-8728BFCC3AEE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40" creationId="{EDDFCCFF-8BB2-13A4-39C5-CC0509335C4B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44" creationId="{839CD904-EEF7-6847-B9FA-9BF1D97AB965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46" creationId="{A8CBBA66-CA81-E038-0CCB-161FF6BF7B7B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47" creationId="{1AE9501E-7FDA-9489-8285-D84279F433E6}"/>
          </ac:spMkLst>
        </pc:spChg>
        <pc:grpChg chg="del">
          <ac:chgData name="Cannell, Michael B" userId="df291291-9ac9-42c2-a976-062f6e2ad9da" providerId="ADAL" clId="{14503846-FABC-4445-AD3F-F4345D3EA131}" dt="2022-09-27T14:49:50.739" v="6120" actId="478"/>
          <ac:grpSpMkLst>
            <pc:docMk/>
            <pc:sldMk cId="2937308480" sldId="650"/>
            <ac:grpSpMk id="3" creationId="{D3C9F950-58DD-8B75-D02E-A65DB6540B28}"/>
          </ac:grpSpMkLst>
        </pc:grpChg>
        <pc:grpChg chg="add del mod">
          <ac:chgData name="Cannell, Michael B" userId="df291291-9ac9-42c2-a976-062f6e2ad9da" providerId="ADAL" clId="{14503846-FABC-4445-AD3F-F4345D3EA131}" dt="2022-09-27T16:14:34.969" v="8336" actId="478"/>
          <ac:grpSpMkLst>
            <pc:docMk/>
            <pc:sldMk cId="2937308480" sldId="650"/>
            <ac:grpSpMk id="10" creationId="{0E0E60A6-68EB-8616-55A4-C3358D9CE17C}"/>
          </ac:grpSpMkLst>
        </pc:grpChg>
        <pc:grpChg chg="add mod">
          <ac:chgData name="Cannell, Michael B" userId="df291291-9ac9-42c2-a976-062f6e2ad9da" providerId="ADAL" clId="{14503846-FABC-4445-AD3F-F4345D3EA131}" dt="2022-09-27T16:14:35.416" v="8337"/>
          <ac:grpSpMkLst>
            <pc:docMk/>
            <pc:sldMk cId="2937308480" sldId="650"/>
            <ac:grpSpMk id="30" creationId="{C2B781D9-24C2-B694-8581-AC4A906DB9F6}"/>
          </ac:grpSpMkLst>
        </pc:grpChg>
        <pc:cxnChg chg="mod">
          <ac:chgData name="Cannell, Michael B" userId="df291291-9ac9-42c2-a976-062f6e2ad9da" providerId="ADAL" clId="{14503846-FABC-4445-AD3F-F4345D3EA131}" dt="2022-09-27T14:49:50.739" v="6120" actId="478"/>
          <ac:cxnSpMkLst>
            <pc:docMk/>
            <pc:sldMk cId="2937308480" sldId="650"/>
            <ac:cxnSpMk id="6" creationId="{8601D975-8574-4B02-D0DA-5C08EAD61450}"/>
          </ac:cxnSpMkLst>
        </pc:cxnChg>
        <pc:cxnChg chg="mod">
          <ac:chgData name="Cannell, Michael B" userId="df291291-9ac9-42c2-a976-062f6e2ad9da" providerId="ADAL" clId="{14503846-FABC-4445-AD3F-F4345D3EA131}" dt="2022-09-27T14:49:50.739" v="6120" actId="478"/>
          <ac:cxnSpMkLst>
            <pc:docMk/>
            <pc:sldMk cId="2937308480" sldId="650"/>
            <ac:cxnSpMk id="7" creationId="{EDC916BE-B167-A1C3-5581-12C543EF03C8}"/>
          </ac:cxnSpMkLst>
        </pc:cxnChg>
        <pc:cxnChg chg="mod">
          <ac:chgData name="Cannell, Michael B" userId="df291291-9ac9-42c2-a976-062f6e2ad9da" providerId="ADAL" clId="{14503846-FABC-4445-AD3F-F4345D3EA131}" dt="2022-09-27T16:14:34.969" v="8336" actId="478"/>
          <ac:cxnSpMkLst>
            <pc:docMk/>
            <pc:sldMk cId="2937308480" sldId="650"/>
            <ac:cxnSpMk id="18" creationId="{4C117570-F430-862B-583A-8385EB9B9A4C}"/>
          </ac:cxnSpMkLst>
        </pc:cxnChg>
        <pc:cxnChg chg="mod">
          <ac:chgData name="Cannell, Michael B" userId="df291291-9ac9-42c2-a976-062f6e2ad9da" providerId="ADAL" clId="{14503846-FABC-4445-AD3F-F4345D3EA131}" dt="2022-09-27T16:14:34.969" v="8336" actId="478"/>
          <ac:cxnSpMkLst>
            <pc:docMk/>
            <pc:sldMk cId="2937308480" sldId="650"/>
            <ac:cxnSpMk id="19" creationId="{C97CF4DF-7C5F-3D32-F17A-6754986B3429}"/>
          </ac:cxnSpMkLst>
        </pc:cxnChg>
        <pc:cxnChg chg="mod">
          <ac:chgData name="Cannell, Michael B" userId="df291291-9ac9-42c2-a976-062f6e2ad9da" providerId="ADAL" clId="{14503846-FABC-4445-AD3F-F4345D3EA131}" dt="2022-09-27T14:49:50.739" v="6120" actId="478"/>
          <ac:cxnSpMkLst>
            <pc:docMk/>
            <pc:sldMk cId="2937308480" sldId="650"/>
            <ac:cxnSpMk id="22" creationId="{E81CBB27-F204-7240-94F5-8D1D169338E0}"/>
          </ac:cxnSpMkLst>
        </pc:cxnChg>
        <pc:cxnChg chg="mod">
          <ac:chgData name="Cannell, Michael B" userId="df291291-9ac9-42c2-a976-062f6e2ad9da" providerId="ADAL" clId="{14503846-FABC-4445-AD3F-F4345D3EA131}" dt="2022-09-27T14:49:50.739" v="6120" actId="478"/>
          <ac:cxnSpMkLst>
            <pc:docMk/>
            <pc:sldMk cId="2937308480" sldId="650"/>
            <ac:cxnSpMk id="23" creationId="{37519C07-AB60-0D4C-B3DD-02225D5B028A}"/>
          </ac:cxnSpMkLst>
        </pc:cxnChg>
        <pc:cxnChg chg="mod">
          <ac:chgData name="Cannell, Michael B" userId="df291291-9ac9-42c2-a976-062f6e2ad9da" providerId="ADAL" clId="{14503846-FABC-4445-AD3F-F4345D3EA131}" dt="2022-09-27T16:14:34.969" v="8336" actId="478"/>
          <ac:cxnSpMkLst>
            <pc:docMk/>
            <pc:sldMk cId="2937308480" sldId="650"/>
            <ac:cxnSpMk id="24" creationId="{25835DE7-DC51-9F11-8B5C-2DD89B5C1451}"/>
          </ac:cxnSpMkLst>
        </pc:cxnChg>
        <pc:cxnChg chg="mod">
          <ac:chgData name="Cannell, Michael B" userId="df291291-9ac9-42c2-a976-062f6e2ad9da" providerId="ADAL" clId="{14503846-FABC-4445-AD3F-F4345D3EA131}" dt="2022-09-27T16:14:34.969" v="8336" actId="478"/>
          <ac:cxnSpMkLst>
            <pc:docMk/>
            <pc:sldMk cId="2937308480" sldId="650"/>
            <ac:cxnSpMk id="25" creationId="{F8DF516E-6A95-24C5-D77F-344BE1C3184C}"/>
          </ac:cxnSpMkLst>
        </pc:cxnChg>
        <pc:cxnChg chg="mod">
          <ac:chgData name="Cannell, Michael B" userId="df291291-9ac9-42c2-a976-062f6e2ad9da" providerId="ADAL" clId="{14503846-FABC-4445-AD3F-F4345D3EA131}" dt="2022-09-27T16:14:34.969" v="8336" actId="478"/>
          <ac:cxnSpMkLst>
            <pc:docMk/>
            <pc:sldMk cId="2937308480" sldId="650"/>
            <ac:cxnSpMk id="28" creationId="{30F61277-CED5-FD21-4D38-0DF0B059FE00}"/>
          </ac:cxnSpMkLst>
        </pc:cxnChg>
        <pc:cxnChg chg="mod">
          <ac:chgData name="Cannell, Michael B" userId="df291291-9ac9-42c2-a976-062f6e2ad9da" providerId="ADAL" clId="{14503846-FABC-4445-AD3F-F4345D3EA131}" dt="2022-09-27T16:14:34.969" v="8336" actId="478"/>
          <ac:cxnSpMkLst>
            <pc:docMk/>
            <pc:sldMk cId="2937308480" sldId="650"/>
            <ac:cxnSpMk id="29" creationId="{8E8F4D33-6162-61C2-2E8B-2FD55F43098D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34" creationId="{06351518-F1E5-0981-1CFF-9EE394551856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35" creationId="{658B4661-3D84-9610-FBF2-9263AF8BF91A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38" creationId="{3AA65C5A-0BEC-2CD3-35F5-A881CC2C6AEB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39" creationId="{5CD08202-0BC3-AD9C-E42D-3384897A0177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41" creationId="{53DB7FAE-7650-4299-AC80-995D0A67570D}"/>
          </ac:cxnSpMkLst>
        </pc:cxnChg>
        <pc:cxnChg chg="mod">
          <ac:chgData name="Cannell, Michael B" userId="df291291-9ac9-42c2-a976-062f6e2ad9da" providerId="ADAL" clId="{14503846-FABC-4445-AD3F-F4345D3EA131}" dt="2022-09-27T14:49:50.739" v="6120" actId="478"/>
          <ac:cxnSpMkLst>
            <pc:docMk/>
            <pc:sldMk cId="2937308480" sldId="650"/>
            <ac:cxnSpMk id="42" creationId="{99EF0B7C-276E-9C45-9F31-3B52E5E37E00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43" creationId="{4C437AE3-AC8B-DE34-0E6C-4FB1BC18FA16}"/>
          </ac:cxnSpMkLst>
        </pc:cxnChg>
        <pc:cxnChg chg="mod">
          <ac:chgData name="Cannell, Michael B" userId="df291291-9ac9-42c2-a976-062f6e2ad9da" providerId="ADAL" clId="{14503846-FABC-4445-AD3F-F4345D3EA131}" dt="2022-09-27T14:49:50.739" v="6120" actId="478"/>
          <ac:cxnSpMkLst>
            <pc:docMk/>
            <pc:sldMk cId="2937308480" sldId="650"/>
            <ac:cxnSpMk id="45" creationId="{8BCD1260-FE54-F24B-9487-2A08B4FB0457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48" creationId="{B1475607-2272-9A60-F89A-365584E92C9C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49" creationId="{4EB531B6-C64D-CDE3-F784-157D7CB6DF4D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50" creationId="{61DD12E6-7D50-7FFE-23A2-D6F17830A895}"/>
          </ac:cxnSpMkLst>
        </pc:cxnChg>
      </pc:sldChg>
      <pc:sldChg chg="addSp modSp add mod">
        <pc:chgData name="Cannell, Michael B" userId="df291291-9ac9-42c2-a976-062f6e2ad9da" providerId="ADAL" clId="{14503846-FABC-4445-AD3F-F4345D3EA131}" dt="2022-09-27T14:54:32.172" v="6161" actId="207"/>
        <pc:sldMkLst>
          <pc:docMk/>
          <pc:sldMk cId="1691794799" sldId="651"/>
        </pc:sldMkLst>
        <pc:spChg chg="add mod">
          <ac:chgData name="Cannell, Michael B" userId="df291291-9ac9-42c2-a976-062f6e2ad9da" providerId="ADAL" clId="{14503846-FABC-4445-AD3F-F4345D3EA131}" dt="2022-09-27T14:54:27.333" v="6160" actId="14100"/>
          <ac:spMkLst>
            <pc:docMk/>
            <pc:sldMk cId="1691794799" sldId="651"/>
            <ac:spMk id="2" creationId="{1224A39B-FFF8-2199-663B-1E347751A728}"/>
          </ac:spMkLst>
        </pc:spChg>
        <pc:spChg chg="mod">
          <ac:chgData name="Cannell, Michael B" userId="df291291-9ac9-42c2-a976-062f6e2ad9da" providerId="ADAL" clId="{14503846-FABC-4445-AD3F-F4345D3EA131}" dt="2022-09-27T14:54:32.172" v="6161" actId="207"/>
          <ac:spMkLst>
            <pc:docMk/>
            <pc:sldMk cId="1691794799" sldId="651"/>
            <ac:spMk id="3" creationId="{6F600F65-5453-CA4C-B071-E5C07463BA74}"/>
          </ac:spMkLst>
        </pc:spChg>
      </pc:sldChg>
      <pc:sldChg chg="add del">
        <pc:chgData name="Cannell, Michael B" userId="df291291-9ac9-42c2-a976-062f6e2ad9da" providerId="ADAL" clId="{14503846-FABC-4445-AD3F-F4345D3EA131}" dt="2022-09-27T14:52:01.027" v="6129" actId="2696"/>
        <pc:sldMkLst>
          <pc:docMk/>
          <pc:sldMk cId="2703001234" sldId="651"/>
        </pc:sldMkLst>
      </pc:sldChg>
      <pc:sldChg chg="modSp add mod">
        <pc:chgData name="Cannell, Michael B" userId="df291291-9ac9-42c2-a976-062f6e2ad9da" providerId="ADAL" clId="{14503846-FABC-4445-AD3F-F4345D3EA131}" dt="2022-09-27T14:55:17.364" v="6184" actId="14100"/>
        <pc:sldMkLst>
          <pc:docMk/>
          <pc:sldMk cId="3482590496" sldId="652"/>
        </pc:sldMkLst>
        <pc:spChg chg="mod">
          <ac:chgData name="Cannell, Michael B" userId="df291291-9ac9-42c2-a976-062f6e2ad9da" providerId="ADAL" clId="{14503846-FABC-4445-AD3F-F4345D3EA131}" dt="2022-09-27T14:55:17.364" v="6184" actId="14100"/>
          <ac:spMkLst>
            <pc:docMk/>
            <pc:sldMk cId="3482590496" sldId="652"/>
            <ac:spMk id="2" creationId="{1224A39B-FFF8-2199-663B-1E347751A728}"/>
          </ac:spMkLst>
        </pc:spChg>
        <pc:spChg chg="mod">
          <ac:chgData name="Cannell, Michael B" userId="df291291-9ac9-42c2-a976-062f6e2ad9da" providerId="ADAL" clId="{14503846-FABC-4445-AD3F-F4345D3EA131}" dt="2022-09-27T14:55:03.466" v="6164" actId="207"/>
          <ac:spMkLst>
            <pc:docMk/>
            <pc:sldMk cId="3482590496" sldId="652"/>
            <ac:spMk id="3" creationId="{6F600F65-5453-CA4C-B071-E5C07463BA74}"/>
          </ac:spMkLst>
        </pc:spChg>
      </pc:sldChg>
      <pc:sldChg chg="modSp add mod">
        <pc:chgData name="Cannell, Michael B" userId="df291291-9ac9-42c2-a976-062f6e2ad9da" providerId="ADAL" clId="{14503846-FABC-4445-AD3F-F4345D3EA131}" dt="2022-09-27T15:11:03.839" v="6862" actId="20577"/>
        <pc:sldMkLst>
          <pc:docMk/>
          <pc:sldMk cId="645543683" sldId="653"/>
        </pc:sldMkLst>
        <pc:spChg chg="mod">
          <ac:chgData name="Cannell, Michael B" userId="df291291-9ac9-42c2-a976-062f6e2ad9da" providerId="ADAL" clId="{14503846-FABC-4445-AD3F-F4345D3EA131}" dt="2022-09-27T15:10:37.845" v="6860" actId="1076"/>
          <ac:spMkLst>
            <pc:docMk/>
            <pc:sldMk cId="645543683" sldId="653"/>
            <ac:spMk id="66" creationId="{38090D8C-08CE-564B-B90A-4B6CB580A91D}"/>
          </ac:spMkLst>
        </pc:spChg>
        <pc:graphicFrameChg chg="modGraphic">
          <ac:chgData name="Cannell, Michael B" userId="df291291-9ac9-42c2-a976-062f6e2ad9da" providerId="ADAL" clId="{14503846-FABC-4445-AD3F-F4345D3EA131}" dt="2022-09-27T15:11:03.839" v="6862" actId="20577"/>
          <ac:graphicFrameMkLst>
            <pc:docMk/>
            <pc:sldMk cId="645543683" sldId="653"/>
            <ac:graphicFrameMk id="20" creationId="{9A425A60-92CB-36D0-BB85-DB8A70206082}"/>
          </ac:graphicFrameMkLst>
        </pc:graphicFrameChg>
      </pc:sldChg>
      <pc:sldChg chg="delSp modSp add mod">
        <pc:chgData name="Cannell, Michael B" userId="df291291-9ac9-42c2-a976-062f6e2ad9da" providerId="ADAL" clId="{14503846-FABC-4445-AD3F-F4345D3EA131}" dt="2022-09-27T15:12:21.643" v="6890" actId="20577"/>
        <pc:sldMkLst>
          <pc:docMk/>
          <pc:sldMk cId="2045260952" sldId="654"/>
        </pc:sldMkLst>
        <pc:spChg chg="del">
          <ac:chgData name="Cannell, Michael B" userId="df291291-9ac9-42c2-a976-062f6e2ad9da" providerId="ADAL" clId="{14503846-FABC-4445-AD3F-F4345D3EA131}" dt="2022-09-27T15:11:40.955" v="6866" actId="478"/>
          <ac:spMkLst>
            <pc:docMk/>
            <pc:sldMk cId="2045260952" sldId="654"/>
            <ac:spMk id="3" creationId="{508D7ADF-0B52-8FD6-B140-D45541DFD690}"/>
          </ac:spMkLst>
        </pc:spChg>
        <pc:graphicFrameChg chg="modGraphic">
          <ac:chgData name="Cannell, Michael B" userId="df291291-9ac9-42c2-a976-062f6e2ad9da" providerId="ADAL" clId="{14503846-FABC-4445-AD3F-F4345D3EA131}" dt="2022-09-27T15:12:21.643" v="6890" actId="20577"/>
          <ac:graphicFrameMkLst>
            <pc:docMk/>
            <pc:sldMk cId="2045260952" sldId="654"/>
            <ac:graphicFrameMk id="7" creationId="{EA4320C6-81A5-D44F-AE29-A558C0765506}"/>
          </ac:graphicFrameMkLst>
        </pc:graphicFrameChg>
      </pc:sldChg>
      <pc:sldChg chg="modSp add mod">
        <pc:chgData name="Cannell, Michael B" userId="df291291-9ac9-42c2-a976-062f6e2ad9da" providerId="ADAL" clId="{14503846-FABC-4445-AD3F-F4345D3EA131}" dt="2022-09-27T15:12:44.065" v="6900" actId="20577"/>
        <pc:sldMkLst>
          <pc:docMk/>
          <pc:sldMk cId="1678185050" sldId="655"/>
        </pc:sldMkLst>
        <pc:graphicFrameChg chg="modGraphic">
          <ac:chgData name="Cannell, Michael B" userId="df291291-9ac9-42c2-a976-062f6e2ad9da" providerId="ADAL" clId="{14503846-FABC-4445-AD3F-F4345D3EA131}" dt="2022-09-27T15:12:44.065" v="6900" actId="20577"/>
          <ac:graphicFrameMkLst>
            <pc:docMk/>
            <pc:sldMk cId="1678185050" sldId="655"/>
            <ac:graphicFrameMk id="7" creationId="{EA4320C6-81A5-D44F-AE29-A558C0765506}"/>
          </ac:graphicFrameMkLst>
        </pc:graphicFrameChg>
      </pc:sldChg>
      <pc:sldChg chg="modSp add mod modNotesTx">
        <pc:chgData name="Cannell, Michael B" userId="df291291-9ac9-42c2-a976-062f6e2ad9da" providerId="ADAL" clId="{14503846-FABC-4445-AD3F-F4345D3EA131}" dt="2022-09-27T16:17:41.590" v="8409" actId="20577"/>
        <pc:sldMkLst>
          <pc:docMk/>
          <pc:sldMk cId="3418660353" sldId="656"/>
        </pc:sldMkLst>
        <pc:spChg chg="mod">
          <ac:chgData name="Cannell, Michael B" userId="df291291-9ac9-42c2-a976-062f6e2ad9da" providerId="ADAL" clId="{14503846-FABC-4445-AD3F-F4345D3EA131}" dt="2022-09-27T15:25:07.725" v="7741" actId="20577"/>
          <ac:spMkLst>
            <pc:docMk/>
            <pc:sldMk cId="3418660353" sldId="656"/>
            <ac:spMk id="2" creationId="{3A5CF35E-D827-2245-B227-369871998B77}"/>
          </ac:spMkLst>
        </pc:spChg>
        <pc:spChg chg="mod">
          <ac:chgData name="Cannell, Michael B" userId="df291291-9ac9-42c2-a976-062f6e2ad9da" providerId="ADAL" clId="{14503846-FABC-4445-AD3F-F4345D3EA131}" dt="2022-09-27T16:17:41.590" v="8409" actId="20577"/>
          <ac:spMkLst>
            <pc:docMk/>
            <pc:sldMk cId="3418660353" sldId="656"/>
            <ac:spMk id="4" creationId="{1F6C866E-0E69-5240-BB11-7D5DE21669C3}"/>
          </ac:spMkLst>
        </pc:spChg>
      </pc:sldChg>
      <pc:sldChg chg="add modNotesTx">
        <pc:chgData name="Cannell, Michael B" userId="df291291-9ac9-42c2-a976-062f6e2ad9da" providerId="ADAL" clId="{14503846-FABC-4445-AD3F-F4345D3EA131}" dt="2022-09-27T15:23:19.689" v="7499" actId="20577"/>
        <pc:sldMkLst>
          <pc:docMk/>
          <pc:sldMk cId="4215744070" sldId="657"/>
        </pc:sldMkLst>
      </pc:sldChg>
      <pc:sldChg chg="addSp delSp modSp add mod modNotesTx">
        <pc:chgData name="Cannell, Michael B" userId="df291291-9ac9-42c2-a976-062f6e2ad9da" providerId="ADAL" clId="{14503846-FABC-4445-AD3F-F4345D3EA131}" dt="2022-09-27T15:27:49.051" v="7816"/>
        <pc:sldMkLst>
          <pc:docMk/>
          <pc:sldMk cId="804037704" sldId="658"/>
        </pc:sldMkLst>
        <pc:spChg chg="add del mod">
          <ac:chgData name="Cannell, Michael B" userId="df291291-9ac9-42c2-a976-062f6e2ad9da" providerId="ADAL" clId="{14503846-FABC-4445-AD3F-F4345D3EA131}" dt="2022-09-27T15:27:28.654" v="7813" actId="478"/>
          <ac:spMkLst>
            <pc:docMk/>
            <pc:sldMk cId="804037704" sldId="658"/>
            <ac:spMk id="4" creationId="{7BE9C684-1B57-F7E3-91DA-59E5FFB5252F}"/>
          </ac:spMkLst>
        </pc:spChg>
        <pc:spChg chg="del">
          <ac:chgData name="Cannell, Michael B" userId="df291291-9ac9-42c2-a976-062f6e2ad9da" providerId="ADAL" clId="{14503846-FABC-4445-AD3F-F4345D3EA131}" dt="2022-09-27T15:27:24.473" v="7811" actId="478"/>
          <ac:spMkLst>
            <pc:docMk/>
            <pc:sldMk cId="804037704" sldId="658"/>
            <ac:spMk id="6" creationId="{CC3ED9CD-F42F-A973-3AF5-1F6510D70084}"/>
          </ac:spMkLst>
        </pc:spChg>
        <pc:spChg chg="mod">
          <ac:chgData name="Cannell, Michael B" userId="df291291-9ac9-42c2-a976-062f6e2ad9da" providerId="ADAL" clId="{14503846-FABC-4445-AD3F-F4345D3EA131}" dt="2022-09-27T15:27:38.288" v="7815" actId="12789"/>
          <ac:spMkLst>
            <pc:docMk/>
            <pc:sldMk cId="804037704" sldId="658"/>
            <ac:spMk id="7" creationId="{BDB7C2BC-1BAB-ACE7-2EC8-A1529A44619F}"/>
          </ac:spMkLst>
        </pc:spChg>
      </pc:sldChg>
      <pc:sldChg chg="add modNotesTx">
        <pc:chgData name="Cannell, Michael B" userId="df291291-9ac9-42c2-a976-062f6e2ad9da" providerId="ADAL" clId="{14503846-FABC-4445-AD3F-F4345D3EA131}" dt="2022-09-27T15:30:04.264" v="7863" actId="20577"/>
        <pc:sldMkLst>
          <pc:docMk/>
          <pc:sldMk cId="2482888977" sldId="659"/>
        </pc:sldMkLst>
      </pc:sldChg>
      <pc:sldChg chg="modSp add mod">
        <pc:chgData name="Cannell, Michael B" userId="df291291-9ac9-42c2-a976-062f6e2ad9da" providerId="ADAL" clId="{14503846-FABC-4445-AD3F-F4345D3EA131}" dt="2022-09-27T15:34:33.430" v="7866" actId="20577"/>
        <pc:sldMkLst>
          <pc:docMk/>
          <pc:sldMk cId="660423645" sldId="660"/>
        </pc:sldMkLst>
        <pc:graphicFrameChg chg="modGraphic">
          <ac:chgData name="Cannell, Michael B" userId="df291291-9ac9-42c2-a976-062f6e2ad9da" providerId="ADAL" clId="{14503846-FABC-4445-AD3F-F4345D3EA131}" dt="2022-09-27T15:34:33.430" v="7866" actId="20577"/>
          <ac:graphicFrameMkLst>
            <pc:docMk/>
            <pc:sldMk cId="660423645" sldId="660"/>
            <ac:graphicFrameMk id="20" creationId="{9A425A60-92CB-36D0-BB85-DB8A70206082}"/>
          </ac:graphicFrameMkLst>
        </pc:graphicFrameChg>
      </pc:sldChg>
      <pc:sldChg chg="modSp add mod">
        <pc:chgData name="Cannell, Michael B" userId="df291291-9ac9-42c2-a976-062f6e2ad9da" providerId="ADAL" clId="{14503846-FABC-4445-AD3F-F4345D3EA131}" dt="2022-09-27T16:03:08.180" v="8114" actId="20577"/>
        <pc:sldMkLst>
          <pc:docMk/>
          <pc:sldMk cId="2673501178" sldId="661"/>
        </pc:sldMkLst>
        <pc:spChg chg="mod">
          <ac:chgData name="Cannell, Michael B" userId="df291291-9ac9-42c2-a976-062f6e2ad9da" providerId="ADAL" clId="{14503846-FABC-4445-AD3F-F4345D3EA131}" dt="2022-09-27T16:03:08.180" v="8114" actId="20577"/>
          <ac:spMkLst>
            <pc:docMk/>
            <pc:sldMk cId="2673501178" sldId="661"/>
            <ac:spMk id="2" creationId="{3A5CF35E-D827-2245-B227-369871998B77}"/>
          </ac:spMkLst>
        </pc:spChg>
        <pc:spChg chg="mod">
          <ac:chgData name="Cannell, Michael B" userId="df291291-9ac9-42c2-a976-062f6e2ad9da" providerId="ADAL" clId="{14503846-FABC-4445-AD3F-F4345D3EA131}" dt="2022-09-27T15:46:33.171" v="7946" actId="20577"/>
          <ac:spMkLst>
            <pc:docMk/>
            <pc:sldMk cId="2673501178" sldId="661"/>
            <ac:spMk id="6" creationId="{CC3ED9CD-F42F-A973-3AF5-1F6510D70084}"/>
          </ac:spMkLst>
        </pc:spChg>
      </pc:sldChg>
      <pc:sldChg chg="addSp delSp modSp add mod">
        <pc:chgData name="Cannell, Michael B" userId="df291291-9ac9-42c2-a976-062f6e2ad9da" providerId="ADAL" clId="{14503846-FABC-4445-AD3F-F4345D3EA131}" dt="2022-09-27T15:47:57.298" v="8056" actId="12789"/>
        <pc:sldMkLst>
          <pc:docMk/>
          <pc:sldMk cId="2014127507" sldId="662"/>
        </pc:sldMkLst>
        <pc:spChg chg="mod">
          <ac:chgData name="Cannell, Michael B" userId="df291291-9ac9-42c2-a976-062f6e2ad9da" providerId="ADAL" clId="{14503846-FABC-4445-AD3F-F4345D3EA131}" dt="2022-09-27T15:46:02.215" v="7901" actId="20577"/>
          <ac:spMkLst>
            <pc:docMk/>
            <pc:sldMk cId="2014127507" sldId="662"/>
            <ac:spMk id="2" creationId="{3A5CF35E-D827-2245-B227-369871998B77}"/>
          </ac:spMkLst>
        </pc:spChg>
        <pc:spChg chg="add mod">
          <ac:chgData name="Cannell, Michael B" userId="df291291-9ac9-42c2-a976-062f6e2ad9da" providerId="ADAL" clId="{14503846-FABC-4445-AD3F-F4345D3EA131}" dt="2022-09-27T15:47:57.298" v="8056" actId="12789"/>
          <ac:spMkLst>
            <pc:docMk/>
            <pc:sldMk cId="2014127507" sldId="662"/>
            <ac:spMk id="3" creationId="{36D46FE5-3D05-8881-0591-90BADD417F04}"/>
          </ac:spMkLst>
        </pc:spChg>
        <pc:spChg chg="del">
          <ac:chgData name="Cannell, Michael B" userId="df291291-9ac9-42c2-a976-062f6e2ad9da" providerId="ADAL" clId="{14503846-FABC-4445-AD3F-F4345D3EA131}" dt="2022-09-27T15:47:25.042" v="8044" actId="478"/>
          <ac:spMkLst>
            <pc:docMk/>
            <pc:sldMk cId="2014127507" sldId="662"/>
            <ac:spMk id="7" creationId="{BDB7C2BC-1BAB-ACE7-2EC8-A1529A44619F}"/>
          </ac:spMkLst>
        </pc:spChg>
      </pc:sldChg>
      <pc:sldChg chg="modSp add mod">
        <pc:chgData name="Cannell, Michael B" userId="df291291-9ac9-42c2-a976-062f6e2ad9da" providerId="ADAL" clId="{14503846-FABC-4445-AD3F-F4345D3EA131}" dt="2022-09-27T16:17:36.239" v="8407" actId="20577"/>
        <pc:sldMkLst>
          <pc:docMk/>
          <pc:sldMk cId="685852101" sldId="663"/>
        </pc:sldMkLst>
        <pc:spChg chg="mod">
          <ac:chgData name="Cannell, Michael B" userId="df291291-9ac9-42c2-a976-062f6e2ad9da" providerId="ADAL" clId="{14503846-FABC-4445-AD3F-F4345D3EA131}" dt="2022-09-27T15:46:08.002" v="7915" actId="20577"/>
          <ac:spMkLst>
            <pc:docMk/>
            <pc:sldMk cId="685852101" sldId="663"/>
            <ac:spMk id="2" creationId="{3A5CF35E-D827-2245-B227-369871998B77}"/>
          </ac:spMkLst>
        </pc:spChg>
        <pc:spChg chg="mod">
          <ac:chgData name="Cannell, Michael B" userId="df291291-9ac9-42c2-a976-062f6e2ad9da" providerId="ADAL" clId="{14503846-FABC-4445-AD3F-F4345D3EA131}" dt="2022-09-27T16:17:36.239" v="8407" actId="20577"/>
          <ac:spMkLst>
            <pc:docMk/>
            <pc:sldMk cId="685852101" sldId="663"/>
            <ac:spMk id="4" creationId="{1F6C866E-0E69-5240-BB11-7D5DE21669C3}"/>
          </ac:spMkLst>
        </pc:spChg>
      </pc:sldChg>
      <pc:sldChg chg="add">
        <pc:chgData name="Cannell, Michael B" userId="df291291-9ac9-42c2-a976-062f6e2ad9da" providerId="ADAL" clId="{14503846-FABC-4445-AD3F-F4345D3EA131}" dt="2022-09-27T15:45:58.683" v="7891"/>
        <pc:sldMkLst>
          <pc:docMk/>
          <pc:sldMk cId="980895140" sldId="664"/>
        </pc:sldMkLst>
      </pc:sldChg>
      <pc:sldChg chg="add">
        <pc:chgData name="Cannell, Michael B" userId="df291291-9ac9-42c2-a976-062f6e2ad9da" providerId="ADAL" clId="{14503846-FABC-4445-AD3F-F4345D3EA131}" dt="2022-09-27T15:45:58.683" v="7891"/>
        <pc:sldMkLst>
          <pc:docMk/>
          <pc:sldMk cId="3364903606" sldId="665"/>
        </pc:sldMkLst>
      </pc:sldChg>
      <pc:sldChg chg="modSp add mod">
        <pc:chgData name="Cannell, Michael B" userId="df291291-9ac9-42c2-a976-062f6e2ad9da" providerId="ADAL" clId="{14503846-FABC-4445-AD3F-F4345D3EA131}" dt="2022-09-27T16:03:23.497" v="8115"/>
        <pc:sldMkLst>
          <pc:docMk/>
          <pc:sldMk cId="2561342847" sldId="666"/>
        </pc:sldMkLst>
        <pc:spChg chg="mod">
          <ac:chgData name="Cannell, Michael B" userId="df291291-9ac9-42c2-a976-062f6e2ad9da" providerId="ADAL" clId="{14503846-FABC-4445-AD3F-F4345D3EA131}" dt="2022-09-27T15:46:17.475" v="7929" actId="20577"/>
          <ac:spMkLst>
            <pc:docMk/>
            <pc:sldMk cId="2561342847" sldId="666"/>
            <ac:spMk id="2" creationId="{44CDCAAB-AE79-3769-EF8F-E53C0F2F2DF2}"/>
          </ac:spMkLst>
        </pc:spChg>
        <pc:spChg chg="mod">
          <ac:chgData name="Cannell, Michael B" userId="df291291-9ac9-42c2-a976-062f6e2ad9da" providerId="ADAL" clId="{14503846-FABC-4445-AD3F-F4345D3EA131}" dt="2022-09-27T16:03:23.497" v="8115"/>
          <ac:spMkLst>
            <pc:docMk/>
            <pc:sldMk cId="2561342847" sldId="666"/>
            <ac:spMk id="18" creationId="{11F25F93-EA48-5974-754C-E12002F65609}"/>
          </ac:spMkLst>
        </pc:spChg>
      </pc:sldChg>
      <pc:sldChg chg="modSp add mod">
        <pc:chgData name="Cannell, Michael B" userId="df291291-9ac9-42c2-a976-062f6e2ad9da" providerId="ADAL" clId="{14503846-FABC-4445-AD3F-F4345D3EA131}" dt="2022-09-27T16:16:19.390" v="8356" actId="20577"/>
        <pc:sldMkLst>
          <pc:docMk/>
          <pc:sldMk cId="1758338826" sldId="667"/>
        </pc:sldMkLst>
        <pc:spChg chg="mod">
          <ac:chgData name="Cannell, Michael B" userId="df291291-9ac9-42c2-a976-062f6e2ad9da" providerId="ADAL" clId="{14503846-FABC-4445-AD3F-F4345D3EA131}" dt="2022-09-27T16:16:14.034" v="8346" actId="20577"/>
          <ac:spMkLst>
            <pc:docMk/>
            <pc:sldMk cId="1758338826" sldId="667"/>
            <ac:spMk id="2" creationId="{3A5CF35E-D827-2245-B227-369871998B77}"/>
          </ac:spMkLst>
        </pc:spChg>
        <pc:spChg chg="mod">
          <ac:chgData name="Cannell, Michael B" userId="df291291-9ac9-42c2-a976-062f6e2ad9da" providerId="ADAL" clId="{14503846-FABC-4445-AD3F-F4345D3EA131}" dt="2022-09-27T16:16:19.390" v="8356" actId="20577"/>
          <ac:spMkLst>
            <pc:docMk/>
            <pc:sldMk cId="1758338826" sldId="667"/>
            <ac:spMk id="6" creationId="{CC3ED9CD-F42F-A973-3AF5-1F6510D70084}"/>
          </ac:spMkLst>
        </pc:spChg>
      </pc:sldChg>
      <pc:sldChg chg="add del">
        <pc:chgData name="Cannell, Michael B" userId="df291291-9ac9-42c2-a976-062f6e2ad9da" providerId="ADAL" clId="{14503846-FABC-4445-AD3F-F4345D3EA131}" dt="2022-09-27T16:15:28.170" v="8340" actId="2696"/>
        <pc:sldMkLst>
          <pc:docMk/>
          <pc:sldMk cId="2051916158" sldId="667"/>
        </pc:sldMkLst>
      </pc:sldChg>
      <pc:sldChg chg="modSp add mod">
        <pc:chgData name="Cannell, Michael B" userId="df291291-9ac9-42c2-a976-062f6e2ad9da" providerId="ADAL" clId="{14503846-FABC-4445-AD3F-F4345D3EA131}" dt="2022-09-27T16:24:13.798" v="8466" actId="20577"/>
        <pc:sldMkLst>
          <pc:docMk/>
          <pc:sldMk cId="947632341" sldId="668"/>
        </pc:sldMkLst>
        <pc:spChg chg="mod">
          <ac:chgData name="Cannell, Michael B" userId="df291291-9ac9-42c2-a976-062f6e2ad9da" providerId="ADAL" clId="{14503846-FABC-4445-AD3F-F4345D3EA131}" dt="2022-09-27T16:16:24.011" v="8360" actId="20577"/>
          <ac:spMkLst>
            <pc:docMk/>
            <pc:sldMk cId="947632341" sldId="668"/>
            <ac:spMk id="2" creationId="{3A5CF35E-D827-2245-B227-369871998B77}"/>
          </ac:spMkLst>
        </pc:spChg>
        <pc:spChg chg="mod">
          <ac:chgData name="Cannell, Michael B" userId="df291291-9ac9-42c2-a976-062f6e2ad9da" providerId="ADAL" clId="{14503846-FABC-4445-AD3F-F4345D3EA131}" dt="2022-09-27T16:24:13.798" v="8466" actId="20577"/>
          <ac:spMkLst>
            <pc:docMk/>
            <pc:sldMk cId="947632341" sldId="668"/>
            <ac:spMk id="7" creationId="{BDB7C2BC-1BAB-ACE7-2EC8-A1529A44619F}"/>
          </ac:spMkLst>
        </pc:spChg>
      </pc:sldChg>
      <pc:sldChg chg="modSp add del mod">
        <pc:chgData name="Cannell, Michael B" userId="df291291-9ac9-42c2-a976-062f6e2ad9da" providerId="ADAL" clId="{14503846-FABC-4445-AD3F-F4345D3EA131}" dt="2022-09-27T16:15:48.044" v="8341" actId="2696"/>
        <pc:sldMkLst>
          <pc:docMk/>
          <pc:sldMk cId="3577165268" sldId="668"/>
        </pc:sldMkLst>
        <pc:spChg chg="mod">
          <ac:chgData name="Cannell, Michael B" userId="df291291-9ac9-42c2-a976-062f6e2ad9da" providerId="ADAL" clId="{14503846-FABC-4445-AD3F-F4345D3EA131}" dt="2022-09-27T16:03:56.286" v="8134" actId="20577"/>
          <ac:spMkLst>
            <pc:docMk/>
            <pc:sldMk cId="3577165268" sldId="668"/>
            <ac:spMk id="2" creationId="{3A5CF35E-D827-2245-B227-369871998B77}"/>
          </ac:spMkLst>
        </pc:spChg>
        <pc:spChg chg="mod">
          <ac:chgData name="Cannell, Michael B" userId="df291291-9ac9-42c2-a976-062f6e2ad9da" providerId="ADAL" clId="{14503846-FABC-4445-AD3F-F4345D3EA131}" dt="2022-09-27T16:04:02.186" v="8149" actId="20577"/>
          <ac:spMkLst>
            <pc:docMk/>
            <pc:sldMk cId="3577165268" sldId="668"/>
            <ac:spMk id="6" creationId="{CC3ED9CD-F42F-A973-3AF5-1F6510D70084}"/>
          </ac:spMkLst>
        </pc:spChg>
      </pc:sldChg>
      <pc:sldChg chg="modSp add mod">
        <pc:chgData name="Cannell, Michael B" userId="df291291-9ac9-42c2-a976-062f6e2ad9da" providerId="ADAL" clId="{14503846-FABC-4445-AD3F-F4345D3EA131}" dt="2022-09-27T16:31:10.903" v="8565" actId="20577"/>
        <pc:sldMkLst>
          <pc:docMk/>
          <pc:sldMk cId="1573536873" sldId="669"/>
        </pc:sldMkLst>
        <pc:spChg chg="mod">
          <ac:chgData name="Cannell, Michael B" userId="df291291-9ac9-42c2-a976-062f6e2ad9da" providerId="ADAL" clId="{14503846-FABC-4445-AD3F-F4345D3EA131}" dt="2022-09-27T16:16:40.345" v="8374" actId="20577"/>
          <ac:spMkLst>
            <pc:docMk/>
            <pc:sldMk cId="1573536873" sldId="669"/>
            <ac:spMk id="2" creationId="{3A5CF35E-D827-2245-B227-369871998B77}"/>
          </ac:spMkLst>
        </pc:spChg>
        <pc:spChg chg="mod">
          <ac:chgData name="Cannell, Michael B" userId="df291291-9ac9-42c2-a976-062f6e2ad9da" providerId="ADAL" clId="{14503846-FABC-4445-AD3F-F4345D3EA131}" dt="2022-09-27T16:31:10.903" v="8565" actId="20577"/>
          <ac:spMkLst>
            <pc:docMk/>
            <pc:sldMk cId="1573536873" sldId="669"/>
            <ac:spMk id="4" creationId="{1F6C866E-0E69-5240-BB11-7D5DE21669C3}"/>
          </ac:spMkLst>
        </pc:spChg>
      </pc:sldChg>
      <pc:sldChg chg="modSp add del mod">
        <pc:chgData name="Cannell, Michael B" userId="df291291-9ac9-42c2-a976-062f6e2ad9da" providerId="ADAL" clId="{14503846-FABC-4445-AD3F-F4345D3EA131}" dt="2022-09-27T16:15:48.044" v="8341" actId="2696"/>
        <pc:sldMkLst>
          <pc:docMk/>
          <pc:sldMk cId="3599075240" sldId="669"/>
        </pc:sldMkLst>
        <pc:spChg chg="mod">
          <ac:chgData name="Cannell, Michael B" userId="df291291-9ac9-42c2-a976-062f6e2ad9da" providerId="ADAL" clId="{14503846-FABC-4445-AD3F-F4345D3EA131}" dt="2022-09-27T16:04:08.872" v="8158" actId="20577"/>
          <ac:spMkLst>
            <pc:docMk/>
            <pc:sldMk cId="3599075240" sldId="669"/>
            <ac:spMk id="2" creationId="{3A5CF35E-D827-2245-B227-369871998B77}"/>
          </ac:spMkLst>
        </pc:spChg>
      </pc:sldChg>
      <pc:sldChg chg="add del">
        <pc:chgData name="Cannell, Michael B" userId="df291291-9ac9-42c2-a976-062f6e2ad9da" providerId="ADAL" clId="{14503846-FABC-4445-AD3F-F4345D3EA131}" dt="2022-09-27T16:18:29.664" v="8428" actId="2696"/>
        <pc:sldMkLst>
          <pc:docMk/>
          <pc:sldMk cId="199424192" sldId="670"/>
        </pc:sldMkLst>
      </pc:sldChg>
      <pc:sldChg chg="add del">
        <pc:chgData name="Cannell, Michael B" userId="df291291-9ac9-42c2-a976-062f6e2ad9da" providerId="ADAL" clId="{14503846-FABC-4445-AD3F-F4345D3EA131}" dt="2022-09-27T16:15:48.044" v="8341" actId="2696"/>
        <pc:sldMkLst>
          <pc:docMk/>
          <pc:sldMk cId="1061225172" sldId="670"/>
        </pc:sldMkLst>
      </pc:sldChg>
      <pc:sldChg chg="add del">
        <pc:chgData name="Cannell, Michael B" userId="df291291-9ac9-42c2-a976-062f6e2ad9da" providerId="ADAL" clId="{14503846-FABC-4445-AD3F-F4345D3EA131}" dt="2022-09-27T16:15:48.044" v="8341" actId="2696"/>
        <pc:sldMkLst>
          <pc:docMk/>
          <pc:sldMk cId="1429203246" sldId="671"/>
        </pc:sldMkLst>
      </pc:sldChg>
      <pc:sldChg chg="add">
        <pc:chgData name="Cannell, Michael B" userId="df291291-9ac9-42c2-a976-062f6e2ad9da" providerId="ADAL" clId="{14503846-FABC-4445-AD3F-F4345D3EA131}" dt="2022-09-27T16:16:04.102" v="8342"/>
        <pc:sldMkLst>
          <pc:docMk/>
          <pc:sldMk cId="3710853362" sldId="671"/>
        </pc:sldMkLst>
      </pc:sldChg>
      <pc:sldChg chg="modSp add mod">
        <pc:chgData name="Cannell, Michael B" userId="df291291-9ac9-42c2-a976-062f6e2ad9da" providerId="ADAL" clId="{14503846-FABC-4445-AD3F-F4345D3EA131}" dt="2022-09-27T16:41:47.127" v="8567" actId="1076"/>
        <pc:sldMkLst>
          <pc:docMk/>
          <pc:sldMk cId="100703880" sldId="672"/>
        </pc:sldMkLst>
        <pc:spChg chg="mod">
          <ac:chgData name="Cannell, Michael B" userId="df291291-9ac9-42c2-a976-062f6e2ad9da" providerId="ADAL" clId="{14503846-FABC-4445-AD3F-F4345D3EA131}" dt="2022-09-27T16:19:09.382" v="8446" actId="20577"/>
          <ac:spMkLst>
            <pc:docMk/>
            <pc:sldMk cId="100703880" sldId="672"/>
            <ac:spMk id="2" creationId="{44CDCAAB-AE79-3769-EF8F-E53C0F2F2DF2}"/>
          </ac:spMkLst>
        </pc:spChg>
        <pc:spChg chg="mod">
          <ac:chgData name="Cannell, Michael B" userId="df291291-9ac9-42c2-a976-062f6e2ad9da" providerId="ADAL" clId="{14503846-FABC-4445-AD3F-F4345D3EA131}" dt="2022-09-27T16:41:47.127" v="8567" actId="1076"/>
          <ac:spMkLst>
            <pc:docMk/>
            <pc:sldMk cId="100703880" sldId="672"/>
            <ac:spMk id="18" creationId="{11F25F93-EA48-5974-754C-E12002F65609}"/>
          </ac:spMkLst>
        </pc:spChg>
      </pc:sldChg>
      <pc:sldChg chg="add del">
        <pc:chgData name="Cannell, Michael B" userId="df291291-9ac9-42c2-a976-062f6e2ad9da" providerId="ADAL" clId="{14503846-FABC-4445-AD3F-F4345D3EA131}" dt="2022-09-27T16:15:48.044" v="8341" actId="2696"/>
        <pc:sldMkLst>
          <pc:docMk/>
          <pc:sldMk cId="3919385145" sldId="672"/>
        </pc:sldMkLst>
      </pc:sldChg>
      <pc:sldChg chg="modSp add del mod">
        <pc:chgData name="Cannell, Michael B" userId="df291291-9ac9-42c2-a976-062f6e2ad9da" providerId="ADAL" clId="{14503846-FABC-4445-AD3F-F4345D3EA131}" dt="2022-09-27T16:15:48.044" v="8341" actId="2696"/>
        <pc:sldMkLst>
          <pc:docMk/>
          <pc:sldMk cId="1919105420" sldId="673"/>
        </pc:sldMkLst>
        <pc:spChg chg="mod">
          <ac:chgData name="Cannell, Michael B" userId="df291291-9ac9-42c2-a976-062f6e2ad9da" providerId="ADAL" clId="{14503846-FABC-4445-AD3F-F4345D3EA131}" dt="2022-09-27T16:03:43.593" v="8125" actId="20577"/>
          <ac:spMkLst>
            <pc:docMk/>
            <pc:sldMk cId="1919105420" sldId="673"/>
            <ac:spMk id="2" creationId="{44CDCAAB-AE79-3769-EF8F-E53C0F2F2DF2}"/>
          </ac:spMkLst>
        </pc:spChg>
      </pc:sldChg>
      <pc:sldChg chg="modSp add mod modShow">
        <pc:chgData name="Cannell, Michael B" userId="df291291-9ac9-42c2-a976-062f6e2ad9da" providerId="ADAL" clId="{14503846-FABC-4445-AD3F-F4345D3EA131}" dt="2022-09-27T16:44:53.739" v="8593" actId="729"/>
        <pc:sldMkLst>
          <pc:docMk/>
          <pc:sldMk cId="2349381643" sldId="673"/>
        </pc:sldMkLst>
        <pc:spChg chg="mod">
          <ac:chgData name="Cannell, Michael B" userId="df291291-9ac9-42c2-a976-062f6e2ad9da" providerId="ADAL" clId="{14503846-FABC-4445-AD3F-F4345D3EA131}" dt="2022-09-27T16:44:03.480" v="8592" actId="20577"/>
          <ac:spMkLst>
            <pc:docMk/>
            <pc:sldMk cId="2349381643" sldId="673"/>
            <ac:spMk id="2" creationId="{3A5CF35E-D827-2245-B227-369871998B77}"/>
          </ac:spMkLst>
        </pc:spChg>
      </pc:sldChg>
      <pc:sldChg chg="add mod modShow">
        <pc:chgData name="Cannell, Michael B" userId="df291291-9ac9-42c2-a976-062f6e2ad9da" providerId="ADAL" clId="{14503846-FABC-4445-AD3F-F4345D3EA131}" dt="2022-09-27T16:44:53.739" v="8593" actId="729"/>
        <pc:sldMkLst>
          <pc:docMk/>
          <pc:sldMk cId="4212906883" sldId="674"/>
        </pc:sldMkLst>
      </pc:sldChg>
      <pc:sldChg chg="add mod modShow">
        <pc:chgData name="Cannell, Michael B" userId="df291291-9ac9-42c2-a976-062f6e2ad9da" providerId="ADAL" clId="{14503846-FABC-4445-AD3F-F4345D3EA131}" dt="2022-09-27T16:44:53.739" v="8593" actId="729"/>
        <pc:sldMkLst>
          <pc:docMk/>
          <pc:sldMk cId="1109596228" sldId="675"/>
        </pc:sldMkLst>
      </pc:sldChg>
      <pc:sldChg chg="add mod modShow">
        <pc:chgData name="Cannell, Michael B" userId="df291291-9ac9-42c2-a976-062f6e2ad9da" providerId="ADAL" clId="{14503846-FABC-4445-AD3F-F4345D3EA131}" dt="2022-09-27T16:44:53.739" v="8593" actId="729"/>
        <pc:sldMkLst>
          <pc:docMk/>
          <pc:sldMk cId="2419030976" sldId="676"/>
        </pc:sldMkLst>
      </pc:sldChg>
      <pc:sldChg chg="add mod modShow">
        <pc:chgData name="Cannell, Michael B" userId="df291291-9ac9-42c2-a976-062f6e2ad9da" providerId="ADAL" clId="{14503846-FABC-4445-AD3F-F4345D3EA131}" dt="2022-09-27T16:44:53.739" v="8593" actId="729"/>
        <pc:sldMkLst>
          <pc:docMk/>
          <pc:sldMk cId="2492187717" sldId="677"/>
        </pc:sldMkLst>
      </pc:sldChg>
      <pc:sldChg chg="addSp modSp new mod modClrScheme modShow chgLayout">
        <pc:chgData name="Cannell, Michael B" userId="df291291-9ac9-42c2-a976-062f6e2ad9da" providerId="ADAL" clId="{14503846-FABC-4445-AD3F-F4345D3EA131}" dt="2022-09-27T20:13:30.856" v="8908" actId="20577"/>
        <pc:sldMkLst>
          <pc:docMk/>
          <pc:sldMk cId="64127654" sldId="678"/>
        </pc:sldMkLst>
        <pc:spChg chg="add mod">
          <ac:chgData name="Cannell, Michael B" userId="df291291-9ac9-42c2-a976-062f6e2ad9da" providerId="ADAL" clId="{14503846-FABC-4445-AD3F-F4345D3EA131}" dt="2022-09-27T20:11:23.364" v="8623" actId="20577"/>
          <ac:spMkLst>
            <pc:docMk/>
            <pc:sldMk cId="64127654" sldId="678"/>
            <ac:spMk id="2" creationId="{01655B19-0840-8F4E-F86C-0D66B08265A0}"/>
          </ac:spMkLst>
        </pc:spChg>
        <pc:spChg chg="add mod">
          <ac:chgData name="Cannell, Michael B" userId="df291291-9ac9-42c2-a976-062f6e2ad9da" providerId="ADAL" clId="{14503846-FABC-4445-AD3F-F4345D3EA131}" dt="2022-09-27T20:13:30.856" v="8908" actId="20577"/>
          <ac:spMkLst>
            <pc:docMk/>
            <pc:sldMk cId="64127654" sldId="678"/>
            <ac:spMk id="3" creationId="{D801471E-30E6-DD0C-158C-C34A25456C78}"/>
          </ac:spMkLst>
        </pc:spChg>
      </pc:sldChg>
    </pc:docChg>
  </pc:docChgLst>
  <pc:docChgLst>
    <pc:chgData name="Cannell, Michael B" userId="df291291-9ac9-42c2-a976-062f6e2ad9da" providerId="ADAL" clId="{1917DEE0-2CDC-F042-8E60-9620349F50F9}"/>
    <pc:docChg chg="undo custSel sldOrd">
      <pc:chgData name="Cannell, Michael B" userId="df291291-9ac9-42c2-a976-062f6e2ad9da" providerId="ADAL" clId="{1917DEE0-2CDC-F042-8E60-9620349F50F9}" dt="2022-09-09T10:59:42.465" v="21" actId="1076"/>
      <pc:docMkLst>
        <pc:docMk/>
      </pc:docMkLst>
      <pc:sldChg chg="ord">
        <pc:chgData name="Cannell, Michael B" userId="df291291-9ac9-42c2-a976-062f6e2ad9da" providerId="ADAL" clId="{1917DEE0-2CDC-F042-8E60-9620349F50F9}" dt="2022-09-09T10:59:42.465" v="21" actId="1076"/>
        <pc:sldMkLst>
          <pc:docMk/>
          <pc:sldMk cId="1490179062" sldId="258"/>
        </pc:sldMkLst>
      </pc:sldChg>
      <pc:sldChg chg="ord">
        <pc:chgData name="Cannell, Michael B" userId="df291291-9ac9-42c2-a976-062f6e2ad9da" providerId="ADAL" clId="{1917DEE0-2CDC-F042-8E60-9620349F50F9}" dt="2022-09-09T10:59:41.173" v="15" actId="1076"/>
        <pc:sldMkLst>
          <pc:docMk/>
          <pc:sldMk cId="974997346" sldId="272"/>
        </pc:sldMkLst>
      </pc:sldChg>
      <pc:sldChg chg="ord">
        <pc:chgData name="Cannell, Michael B" userId="df291291-9ac9-42c2-a976-062f6e2ad9da" providerId="ADAL" clId="{1917DEE0-2CDC-F042-8E60-9620349F50F9}" dt="2022-09-09T10:59:42.275" v="20" actId="1076"/>
        <pc:sldMkLst>
          <pc:docMk/>
          <pc:sldMk cId="4285632241" sldId="503"/>
        </pc:sldMkLst>
      </pc:sldChg>
      <pc:sldChg chg="ord">
        <pc:chgData name="Cannell, Michael B" userId="df291291-9ac9-42c2-a976-062f6e2ad9da" providerId="ADAL" clId="{1917DEE0-2CDC-F042-8E60-9620349F50F9}" dt="2022-09-09T10:59:42.042" v="19" actId="1076"/>
        <pc:sldMkLst>
          <pc:docMk/>
          <pc:sldMk cId="4164551896" sldId="504"/>
        </pc:sldMkLst>
      </pc:sldChg>
      <pc:sldChg chg="ord">
        <pc:chgData name="Cannell, Michael B" userId="df291291-9ac9-42c2-a976-062f6e2ad9da" providerId="ADAL" clId="{1917DEE0-2CDC-F042-8E60-9620349F50F9}" dt="2022-09-09T10:59:41.679" v="18" actId="1076"/>
        <pc:sldMkLst>
          <pc:docMk/>
          <pc:sldMk cId="966283281" sldId="505"/>
        </pc:sldMkLst>
      </pc:sldChg>
      <pc:sldChg chg="ord">
        <pc:chgData name="Cannell, Michael B" userId="df291291-9ac9-42c2-a976-062f6e2ad9da" providerId="ADAL" clId="{1917DEE0-2CDC-F042-8E60-9620349F50F9}" dt="2022-09-09T10:59:40.849" v="13" actId="1076"/>
        <pc:sldMkLst>
          <pc:docMk/>
          <pc:sldMk cId="771514869" sldId="506"/>
        </pc:sldMkLst>
      </pc:sldChg>
    </pc:docChg>
  </pc:docChgLst>
  <pc:docChgLst>
    <pc:chgData name="Cannell, Michael B" userId="df291291-9ac9-42c2-a976-062f6e2ad9da" providerId="ADAL" clId="{246FD2B1-4094-5545-B89A-73F811CD20C4}"/>
    <pc:docChg chg="undo redo custSel addSld delSld modSld sldOrd modMainMaster">
      <pc:chgData name="Cannell, Michael B" userId="df291291-9ac9-42c2-a976-062f6e2ad9da" providerId="ADAL" clId="{246FD2B1-4094-5545-B89A-73F811CD20C4}" dt="2022-09-26T23:02:44.277" v="2779" actId="2696"/>
      <pc:docMkLst>
        <pc:docMk/>
      </pc:docMkLst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0" sldId="260"/>
        </pc:sldMkLst>
      </pc:sldChg>
      <pc:sldChg chg="addSp delSp modSp add mod ord modNotesTx">
        <pc:chgData name="Cannell, Michael B" userId="df291291-9ac9-42c2-a976-062f6e2ad9da" providerId="ADAL" clId="{246FD2B1-4094-5545-B89A-73F811CD20C4}" dt="2022-09-26T21:58:40.622" v="832" actId="1076"/>
        <pc:sldMkLst>
          <pc:docMk/>
          <pc:sldMk cId="771283089" sldId="263"/>
        </pc:sldMkLst>
        <pc:spChg chg="del">
          <ac:chgData name="Cannell, Michael B" userId="df291291-9ac9-42c2-a976-062f6e2ad9da" providerId="ADAL" clId="{246FD2B1-4094-5545-B89A-73F811CD20C4}" dt="2022-09-26T19:57:59.708" v="120" actId="478"/>
          <ac:spMkLst>
            <pc:docMk/>
            <pc:sldMk cId="771283089" sldId="263"/>
            <ac:spMk id="2" creationId="{9D01D5EA-B5BE-5D46-9E70-9EFF237DCCBD}"/>
          </ac:spMkLst>
        </pc:spChg>
        <pc:spChg chg="mod">
          <ac:chgData name="Cannell, Michael B" userId="df291291-9ac9-42c2-a976-062f6e2ad9da" providerId="ADAL" clId="{246FD2B1-4094-5545-B89A-73F811CD20C4}" dt="2022-09-26T20:16:39.625" v="166" actId="2711"/>
          <ac:spMkLst>
            <pc:docMk/>
            <pc:sldMk cId="771283089" sldId="263"/>
            <ac:spMk id="3" creationId="{6F600F65-5453-CA4C-B071-E5C07463BA74}"/>
          </ac:spMkLst>
        </pc:spChg>
        <pc:spChg chg="add del mod">
          <ac:chgData name="Cannell, Michael B" userId="df291291-9ac9-42c2-a976-062f6e2ad9da" providerId="ADAL" clId="{246FD2B1-4094-5545-B89A-73F811CD20C4}" dt="2022-09-26T19:45:26.172" v="50"/>
          <ac:spMkLst>
            <pc:docMk/>
            <pc:sldMk cId="771283089" sldId="263"/>
            <ac:spMk id="4" creationId="{9E8F0ED7-DEFC-7068-D3ED-45CCE446A636}"/>
          </ac:spMkLst>
        </pc:spChg>
        <pc:spChg chg="add mod">
          <ac:chgData name="Cannell, Michael B" userId="df291291-9ac9-42c2-a976-062f6e2ad9da" providerId="ADAL" clId="{246FD2B1-4094-5545-B89A-73F811CD20C4}" dt="2022-09-26T21:58:40.622" v="832" actId="1076"/>
          <ac:spMkLst>
            <pc:docMk/>
            <pc:sldMk cId="771283089" sldId="263"/>
            <ac:spMk id="5" creationId="{62F384E5-0F19-19E2-60BF-E957726CAE91}"/>
          </ac:spMkLst>
        </pc:spChg>
        <pc:spChg chg="add del mod">
          <ac:chgData name="Cannell, Michael B" userId="df291291-9ac9-42c2-a976-062f6e2ad9da" providerId="ADAL" clId="{246FD2B1-4094-5545-B89A-73F811CD20C4}" dt="2022-09-26T19:58:01.551" v="122" actId="478"/>
          <ac:spMkLst>
            <pc:docMk/>
            <pc:sldMk cId="771283089" sldId="263"/>
            <ac:spMk id="7" creationId="{4F61B9B4-231E-9989-D4C6-B74919467D2B}"/>
          </ac:spMkLst>
        </pc:spChg>
      </pc:sldChg>
      <pc:sldChg chg="add del">
        <pc:chgData name="Cannell, Michael B" userId="df291291-9ac9-42c2-a976-062f6e2ad9da" providerId="ADAL" clId="{246FD2B1-4094-5545-B89A-73F811CD20C4}" dt="2022-09-26T21:39:07.457" v="223"/>
        <pc:sldMkLst>
          <pc:docMk/>
          <pc:sldMk cId="2090817055" sldId="265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585278880" sldId="272"/>
        </pc:sldMkLst>
      </pc:sldChg>
      <pc:sldChg chg="add del">
        <pc:chgData name="Cannell, Michael B" userId="df291291-9ac9-42c2-a976-062f6e2ad9da" providerId="ADAL" clId="{246FD2B1-4094-5545-B89A-73F811CD20C4}" dt="2022-09-26T21:39:07.457" v="223"/>
        <pc:sldMkLst>
          <pc:docMk/>
          <pc:sldMk cId="3637174853" sldId="274"/>
        </pc:sldMkLst>
      </pc:sldChg>
      <pc:sldChg chg="add del">
        <pc:chgData name="Cannell, Michael B" userId="df291291-9ac9-42c2-a976-062f6e2ad9da" providerId="ADAL" clId="{246FD2B1-4094-5545-B89A-73F811CD20C4}" dt="2022-09-26T21:39:07.457" v="223"/>
        <pc:sldMkLst>
          <pc:docMk/>
          <pc:sldMk cId="627891497" sldId="275"/>
        </pc:sldMkLst>
      </pc:sldChg>
      <pc:sldChg chg="modSp add mod">
        <pc:chgData name="Cannell, Michael B" userId="df291291-9ac9-42c2-a976-062f6e2ad9da" providerId="ADAL" clId="{246FD2B1-4094-5545-B89A-73F811CD20C4}" dt="2022-09-26T21:41:27.499" v="294" actId="2711"/>
        <pc:sldMkLst>
          <pc:docMk/>
          <pc:sldMk cId="538960976" sldId="276"/>
        </pc:sldMkLst>
        <pc:spChg chg="mod">
          <ac:chgData name="Cannell, Michael B" userId="df291291-9ac9-42c2-a976-062f6e2ad9da" providerId="ADAL" clId="{246FD2B1-4094-5545-B89A-73F811CD20C4}" dt="2022-09-26T21:41:27.499" v="294" actId="2711"/>
          <ac:spMkLst>
            <pc:docMk/>
            <pc:sldMk cId="538960976" sldId="276"/>
            <ac:spMk id="2" creationId="{D6CEF004-6FA2-2B4C-A7D4-9FE1D55D54E3}"/>
          </ac:spMkLst>
        </pc:spChg>
        <pc:spChg chg="mod">
          <ac:chgData name="Cannell, Michael B" userId="df291291-9ac9-42c2-a976-062f6e2ad9da" providerId="ADAL" clId="{246FD2B1-4094-5545-B89A-73F811CD20C4}" dt="2022-09-26T21:41:27.499" v="294" actId="2711"/>
          <ac:spMkLst>
            <pc:docMk/>
            <pc:sldMk cId="538960976" sldId="276"/>
            <ac:spMk id="3" creationId="{293C1495-F7DB-D94C-8997-52357CAEE529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44:27.832" v="305" actId="27636"/>
        <pc:sldMkLst>
          <pc:docMk/>
          <pc:sldMk cId="1469833745" sldId="277"/>
        </pc:sldMkLst>
        <pc:spChg chg="mod">
          <ac:chgData name="Cannell, Michael B" userId="df291291-9ac9-42c2-a976-062f6e2ad9da" providerId="ADAL" clId="{246FD2B1-4094-5545-B89A-73F811CD20C4}" dt="2022-09-26T21:44:27.832" v="305" actId="27636"/>
          <ac:spMkLst>
            <pc:docMk/>
            <pc:sldMk cId="1469833745" sldId="277"/>
            <ac:spMk id="3" creationId="{293C1495-F7DB-D94C-8997-52357CAEE529}"/>
          </ac:spMkLst>
        </pc:spChg>
      </pc:sldChg>
      <pc:sldChg chg="del">
        <pc:chgData name="Cannell, Michael B" userId="df291291-9ac9-42c2-a976-062f6e2ad9da" providerId="ADAL" clId="{246FD2B1-4094-5545-B89A-73F811CD20C4}" dt="2022-09-26T19:27:47.211" v="14" actId="2696"/>
        <pc:sldMkLst>
          <pc:docMk/>
          <pc:sldMk cId="470985501" sldId="304"/>
        </pc:sldMkLst>
      </pc:sldChg>
      <pc:sldChg chg="del">
        <pc:chgData name="Cannell, Michael B" userId="df291291-9ac9-42c2-a976-062f6e2ad9da" providerId="ADAL" clId="{246FD2B1-4094-5545-B89A-73F811CD20C4}" dt="2022-09-26T19:27:42.893" v="13" actId="2696"/>
        <pc:sldMkLst>
          <pc:docMk/>
          <pc:sldMk cId="775927309" sldId="305"/>
        </pc:sldMkLst>
      </pc:sldChg>
      <pc:sldChg chg="modSp add del mod">
        <pc:chgData name="Cannell, Michael B" userId="df291291-9ac9-42c2-a976-062f6e2ad9da" providerId="ADAL" clId="{246FD2B1-4094-5545-B89A-73F811CD20C4}" dt="2022-09-26T22:00:26.978" v="838" actId="2696"/>
        <pc:sldMkLst>
          <pc:docMk/>
          <pc:sldMk cId="259611725" sldId="306"/>
        </pc:sldMkLst>
        <pc:spChg chg="mod">
          <ac:chgData name="Cannell, Michael B" userId="df291291-9ac9-42c2-a976-062f6e2ad9da" providerId="ADAL" clId="{246FD2B1-4094-5545-B89A-73F811CD20C4}" dt="2022-09-26T21:37:18.524" v="210" actId="2711"/>
          <ac:spMkLst>
            <pc:docMk/>
            <pc:sldMk cId="259611725" sldId="306"/>
            <ac:spMk id="2" creationId="{2D7A0607-776A-8B47-8610-1B4E06116942}"/>
          </ac:spMkLst>
        </pc:spChg>
        <pc:spChg chg="mod">
          <ac:chgData name="Cannell, Michael B" userId="df291291-9ac9-42c2-a976-062f6e2ad9da" providerId="ADAL" clId="{246FD2B1-4094-5545-B89A-73F811CD20C4}" dt="2022-09-26T21:37:18.524" v="210" actId="2711"/>
          <ac:spMkLst>
            <pc:docMk/>
            <pc:sldMk cId="259611725" sldId="306"/>
            <ac:spMk id="3" creationId="{A9316B17-0815-2945-B7D0-20B1154F698A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7:22.614" v="211" actId="2711"/>
        <pc:sldMkLst>
          <pc:docMk/>
          <pc:sldMk cId="3980507200" sldId="307"/>
        </pc:sldMkLst>
        <pc:spChg chg="mod">
          <ac:chgData name="Cannell, Michael B" userId="df291291-9ac9-42c2-a976-062f6e2ad9da" providerId="ADAL" clId="{246FD2B1-4094-5545-B89A-73F811CD20C4}" dt="2022-09-26T21:37:22.614" v="211" actId="2711"/>
          <ac:spMkLst>
            <pc:docMk/>
            <pc:sldMk cId="3980507200" sldId="307"/>
            <ac:spMk id="2" creationId="{4656811F-4A0C-7042-824D-9F1417C1C822}"/>
          </ac:spMkLst>
        </pc:spChg>
        <pc:spChg chg="mod">
          <ac:chgData name="Cannell, Michael B" userId="df291291-9ac9-42c2-a976-062f6e2ad9da" providerId="ADAL" clId="{246FD2B1-4094-5545-B89A-73F811CD20C4}" dt="2022-09-26T21:37:22.614" v="211" actId="2711"/>
          <ac:spMkLst>
            <pc:docMk/>
            <pc:sldMk cId="3980507200" sldId="307"/>
            <ac:spMk id="3" creationId="{E1787565-56AD-C446-8896-F06CD298106B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7:27.412" v="212" actId="2711"/>
        <pc:sldMkLst>
          <pc:docMk/>
          <pc:sldMk cId="1961007839" sldId="308"/>
        </pc:sldMkLst>
        <pc:spChg chg="mod">
          <ac:chgData name="Cannell, Michael B" userId="df291291-9ac9-42c2-a976-062f6e2ad9da" providerId="ADAL" clId="{246FD2B1-4094-5545-B89A-73F811CD20C4}" dt="2022-09-26T21:37:27.412" v="212" actId="2711"/>
          <ac:spMkLst>
            <pc:docMk/>
            <pc:sldMk cId="1961007839" sldId="308"/>
            <ac:spMk id="2" creationId="{36928601-E736-A944-9C61-59A3ABD4720A}"/>
          </ac:spMkLst>
        </pc:spChg>
        <pc:spChg chg="mod">
          <ac:chgData name="Cannell, Michael B" userId="df291291-9ac9-42c2-a976-062f6e2ad9da" providerId="ADAL" clId="{246FD2B1-4094-5545-B89A-73F811CD20C4}" dt="2022-09-26T21:37:27.412" v="212" actId="2711"/>
          <ac:spMkLst>
            <pc:docMk/>
            <pc:sldMk cId="1961007839" sldId="308"/>
            <ac:spMk id="4" creationId="{8B13BC6F-410C-DE46-ADA8-8E85CEEC71F9}"/>
          </ac:spMkLst>
        </pc:spChg>
        <pc:spChg chg="mod">
          <ac:chgData name="Cannell, Michael B" userId="df291291-9ac9-42c2-a976-062f6e2ad9da" providerId="ADAL" clId="{246FD2B1-4094-5545-B89A-73F811CD20C4}" dt="2022-09-26T21:37:27.412" v="212" actId="2711"/>
          <ac:spMkLst>
            <pc:docMk/>
            <pc:sldMk cId="1961007839" sldId="308"/>
            <ac:spMk id="7" creationId="{5FE935BB-4107-E741-BFE0-4C01484EDF07}"/>
          </ac:spMkLst>
        </pc:spChg>
        <pc:spChg chg="mod">
          <ac:chgData name="Cannell, Michael B" userId="df291291-9ac9-42c2-a976-062f6e2ad9da" providerId="ADAL" clId="{246FD2B1-4094-5545-B89A-73F811CD20C4}" dt="2022-09-26T21:37:27.412" v="212" actId="2711"/>
          <ac:spMkLst>
            <pc:docMk/>
            <pc:sldMk cId="1961007839" sldId="308"/>
            <ac:spMk id="10" creationId="{CEA1E142-FD79-C14D-9073-A98897822BE6}"/>
          </ac:spMkLst>
        </pc:spChg>
        <pc:spChg chg="mod">
          <ac:chgData name="Cannell, Michael B" userId="df291291-9ac9-42c2-a976-062f6e2ad9da" providerId="ADAL" clId="{246FD2B1-4094-5545-B89A-73F811CD20C4}" dt="2022-09-26T21:37:27.412" v="212" actId="2711"/>
          <ac:spMkLst>
            <pc:docMk/>
            <pc:sldMk cId="1961007839" sldId="308"/>
            <ac:spMk id="11" creationId="{86DC074D-CF4C-FE45-8C85-12F9F52C5937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7:31.827" v="213" actId="2711"/>
        <pc:sldMkLst>
          <pc:docMk/>
          <pc:sldMk cId="1240201473" sldId="309"/>
        </pc:sldMkLst>
        <pc:spChg chg="mod">
          <ac:chgData name="Cannell, Michael B" userId="df291291-9ac9-42c2-a976-062f6e2ad9da" providerId="ADAL" clId="{246FD2B1-4094-5545-B89A-73F811CD20C4}" dt="2022-09-26T21:37:31.827" v="213" actId="2711"/>
          <ac:spMkLst>
            <pc:docMk/>
            <pc:sldMk cId="1240201473" sldId="309"/>
            <ac:spMk id="2" creationId="{E4FEA168-BC06-E54A-8993-174254787997}"/>
          </ac:spMkLst>
        </pc:spChg>
        <pc:spChg chg="mod">
          <ac:chgData name="Cannell, Michael B" userId="df291291-9ac9-42c2-a976-062f6e2ad9da" providerId="ADAL" clId="{246FD2B1-4094-5545-B89A-73F811CD20C4}" dt="2022-09-26T21:37:31.827" v="213" actId="2711"/>
          <ac:spMkLst>
            <pc:docMk/>
            <pc:sldMk cId="1240201473" sldId="309"/>
            <ac:spMk id="3" creationId="{ADB61461-B7BE-B549-8104-D058834A169D}"/>
          </ac:spMkLst>
        </pc:spChg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125926879" sldId="310"/>
        </pc:sldMkLst>
      </pc:sldChg>
      <pc:sldChg chg="add del ord modNotesTx">
        <pc:chgData name="Cannell, Michael B" userId="df291291-9ac9-42c2-a976-062f6e2ad9da" providerId="ADAL" clId="{246FD2B1-4094-5545-B89A-73F811CD20C4}" dt="2022-09-26T22:36:34.485" v="2287" actId="20577"/>
        <pc:sldMkLst>
          <pc:docMk/>
          <pc:sldMk cId="319583987" sldId="311"/>
        </pc:sldMkLst>
      </pc:sldChg>
      <pc:sldChg chg="modSp add mod">
        <pc:chgData name="Cannell, Michael B" userId="df291291-9ac9-42c2-a976-062f6e2ad9da" providerId="ADAL" clId="{246FD2B1-4094-5545-B89A-73F811CD20C4}" dt="2022-09-26T21:37:51.303" v="217" actId="2711"/>
        <pc:sldMkLst>
          <pc:docMk/>
          <pc:sldMk cId="3048833431" sldId="312"/>
        </pc:sldMkLst>
        <pc:spChg chg="mod">
          <ac:chgData name="Cannell, Michael B" userId="df291291-9ac9-42c2-a976-062f6e2ad9da" providerId="ADAL" clId="{246FD2B1-4094-5545-B89A-73F811CD20C4}" dt="2022-09-26T21:37:51.303" v="217" actId="2711"/>
          <ac:spMkLst>
            <pc:docMk/>
            <pc:sldMk cId="3048833431" sldId="312"/>
            <ac:spMk id="2" creationId="{0E8AEB18-1FDE-5E4E-B181-1749BD4A30DA}"/>
          </ac:spMkLst>
        </pc:spChg>
        <pc:spChg chg="mod">
          <ac:chgData name="Cannell, Michael B" userId="df291291-9ac9-42c2-a976-062f6e2ad9da" providerId="ADAL" clId="{246FD2B1-4094-5545-B89A-73F811CD20C4}" dt="2022-09-26T21:37:51.303" v="217" actId="2711"/>
          <ac:spMkLst>
            <pc:docMk/>
            <pc:sldMk cId="3048833431" sldId="312"/>
            <ac:spMk id="3" creationId="{B23E4BEF-3F62-2F45-A5FA-7B51B2B9D845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7:56.919" v="218" actId="2711"/>
        <pc:sldMkLst>
          <pc:docMk/>
          <pc:sldMk cId="3763364404" sldId="313"/>
        </pc:sldMkLst>
        <pc:spChg chg="mod">
          <ac:chgData name="Cannell, Michael B" userId="df291291-9ac9-42c2-a976-062f6e2ad9da" providerId="ADAL" clId="{246FD2B1-4094-5545-B89A-73F811CD20C4}" dt="2022-09-26T21:37:56.919" v="218" actId="2711"/>
          <ac:spMkLst>
            <pc:docMk/>
            <pc:sldMk cId="3763364404" sldId="313"/>
            <ac:spMk id="2" creationId="{87AA1DB3-F529-354F-8E6F-460623F1282A}"/>
          </ac:spMkLst>
        </pc:spChg>
        <pc:spChg chg="mod">
          <ac:chgData name="Cannell, Michael B" userId="df291291-9ac9-42c2-a976-062f6e2ad9da" providerId="ADAL" clId="{246FD2B1-4094-5545-B89A-73F811CD20C4}" dt="2022-09-26T21:37:56.919" v="218" actId="2711"/>
          <ac:spMkLst>
            <pc:docMk/>
            <pc:sldMk cId="3763364404" sldId="313"/>
            <ac:spMk id="3" creationId="{0A83A631-AF8E-EF4B-A2B7-6308327B1724}"/>
          </ac:spMkLst>
        </pc:spChg>
      </pc:sldChg>
      <pc:sldChg chg="modSp add mod ord">
        <pc:chgData name="Cannell, Michael B" userId="df291291-9ac9-42c2-a976-062f6e2ad9da" providerId="ADAL" clId="{246FD2B1-4094-5545-B89A-73F811CD20C4}" dt="2022-09-26T21:50:22.116" v="468" actId="20578"/>
        <pc:sldMkLst>
          <pc:docMk/>
          <pc:sldMk cId="989595342" sldId="314"/>
        </pc:sldMkLst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34" creationId="{7D0AAAD7-5434-1541-B8CA-B43A6C78D829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35" creationId="{07CA125F-7B96-E64C-AB2A-17C5B6464CEF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36" creationId="{87C33C6A-9647-5942-B0DF-2353E205AC7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37" creationId="{B6BF776E-00FB-A245-8360-6ACD5213B8E0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38" creationId="{2140C6AF-FA40-7E45-B125-4CF3F8D598CC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39" creationId="{D8A43FC7-49AA-A04E-B9EE-2E20C18DEE55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0" creationId="{D697E1D0-1844-DD4C-85C9-ADCB773C67C2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1" creationId="{47DD089B-C8E6-E548-A6F7-2135E7D3F6C1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2" creationId="{11EA9CB5-E299-4E4F-9665-69BE48F0F8CB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3" creationId="{DA6206A9-78CE-F743-A9AA-1640FD4E0E1D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4" creationId="{3418DE6D-633D-6A4C-AB93-BCF84AA776DA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5" creationId="{372B80DC-1F7B-CC48-9C80-881E7C9BE15D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6" creationId="{FF0F0136-5FAB-F84C-8FC4-6912423F5C9F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7" creationId="{D1A4A1F0-0F8B-544F-A64D-FD1559E0B740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8" creationId="{7FD31827-EA55-8C46-9844-BCE7964FB811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9" creationId="{E3876B20-B3CE-7B4F-93EF-F83369CD6CCA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0" creationId="{91D5ED64-746D-FB44-B354-EBC112C42464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1" creationId="{25E01CD0-71FE-FC4E-94E6-1BD723EB2A92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2" creationId="{2F666B48-4A81-5242-B649-11DE058F0A9D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3" creationId="{F7B5E1EB-2BED-0B4D-8AA7-7C991D835968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4" creationId="{98E84535-558A-184B-812E-2D6EF12397F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5" creationId="{9D1DFB98-BDFF-504D-AD02-3F6CA6BD00E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6" creationId="{25BA8E73-ECC5-AA4F-96B8-42C776BECBAC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7" creationId="{21977050-E6D5-4847-9000-5A0F2F9F58B9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8" creationId="{20CE96F3-DDA3-8645-B26E-567C69E9E6D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9" creationId="{CCB47401-EC8F-5849-B030-AF3593C44650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0" creationId="{A9AFBC24-6DD6-2547-ABAA-AB1ADD635482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1" creationId="{08FDAE54-75BA-6140-A0BE-0721238B36F0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2" creationId="{45D8BB43-8C00-D24E-BB69-BC604A7747A1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3" creationId="{CAFD7B45-17F4-7E43-B2C5-3EB9236E5828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4" creationId="{75E64BF4-E7C0-3643-B071-E274038B063C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5" creationId="{3C40BB57-B8F9-F246-871C-7F8793F81C1D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6" creationId="{9E137E62-24E7-E940-BBEF-47AD0C7F18BB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7" creationId="{3762F12E-01BB-0F44-B567-C368CAF62C30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8" creationId="{B6360896-F3AB-ED44-ABD2-8F14CAE9335F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9" creationId="{FFA37081-0FB7-DB45-B0B2-11107B2D4C7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0" creationId="{91F37AD6-504D-1B4A-B6C6-CB072089E4D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1" creationId="{BCDC69AA-6751-7442-BE32-1831B9FB6771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2" creationId="{D400D7CB-D56E-414E-A04F-D68677CAABF7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3" creationId="{BE4E77E1-4EC5-E848-92B9-6C63C25BB199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4" creationId="{C7EF5AE5-94F0-8D41-8A0F-5A01A0CF7DC9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5" creationId="{CE011BA3-D8F4-F744-9FA3-0BD6F8474235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6" creationId="{CD8461A0-F575-1841-BB10-E25CDDCD97B6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7" creationId="{B3160FD0-A144-4248-AB38-011C263B489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8" creationId="{173992B5-97FC-E04D-8C9E-B9143DFD56BA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9" creationId="{60740B5E-47E3-2E47-B0D5-E4AE770014A6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0" creationId="{087E276B-6E68-584B-A2CB-399E123EB20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1" creationId="{C68382CC-4B83-BE41-9E48-51E973C396BC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2" creationId="{60C9B314-F7A8-914F-86A3-CA83D461D48C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3" creationId="{F1A7A27A-C50A-EB40-BF02-154F8C06F80A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4" creationId="{446F88E1-FA07-C848-A9EF-ABFC3244D7FD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5" creationId="{A8B1719A-74DD-524F-9503-63D7EEC21EDF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6" creationId="{7F3F3CFC-69C4-A441-9BA1-DA16C5B9382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7" creationId="{C1F365F9-5D1A-5B4E-B930-349AE43877B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8" creationId="{2FAC5502-9068-224F-8FC4-F87A0A8EDD46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9" creationId="{961114F4-0C39-D946-8D48-288DCBBFE1A2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0" creationId="{2C8A4560-1E88-CF4C-851A-D12503E7EB60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1" creationId="{D3BD7BBE-3199-FD4B-883F-1DC9B06F2221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2" creationId="{64285D81-C151-C94B-9EDE-FBEE5F737828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3" creationId="{83DF3838-F6E6-304F-86E7-1A67B987E8A5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4" creationId="{E37272DE-0CE2-8A40-ABBB-0A99D28A95BF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5" creationId="{C315FDEE-2D6F-1C40-9134-BE80FECC0C56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6" creationId="{6B7BCA94-5F73-AC4C-B770-266FA8760415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7" creationId="{09B2CFB6-5309-974B-A4B6-913359F3C0E2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8" creationId="{AD564AC7-4C2C-EB4D-89AE-8771BB3FB97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9" creationId="{B4A13F9F-759F-FB42-B126-DD22826E94A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0" creationId="{F6E7EBB9-DFA3-F54D-A576-D43F5DC91B90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1" creationId="{D34D01CA-AB38-2F40-934F-F6C31D14FDBF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2" creationId="{001B51CE-A9B6-594D-924F-DD9F6CCD06A7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3" creationId="{84819441-7367-5E46-ABB0-09E244EDE9F5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4" creationId="{EF7108C3-038C-914C-B6FB-D60E28C00CC6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5" creationId="{8F541B70-9ABA-004F-8D66-D2D406172BB9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6" creationId="{99B2FA3E-F2F5-424A-B5A9-2F7828FE6E58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7" creationId="{7F128226-112A-B541-A0B7-9E213FA7E812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8" creationId="{91CF56BB-6457-F841-85A6-926CB8473DC4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9" creationId="{9E02A300-3469-3E4B-9F67-D37A75AC43A5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0" creationId="{A1199F2A-CB4F-2442-A1ED-447A609B80B5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1" creationId="{89D67CB2-799B-F149-B268-41B2A59CFFF6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2" creationId="{A4962FC0-2256-C740-8E5C-32F12DDD144C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3" creationId="{7996C167-BF6F-F241-A1FB-CD01BD683B3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4" creationId="{8AB345FE-D6A8-394F-B9F0-8761A00BD188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5" creationId="{3C38E97F-32C4-D146-837A-2B7268F4DB2C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6" creationId="{7F4B150A-7AF0-6546-981F-BA3351BFA710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7" creationId="{AEF501A0-8A23-464E-A575-B84D4F114954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8" creationId="{5F7982CA-23A2-0548-AE49-984C3C5B46C1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9" creationId="{C61A2559-61E4-AB4F-8B38-E4116C1C575A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0" creationId="{3A7378F9-0031-EB40-9588-E735CB3A00A7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1" creationId="{A1C0406D-4A98-9E44-96BE-758284AD41D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2" creationId="{FAC9C41E-6056-D84C-80EB-22EC1667DE3F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3" creationId="{141CF811-319C-C24A-BA05-63E9B760A77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4" creationId="{C319A027-D0C9-684B-95EA-F7287AAD0E9A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5" creationId="{FC7468D5-A582-1044-AE7D-91D837CE3B2C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6" creationId="{9049C236-11B1-5249-986D-30AD771CDFBB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7" creationId="{DA4B5DE8-168B-D147-AFEB-802C3CA3CE88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8" creationId="{ACB3DDE4-7682-E14F-8478-1B7CD86520D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9" creationId="{9A7E5C28-BCBB-FF48-8D1E-E88412E32F55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30" creationId="{0C3CA540-1804-F044-9DA7-5AD2BBA92981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31" creationId="{1B9CB9E3-4D31-3F41-A5F6-36DC92F0656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32" creationId="{826A1B7D-778A-F244-B151-E47FEF5A017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33" creationId="{BE63F4E5-FE47-BF41-AF09-768F24B8FF0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35" creationId="{661A0490-0CF6-EC4F-9B81-6BAAC89B90A3}"/>
          </ac:spMkLst>
        </pc:spChg>
      </pc:sldChg>
      <pc:sldChg chg="addSp modSp add mod">
        <pc:chgData name="Cannell, Michael B" userId="df291291-9ac9-42c2-a976-062f6e2ad9da" providerId="ADAL" clId="{246FD2B1-4094-5545-B89A-73F811CD20C4}" dt="2022-09-26T21:57:23.354" v="818"/>
        <pc:sldMkLst>
          <pc:docMk/>
          <pc:sldMk cId="828298780" sldId="315"/>
        </pc:sldMkLst>
        <pc:spChg chg="add mod">
          <ac:chgData name="Cannell, Michael B" userId="df291291-9ac9-42c2-a976-062f6e2ad9da" providerId="ADAL" clId="{246FD2B1-4094-5545-B89A-73F811CD20C4}" dt="2022-09-26T21:57:23.354" v="818"/>
          <ac:spMkLst>
            <pc:docMk/>
            <pc:sldMk cId="828298780" sldId="315"/>
            <ac:spMk id="2" creationId="{73426DB4-4078-8179-69B0-B0D701F61288}"/>
          </ac:spMkLst>
        </pc:spChg>
        <pc:spChg chg="mod">
          <ac:chgData name="Cannell, Michael B" userId="df291291-9ac9-42c2-a976-062f6e2ad9da" providerId="ADAL" clId="{246FD2B1-4094-5545-B89A-73F811CD20C4}" dt="2022-09-26T21:36:26.694" v="201" actId="2711"/>
          <ac:spMkLst>
            <pc:docMk/>
            <pc:sldMk cId="828298780" sldId="315"/>
            <ac:spMk id="5" creationId="{BC6B59F6-1A64-E548-9C76-8D1BC5C03275}"/>
          </ac:spMkLst>
        </pc:spChg>
        <pc:spChg chg="mod">
          <ac:chgData name="Cannell, Michael B" userId="df291291-9ac9-42c2-a976-062f6e2ad9da" providerId="ADAL" clId="{246FD2B1-4094-5545-B89A-73F811CD20C4}" dt="2022-09-26T21:56:36.695" v="817" actId="20577"/>
          <ac:spMkLst>
            <pc:docMk/>
            <pc:sldMk cId="828298780" sldId="315"/>
            <ac:spMk id="6" creationId="{84982EF7-7B1A-0B43-AD24-58A9D5911CB6}"/>
          </ac:spMkLst>
        </pc:spChg>
      </pc:sldChg>
      <pc:sldChg chg="addSp modSp add mod">
        <pc:chgData name="Cannell, Michael B" userId="df291291-9ac9-42c2-a976-062f6e2ad9da" providerId="ADAL" clId="{246FD2B1-4094-5545-B89A-73F811CD20C4}" dt="2022-09-26T21:58:03.042" v="830" actId="313"/>
        <pc:sldMkLst>
          <pc:docMk/>
          <pc:sldMk cId="2489983784" sldId="316"/>
        </pc:sldMkLst>
        <pc:spChg chg="mod">
          <ac:chgData name="Cannell, Michael B" userId="df291291-9ac9-42c2-a976-062f6e2ad9da" providerId="ADAL" clId="{246FD2B1-4094-5545-B89A-73F811CD20C4}" dt="2022-09-26T21:36:32.761" v="202" actId="2711"/>
          <ac:spMkLst>
            <pc:docMk/>
            <pc:sldMk cId="2489983784" sldId="316"/>
            <ac:spMk id="2" creationId="{813D8D0D-163E-D24C-AB2E-A6D8A4E0B4D1}"/>
          </ac:spMkLst>
        </pc:spChg>
        <pc:spChg chg="mod">
          <ac:chgData name="Cannell, Michael B" userId="df291291-9ac9-42c2-a976-062f6e2ad9da" providerId="ADAL" clId="{246FD2B1-4094-5545-B89A-73F811CD20C4}" dt="2022-09-26T21:58:03.042" v="830" actId="313"/>
          <ac:spMkLst>
            <pc:docMk/>
            <pc:sldMk cId="2489983784" sldId="316"/>
            <ac:spMk id="3" creationId="{FFAF7956-3A55-A845-8075-FFB3B0950C1F}"/>
          </ac:spMkLst>
        </pc:spChg>
        <pc:spChg chg="add mod">
          <ac:chgData name="Cannell, Michael B" userId="df291291-9ac9-42c2-a976-062f6e2ad9da" providerId="ADAL" clId="{246FD2B1-4094-5545-B89A-73F811CD20C4}" dt="2022-09-26T21:57:36.539" v="819"/>
          <ac:spMkLst>
            <pc:docMk/>
            <pc:sldMk cId="2489983784" sldId="316"/>
            <ac:spMk id="4" creationId="{C319E791-734B-57AF-84C9-74DA46A950B7}"/>
          </ac:spMkLst>
        </pc:spChg>
      </pc:sldChg>
      <pc:sldChg chg="modSp add mod ord">
        <pc:chgData name="Cannell, Michael B" userId="df291291-9ac9-42c2-a976-062f6e2ad9da" providerId="ADAL" clId="{246FD2B1-4094-5545-B89A-73F811CD20C4}" dt="2022-09-26T21:58:57.741" v="835"/>
        <pc:sldMkLst>
          <pc:docMk/>
          <pc:sldMk cId="420111572" sldId="317"/>
        </pc:sldMkLst>
        <pc:spChg chg="mod">
          <ac:chgData name="Cannell, Michael B" userId="df291291-9ac9-42c2-a976-062f6e2ad9da" providerId="ADAL" clId="{246FD2B1-4094-5545-B89A-73F811CD20C4}" dt="2022-09-26T21:36:44.436" v="204" actId="2711"/>
          <ac:spMkLst>
            <pc:docMk/>
            <pc:sldMk cId="420111572" sldId="317"/>
            <ac:spMk id="2" creationId="{F8CBBD39-8718-7C42-A040-271B62A79B02}"/>
          </ac:spMkLst>
        </pc:spChg>
        <pc:spChg chg="mod">
          <ac:chgData name="Cannell, Michael B" userId="df291291-9ac9-42c2-a976-062f6e2ad9da" providerId="ADAL" clId="{246FD2B1-4094-5545-B89A-73F811CD20C4}" dt="2022-09-26T21:36:44.436" v="204" actId="2711"/>
          <ac:spMkLst>
            <pc:docMk/>
            <pc:sldMk cId="420111572" sldId="317"/>
            <ac:spMk id="3" creationId="{AAFB76A6-6B3D-CC4B-B130-24B452851E3A}"/>
          </ac:spMkLst>
        </pc:spChg>
        <pc:spChg chg="mod">
          <ac:chgData name="Cannell, Michael B" userId="df291291-9ac9-42c2-a976-062f6e2ad9da" providerId="ADAL" clId="{246FD2B1-4094-5545-B89A-73F811CD20C4}" dt="2022-09-26T21:58:57.741" v="835"/>
          <ac:spMkLst>
            <pc:docMk/>
            <pc:sldMk cId="420111572" sldId="317"/>
            <ac:spMk id="4" creationId="{4383D904-BBBB-194A-82A9-0C662F231336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6:49.522" v="205" actId="2711"/>
        <pc:sldMkLst>
          <pc:docMk/>
          <pc:sldMk cId="2470514189" sldId="318"/>
        </pc:sldMkLst>
        <pc:spChg chg="mod">
          <ac:chgData name="Cannell, Michael B" userId="df291291-9ac9-42c2-a976-062f6e2ad9da" providerId="ADAL" clId="{246FD2B1-4094-5545-B89A-73F811CD20C4}" dt="2022-09-26T21:36:49.522" v="205" actId="2711"/>
          <ac:spMkLst>
            <pc:docMk/>
            <pc:sldMk cId="2470514189" sldId="318"/>
            <ac:spMk id="2" creationId="{F8CBBD39-8718-7C42-A040-271B62A79B02}"/>
          </ac:spMkLst>
        </pc:spChg>
        <pc:spChg chg="mod">
          <ac:chgData name="Cannell, Michael B" userId="df291291-9ac9-42c2-a976-062f6e2ad9da" providerId="ADAL" clId="{246FD2B1-4094-5545-B89A-73F811CD20C4}" dt="2022-09-26T21:36:49.522" v="205" actId="2711"/>
          <ac:spMkLst>
            <pc:docMk/>
            <pc:sldMk cId="2470514189" sldId="318"/>
            <ac:spMk id="3" creationId="{AAFB76A6-6B3D-CC4B-B130-24B452851E3A}"/>
          </ac:spMkLst>
        </pc:spChg>
        <pc:spChg chg="mod">
          <ac:chgData name="Cannell, Michael B" userId="df291291-9ac9-42c2-a976-062f6e2ad9da" providerId="ADAL" clId="{246FD2B1-4094-5545-B89A-73F811CD20C4}" dt="2022-09-26T21:36:49.522" v="205" actId="2711"/>
          <ac:spMkLst>
            <pc:docMk/>
            <pc:sldMk cId="2470514189" sldId="318"/>
            <ac:spMk id="4" creationId="{4383D904-BBBB-194A-82A9-0C662F231336}"/>
          </ac:spMkLst>
        </pc:spChg>
      </pc:sldChg>
      <pc:sldChg chg="modSp add mod modNotesTx">
        <pc:chgData name="Cannell, Michael B" userId="df291291-9ac9-42c2-a976-062f6e2ad9da" providerId="ADAL" clId="{246FD2B1-4094-5545-B89A-73F811CD20C4}" dt="2022-09-26T22:58:08.509" v="2699" actId="122"/>
        <pc:sldMkLst>
          <pc:docMk/>
          <pc:sldMk cId="684837569" sldId="320"/>
        </pc:sldMkLst>
        <pc:graphicFrameChg chg="modGraphic">
          <ac:chgData name="Cannell, Michael B" userId="df291291-9ac9-42c2-a976-062f6e2ad9da" providerId="ADAL" clId="{246FD2B1-4094-5545-B89A-73F811CD20C4}" dt="2022-09-26T22:58:08.509" v="2699" actId="122"/>
          <ac:graphicFrameMkLst>
            <pc:docMk/>
            <pc:sldMk cId="684837569" sldId="320"/>
            <ac:graphicFrameMk id="7" creationId="{EA4320C6-81A5-D44F-AE29-A558C0765506}"/>
          </ac:graphicFrameMkLst>
        </pc:graphicFrameChg>
      </pc:sldChg>
      <pc:sldChg chg="modSp add del mod">
        <pc:chgData name="Cannell, Michael B" userId="df291291-9ac9-42c2-a976-062f6e2ad9da" providerId="ADAL" clId="{246FD2B1-4094-5545-B89A-73F811CD20C4}" dt="2022-09-26T22:47:37.495" v="2560" actId="2696"/>
        <pc:sldMkLst>
          <pc:docMk/>
          <pc:sldMk cId="2021957743" sldId="320"/>
        </pc:sldMkLst>
        <pc:spChg chg="mod">
          <ac:chgData name="Cannell, Michael B" userId="df291291-9ac9-42c2-a976-062f6e2ad9da" providerId="ADAL" clId="{246FD2B1-4094-5545-B89A-73F811CD20C4}" dt="2022-09-26T21:36:54.365" v="206" actId="2711"/>
          <ac:spMkLst>
            <pc:docMk/>
            <pc:sldMk cId="2021957743" sldId="320"/>
            <ac:spMk id="2" creationId="{3A5CF35E-D827-2245-B227-369871998B77}"/>
          </ac:spMkLst>
        </pc:spChg>
        <pc:graphicFrameChg chg="modGraphic">
          <ac:chgData name="Cannell, Michael B" userId="df291291-9ac9-42c2-a976-062f6e2ad9da" providerId="ADAL" clId="{246FD2B1-4094-5545-B89A-73F811CD20C4}" dt="2022-09-26T21:36:59.500" v="207" actId="2711"/>
          <ac:graphicFrameMkLst>
            <pc:docMk/>
            <pc:sldMk cId="2021957743" sldId="320"/>
            <ac:graphicFrameMk id="7" creationId="{EA4320C6-81A5-D44F-AE29-A558C0765506}"/>
          </ac:graphicFrameMkLst>
        </pc:graphicFrameChg>
      </pc:sldChg>
      <pc:sldChg chg="modSp add mod addCm">
        <pc:chgData name="Cannell, Michael B" userId="df291291-9ac9-42c2-a976-062f6e2ad9da" providerId="ADAL" clId="{246FD2B1-4094-5545-B89A-73F811CD20C4}" dt="2022-09-26T21:59:34.600" v="836"/>
        <pc:sldMkLst>
          <pc:docMk/>
          <pc:sldMk cId="1091656851" sldId="321"/>
        </pc:sldMkLst>
        <pc:spChg chg="mod">
          <ac:chgData name="Cannell, Michael B" userId="df291291-9ac9-42c2-a976-062f6e2ad9da" providerId="ADAL" clId="{246FD2B1-4094-5545-B89A-73F811CD20C4}" dt="2022-09-26T21:37:07.041" v="208" actId="2711"/>
          <ac:spMkLst>
            <pc:docMk/>
            <pc:sldMk cId="1091656851" sldId="321"/>
            <ac:spMk id="2" creationId="{3A5CF35E-D827-2245-B227-369871998B77}"/>
          </ac:spMkLst>
        </pc:spChg>
        <pc:spChg chg="mod">
          <ac:chgData name="Cannell, Michael B" userId="df291291-9ac9-42c2-a976-062f6e2ad9da" providerId="ADAL" clId="{246FD2B1-4094-5545-B89A-73F811CD20C4}" dt="2022-09-26T21:37:07.041" v="208" actId="2711"/>
          <ac:spMkLst>
            <pc:docMk/>
            <pc:sldMk cId="1091656851" sldId="321"/>
            <ac:spMk id="4" creationId="{1F6C866E-0E69-5240-BB11-7D5DE21669C3}"/>
          </ac:spMkLst>
        </pc:spChg>
        <pc:graphicFrameChg chg="modGraphic">
          <ac:chgData name="Cannell, Michael B" userId="df291291-9ac9-42c2-a976-062f6e2ad9da" providerId="ADAL" clId="{246FD2B1-4094-5545-B89A-73F811CD20C4}" dt="2022-09-26T21:37:12.856" v="209" actId="2711"/>
          <ac:graphicFrameMkLst>
            <pc:docMk/>
            <pc:sldMk cId="1091656851" sldId="321"/>
            <ac:graphicFrameMk id="5" creationId="{D8A85BF5-E8D8-944E-A5FA-0561FE11D994}"/>
          </ac:graphicFrameMkLst>
        </pc:graphicFrameChg>
      </pc:sldChg>
      <pc:sldChg chg="addSp modSp add mod ord">
        <pc:chgData name="Cannell, Michael B" userId="df291291-9ac9-42c2-a976-062f6e2ad9da" providerId="ADAL" clId="{246FD2B1-4094-5545-B89A-73F811CD20C4}" dt="2022-09-26T22:47:18.792" v="2559" actId="20577"/>
        <pc:sldMkLst>
          <pc:docMk/>
          <pc:sldMk cId="2025522006" sldId="323"/>
        </pc:sldMkLst>
        <pc:spChg chg="mod">
          <ac:chgData name="Cannell, Michael B" userId="df291291-9ac9-42c2-a976-062f6e2ad9da" providerId="ADAL" clId="{246FD2B1-4094-5545-B89A-73F811CD20C4}" dt="2022-09-26T21:38:01.539" v="219" actId="2711"/>
          <ac:spMkLst>
            <pc:docMk/>
            <pc:sldMk cId="2025522006" sldId="323"/>
            <ac:spMk id="2" creationId="{14D82B8C-F0E1-D6DE-6563-81E046006F15}"/>
          </ac:spMkLst>
        </pc:spChg>
        <pc:spChg chg="mod">
          <ac:chgData name="Cannell, Michael B" userId="df291291-9ac9-42c2-a976-062f6e2ad9da" providerId="ADAL" clId="{246FD2B1-4094-5545-B89A-73F811CD20C4}" dt="2022-09-26T21:38:01.539" v="219" actId="2711"/>
          <ac:spMkLst>
            <pc:docMk/>
            <pc:sldMk cId="2025522006" sldId="323"/>
            <ac:spMk id="3" creationId="{16003D10-E70F-187C-5FC5-F61E82C11796}"/>
          </ac:spMkLst>
        </pc:spChg>
        <pc:spChg chg="add mod">
          <ac:chgData name="Cannell, Michael B" userId="df291291-9ac9-42c2-a976-062f6e2ad9da" providerId="ADAL" clId="{246FD2B1-4094-5545-B89A-73F811CD20C4}" dt="2022-09-26T22:47:18.792" v="2559" actId="20577"/>
          <ac:spMkLst>
            <pc:docMk/>
            <pc:sldMk cId="2025522006" sldId="323"/>
            <ac:spMk id="4" creationId="{C468EAA2-BDCE-F2DA-BD52-BC9599ECE43F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8:07.425" v="220" actId="2711"/>
        <pc:sldMkLst>
          <pc:docMk/>
          <pc:sldMk cId="2167319922" sldId="324"/>
        </pc:sldMkLst>
        <pc:spChg chg="mod">
          <ac:chgData name="Cannell, Michael B" userId="df291291-9ac9-42c2-a976-062f6e2ad9da" providerId="ADAL" clId="{246FD2B1-4094-5545-B89A-73F811CD20C4}" dt="2022-09-26T21:38:07.425" v="220" actId="2711"/>
          <ac:spMkLst>
            <pc:docMk/>
            <pc:sldMk cId="2167319922" sldId="324"/>
            <ac:spMk id="2" creationId="{CE0C8D23-5F35-2433-784A-61962F6BB3A1}"/>
          </ac:spMkLst>
        </pc:spChg>
        <pc:spChg chg="mod">
          <ac:chgData name="Cannell, Michael B" userId="df291291-9ac9-42c2-a976-062f6e2ad9da" providerId="ADAL" clId="{246FD2B1-4094-5545-B89A-73F811CD20C4}" dt="2022-09-26T21:38:07.425" v="220" actId="2711"/>
          <ac:spMkLst>
            <pc:docMk/>
            <pc:sldMk cId="2167319922" sldId="324"/>
            <ac:spMk id="3" creationId="{85F55CE0-A438-5DB3-60A8-D4CA0C2D813C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8:12.659" v="221" actId="2711"/>
        <pc:sldMkLst>
          <pc:docMk/>
          <pc:sldMk cId="3245765516" sldId="325"/>
        </pc:sldMkLst>
        <pc:spChg chg="mod">
          <ac:chgData name="Cannell, Michael B" userId="df291291-9ac9-42c2-a976-062f6e2ad9da" providerId="ADAL" clId="{246FD2B1-4094-5545-B89A-73F811CD20C4}" dt="2022-09-26T21:38:12.659" v="221" actId="2711"/>
          <ac:spMkLst>
            <pc:docMk/>
            <pc:sldMk cId="3245765516" sldId="325"/>
            <ac:spMk id="2" creationId="{A77F3B07-3775-13BB-BC88-F1E869AF35B1}"/>
          </ac:spMkLst>
        </pc:spChg>
        <pc:spChg chg="mod">
          <ac:chgData name="Cannell, Michael B" userId="df291291-9ac9-42c2-a976-062f6e2ad9da" providerId="ADAL" clId="{246FD2B1-4094-5545-B89A-73F811CD20C4}" dt="2022-09-26T21:38:12.659" v="221" actId="2711"/>
          <ac:spMkLst>
            <pc:docMk/>
            <pc:sldMk cId="3245765516" sldId="325"/>
            <ac:spMk id="3" creationId="{2BDAD162-DE3C-9249-0568-3ABB59CDFDB4}"/>
          </ac:spMkLst>
        </pc:spChg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893655959" sldId="471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103182508" sldId="503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677802968" sldId="504"/>
        </pc:sldMkLst>
      </pc:sldChg>
      <pc:sldChg chg="modSp add del mod modNotesTx">
        <pc:chgData name="Cannell, Michael B" userId="df291291-9ac9-42c2-a976-062f6e2ad9da" providerId="ADAL" clId="{246FD2B1-4094-5545-B89A-73F811CD20C4}" dt="2022-09-26T22:17:41.345" v="1944" actId="20577"/>
        <pc:sldMkLst>
          <pc:docMk/>
          <pc:sldMk cId="1332884384" sldId="505"/>
        </pc:sldMkLst>
        <pc:spChg chg="mod">
          <ac:chgData name="Cannell, Michael B" userId="df291291-9ac9-42c2-a976-062f6e2ad9da" providerId="ADAL" clId="{246FD2B1-4094-5545-B89A-73F811CD20C4}" dt="2022-09-26T22:16:56.447" v="1769" actId="113"/>
          <ac:spMkLst>
            <pc:docMk/>
            <pc:sldMk cId="1332884384" sldId="505"/>
            <ac:spMk id="3" creationId="{9C32B7C0-2904-B141-B622-8858AA1354EB}"/>
          </ac:spMkLst>
        </pc:spChg>
      </pc:sldChg>
      <pc:sldChg chg="add del modNotesTx">
        <pc:chgData name="Cannell, Michael B" userId="df291291-9ac9-42c2-a976-062f6e2ad9da" providerId="ADAL" clId="{246FD2B1-4094-5545-B89A-73F811CD20C4}" dt="2022-09-26T21:39:58.950" v="290" actId="20577"/>
        <pc:sldMkLst>
          <pc:docMk/>
          <pc:sldMk cId="1528528935" sldId="508"/>
        </pc:sldMkLst>
      </pc:sldChg>
      <pc:sldChg chg="add del ord">
        <pc:chgData name="Cannell, Michael B" userId="df291291-9ac9-42c2-a976-062f6e2ad9da" providerId="ADAL" clId="{246FD2B1-4094-5545-B89A-73F811CD20C4}" dt="2022-09-26T22:16:17.667" v="1765" actId="20578"/>
        <pc:sldMkLst>
          <pc:docMk/>
          <pc:sldMk cId="3961618156" sldId="510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765837628" sldId="512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987306432" sldId="513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932856019" sldId="514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4044062009" sldId="516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664354963" sldId="517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624725966" sldId="523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859539727" sldId="524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798517446" sldId="525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691578382" sldId="526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773072017" sldId="528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627003873" sldId="529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935379316" sldId="530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102695254" sldId="531"/>
        </pc:sldMkLst>
      </pc:sldChg>
      <pc:sldChg chg="modSp add del mod ord">
        <pc:chgData name="Cannell, Michael B" userId="df291291-9ac9-42c2-a976-062f6e2ad9da" providerId="ADAL" clId="{246FD2B1-4094-5545-B89A-73F811CD20C4}" dt="2022-09-26T21:41:03.751" v="293" actId="20578"/>
        <pc:sldMkLst>
          <pc:docMk/>
          <pc:sldMk cId="1667306345" sldId="532"/>
        </pc:sldMkLst>
        <pc:spChg chg="mod">
          <ac:chgData name="Cannell, Michael B" userId="df291291-9ac9-42c2-a976-062f6e2ad9da" providerId="ADAL" clId="{246FD2B1-4094-5545-B89A-73F811CD20C4}" dt="2022-09-26T21:36:11.806" v="199" actId="2711"/>
          <ac:spMkLst>
            <pc:docMk/>
            <pc:sldMk cId="1667306345" sldId="532"/>
            <ac:spMk id="2" creationId="{274AA1D4-BCE4-E94D-CA34-D598ACAF4F3A}"/>
          </ac:spMkLst>
        </pc:spChg>
        <pc:spChg chg="mod">
          <ac:chgData name="Cannell, Michael B" userId="df291291-9ac9-42c2-a976-062f6e2ad9da" providerId="ADAL" clId="{246FD2B1-4094-5545-B89A-73F811CD20C4}" dt="2022-09-26T21:36:11.806" v="199" actId="2711"/>
          <ac:spMkLst>
            <pc:docMk/>
            <pc:sldMk cId="1667306345" sldId="532"/>
            <ac:spMk id="3" creationId="{875662CF-9C08-5E6F-CA90-5CF9F2C16C22}"/>
          </ac:spMkLst>
        </pc:spChg>
      </pc:sldChg>
      <pc:sldChg chg="addSp modSp add del mod">
        <pc:chgData name="Cannell, Michael B" userId="df291291-9ac9-42c2-a976-062f6e2ad9da" providerId="ADAL" clId="{246FD2B1-4094-5545-B89A-73F811CD20C4}" dt="2022-09-26T22:01:04.934" v="840" actId="20577"/>
        <pc:sldMkLst>
          <pc:docMk/>
          <pc:sldMk cId="3384997913" sldId="533"/>
        </pc:sldMkLst>
        <pc:spChg chg="add mod">
          <ac:chgData name="Cannell, Michael B" userId="df291291-9ac9-42c2-a976-062f6e2ad9da" providerId="ADAL" clId="{246FD2B1-4094-5545-B89A-73F811CD20C4}" dt="2022-09-26T22:01:04.934" v="840" actId="20577"/>
          <ac:spMkLst>
            <pc:docMk/>
            <pc:sldMk cId="3384997913" sldId="533"/>
            <ac:spMk id="4" creationId="{7A4A952A-7C0D-16DE-D2F2-0EEDF6402779}"/>
          </ac:spMkLst>
        </pc:spChg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478427708" sldId="534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577712235" sldId="535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4233152865" sldId="536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374499611" sldId="537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99315833" sldId="538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519513027" sldId="539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399453296" sldId="541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39299914" sldId="542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899755228" sldId="544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401771583" sldId="545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873141520" sldId="546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792923461" sldId="547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64120314" sldId="548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758753972" sldId="551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650225400" sldId="552"/>
        </pc:sldMkLst>
      </pc:sldChg>
      <pc:sldChg chg="modSp mod modNotesTx">
        <pc:chgData name="Cannell, Michael B" userId="df291291-9ac9-42c2-a976-062f6e2ad9da" providerId="ADAL" clId="{246FD2B1-4094-5545-B89A-73F811CD20C4}" dt="2022-09-26T22:09:39.936" v="1121" actId="20577"/>
        <pc:sldMkLst>
          <pc:docMk/>
          <pc:sldMk cId="104509245" sldId="553"/>
        </pc:sldMkLst>
        <pc:spChg chg="mod">
          <ac:chgData name="Cannell, Michael B" userId="df291291-9ac9-42c2-a976-062f6e2ad9da" providerId="ADAL" clId="{246FD2B1-4094-5545-B89A-73F811CD20C4}" dt="2022-09-26T19:22:15.777" v="10" actId="20577"/>
          <ac:spMkLst>
            <pc:docMk/>
            <pc:sldMk cId="104509245" sldId="553"/>
            <ac:spMk id="7" creationId="{C607C46B-1F80-FE96-C16A-E6DD7AB720AE}"/>
          </ac:spMkLst>
        </pc:spChg>
        <pc:spChg chg="mod">
          <ac:chgData name="Cannell, Michael B" userId="df291291-9ac9-42c2-a976-062f6e2ad9da" providerId="ADAL" clId="{246FD2B1-4094-5545-B89A-73F811CD20C4}" dt="2022-09-26T20:14:56.598" v="165" actId="207"/>
          <ac:spMkLst>
            <pc:docMk/>
            <pc:sldMk cId="104509245" sldId="553"/>
            <ac:spMk id="15" creationId="{1E8DCD2C-98C8-7700-8C81-C64FB785350D}"/>
          </ac:spMkLst>
        </pc:spChg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79953005" sldId="554"/>
        </pc:sldMkLst>
      </pc:sldChg>
      <pc:sldChg chg="add del modNotesTx">
        <pc:chgData name="Cannell, Michael B" userId="df291291-9ac9-42c2-a976-062f6e2ad9da" providerId="ADAL" clId="{246FD2B1-4094-5545-B89A-73F811CD20C4}" dt="2022-09-26T22:12:15.291" v="1394" actId="20577"/>
        <pc:sldMkLst>
          <pc:docMk/>
          <pc:sldMk cId="2004318059" sldId="555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4082172174" sldId="556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008919079" sldId="557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330803651" sldId="560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4005653384" sldId="563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875028101" sldId="564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608667279" sldId="566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4272442912" sldId="567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389233899" sldId="568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617486208" sldId="569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244986347" sldId="571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876691806" sldId="572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944481683" sldId="573"/>
        </pc:sldMkLst>
      </pc:sldChg>
      <pc:sldChg chg="addSp delSp modSp add del mod modNotesTx">
        <pc:chgData name="Cannell, Michael B" userId="df291291-9ac9-42c2-a976-062f6e2ad9da" providerId="ADAL" clId="{246FD2B1-4094-5545-B89A-73F811CD20C4}" dt="2022-09-26T23:02:36.450" v="2778" actId="20577"/>
        <pc:sldMkLst>
          <pc:docMk/>
          <pc:sldMk cId="2138099613" sldId="574"/>
        </pc:sldMkLst>
        <pc:spChg chg="add del mod">
          <ac:chgData name="Cannell, Michael B" userId="df291291-9ac9-42c2-a976-062f6e2ad9da" providerId="ADAL" clId="{246FD2B1-4094-5545-B89A-73F811CD20C4}" dt="2022-09-26T22:52:09.996" v="2608"/>
          <ac:spMkLst>
            <pc:docMk/>
            <pc:sldMk cId="2138099613" sldId="574"/>
            <ac:spMk id="6" creationId="{AA6B6747-52C8-F75B-1552-393D5AA27C3B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7" creationId="{B04B5FAD-FDD9-30CC-5D1C-BEB61A2A39A8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8" creationId="{F0AEC61A-366E-C316-9549-B424FE97DC81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9" creationId="{517F9297-7465-7172-5EF7-63AA614E2D8B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10" creationId="{D0C6B1AB-7AA9-2045-4671-D9A6C79C37D4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11" creationId="{DEABC989-14C6-9547-3725-5DC237AA82AD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12" creationId="{C02CA5BF-AC1B-4CF6-8442-4D7861D88235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13" creationId="{AEC6ACAF-E8A7-5686-414D-C3BE22DDB7C0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14" creationId="{EA7C0330-C6B4-8A45-BE0C-93359C2653DB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15" creationId="{804EB03E-CA73-4345-44C6-1E7C086D48A8}"/>
          </ac:spMkLst>
        </pc:spChg>
        <pc:spChg chg="add mod">
          <ac:chgData name="Cannell, Michael B" userId="df291291-9ac9-42c2-a976-062f6e2ad9da" providerId="ADAL" clId="{246FD2B1-4094-5545-B89A-73F811CD20C4}" dt="2022-09-26T22:52:09.326" v="2605"/>
          <ac:spMkLst>
            <pc:docMk/>
            <pc:sldMk cId="2138099613" sldId="574"/>
            <ac:spMk id="16" creationId="{6241C815-52D3-7BBB-9952-EB51F0251BB7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21" creationId="{E384B5B2-1A3E-7D8A-10E1-884B7EC2E595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26" creationId="{BF27ED52-9A25-D3A6-45C3-552B4940D445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27" creationId="{C91808F8-EE04-FFE4-6E7F-A8D39D5BD59A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28" creationId="{B8708EE1-C8A1-F4A8-55E1-2E835B5A78B9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29" creationId="{2C16D63B-010B-95D6-DCA2-C9A4993A3E8A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0" creationId="{D08B097A-CB4A-AA80-479D-27659684144B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1" creationId="{FC319884-62C4-3E32-D32F-E597C8C4F35B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2" creationId="{3AEEB17A-EA26-2B7E-8298-168694DA7C7E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3" creationId="{ED5AB667-3326-1893-78C8-1DCDA38288D8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4" creationId="{60AE0DF0-9E34-7525-1A42-B648501C83AC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5" creationId="{B12BC8C2-1C6D-B831-0ABD-B0078B4EBE09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6" creationId="{7BA05683-EA0B-9D8B-B729-70B80BEE0254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7" creationId="{91C2B41C-74F7-85BB-5554-391356F50BC2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8" creationId="{EE341FB7-B5A4-0ED6-C658-C26BD2FE929F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9" creationId="{81CC3AB7-64D9-975B-3ED2-0D38EFE95AB7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40" creationId="{F72BCF1A-3044-F2F6-C34D-8F5E9F456340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41" creationId="{40C8F828-8839-9210-5ACE-75F42A69EAF9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43" creationId="{98AC0AE0-D887-01C3-D7A1-BC3448CB969B}"/>
          </ac:spMkLst>
        </pc:spChg>
        <pc:spChg chg="mod topLvl">
          <ac:chgData name="Cannell, Michael B" userId="df291291-9ac9-42c2-a976-062f6e2ad9da" providerId="ADAL" clId="{246FD2B1-4094-5545-B89A-73F811CD20C4}" dt="2022-09-26T23:01:02.776" v="2716" actId="14100"/>
          <ac:spMkLst>
            <pc:docMk/>
            <pc:sldMk cId="2138099613" sldId="574"/>
            <ac:spMk id="44" creationId="{CCD88229-3730-0923-F2C9-E62CEA1E2DDC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45" creationId="{81CFC1D7-D989-107D-7F13-193F283AD0C6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46" creationId="{9A3A86B6-2674-4D22-35B8-8EEE65D2E60F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47" creationId="{8D9E7369-8E18-E4A5-3F82-93CEF06BAB46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48" creationId="{A189A63D-9D86-9227-80D4-94660D0C3598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1" creationId="{80F2FBDA-A94C-008F-1CAA-EB4CF4B400BD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2" creationId="{A7963FE0-F39E-58BF-3E2B-2A7D0CD0F84A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3" creationId="{8C720B98-2720-7E09-78D9-A00086177E5C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4" creationId="{96E5F69D-74E7-9F29-6D68-99891B2FF925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5" creationId="{E8C6E50A-2044-AC0D-4EC6-2CC787B702F2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6" creationId="{14D74131-D786-443D-8011-249168384020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7" creationId="{8486E7F1-B4FA-A276-CB40-5B6B41BAC066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8" creationId="{355CBAE9-45D1-ED83-12BE-85F0DAAEDA7E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9" creationId="{692E852E-8388-FD0A-3F45-86C67FAE9DCB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0" creationId="{08656AE9-15D2-EFDF-79DE-C9E1B4C1D69A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1" creationId="{88C08AD2-2B10-1199-BE1D-67EEBC81228B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2" creationId="{4CDD4CAA-7354-9E6F-8B0B-08C0E5E86E33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3" creationId="{C4DE3C8E-1472-C318-B0AD-74444F214182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4" creationId="{B54BF5EF-3CED-EC34-A72E-64CB069809F3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5" creationId="{80A40FEB-CFB7-B152-B23A-5D6B23F5672E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6" creationId="{38090D8C-08CE-564B-B90A-4B6CB580A91D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7" creationId="{D0F2F976-9566-9137-CD07-86DA829A5151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8" creationId="{BC143064-030A-5758-01F7-414B0A925DAA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9" creationId="{084ABC70-DD5A-79FA-44C2-DEF5958164F3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70" creationId="{058937A6-BEF9-9657-BCAE-C6876A94FD7E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71" creationId="{712B08F5-4CDC-9102-9ABB-8B2EC595FC06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72" creationId="{CDBE0743-036C-71CE-69A2-3DF3477AB2BA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73" creationId="{AAF30CC0-0888-C684-B92A-4AB71453D291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74" creationId="{DEAC1337-6E2F-C6B2-769B-3814829DB49F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75" creationId="{8BA73DEF-A375-FAA5-F7C8-8577E6321686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76" creationId="{81F491D7-77F7-16AA-762C-28253A6A08BC}"/>
          </ac:spMkLst>
        </pc:spChg>
        <pc:grpChg chg="del mod">
          <ac:chgData name="Cannell, Michael B" userId="df291291-9ac9-42c2-a976-062f6e2ad9da" providerId="ADAL" clId="{246FD2B1-4094-5545-B89A-73F811CD20C4}" dt="2022-09-26T23:00:05.300" v="2702" actId="165"/>
          <ac:grpSpMkLst>
            <pc:docMk/>
            <pc:sldMk cId="2138099613" sldId="574"/>
            <ac:grpSpMk id="2" creationId="{9A1EEA55-537F-6F5B-9E98-134AD6E6C88D}"/>
          </ac:grpSpMkLst>
        </pc:grpChg>
        <pc:cxnChg chg="mod topLvl">
          <ac:chgData name="Cannell, Michael B" userId="df291291-9ac9-42c2-a976-062f6e2ad9da" providerId="ADAL" clId="{246FD2B1-4094-5545-B89A-73F811CD20C4}" dt="2022-09-26T23:00:05.300" v="2702" actId="165"/>
          <ac:cxnSpMkLst>
            <pc:docMk/>
            <pc:sldMk cId="2138099613" sldId="574"/>
            <ac:cxnSpMk id="3" creationId="{82841B5A-1A52-A9FD-658A-739E1B08FE03}"/>
          </ac:cxnSpMkLst>
        </pc:cxnChg>
        <pc:cxnChg chg="mod topLvl">
          <ac:chgData name="Cannell, Michael B" userId="df291291-9ac9-42c2-a976-062f6e2ad9da" providerId="ADAL" clId="{246FD2B1-4094-5545-B89A-73F811CD20C4}" dt="2022-09-26T23:00:05.300" v="2702" actId="165"/>
          <ac:cxnSpMkLst>
            <pc:docMk/>
            <pc:sldMk cId="2138099613" sldId="574"/>
            <ac:cxnSpMk id="5" creationId="{DAD04491-881A-B525-2992-254F3DE30DC6}"/>
          </ac:cxnSpMkLst>
        </pc:cxnChg>
        <pc:cxnChg chg="mod topLvl">
          <ac:chgData name="Cannell, Michael B" userId="df291291-9ac9-42c2-a976-062f6e2ad9da" providerId="ADAL" clId="{246FD2B1-4094-5545-B89A-73F811CD20C4}" dt="2022-09-26T23:00:05.300" v="2702" actId="165"/>
          <ac:cxnSpMkLst>
            <pc:docMk/>
            <pc:sldMk cId="2138099613" sldId="574"/>
            <ac:cxnSpMk id="42" creationId="{1AC35CF8-FCF2-FD2B-FFD3-239BD2F2B8BC}"/>
          </ac:cxnSpMkLst>
        </pc:cxnChg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41995895" sldId="575"/>
        </pc:sldMkLst>
      </pc:sldChg>
      <pc:sldChg chg="addSp delSp modSp add del mod modNotesTx">
        <pc:chgData name="Cannell, Michael B" userId="df291291-9ac9-42c2-a976-062f6e2ad9da" providerId="ADAL" clId="{246FD2B1-4094-5545-B89A-73F811CD20C4}" dt="2022-09-26T23:02:14.871" v="2738" actId="20577"/>
        <pc:sldMkLst>
          <pc:docMk/>
          <pc:sldMk cId="2962174692" sldId="576"/>
        </pc:sldMkLst>
        <pc:spChg chg="add del mod">
          <ac:chgData name="Cannell, Michael B" userId="df291291-9ac9-42c2-a976-062f6e2ad9da" providerId="ADAL" clId="{246FD2B1-4094-5545-B89A-73F811CD20C4}" dt="2022-09-26T22:53:08.120" v="2650" actId="478"/>
          <ac:spMkLst>
            <pc:docMk/>
            <pc:sldMk cId="2962174692" sldId="576"/>
            <ac:spMk id="2" creationId="{A584B9BA-83BE-94AD-C715-C452A9E48E39}"/>
          </ac:spMkLst>
        </pc:spChg>
        <pc:spChg chg="del mod">
          <ac:chgData name="Cannell, Michael B" userId="df291291-9ac9-42c2-a976-062f6e2ad9da" providerId="ADAL" clId="{246FD2B1-4094-5545-B89A-73F811CD20C4}" dt="2022-09-26T22:54:23.969" v="2670" actId="478"/>
          <ac:spMkLst>
            <pc:docMk/>
            <pc:sldMk cId="2962174692" sldId="576"/>
            <ac:spMk id="4" creationId="{B709723F-20C0-0F92-9A8F-9717511F2FFD}"/>
          </ac:spMkLst>
        </pc:spChg>
        <pc:spChg chg="del">
          <ac:chgData name="Cannell, Michael B" userId="df291291-9ac9-42c2-a976-062f6e2ad9da" providerId="ADAL" clId="{246FD2B1-4094-5545-B89A-73F811CD20C4}" dt="2022-09-26T22:54:18.974" v="2667" actId="478"/>
          <ac:spMkLst>
            <pc:docMk/>
            <pc:sldMk cId="2962174692" sldId="576"/>
            <ac:spMk id="6" creationId="{08ED6963-ACF2-E4F4-C190-A9A76A3FD392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13" creationId="{AEC6ACAF-E8A7-5686-414D-C3BE22DDB7C0}"/>
          </ac:spMkLst>
        </pc:spChg>
        <pc:spChg chg="mod">
          <ac:chgData name="Cannell, Michael B" userId="df291291-9ac9-42c2-a976-062f6e2ad9da" providerId="ADAL" clId="{246FD2B1-4094-5545-B89A-73F811CD20C4}" dt="2022-09-26T22:53:29.218" v="2665" actId="1037"/>
          <ac:spMkLst>
            <pc:docMk/>
            <pc:sldMk cId="2962174692" sldId="576"/>
            <ac:spMk id="15" creationId="{804EB03E-CA73-4345-44C6-1E7C086D48A8}"/>
          </ac:spMkLst>
        </pc:spChg>
        <pc:spChg chg="del">
          <ac:chgData name="Cannell, Michael B" userId="df291291-9ac9-42c2-a976-062f6e2ad9da" providerId="ADAL" clId="{246FD2B1-4094-5545-B89A-73F811CD20C4}" dt="2022-09-26T22:54:25.499" v="2671" actId="478"/>
          <ac:spMkLst>
            <pc:docMk/>
            <pc:sldMk cId="2962174692" sldId="576"/>
            <ac:spMk id="16" creationId="{14F4193B-3918-73F0-2A11-A2A29D3904E9}"/>
          </ac:spMkLst>
        </pc:spChg>
        <pc:spChg chg="del">
          <ac:chgData name="Cannell, Michael B" userId="df291291-9ac9-42c2-a976-062f6e2ad9da" providerId="ADAL" clId="{246FD2B1-4094-5545-B89A-73F811CD20C4}" dt="2022-09-26T22:54:29.526" v="2673" actId="478"/>
          <ac:spMkLst>
            <pc:docMk/>
            <pc:sldMk cId="2962174692" sldId="576"/>
            <ac:spMk id="17" creationId="{B2D47199-83EF-9593-27D6-064691A6AFCF}"/>
          </ac:spMkLst>
        </pc:spChg>
        <pc:spChg chg="del">
          <ac:chgData name="Cannell, Michael B" userId="df291291-9ac9-42c2-a976-062f6e2ad9da" providerId="ADAL" clId="{246FD2B1-4094-5545-B89A-73F811CD20C4}" dt="2022-09-26T22:54:22.360" v="2669" actId="478"/>
          <ac:spMkLst>
            <pc:docMk/>
            <pc:sldMk cId="2962174692" sldId="576"/>
            <ac:spMk id="18" creationId="{11F25F93-EA48-5974-754C-E12002F65609}"/>
          </ac:spMkLst>
        </pc:spChg>
        <pc:spChg chg="del">
          <ac:chgData name="Cannell, Michael B" userId="df291291-9ac9-42c2-a976-062f6e2ad9da" providerId="ADAL" clId="{246FD2B1-4094-5545-B89A-73F811CD20C4}" dt="2022-09-26T22:54:27.501" v="2672" actId="478"/>
          <ac:spMkLst>
            <pc:docMk/>
            <pc:sldMk cId="2962174692" sldId="576"/>
            <ac:spMk id="19" creationId="{ADF91237-6A30-0E34-A97F-E1F8E6C3E1A0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21" creationId="{E384B5B2-1A3E-7D8A-10E1-884B7EC2E595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26" creationId="{BF27ED52-9A25-D3A6-45C3-552B4940D445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27" creationId="{C91808F8-EE04-FFE4-6E7F-A8D39D5BD59A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28" creationId="{B8708EE1-C8A1-F4A8-55E1-2E835B5A78B9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29" creationId="{2C16D63B-010B-95D6-DCA2-C9A4993A3E8A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30" creationId="{D08B097A-CB4A-AA80-479D-27659684144B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31" creationId="{FC319884-62C4-3E32-D32F-E597C8C4F35B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32" creationId="{3AEEB17A-EA26-2B7E-8298-168694DA7C7E}"/>
          </ac:spMkLst>
        </pc:spChg>
        <pc:graphicFrameChg chg="add mod modGraphic">
          <ac:chgData name="Cannell, Michael B" userId="df291291-9ac9-42c2-a976-062f6e2ad9da" providerId="ADAL" clId="{246FD2B1-4094-5545-B89A-73F811CD20C4}" dt="2022-09-26T23:02:07.255" v="2737" actId="20577"/>
          <ac:graphicFrameMkLst>
            <pc:docMk/>
            <pc:sldMk cId="2962174692" sldId="576"/>
            <ac:graphicFrameMk id="20" creationId="{9A425A60-92CB-36D0-BB85-DB8A70206082}"/>
          </ac:graphicFrameMkLst>
        </pc:graphicFrameChg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64084682" sldId="578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655817271" sldId="579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745921350" sldId="580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275180041" sldId="581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445763048" sldId="583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363504677" sldId="584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385563801" sldId="586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302782352" sldId="587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594212849" sldId="588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823187964" sldId="589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177509510" sldId="590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205803243" sldId="591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545105592" sldId="592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643297023" sldId="593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4061498018" sldId="594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215105297" sldId="595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650297100" sldId="596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08448861" sldId="597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683055604" sldId="599"/>
        </pc:sldMkLst>
      </pc:sldChg>
      <pc:sldChg chg="modSp add mod">
        <pc:chgData name="Cannell, Michael B" userId="df291291-9ac9-42c2-a976-062f6e2ad9da" providerId="ADAL" clId="{246FD2B1-4094-5545-B89A-73F811CD20C4}" dt="2022-09-26T20:32:26.279" v="174" actId="2711"/>
        <pc:sldMkLst>
          <pc:docMk/>
          <pc:sldMk cId="1785446275" sldId="600"/>
        </pc:sldMkLst>
        <pc:spChg chg="mod">
          <ac:chgData name="Cannell, Michael B" userId="df291291-9ac9-42c2-a976-062f6e2ad9da" providerId="ADAL" clId="{246FD2B1-4094-5545-B89A-73F811CD20C4}" dt="2022-09-26T20:32:26.279" v="174" actId="2711"/>
          <ac:spMkLst>
            <pc:docMk/>
            <pc:sldMk cId="1785446275" sldId="600"/>
            <ac:spMk id="2" creationId="{75244B15-AAD3-D348-A179-7C203349A667}"/>
          </ac:spMkLst>
        </pc:spChg>
        <pc:spChg chg="mod">
          <ac:chgData name="Cannell, Michael B" userId="df291291-9ac9-42c2-a976-062f6e2ad9da" providerId="ADAL" clId="{246FD2B1-4094-5545-B89A-73F811CD20C4}" dt="2022-09-26T20:32:26.279" v="174" actId="2711"/>
          <ac:spMkLst>
            <pc:docMk/>
            <pc:sldMk cId="1785446275" sldId="600"/>
            <ac:spMk id="3" creationId="{6CFAB032-BE1B-7846-8CCA-A54CE1371396}"/>
          </ac:spMkLst>
        </pc:spChg>
        <pc:spChg chg="mod">
          <ac:chgData name="Cannell, Michael B" userId="df291291-9ac9-42c2-a976-062f6e2ad9da" providerId="ADAL" clId="{246FD2B1-4094-5545-B89A-73F811CD20C4}" dt="2022-09-26T20:32:26.279" v="174" actId="2711"/>
          <ac:spMkLst>
            <pc:docMk/>
            <pc:sldMk cId="1785446275" sldId="600"/>
            <ac:spMk id="4" creationId="{0E483A77-5904-4A49-91FE-C440B8726E23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7:36.528" v="214" actId="2711"/>
        <pc:sldMkLst>
          <pc:docMk/>
          <pc:sldMk cId="1831920761" sldId="601"/>
        </pc:sldMkLst>
        <pc:spChg chg="mod">
          <ac:chgData name="Cannell, Michael B" userId="df291291-9ac9-42c2-a976-062f6e2ad9da" providerId="ADAL" clId="{246FD2B1-4094-5545-B89A-73F811CD20C4}" dt="2022-09-26T21:37:36.528" v="214" actId="2711"/>
          <ac:spMkLst>
            <pc:docMk/>
            <pc:sldMk cId="1831920761" sldId="601"/>
            <ac:spMk id="2" creationId="{D2531E4E-CFBC-294D-8D6C-69C5506A423B}"/>
          </ac:spMkLst>
        </pc:spChg>
        <pc:spChg chg="mod">
          <ac:chgData name="Cannell, Michael B" userId="df291291-9ac9-42c2-a976-062f6e2ad9da" providerId="ADAL" clId="{246FD2B1-4094-5545-B89A-73F811CD20C4}" dt="2022-09-26T21:37:36.528" v="214" actId="2711"/>
          <ac:spMkLst>
            <pc:docMk/>
            <pc:sldMk cId="1831920761" sldId="601"/>
            <ac:spMk id="3" creationId="{F0181775-5CA0-8E4A-BFBE-5D86DEA07C0B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7:41.131" v="215" actId="2711"/>
        <pc:sldMkLst>
          <pc:docMk/>
          <pc:sldMk cId="1248727540" sldId="602"/>
        </pc:sldMkLst>
        <pc:spChg chg="mod">
          <ac:chgData name="Cannell, Michael B" userId="df291291-9ac9-42c2-a976-062f6e2ad9da" providerId="ADAL" clId="{246FD2B1-4094-5545-B89A-73F811CD20C4}" dt="2022-09-26T21:37:41.131" v="215" actId="2711"/>
          <ac:spMkLst>
            <pc:docMk/>
            <pc:sldMk cId="1248727540" sldId="602"/>
            <ac:spMk id="2" creationId="{9577D6E6-99A7-7543-BF81-FA27C80D97AF}"/>
          </ac:spMkLst>
        </pc:spChg>
        <pc:spChg chg="mod">
          <ac:chgData name="Cannell, Michael B" userId="df291291-9ac9-42c2-a976-062f6e2ad9da" providerId="ADAL" clId="{246FD2B1-4094-5545-B89A-73F811CD20C4}" dt="2022-09-26T21:37:41.131" v="215" actId="2711"/>
          <ac:spMkLst>
            <pc:docMk/>
            <pc:sldMk cId="1248727540" sldId="602"/>
            <ac:spMk id="3" creationId="{45443ECE-6ABE-B846-BA0D-9505A3347A00}"/>
          </ac:spMkLst>
        </pc:spChg>
      </pc:sldChg>
      <pc:sldChg chg="modSp add mod ord addCm">
        <pc:chgData name="Cannell, Michael B" userId="df291291-9ac9-42c2-a976-062f6e2ad9da" providerId="ADAL" clId="{246FD2B1-4094-5545-B89A-73F811CD20C4}" dt="2022-09-26T21:41:03.751" v="293" actId="20578"/>
        <pc:sldMkLst>
          <pc:docMk/>
          <pc:sldMk cId="2700316859" sldId="603"/>
        </pc:sldMkLst>
        <pc:spChg chg="mod">
          <ac:chgData name="Cannell, Michael B" userId="df291291-9ac9-42c2-a976-062f6e2ad9da" providerId="ADAL" clId="{246FD2B1-4094-5545-B89A-73F811CD20C4}" dt="2022-09-26T21:36:17.257" v="200" actId="2711"/>
          <ac:spMkLst>
            <pc:docMk/>
            <pc:sldMk cId="2700316859" sldId="603"/>
            <ac:spMk id="2" creationId="{9D01D5EA-B5BE-5D46-9E70-9EFF237DCCBD}"/>
          </ac:spMkLst>
        </pc:spChg>
        <pc:spChg chg="mod">
          <ac:chgData name="Cannell, Michael B" userId="df291291-9ac9-42c2-a976-062f6e2ad9da" providerId="ADAL" clId="{246FD2B1-4094-5545-B89A-73F811CD20C4}" dt="2022-09-26T21:36:17.257" v="200" actId="2711"/>
          <ac:spMkLst>
            <pc:docMk/>
            <pc:sldMk cId="2700316859" sldId="603"/>
            <ac:spMk id="3" creationId="{6F600F65-5453-CA4C-B071-E5C07463BA74}"/>
          </ac:spMkLst>
        </pc:spChg>
      </pc:sldChg>
      <pc:sldChg chg="new del">
        <pc:chgData name="Cannell, Michael B" userId="df291291-9ac9-42c2-a976-062f6e2ad9da" providerId="ADAL" clId="{246FD2B1-4094-5545-B89A-73F811CD20C4}" dt="2022-09-26T19:42:37.322" v="35" actId="680"/>
        <pc:sldMkLst>
          <pc:docMk/>
          <pc:sldMk cId="3054353777" sldId="603"/>
        </pc:sldMkLst>
      </pc:sldChg>
      <pc:sldChg chg="modSp new del mod ord">
        <pc:chgData name="Cannell, Michael B" userId="df291291-9ac9-42c2-a976-062f6e2ad9da" providerId="ADAL" clId="{246FD2B1-4094-5545-B89A-73F811CD20C4}" dt="2022-09-26T19:41:44.935" v="33" actId="2696"/>
        <pc:sldMkLst>
          <pc:docMk/>
          <pc:sldMk cId="3458149258" sldId="603"/>
        </pc:sldMkLst>
        <pc:spChg chg="mod">
          <ac:chgData name="Cannell, Michael B" userId="df291291-9ac9-42c2-a976-062f6e2ad9da" providerId="ADAL" clId="{246FD2B1-4094-5545-B89A-73F811CD20C4}" dt="2022-09-26T19:36:19.286" v="31" actId="20577"/>
          <ac:spMkLst>
            <pc:docMk/>
            <pc:sldMk cId="3458149258" sldId="603"/>
            <ac:spMk id="2" creationId="{CDF8EF41-4145-EBA9-C491-C663ABDE9A70}"/>
          </ac:spMkLst>
        </pc:spChg>
      </pc:sldChg>
      <pc:sldChg chg="addSp modSp add mod ord addCm modCm modNotesTx">
        <pc:chgData name="Cannell, Michael B" userId="df291291-9ac9-42c2-a976-062f6e2ad9da" providerId="ADAL" clId="{246FD2B1-4094-5545-B89A-73F811CD20C4}" dt="2022-09-26T21:41:03.751" v="293" actId="20578"/>
        <pc:sldMkLst>
          <pc:docMk/>
          <pc:sldMk cId="2007599277" sldId="604"/>
        </pc:sldMkLst>
        <pc:spChg chg="mod">
          <ac:chgData name="Cannell, Michael B" userId="df291291-9ac9-42c2-a976-062f6e2ad9da" providerId="ADAL" clId="{246FD2B1-4094-5545-B89A-73F811CD20C4}" dt="2022-09-26T21:36:01.707" v="196" actId="2711"/>
          <ac:spMkLst>
            <pc:docMk/>
            <pc:sldMk cId="2007599277" sldId="604"/>
            <ac:spMk id="2" creationId="{9D01D5EA-B5BE-5D46-9E70-9EFF237DCCBD}"/>
          </ac:spMkLst>
        </pc:spChg>
        <pc:spChg chg="mod">
          <ac:chgData name="Cannell, Michael B" userId="df291291-9ac9-42c2-a976-062f6e2ad9da" providerId="ADAL" clId="{246FD2B1-4094-5545-B89A-73F811CD20C4}" dt="2022-09-26T21:36:01.707" v="196" actId="2711"/>
          <ac:spMkLst>
            <pc:docMk/>
            <pc:sldMk cId="2007599277" sldId="604"/>
            <ac:spMk id="3" creationId="{6F600F65-5453-CA4C-B071-E5C07463BA74}"/>
          </ac:spMkLst>
        </pc:spChg>
        <pc:spChg chg="add mod">
          <ac:chgData name="Cannell, Michael B" userId="df291291-9ac9-42c2-a976-062f6e2ad9da" providerId="ADAL" clId="{246FD2B1-4094-5545-B89A-73F811CD20C4}" dt="2022-09-26T21:36:01.707" v="196" actId="2711"/>
          <ac:spMkLst>
            <pc:docMk/>
            <pc:sldMk cId="2007599277" sldId="604"/>
            <ac:spMk id="4" creationId="{EBEF09B0-550F-A191-E355-057D2CD6A6B3}"/>
          </ac:spMkLst>
        </pc:spChg>
      </pc:sldChg>
      <pc:sldChg chg="modSp add mod ord addCm">
        <pc:chgData name="Cannell, Michael B" userId="df291291-9ac9-42c2-a976-062f6e2ad9da" providerId="ADAL" clId="{246FD2B1-4094-5545-B89A-73F811CD20C4}" dt="2022-09-26T21:41:03.751" v="293" actId="20578"/>
        <pc:sldMkLst>
          <pc:docMk/>
          <pc:sldMk cId="3286573743" sldId="605"/>
        </pc:sldMkLst>
        <pc:spChg chg="mod">
          <ac:chgData name="Cannell, Michael B" userId="df291291-9ac9-42c2-a976-062f6e2ad9da" providerId="ADAL" clId="{246FD2B1-4094-5545-B89A-73F811CD20C4}" dt="2022-09-26T21:36:07.420" v="197" actId="2711"/>
          <ac:spMkLst>
            <pc:docMk/>
            <pc:sldMk cId="3286573743" sldId="605"/>
            <ac:spMk id="2" creationId="{D97D295A-D27E-904E-9C83-D7DA6C75DD81}"/>
          </ac:spMkLst>
        </pc:spChg>
        <pc:spChg chg="mod">
          <ac:chgData name="Cannell, Michael B" userId="df291291-9ac9-42c2-a976-062f6e2ad9da" providerId="ADAL" clId="{246FD2B1-4094-5545-B89A-73F811CD20C4}" dt="2022-09-26T21:36:07.454" v="198" actId="27636"/>
          <ac:spMkLst>
            <pc:docMk/>
            <pc:sldMk cId="3286573743" sldId="605"/>
            <ac:spMk id="3" creationId="{8AD464CC-02E5-DC6B-FB20-A2183F2A6609}"/>
          </ac:spMkLst>
        </pc:spChg>
      </pc:sldChg>
      <pc:sldChg chg="modSp add del mod">
        <pc:chgData name="Cannell, Michael B" userId="df291291-9ac9-42c2-a976-062f6e2ad9da" providerId="ADAL" clId="{246FD2B1-4094-5545-B89A-73F811CD20C4}" dt="2022-09-26T20:47:39.276" v="176" actId="2696"/>
        <pc:sldMkLst>
          <pc:docMk/>
          <pc:sldMk cId="1073406363" sldId="606"/>
        </pc:sldMkLst>
        <pc:spChg chg="mod">
          <ac:chgData name="Cannell, Michael B" userId="df291291-9ac9-42c2-a976-062f6e2ad9da" providerId="ADAL" clId="{246FD2B1-4094-5545-B89A-73F811CD20C4}" dt="2022-09-26T20:17:19.173" v="169" actId="2711"/>
          <ac:spMkLst>
            <pc:docMk/>
            <pc:sldMk cId="1073406363" sldId="606"/>
            <ac:spMk id="3" creationId="{6F600F65-5453-CA4C-B071-E5C07463BA74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41:36.552" v="295" actId="2711"/>
        <pc:sldMkLst>
          <pc:docMk/>
          <pc:sldMk cId="4259722811" sldId="606"/>
        </pc:sldMkLst>
        <pc:spChg chg="mod">
          <ac:chgData name="Cannell, Michael B" userId="df291291-9ac9-42c2-a976-062f6e2ad9da" providerId="ADAL" clId="{246FD2B1-4094-5545-B89A-73F811CD20C4}" dt="2022-09-26T21:41:36.552" v="295" actId="2711"/>
          <ac:spMkLst>
            <pc:docMk/>
            <pc:sldMk cId="4259722811" sldId="606"/>
            <ac:spMk id="2" creationId="{9D01D5EA-B5BE-5D46-9E70-9EFF237DCCBD}"/>
          </ac:spMkLst>
        </pc:spChg>
        <pc:spChg chg="mod">
          <ac:chgData name="Cannell, Michael B" userId="df291291-9ac9-42c2-a976-062f6e2ad9da" providerId="ADAL" clId="{246FD2B1-4094-5545-B89A-73F811CD20C4}" dt="2022-09-26T21:41:36.552" v="295" actId="2711"/>
          <ac:spMkLst>
            <pc:docMk/>
            <pc:sldMk cId="4259722811" sldId="606"/>
            <ac:spMk id="3" creationId="{6F600F65-5453-CA4C-B071-E5C07463BA74}"/>
          </ac:spMkLst>
        </pc:spChg>
      </pc:sldChg>
      <pc:sldChg chg="modSp add del mod">
        <pc:chgData name="Cannell, Michael B" userId="df291291-9ac9-42c2-a976-062f6e2ad9da" providerId="ADAL" clId="{246FD2B1-4094-5545-B89A-73F811CD20C4}" dt="2022-09-26T20:47:39.276" v="176" actId="2696"/>
        <pc:sldMkLst>
          <pc:docMk/>
          <pc:sldMk cId="2048724901" sldId="607"/>
        </pc:sldMkLst>
        <pc:spChg chg="mod">
          <ac:chgData name="Cannell, Michael B" userId="df291291-9ac9-42c2-a976-062f6e2ad9da" providerId="ADAL" clId="{246FD2B1-4094-5545-B89A-73F811CD20C4}" dt="2022-09-26T20:17:32.857" v="170" actId="2711"/>
          <ac:spMkLst>
            <pc:docMk/>
            <pc:sldMk cId="2048724901" sldId="607"/>
            <ac:spMk id="3" creationId="{6F600F65-5453-CA4C-B071-E5C07463BA74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49:34.733" v="464" actId="207"/>
        <pc:sldMkLst>
          <pc:docMk/>
          <pc:sldMk cId="2104395903" sldId="607"/>
        </pc:sldMkLst>
        <pc:spChg chg="mod">
          <ac:chgData name="Cannell, Michael B" userId="df291291-9ac9-42c2-a976-062f6e2ad9da" providerId="ADAL" clId="{246FD2B1-4094-5545-B89A-73F811CD20C4}" dt="2022-09-26T21:49:34.733" v="464" actId="207"/>
          <ac:spMkLst>
            <pc:docMk/>
            <pc:sldMk cId="2104395903" sldId="607"/>
            <ac:spMk id="2" creationId="{7F7F6A8F-7845-DA0F-2F0C-91876D19AF15}"/>
          </ac:spMkLst>
        </pc:spChg>
        <pc:spChg chg="mod">
          <ac:chgData name="Cannell, Michael B" userId="df291291-9ac9-42c2-a976-062f6e2ad9da" providerId="ADAL" clId="{246FD2B1-4094-5545-B89A-73F811CD20C4}" dt="2022-09-26T21:45:10.138" v="463" actId="20577"/>
          <ac:spMkLst>
            <pc:docMk/>
            <pc:sldMk cId="2104395903" sldId="607"/>
            <ac:spMk id="3" creationId="{CD056091-643C-9CEE-2163-2B9A276AEE73}"/>
          </ac:spMkLst>
        </pc:spChg>
      </pc:sldChg>
      <pc:sldChg chg="modSp new del mod">
        <pc:chgData name="Cannell, Michael B" userId="df291291-9ac9-42c2-a976-062f6e2ad9da" providerId="ADAL" clId="{246FD2B1-4094-5545-B89A-73F811CD20C4}" dt="2022-09-26T21:44:10.931" v="303" actId="680"/>
        <pc:sldMkLst>
          <pc:docMk/>
          <pc:sldMk cId="4013193861" sldId="607"/>
        </pc:sldMkLst>
        <pc:spChg chg="mod">
          <ac:chgData name="Cannell, Michael B" userId="df291291-9ac9-42c2-a976-062f6e2ad9da" providerId="ADAL" clId="{246FD2B1-4094-5545-B89A-73F811CD20C4}" dt="2022-09-26T21:44:10.442" v="302" actId="20577"/>
          <ac:spMkLst>
            <pc:docMk/>
            <pc:sldMk cId="4013193861" sldId="607"/>
            <ac:spMk id="2" creationId="{CCEC89FF-849F-0B5F-E791-E8D71BA9C6B3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1:57.066" v="588" actId="20577"/>
        <pc:sldMkLst>
          <pc:docMk/>
          <pc:sldMk cId="528763732" sldId="608"/>
        </pc:sldMkLst>
        <pc:spChg chg="mod">
          <ac:chgData name="Cannell, Michael B" userId="df291291-9ac9-42c2-a976-062f6e2ad9da" providerId="ADAL" clId="{246FD2B1-4094-5545-B89A-73F811CD20C4}" dt="2022-09-26T21:51:24.800" v="501" actId="20577"/>
          <ac:spMkLst>
            <pc:docMk/>
            <pc:sldMk cId="528763732" sldId="608"/>
            <ac:spMk id="2" creationId="{224440CC-4E04-313A-09EF-33D1228DAD01}"/>
          </ac:spMkLst>
        </pc:spChg>
        <pc:spChg chg="mod">
          <ac:chgData name="Cannell, Michael B" userId="df291291-9ac9-42c2-a976-062f6e2ad9da" providerId="ADAL" clId="{246FD2B1-4094-5545-B89A-73F811CD20C4}" dt="2022-09-26T21:51:57.066" v="588" actId="20577"/>
          <ac:spMkLst>
            <pc:docMk/>
            <pc:sldMk cId="528763732" sldId="608"/>
            <ac:spMk id="3" creationId="{FF509954-38A0-17C9-C22D-F9A8D4943942}"/>
          </ac:spMkLst>
        </pc:spChg>
      </pc:sldChg>
      <pc:sldChg chg="new del">
        <pc:chgData name="Cannell, Michael B" userId="df291291-9ac9-42c2-a976-062f6e2ad9da" providerId="ADAL" clId="{246FD2B1-4094-5545-B89A-73F811CD20C4}" dt="2022-09-26T21:49:55.939" v="466" actId="680"/>
        <pc:sldMkLst>
          <pc:docMk/>
          <pc:sldMk cId="1237053992" sldId="608"/>
        </pc:sldMkLst>
      </pc:sldChg>
      <pc:sldChg chg="modSp add del mod">
        <pc:chgData name="Cannell, Michael B" userId="df291291-9ac9-42c2-a976-062f6e2ad9da" providerId="ADAL" clId="{246FD2B1-4094-5545-B89A-73F811CD20C4}" dt="2022-09-26T20:47:39.276" v="176" actId="2696"/>
        <pc:sldMkLst>
          <pc:docMk/>
          <pc:sldMk cId="1953086838" sldId="608"/>
        </pc:sldMkLst>
        <pc:spChg chg="mod">
          <ac:chgData name="Cannell, Michael B" userId="df291291-9ac9-42c2-a976-062f6e2ad9da" providerId="ADAL" clId="{246FD2B1-4094-5545-B89A-73F811CD20C4}" dt="2022-09-26T20:17:43.027" v="172" actId="2711"/>
          <ac:spMkLst>
            <pc:docMk/>
            <pc:sldMk cId="1953086838" sldId="608"/>
            <ac:spMk id="3" creationId="{6F600F65-5453-CA4C-B071-E5C07463BA74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2:01.792" v="608" actId="20577"/>
        <pc:sldMkLst>
          <pc:docMk/>
          <pc:sldMk cId="912393915" sldId="609"/>
        </pc:sldMkLst>
        <pc:spChg chg="mod">
          <ac:chgData name="Cannell, Michael B" userId="df291291-9ac9-42c2-a976-062f6e2ad9da" providerId="ADAL" clId="{246FD2B1-4094-5545-B89A-73F811CD20C4}" dt="2022-09-26T21:51:39.689" v="520" actId="20577"/>
          <ac:spMkLst>
            <pc:docMk/>
            <pc:sldMk cId="912393915" sldId="609"/>
            <ac:spMk id="2" creationId="{D48B768E-6D69-AA2E-EAD1-607CADAE6EAE}"/>
          </ac:spMkLst>
        </pc:spChg>
        <pc:spChg chg="mod">
          <ac:chgData name="Cannell, Michael B" userId="df291291-9ac9-42c2-a976-062f6e2ad9da" providerId="ADAL" clId="{246FD2B1-4094-5545-B89A-73F811CD20C4}" dt="2022-09-26T21:52:01.792" v="608" actId="20577"/>
          <ac:spMkLst>
            <pc:docMk/>
            <pc:sldMk cId="912393915" sldId="609"/>
            <ac:spMk id="3" creationId="{966D3246-74AE-8987-A6E0-395A36A2E38B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2:25.071" v="641" actId="5793"/>
        <pc:sldMkLst>
          <pc:docMk/>
          <pc:sldMk cId="2414242671" sldId="610"/>
        </pc:sldMkLst>
        <pc:spChg chg="mod">
          <ac:chgData name="Cannell, Michael B" userId="df291291-9ac9-42c2-a976-062f6e2ad9da" providerId="ADAL" clId="{246FD2B1-4094-5545-B89A-73F811CD20C4}" dt="2022-09-26T21:52:16.845" v="611" actId="20577"/>
          <ac:spMkLst>
            <pc:docMk/>
            <pc:sldMk cId="2414242671" sldId="610"/>
            <ac:spMk id="2" creationId="{BD595689-525D-4C9C-B64B-4AF8EEF16068}"/>
          </ac:spMkLst>
        </pc:spChg>
        <pc:spChg chg="mod">
          <ac:chgData name="Cannell, Michael B" userId="df291291-9ac9-42c2-a976-062f6e2ad9da" providerId="ADAL" clId="{246FD2B1-4094-5545-B89A-73F811CD20C4}" dt="2022-09-26T21:52:25.071" v="641" actId="5793"/>
          <ac:spMkLst>
            <pc:docMk/>
            <pc:sldMk cId="2414242671" sldId="610"/>
            <ac:spMk id="3" creationId="{1F99CE1D-6FB5-85F7-DC42-B643BE08E357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2:41.075" v="671" actId="20577"/>
        <pc:sldMkLst>
          <pc:docMk/>
          <pc:sldMk cId="3089098712" sldId="611"/>
        </pc:sldMkLst>
        <pc:spChg chg="mod">
          <ac:chgData name="Cannell, Michael B" userId="df291291-9ac9-42c2-a976-062f6e2ad9da" providerId="ADAL" clId="{246FD2B1-4094-5545-B89A-73F811CD20C4}" dt="2022-09-26T21:52:41.075" v="671" actId="20577"/>
          <ac:spMkLst>
            <pc:docMk/>
            <pc:sldMk cId="3089098712" sldId="611"/>
            <ac:spMk id="2" creationId="{3850E63B-DE86-D84C-6D49-80913365B498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2:55.398" v="697" actId="20577"/>
        <pc:sldMkLst>
          <pc:docMk/>
          <pc:sldMk cId="1999094461" sldId="612"/>
        </pc:sldMkLst>
        <pc:spChg chg="mod">
          <ac:chgData name="Cannell, Michael B" userId="df291291-9ac9-42c2-a976-062f6e2ad9da" providerId="ADAL" clId="{246FD2B1-4094-5545-B89A-73F811CD20C4}" dt="2022-09-26T21:52:55.398" v="697" actId="20577"/>
          <ac:spMkLst>
            <pc:docMk/>
            <pc:sldMk cId="1999094461" sldId="612"/>
            <ac:spMk id="2" creationId="{9C8AB6A3-3D63-0C71-FCB2-4E1C5C7B222C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3:07.973" v="724" actId="20577"/>
        <pc:sldMkLst>
          <pc:docMk/>
          <pc:sldMk cId="519702476" sldId="613"/>
        </pc:sldMkLst>
        <pc:spChg chg="mod">
          <ac:chgData name="Cannell, Michael B" userId="df291291-9ac9-42c2-a976-062f6e2ad9da" providerId="ADAL" clId="{246FD2B1-4094-5545-B89A-73F811CD20C4}" dt="2022-09-26T21:53:07.973" v="724" actId="20577"/>
          <ac:spMkLst>
            <pc:docMk/>
            <pc:sldMk cId="519702476" sldId="613"/>
            <ac:spMk id="2" creationId="{C9AEA55E-2889-AD95-B9E5-AD4050CD3CB0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3:20.308" v="753" actId="20577"/>
        <pc:sldMkLst>
          <pc:docMk/>
          <pc:sldMk cId="2705956124" sldId="614"/>
        </pc:sldMkLst>
        <pc:spChg chg="mod">
          <ac:chgData name="Cannell, Michael B" userId="df291291-9ac9-42c2-a976-062f6e2ad9da" providerId="ADAL" clId="{246FD2B1-4094-5545-B89A-73F811CD20C4}" dt="2022-09-26T21:53:20.308" v="753" actId="20577"/>
          <ac:spMkLst>
            <pc:docMk/>
            <pc:sldMk cId="2705956124" sldId="614"/>
            <ac:spMk id="2" creationId="{2A54DAC1-0B42-645E-A817-7F0CD953405C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3:34.064" v="781" actId="20577"/>
        <pc:sldMkLst>
          <pc:docMk/>
          <pc:sldMk cId="3906855156" sldId="615"/>
        </pc:sldMkLst>
        <pc:spChg chg="mod">
          <ac:chgData name="Cannell, Michael B" userId="df291291-9ac9-42c2-a976-062f6e2ad9da" providerId="ADAL" clId="{246FD2B1-4094-5545-B89A-73F811CD20C4}" dt="2022-09-26T21:53:34.064" v="781" actId="20577"/>
          <ac:spMkLst>
            <pc:docMk/>
            <pc:sldMk cId="3906855156" sldId="615"/>
            <ac:spMk id="2" creationId="{C0D42844-BFFB-514A-2058-2B49BF7B0A73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3:48.557" v="798" actId="20577"/>
        <pc:sldMkLst>
          <pc:docMk/>
          <pc:sldMk cId="2398102979" sldId="616"/>
        </pc:sldMkLst>
        <pc:spChg chg="mod">
          <ac:chgData name="Cannell, Michael B" userId="df291291-9ac9-42c2-a976-062f6e2ad9da" providerId="ADAL" clId="{246FD2B1-4094-5545-B89A-73F811CD20C4}" dt="2022-09-26T21:53:48.557" v="798" actId="20577"/>
          <ac:spMkLst>
            <pc:docMk/>
            <pc:sldMk cId="2398102979" sldId="616"/>
            <ac:spMk id="2" creationId="{1175C232-00A7-CA7C-8ADA-910D99F59530}"/>
          </ac:spMkLst>
        </pc:spChg>
      </pc:sldChg>
      <pc:sldChg chg="new del">
        <pc:chgData name="Cannell, Michael B" userId="df291291-9ac9-42c2-a976-062f6e2ad9da" providerId="ADAL" clId="{246FD2B1-4094-5545-B89A-73F811CD20C4}" dt="2022-09-26T22:38:29.346" v="2550" actId="2696"/>
        <pc:sldMkLst>
          <pc:docMk/>
          <pc:sldMk cId="2433185510" sldId="617"/>
        </pc:sldMkLst>
      </pc:sldChg>
      <pc:sldChg chg="modSp add mod modNotesTx">
        <pc:chgData name="Cannell, Michael B" userId="df291291-9ac9-42c2-a976-062f6e2ad9da" providerId="ADAL" clId="{246FD2B1-4094-5545-B89A-73F811CD20C4}" dt="2022-09-26T22:15:52.005" v="1764" actId="20577"/>
        <pc:sldMkLst>
          <pc:docMk/>
          <pc:sldMk cId="3122756417" sldId="618"/>
        </pc:sldMkLst>
        <pc:spChg chg="mod">
          <ac:chgData name="Cannell, Michael B" userId="df291291-9ac9-42c2-a976-062f6e2ad9da" providerId="ADAL" clId="{246FD2B1-4094-5545-B89A-73F811CD20C4}" dt="2022-09-26T22:15:10.142" v="1586" actId="1038"/>
          <ac:spMkLst>
            <pc:docMk/>
            <pc:sldMk cId="3122756417" sldId="618"/>
            <ac:spMk id="9" creationId="{EF75034E-01F8-ECD9-652F-11B442BCB305}"/>
          </ac:spMkLst>
        </pc:spChg>
        <pc:grpChg chg="mod">
          <ac:chgData name="Cannell, Michael B" userId="df291291-9ac9-42c2-a976-062f6e2ad9da" providerId="ADAL" clId="{246FD2B1-4094-5545-B89A-73F811CD20C4}" dt="2022-09-26T22:15:18.096" v="1635" actId="1038"/>
          <ac:grpSpMkLst>
            <pc:docMk/>
            <pc:sldMk cId="3122756417" sldId="618"/>
            <ac:grpSpMk id="4" creationId="{46089760-E50A-E7B7-2A10-94107777D231}"/>
          </ac:grpSpMkLst>
        </pc:grpChg>
      </pc:sldChg>
      <pc:sldChg chg="delSp new del mod modClrScheme chgLayout">
        <pc:chgData name="Cannell, Michael B" userId="df291291-9ac9-42c2-a976-062f6e2ad9da" providerId="ADAL" clId="{246FD2B1-4094-5545-B89A-73F811CD20C4}" dt="2022-09-26T22:18:20.894" v="1948" actId="2696"/>
        <pc:sldMkLst>
          <pc:docMk/>
          <pc:sldMk cId="2841648082" sldId="619"/>
        </pc:sldMkLst>
        <pc:spChg chg="del">
          <ac:chgData name="Cannell, Michael B" userId="df291291-9ac9-42c2-a976-062f6e2ad9da" providerId="ADAL" clId="{246FD2B1-4094-5545-B89A-73F811CD20C4}" dt="2022-09-26T22:18:12.133" v="1946" actId="700"/>
          <ac:spMkLst>
            <pc:docMk/>
            <pc:sldMk cId="2841648082" sldId="619"/>
            <ac:spMk id="2" creationId="{C5FCC26B-F98B-A733-D15D-E709F2615202}"/>
          </ac:spMkLst>
        </pc:spChg>
        <pc:spChg chg="del">
          <ac:chgData name="Cannell, Michael B" userId="df291291-9ac9-42c2-a976-062f6e2ad9da" providerId="ADAL" clId="{246FD2B1-4094-5545-B89A-73F811CD20C4}" dt="2022-09-26T22:18:12.133" v="1946" actId="700"/>
          <ac:spMkLst>
            <pc:docMk/>
            <pc:sldMk cId="2841648082" sldId="619"/>
            <ac:spMk id="3" creationId="{33C3653B-1156-1536-21FC-78A3894E5F6E}"/>
          </ac:spMkLst>
        </pc:spChg>
      </pc:sldChg>
      <pc:sldChg chg="addSp delSp modSp add mod modNotesTx">
        <pc:chgData name="Cannell, Michael B" userId="df291291-9ac9-42c2-a976-062f6e2ad9da" providerId="ADAL" clId="{246FD2B1-4094-5545-B89A-73F811CD20C4}" dt="2022-09-26T22:37:35.124" v="2549" actId="20577"/>
        <pc:sldMkLst>
          <pc:docMk/>
          <pc:sldMk cId="394383850" sldId="620"/>
        </pc:sldMkLst>
        <pc:spChg chg="del">
          <ac:chgData name="Cannell, Michael B" userId="df291291-9ac9-42c2-a976-062f6e2ad9da" providerId="ADAL" clId="{246FD2B1-4094-5545-B89A-73F811CD20C4}" dt="2022-09-26T22:18:32.255" v="1949" actId="478"/>
          <ac:spMkLst>
            <pc:docMk/>
            <pc:sldMk cId="394383850" sldId="620"/>
            <ac:spMk id="3" creationId="{9C32B7C0-2904-B141-B622-8858AA1354EB}"/>
          </ac:spMkLst>
        </pc:spChg>
        <pc:spChg chg="add del mod">
          <ac:chgData name="Cannell, Michael B" userId="df291291-9ac9-42c2-a976-062f6e2ad9da" providerId="ADAL" clId="{246FD2B1-4094-5545-B89A-73F811CD20C4}" dt="2022-09-26T22:18:41.027" v="1952" actId="478"/>
          <ac:spMkLst>
            <pc:docMk/>
            <pc:sldMk cId="394383850" sldId="620"/>
            <ac:spMk id="9" creationId="{45D6778D-5B24-4315-BB40-74D576686A62}"/>
          </ac:spMkLst>
        </pc:spChg>
        <pc:spChg chg="add mod">
          <ac:chgData name="Cannell, Michael B" userId="df291291-9ac9-42c2-a976-062f6e2ad9da" providerId="ADAL" clId="{246FD2B1-4094-5545-B89A-73F811CD20C4}" dt="2022-09-26T22:32:53.721" v="2069" actId="167"/>
          <ac:spMkLst>
            <pc:docMk/>
            <pc:sldMk cId="394383850" sldId="620"/>
            <ac:spMk id="16" creationId="{B38FC45F-0543-44C3-E233-59FA4F4F00C9}"/>
          </ac:spMkLst>
        </pc:spChg>
        <pc:grpChg chg="add del mod">
          <ac:chgData name="Cannell, Michael B" userId="df291291-9ac9-42c2-a976-062f6e2ad9da" providerId="ADAL" clId="{246FD2B1-4094-5545-B89A-73F811CD20C4}" dt="2022-09-26T22:33:29.586" v="2090" actId="1038"/>
          <ac:grpSpMkLst>
            <pc:docMk/>
            <pc:sldMk cId="394383850" sldId="620"/>
            <ac:grpSpMk id="4" creationId="{F44DA118-E123-AB53-947A-749F98081E29}"/>
          </ac:grpSpMkLst>
        </pc:grpChg>
        <pc:picChg chg="add del mod">
          <ac:chgData name="Cannell, Michael B" userId="df291291-9ac9-42c2-a976-062f6e2ad9da" providerId="ADAL" clId="{246FD2B1-4094-5545-B89A-73F811CD20C4}" dt="2022-09-26T22:32:00.158" v="2057" actId="478"/>
          <ac:picMkLst>
            <pc:docMk/>
            <pc:sldMk cId="394383850" sldId="620"/>
            <ac:picMk id="11" creationId="{00ECDADA-56D3-0939-E7A7-1B6959D8821B}"/>
          </ac:picMkLst>
        </pc:picChg>
        <pc:picChg chg="add del mod">
          <ac:chgData name="Cannell, Michael B" userId="df291291-9ac9-42c2-a976-062f6e2ad9da" providerId="ADAL" clId="{246FD2B1-4094-5545-B89A-73F811CD20C4}" dt="2022-09-26T22:30:00.883" v="2048"/>
          <ac:picMkLst>
            <pc:docMk/>
            <pc:sldMk cId="394383850" sldId="620"/>
            <ac:picMk id="13" creationId="{071C7B90-A50F-1289-8AA3-B239B682A61C}"/>
          </ac:picMkLst>
        </pc:picChg>
        <pc:picChg chg="add del mod">
          <ac:chgData name="Cannell, Michael B" userId="df291291-9ac9-42c2-a976-062f6e2ad9da" providerId="ADAL" clId="{246FD2B1-4094-5545-B89A-73F811CD20C4}" dt="2022-09-26T22:34:51.949" v="2101" actId="478"/>
          <ac:picMkLst>
            <pc:docMk/>
            <pc:sldMk cId="394383850" sldId="620"/>
            <ac:picMk id="15" creationId="{57C50361-73AF-CEF0-292D-CDC061328692}"/>
          </ac:picMkLst>
        </pc:picChg>
        <pc:picChg chg="add del mod">
          <ac:chgData name="Cannell, Michael B" userId="df291291-9ac9-42c2-a976-062f6e2ad9da" providerId="ADAL" clId="{246FD2B1-4094-5545-B89A-73F811CD20C4}" dt="2022-09-26T22:34:49.969" v="2099" actId="478"/>
          <ac:picMkLst>
            <pc:docMk/>
            <pc:sldMk cId="394383850" sldId="620"/>
            <ac:picMk id="18" creationId="{56486BED-50F8-17D9-B34C-082ADB25FD9B}"/>
          </ac:picMkLst>
        </pc:picChg>
        <pc:picChg chg="add mod">
          <ac:chgData name="Cannell, Michael B" userId="df291291-9ac9-42c2-a976-062f6e2ad9da" providerId="ADAL" clId="{246FD2B1-4094-5545-B89A-73F811CD20C4}" dt="2022-09-26T22:35:11.774" v="2106" actId="1076"/>
          <ac:picMkLst>
            <pc:docMk/>
            <pc:sldMk cId="394383850" sldId="620"/>
            <ac:picMk id="20" creationId="{C39FCE9F-258E-3C16-4046-027B680CFDD0}"/>
          </ac:picMkLst>
        </pc:picChg>
      </pc:sldChg>
      <pc:sldChg chg="add del modNotesTx">
        <pc:chgData name="Cannell, Michael B" userId="df291291-9ac9-42c2-a976-062f6e2ad9da" providerId="ADAL" clId="{246FD2B1-4094-5545-B89A-73F811CD20C4}" dt="2022-09-26T23:02:44.277" v="2779" actId="2696"/>
        <pc:sldMkLst>
          <pc:docMk/>
          <pc:sldMk cId="1915215858" sldId="621"/>
        </pc:sldMkLst>
      </pc:sldChg>
      <pc:sldChg chg="add del">
        <pc:chgData name="Cannell, Michael B" userId="df291291-9ac9-42c2-a976-062f6e2ad9da" providerId="ADAL" clId="{246FD2B1-4094-5545-B89A-73F811CD20C4}" dt="2022-09-26T22:52:07.556" v="2598" actId="2890"/>
        <pc:sldMkLst>
          <pc:docMk/>
          <pc:sldMk cId="1630209421" sldId="622"/>
        </pc:sldMkLst>
      </pc:sldChg>
      <pc:sldChg chg="add modNotesTx">
        <pc:chgData name="Cannell, Michael B" userId="df291291-9ac9-42c2-a976-062f6e2ad9da" providerId="ADAL" clId="{246FD2B1-4094-5545-B89A-73F811CD20C4}" dt="2022-09-26T22:52:31.327" v="2647" actId="20577"/>
        <pc:sldMkLst>
          <pc:docMk/>
          <pc:sldMk cId="3811367907" sldId="622"/>
        </pc:sldMkLst>
      </pc:sldChg>
      <pc:sldMasterChg chg="modSp modSldLayout">
        <pc:chgData name="Cannell, Michael B" userId="df291291-9ac9-42c2-a976-062f6e2ad9da" providerId="ADAL" clId="{246FD2B1-4094-5545-B89A-73F811CD20C4}" dt="2022-09-26T21:44:27.678" v="304" actId="2711"/>
        <pc:sldMasterMkLst>
          <pc:docMk/>
          <pc:sldMasterMk cId="1302563014" sldId="2147483648"/>
        </pc:sldMasterMkLst>
        <pc:spChg chg="mod">
          <ac:chgData name="Cannell, Michael B" userId="df291291-9ac9-42c2-a976-062f6e2ad9da" providerId="ADAL" clId="{246FD2B1-4094-5545-B89A-73F811CD20C4}" dt="2022-09-26T20:32:11.413" v="173" actId="2711"/>
          <ac:spMkLst>
            <pc:docMk/>
            <pc:sldMasterMk cId="1302563014" sldId="2147483648"/>
            <ac:spMk id="2" creationId="{39DEC015-24A5-1043-9FA6-4618609347E8}"/>
          </ac:spMkLst>
        </pc:spChg>
        <pc:spChg chg="mod">
          <ac:chgData name="Cannell, Michael B" userId="df291291-9ac9-42c2-a976-062f6e2ad9da" providerId="ADAL" clId="{246FD2B1-4094-5545-B89A-73F811CD20C4}" dt="2022-09-26T20:32:11.413" v="173" actId="2711"/>
          <ac:spMkLst>
            <pc:docMk/>
            <pc:sldMasterMk cId="1302563014" sldId="2147483648"/>
            <ac:spMk id="3" creationId="{13C801B4-21DB-424D-ACF6-A41814836A10}"/>
          </ac:spMkLst>
        </pc:spChg>
        <pc:spChg chg="mod">
          <ac:chgData name="Cannell, Michael B" userId="df291291-9ac9-42c2-a976-062f6e2ad9da" providerId="ADAL" clId="{246FD2B1-4094-5545-B89A-73F811CD20C4}" dt="2022-09-26T20:32:11.413" v="173" actId="2711"/>
          <ac:spMkLst>
            <pc:docMk/>
            <pc:sldMasterMk cId="1302563014" sldId="2147483648"/>
            <ac:spMk id="4" creationId="{08E2402C-19E6-CC48-BA19-789D33B529CF}"/>
          </ac:spMkLst>
        </pc:spChg>
        <pc:spChg chg="mod">
          <ac:chgData name="Cannell, Michael B" userId="df291291-9ac9-42c2-a976-062f6e2ad9da" providerId="ADAL" clId="{246FD2B1-4094-5545-B89A-73F811CD20C4}" dt="2022-09-26T20:32:11.413" v="173" actId="2711"/>
          <ac:spMkLst>
            <pc:docMk/>
            <pc:sldMasterMk cId="1302563014" sldId="2147483648"/>
            <ac:spMk id="5" creationId="{0C6824BA-ADE7-6A4B-B5AC-274A65089245}"/>
          </ac:spMkLst>
        </pc:spChg>
        <pc:spChg chg="mod">
          <ac:chgData name="Cannell, Michael B" userId="df291291-9ac9-42c2-a976-062f6e2ad9da" providerId="ADAL" clId="{246FD2B1-4094-5545-B89A-73F811CD20C4}" dt="2022-09-26T20:32:11.413" v="173" actId="2711"/>
          <ac:spMkLst>
            <pc:docMk/>
            <pc:sldMasterMk cId="1302563014" sldId="2147483648"/>
            <ac:spMk id="6" creationId="{6DA4A6E1-8E2C-7748-B415-7D69EE5A3305}"/>
          </ac:spMkLst>
        </pc:spChg>
        <pc:sldLayoutChg chg="modSp">
          <pc:chgData name="Cannell, Michael B" userId="df291291-9ac9-42c2-a976-062f6e2ad9da" providerId="ADAL" clId="{246FD2B1-4094-5545-B89A-73F811CD20C4}" dt="2022-09-26T21:44:27.678" v="304" actId="2711"/>
          <pc:sldLayoutMkLst>
            <pc:docMk/>
            <pc:sldMasterMk cId="1302563014" sldId="2147483648"/>
            <pc:sldLayoutMk cId="359567676" sldId="2147483650"/>
          </pc:sldLayoutMkLst>
          <pc:spChg chg="mod">
            <ac:chgData name="Cannell, Michael B" userId="df291291-9ac9-42c2-a976-062f6e2ad9da" providerId="ADAL" clId="{246FD2B1-4094-5545-B89A-73F811CD20C4}" dt="2022-09-26T21:44:27.678" v="304" actId="2711"/>
            <ac:spMkLst>
              <pc:docMk/>
              <pc:sldMasterMk cId="1302563014" sldId="2147483648"/>
              <pc:sldLayoutMk cId="359567676" sldId="2147483650"/>
              <ac:spMk id="2" creationId="{A74D1A86-13CB-C346-93FF-7EEEEC039AB7}"/>
            </ac:spMkLst>
          </pc:spChg>
          <pc:spChg chg="mod">
            <ac:chgData name="Cannell, Michael B" userId="df291291-9ac9-42c2-a976-062f6e2ad9da" providerId="ADAL" clId="{246FD2B1-4094-5545-B89A-73F811CD20C4}" dt="2022-09-26T21:44:27.678" v="304" actId="2711"/>
            <ac:spMkLst>
              <pc:docMk/>
              <pc:sldMasterMk cId="1302563014" sldId="2147483648"/>
              <pc:sldLayoutMk cId="359567676" sldId="2147483650"/>
              <ac:spMk id="3" creationId="{7C4F82CC-5CBC-8745-9660-FA5B84038CC1}"/>
            </ac:spMkLst>
          </pc:spChg>
          <pc:spChg chg="mod">
            <ac:chgData name="Cannell, Michael B" userId="df291291-9ac9-42c2-a976-062f6e2ad9da" providerId="ADAL" clId="{246FD2B1-4094-5545-B89A-73F811CD20C4}" dt="2022-09-26T21:44:27.678" v="304" actId="2711"/>
            <ac:spMkLst>
              <pc:docMk/>
              <pc:sldMasterMk cId="1302563014" sldId="2147483648"/>
              <pc:sldLayoutMk cId="359567676" sldId="2147483650"/>
              <ac:spMk id="4" creationId="{ADA7D570-F4DB-6742-8024-04BC7DFC1C87}"/>
            </ac:spMkLst>
          </pc:spChg>
          <pc:spChg chg="mod">
            <ac:chgData name="Cannell, Michael B" userId="df291291-9ac9-42c2-a976-062f6e2ad9da" providerId="ADAL" clId="{246FD2B1-4094-5545-B89A-73F811CD20C4}" dt="2022-09-26T21:44:27.678" v="304" actId="2711"/>
            <ac:spMkLst>
              <pc:docMk/>
              <pc:sldMasterMk cId="1302563014" sldId="2147483648"/>
              <pc:sldLayoutMk cId="359567676" sldId="2147483650"/>
              <ac:spMk id="5" creationId="{7B581994-1661-9E4B-BC2D-55944BA7EA98}"/>
            </ac:spMkLst>
          </pc:spChg>
          <pc:spChg chg="mod">
            <ac:chgData name="Cannell, Michael B" userId="df291291-9ac9-42c2-a976-062f6e2ad9da" providerId="ADAL" clId="{246FD2B1-4094-5545-B89A-73F811CD20C4}" dt="2022-09-26T21:44:27.678" v="304" actId="2711"/>
            <ac:spMkLst>
              <pc:docMk/>
              <pc:sldMasterMk cId="1302563014" sldId="2147483648"/>
              <pc:sldLayoutMk cId="359567676" sldId="2147483650"/>
              <ac:spMk id="6" creationId="{5B7A7791-1693-9F40-9508-F1EC21E5F649}"/>
            </ac:spMkLst>
          </pc:spChg>
        </pc:sldLayoutChg>
      </pc:sldMasterChg>
    </pc:docChg>
  </pc:docChgLst>
  <pc:docChgLst>
    <pc:chgData name="Cannell, Michael B" userId="df291291-9ac9-42c2-a976-062f6e2ad9da" providerId="ADAL" clId="{909963D0-5B4A-5F44-AE73-9C37F2A789AE}"/>
    <pc:docChg chg="undo custSel addSld delSld modSld sldOrd">
      <pc:chgData name="Cannell, Michael B" userId="df291291-9ac9-42c2-a976-062f6e2ad9da" providerId="ADAL" clId="{909963D0-5B4A-5F44-AE73-9C37F2A789AE}" dt="2022-09-15T03:02:47.986" v="3603" actId="22"/>
      <pc:docMkLst>
        <pc:docMk/>
      </pc:docMkLst>
      <pc:sldChg chg="del">
        <pc:chgData name="Cannell, Michael B" userId="df291291-9ac9-42c2-a976-062f6e2ad9da" providerId="ADAL" clId="{909963D0-5B4A-5F44-AE73-9C37F2A789AE}" dt="2022-09-14T22:08:08.701" v="1808" actId="2696"/>
        <pc:sldMkLst>
          <pc:docMk/>
          <pc:sldMk cId="259611725" sldId="306"/>
        </pc:sldMkLst>
      </pc:sldChg>
      <pc:sldChg chg="modSp ord addCm">
        <pc:chgData name="Cannell, Michael B" userId="df291291-9ac9-42c2-a976-062f6e2ad9da" providerId="ADAL" clId="{909963D0-5B4A-5F44-AE73-9C37F2A789AE}" dt="2022-09-15T02:28:43.693" v="2441" actId="1076"/>
        <pc:sldMkLst>
          <pc:docMk/>
          <pc:sldMk cId="3125926879" sldId="310"/>
        </pc:sldMkLst>
        <pc:spChg chg="mod">
          <ac:chgData name="Cannell, Michael B" userId="df291291-9ac9-42c2-a976-062f6e2ad9da" providerId="ADAL" clId="{909963D0-5B4A-5F44-AE73-9C37F2A789AE}" dt="2022-09-15T02:20:16.049" v="2227" actId="20577"/>
          <ac:spMkLst>
            <pc:docMk/>
            <pc:sldMk cId="3125926879" sldId="310"/>
            <ac:spMk id="3" creationId="{07726A2B-A331-18FE-0D68-FCB393D90964}"/>
          </ac:spMkLst>
        </pc:spChg>
      </pc:sldChg>
      <pc:sldChg chg="ord">
        <pc:chgData name="Cannell, Michael B" userId="df291291-9ac9-42c2-a976-062f6e2ad9da" providerId="ADAL" clId="{909963D0-5B4A-5F44-AE73-9C37F2A789AE}" dt="2022-09-14T22:08:16.907" v="1809" actId="1076"/>
        <pc:sldMkLst>
          <pc:docMk/>
          <pc:sldMk cId="3961618156" sldId="510"/>
        </pc:sldMkLst>
      </pc:sldChg>
      <pc:sldChg chg="addSp delSp modSp mod ord modShow modNotesTx">
        <pc:chgData name="Cannell, Michael B" userId="df291291-9ac9-42c2-a976-062f6e2ad9da" providerId="ADAL" clId="{909963D0-5B4A-5F44-AE73-9C37F2A789AE}" dt="2022-09-14T22:10:11.160" v="1861" actId="22"/>
        <pc:sldMkLst>
          <pc:docMk/>
          <pc:sldMk cId="3987306432" sldId="513"/>
        </pc:sldMkLst>
        <pc:spChg chg="mod">
          <ac:chgData name="Cannell, Michael B" userId="df291291-9ac9-42c2-a976-062f6e2ad9da" providerId="ADAL" clId="{909963D0-5B4A-5F44-AE73-9C37F2A789AE}" dt="2022-09-14T21:39:20.591" v="232" actId="20577"/>
          <ac:spMkLst>
            <pc:docMk/>
            <pc:sldMk cId="3987306432" sldId="513"/>
            <ac:spMk id="3" creationId="{C1799E5D-1349-9585-0E4E-160AA8C2226A}"/>
          </ac:spMkLst>
        </pc:spChg>
        <pc:inkChg chg="add del">
          <ac:chgData name="Cannell, Michael B" userId="df291291-9ac9-42c2-a976-062f6e2ad9da" providerId="ADAL" clId="{909963D0-5B4A-5F44-AE73-9C37F2A789AE}" dt="2022-09-14T21:38:14.530" v="2"/>
          <ac:inkMkLst>
            <pc:docMk/>
            <pc:sldMk cId="3987306432" sldId="513"/>
            <ac:inkMk id="4" creationId="{B0E0BAE9-CAFD-1973-B7AF-F529CC6C665F}"/>
          </ac:inkMkLst>
        </pc:inkChg>
      </pc:sldChg>
      <pc:sldChg chg="del">
        <pc:chgData name="Cannell, Michael B" userId="df291291-9ac9-42c2-a976-062f6e2ad9da" providerId="ADAL" clId="{909963D0-5B4A-5F44-AE73-9C37F2A789AE}" dt="2022-09-14T21:39:31.596" v="233" actId="2696"/>
        <pc:sldMkLst>
          <pc:docMk/>
          <pc:sldMk cId="3232913405" sldId="520"/>
        </pc:sldMkLst>
      </pc:sldChg>
      <pc:sldChg chg="modNotesTx">
        <pc:chgData name="Cannell, Michael B" userId="df291291-9ac9-42c2-a976-062f6e2ad9da" providerId="ADAL" clId="{909963D0-5B4A-5F44-AE73-9C37F2A789AE}" dt="2022-09-14T22:07:53.683" v="1807" actId="20577"/>
        <pc:sldMkLst>
          <pc:docMk/>
          <pc:sldMk cId="1138787479" sldId="522"/>
        </pc:sldMkLst>
      </pc:sldChg>
      <pc:sldChg chg="modSp new modNotesTx">
        <pc:chgData name="Cannell, Michael B" userId="df291291-9ac9-42c2-a976-062f6e2ad9da" providerId="ADAL" clId="{909963D0-5B4A-5F44-AE73-9C37F2A789AE}" dt="2022-09-14T21:54:14.916" v="523" actId="20577"/>
        <pc:sldMkLst>
          <pc:docMk/>
          <pc:sldMk cId="773072017" sldId="528"/>
        </pc:sldMkLst>
        <pc:spChg chg="mod">
          <ac:chgData name="Cannell, Michael B" userId="df291291-9ac9-42c2-a976-062f6e2ad9da" providerId="ADAL" clId="{909963D0-5B4A-5F44-AE73-9C37F2A789AE}" dt="2022-09-14T21:41:35.963" v="340" actId="20577"/>
          <ac:spMkLst>
            <pc:docMk/>
            <pc:sldMk cId="773072017" sldId="528"/>
            <ac:spMk id="2" creationId="{BEBE8243-19AE-7B2D-9D8E-18B676AF4281}"/>
          </ac:spMkLst>
        </pc:spChg>
        <pc:spChg chg="mod">
          <ac:chgData name="Cannell, Michael B" userId="df291291-9ac9-42c2-a976-062f6e2ad9da" providerId="ADAL" clId="{909963D0-5B4A-5F44-AE73-9C37F2A789AE}" dt="2022-09-14T21:54:14.916" v="523" actId="20577"/>
          <ac:spMkLst>
            <pc:docMk/>
            <pc:sldMk cId="773072017" sldId="528"/>
            <ac:spMk id="3" creationId="{F32FB002-AFAF-131D-902E-C56BCC86CEE7}"/>
          </ac:spMkLst>
        </pc:spChg>
      </pc:sldChg>
      <pc:sldChg chg="modSp new ord">
        <pc:chgData name="Cannell, Michael B" userId="df291291-9ac9-42c2-a976-062f6e2ad9da" providerId="ADAL" clId="{909963D0-5B4A-5F44-AE73-9C37F2A789AE}" dt="2022-09-14T21:52:54.298" v="452" actId="20577"/>
        <pc:sldMkLst>
          <pc:docMk/>
          <pc:sldMk cId="3627003873" sldId="529"/>
        </pc:sldMkLst>
        <pc:spChg chg="mod">
          <ac:chgData name="Cannell, Michael B" userId="df291291-9ac9-42c2-a976-062f6e2ad9da" providerId="ADAL" clId="{909963D0-5B4A-5F44-AE73-9C37F2A789AE}" dt="2022-09-14T21:46:18.462" v="348" actId="20577"/>
          <ac:spMkLst>
            <pc:docMk/>
            <pc:sldMk cId="3627003873" sldId="529"/>
            <ac:spMk id="2" creationId="{AC438D33-1057-7E6C-190B-E788C9DC5989}"/>
          </ac:spMkLst>
        </pc:spChg>
        <pc:spChg chg="mod">
          <ac:chgData name="Cannell, Michael B" userId="df291291-9ac9-42c2-a976-062f6e2ad9da" providerId="ADAL" clId="{909963D0-5B4A-5F44-AE73-9C37F2A789AE}" dt="2022-09-14T21:52:54.298" v="452" actId="20577"/>
          <ac:spMkLst>
            <pc:docMk/>
            <pc:sldMk cId="3627003873" sldId="529"/>
            <ac:spMk id="3" creationId="{DA139F69-F6A0-331D-AE77-2C2E4FA14620}"/>
          </ac:spMkLst>
        </pc:spChg>
      </pc:sldChg>
      <pc:sldChg chg="modSp new">
        <pc:chgData name="Cannell, Michael B" userId="df291291-9ac9-42c2-a976-062f6e2ad9da" providerId="ADAL" clId="{909963D0-5B4A-5F44-AE73-9C37F2A789AE}" dt="2022-09-14T21:52:04.366" v="405" actId="20577"/>
        <pc:sldMkLst>
          <pc:docMk/>
          <pc:sldMk cId="2935379316" sldId="530"/>
        </pc:sldMkLst>
        <pc:spChg chg="mod">
          <ac:chgData name="Cannell, Michael B" userId="df291291-9ac9-42c2-a976-062f6e2ad9da" providerId="ADAL" clId="{909963D0-5B4A-5F44-AE73-9C37F2A789AE}" dt="2022-09-14T21:50:06.069" v="364" actId="20577"/>
          <ac:spMkLst>
            <pc:docMk/>
            <pc:sldMk cId="2935379316" sldId="530"/>
            <ac:spMk id="2" creationId="{91E5D46B-1C70-2C23-4D11-F1B9052372C4}"/>
          </ac:spMkLst>
        </pc:spChg>
        <pc:spChg chg="mod">
          <ac:chgData name="Cannell, Michael B" userId="df291291-9ac9-42c2-a976-062f6e2ad9da" providerId="ADAL" clId="{909963D0-5B4A-5F44-AE73-9C37F2A789AE}" dt="2022-09-14T21:52:04.366" v="405" actId="20577"/>
          <ac:spMkLst>
            <pc:docMk/>
            <pc:sldMk cId="2935379316" sldId="530"/>
            <ac:spMk id="3" creationId="{4F22D5B2-F295-56E6-4A05-D3A1FA75DD2A}"/>
          </ac:spMkLst>
        </pc:spChg>
      </pc:sldChg>
      <pc:sldChg chg="modSp new">
        <pc:chgData name="Cannell, Michael B" userId="df291291-9ac9-42c2-a976-062f6e2ad9da" providerId="ADAL" clId="{909963D0-5B4A-5F44-AE73-9C37F2A789AE}" dt="2022-09-14T21:55:35.469" v="577" actId="20577"/>
        <pc:sldMkLst>
          <pc:docMk/>
          <pc:sldMk cId="3102695254" sldId="531"/>
        </pc:sldMkLst>
        <pc:spChg chg="mod">
          <ac:chgData name="Cannell, Michael B" userId="df291291-9ac9-42c2-a976-062f6e2ad9da" providerId="ADAL" clId="{909963D0-5B4A-5F44-AE73-9C37F2A789AE}" dt="2022-09-14T21:54:30.006" v="535" actId="20577"/>
          <ac:spMkLst>
            <pc:docMk/>
            <pc:sldMk cId="3102695254" sldId="531"/>
            <ac:spMk id="2" creationId="{D97D295A-D27E-904E-9C83-D7DA6C75DD81}"/>
          </ac:spMkLst>
        </pc:spChg>
        <pc:spChg chg="mod">
          <ac:chgData name="Cannell, Michael B" userId="df291291-9ac9-42c2-a976-062f6e2ad9da" providerId="ADAL" clId="{909963D0-5B4A-5F44-AE73-9C37F2A789AE}" dt="2022-09-14T21:55:35.469" v="577" actId="20577"/>
          <ac:spMkLst>
            <pc:docMk/>
            <pc:sldMk cId="3102695254" sldId="531"/>
            <ac:spMk id="3" creationId="{8AD464CC-02E5-DC6B-FB20-A2183F2A6609}"/>
          </ac:spMkLst>
        </pc:spChg>
      </pc:sldChg>
      <pc:sldChg chg="modSp new">
        <pc:chgData name="Cannell, Michael B" userId="df291291-9ac9-42c2-a976-062f6e2ad9da" providerId="ADAL" clId="{909963D0-5B4A-5F44-AE73-9C37F2A789AE}" dt="2022-09-14T21:57:00.712" v="647" actId="20577"/>
        <pc:sldMkLst>
          <pc:docMk/>
          <pc:sldMk cId="1667306345" sldId="532"/>
        </pc:sldMkLst>
        <pc:spChg chg="mod">
          <ac:chgData name="Cannell, Michael B" userId="df291291-9ac9-42c2-a976-062f6e2ad9da" providerId="ADAL" clId="{909963D0-5B4A-5F44-AE73-9C37F2A789AE}" dt="2022-09-14T21:55:57.382" v="605" actId="20577"/>
          <ac:spMkLst>
            <pc:docMk/>
            <pc:sldMk cId="1667306345" sldId="532"/>
            <ac:spMk id="2" creationId="{274AA1D4-BCE4-E94D-CA34-D598ACAF4F3A}"/>
          </ac:spMkLst>
        </pc:spChg>
        <pc:spChg chg="mod">
          <ac:chgData name="Cannell, Michael B" userId="df291291-9ac9-42c2-a976-062f6e2ad9da" providerId="ADAL" clId="{909963D0-5B4A-5F44-AE73-9C37F2A789AE}" dt="2022-09-14T21:57:00.712" v="647" actId="20577"/>
          <ac:spMkLst>
            <pc:docMk/>
            <pc:sldMk cId="1667306345" sldId="532"/>
            <ac:spMk id="3" creationId="{875662CF-9C08-5E6F-CA90-5CF9F2C16C22}"/>
          </ac:spMkLst>
        </pc:spChg>
      </pc:sldChg>
      <pc:sldChg chg="modSp new">
        <pc:chgData name="Cannell, Michael B" userId="df291291-9ac9-42c2-a976-062f6e2ad9da" providerId="ADAL" clId="{909963D0-5B4A-5F44-AE73-9C37F2A789AE}" dt="2022-09-14T21:58:03.491" v="686" actId="20577"/>
        <pc:sldMkLst>
          <pc:docMk/>
          <pc:sldMk cId="3384997913" sldId="533"/>
        </pc:sldMkLst>
        <pc:spChg chg="mod">
          <ac:chgData name="Cannell, Michael B" userId="df291291-9ac9-42c2-a976-062f6e2ad9da" providerId="ADAL" clId="{909963D0-5B4A-5F44-AE73-9C37F2A789AE}" dt="2022-09-14T21:57:20.877" v="652" actId="20577"/>
          <ac:spMkLst>
            <pc:docMk/>
            <pc:sldMk cId="3384997913" sldId="533"/>
            <ac:spMk id="2" creationId="{C3E4C657-B54F-2E29-1C92-08AB81E97BB2}"/>
          </ac:spMkLst>
        </pc:spChg>
        <pc:spChg chg="mod">
          <ac:chgData name="Cannell, Michael B" userId="df291291-9ac9-42c2-a976-062f6e2ad9da" providerId="ADAL" clId="{909963D0-5B4A-5F44-AE73-9C37F2A789AE}" dt="2022-09-14T21:58:03.491" v="686" actId="20577"/>
          <ac:spMkLst>
            <pc:docMk/>
            <pc:sldMk cId="3384997913" sldId="533"/>
            <ac:spMk id="3" creationId="{2DC5B882-41E3-CE00-1DBC-9B9600BF3DD0}"/>
          </ac:spMkLst>
        </pc:spChg>
      </pc:sldChg>
      <pc:sldChg chg="modSp new">
        <pc:chgData name="Cannell, Michael B" userId="df291291-9ac9-42c2-a976-062f6e2ad9da" providerId="ADAL" clId="{909963D0-5B4A-5F44-AE73-9C37F2A789AE}" dt="2022-09-14T22:07:35.032" v="1806" actId="20577"/>
        <pc:sldMkLst>
          <pc:docMk/>
          <pc:sldMk cId="1478427708" sldId="534"/>
        </pc:sldMkLst>
        <pc:spChg chg="mod">
          <ac:chgData name="Cannell, Michael B" userId="df291291-9ac9-42c2-a976-062f6e2ad9da" providerId="ADAL" clId="{909963D0-5B4A-5F44-AE73-9C37F2A789AE}" dt="2022-09-14T22:02:40.060" v="1139" actId="20577"/>
          <ac:spMkLst>
            <pc:docMk/>
            <pc:sldMk cId="1478427708" sldId="534"/>
            <ac:spMk id="2" creationId="{16478D0B-AB2F-23CF-0404-2D19F8668800}"/>
          </ac:spMkLst>
        </pc:spChg>
        <pc:spChg chg="mod">
          <ac:chgData name="Cannell, Michael B" userId="df291291-9ac9-42c2-a976-062f6e2ad9da" providerId="ADAL" clId="{909963D0-5B4A-5F44-AE73-9C37F2A789AE}" dt="2022-09-14T22:07:35.032" v="1806" actId="20577"/>
          <ac:spMkLst>
            <pc:docMk/>
            <pc:sldMk cId="1478427708" sldId="534"/>
            <ac:spMk id="3" creationId="{D4CD59DA-3157-1881-6C5A-6D6E33DAB4D1}"/>
          </ac:spMkLst>
        </pc:spChg>
      </pc:sldChg>
      <pc:sldChg chg="modSp new del">
        <pc:chgData name="Cannell, Michael B" userId="df291291-9ac9-42c2-a976-062f6e2ad9da" providerId="ADAL" clId="{909963D0-5B4A-5F44-AE73-9C37F2A789AE}" dt="2022-09-14T21:58:50.904" v="693" actId="2696"/>
        <pc:sldMkLst>
          <pc:docMk/>
          <pc:sldMk cId="3954689579" sldId="534"/>
        </pc:sldMkLst>
        <pc:spChg chg="mod">
          <ac:chgData name="Cannell, Michael B" userId="df291291-9ac9-42c2-a976-062f6e2ad9da" providerId="ADAL" clId="{909963D0-5B4A-5F44-AE73-9C37F2A789AE}" dt="2022-09-14T21:58:12.982" v="692" actId="20577"/>
          <ac:spMkLst>
            <pc:docMk/>
            <pc:sldMk cId="3954689579" sldId="534"/>
            <ac:spMk id="2" creationId="{4AFFF5D2-390C-4AE9-243E-235FBC67E98A}"/>
          </ac:spMkLst>
        </pc:spChg>
      </pc:sldChg>
      <pc:sldChg chg="modSp new">
        <pc:chgData name="Cannell, Michael B" userId="df291291-9ac9-42c2-a976-062f6e2ad9da" providerId="ADAL" clId="{909963D0-5B4A-5F44-AE73-9C37F2A789AE}" dt="2022-09-14T22:11:59.556" v="1920" actId="20577"/>
        <pc:sldMkLst>
          <pc:docMk/>
          <pc:sldMk cId="2577712235" sldId="535"/>
        </pc:sldMkLst>
        <pc:spChg chg="mod">
          <ac:chgData name="Cannell, Michael B" userId="df291291-9ac9-42c2-a976-062f6e2ad9da" providerId="ADAL" clId="{909963D0-5B4A-5F44-AE73-9C37F2A789AE}" dt="2022-09-14T22:08:34.205" v="1822" actId="20577"/>
          <ac:spMkLst>
            <pc:docMk/>
            <pc:sldMk cId="2577712235" sldId="535"/>
            <ac:spMk id="2" creationId="{BA4839A8-F8D1-9CA6-4672-65C35DCFE214}"/>
          </ac:spMkLst>
        </pc:spChg>
        <pc:spChg chg="mod">
          <ac:chgData name="Cannell, Michael B" userId="df291291-9ac9-42c2-a976-062f6e2ad9da" providerId="ADAL" clId="{909963D0-5B4A-5F44-AE73-9C37F2A789AE}" dt="2022-09-14T22:11:59.556" v="1920" actId="20577"/>
          <ac:spMkLst>
            <pc:docMk/>
            <pc:sldMk cId="2577712235" sldId="535"/>
            <ac:spMk id="3" creationId="{E8D50500-9DAA-A655-8AD3-3A85F06978B9}"/>
          </ac:spMkLst>
        </pc:spChg>
      </pc:sldChg>
      <pc:sldChg chg="addSp delSp modSp new modNotesTx">
        <pc:chgData name="Cannell, Michael B" userId="df291291-9ac9-42c2-a976-062f6e2ad9da" providerId="ADAL" clId="{909963D0-5B4A-5F44-AE73-9C37F2A789AE}" dt="2022-09-15T02:09:25.549" v="2087" actId="22"/>
        <pc:sldMkLst>
          <pc:docMk/>
          <pc:sldMk cId="4233152865" sldId="536"/>
        </pc:sldMkLst>
        <pc:spChg chg="mod">
          <ac:chgData name="Cannell, Michael B" userId="df291291-9ac9-42c2-a976-062f6e2ad9da" providerId="ADAL" clId="{909963D0-5B4A-5F44-AE73-9C37F2A789AE}" dt="2022-09-14T22:12:47.491" v="1970" actId="20577"/>
          <ac:spMkLst>
            <pc:docMk/>
            <pc:sldMk cId="4233152865" sldId="536"/>
            <ac:spMk id="2" creationId="{0359731B-4D0C-A2FD-6622-45DE1106DC13}"/>
          </ac:spMkLst>
        </pc:spChg>
        <pc:spChg chg="mod">
          <ac:chgData name="Cannell, Michael B" userId="df291291-9ac9-42c2-a976-062f6e2ad9da" providerId="ADAL" clId="{909963D0-5B4A-5F44-AE73-9C37F2A789AE}" dt="2022-09-14T22:13:24.394" v="2080" actId="20577"/>
          <ac:spMkLst>
            <pc:docMk/>
            <pc:sldMk cId="4233152865" sldId="536"/>
            <ac:spMk id="3" creationId="{A24BB79D-D6DD-9081-6BEC-9D94685EAE48}"/>
          </ac:spMkLst>
        </pc:spChg>
        <pc:spChg chg="add del">
          <ac:chgData name="Cannell, Michael B" userId="df291291-9ac9-42c2-a976-062f6e2ad9da" providerId="ADAL" clId="{909963D0-5B4A-5F44-AE73-9C37F2A789AE}" dt="2022-09-15T02:09:09.571" v="2082" actId="22"/>
          <ac:spMkLst>
            <pc:docMk/>
            <pc:sldMk cId="4233152865" sldId="536"/>
            <ac:spMk id="5" creationId="{877F328C-36E1-B390-EF3A-98DE86DAA45E}"/>
          </ac:spMkLst>
        </pc:spChg>
        <pc:spChg chg="add del">
          <ac:chgData name="Cannell, Michael B" userId="df291291-9ac9-42c2-a976-062f6e2ad9da" providerId="ADAL" clId="{909963D0-5B4A-5F44-AE73-9C37F2A789AE}" dt="2022-09-15T02:09:19.696" v="2086" actId="22"/>
          <ac:spMkLst>
            <pc:docMk/>
            <pc:sldMk cId="4233152865" sldId="536"/>
            <ac:spMk id="7" creationId="{60D90FA1-2CEB-5FC4-0462-5686DEA92A18}"/>
          </ac:spMkLst>
        </pc:spChg>
      </pc:sldChg>
      <pc:sldChg chg="addSp delSp modSp new">
        <pc:chgData name="Cannell, Michael B" userId="df291291-9ac9-42c2-a976-062f6e2ad9da" providerId="ADAL" clId="{909963D0-5B4A-5F44-AE73-9C37F2A789AE}" dt="2022-09-15T02:13:23.632" v="2136" actId="20577"/>
        <pc:sldMkLst>
          <pc:docMk/>
          <pc:sldMk cId="3374499611" sldId="537"/>
        </pc:sldMkLst>
        <pc:spChg chg="mod">
          <ac:chgData name="Cannell, Michael B" userId="df291291-9ac9-42c2-a976-062f6e2ad9da" providerId="ADAL" clId="{909963D0-5B4A-5F44-AE73-9C37F2A789AE}" dt="2022-09-15T02:13:13.222" v="2119" actId="20577"/>
          <ac:spMkLst>
            <pc:docMk/>
            <pc:sldMk cId="3374499611" sldId="537"/>
            <ac:spMk id="2" creationId="{BD713DBF-E74D-7238-58A5-6114156E40D7}"/>
          </ac:spMkLst>
        </pc:spChg>
        <pc:spChg chg="mod">
          <ac:chgData name="Cannell, Michael B" userId="df291291-9ac9-42c2-a976-062f6e2ad9da" providerId="ADAL" clId="{909963D0-5B4A-5F44-AE73-9C37F2A789AE}" dt="2022-09-15T02:13:23.632" v="2136" actId="20577"/>
          <ac:spMkLst>
            <pc:docMk/>
            <pc:sldMk cId="3374499611" sldId="537"/>
            <ac:spMk id="3" creationId="{12CAB45B-B259-B820-8351-CC6CA45CF5D8}"/>
          </ac:spMkLst>
        </pc:spChg>
        <pc:inkChg chg="add del">
          <ac:chgData name="Cannell, Michael B" userId="df291291-9ac9-42c2-a976-062f6e2ad9da" providerId="ADAL" clId="{909963D0-5B4A-5F44-AE73-9C37F2A789AE}" dt="2022-09-15T02:11:38.191" v="2093"/>
          <ac:inkMkLst>
            <pc:docMk/>
            <pc:sldMk cId="3374499611" sldId="537"/>
            <ac:inkMk id="4" creationId="{4BF3DF70-6F89-0B83-FE65-7472369B36D9}"/>
          </ac:inkMkLst>
        </pc:inkChg>
        <pc:inkChg chg="add del">
          <ac:chgData name="Cannell, Michael B" userId="df291291-9ac9-42c2-a976-062f6e2ad9da" providerId="ADAL" clId="{909963D0-5B4A-5F44-AE73-9C37F2A789AE}" dt="2022-09-15T02:11:38.055" v="2092"/>
          <ac:inkMkLst>
            <pc:docMk/>
            <pc:sldMk cId="3374499611" sldId="537"/>
            <ac:inkMk id="5" creationId="{CCD2AC7B-046C-A3B7-6861-9A3D6E99864C}"/>
          </ac:inkMkLst>
        </pc:inkChg>
        <pc:inkChg chg="add del reco">
          <ac:chgData name="Cannell, Michael B" userId="df291291-9ac9-42c2-a976-062f6e2ad9da" providerId="ADAL" clId="{909963D0-5B4A-5F44-AE73-9C37F2A789AE}" dt="2022-09-15T02:11:38.055" v="2092"/>
          <ac:inkMkLst>
            <pc:docMk/>
            <pc:sldMk cId="3374499611" sldId="537"/>
            <ac:inkMk id="6" creationId="{48F373FE-F275-B0AF-693E-D8841CFE19C2}"/>
          </ac:inkMkLst>
        </pc:inkChg>
      </pc:sldChg>
      <pc:sldChg chg="modSp new">
        <pc:chgData name="Cannell, Michael B" userId="df291291-9ac9-42c2-a976-062f6e2ad9da" providerId="ADAL" clId="{909963D0-5B4A-5F44-AE73-9C37F2A789AE}" dt="2022-09-15T02:14:47.982" v="2175" actId="20577"/>
        <pc:sldMkLst>
          <pc:docMk/>
          <pc:sldMk cId="99315833" sldId="538"/>
        </pc:sldMkLst>
        <pc:spChg chg="mod">
          <ac:chgData name="Cannell, Michael B" userId="df291291-9ac9-42c2-a976-062f6e2ad9da" providerId="ADAL" clId="{909963D0-5B4A-5F44-AE73-9C37F2A789AE}" dt="2022-09-15T02:14:37.566" v="2154" actId="20577"/>
          <ac:spMkLst>
            <pc:docMk/>
            <pc:sldMk cId="99315833" sldId="538"/>
            <ac:spMk id="2" creationId="{583E96F3-FEB6-A6D2-4ED6-96E6C0C83A38}"/>
          </ac:spMkLst>
        </pc:spChg>
        <pc:spChg chg="mod">
          <ac:chgData name="Cannell, Michael B" userId="df291291-9ac9-42c2-a976-062f6e2ad9da" providerId="ADAL" clId="{909963D0-5B4A-5F44-AE73-9C37F2A789AE}" dt="2022-09-15T02:14:47.982" v="2175" actId="20577"/>
          <ac:spMkLst>
            <pc:docMk/>
            <pc:sldMk cId="99315833" sldId="538"/>
            <ac:spMk id="3" creationId="{F729F5FA-1E4D-5D1F-A55C-A012499C2590}"/>
          </ac:spMkLst>
        </pc:spChg>
      </pc:sldChg>
      <pc:sldChg chg="addSp delSp modSp new addCm modCm">
        <pc:chgData name="Cannell, Michael B" userId="df291291-9ac9-42c2-a976-062f6e2ad9da" providerId="ADAL" clId="{909963D0-5B4A-5F44-AE73-9C37F2A789AE}" dt="2022-09-15T02:18:12.372" v="2207"/>
        <pc:sldMkLst>
          <pc:docMk/>
          <pc:sldMk cId="1519513027" sldId="539"/>
        </pc:sldMkLst>
        <pc:spChg chg="mod">
          <ac:chgData name="Cannell, Michael B" userId="df291291-9ac9-42c2-a976-062f6e2ad9da" providerId="ADAL" clId="{909963D0-5B4A-5F44-AE73-9C37F2A789AE}" dt="2022-09-15T02:14:57.668" v="2191" actId="20577"/>
          <ac:spMkLst>
            <pc:docMk/>
            <pc:sldMk cId="1519513027" sldId="539"/>
            <ac:spMk id="2" creationId="{A819E43C-50C2-E48F-995C-F29992CCE64F}"/>
          </ac:spMkLst>
        </pc:spChg>
        <pc:spChg chg="del">
          <ac:chgData name="Cannell, Michael B" userId="df291291-9ac9-42c2-a976-062f6e2ad9da" providerId="ADAL" clId="{909963D0-5B4A-5F44-AE73-9C37F2A789AE}" dt="2022-09-15T02:15:30.605" v="2192" actId="478"/>
          <ac:spMkLst>
            <pc:docMk/>
            <pc:sldMk cId="1519513027" sldId="539"/>
            <ac:spMk id="3" creationId="{49AA8A1B-F810-5B59-CBC3-4DDAC65F792C}"/>
          </ac:spMkLst>
        </pc:spChg>
        <pc:picChg chg="add mod modCrop">
          <ac:chgData name="Cannell, Michael B" userId="df291291-9ac9-42c2-a976-062f6e2ad9da" providerId="ADAL" clId="{909963D0-5B4A-5F44-AE73-9C37F2A789AE}" dt="2022-09-15T02:16:24.689" v="2205" actId="1076"/>
          <ac:picMkLst>
            <pc:docMk/>
            <pc:sldMk cId="1519513027" sldId="539"/>
            <ac:picMk id="4" creationId="{83051432-62DB-299D-7B6F-846582199D19}"/>
          </ac:picMkLst>
        </pc:picChg>
      </pc:sldChg>
      <pc:sldChg chg="modSp new modNotesTx">
        <pc:chgData name="Cannell, Michael B" userId="df291291-9ac9-42c2-a976-062f6e2ad9da" providerId="ADAL" clId="{909963D0-5B4A-5F44-AE73-9C37F2A789AE}" dt="2022-09-15T02:22:50.306" v="2286" actId="20577"/>
        <pc:sldMkLst>
          <pc:docMk/>
          <pc:sldMk cId="2786239345" sldId="540"/>
        </pc:sldMkLst>
        <pc:spChg chg="mod">
          <ac:chgData name="Cannell, Michael B" userId="df291291-9ac9-42c2-a976-062f6e2ad9da" providerId="ADAL" clId="{909963D0-5B4A-5F44-AE73-9C37F2A789AE}" dt="2022-09-15T02:21:50.674" v="2247" actId="20577"/>
          <ac:spMkLst>
            <pc:docMk/>
            <pc:sldMk cId="2786239345" sldId="540"/>
            <ac:spMk id="2" creationId="{4B10FD9C-006F-3491-9852-1C621984D56D}"/>
          </ac:spMkLst>
        </pc:spChg>
        <pc:spChg chg="mod">
          <ac:chgData name="Cannell, Michael B" userId="df291291-9ac9-42c2-a976-062f6e2ad9da" providerId="ADAL" clId="{909963D0-5B4A-5F44-AE73-9C37F2A789AE}" dt="2022-09-15T02:21:59.246" v="2264" actId="20577"/>
          <ac:spMkLst>
            <pc:docMk/>
            <pc:sldMk cId="2786239345" sldId="540"/>
            <ac:spMk id="3" creationId="{8968ED64-4A51-1970-254C-C109AFCC9240}"/>
          </ac:spMkLst>
        </pc:spChg>
      </pc:sldChg>
      <pc:sldChg chg="modSp new modNotesTx">
        <pc:chgData name="Cannell, Michael B" userId="df291291-9ac9-42c2-a976-062f6e2ad9da" providerId="ADAL" clId="{909963D0-5B4A-5F44-AE73-9C37F2A789AE}" dt="2022-09-15T02:25:03.245" v="2363" actId="22"/>
        <pc:sldMkLst>
          <pc:docMk/>
          <pc:sldMk cId="2399453296" sldId="541"/>
        </pc:sldMkLst>
        <pc:spChg chg="mod">
          <ac:chgData name="Cannell, Michael B" userId="df291291-9ac9-42c2-a976-062f6e2ad9da" providerId="ADAL" clId="{909963D0-5B4A-5F44-AE73-9C37F2A789AE}" dt="2022-09-15T02:23:40.522" v="2324" actId="20577"/>
          <ac:spMkLst>
            <pc:docMk/>
            <pc:sldMk cId="2399453296" sldId="541"/>
            <ac:spMk id="2" creationId="{BD42762F-D042-C040-059F-92CFB04BBED6}"/>
          </ac:spMkLst>
        </pc:spChg>
        <pc:spChg chg="mod">
          <ac:chgData name="Cannell, Michael B" userId="df291291-9ac9-42c2-a976-062f6e2ad9da" providerId="ADAL" clId="{909963D0-5B4A-5F44-AE73-9C37F2A789AE}" dt="2022-09-15T02:23:50.143" v="2343" actId="20577"/>
          <ac:spMkLst>
            <pc:docMk/>
            <pc:sldMk cId="2399453296" sldId="541"/>
            <ac:spMk id="3" creationId="{FDF8EF05-9155-2330-7DF5-D80788C0276A}"/>
          </ac:spMkLst>
        </pc:spChg>
      </pc:sldChg>
      <pc:sldChg chg="modSp new addCm modNotesTx">
        <pc:chgData name="Cannell, Michael B" userId="df291291-9ac9-42c2-a976-062f6e2ad9da" providerId="ADAL" clId="{909963D0-5B4A-5F44-AE73-9C37F2A789AE}" dt="2022-09-15T02:30:24.190" v="2496" actId="22"/>
        <pc:sldMkLst>
          <pc:docMk/>
          <pc:sldMk cId="339299914" sldId="542"/>
        </pc:sldMkLst>
        <pc:spChg chg="mod">
          <ac:chgData name="Cannell, Michael B" userId="df291291-9ac9-42c2-a976-062f6e2ad9da" providerId="ADAL" clId="{909963D0-5B4A-5F44-AE73-9C37F2A789AE}" dt="2022-09-15T02:25:49.516" v="2383" actId="20577"/>
          <ac:spMkLst>
            <pc:docMk/>
            <pc:sldMk cId="339299914" sldId="542"/>
            <ac:spMk id="2" creationId="{011E65A4-DED7-07DF-6111-2AD7429CC70C}"/>
          </ac:spMkLst>
        </pc:spChg>
        <pc:spChg chg="mod">
          <ac:chgData name="Cannell, Michael B" userId="df291291-9ac9-42c2-a976-062f6e2ad9da" providerId="ADAL" clId="{909963D0-5B4A-5F44-AE73-9C37F2A789AE}" dt="2022-09-15T02:27:33.101" v="2436" actId="20577"/>
          <ac:spMkLst>
            <pc:docMk/>
            <pc:sldMk cId="339299914" sldId="542"/>
            <ac:spMk id="3" creationId="{63D32B1F-1164-604D-3A68-BE3DF3040DE5}"/>
          </ac:spMkLst>
        </pc:spChg>
      </pc:sldChg>
      <pc:sldChg chg="add del">
        <pc:chgData name="Cannell, Michael B" userId="df291291-9ac9-42c2-a976-062f6e2ad9da" providerId="ADAL" clId="{909963D0-5B4A-5F44-AE73-9C37F2A789AE}" dt="2022-09-15T02:28:03.738" v="2438" actId="22"/>
        <pc:sldMkLst>
          <pc:docMk/>
          <pc:sldMk cId="505654244" sldId="543"/>
        </pc:sldMkLst>
      </pc:sldChg>
      <pc:sldChg chg="add del">
        <pc:chgData name="Cannell, Michael B" userId="df291291-9ac9-42c2-a976-062f6e2ad9da" providerId="ADAL" clId="{909963D0-5B4A-5F44-AE73-9C37F2A789AE}" dt="2022-09-15T02:28:32.750" v="2440" actId="2696"/>
        <pc:sldMkLst>
          <pc:docMk/>
          <pc:sldMk cId="601849896" sldId="543"/>
        </pc:sldMkLst>
      </pc:sldChg>
      <pc:sldChg chg="modSp new modNotesTx">
        <pc:chgData name="Cannell, Michael B" userId="df291291-9ac9-42c2-a976-062f6e2ad9da" providerId="ADAL" clId="{909963D0-5B4A-5F44-AE73-9C37F2A789AE}" dt="2022-09-15T02:31:25.781" v="2521" actId="20577"/>
        <pc:sldMkLst>
          <pc:docMk/>
          <pc:sldMk cId="864482508" sldId="543"/>
        </pc:sldMkLst>
        <pc:spChg chg="mod">
          <ac:chgData name="Cannell, Michael B" userId="df291291-9ac9-42c2-a976-062f6e2ad9da" providerId="ADAL" clId="{909963D0-5B4A-5F44-AE73-9C37F2A789AE}" dt="2022-09-15T02:29:26.600" v="2463" actId="20577"/>
          <ac:spMkLst>
            <pc:docMk/>
            <pc:sldMk cId="864482508" sldId="543"/>
            <ac:spMk id="2" creationId="{4B887689-7CC1-1D1F-515A-6DE8910DC902}"/>
          </ac:spMkLst>
        </pc:spChg>
        <pc:spChg chg="mod">
          <ac:chgData name="Cannell, Michael B" userId="df291291-9ac9-42c2-a976-062f6e2ad9da" providerId="ADAL" clId="{909963D0-5B4A-5F44-AE73-9C37F2A789AE}" dt="2022-09-15T02:31:20.147" v="2520" actId="20577"/>
          <ac:spMkLst>
            <pc:docMk/>
            <pc:sldMk cId="864482508" sldId="543"/>
            <ac:spMk id="3" creationId="{8E01E652-8E90-FC28-06EE-95E0C4CD740D}"/>
          </ac:spMkLst>
        </pc:spChg>
      </pc:sldChg>
      <pc:sldChg chg="modSp new ord">
        <pc:chgData name="Cannell, Michael B" userId="df291291-9ac9-42c2-a976-062f6e2ad9da" providerId="ADAL" clId="{909963D0-5B4A-5F44-AE73-9C37F2A789AE}" dt="2022-09-15T02:50:39.387" v="2861" actId="1076"/>
        <pc:sldMkLst>
          <pc:docMk/>
          <pc:sldMk cId="3899755228" sldId="544"/>
        </pc:sldMkLst>
        <pc:spChg chg="mod">
          <ac:chgData name="Cannell, Michael B" userId="df291291-9ac9-42c2-a976-062f6e2ad9da" providerId="ADAL" clId="{909963D0-5B4A-5F44-AE73-9C37F2A789AE}" dt="2022-09-15T02:29:33.212" v="2479" actId="20577"/>
          <ac:spMkLst>
            <pc:docMk/>
            <pc:sldMk cId="3899755228" sldId="544"/>
            <ac:spMk id="2" creationId="{8E1F8CDA-A3F5-F586-A46D-5426FCEA8E58}"/>
          </ac:spMkLst>
        </pc:spChg>
        <pc:spChg chg="mod">
          <ac:chgData name="Cannell, Michael B" userId="df291291-9ac9-42c2-a976-062f6e2ad9da" providerId="ADAL" clId="{909963D0-5B4A-5F44-AE73-9C37F2A789AE}" dt="2022-09-15T02:38:25.874" v="2603" actId="20577"/>
          <ac:spMkLst>
            <pc:docMk/>
            <pc:sldMk cId="3899755228" sldId="544"/>
            <ac:spMk id="3" creationId="{167AA03B-CAD8-355B-8AA2-3789AE0FF1F6}"/>
          </ac:spMkLst>
        </pc:spChg>
      </pc:sldChg>
      <pc:sldChg chg="modSp new modNotesTx">
        <pc:chgData name="Cannell, Michael B" userId="df291291-9ac9-42c2-a976-062f6e2ad9da" providerId="ADAL" clId="{909963D0-5B4A-5F44-AE73-9C37F2A789AE}" dt="2022-09-15T02:35:49.185" v="2580" actId="20577"/>
        <pc:sldMkLst>
          <pc:docMk/>
          <pc:sldMk cId="3401771583" sldId="545"/>
        </pc:sldMkLst>
        <pc:spChg chg="mod">
          <ac:chgData name="Cannell, Michael B" userId="df291291-9ac9-42c2-a976-062f6e2ad9da" providerId="ADAL" clId="{909963D0-5B4A-5F44-AE73-9C37F2A789AE}" dt="2022-09-15T02:29:42.576" v="2493" actId="20577"/>
          <ac:spMkLst>
            <pc:docMk/>
            <pc:sldMk cId="3401771583" sldId="545"/>
            <ac:spMk id="2" creationId="{4B275391-DA2D-99B2-9BC9-3B42EC493D40}"/>
          </ac:spMkLst>
        </pc:spChg>
        <pc:spChg chg="mod">
          <ac:chgData name="Cannell, Michael B" userId="df291291-9ac9-42c2-a976-062f6e2ad9da" providerId="ADAL" clId="{909963D0-5B4A-5F44-AE73-9C37F2A789AE}" dt="2022-09-15T02:35:24.886" v="2578" actId="20577"/>
          <ac:spMkLst>
            <pc:docMk/>
            <pc:sldMk cId="3401771583" sldId="545"/>
            <ac:spMk id="3" creationId="{2D948E48-6013-568E-91EF-C94F69EAC247}"/>
          </ac:spMkLst>
        </pc:spChg>
      </pc:sldChg>
      <pc:sldChg chg="modSp new">
        <pc:chgData name="Cannell, Michael B" userId="df291291-9ac9-42c2-a976-062f6e2ad9da" providerId="ADAL" clId="{909963D0-5B4A-5F44-AE73-9C37F2A789AE}" dt="2022-09-15T02:34:02.914" v="2554" actId="20577"/>
        <pc:sldMkLst>
          <pc:docMk/>
          <pc:sldMk cId="1873141520" sldId="546"/>
        </pc:sldMkLst>
        <pc:spChg chg="mod">
          <ac:chgData name="Cannell, Michael B" userId="df291291-9ac9-42c2-a976-062f6e2ad9da" providerId="ADAL" clId="{909963D0-5B4A-5F44-AE73-9C37F2A789AE}" dt="2022-09-15T02:33:47.101" v="2537" actId="20577"/>
          <ac:spMkLst>
            <pc:docMk/>
            <pc:sldMk cId="1873141520" sldId="546"/>
            <ac:spMk id="2" creationId="{C8E32EFC-774C-6783-8184-F02DB7FCFECF}"/>
          </ac:spMkLst>
        </pc:spChg>
        <pc:spChg chg="mod">
          <ac:chgData name="Cannell, Michael B" userId="df291291-9ac9-42c2-a976-062f6e2ad9da" providerId="ADAL" clId="{909963D0-5B4A-5F44-AE73-9C37F2A789AE}" dt="2022-09-15T02:34:02.914" v="2554" actId="20577"/>
          <ac:spMkLst>
            <pc:docMk/>
            <pc:sldMk cId="1873141520" sldId="546"/>
            <ac:spMk id="3" creationId="{A53F0040-4756-3364-7CEF-A2B901D1F79C}"/>
          </ac:spMkLst>
        </pc:spChg>
      </pc:sldChg>
      <pc:sldChg chg="delSp new del">
        <pc:chgData name="Cannell, Michael B" userId="df291291-9ac9-42c2-a976-062f6e2ad9da" providerId="ADAL" clId="{909963D0-5B4A-5F44-AE73-9C37F2A789AE}" dt="2022-09-15T02:34:18.114" v="2557" actId="2696"/>
        <pc:sldMkLst>
          <pc:docMk/>
          <pc:sldMk cId="332064317" sldId="547"/>
        </pc:sldMkLst>
        <pc:spChg chg="del">
          <ac:chgData name="Cannell, Michael B" userId="df291291-9ac9-42c2-a976-062f6e2ad9da" providerId="ADAL" clId="{909963D0-5B4A-5F44-AE73-9C37F2A789AE}" dt="2022-09-15T02:34:17.041" v="2556" actId="478"/>
          <ac:spMkLst>
            <pc:docMk/>
            <pc:sldMk cId="332064317" sldId="547"/>
            <ac:spMk id="2" creationId="{5526FFA3-C65E-7524-CB64-162F910B1939}"/>
          </ac:spMkLst>
        </pc:spChg>
      </pc:sldChg>
      <pc:sldChg chg="modSp new">
        <pc:chgData name="Cannell, Michael B" userId="df291291-9ac9-42c2-a976-062f6e2ad9da" providerId="ADAL" clId="{909963D0-5B4A-5F44-AE73-9C37F2A789AE}" dt="2022-09-15T02:38:59.881" v="2641" actId="20577"/>
        <pc:sldMkLst>
          <pc:docMk/>
          <pc:sldMk cId="2792923461" sldId="547"/>
        </pc:sldMkLst>
        <pc:spChg chg="mod">
          <ac:chgData name="Cannell, Michael B" userId="df291291-9ac9-42c2-a976-062f6e2ad9da" providerId="ADAL" clId="{909963D0-5B4A-5F44-AE73-9C37F2A789AE}" dt="2022-09-15T02:38:36.681" v="2622" actId="20577"/>
          <ac:spMkLst>
            <pc:docMk/>
            <pc:sldMk cId="2792923461" sldId="547"/>
            <ac:spMk id="2" creationId="{DD22C53B-7658-B7AA-22E0-98CBB6739FF9}"/>
          </ac:spMkLst>
        </pc:spChg>
        <pc:spChg chg="mod">
          <ac:chgData name="Cannell, Michael B" userId="df291291-9ac9-42c2-a976-062f6e2ad9da" providerId="ADAL" clId="{909963D0-5B4A-5F44-AE73-9C37F2A789AE}" dt="2022-09-15T02:38:59.881" v="2641" actId="20577"/>
          <ac:spMkLst>
            <pc:docMk/>
            <pc:sldMk cId="2792923461" sldId="547"/>
            <ac:spMk id="3" creationId="{6443CA65-6667-776D-FA07-9A80BB74EC42}"/>
          </ac:spMkLst>
        </pc:spChg>
      </pc:sldChg>
      <pc:sldChg chg="modSp new">
        <pc:chgData name="Cannell, Michael B" userId="df291291-9ac9-42c2-a976-062f6e2ad9da" providerId="ADAL" clId="{909963D0-5B4A-5F44-AE73-9C37F2A789AE}" dt="2022-09-15T02:43:59.328" v="2728" actId="20577"/>
        <pc:sldMkLst>
          <pc:docMk/>
          <pc:sldMk cId="164120314" sldId="548"/>
        </pc:sldMkLst>
        <pc:spChg chg="mod">
          <ac:chgData name="Cannell, Michael B" userId="df291291-9ac9-42c2-a976-062f6e2ad9da" providerId="ADAL" clId="{909963D0-5B4A-5F44-AE73-9C37F2A789AE}" dt="2022-09-15T02:40:56.056" v="2683" actId="20577"/>
          <ac:spMkLst>
            <pc:docMk/>
            <pc:sldMk cId="164120314" sldId="548"/>
            <ac:spMk id="2" creationId="{76C13C8C-F661-482B-C2B7-40E78573FFE6}"/>
          </ac:spMkLst>
        </pc:spChg>
        <pc:spChg chg="mod">
          <ac:chgData name="Cannell, Michael B" userId="df291291-9ac9-42c2-a976-062f6e2ad9da" providerId="ADAL" clId="{909963D0-5B4A-5F44-AE73-9C37F2A789AE}" dt="2022-09-15T02:43:59.328" v="2728" actId="20577"/>
          <ac:spMkLst>
            <pc:docMk/>
            <pc:sldMk cId="164120314" sldId="548"/>
            <ac:spMk id="3" creationId="{A87233F6-08C6-7326-35CB-4D937F00CF60}"/>
          </ac:spMkLst>
        </pc:spChg>
      </pc:sldChg>
      <pc:sldChg chg="addSp delSp modSp new">
        <pc:chgData name="Cannell, Michael B" userId="df291291-9ac9-42c2-a976-062f6e2ad9da" providerId="ADAL" clId="{909963D0-5B4A-5F44-AE73-9C37F2A789AE}" dt="2022-09-15T02:48:35.727" v="2858" actId="20577"/>
        <pc:sldMkLst>
          <pc:docMk/>
          <pc:sldMk cId="2708957381" sldId="549"/>
        </pc:sldMkLst>
        <pc:spChg chg="mod">
          <ac:chgData name="Cannell, Michael B" userId="df291291-9ac9-42c2-a976-062f6e2ad9da" providerId="ADAL" clId="{909963D0-5B4A-5F44-AE73-9C37F2A789AE}" dt="2022-09-15T02:46:58.913" v="2740" actId="20577"/>
          <ac:spMkLst>
            <pc:docMk/>
            <pc:sldMk cId="2708957381" sldId="549"/>
            <ac:spMk id="2" creationId="{6ED55847-6EFA-1BF6-020F-D1E02BF63210}"/>
          </ac:spMkLst>
        </pc:spChg>
        <pc:spChg chg="del">
          <ac:chgData name="Cannell, Michael B" userId="df291291-9ac9-42c2-a976-062f6e2ad9da" providerId="ADAL" clId="{909963D0-5B4A-5F44-AE73-9C37F2A789AE}" dt="2022-09-15T02:47:05.629" v="2741" actId="3680"/>
          <ac:spMkLst>
            <pc:docMk/>
            <pc:sldMk cId="2708957381" sldId="549"/>
            <ac:spMk id="3" creationId="{CBBA8F73-C56E-0C23-BB8F-AA5ADFEAED5B}"/>
          </ac:spMkLst>
        </pc:spChg>
        <pc:graphicFrameChg chg="add mod ord modGraphic">
          <ac:chgData name="Cannell, Michael B" userId="df291291-9ac9-42c2-a976-062f6e2ad9da" providerId="ADAL" clId="{909963D0-5B4A-5F44-AE73-9C37F2A789AE}" dt="2022-09-15T02:48:35.727" v="2858" actId="20577"/>
          <ac:graphicFrameMkLst>
            <pc:docMk/>
            <pc:sldMk cId="2708957381" sldId="549"/>
            <ac:graphicFrameMk id="4" creationId="{F7638C69-3D70-335C-3FEC-BD4B4033EBA4}"/>
          </ac:graphicFrameMkLst>
        </pc:graphicFrameChg>
      </pc:sldChg>
      <pc:sldChg chg="modSp new">
        <pc:chgData name="Cannell, Michael B" userId="df291291-9ac9-42c2-a976-062f6e2ad9da" providerId="ADAL" clId="{909963D0-5B4A-5F44-AE73-9C37F2A789AE}" dt="2022-09-15T02:52:06.837" v="3074" actId="20577"/>
        <pc:sldMkLst>
          <pc:docMk/>
          <pc:sldMk cId="3930118168" sldId="550"/>
        </pc:sldMkLst>
        <pc:spChg chg="mod">
          <ac:chgData name="Cannell, Michael B" userId="df291291-9ac9-42c2-a976-062f6e2ad9da" providerId="ADAL" clId="{909963D0-5B4A-5F44-AE73-9C37F2A789AE}" dt="2022-09-15T02:51:00.620" v="2888" actId="20577"/>
          <ac:spMkLst>
            <pc:docMk/>
            <pc:sldMk cId="3930118168" sldId="550"/>
            <ac:spMk id="2" creationId="{3B71FB4F-7FA2-CBA2-6574-935F99363084}"/>
          </ac:spMkLst>
        </pc:spChg>
        <pc:spChg chg="mod">
          <ac:chgData name="Cannell, Michael B" userId="df291291-9ac9-42c2-a976-062f6e2ad9da" providerId="ADAL" clId="{909963D0-5B4A-5F44-AE73-9C37F2A789AE}" dt="2022-09-15T02:52:06.837" v="3074" actId="20577"/>
          <ac:spMkLst>
            <pc:docMk/>
            <pc:sldMk cId="3930118168" sldId="550"/>
            <ac:spMk id="3" creationId="{45269ABD-35AE-B81C-35B7-C307FA695D68}"/>
          </ac:spMkLst>
        </pc:spChg>
      </pc:sldChg>
      <pc:sldChg chg="addSp delSp modSp new addCm modNotesTx">
        <pc:chgData name="Cannell, Michael B" userId="df291291-9ac9-42c2-a976-062f6e2ad9da" providerId="ADAL" clId="{909963D0-5B4A-5F44-AE73-9C37F2A789AE}" dt="2022-09-15T02:57:42.052" v="3404" actId="20577"/>
        <pc:sldMkLst>
          <pc:docMk/>
          <pc:sldMk cId="758753972" sldId="551"/>
        </pc:sldMkLst>
        <pc:spChg chg="mod">
          <ac:chgData name="Cannell, Michael B" userId="df291291-9ac9-42c2-a976-062f6e2ad9da" providerId="ADAL" clId="{909963D0-5B4A-5F44-AE73-9C37F2A789AE}" dt="2022-09-15T02:57:42.052" v="3404" actId="20577"/>
          <ac:spMkLst>
            <pc:docMk/>
            <pc:sldMk cId="758753972" sldId="551"/>
            <ac:spMk id="2" creationId="{016478FB-9E12-4D05-A903-6C49ADEC5165}"/>
          </ac:spMkLst>
        </pc:spChg>
        <pc:spChg chg="mod">
          <ac:chgData name="Cannell, Michael B" userId="df291291-9ac9-42c2-a976-062f6e2ad9da" providerId="ADAL" clId="{909963D0-5B4A-5F44-AE73-9C37F2A789AE}" dt="2022-09-15T02:54:57.854" v="3270" actId="20577"/>
          <ac:spMkLst>
            <pc:docMk/>
            <pc:sldMk cId="758753972" sldId="551"/>
            <ac:spMk id="3" creationId="{83382B28-8DC1-2EBA-AE79-BCC07C18E627}"/>
          </ac:spMkLst>
        </pc:sp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4" creationId="{524361EB-06D3-90C7-B4D1-14BC927234E3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5" creationId="{16258F7E-5094-4F4C-88A8-D8765668C57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6" creationId="{780DE49A-90FD-6A62-4076-B4670334FD47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7" creationId="{7C1702E0-A0AC-357A-79D7-08E03DF5634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8" creationId="{86B22E5B-1FD7-08FB-CA88-BB9392E8C225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9" creationId="{B960280D-CB05-DF6B-4682-A07209D2F8AC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0" creationId="{31C26C19-42E0-A8BE-1751-E4A3391B5004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1" creationId="{80D4E566-F661-EAAC-0621-FEB694FBAB2A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2" creationId="{82F5C984-43DB-7760-FAB3-8FB4DAA9B460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3" creationId="{D6C8AD43-D6C8-541F-6E1B-125447923D7E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4" creationId="{1588F34F-5586-BE45-9BB4-95497449E213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5" creationId="{AFD681C5-AE20-D0E9-FCC3-01FBD9E8F75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6" creationId="{CDAA4491-88C7-6D8F-BB08-D507F740A668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7" creationId="{CCA791D6-A4A3-7973-AB6F-D8EDE0EB662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8" creationId="{72EA9B0F-DEE9-A78C-423B-BBE143BE37E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9" creationId="{C01B25C1-2BA9-B463-BF76-59A505DA902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0" creationId="{BB36BE2B-C247-9CF0-6620-980E6E27C11C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1" creationId="{03AE9892-2A90-C783-4F0C-B75E33DC6D3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2" creationId="{584850EC-4E1B-2521-D84D-41E5F98B2EF4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3" creationId="{94697317-C3AF-CDDE-1558-0371BD277151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4" creationId="{4CCB02C3-226C-46BD-6DDA-C0FBD69CDC09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5" creationId="{5BE68B1F-E87D-1145-67A8-3E56D280CA5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6" creationId="{47BFC812-928D-727E-B620-DFAC94086A4F}"/>
          </ac:inkMkLst>
        </pc:inkChg>
        <pc:inkChg chg="add reco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7" creationId="{4DA9D1D7-F5E9-EC11-2940-21B1FB9AC2CA}"/>
          </ac:inkMkLst>
        </pc:inkChg>
        <pc:inkChg chg="add reco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8" creationId="{38935447-6837-1484-F8D4-3E4D3A7A8CC0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29" creationId="{0B5B733E-FE57-9DAA-7AE9-AD765254C315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0" creationId="{55F21FEC-503A-ED16-FFCA-D33EADC78EA9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1" creationId="{DA292A67-A1D5-7A93-2618-92FB424A4C9E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2" creationId="{7B057914-8B52-EA13-6DF5-2D63B279D9BA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3" creationId="{FB76CDC1-93D6-0651-6E32-BD2AFB0788AB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4" creationId="{B178E8D3-4C3A-D84E-9B35-1593A6B8E8CE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5" creationId="{CCEDB372-52B0-E4F2-0294-5947EBA6766D}"/>
          </ac:inkMkLst>
        </pc:inkChg>
        <pc:inkChg chg="add reco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6" creationId="{801406FD-78F9-A6C7-6420-4AFB5428C3BE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37" creationId="{7B32BBC4-8B38-96C8-95F7-EF9F43001F79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38" creationId="{7DDA5027-AFAC-B52E-9157-20C96382BD0F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39" creationId="{FD75FEE7-2958-7221-0B39-E869B8A3E9FC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0" creationId="{A88DC2C4-C119-3C9E-2B34-76B047A82842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1" creationId="{F8F49DC0-9A49-18BC-8343-56D9E94381BA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2" creationId="{02B86812-E7AB-E1D1-B1E5-48B45A4F4559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3" creationId="{351EF2D2-B94F-8F48-0D7B-1310F4D2764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4" creationId="{9BFE4AD2-7725-549A-AF62-CACDAB52933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5" creationId="{72D9FEF2-FAF2-B99C-23BC-224DE48CB2E4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6" creationId="{3FA7ACC1-B8EE-B024-11FE-A4418EF21AB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7" creationId="{D9C64FF6-8230-CD03-1960-FF321348B1A1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8" creationId="{010041E0-E9F1-C180-9126-EB43217A7E9C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9" creationId="{7D39C876-59C1-917B-662D-E0B1D157A47A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0" creationId="{32F65D6E-2B13-08A8-988B-DB0449FD27F0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1" creationId="{6D0687D0-43E5-31C6-0035-EB66659B56DB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2" creationId="{D4354E30-81DD-7486-0761-685D9027C9AE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3" creationId="{8079BAA2-9507-1526-8001-DA8423F2B361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4" creationId="{C5924E36-5542-9B51-4829-B22DEFE25EB1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5" creationId="{7FFDE50A-661C-ED6B-A392-A7F2C1E2120A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6" creationId="{F49359E7-B3FA-6631-12FB-525EDEECBF4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7" creationId="{97AE4E3F-8915-45D4-4025-33BAD06592A4}"/>
          </ac:inkMkLst>
        </pc:inkChg>
        <pc:inkChg chg="add reco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8" creationId="{C09FA54C-DE6F-AA5A-788A-900C09AA15C1}"/>
          </ac:inkMkLst>
        </pc:inkChg>
        <pc:inkChg chg="add reco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9" creationId="{A4413533-3520-5C9D-F6F3-FBE1015A3B09}"/>
          </ac:inkMkLst>
        </pc:inkChg>
        <pc:inkChg chg="add">
          <ac:chgData name="Cannell, Michael B" userId="df291291-9ac9-42c2-a976-062f6e2ad9da" providerId="ADAL" clId="{909963D0-5B4A-5F44-AE73-9C37F2A789AE}" dt="2022-09-15T02:55:35.535" v="3325"/>
          <ac:inkMkLst>
            <pc:docMk/>
            <pc:sldMk cId="758753972" sldId="551"/>
            <ac:inkMk id="60" creationId="{96E4C391-707A-99B2-B020-D04E8694DBE0}"/>
          </ac:inkMkLst>
        </pc:inkChg>
        <pc:inkChg chg="add">
          <ac:chgData name="Cannell, Michael B" userId="df291291-9ac9-42c2-a976-062f6e2ad9da" providerId="ADAL" clId="{909963D0-5B4A-5F44-AE73-9C37F2A789AE}" dt="2022-09-15T02:55:35.737" v="3326"/>
          <ac:inkMkLst>
            <pc:docMk/>
            <pc:sldMk cId="758753972" sldId="551"/>
            <ac:inkMk id="61" creationId="{51233292-F599-7505-246C-8E41A7DCC0FD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2" creationId="{5E25AB5E-BF30-C645-7DCD-D65F4535DBC9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3" creationId="{867B834B-A592-A0A2-2893-63029D31F865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4" creationId="{615231C7-910C-2C0C-6539-4281F4F9C8C3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5" creationId="{C1798532-7AA1-1F62-0EF2-26616ECCCCFD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6" creationId="{0A841293-04D5-5CF1-89AA-0FA8C6011F41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7" creationId="{1E7098D9-F0A3-749B-CBE1-A4E550E8928F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8" creationId="{050AA1B6-76EA-FF4F-7E6F-D7E64AB3B394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9" creationId="{2A295F50-9DB3-0C8C-6A7F-F62E3F2FB2C8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0" creationId="{4DD94521-A4CF-7523-8AF6-B0197B4ED33C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1" creationId="{CB434FAF-6D2D-D8E4-3D84-1A4D9C145EE5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2" creationId="{B41D56EB-8BD0-744E-ADC7-47FD77BE2572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3" creationId="{DFD6A187-6D40-5325-F9B4-2D1A528F6AC3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4" creationId="{0668750F-1403-A9B5-52A2-015F4B936CD9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5" creationId="{45D5923E-9B77-8DEC-639E-53C15619A9B8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6" creationId="{D5471F1E-A9BF-C1D0-6BBB-F31291C79CE1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7" creationId="{7995E825-8F6F-46DB-CC90-C06B1DD24E90}"/>
          </ac:inkMkLst>
        </pc:inkChg>
        <pc:inkChg chg="add reco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8" creationId="{54F417E5-1BFB-3278-8444-15B723991B7D}"/>
          </ac:inkMkLst>
        </pc:inkChg>
        <pc:inkChg chg="add reco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9" creationId="{CC51E322-E7CC-157B-C499-7F16561CBEAA}"/>
          </ac:inkMkLst>
        </pc:inkChg>
        <pc:inkChg chg="add">
          <ac:chgData name="Cannell, Michael B" userId="df291291-9ac9-42c2-a976-062f6e2ad9da" providerId="ADAL" clId="{909963D0-5B4A-5F44-AE73-9C37F2A789AE}" dt="2022-09-15T02:55:55.934" v="3344"/>
          <ac:inkMkLst>
            <pc:docMk/>
            <pc:sldMk cId="758753972" sldId="551"/>
            <ac:inkMk id="80" creationId="{7EC6AACA-8DCA-78B5-C247-32EF388E6542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1" creationId="{30070E18-6141-0EEC-0022-964FFBC81931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2" creationId="{533138F9-D559-3201-EE79-D2616032CBEA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3" creationId="{77940F31-D3E4-F7CD-D31E-D250AE2DFF7F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4" creationId="{34400603-0843-88B8-306A-A243ECB17F5C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5" creationId="{7DF26A7F-254E-0ADB-BAC3-A1E776DEC2AB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6" creationId="{0BDF82A2-4A8B-509F-60EE-39BABD2E69C5}"/>
          </ac:inkMkLst>
        </pc:inkChg>
        <pc:inkChg chg="add reco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7" creationId="{66DF5346-2326-F6A3-AB14-631B3DB2669D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88" creationId="{97EEF4A1-0792-97FF-94B7-2C0344FF135D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89" creationId="{3888EFF6-0C22-826D-5F06-FC9E509C8C39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0" creationId="{75D36C24-1552-78C8-4B3F-45F34AF79580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1" creationId="{7935EDBF-F556-20F7-3155-B17654BD5A2B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2" creationId="{4A826A4D-210C-1AE5-03BD-B6243E814F33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3" creationId="{57E0CD7C-C3E2-4725-463A-5F5EB8B5F556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4" creationId="{2D7FD61C-AC46-E350-F135-3DEEB048B3E8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5" creationId="{F6E262F3-9E7C-D312-C83C-43AA1F09E59F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6" creationId="{19431748-5A43-9932-68D3-01EA6A67F87C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7" creationId="{C10AC625-BD5C-B284-8757-F8D0B7B05EF1}"/>
          </ac:inkMkLst>
        </pc:inkChg>
        <pc:inkChg chg="add reco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8" creationId="{9483BFD3-69AC-CCCB-F7AA-B6BB065A38BE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99" creationId="{3B9C4828-AEC3-4D5C-2E79-46AD33721AE9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0" creationId="{03E1092B-666B-AC3B-0BE6-693CEEDF1956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1" creationId="{CFFFCE0E-4B57-7009-1981-B3B0531B7FB0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2" creationId="{AEEADAD4-6F8E-11EC-F327-9F576198CCA5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3" creationId="{F4854B52-5E30-AE4F-9D0D-EE1FAB2D0356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4" creationId="{CE77714E-BDD1-F93B-C3C0-23158CD8221F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5" creationId="{C81C80C2-FE7D-BEA9-A54A-48A0D8783945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6" creationId="{95389133-E1A5-2B0D-A796-80E87F3CD677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7" creationId="{FCC6EDD4-0635-BE38-D3EE-E834605E8CEC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8" creationId="{1CB4C3A8-5F1B-E901-9A48-0D2D114D3510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9" creationId="{0B4537E3-F356-EE9D-5692-B520C2A0EF89}"/>
          </ac:inkMkLst>
        </pc:inkChg>
        <pc:inkChg chg="add reco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10" creationId="{342BE99A-2BEA-8526-1FD0-E98B85D7D2A4}"/>
          </ac:inkMkLst>
        </pc:inkChg>
        <pc:inkChg chg="add reco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11" creationId="{1BFCACCF-7C17-8161-6FA9-7784CD0CE3A9}"/>
          </ac:inkMkLst>
        </pc:inkChg>
      </pc:sldChg>
      <pc:sldChg chg="new del">
        <pc:chgData name="Cannell, Michael B" userId="df291291-9ac9-42c2-a976-062f6e2ad9da" providerId="ADAL" clId="{909963D0-5B4A-5F44-AE73-9C37F2A789AE}" dt="2022-09-15T02:52:34.576" v="3076" actId="680"/>
        <pc:sldMkLst>
          <pc:docMk/>
          <pc:sldMk cId="1985798132" sldId="551"/>
        </pc:sldMkLst>
      </pc:sldChg>
      <pc:sldChg chg="addSp delSp modSp new addCm modNotesTx">
        <pc:chgData name="Cannell, Michael B" userId="df291291-9ac9-42c2-a976-062f6e2ad9da" providerId="ADAL" clId="{909963D0-5B4A-5F44-AE73-9C37F2A789AE}" dt="2022-09-15T03:02:47.986" v="3603" actId="22"/>
        <pc:sldMkLst>
          <pc:docMk/>
          <pc:sldMk cId="3650225400" sldId="552"/>
        </pc:sldMkLst>
        <pc:spChg chg="mod">
          <ac:chgData name="Cannell, Michael B" userId="df291291-9ac9-42c2-a976-062f6e2ad9da" providerId="ADAL" clId="{909963D0-5B4A-5F44-AE73-9C37F2A789AE}" dt="2022-09-15T02:58:23.492" v="3483" actId="22"/>
          <ac:spMkLst>
            <pc:docMk/>
            <pc:sldMk cId="3650225400" sldId="552"/>
            <ac:spMk id="2" creationId="{6C539FE4-51F7-5448-2008-725621BCA275}"/>
          </ac:spMkLst>
        </pc:spChg>
        <pc:spChg chg="mod">
          <ac:chgData name="Cannell, Michael B" userId="df291291-9ac9-42c2-a976-062f6e2ad9da" providerId="ADAL" clId="{909963D0-5B4A-5F44-AE73-9C37F2A789AE}" dt="2022-09-15T02:59:54.875" v="3514" actId="20577"/>
          <ac:spMkLst>
            <pc:docMk/>
            <pc:sldMk cId="3650225400" sldId="552"/>
            <ac:spMk id="3" creationId="{6A92C43A-0FA9-9E31-D2B5-364BF072E5AD}"/>
          </ac:spMkLst>
        </pc:spChg>
        <pc:inkChg chg="add del">
          <ac:chgData name="Cannell, Michael B" userId="df291291-9ac9-42c2-a976-062f6e2ad9da" providerId="ADAL" clId="{909963D0-5B4A-5F44-AE73-9C37F2A789AE}" dt="2022-09-15T03:00:32.859" v="3523"/>
          <ac:inkMkLst>
            <pc:docMk/>
            <pc:sldMk cId="3650225400" sldId="552"/>
            <ac:inkMk id="4" creationId="{881772C8-26C7-2F87-BA8B-21F84B040BC4}"/>
          </ac:inkMkLst>
        </pc:inkChg>
        <pc:inkChg chg="add del">
          <ac:chgData name="Cannell, Michael B" userId="df291291-9ac9-42c2-a976-062f6e2ad9da" providerId="ADAL" clId="{909963D0-5B4A-5F44-AE73-9C37F2A789AE}" dt="2022-09-15T03:00:31.830" v="3522"/>
          <ac:inkMkLst>
            <pc:docMk/>
            <pc:sldMk cId="3650225400" sldId="552"/>
            <ac:inkMk id="5" creationId="{1D98CD02-E89D-1FF6-AD26-B6326A97CACB}"/>
          </ac:inkMkLst>
        </pc:inkChg>
        <pc:inkChg chg="add del">
          <ac:chgData name="Cannell, Michael B" userId="df291291-9ac9-42c2-a976-062f6e2ad9da" providerId="ADAL" clId="{909963D0-5B4A-5F44-AE73-9C37F2A789AE}" dt="2022-09-15T03:00:31.690" v="3521"/>
          <ac:inkMkLst>
            <pc:docMk/>
            <pc:sldMk cId="3650225400" sldId="552"/>
            <ac:inkMk id="6" creationId="{D8B8E522-84B8-5EBC-EDDB-EAC2054CA97A}"/>
          </ac:inkMkLst>
        </pc:inkChg>
        <pc:inkChg chg="add del">
          <ac:chgData name="Cannell, Michael B" userId="df291291-9ac9-42c2-a976-062f6e2ad9da" providerId="ADAL" clId="{909963D0-5B4A-5F44-AE73-9C37F2A789AE}" dt="2022-09-15T03:00:31.527" v="3520"/>
          <ac:inkMkLst>
            <pc:docMk/>
            <pc:sldMk cId="3650225400" sldId="552"/>
            <ac:inkMk id="7" creationId="{895C018F-8489-EC15-108F-D0BB3A6F0866}"/>
          </ac:inkMkLst>
        </pc:inkChg>
        <pc:inkChg chg="add del reco">
          <ac:chgData name="Cannell, Michael B" userId="df291291-9ac9-42c2-a976-062f6e2ad9da" providerId="ADAL" clId="{909963D0-5B4A-5F44-AE73-9C37F2A789AE}" dt="2022-09-15T03:00:31.527" v="3520"/>
          <ac:inkMkLst>
            <pc:docMk/>
            <pc:sldMk cId="3650225400" sldId="552"/>
            <ac:inkMk id="8" creationId="{F8CD2722-E41A-6B5F-09B6-2DDF0E564745}"/>
          </ac:inkMkLst>
        </pc:inkChg>
        <pc:inkChg chg="add del">
          <ac:chgData name="Cannell, Michael B" userId="df291291-9ac9-42c2-a976-062f6e2ad9da" providerId="ADAL" clId="{909963D0-5B4A-5F44-AE73-9C37F2A789AE}" dt="2022-09-15T03:00:43.522" v="3525"/>
          <ac:inkMkLst>
            <pc:docMk/>
            <pc:sldMk cId="3650225400" sldId="552"/>
            <ac:inkMk id="9" creationId="{DB77D458-14D9-1DB2-A667-9DC3824B7CA5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0" creationId="{CCF16F59-8A12-A7D0-D9C2-7A505D93038C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1" creationId="{5841F61D-298A-411C-1B7A-1187C498A522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2" creationId="{B633F3E5-A0AC-8440-5523-CB65B6D99FDB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3" creationId="{10B10B58-D36A-1C02-C05D-CA8CDDC25EAF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4" creationId="{8F7ED50B-9540-0CC6-899D-315FCFCF2D64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5" creationId="{51435516-BC88-2B12-9F36-599F18249A37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6" creationId="{5FFDB7DE-5F4E-7340-220A-E3E4780B4E32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7" creationId="{7E04C775-ABFC-DB3F-2E55-C8DCCAAFB028}"/>
          </ac:inkMkLst>
        </pc:inkChg>
        <pc:inkChg chg="add reco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8" creationId="{A9088472-A36A-A3E7-A3CE-7BE372DD28E1}"/>
          </ac:inkMkLst>
        </pc:inkChg>
        <pc:inkChg chg="add reco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9" creationId="{C9659BD7-0A4D-D059-6FB2-3B44A00C0903}"/>
          </ac:inkMkLst>
        </pc:inkChg>
        <pc:inkChg chg="add del">
          <ac:chgData name="Cannell, Michael B" userId="df291291-9ac9-42c2-a976-062f6e2ad9da" providerId="ADAL" clId="{909963D0-5B4A-5F44-AE73-9C37F2A789AE}" dt="2022-09-15T03:01:08.711" v="3538"/>
          <ac:inkMkLst>
            <pc:docMk/>
            <pc:sldMk cId="3650225400" sldId="552"/>
            <ac:inkMk id="20" creationId="{30FE011E-4503-002E-88DF-13D063CADBA8}"/>
          </ac:inkMkLst>
        </pc:inkChg>
        <pc:inkChg chg="add del">
          <ac:chgData name="Cannell, Michael B" userId="df291291-9ac9-42c2-a976-062f6e2ad9da" providerId="ADAL" clId="{909963D0-5B4A-5F44-AE73-9C37F2A789AE}" dt="2022-09-15T03:01:08.711" v="3538"/>
          <ac:inkMkLst>
            <pc:docMk/>
            <pc:sldMk cId="3650225400" sldId="552"/>
            <ac:inkMk id="21" creationId="{C4D4D50D-34FD-5015-E54C-0C0D2CD03E48}"/>
          </ac:inkMkLst>
        </pc:inkChg>
        <pc:inkChg chg="add">
          <ac:chgData name="Cannell, Michael B" userId="df291291-9ac9-42c2-a976-062f6e2ad9da" providerId="ADAL" clId="{909963D0-5B4A-5F44-AE73-9C37F2A789AE}" dt="2022-09-15T03:01:07.979" v="3537"/>
          <ac:inkMkLst>
            <pc:docMk/>
            <pc:sldMk cId="3650225400" sldId="552"/>
            <ac:inkMk id="22" creationId="{621DC5CE-4D68-3681-4EB5-382F54D0B870}"/>
          </ac:inkMkLst>
        </pc:inkChg>
        <pc:inkChg chg="add reco">
          <ac:chgData name="Cannell, Michael B" userId="df291291-9ac9-42c2-a976-062f6e2ad9da" providerId="ADAL" clId="{909963D0-5B4A-5F44-AE73-9C37F2A789AE}" dt="2022-09-15T03:01:08.711" v="3538"/>
          <ac:inkMkLst>
            <pc:docMk/>
            <pc:sldMk cId="3650225400" sldId="552"/>
            <ac:inkMk id="23" creationId="{B7424EC5-A71F-A10E-8C1A-2AE76ECAEFF5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4" creationId="{C3597FBA-2E37-0D16-9531-BD68552400AB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5" creationId="{196F116F-ACFC-713E-F084-EEA7DDC726CC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6" creationId="{6A8183A9-3A93-421E-BB35-3D81A00D7C8B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7" creationId="{BA800DEF-F10B-8C0B-E961-6FC4EDE54400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8" creationId="{121191E9-9C43-283E-55A0-6457458EF4DE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9" creationId="{4E2DDCCE-25B1-E89D-D1FD-4B58BA7135BD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0" creationId="{2C043150-E0F4-F42E-1720-BC11509A7158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1" creationId="{EA3F3BD9-8FC4-F5BA-DFBA-46D62296CCE3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2" creationId="{D743DA61-A318-70BB-B9E8-CCF8C3E4C2AD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3" creationId="{4EAB0E13-A138-B7E1-C4B4-919D63B33667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4" creationId="{C9C99E39-AB01-E415-3C1A-54C84DA33049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5" creationId="{CB31D4EE-3CD5-7F81-5B23-18F7D57CCF46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6" creationId="{53BEBCBD-24D8-B733-8BCE-78E3A93F4D02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7" creationId="{2C836B57-B63C-5EB6-717D-90E8ACC59E60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8" creationId="{BCE8EE64-A5F5-0ECC-ABE9-11D20B6D2F54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9" creationId="{34300F32-BCDB-7000-B135-AB2A5E36BEF0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40" creationId="{E84B8071-A86C-6593-D2BB-44E109CDD0C3}"/>
          </ac:inkMkLst>
        </pc:inkChg>
        <pc:inkChg chg="add reco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41" creationId="{88C7C169-1F9A-271F-28D9-95C703F50649}"/>
          </ac:inkMkLst>
        </pc:inkChg>
        <pc:inkChg chg="add">
          <ac:chgData name="Cannell, Michael B" userId="df291291-9ac9-42c2-a976-062f6e2ad9da" providerId="ADAL" clId="{909963D0-5B4A-5F44-AE73-9C37F2A789AE}" dt="2022-09-15T03:01:16.718" v="3557"/>
          <ac:inkMkLst>
            <pc:docMk/>
            <pc:sldMk cId="3650225400" sldId="552"/>
            <ac:inkMk id="42" creationId="{84E69844-54CC-801A-A0A4-2C76E2373471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3" creationId="{891D282D-32A6-1C97-1368-EC18021720AC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4" creationId="{3AD5E60D-F8E9-AE68-C979-D9CD245062B3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5" creationId="{419758E0-9C78-5E47-F51E-1965620892F1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6" creationId="{D734B2DC-3DE5-1035-8E5E-ABA002585A42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7" creationId="{700C54A5-2D68-B2DE-EFB3-38B864334A57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8" creationId="{684D0C66-6DF7-A523-D038-BBF9B50CD2A4}"/>
          </ac:inkMkLst>
        </pc:inkChg>
        <pc:inkChg chg="add reco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9" creationId="{DE715045-0AA5-8130-024F-291CFF22627D}"/>
          </ac:inkMkLst>
        </pc:inkChg>
        <pc:inkChg chg="add reco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50" creationId="{745138C1-D8CC-E3AA-0704-0312EB3BBA9F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1" creationId="{AC15BBB1-B08F-C607-B9C5-B1EF9829DC28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2" creationId="{D41221F2-6059-00BE-E9D8-8B563723AF10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3" creationId="{7AE02019-B9A9-2136-CD8F-3EE880FA9457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4" creationId="{057F3FED-9082-35BF-CA3B-D717A0A0EFEB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5" creationId="{3D13ABA8-D5E3-0D0B-FD34-5D80A7FEE0D8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6" creationId="{7C0926BE-2B49-E21D-4F7D-F169F65401B8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7" creationId="{B9718ABB-4596-4315-37F5-34D6847DF8EA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8" creationId="{83476BF4-789D-BBBC-5135-9AEC7031E1AF}"/>
          </ac:inkMkLst>
        </pc:inkChg>
        <pc:inkChg chg="add reco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9" creationId="{10EA6F6A-FF03-25E0-50FC-3E0B5F30B36B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0" creationId="{18CB9378-A7BC-49A3-654D-A0F69E8BB58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1" creationId="{B537F404-D2F1-C0C6-06DF-5405173D6655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2" creationId="{53B0A871-F8F1-8480-2026-0EBDC49DB22E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3" creationId="{172D13EA-744F-6F42-A521-174434074DD9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4" creationId="{126578B3-647B-94B5-2136-EC16E8EE3A4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5" creationId="{96325A97-8DE0-DE28-14E4-6F25815F2951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6" creationId="{8E4A8B2A-DFAB-9BDC-D833-59434F10EEE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7" creationId="{84A4248B-0A6D-341E-DD1A-086AF82030F3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8" creationId="{6499313D-22DA-5A59-F267-0F50DEAEF6E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9" creationId="{6B68406B-FC12-D1B3-C628-9DF9B184921C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0" creationId="{EE823C4E-BB41-5BA8-8600-0F32C111C670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1" creationId="{33A9284C-ED2B-BB80-7719-806A289A3E88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2" creationId="{2334A2AA-8F29-ECBE-051E-B9138D5A0F3B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3" creationId="{75653D8C-D2C7-4B6B-05A0-4197F56A1D62}"/>
          </ac:inkMkLst>
        </pc:inkChg>
        <pc:inkChg chg="add reco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4" creationId="{BA02A7BA-0978-C13A-02A1-E156E3F4EAED}"/>
          </ac:inkMkLst>
        </pc:inkChg>
        <pc:inkChg chg="add">
          <ac:chgData name="Cannell, Michael B" userId="df291291-9ac9-42c2-a976-062f6e2ad9da" providerId="ADAL" clId="{909963D0-5B4A-5F44-AE73-9C37F2A789AE}" dt="2022-09-15T03:01:40.704" v="3589"/>
          <ac:inkMkLst>
            <pc:docMk/>
            <pc:sldMk cId="3650225400" sldId="552"/>
            <ac:inkMk id="75" creationId="{156A8186-AA8E-29BB-022F-B45F48434EE1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6" creationId="{742CE8E1-E26A-E277-562A-B10CF5DE2DB9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7" creationId="{0B7061C3-938D-26E2-2847-E4DB78863F3B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8" creationId="{B4AC80E9-7BAB-0C90-B2F8-FFF63F6F1A95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9" creationId="{94CA2033-BB83-A1E7-A599-9E9D79E327DC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0" creationId="{A52F8DC4-4C84-6FBC-62B6-968BE43140B7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1" creationId="{CCC9C81D-E92D-6BCD-ABCE-273D61515E40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2" creationId="{B959FCE8-AE00-ECC6-722F-C9DE751F755F}"/>
          </ac:inkMkLst>
        </pc:inkChg>
        <pc:inkChg chg="add reco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3" creationId="{23D42A8F-CB39-B49E-91D3-A0994DC314D7}"/>
          </ac:inkMkLst>
        </pc:inkChg>
        <pc:inkChg chg="add reco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4" creationId="{D98CEACA-47B9-310A-7BF3-C6B42337A566}"/>
          </ac:inkMkLst>
        </pc:inkChg>
        <pc:inkChg chg="add">
          <ac:chgData name="Cannell, Michael B" userId="df291291-9ac9-42c2-a976-062f6e2ad9da" providerId="ADAL" clId="{909963D0-5B4A-5F44-AE73-9C37F2A789AE}" dt="2022-09-15T03:01:44.373" v="3598"/>
          <ac:inkMkLst>
            <pc:docMk/>
            <pc:sldMk cId="3650225400" sldId="552"/>
            <ac:inkMk id="85" creationId="{EBB73531-C042-4345-4ECC-ECD32092C674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E993-E6A3-E849-86E1-AFF47A1BBBDD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C895-3B19-1948-8213-A5CD87C5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regression_equation_annotated_01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43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slope_intercept_02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4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slope_intercept_03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slope_intercept_04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73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slope_intercept_05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80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slope_intercept_06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regression_models_03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2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regression_models_04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regression_equation_annotated_02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3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regression_models_01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19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regression_models_02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2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terminology_01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5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terminology_02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6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terminology_03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5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terminology_04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5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slope_intercept_01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7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1FB2-6A4C-D746-A3B8-C5D3D1B6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BD42B-A537-5E4F-BC2D-CD2BBE77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369E-1A00-EB4F-A59B-4B95E2AD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84C3-9DA5-5043-B016-BB5AF7E1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72E5-3262-0644-8C1D-9AFF46A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A570-F5C7-DC46-A950-691F271A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6AB8E-208A-BE46-88CB-EFBCA2F0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F918-81A1-B447-BC49-9EC8D6E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0769-4C80-EB4B-96EC-398E6562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D322-ECA4-524D-8E95-3638BFF7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8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3EFE0-6C71-C544-BF6F-8567C3D0A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2C28-09D1-054A-90E3-F9430FA1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9A3-FD32-E148-8A32-3D8AD781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B7CB-D3EC-A84E-9A6C-38264C1E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07B9-B5D6-4F42-B716-8B50D7A1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1A86-13CB-C346-93FF-7EEEEC03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82CC-5CBC-8745-9660-FA5B8403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D570-F4DB-6742-8024-04BC7DFC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1994-1661-9E4B-BC2D-55944BA7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791-1693-9F40-9508-F1EC21E5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EAF1-A687-AD44-BF40-CE3D4CC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9458-556D-6549-8EB4-C7A11735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Univers" panose="020B05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D4B3-3429-E049-98D8-2D117E01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EB34-6662-C846-9EF0-58888866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9D62-E00D-B940-ABC4-3DF647E6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45F9-5A8A-1840-9BC7-7BBF01A2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125-24B0-D745-A62E-6AEDBA0EB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24C47-E7DA-384A-B5A7-9F37D647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932E5-936E-3542-84D2-1FEF3107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AEE6-3729-D643-94AB-59A56160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72C8-FC7C-4C4D-95DB-766D41B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B63-2C22-964A-BEBC-E9E9EBB6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FA4B-9656-1640-AE07-60F2785B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Univers" panose="020B05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028B4-D349-264E-A7B8-CF0F4D72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75EEF-DFB8-1843-B05C-69AF2689E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Univers" panose="020B05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3BD7-4D9C-EC46-84F8-78CED098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2BD83-494A-CC41-A1BC-8535BC92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305F8-E0A9-BC43-895D-EFDD6235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6074C-00A3-8D47-B436-BF26F064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66DE-DBD1-F94C-A2E3-DD57F54A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EB361-02CE-C94E-825E-33919CBD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84110-71A7-4A44-9AEC-93A1CDDF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EB3AB-89FB-AC4F-9B19-91542E4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810FB-7BA5-044B-8B1A-53D7778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7C9C8-2F39-4745-8625-A89BB388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D5341-5E53-E444-8430-8975542E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92EF-6494-1B49-8E8F-F96B54AE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36C1-E4CD-3748-A139-ADFE1287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Univers" panose="020B0503020202020204" pitchFamily="34" charset="0"/>
              </a:defRPr>
            </a:lvl1pPr>
            <a:lvl2pPr>
              <a:defRPr sz="2800">
                <a:latin typeface="Univers" panose="020B0503020202020204" pitchFamily="34" charset="0"/>
              </a:defRPr>
            </a:lvl2pPr>
            <a:lvl3pPr>
              <a:defRPr sz="2400">
                <a:latin typeface="Univers" panose="020B0503020202020204" pitchFamily="34" charset="0"/>
              </a:defRPr>
            </a:lvl3pPr>
            <a:lvl4pPr>
              <a:defRPr sz="2000">
                <a:latin typeface="Univers" panose="020B0503020202020204" pitchFamily="34" charset="0"/>
              </a:defRPr>
            </a:lvl4pPr>
            <a:lvl5pPr>
              <a:defRPr sz="2000">
                <a:latin typeface="Univers" panose="020B0503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6E13D-21D7-174E-B22A-AB383D3F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Univers" panose="020B05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BFFFD-9E3F-0248-8271-A8D3CA92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549E1-13B8-0F42-A7D5-1189709B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AFF8-E7FF-8D46-BD05-5AE707B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FD0-B44B-0741-888B-A693617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E3EE8-152A-FA4F-BA89-789685B73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Univers" panose="020B0503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0042-827D-E34E-BCA9-114B4AAE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Univers" panose="020B05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92AF-646E-6348-AE7D-EFD60B41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5218-4EE3-E643-A517-B4D12D36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08766-9933-224B-A787-B68F0D4C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EC015-24A5-1043-9FA6-46186093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801B4-21DB-424D-ACF6-A4181483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402C-19E6-CC48-BA19-789D33B52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24BA-ADE7-6A4B-B5AC-274A6508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A6E1-8E2C-7748-B415-7D69EE5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2C0867-0A0E-249A-238F-BF1D91AB1537}"/>
                  </a:ext>
                </a:extLst>
              </p:cNvPr>
              <p:cNvSpPr txBox="1"/>
              <p:nvPr/>
            </p:nvSpPr>
            <p:spPr>
              <a:xfrm>
                <a:off x="1952105" y="3044279"/>
                <a:ext cx="8287789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4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2C0867-0A0E-249A-238F-BF1D91AB1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105" y="3044279"/>
                <a:ext cx="8287789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24F1CA60-4BAB-01A2-F04B-EB0BB571536A}"/>
              </a:ext>
            </a:extLst>
          </p:cNvPr>
          <p:cNvSpPr/>
          <p:nvPr/>
        </p:nvSpPr>
        <p:spPr>
          <a:xfrm>
            <a:off x="2111433" y="334614"/>
            <a:ext cx="2358887" cy="1593309"/>
          </a:xfrm>
          <a:prstGeom prst="wedgeRectCallout">
            <a:avLst>
              <a:gd name="adj1" fmla="val 58658"/>
              <a:gd name="adj2" fmla="val 133211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 means “mean”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BAA3DD1C-9608-66D5-661F-C1229C6C5CFC}"/>
              </a:ext>
            </a:extLst>
          </p:cNvPr>
          <p:cNvSpPr/>
          <p:nvPr/>
        </p:nvSpPr>
        <p:spPr>
          <a:xfrm>
            <a:off x="2111433" y="5096331"/>
            <a:ext cx="3859033" cy="1593309"/>
          </a:xfrm>
          <a:prstGeom prst="wedgeRectCallout">
            <a:avLst>
              <a:gd name="adj1" fmla="val 31119"/>
              <a:gd name="adj2" fmla="val -133913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Y = Outcome Variable</a:t>
            </a:r>
          </a:p>
          <a:p>
            <a:r>
              <a:rPr lang="en-US" sz="2800" dirty="0"/>
              <a:t>       Dependent Variable</a:t>
            </a:r>
          </a:p>
          <a:p>
            <a:r>
              <a:rPr lang="en-US" sz="2800" dirty="0"/>
              <a:t>       Regressand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DDA7DFA9-D2A6-0933-1EE7-EB9A2A0938A5}"/>
              </a:ext>
            </a:extLst>
          </p:cNvPr>
          <p:cNvSpPr/>
          <p:nvPr/>
        </p:nvSpPr>
        <p:spPr>
          <a:xfrm>
            <a:off x="6096000" y="168361"/>
            <a:ext cx="3973484" cy="1593309"/>
          </a:xfrm>
          <a:prstGeom prst="wedgeRectCallout">
            <a:avLst>
              <a:gd name="adj1" fmla="val -52029"/>
              <a:gd name="adj2" fmla="val 133212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X = Predictor Variable</a:t>
            </a:r>
          </a:p>
          <a:p>
            <a:r>
              <a:rPr lang="en-US" sz="2800" dirty="0"/>
              <a:t>       Independent Variable</a:t>
            </a:r>
          </a:p>
          <a:p>
            <a:r>
              <a:rPr lang="en-US" sz="2800" dirty="0"/>
              <a:t>       Regressor</a:t>
            </a:r>
          </a:p>
        </p:txBody>
      </p:sp>
    </p:spTree>
    <p:extLst>
      <p:ext uri="{BB962C8B-B14F-4D97-AF65-F5344CB8AC3E}">
        <p14:creationId xmlns:p14="http://schemas.microsoft.com/office/powerpoint/2010/main" val="294180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/>
              <p:nvPr/>
            </p:nvSpPr>
            <p:spPr>
              <a:xfrm>
                <a:off x="3045229" y="241391"/>
                <a:ext cx="61015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36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229" y="241391"/>
                <a:ext cx="6101542" cy="646331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6" name="Table 86">
            <a:extLst>
              <a:ext uri="{FF2B5EF4-FFF2-40B4-BE49-F238E27FC236}">
                <a16:creationId xmlns:a16="http://schemas.microsoft.com/office/drawing/2014/main" id="{843B9034-3EC3-4545-6CFA-EFF6A356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13087"/>
              </p:ext>
            </p:extLst>
          </p:nvPr>
        </p:nvGraphicFramePr>
        <p:xfrm>
          <a:off x="3667760" y="1945640"/>
          <a:ext cx="485648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240">
                  <a:extLst>
                    <a:ext uri="{9D8B030D-6E8A-4147-A177-3AD203B41FA5}">
                      <a16:colId xmlns:a16="http://schemas.microsoft.com/office/drawing/2014/main" val="3879974853"/>
                    </a:ext>
                  </a:extLst>
                </a:gridCol>
                <a:gridCol w="2428240">
                  <a:extLst>
                    <a:ext uri="{9D8B030D-6E8A-4147-A177-3AD203B41FA5}">
                      <a16:colId xmlns:a16="http://schemas.microsoft.com/office/drawing/2014/main" val="1297345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AE60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AE6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45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7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2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2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6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56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17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/>
              <p:nvPr/>
            </p:nvSpPr>
            <p:spPr>
              <a:xfrm>
                <a:off x="3045229" y="241391"/>
                <a:ext cx="61015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36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229" y="241391"/>
                <a:ext cx="6101542" cy="646331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6" name="Table 86">
            <a:extLst>
              <a:ext uri="{FF2B5EF4-FFF2-40B4-BE49-F238E27FC236}">
                <a16:creationId xmlns:a16="http://schemas.microsoft.com/office/drawing/2014/main" id="{843B9034-3EC3-4545-6CFA-EFF6A356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53785"/>
              </p:ext>
            </p:extLst>
          </p:nvPr>
        </p:nvGraphicFramePr>
        <p:xfrm>
          <a:off x="3667760" y="1945640"/>
          <a:ext cx="485648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240">
                  <a:extLst>
                    <a:ext uri="{9D8B030D-6E8A-4147-A177-3AD203B41FA5}">
                      <a16:colId xmlns:a16="http://schemas.microsoft.com/office/drawing/2014/main" val="3879974853"/>
                    </a:ext>
                  </a:extLst>
                </a:gridCol>
                <a:gridCol w="2428240">
                  <a:extLst>
                    <a:ext uri="{9D8B030D-6E8A-4147-A177-3AD203B41FA5}">
                      <a16:colId xmlns:a16="http://schemas.microsoft.com/office/drawing/2014/main" val="1297345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AE60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AE6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45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7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2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2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6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565142"/>
                  </a:ext>
                </a:extLst>
              </a:tr>
            </a:tbl>
          </a:graphicData>
        </a:graphic>
      </p:graphicFrame>
      <p:sp>
        <p:nvSpPr>
          <p:cNvPr id="2" name="5-Point Star 1">
            <a:extLst>
              <a:ext uri="{FF2B5EF4-FFF2-40B4-BE49-F238E27FC236}">
                <a16:creationId xmlns:a16="http://schemas.microsoft.com/office/drawing/2014/main" id="{CDE4ADCE-13A6-6BBA-74C0-A4EACC154833}"/>
              </a:ext>
            </a:extLst>
          </p:cNvPr>
          <p:cNvSpPr/>
          <p:nvPr/>
        </p:nvSpPr>
        <p:spPr>
          <a:xfrm>
            <a:off x="8177876" y="4519567"/>
            <a:ext cx="692727" cy="692727"/>
          </a:xfrm>
          <a:prstGeom prst="star5">
            <a:avLst/>
          </a:prstGeom>
          <a:solidFill>
            <a:srgbClr val="F2B8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/>
              <p:nvPr/>
            </p:nvSpPr>
            <p:spPr>
              <a:xfrm>
                <a:off x="3045229" y="241391"/>
                <a:ext cx="61015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36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229" y="241391"/>
                <a:ext cx="6101542" cy="646331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86">
            <a:extLst>
              <a:ext uri="{FF2B5EF4-FFF2-40B4-BE49-F238E27FC236}">
                <a16:creationId xmlns:a16="http://schemas.microsoft.com/office/drawing/2014/main" id="{DC9FF821-818C-2490-9618-A85B42A7A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8859"/>
              </p:ext>
            </p:extLst>
          </p:nvPr>
        </p:nvGraphicFramePr>
        <p:xfrm>
          <a:off x="6718531" y="1912676"/>
          <a:ext cx="485648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240">
                  <a:extLst>
                    <a:ext uri="{9D8B030D-6E8A-4147-A177-3AD203B41FA5}">
                      <a16:colId xmlns:a16="http://schemas.microsoft.com/office/drawing/2014/main" val="3879974853"/>
                    </a:ext>
                  </a:extLst>
                </a:gridCol>
                <a:gridCol w="2428240">
                  <a:extLst>
                    <a:ext uri="{9D8B030D-6E8A-4147-A177-3AD203B41FA5}">
                      <a16:colId xmlns:a16="http://schemas.microsoft.com/office/drawing/2014/main" val="1297345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AE60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AE6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45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7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2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2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6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565142"/>
                  </a:ext>
                </a:extLst>
              </a:tr>
            </a:tbl>
          </a:graphicData>
        </a:graphic>
      </p:graphicFrame>
      <p:sp>
        <p:nvSpPr>
          <p:cNvPr id="4" name="5-Point Star 3">
            <a:extLst>
              <a:ext uri="{FF2B5EF4-FFF2-40B4-BE49-F238E27FC236}">
                <a16:creationId xmlns:a16="http://schemas.microsoft.com/office/drawing/2014/main" id="{2FFC54C8-EAE9-33EB-1D2D-532ED23808BB}"/>
              </a:ext>
            </a:extLst>
          </p:cNvPr>
          <p:cNvSpPr/>
          <p:nvPr/>
        </p:nvSpPr>
        <p:spPr>
          <a:xfrm>
            <a:off x="11228647" y="4486603"/>
            <a:ext cx="692727" cy="692727"/>
          </a:xfrm>
          <a:prstGeom prst="star5">
            <a:avLst/>
          </a:prstGeom>
          <a:solidFill>
            <a:srgbClr val="F2B8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C02A2F-6650-94EE-41DC-D5333CC53187}"/>
              </a:ext>
            </a:extLst>
          </p:cNvPr>
          <p:cNvGrpSpPr/>
          <p:nvPr/>
        </p:nvGrpSpPr>
        <p:grpSpPr>
          <a:xfrm>
            <a:off x="423257" y="991283"/>
            <a:ext cx="5825836" cy="5110258"/>
            <a:chOff x="423257" y="991283"/>
            <a:chExt cx="5825836" cy="511025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3178C0-54A5-6629-4908-00CEC6C9683F}"/>
                </a:ext>
              </a:extLst>
            </p:cNvPr>
            <p:cNvCxnSpPr>
              <a:cxnSpLocks/>
            </p:cNvCxnSpPr>
            <p:nvPr/>
          </p:nvCxnSpPr>
          <p:spPr>
            <a:xfrm>
              <a:off x="1073035" y="991283"/>
              <a:ext cx="0" cy="5110258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C1C1325-835E-D034-658E-DB508B918E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257" y="5626331"/>
              <a:ext cx="582583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65A2C1F-E59C-7A01-47F1-E920CCCE3EBE}"/>
                </a:ext>
              </a:extLst>
            </p:cNvPr>
            <p:cNvGrpSpPr/>
            <p:nvPr/>
          </p:nvGrpSpPr>
          <p:grpSpPr>
            <a:xfrm>
              <a:off x="1297486" y="1199054"/>
              <a:ext cx="4378040" cy="4638501"/>
              <a:chOff x="3045229" y="1182429"/>
              <a:chExt cx="4378040" cy="463850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8566BFA-DB66-168A-7AEB-3FD1C37B2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5229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D407DA-B513-311F-8312-0C69413D1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4131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4E37869-4A6D-8610-4CA1-58570D5C6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033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6D258FD-A47A-6A0C-7177-FBB05C3BA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1935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FFA820F-0095-26C3-3DDD-6C4DAEF8A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837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D8DF913-8B04-CFAF-73C3-A71FFFD7D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9739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A58CCB6-9944-5E9A-E613-68CF31DB2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8641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17659CB-AE9C-289E-AA2A-3297E62EF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543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AB36F6-5DE1-10DD-B556-A723B7AAB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445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6F04D0C-E89E-71CD-9073-C9B02DFFD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347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BC1FA7D-5C85-6CAB-F429-CAB89ED05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4249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30B8EB3-8966-9587-DE84-834657832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3151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008A1C9-F18B-327E-971C-115600EFF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2053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FF66639-60EE-C591-1F4C-2BE53EF96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0955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CBD2984-BA58-40A1-1296-EAE1811F2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7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F0DA2AF-0241-02A2-1F6D-8E619D8AF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8759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0BB272A-E52F-40E6-26BE-E92D6AF9D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7661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96B743A-2978-B4F4-4C5C-7411685CF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6563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12A5B0B-0422-04D8-0ECB-B629BE450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5465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F7013F7-A088-4519-4201-631688C89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4367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FBF3234-0FF8-8C17-3DF9-7D1C3B69A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3269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8A50195-A19E-0814-53EC-FE02EE9DE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-1276635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8BA0A7-5102-8233-EF6E-71EF7504AE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-1057733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7281800-EF98-0408-894B-72C04B8005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-838831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0F00A7B-2C63-C9E8-505C-1D87502BA6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-619929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7A633D-75EE-D588-9808-751DFAA3DC6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-401027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D539D4-D10B-E579-2AE2-F96C3B11CC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-182125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A380C9-6999-6A5C-7ED6-C800A678E8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36777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03D4584-D6D9-836E-5417-D8B01379A19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255679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ECF7A9A-277B-A09B-3AD2-C28CFAE3E6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474581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00D76A2-926A-DE5B-502F-A2486CA76F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693483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B0FDD55-4C30-E61F-49AA-45A159A69C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912385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7EC8A05-F938-5600-EDB1-6978114A63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1131287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F1F04A1-41E6-A468-D27A-5E8730795F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1350189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55D36D-84F0-59A0-0997-BCE2C9E9AC0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1569091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33BE459-FE31-7129-6E9D-65B58596BE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1787993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2893821-DEA5-2FEF-3F71-0BB3BB70F0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2006895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A92FC3-1AB0-F1A6-680E-9055B9CEB6B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2225797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4E96A89-12B3-1633-1B9B-7484B8F11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2444699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2366271-A8FD-7C93-9249-60D123C9B38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2663601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BFBCCE5-8162-9467-EB3E-7ACAAE8E68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2882503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A2C48F1-E67F-A981-4B83-7B8A9DA4A44B}"/>
                </a:ext>
              </a:extLst>
            </p:cNvPr>
            <p:cNvSpPr/>
            <p:nvPr/>
          </p:nvSpPr>
          <p:spPr>
            <a:xfrm>
              <a:off x="2291673" y="2248708"/>
              <a:ext cx="218902" cy="218902"/>
            </a:xfrm>
            <a:prstGeom prst="ellipse">
              <a:avLst/>
            </a:prstGeom>
            <a:solidFill>
              <a:srgbClr val="4D7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D738A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753ED5-FAC3-3132-6D36-683934DE573B}"/>
                </a:ext>
              </a:extLst>
            </p:cNvPr>
            <p:cNvSpPr/>
            <p:nvPr/>
          </p:nvSpPr>
          <p:spPr>
            <a:xfrm>
              <a:off x="2060869" y="2667114"/>
              <a:ext cx="218902" cy="218902"/>
            </a:xfrm>
            <a:prstGeom prst="ellipse">
              <a:avLst/>
            </a:prstGeom>
            <a:solidFill>
              <a:srgbClr val="4D7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D738A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57C6B4-89C5-8B30-6E93-994F1D24461A}"/>
                </a:ext>
              </a:extLst>
            </p:cNvPr>
            <p:cNvSpPr/>
            <p:nvPr/>
          </p:nvSpPr>
          <p:spPr>
            <a:xfrm>
              <a:off x="1841967" y="3090886"/>
              <a:ext cx="218902" cy="218902"/>
            </a:xfrm>
            <a:prstGeom prst="ellipse">
              <a:avLst/>
            </a:prstGeom>
            <a:solidFill>
              <a:srgbClr val="4D7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D738A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E21F4A-AEB5-B58C-429E-C43E128D4D38}"/>
                </a:ext>
              </a:extLst>
            </p:cNvPr>
            <p:cNvSpPr/>
            <p:nvPr/>
          </p:nvSpPr>
          <p:spPr>
            <a:xfrm>
              <a:off x="1639690" y="3541788"/>
              <a:ext cx="218902" cy="218902"/>
            </a:xfrm>
            <a:prstGeom prst="ellipse">
              <a:avLst/>
            </a:prstGeom>
            <a:solidFill>
              <a:srgbClr val="4D7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D738A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67226A-B118-3008-7B9F-397083D6E0FE}"/>
                </a:ext>
              </a:extLst>
            </p:cNvPr>
            <p:cNvSpPr/>
            <p:nvPr/>
          </p:nvSpPr>
          <p:spPr>
            <a:xfrm>
              <a:off x="1410741" y="3992245"/>
              <a:ext cx="218902" cy="218902"/>
            </a:xfrm>
            <a:prstGeom prst="ellipse">
              <a:avLst/>
            </a:prstGeom>
            <a:solidFill>
              <a:srgbClr val="4D7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D738A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EE3299D-73EA-B23B-7E8A-D5ABF52D15CB}"/>
                </a:ext>
              </a:extLst>
            </p:cNvPr>
            <p:cNvSpPr/>
            <p:nvPr/>
          </p:nvSpPr>
          <p:spPr>
            <a:xfrm>
              <a:off x="1182486" y="4422369"/>
              <a:ext cx="218902" cy="218902"/>
            </a:xfrm>
            <a:prstGeom prst="ellipse">
              <a:avLst/>
            </a:prstGeom>
            <a:solidFill>
              <a:srgbClr val="4D7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D738A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DF8D8C-4144-C804-9AA2-0B03E2659363}"/>
                </a:ext>
              </a:extLst>
            </p:cNvPr>
            <p:cNvSpPr/>
            <p:nvPr/>
          </p:nvSpPr>
          <p:spPr>
            <a:xfrm>
              <a:off x="971908" y="4867853"/>
              <a:ext cx="218902" cy="218902"/>
            </a:xfrm>
            <a:prstGeom prst="ellipse">
              <a:avLst/>
            </a:prstGeom>
            <a:solidFill>
              <a:srgbClr val="4D7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D738A"/>
                </a:solidFill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ECC65-A6C7-EAFF-B2A3-81FE722E753B}"/>
              </a:ext>
            </a:extLst>
          </p:cNvPr>
          <p:cNvCxnSpPr>
            <a:cxnSpLocks/>
          </p:cNvCxnSpPr>
          <p:nvPr/>
        </p:nvCxnSpPr>
        <p:spPr>
          <a:xfrm flipH="1">
            <a:off x="616989" y="1020445"/>
            <a:ext cx="2472124" cy="4817109"/>
          </a:xfrm>
          <a:prstGeom prst="line">
            <a:avLst/>
          </a:prstGeom>
          <a:ln w="38100">
            <a:solidFill>
              <a:srgbClr val="4D73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6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/>
              <p:nvPr/>
            </p:nvSpPr>
            <p:spPr>
              <a:xfrm>
                <a:off x="3050771" y="3237782"/>
                <a:ext cx="61015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71" y="3237782"/>
                <a:ext cx="6101542" cy="646331"/>
              </a:xfrm>
              <a:prstGeom prst="rect">
                <a:avLst/>
              </a:prstGeom>
              <a:blipFill>
                <a:blip r:embed="rId3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8B55EF3F-D7A9-729F-0D74-F8B42BDCD7B0}"/>
              </a:ext>
            </a:extLst>
          </p:cNvPr>
          <p:cNvSpPr/>
          <p:nvPr/>
        </p:nvSpPr>
        <p:spPr>
          <a:xfrm>
            <a:off x="2253713" y="5032570"/>
            <a:ext cx="2358887" cy="1593309"/>
          </a:xfrm>
          <a:prstGeom prst="wedgeRectCallout">
            <a:avLst>
              <a:gd name="adj1" fmla="val 109405"/>
              <a:gd name="adj2" fmla="val -127652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Intercept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EE78CA1E-3C3A-EBD8-FD8F-07F95C69FD68}"/>
              </a:ext>
            </a:extLst>
          </p:cNvPr>
          <p:cNvSpPr/>
          <p:nvPr/>
        </p:nvSpPr>
        <p:spPr>
          <a:xfrm>
            <a:off x="8324775" y="5032569"/>
            <a:ext cx="2358887" cy="1593309"/>
          </a:xfrm>
          <a:prstGeom prst="wedgeRectCallout">
            <a:avLst>
              <a:gd name="adj1" fmla="val -93579"/>
              <a:gd name="adj2" fmla="val -125566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54862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/>
              <p:nvPr/>
            </p:nvSpPr>
            <p:spPr>
              <a:xfrm>
                <a:off x="3050771" y="3237782"/>
                <a:ext cx="6101542" cy="689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36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71" y="3237782"/>
                <a:ext cx="6101542" cy="689099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8B55EF3F-D7A9-729F-0D74-F8B42BDCD7B0}"/>
              </a:ext>
            </a:extLst>
          </p:cNvPr>
          <p:cNvSpPr/>
          <p:nvPr/>
        </p:nvSpPr>
        <p:spPr>
          <a:xfrm>
            <a:off x="2253713" y="5032570"/>
            <a:ext cx="2358887" cy="1593309"/>
          </a:xfrm>
          <a:prstGeom prst="wedgeRectCallout">
            <a:avLst>
              <a:gd name="adj1" fmla="val 83327"/>
              <a:gd name="adj2" fmla="val -124522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Intercept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EE78CA1E-3C3A-EBD8-FD8F-07F95C69FD68}"/>
              </a:ext>
            </a:extLst>
          </p:cNvPr>
          <p:cNvSpPr/>
          <p:nvPr/>
        </p:nvSpPr>
        <p:spPr>
          <a:xfrm>
            <a:off x="8324775" y="5032569"/>
            <a:ext cx="2358887" cy="1593309"/>
          </a:xfrm>
          <a:prstGeom prst="wedgeRectCallout">
            <a:avLst>
              <a:gd name="adj1" fmla="val -128819"/>
              <a:gd name="adj2" fmla="val -126609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42772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7638C69-3D70-335C-3FEC-BD4B4033EB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5722926"/>
                  </p:ext>
                </p:extLst>
              </p:nvPr>
            </p:nvGraphicFramePr>
            <p:xfrm>
              <a:off x="0" y="0"/>
              <a:ext cx="12192001" cy="68579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912193">
                      <a:extLst>
                        <a:ext uri="{9D8B030D-6E8A-4147-A177-3AD203B41FA5}">
                          <a16:colId xmlns:a16="http://schemas.microsoft.com/office/drawing/2014/main" val="4208486433"/>
                        </a:ext>
                      </a:extLst>
                    </a:gridCol>
                    <a:gridCol w="4488607">
                      <a:extLst>
                        <a:ext uri="{9D8B030D-6E8A-4147-A177-3AD203B41FA5}">
                          <a16:colId xmlns:a16="http://schemas.microsoft.com/office/drawing/2014/main" val="2273209855"/>
                        </a:ext>
                      </a:extLst>
                    </a:gridCol>
                    <a:gridCol w="2000175">
                      <a:extLst>
                        <a:ext uri="{9D8B030D-6E8A-4147-A177-3AD203B41FA5}">
                          <a16:colId xmlns:a16="http://schemas.microsoft.com/office/drawing/2014/main" val="3502841620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3568899292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2810853251"/>
                        </a:ext>
                      </a:extLst>
                    </a:gridCol>
                  </a:tblGrid>
                  <a:tr h="782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Common Name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General Model Form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Distribution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Link Function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Notes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35375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Linear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(Gaussian)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Continuous 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551127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Logistic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Bernoulli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(Binomial)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Dichotomous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248259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Poisson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Regressand is count over period of time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72901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Cox Proportional Hazards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 Distribution Assumed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Censored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092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7638C69-3D70-335C-3FEC-BD4B4033EB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5722926"/>
                  </p:ext>
                </p:extLst>
              </p:nvPr>
            </p:nvGraphicFramePr>
            <p:xfrm>
              <a:off x="0" y="0"/>
              <a:ext cx="12192001" cy="68579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912193">
                      <a:extLst>
                        <a:ext uri="{9D8B030D-6E8A-4147-A177-3AD203B41FA5}">
                          <a16:colId xmlns:a16="http://schemas.microsoft.com/office/drawing/2014/main" val="4208486433"/>
                        </a:ext>
                      </a:extLst>
                    </a:gridCol>
                    <a:gridCol w="4488607">
                      <a:extLst>
                        <a:ext uri="{9D8B030D-6E8A-4147-A177-3AD203B41FA5}">
                          <a16:colId xmlns:a16="http://schemas.microsoft.com/office/drawing/2014/main" val="2273209855"/>
                        </a:ext>
                      </a:extLst>
                    </a:gridCol>
                    <a:gridCol w="2000175">
                      <a:extLst>
                        <a:ext uri="{9D8B030D-6E8A-4147-A177-3AD203B41FA5}">
                          <a16:colId xmlns:a16="http://schemas.microsoft.com/office/drawing/2014/main" val="3502841620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3568899292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2810853251"/>
                        </a:ext>
                      </a:extLst>
                    </a:gridCol>
                  </a:tblGrid>
                  <a:tr h="782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Common Name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General Model Form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Distribution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Link Function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Notes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35375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Linear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69231" r="-128814" b="-4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(Gaussian)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Continuous 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551127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Logistic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167391" r="-128814" b="-3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Bernoulli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(Binomial)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Dichotomous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248259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Poisson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166216" r="-12881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Regressand is count over period of time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72901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Cox Proportional Hazards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268027" r="-128814" b="-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 Distribution Assumed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Censored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092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BC329123-977C-C815-9A22-90D768F4E873}"/>
              </a:ext>
            </a:extLst>
          </p:cNvPr>
          <p:cNvSpPr/>
          <p:nvPr/>
        </p:nvSpPr>
        <p:spPr>
          <a:xfrm>
            <a:off x="1139807" y="3918665"/>
            <a:ext cx="2358887" cy="1593309"/>
          </a:xfrm>
          <a:prstGeom prst="wedgeRectCallout">
            <a:avLst>
              <a:gd name="adj1" fmla="val 83327"/>
              <a:gd name="adj2" fmla="val -124522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Intercept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76B937C-135F-2D45-C80B-042D6B7539A2}"/>
              </a:ext>
            </a:extLst>
          </p:cNvPr>
          <p:cNvSpPr/>
          <p:nvPr/>
        </p:nvSpPr>
        <p:spPr>
          <a:xfrm>
            <a:off x="6665904" y="3977490"/>
            <a:ext cx="2358887" cy="1593309"/>
          </a:xfrm>
          <a:prstGeom prst="wedgeRectCallout">
            <a:avLst>
              <a:gd name="adj1" fmla="val -128819"/>
              <a:gd name="adj2" fmla="val -126609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404064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7638C69-3D70-335C-3FEC-BD4B4033EB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1176909"/>
                  </p:ext>
                </p:extLst>
              </p:nvPr>
            </p:nvGraphicFramePr>
            <p:xfrm>
              <a:off x="0" y="0"/>
              <a:ext cx="12192001" cy="68579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912193">
                      <a:extLst>
                        <a:ext uri="{9D8B030D-6E8A-4147-A177-3AD203B41FA5}">
                          <a16:colId xmlns:a16="http://schemas.microsoft.com/office/drawing/2014/main" val="4208486433"/>
                        </a:ext>
                      </a:extLst>
                    </a:gridCol>
                    <a:gridCol w="4488607">
                      <a:extLst>
                        <a:ext uri="{9D8B030D-6E8A-4147-A177-3AD203B41FA5}">
                          <a16:colId xmlns:a16="http://schemas.microsoft.com/office/drawing/2014/main" val="2273209855"/>
                        </a:ext>
                      </a:extLst>
                    </a:gridCol>
                    <a:gridCol w="2000175">
                      <a:extLst>
                        <a:ext uri="{9D8B030D-6E8A-4147-A177-3AD203B41FA5}">
                          <a16:colId xmlns:a16="http://schemas.microsoft.com/office/drawing/2014/main" val="3502841620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3568899292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2810853251"/>
                        </a:ext>
                      </a:extLst>
                    </a:gridCol>
                  </a:tblGrid>
                  <a:tr h="782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Common Name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General Model Form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Distribution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Link Function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Notes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35375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Linear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(Gaussian)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Continuous 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551127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Logistic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Bernoulli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(Binomial)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Logit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Dichotomous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248259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Poisson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Log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Regressand is count over period of time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72901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Cox Proportional Hazards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 Distribution Assumed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Censored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092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7638C69-3D70-335C-3FEC-BD4B4033EB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1176909"/>
                  </p:ext>
                </p:extLst>
              </p:nvPr>
            </p:nvGraphicFramePr>
            <p:xfrm>
              <a:off x="0" y="0"/>
              <a:ext cx="12192001" cy="68579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912193">
                      <a:extLst>
                        <a:ext uri="{9D8B030D-6E8A-4147-A177-3AD203B41FA5}">
                          <a16:colId xmlns:a16="http://schemas.microsoft.com/office/drawing/2014/main" val="4208486433"/>
                        </a:ext>
                      </a:extLst>
                    </a:gridCol>
                    <a:gridCol w="4488607">
                      <a:extLst>
                        <a:ext uri="{9D8B030D-6E8A-4147-A177-3AD203B41FA5}">
                          <a16:colId xmlns:a16="http://schemas.microsoft.com/office/drawing/2014/main" val="2273209855"/>
                        </a:ext>
                      </a:extLst>
                    </a:gridCol>
                    <a:gridCol w="2000175">
                      <a:extLst>
                        <a:ext uri="{9D8B030D-6E8A-4147-A177-3AD203B41FA5}">
                          <a16:colId xmlns:a16="http://schemas.microsoft.com/office/drawing/2014/main" val="3502841620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3568899292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2810853251"/>
                        </a:ext>
                      </a:extLst>
                    </a:gridCol>
                  </a:tblGrid>
                  <a:tr h="782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Common Name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General Model Form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Distribution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Link Function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Notes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35375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Linear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69231" r="-128814" b="-4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(Gaussian)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Continuous 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551127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Logistic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167391" r="-128814" b="-3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Bernoulli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(Binomial)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Logit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Dichotomous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248259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Poisson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166216" r="-12881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Log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Regressand is count over period of time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72901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Cox Proportional Hazards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268027" r="-128814" b="-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 Distribution Assumed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Censored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092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BC329123-977C-C815-9A22-90D768F4E873}"/>
              </a:ext>
            </a:extLst>
          </p:cNvPr>
          <p:cNvSpPr/>
          <p:nvPr/>
        </p:nvSpPr>
        <p:spPr>
          <a:xfrm>
            <a:off x="208782" y="1541225"/>
            <a:ext cx="2358887" cy="1593309"/>
          </a:xfrm>
          <a:prstGeom prst="wedgeRectCallout">
            <a:avLst>
              <a:gd name="adj1" fmla="val 124205"/>
              <a:gd name="adj2" fmla="val 93560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Intercept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76B937C-135F-2D45-C80B-042D6B7539A2}"/>
              </a:ext>
            </a:extLst>
          </p:cNvPr>
          <p:cNvSpPr/>
          <p:nvPr/>
        </p:nvSpPr>
        <p:spPr>
          <a:xfrm>
            <a:off x="6948537" y="1634666"/>
            <a:ext cx="2358887" cy="1593309"/>
          </a:xfrm>
          <a:prstGeom prst="wedgeRectCallout">
            <a:avLst>
              <a:gd name="adj1" fmla="val -131638"/>
              <a:gd name="adj2" fmla="val 90430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Slope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096023A-42ED-BE4E-8CA7-1C48ECFC41AC}"/>
              </a:ext>
            </a:extLst>
          </p:cNvPr>
          <p:cNvSpPr/>
          <p:nvPr/>
        </p:nvSpPr>
        <p:spPr>
          <a:xfrm>
            <a:off x="361182" y="5085218"/>
            <a:ext cx="2358887" cy="1593309"/>
          </a:xfrm>
          <a:prstGeom prst="wedgeRectCallout">
            <a:avLst>
              <a:gd name="adj1" fmla="val 86146"/>
              <a:gd name="adj2" fmla="val -101566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387537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2C0867-0A0E-249A-238F-BF1D91AB1537}"/>
                  </a:ext>
                </a:extLst>
              </p:cNvPr>
              <p:cNvSpPr txBox="1"/>
              <p:nvPr/>
            </p:nvSpPr>
            <p:spPr>
              <a:xfrm>
                <a:off x="1465811" y="3044280"/>
                <a:ext cx="926037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𝑆𝑡𝑢𝑑𝑦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𝐻𝑜𝑢𝑟𝑠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𝐺𝑟𝑎𝑑𝑒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=98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4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2C0867-0A0E-249A-238F-BF1D91AB1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811" y="3044280"/>
                <a:ext cx="9260378" cy="769441"/>
              </a:xfrm>
              <a:prstGeom prst="rect">
                <a:avLst/>
              </a:prstGeom>
              <a:blipFill>
                <a:blip r:embed="rId3"/>
                <a:stretch>
                  <a:fillRect t="-161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798063D8-E42D-DCD6-66C5-A61C995D18BB}"/>
              </a:ext>
            </a:extLst>
          </p:cNvPr>
          <p:cNvSpPr/>
          <p:nvPr/>
        </p:nvSpPr>
        <p:spPr>
          <a:xfrm>
            <a:off x="286367" y="184986"/>
            <a:ext cx="2358887" cy="1593309"/>
          </a:xfrm>
          <a:prstGeom prst="wedgeRectCallout">
            <a:avLst>
              <a:gd name="adj1" fmla="val 24123"/>
              <a:gd name="adj2" fmla="val 133211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 means “mean”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497624D-AAC8-751D-946B-EF18403929F4}"/>
              </a:ext>
            </a:extLst>
          </p:cNvPr>
          <p:cNvSpPr/>
          <p:nvPr/>
        </p:nvSpPr>
        <p:spPr>
          <a:xfrm>
            <a:off x="286367" y="5112956"/>
            <a:ext cx="3859033" cy="1593309"/>
          </a:xfrm>
          <a:prstGeom prst="wedgeRectCallout">
            <a:avLst>
              <a:gd name="adj1" fmla="val 37581"/>
              <a:gd name="adj2" fmla="val -129739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Y = Outcome Variable</a:t>
            </a:r>
          </a:p>
          <a:p>
            <a:r>
              <a:rPr lang="en-US" sz="2800" dirty="0"/>
              <a:t>       Dependent Variable</a:t>
            </a:r>
          </a:p>
          <a:p>
            <a:r>
              <a:rPr lang="en-US" sz="2800" dirty="0"/>
              <a:t>       Regressand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750B198C-1E01-7545-73C9-F888E6A8AAEC}"/>
              </a:ext>
            </a:extLst>
          </p:cNvPr>
          <p:cNvSpPr/>
          <p:nvPr/>
        </p:nvSpPr>
        <p:spPr>
          <a:xfrm>
            <a:off x="5450378" y="184985"/>
            <a:ext cx="3973484" cy="1593309"/>
          </a:xfrm>
          <a:prstGeom prst="wedgeRectCallout">
            <a:avLst>
              <a:gd name="adj1" fmla="val -18975"/>
              <a:gd name="adj2" fmla="val 134255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X = Predictor Variable</a:t>
            </a:r>
          </a:p>
          <a:p>
            <a:r>
              <a:rPr lang="en-US" sz="2800" dirty="0"/>
              <a:t>       Independent Variable</a:t>
            </a:r>
          </a:p>
          <a:p>
            <a:r>
              <a:rPr lang="en-US" sz="2800" dirty="0"/>
              <a:t>       Regressor</a:t>
            </a:r>
          </a:p>
        </p:txBody>
      </p:sp>
    </p:spTree>
    <p:extLst>
      <p:ext uri="{BB962C8B-B14F-4D97-AF65-F5344CB8AC3E}">
        <p14:creationId xmlns:p14="http://schemas.microsoft.com/office/powerpoint/2010/main" val="342165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7638C69-3D70-335C-3FEC-BD4B4033EB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16152057"/>
                  </p:ext>
                </p:extLst>
              </p:nvPr>
            </p:nvGraphicFramePr>
            <p:xfrm>
              <a:off x="0" y="0"/>
              <a:ext cx="12192001" cy="68579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912193">
                      <a:extLst>
                        <a:ext uri="{9D8B030D-6E8A-4147-A177-3AD203B41FA5}">
                          <a16:colId xmlns:a16="http://schemas.microsoft.com/office/drawing/2014/main" val="4208486433"/>
                        </a:ext>
                      </a:extLst>
                    </a:gridCol>
                    <a:gridCol w="4488607">
                      <a:extLst>
                        <a:ext uri="{9D8B030D-6E8A-4147-A177-3AD203B41FA5}">
                          <a16:colId xmlns:a16="http://schemas.microsoft.com/office/drawing/2014/main" val="2273209855"/>
                        </a:ext>
                      </a:extLst>
                    </a:gridCol>
                    <a:gridCol w="2000175">
                      <a:extLst>
                        <a:ext uri="{9D8B030D-6E8A-4147-A177-3AD203B41FA5}">
                          <a16:colId xmlns:a16="http://schemas.microsoft.com/office/drawing/2014/main" val="3502841620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3568899292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2810853251"/>
                        </a:ext>
                      </a:extLst>
                    </a:gridCol>
                  </a:tblGrid>
                  <a:tr h="782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Common Name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General Model Form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Link Function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Distribution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Notes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35375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Linear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(Gaussian)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Continuous 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551127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Logistic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Bernoulli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(Binomial)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Dichotomous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248259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Poisson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 is count over period of time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72901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Cox Proportional Hazards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No Distribution Assumed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Censored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0925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7638C69-3D70-335C-3FEC-BD4B4033EB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16152057"/>
                  </p:ext>
                </p:extLst>
              </p:nvPr>
            </p:nvGraphicFramePr>
            <p:xfrm>
              <a:off x="0" y="0"/>
              <a:ext cx="12192001" cy="68579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912193">
                      <a:extLst>
                        <a:ext uri="{9D8B030D-6E8A-4147-A177-3AD203B41FA5}">
                          <a16:colId xmlns:a16="http://schemas.microsoft.com/office/drawing/2014/main" val="4208486433"/>
                        </a:ext>
                      </a:extLst>
                    </a:gridCol>
                    <a:gridCol w="4488607">
                      <a:extLst>
                        <a:ext uri="{9D8B030D-6E8A-4147-A177-3AD203B41FA5}">
                          <a16:colId xmlns:a16="http://schemas.microsoft.com/office/drawing/2014/main" val="2273209855"/>
                        </a:ext>
                      </a:extLst>
                    </a:gridCol>
                    <a:gridCol w="2000175">
                      <a:extLst>
                        <a:ext uri="{9D8B030D-6E8A-4147-A177-3AD203B41FA5}">
                          <a16:colId xmlns:a16="http://schemas.microsoft.com/office/drawing/2014/main" val="3502841620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3568899292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2810853251"/>
                        </a:ext>
                      </a:extLst>
                    </a:gridCol>
                  </a:tblGrid>
                  <a:tr h="782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Common Name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General Model Form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Link Function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Distribution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Notes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35375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Linear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69231" r="-128814" b="-4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(Gaussian)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Continuous 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551127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Logistic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167391" r="-128814" b="-3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Bernoulli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(Binomial)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Dichotomous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248259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Poisson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166216" r="-12881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 is count over period of time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72901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Cox Proportional Hazards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268027" r="-128814" b="-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No Distribution Assumed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Censored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0925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565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7638C69-3D70-335C-3FEC-BD4B4033EB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00446732"/>
                  </p:ext>
                </p:extLst>
              </p:nvPr>
            </p:nvGraphicFramePr>
            <p:xfrm>
              <a:off x="0" y="0"/>
              <a:ext cx="12192001" cy="68579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912193">
                      <a:extLst>
                        <a:ext uri="{9D8B030D-6E8A-4147-A177-3AD203B41FA5}">
                          <a16:colId xmlns:a16="http://schemas.microsoft.com/office/drawing/2014/main" val="4208486433"/>
                        </a:ext>
                      </a:extLst>
                    </a:gridCol>
                    <a:gridCol w="4488607">
                      <a:extLst>
                        <a:ext uri="{9D8B030D-6E8A-4147-A177-3AD203B41FA5}">
                          <a16:colId xmlns:a16="http://schemas.microsoft.com/office/drawing/2014/main" val="2273209855"/>
                        </a:ext>
                      </a:extLst>
                    </a:gridCol>
                    <a:gridCol w="2000175">
                      <a:extLst>
                        <a:ext uri="{9D8B030D-6E8A-4147-A177-3AD203B41FA5}">
                          <a16:colId xmlns:a16="http://schemas.microsoft.com/office/drawing/2014/main" val="3502841620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3568899292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2810853251"/>
                        </a:ext>
                      </a:extLst>
                    </a:gridCol>
                  </a:tblGrid>
                  <a:tr h="782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Common Name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General Model Form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Link Function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Distribution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Notes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35375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Linear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(Gaussian)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Continuous 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551127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Logistic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Bernoulli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(Binomial)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Dichotomous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248259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Poisson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 is count over period of time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72901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Cox Proportional Hazards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 Distribution Assumed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Censored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0925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7638C69-3D70-335C-3FEC-BD4B4033EB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00446732"/>
                  </p:ext>
                </p:extLst>
              </p:nvPr>
            </p:nvGraphicFramePr>
            <p:xfrm>
              <a:off x="0" y="0"/>
              <a:ext cx="12192001" cy="68579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912193">
                      <a:extLst>
                        <a:ext uri="{9D8B030D-6E8A-4147-A177-3AD203B41FA5}">
                          <a16:colId xmlns:a16="http://schemas.microsoft.com/office/drawing/2014/main" val="4208486433"/>
                        </a:ext>
                      </a:extLst>
                    </a:gridCol>
                    <a:gridCol w="4488607">
                      <a:extLst>
                        <a:ext uri="{9D8B030D-6E8A-4147-A177-3AD203B41FA5}">
                          <a16:colId xmlns:a16="http://schemas.microsoft.com/office/drawing/2014/main" val="2273209855"/>
                        </a:ext>
                      </a:extLst>
                    </a:gridCol>
                    <a:gridCol w="2000175">
                      <a:extLst>
                        <a:ext uri="{9D8B030D-6E8A-4147-A177-3AD203B41FA5}">
                          <a16:colId xmlns:a16="http://schemas.microsoft.com/office/drawing/2014/main" val="3502841620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3568899292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2810853251"/>
                        </a:ext>
                      </a:extLst>
                    </a:gridCol>
                  </a:tblGrid>
                  <a:tr h="782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Common Name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General Model Form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Link Function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Distribution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Notes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35375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Linear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69231" r="-128814" b="-4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(Gaussian)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Continuous 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551127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Logistic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167391" r="-128814" b="-3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Bernoulli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(Binomial)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Dichotomous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248259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Poisson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166216" r="-12881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 is count over period of time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72901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Cox Proportional Hazards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268027" r="-128814" b="-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 Distribution Assumed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Censored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0925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642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E(Y|X=x) is the mean value of Y when X=x, then…</a:t>
            </a:r>
          </a:p>
          <a:p>
            <a:r>
              <a:rPr lang="en-US" dirty="0"/>
              <a:t>E(Y|X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</a:t>
            </a:r>
            <a:r>
              <a:rPr lang="en-US" dirty="0"/>
              <a:t>…,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=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) is the mean value of Y when 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2,</a:t>
            </a:r>
            <a:r>
              <a:rPr lang="en-US" dirty="0"/>
              <a:t> and so 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194266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E(Y|X=x) is the mean value of Y when X=x, then…</a:t>
            </a:r>
          </a:p>
          <a:p>
            <a:r>
              <a:rPr lang="en-US" dirty="0"/>
              <a:t>E(Y|X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</a:t>
            </a:r>
            <a:r>
              <a:rPr lang="en-US" dirty="0"/>
              <a:t>…,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=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) is the mean value of Y when 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2,</a:t>
            </a:r>
            <a:r>
              <a:rPr lang="en-US" dirty="0"/>
              <a:t> and so on.</a:t>
            </a:r>
          </a:p>
          <a:p>
            <a:r>
              <a:rPr lang="en-US" dirty="0"/>
              <a:t>To make notation simpler: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X </a:t>
            </a:r>
            <a:r>
              <a:rPr lang="en-US" dirty="0"/>
              <a:t>= Vector of all the dependent variables in a given function, 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695796" y="2693324"/>
            <a:ext cx="116379" cy="9642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1695796" y="2693324"/>
            <a:ext cx="1178211" cy="9642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1695796" y="2693324"/>
            <a:ext cx="2510444" cy="9642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24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E(Y|X=x) is the mean value of Y when X=x, then…</a:t>
            </a:r>
          </a:p>
          <a:p>
            <a:r>
              <a:rPr lang="en-US" dirty="0"/>
              <a:t>E(Y|X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</a:t>
            </a:r>
            <a:r>
              <a:rPr lang="en-US" dirty="0"/>
              <a:t>…,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=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) is the mean value of Y when 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2,</a:t>
            </a:r>
            <a:r>
              <a:rPr lang="en-US" dirty="0"/>
              <a:t> and so on.</a:t>
            </a:r>
          </a:p>
          <a:p>
            <a:r>
              <a:rPr lang="en-US" dirty="0"/>
              <a:t>To make notation simpler: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X </a:t>
            </a:r>
            <a:r>
              <a:rPr lang="en-US" dirty="0"/>
              <a:t>= Vector of all the dependent variables in a given function, and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= Vector of the values of those dependent 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DBC2E9-1D05-277F-895E-05F69A0B4283}"/>
              </a:ext>
            </a:extLst>
          </p:cNvPr>
          <p:cNvCxnSpPr>
            <a:cxnSpLocks/>
          </p:cNvCxnSpPr>
          <p:nvPr/>
        </p:nvCxnSpPr>
        <p:spPr>
          <a:xfrm flipV="1">
            <a:off x="1695796" y="2676698"/>
            <a:ext cx="714895" cy="14962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738855-6845-449F-BD4A-78E1DFBF0286}"/>
              </a:ext>
            </a:extLst>
          </p:cNvPr>
          <p:cNvCxnSpPr>
            <a:cxnSpLocks/>
          </p:cNvCxnSpPr>
          <p:nvPr/>
        </p:nvCxnSpPr>
        <p:spPr>
          <a:xfrm flipV="1">
            <a:off x="1695796" y="2726575"/>
            <a:ext cx="1778924" cy="14464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B1D4F9-9744-D177-D07A-C6B1CB734597}"/>
              </a:ext>
            </a:extLst>
          </p:cNvPr>
          <p:cNvCxnSpPr>
            <a:cxnSpLocks/>
          </p:cNvCxnSpPr>
          <p:nvPr/>
        </p:nvCxnSpPr>
        <p:spPr>
          <a:xfrm flipV="1">
            <a:off x="1712422" y="2759825"/>
            <a:ext cx="3175462" cy="13965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72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E(Y|X=x) is the mean value of Y when X=x, then…</a:t>
            </a:r>
          </a:p>
          <a:p>
            <a:r>
              <a:rPr lang="en-US" dirty="0"/>
              <a:t>E(Y|X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</a:t>
            </a:r>
            <a:r>
              <a:rPr lang="en-US" dirty="0"/>
              <a:t>…,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=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) is the mean value of Y when 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2,</a:t>
            </a:r>
            <a:r>
              <a:rPr lang="en-US" dirty="0"/>
              <a:t> and so on.</a:t>
            </a:r>
          </a:p>
          <a:p>
            <a:r>
              <a:rPr lang="en-US" dirty="0"/>
              <a:t>To make notation simpler: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X </a:t>
            </a:r>
            <a:r>
              <a:rPr lang="en-US" dirty="0"/>
              <a:t>= Vector of all the dependent variables in a given function, and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= Vector of the values of those dependent variables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For example, X could represent (Age, Race, and CVD)</a:t>
            </a:r>
          </a:p>
          <a:p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dirty="0"/>
              <a:t> could then take on values of age, race categories, and (Yes/No) for CVD.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DBC2E9-1D05-277F-895E-05F69A0B4283}"/>
              </a:ext>
            </a:extLst>
          </p:cNvPr>
          <p:cNvCxnSpPr>
            <a:cxnSpLocks/>
          </p:cNvCxnSpPr>
          <p:nvPr/>
        </p:nvCxnSpPr>
        <p:spPr>
          <a:xfrm flipV="1">
            <a:off x="1695796" y="2676698"/>
            <a:ext cx="714895" cy="14962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738855-6845-449F-BD4A-78E1DFBF0286}"/>
              </a:ext>
            </a:extLst>
          </p:cNvPr>
          <p:cNvCxnSpPr>
            <a:cxnSpLocks/>
          </p:cNvCxnSpPr>
          <p:nvPr/>
        </p:nvCxnSpPr>
        <p:spPr>
          <a:xfrm flipV="1">
            <a:off x="1695796" y="2726575"/>
            <a:ext cx="1778924" cy="14464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B1D4F9-9744-D177-D07A-C6B1CB734597}"/>
              </a:ext>
            </a:extLst>
          </p:cNvPr>
          <p:cNvCxnSpPr>
            <a:cxnSpLocks/>
          </p:cNvCxnSpPr>
          <p:nvPr/>
        </p:nvCxnSpPr>
        <p:spPr>
          <a:xfrm flipV="1">
            <a:off x="1712422" y="2759825"/>
            <a:ext cx="3175462" cy="13965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6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Slope-intercept form of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/>
              <p:nvPr/>
            </p:nvSpPr>
            <p:spPr>
              <a:xfrm>
                <a:off x="3050771" y="3237782"/>
                <a:ext cx="61015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71" y="3237782"/>
                <a:ext cx="6101542" cy="646331"/>
              </a:xfrm>
              <a:prstGeom prst="rect">
                <a:avLst/>
              </a:prstGeom>
              <a:blipFill>
                <a:blip r:embed="rId3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B52A141B-774D-4C32-6779-EA979FC700FD}"/>
              </a:ext>
            </a:extLst>
          </p:cNvPr>
          <p:cNvSpPr/>
          <p:nvPr/>
        </p:nvSpPr>
        <p:spPr>
          <a:xfrm>
            <a:off x="2253713" y="5032570"/>
            <a:ext cx="2358887" cy="1593309"/>
          </a:xfrm>
          <a:prstGeom prst="wedgeRectCallout">
            <a:avLst>
              <a:gd name="adj1" fmla="val 99537"/>
              <a:gd name="adj2" fmla="val -126609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Slope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85E4FA40-27D2-DC40-828F-62F3FAFD38EF}"/>
              </a:ext>
            </a:extLst>
          </p:cNvPr>
          <p:cNvSpPr/>
          <p:nvPr/>
        </p:nvSpPr>
        <p:spPr>
          <a:xfrm>
            <a:off x="8324775" y="5032569"/>
            <a:ext cx="2358887" cy="1593309"/>
          </a:xfrm>
          <a:prstGeom prst="wedgeRectCallout">
            <a:avLst>
              <a:gd name="adj1" fmla="val -99217"/>
              <a:gd name="adj2" fmla="val -130783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152133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Avenir Book" panose="02000503020000020003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793ca1-6164-4dfb-aaf8-0aa60c0c70c2">
      <Terms xmlns="http://schemas.microsoft.com/office/infopath/2007/PartnerControls"/>
    </lcf76f155ced4ddcb4097134ff3c332f>
    <TaxCatchAll xmlns="b3558f30-ae73-4668-947b-5578bd4f9b3c" xsi:nil="true"/>
    <MediaLengthInSeconds xmlns="e3793ca1-6164-4dfb-aaf8-0aa60c0c70c2" xsi:nil="true"/>
    <SharedWithUsers xmlns="b3558f30-ae73-4668-947b-5578bd4f9b3c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1D9ADB7F09344BC6B7E44F29CCBFD" ma:contentTypeVersion="13" ma:contentTypeDescription="Create a new document." ma:contentTypeScope="" ma:versionID="8758a9079f5c81cc9bbaf8817f1682cc">
  <xsd:schema xmlns:xsd="http://www.w3.org/2001/XMLSchema" xmlns:xs="http://www.w3.org/2001/XMLSchema" xmlns:p="http://schemas.microsoft.com/office/2006/metadata/properties" xmlns:ns2="e3793ca1-6164-4dfb-aaf8-0aa60c0c70c2" xmlns:ns3="b3558f30-ae73-4668-947b-5578bd4f9b3c" targetNamespace="http://schemas.microsoft.com/office/2006/metadata/properties" ma:root="true" ma:fieldsID="f4c82a11dbf66c51fd0803d992e2d3ac" ns2:_="" ns3:_="">
    <xsd:import namespace="e3793ca1-6164-4dfb-aaf8-0aa60c0c70c2"/>
    <xsd:import namespace="b3558f30-ae73-4668-947b-5578bd4f9b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93ca1-6164-4dfb-aaf8-0aa60c0c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8f30-ae73-4668-947b-5578bd4f9b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745f3-7035-451a-bc82-83d8f751ad85}" ma:internalName="TaxCatchAll" ma:showField="CatchAllData" ma:web="b3558f30-ae73-4668-947b-5578bd4f9b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A96062-FB9F-4051-B89A-2E1540EFD6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F1320E-D9A1-4589-BDE1-F2D1289F6814}">
  <ds:schemaRefs>
    <ds:schemaRef ds:uri="e3793ca1-6164-4dfb-aaf8-0aa60c0c70c2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b3558f30-ae73-4668-947b-5578bd4f9b3c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5A4458-50D8-48C6-8543-5E355A122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793ca1-6164-4dfb-aaf8-0aa60c0c70c2"/>
    <ds:schemaRef ds:uri="b3558f30-ae73-4668-947b-5578bd4f9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15831</TotalTime>
  <Words>953</Words>
  <Application>Microsoft Macintosh PowerPoint</Application>
  <PresentationFormat>Widescreen</PresentationFormat>
  <Paragraphs>243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Book</vt:lpstr>
      <vt:lpstr>Calibri</vt:lpstr>
      <vt:lpstr>Cambria Math</vt:lpstr>
      <vt:lpstr>Univers</vt:lpstr>
      <vt:lpstr>Office Theme</vt:lpstr>
      <vt:lpstr>PowerPoint Presentation</vt:lpstr>
      <vt:lpstr>PowerPoint Presentation</vt:lpstr>
      <vt:lpstr>PowerPoint Presentation</vt:lpstr>
      <vt:lpstr>PowerPoint Presentation</vt:lpstr>
      <vt:lpstr>Terminology</vt:lpstr>
      <vt:lpstr>Terminology</vt:lpstr>
      <vt:lpstr>Terminology</vt:lpstr>
      <vt:lpstr>Terminology</vt:lpstr>
      <vt:lpstr>Slope-intercept form of a line</vt:lpstr>
      <vt:lpstr>PowerPoint Presentation</vt:lpstr>
      <vt:lpstr>PowerPoint Presentation</vt:lpstr>
      <vt:lpstr>PowerPoint Presentation</vt:lpstr>
      <vt:lpstr>Linear model</vt:lpstr>
      <vt:lpstr>Linear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Stuff</dc:title>
  <dc:creator>Cannell, Michael B</dc:creator>
  <cp:lastModifiedBy>Cannell, Michael B</cp:lastModifiedBy>
  <cp:revision>134</cp:revision>
  <dcterms:created xsi:type="dcterms:W3CDTF">2020-09-18T19:45:25Z</dcterms:created>
  <dcterms:modified xsi:type="dcterms:W3CDTF">2023-09-29T14:57:16Z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0x010100ED41D9ADB7F09344BC6B7E44F29CCBFD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